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wav" ContentType="audio/x-wav"/>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7"/>
  </p:notesMasterIdLst>
  <p:sldIdLst>
    <p:sldId id="369"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70" r:id="rId115"/>
    <p:sldId id="371" r:id="rId1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2C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9" d="100"/>
          <a:sy n="79" d="100"/>
        </p:scale>
        <p:origin x="-170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notesMaster" Target="notesMasters/notes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4.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image" Target="../media/image38.wmf"/><Relationship Id="rId7" Type="http://schemas.openxmlformats.org/officeDocument/2006/relationships/image" Target="../media/image42.wmf"/><Relationship Id="rId2" Type="http://schemas.openxmlformats.org/officeDocument/2006/relationships/image" Target="../media/image37.wmf"/><Relationship Id="rId1" Type="http://schemas.openxmlformats.org/officeDocument/2006/relationships/image" Target="../media/image29.wmf"/><Relationship Id="rId6" Type="http://schemas.openxmlformats.org/officeDocument/2006/relationships/image" Target="../media/image41.wmf"/><Relationship Id="rId5" Type="http://schemas.openxmlformats.org/officeDocument/2006/relationships/image" Target="../media/image40.wmf"/><Relationship Id="rId4" Type="http://schemas.openxmlformats.org/officeDocument/2006/relationships/image" Target="../media/image39.wmf"/><Relationship Id="rId9" Type="http://schemas.openxmlformats.org/officeDocument/2006/relationships/image" Target="../media/image44.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45.wmf"/><Relationship Id="rId4" Type="http://schemas.openxmlformats.org/officeDocument/2006/relationships/image" Target="../media/image29.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image" Target="../media/image49.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image" Target="../media/image51.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54.wmf"/><Relationship Id="rId1" Type="http://schemas.openxmlformats.org/officeDocument/2006/relationships/image" Target="../media/image53.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image" Target="../media/image44.wmf"/><Relationship Id="rId1" Type="http://schemas.openxmlformats.org/officeDocument/2006/relationships/image" Target="../media/image43.wmf"/><Relationship Id="rId4" Type="http://schemas.openxmlformats.org/officeDocument/2006/relationships/image" Target="../media/image5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image" Target="../media/image6.png"/></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58.wmf"/><Relationship Id="rId1" Type="http://schemas.openxmlformats.org/officeDocument/2006/relationships/image" Target="../media/image57.wmf"/></Relationships>
</file>

<file path=ppt/drawings/_rels/vmlDrawing21.vml.rels><?xml version="1.0" encoding="UTF-8" standalone="yes"?>
<Relationships xmlns="http://schemas.openxmlformats.org/package/2006/relationships"><Relationship Id="rId8" Type="http://schemas.openxmlformats.org/officeDocument/2006/relationships/image" Target="../media/image66.wmf"/><Relationship Id="rId3" Type="http://schemas.openxmlformats.org/officeDocument/2006/relationships/image" Target="../media/image61.wmf"/><Relationship Id="rId7" Type="http://schemas.openxmlformats.org/officeDocument/2006/relationships/image" Target="../media/image65.wmf"/><Relationship Id="rId2" Type="http://schemas.openxmlformats.org/officeDocument/2006/relationships/image" Target="../media/image60.wmf"/><Relationship Id="rId1" Type="http://schemas.openxmlformats.org/officeDocument/2006/relationships/image" Target="../media/image59.wmf"/><Relationship Id="rId6" Type="http://schemas.openxmlformats.org/officeDocument/2006/relationships/image" Target="../media/image64.wmf"/><Relationship Id="rId5" Type="http://schemas.openxmlformats.org/officeDocument/2006/relationships/image" Target="../media/image63.wmf"/><Relationship Id="rId10" Type="http://schemas.openxmlformats.org/officeDocument/2006/relationships/image" Target="../media/image68.wmf"/><Relationship Id="rId4" Type="http://schemas.openxmlformats.org/officeDocument/2006/relationships/image" Target="../media/image62.wmf"/><Relationship Id="rId9" Type="http://schemas.openxmlformats.org/officeDocument/2006/relationships/image" Target="../media/image67.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69.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70.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72.wmf"/><Relationship Id="rId1" Type="http://schemas.openxmlformats.org/officeDocument/2006/relationships/image" Target="../media/image71.wmf"/></Relationships>
</file>

<file path=ppt/drawings/_rels/vmlDrawing25.vml.rels><?xml version="1.0" encoding="UTF-8" standalone="yes"?>
<Relationships xmlns="http://schemas.openxmlformats.org/package/2006/relationships"><Relationship Id="rId8" Type="http://schemas.openxmlformats.org/officeDocument/2006/relationships/image" Target="../media/image80.wmf"/><Relationship Id="rId13" Type="http://schemas.openxmlformats.org/officeDocument/2006/relationships/image" Target="../media/image85.wmf"/><Relationship Id="rId3" Type="http://schemas.openxmlformats.org/officeDocument/2006/relationships/image" Target="../media/image75.wmf"/><Relationship Id="rId7" Type="http://schemas.openxmlformats.org/officeDocument/2006/relationships/image" Target="../media/image79.wmf"/><Relationship Id="rId12" Type="http://schemas.openxmlformats.org/officeDocument/2006/relationships/image" Target="../media/image84.wmf"/><Relationship Id="rId2" Type="http://schemas.openxmlformats.org/officeDocument/2006/relationships/image" Target="../media/image74.wmf"/><Relationship Id="rId1" Type="http://schemas.openxmlformats.org/officeDocument/2006/relationships/image" Target="../media/image73.wmf"/><Relationship Id="rId6" Type="http://schemas.openxmlformats.org/officeDocument/2006/relationships/image" Target="../media/image78.wmf"/><Relationship Id="rId11" Type="http://schemas.openxmlformats.org/officeDocument/2006/relationships/image" Target="../media/image83.wmf"/><Relationship Id="rId5" Type="http://schemas.openxmlformats.org/officeDocument/2006/relationships/image" Target="../media/image77.wmf"/><Relationship Id="rId10" Type="http://schemas.openxmlformats.org/officeDocument/2006/relationships/image" Target="../media/image82.wmf"/><Relationship Id="rId4" Type="http://schemas.openxmlformats.org/officeDocument/2006/relationships/image" Target="../media/image76.wmf"/><Relationship Id="rId9" Type="http://schemas.openxmlformats.org/officeDocument/2006/relationships/image" Target="../media/image81.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image" Target="../media/image87.wmf"/><Relationship Id="rId1" Type="http://schemas.openxmlformats.org/officeDocument/2006/relationships/image" Target="../media/image86.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90.wmf"/><Relationship Id="rId1" Type="http://schemas.openxmlformats.org/officeDocument/2006/relationships/image" Target="../media/image89.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93.wmf"/><Relationship Id="rId2" Type="http://schemas.openxmlformats.org/officeDocument/2006/relationships/image" Target="../media/image92.wmf"/><Relationship Id="rId1" Type="http://schemas.openxmlformats.org/officeDocument/2006/relationships/image" Target="../media/image91.wmf"/><Relationship Id="rId4" Type="http://schemas.openxmlformats.org/officeDocument/2006/relationships/image" Target="../media/image94.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95.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07.png"/></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12.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17.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 Id="rId4"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 Id="rId4" Type="http://schemas.openxmlformats.org/officeDocument/2006/relationships/image" Target="../media/image28.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B89833-8117-48D1-A596-50A5C349FCD3}" type="datetimeFigureOut">
              <a:rPr lang="zh-CN" altLang="en-US" smtClean="0"/>
              <a:t>2023/7/16 Sunday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8799525-1026-4C03-8459-3BF0E125B19C}" type="slidenum">
              <a:rPr lang="zh-CN" altLang="en-US" smtClean="0"/>
              <a:t>‹#›</a:t>
            </a:fld>
            <a:endParaRPr lang="zh-CN" altLang="en-US"/>
          </a:p>
        </p:txBody>
      </p:sp>
    </p:spTree>
    <p:extLst>
      <p:ext uri="{BB962C8B-B14F-4D97-AF65-F5344CB8AC3E}">
        <p14:creationId xmlns:p14="http://schemas.microsoft.com/office/powerpoint/2010/main" val="898077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幻灯片图像占位符 349185"/>
          <p:cNvSpPr>
            <a:spLocks noGrp="1" noRot="1" noChangeAspect="1" noTextEdit="1"/>
          </p:cNvSpPr>
          <p:nvPr>
            <p:ph type="sldImg"/>
          </p:nvPr>
        </p:nvSpPr>
        <p:spPr>
          <a:ln/>
        </p:spPr>
      </p:sp>
      <p:sp>
        <p:nvSpPr>
          <p:cNvPr id="349187" name="文本占位符 349186"/>
          <p:cNvSpPr>
            <a:spLocks noGrp="1"/>
          </p:cNvSpPr>
          <p:nvPr>
            <p:ph type="body" idx="1"/>
          </p:nvPr>
        </p:nvSpPr>
        <p:spPr>
          <a:xfrm>
            <a:off x="914400" y="4343400"/>
            <a:ext cx="5029200" cy="4114800"/>
          </a:xfrm>
          <a:ln/>
        </p:spPr>
        <p:txBody>
          <a:bodyPr/>
          <a:lstStyle/>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幻灯片图像占位符 356353"/>
          <p:cNvSpPr>
            <a:spLocks noGrp="1" noRot="1" noChangeAspect="1" noTextEdit="1"/>
          </p:cNvSpPr>
          <p:nvPr>
            <p:ph type="sldImg"/>
          </p:nvPr>
        </p:nvSpPr>
        <p:spPr>
          <a:ln/>
        </p:spPr>
      </p:sp>
      <p:sp>
        <p:nvSpPr>
          <p:cNvPr id="356355" name="文本占位符 356354"/>
          <p:cNvSpPr>
            <a:spLocks noGrp="1"/>
          </p:cNvSpPr>
          <p:nvPr>
            <p:ph type="body" idx="1"/>
          </p:nvPr>
        </p:nvSpPr>
        <p:spPr>
          <a:xfrm>
            <a:off x="914400" y="4343400"/>
            <a:ext cx="5029200" cy="4114800"/>
          </a:xfrm>
          <a:ln/>
        </p:spPr>
        <p:txBody>
          <a:bodyPr/>
          <a:lstStyle/>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1CAF604-D4E7-4CEC-BC0D-8016F13F937C}" type="datetimeFigureOut">
              <a:rPr lang="zh-CN" altLang="en-US" smtClean="0"/>
              <a:t>2023/7/16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FEF5F7-4C88-4216-B715-B38E6D35072B}" type="slidenum">
              <a:rPr lang="zh-CN" altLang="en-US" smtClean="0"/>
              <a:t>‹#›</a:t>
            </a:fld>
            <a:endParaRPr lang="zh-CN" altLang="en-US"/>
          </a:p>
        </p:txBody>
      </p:sp>
    </p:spTree>
    <p:extLst>
      <p:ext uri="{BB962C8B-B14F-4D97-AF65-F5344CB8AC3E}">
        <p14:creationId xmlns:p14="http://schemas.microsoft.com/office/powerpoint/2010/main" val="2242568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CAF604-D4E7-4CEC-BC0D-8016F13F937C}" type="datetimeFigureOut">
              <a:rPr lang="zh-CN" altLang="en-US" smtClean="0"/>
              <a:t>2023/7/16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FEF5F7-4C88-4216-B715-B38E6D35072B}" type="slidenum">
              <a:rPr lang="zh-CN" altLang="en-US" smtClean="0"/>
              <a:t>‹#›</a:t>
            </a:fld>
            <a:endParaRPr lang="zh-CN" altLang="en-US"/>
          </a:p>
        </p:txBody>
      </p:sp>
    </p:spTree>
    <p:extLst>
      <p:ext uri="{BB962C8B-B14F-4D97-AF65-F5344CB8AC3E}">
        <p14:creationId xmlns:p14="http://schemas.microsoft.com/office/powerpoint/2010/main" val="933927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CAF604-D4E7-4CEC-BC0D-8016F13F937C}" type="datetimeFigureOut">
              <a:rPr lang="zh-CN" altLang="en-US" smtClean="0"/>
              <a:t>2023/7/16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FEF5F7-4C88-4216-B715-B38E6D35072B}" type="slidenum">
              <a:rPr lang="zh-CN" altLang="en-US" smtClean="0"/>
              <a:t>‹#›</a:t>
            </a:fld>
            <a:endParaRPr lang="zh-CN" altLang="en-US"/>
          </a:p>
        </p:txBody>
      </p:sp>
    </p:spTree>
    <p:extLst>
      <p:ext uri="{BB962C8B-B14F-4D97-AF65-F5344CB8AC3E}">
        <p14:creationId xmlns:p14="http://schemas.microsoft.com/office/powerpoint/2010/main" val="899565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89342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CAF604-D4E7-4CEC-BC0D-8016F13F937C}" type="datetimeFigureOut">
              <a:rPr lang="zh-CN" altLang="en-US" smtClean="0"/>
              <a:t>2023/7/16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FEF5F7-4C88-4216-B715-B38E6D35072B}" type="slidenum">
              <a:rPr lang="zh-CN" altLang="en-US" smtClean="0"/>
              <a:t>‹#›</a:t>
            </a:fld>
            <a:endParaRPr lang="zh-CN" altLang="en-US"/>
          </a:p>
        </p:txBody>
      </p:sp>
    </p:spTree>
    <p:extLst>
      <p:ext uri="{BB962C8B-B14F-4D97-AF65-F5344CB8AC3E}">
        <p14:creationId xmlns:p14="http://schemas.microsoft.com/office/powerpoint/2010/main" val="3377170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1CAF604-D4E7-4CEC-BC0D-8016F13F937C}" type="datetimeFigureOut">
              <a:rPr lang="zh-CN" altLang="en-US" smtClean="0"/>
              <a:t>2023/7/16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FEF5F7-4C88-4216-B715-B38E6D35072B}" type="slidenum">
              <a:rPr lang="zh-CN" altLang="en-US" smtClean="0"/>
              <a:t>‹#›</a:t>
            </a:fld>
            <a:endParaRPr lang="zh-CN" altLang="en-US"/>
          </a:p>
        </p:txBody>
      </p:sp>
    </p:spTree>
    <p:extLst>
      <p:ext uri="{BB962C8B-B14F-4D97-AF65-F5344CB8AC3E}">
        <p14:creationId xmlns:p14="http://schemas.microsoft.com/office/powerpoint/2010/main" val="4105169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1CAF604-D4E7-4CEC-BC0D-8016F13F937C}" type="datetimeFigureOut">
              <a:rPr lang="zh-CN" altLang="en-US" smtClean="0"/>
              <a:t>2023/7/16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FEF5F7-4C88-4216-B715-B38E6D35072B}" type="slidenum">
              <a:rPr lang="zh-CN" altLang="en-US" smtClean="0"/>
              <a:t>‹#›</a:t>
            </a:fld>
            <a:endParaRPr lang="zh-CN" altLang="en-US"/>
          </a:p>
        </p:txBody>
      </p:sp>
    </p:spTree>
    <p:extLst>
      <p:ext uri="{BB962C8B-B14F-4D97-AF65-F5344CB8AC3E}">
        <p14:creationId xmlns:p14="http://schemas.microsoft.com/office/powerpoint/2010/main" val="32344926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1CAF604-D4E7-4CEC-BC0D-8016F13F937C}" type="datetimeFigureOut">
              <a:rPr lang="zh-CN" altLang="en-US" smtClean="0"/>
              <a:t>2023/7/16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1FEF5F7-4C88-4216-B715-B38E6D35072B}" type="slidenum">
              <a:rPr lang="zh-CN" altLang="en-US" smtClean="0"/>
              <a:t>‹#›</a:t>
            </a:fld>
            <a:endParaRPr lang="zh-CN" altLang="en-US"/>
          </a:p>
        </p:txBody>
      </p:sp>
    </p:spTree>
    <p:extLst>
      <p:ext uri="{BB962C8B-B14F-4D97-AF65-F5344CB8AC3E}">
        <p14:creationId xmlns:p14="http://schemas.microsoft.com/office/powerpoint/2010/main" val="2602721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1CAF604-D4E7-4CEC-BC0D-8016F13F937C}" type="datetimeFigureOut">
              <a:rPr lang="zh-CN" altLang="en-US" smtClean="0"/>
              <a:t>2023/7/16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1FEF5F7-4C88-4216-B715-B38E6D35072B}" type="slidenum">
              <a:rPr lang="zh-CN" altLang="en-US" smtClean="0"/>
              <a:t>‹#›</a:t>
            </a:fld>
            <a:endParaRPr lang="zh-CN" altLang="en-US"/>
          </a:p>
        </p:txBody>
      </p:sp>
    </p:spTree>
    <p:extLst>
      <p:ext uri="{BB962C8B-B14F-4D97-AF65-F5344CB8AC3E}">
        <p14:creationId xmlns:p14="http://schemas.microsoft.com/office/powerpoint/2010/main" val="35525088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CAF604-D4E7-4CEC-BC0D-8016F13F937C}" type="datetimeFigureOut">
              <a:rPr lang="zh-CN" altLang="en-US" smtClean="0"/>
              <a:t>2023/7/16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1FEF5F7-4C88-4216-B715-B38E6D35072B}" type="slidenum">
              <a:rPr lang="zh-CN" altLang="en-US" smtClean="0"/>
              <a:t>‹#›</a:t>
            </a:fld>
            <a:endParaRPr lang="zh-CN" altLang="en-US"/>
          </a:p>
        </p:txBody>
      </p:sp>
    </p:spTree>
    <p:extLst>
      <p:ext uri="{BB962C8B-B14F-4D97-AF65-F5344CB8AC3E}">
        <p14:creationId xmlns:p14="http://schemas.microsoft.com/office/powerpoint/2010/main" val="37869431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CAF604-D4E7-4CEC-BC0D-8016F13F937C}" type="datetimeFigureOut">
              <a:rPr lang="zh-CN" altLang="en-US" smtClean="0"/>
              <a:t>2023/7/16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FEF5F7-4C88-4216-B715-B38E6D35072B}" type="slidenum">
              <a:rPr lang="zh-CN" altLang="en-US" smtClean="0"/>
              <a:t>‹#›</a:t>
            </a:fld>
            <a:endParaRPr lang="zh-CN" altLang="en-US"/>
          </a:p>
        </p:txBody>
      </p:sp>
    </p:spTree>
    <p:extLst>
      <p:ext uri="{BB962C8B-B14F-4D97-AF65-F5344CB8AC3E}">
        <p14:creationId xmlns:p14="http://schemas.microsoft.com/office/powerpoint/2010/main" val="20690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CAF604-D4E7-4CEC-BC0D-8016F13F937C}" type="datetimeFigureOut">
              <a:rPr lang="zh-CN" altLang="en-US" smtClean="0"/>
              <a:t>2023/7/16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FEF5F7-4C88-4216-B715-B38E6D35072B}" type="slidenum">
              <a:rPr lang="zh-CN" altLang="en-US" smtClean="0"/>
              <a:t>‹#›</a:t>
            </a:fld>
            <a:endParaRPr lang="zh-CN" altLang="en-US"/>
          </a:p>
        </p:txBody>
      </p:sp>
    </p:spTree>
    <p:extLst>
      <p:ext uri="{BB962C8B-B14F-4D97-AF65-F5344CB8AC3E}">
        <p14:creationId xmlns:p14="http://schemas.microsoft.com/office/powerpoint/2010/main" val="29243443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CAF604-D4E7-4CEC-BC0D-8016F13F937C}" type="datetimeFigureOut">
              <a:rPr lang="zh-CN" altLang="en-US" smtClean="0"/>
              <a:t>2023/7/16 Sunday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FEF5F7-4C88-4216-B715-B38E6D35072B}" type="slidenum">
              <a:rPr lang="zh-CN" altLang="en-US" smtClean="0"/>
              <a:t>‹#›</a:t>
            </a:fld>
            <a:endParaRPr lang="zh-CN" altLang="en-US"/>
          </a:p>
        </p:txBody>
      </p:sp>
    </p:spTree>
    <p:extLst>
      <p:ext uri="{BB962C8B-B14F-4D97-AF65-F5344CB8AC3E}">
        <p14:creationId xmlns:p14="http://schemas.microsoft.com/office/powerpoint/2010/main" val="11982892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2.xml"/><Relationship Id="rId4" Type="http://schemas.openxmlformats.org/officeDocument/2006/relationships/image" Target="../media/image116.png"/></Relationships>
</file>

<file path=ppt/slides/_rels/slide101.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oleObject" Target="../embeddings/oleObject110.bin"/><Relationship Id="rId2" Type="http://schemas.openxmlformats.org/officeDocument/2006/relationships/slideLayout" Target="../slideLayouts/slideLayout2.xml"/><Relationship Id="rId1" Type="http://schemas.openxmlformats.org/officeDocument/2006/relationships/vmlDrawing" Target="../drawings/vmlDrawing32.vml"/><Relationship Id="rId5" Type="http://schemas.openxmlformats.org/officeDocument/2006/relationships/oleObject" Target="../embeddings/oleObject111.bin"/><Relationship Id="rId4" Type="http://schemas.openxmlformats.org/officeDocument/2006/relationships/image" Target="../media/image117.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slideLayout" Target="../slideLayouts/slideLayout2.xml"/><Relationship Id="rId3" Type="http://schemas.openxmlformats.org/officeDocument/2006/relationships/tags" Target="../tags/tag5.xml"/><Relationship Id="rId21" Type="http://schemas.openxmlformats.org/officeDocument/2006/relationships/image" Target="../media/image119.GIF"/><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image" Target="../media/image113.GIF"/><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tags" Target="../tags/tag17.xml"/><Relationship Id="rId10" Type="http://schemas.openxmlformats.org/officeDocument/2006/relationships/tags" Target="../tags/tag12.xml"/><Relationship Id="rId19" Type="http://schemas.openxmlformats.org/officeDocument/2006/relationships/image" Target="../media/image118.GIF"/><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image" Target="../media/image120.GIF"/></Relationships>
</file>

<file path=ppt/slides/_rels/slide115.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121.pn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audio" Target="../media/audio3.wav"/><Relationship Id="rId7"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4.wmf"/><Relationship Id="rId5" Type="http://schemas.openxmlformats.org/officeDocument/2006/relationships/oleObject" Target="../embeddings/oleObject7.bin"/><Relationship Id="rId10" Type="http://schemas.openxmlformats.org/officeDocument/2006/relationships/image" Target="../media/image16.wmf"/><Relationship Id="rId4" Type="http://schemas.openxmlformats.org/officeDocument/2006/relationships/audio" Target="../media/audio2.wav"/><Relationship Id="rId9" Type="http://schemas.openxmlformats.org/officeDocument/2006/relationships/oleObject" Target="../embeddings/oleObject9.bin"/></Relationships>
</file>

<file path=ppt/slides/_rels/slide1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17.wmf"/><Relationship Id="rId4" Type="http://schemas.openxmlformats.org/officeDocument/2006/relationships/oleObject" Target="../embeddings/oleObject10.bin"/></Relationships>
</file>

<file path=ppt/slides/_rels/slide1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19.wmf"/><Relationship Id="rId5" Type="http://schemas.openxmlformats.org/officeDocument/2006/relationships/oleObject" Target="../embeddings/oleObject12.bin"/><Relationship Id="rId10" Type="http://schemas.openxmlformats.org/officeDocument/2006/relationships/image" Target="../media/image21.wmf"/><Relationship Id="rId4" Type="http://schemas.openxmlformats.org/officeDocument/2006/relationships/image" Target="../media/image18.wmf"/><Relationship Id="rId9" Type="http://schemas.openxmlformats.org/officeDocument/2006/relationships/oleObject" Target="../embeddings/oleObject14.bin"/></Relationships>
</file>

<file path=ppt/slides/_rels/slide19.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3.wmf"/><Relationship Id="rId5" Type="http://schemas.openxmlformats.org/officeDocument/2006/relationships/oleObject" Target="../embeddings/oleObject16.bin"/><Relationship Id="rId4" Type="http://schemas.openxmlformats.org/officeDocument/2006/relationships/image" Target="../media/image22.wmf"/></Relationships>
</file>

<file path=ppt/slides/_rels/slide2.xml.rels><?xml version="1.0" encoding="UTF-8" standalone="yes"?>
<Relationships xmlns="http://schemas.openxmlformats.org/package/2006/relationships"><Relationship Id="rId3" Type="http://schemas.openxmlformats.org/officeDocument/2006/relationships/hyperlink" Target="ch62.ppt" TargetMode="External"/><Relationship Id="rId2" Type="http://schemas.openxmlformats.org/officeDocument/2006/relationships/hyperlink" Target="ch61.ppt" TargetMode="External"/><Relationship Id="rId1" Type="http://schemas.openxmlformats.org/officeDocument/2006/relationships/slideLayout" Target="../slideLayouts/slideLayout7.xml"/><Relationship Id="rId5" Type="http://schemas.openxmlformats.org/officeDocument/2006/relationships/hyperlink" Target="ch64.ppt" TargetMode="External"/><Relationship Id="rId4" Type="http://schemas.openxmlformats.org/officeDocument/2006/relationships/hyperlink" Target="ch63.pp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oleObject" Target="../embeddings/oleObject18.bin"/><Relationship Id="rId7"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26.wmf"/><Relationship Id="rId5" Type="http://schemas.openxmlformats.org/officeDocument/2006/relationships/oleObject" Target="../embeddings/oleObject19.bin"/><Relationship Id="rId10" Type="http://schemas.openxmlformats.org/officeDocument/2006/relationships/image" Target="../media/image28.wmf"/><Relationship Id="rId4" Type="http://schemas.openxmlformats.org/officeDocument/2006/relationships/image" Target="../media/image25.wmf"/><Relationship Id="rId9" Type="http://schemas.openxmlformats.org/officeDocument/2006/relationships/oleObject" Target="../embeddings/oleObject21.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30.wmf"/><Relationship Id="rId5" Type="http://schemas.openxmlformats.org/officeDocument/2006/relationships/oleObject" Target="../embeddings/oleObject23.bin"/><Relationship Id="rId4" Type="http://schemas.openxmlformats.org/officeDocument/2006/relationships/image" Target="../media/image29.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image" Target="../media/image29.wmf"/></Relationships>
</file>

<file path=ppt/slides/_rels/slide24.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25.bin"/><Relationship Id="rId7"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32.wmf"/><Relationship Id="rId5" Type="http://schemas.openxmlformats.org/officeDocument/2006/relationships/oleObject" Target="../embeddings/oleObject26.bin"/><Relationship Id="rId4" Type="http://schemas.openxmlformats.org/officeDocument/2006/relationships/image" Target="../media/image31.wmf"/></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31.bin"/><Relationship Id="rId3" Type="http://schemas.openxmlformats.org/officeDocument/2006/relationships/oleObject" Target="../embeddings/oleObject28.bin"/><Relationship Id="rId7" Type="http://schemas.openxmlformats.org/officeDocument/2006/relationships/image" Target="../media/image35.w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oleObject" Target="../embeddings/oleObject30.bin"/><Relationship Id="rId5" Type="http://schemas.openxmlformats.org/officeDocument/2006/relationships/oleObject" Target="../embeddings/oleObject29.bin"/><Relationship Id="rId4" Type="http://schemas.openxmlformats.org/officeDocument/2006/relationships/image" Target="../media/image34.wmf"/><Relationship Id="rId9" Type="http://schemas.openxmlformats.org/officeDocument/2006/relationships/image" Target="../media/image36.wmf"/></Relationships>
</file>

<file path=ppt/slides/_rels/slide26.xml.rels><?xml version="1.0" encoding="UTF-8" standalone="yes"?>
<Relationships xmlns="http://schemas.openxmlformats.org/package/2006/relationships"><Relationship Id="rId8" Type="http://schemas.openxmlformats.org/officeDocument/2006/relationships/image" Target="../media/image38.wmf"/><Relationship Id="rId13" Type="http://schemas.openxmlformats.org/officeDocument/2006/relationships/oleObject" Target="../embeddings/oleObject37.bin"/><Relationship Id="rId18" Type="http://schemas.openxmlformats.org/officeDocument/2006/relationships/image" Target="../media/image43.wmf"/><Relationship Id="rId3" Type="http://schemas.openxmlformats.org/officeDocument/2006/relationships/oleObject" Target="../embeddings/oleObject32.bin"/><Relationship Id="rId7" Type="http://schemas.openxmlformats.org/officeDocument/2006/relationships/oleObject" Target="../embeddings/oleObject34.bin"/><Relationship Id="rId12" Type="http://schemas.openxmlformats.org/officeDocument/2006/relationships/image" Target="../media/image40.wmf"/><Relationship Id="rId17" Type="http://schemas.openxmlformats.org/officeDocument/2006/relationships/oleObject" Target="../embeddings/oleObject39.bin"/><Relationship Id="rId2" Type="http://schemas.openxmlformats.org/officeDocument/2006/relationships/slideLayout" Target="../slideLayouts/slideLayout7.xml"/><Relationship Id="rId16" Type="http://schemas.openxmlformats.org/officeDocument/2006/relationships/image" Target="../media/image42.wmf"/><Relationship Id="rId20" Type="http://schemas.openxmlformats.org/officeDocument/2006/relationships/image" Target="../media/image44.wmf"/><Relationship Id="rId1" Type="http://schemas.openxmlformats.org/officeDocument/2006/relationships/vmlDrawing" Target="../drawings/vmlDrawing13.vml"/><Relationship Id="rId6" Type="http://schemas.openxmlformats.org/officeDocument/2006/relationships/image" Target="../media/image37.wmf"/><Relationship Id="rId11" Type="http://schemas.openxmlformats.org/officeDocument/2006/relationships/oleObject" Target="../embeddings/oleObject36.bin"/><Relationship Id="rId5" Type="http://schemas.openxmlformats.org/officeDocument/2006/relationships/oleObject" Target="../embeddings/oleObject33.bin"/><Relationship Id="rId15" Type="http://schemas.openxmlformats.org/officeDocument/2006/relationships/oleObject" Target="../embeddings/oleObject38.bin"/><Relationship Id="rId10" Type="http://schemas.openxmlformats.org/officeDocument/2006/relationships/image" Target="../media/image39.wmf"/><Relationship Id="rId19" Type="http://schemas.openxmlformats.org/officeDocument/2006/relationships/oleObject" Target="../embeddings/oleObject40.bin"/><Relationship Id="rId4" Type="http://schemas.openxmlformats.org/officeDocument/2006/relationships/image" Target="../media/image29.wmf"/><Relationship Id="rId9" Type="http://schemas.openxmlformats.org/officeDocument/2006/relationships/oleObject" Target="../embeddings/oleObject35.bin"/><Relationship Id="rId14" Type="http://schemas.openxmlformats.org/officeDocument/2006/relationships/image" Target="../media/image41.wmf"/></Relationships>
</file>

<file path=ppt/slides/_rels/slide27.xml.rels><?xml version="1.0" encoding="UTF-8" standalone="yes"?>
<Relationships xmlns="http://schemas.openxmlformats.org/package/2006/relationships"><Relationship Id="rId8" Type="http://schemas.openxmlformats.org/officeDocument/2006/relationships/image" Target="../media/image47.wmf"/><Relationship Id="rId3" Type="http://schemas.openxmlformats.org/officeDocument/2006/relationships/oleObject" Target="../embeddings/oleObject41.bin"/><Relationship Id="rId7"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46.wmf"/><Relationship Id="rId5" Type="http://schemas.openxmlformats.org/officeDocument/2006/relationships/oleObject" Target="../embeddings/oleObject42.bin"/><Relationship Id="rId10" Type="http://schemas.openxmlformats.org/officeDocument/2006/relationships/image" Target="../media/image29.wmf"/><Relationship Id="rId4" Type="http://schemas.openxmlformats.org/officeDocument/2006/relationships/image" Target="../media/image45.wmf"/><Relationship Id="rId9" Type="http://schemas.openxmlformats.org/officeDocument/2006/relationships/oleObject" Target="../embeddings/oleObject44.bin"/></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15.vml"/><Relationship Id="rId4" Type="http://schemas.openxmlformats.org/officeDocument/2006/relationships/image" Target="../media/image48.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50.wmf"/><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oleObject" Target="../embeddings/oleObject47.bin"/><Relationship Id="rId5" Type="http://schemas.openxmlformats.org/officeDocument/2006/relationships/image" Target="../media/image49.wmf"/><Relationship Id="rId4" Type="http://schemas.openxmlformats.org/officeDocument/2006/relationships/oleObject" Target="../embeddings/oleObject46.bin"/></Relationships>
</file>

<file path=ppt/slides/_rels/slide31.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52.wmf"/><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oleObject" Target="../embeddings/oleObject49.bin"/><Relationship Id="rId5" Type="http://schemas.openxmlformats.org/officeDocument/2006/relationships/image" Target="../media/image51.wmf"/><Relationship Id="rId4" Type="http://schemas.openxmlformats.org/officeDocument/2006/relationships/oleObject" Target="../embeddings/oleObject48.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54.wmf"/><Relationship Id="rId5" Type="http://schemas.openxmlformats.org/officeDocument/2006/relationships/oleObject" Target="../embeddings/oleObject51.bin"/><Relationship Id="rId4" Type="http://schemas.openxmlformats.org/officeDocument/2006/relationships/image" Target="../media/image53.wmf"/></Relationships>
</file>

<file path=ppt/slides/_rels/slide33.xml.rels><?xml version="1.0" encoding="UTF-8" standalone="yes"?>
<Relationships xmlns="http://schemas.openxmlformats.org/package/2006/relationships"><Relationship Id="rId8" Type="http://schemas.openxmlformats.org/officeDocument/2006/relationships/image" Target="../media/image55.wmf"/><Relationship Id="rId3" Type="http://schemas.openxmlformats.org/officeDocument/2006/relationships/oleObject" Target="../embeddings/oleObject52.bin"/><Relationship Id="rId7" Type="http://schemas.openxmlformats.org/officeDocument/2006/relationships/oleObject" Target="../embeddings/oleObject54.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44.wmf"/><Relationship Id="rId5" Type="http://schemas.openxmlformats.org/officeDocument/2006/relationships/oleObject" Target="../embeddings/oleObject53.bin"/><Relationship Id="rId10" Type="http://schemas.openxmlformats.org/officeDocument/2006/relationships/image" Target="../media/image56.wmf"/><Relationship Id="rId4" Type="http://schemas.openxmlformats.org/officeDocument/2006/relationships/image" Target="../media/image43.wmf"/><Relationship Id="rId9" Type="http://schemas.openxmlformats.org/officeDocument/2006/relationships/oleObject" Target="../embeddings/oleObject55.bin"/></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58.wmf"/><Relationship Id="rId5" Type="http://schemas.openxmlformats.org/officeDocument/2006/relationships/oleObject" Target="../embeddings/oleObject57.bin"/><Relationship Id="rId4" Type="http://schemas.openxmlformats.org/officeDocument/2006/relationships/image" Target="../media/image57.wmf"/></Relationships>
</file>

<file path=ppt/slides/_rels/slide35.xml.rels><?xml version="1.0" encoding="UTF-8" standalone="yes"?>
<Relationships xmlns="http://schemas.openxmlformats.org/package/2006/relationships"><Relationship Id="rId8" Type="http://schemas.openxmlformats.org/officeDocument/2006/relationships/image" Target="../media/image61.wmf"/><Relationship Id="rId13" Type="http://schemas.openxmlformats.org/officeDocument/2006/relationships/oleObject" Target="../embeddings/oleObject63.bin"/><Relationship Id="rId18" Type="http://schemas.openxmlformats.org/officeDocument/2006/relationships/image" Target="../media/image66.wmf"/><Relationship Id="rId3" Type="http://schemas.openxmlformats.org/officeDocument/2006/relationships/oleObject" Target="../embeddings/oleObject58.bin"/><Relationship Id="rId21" Type="http://schemas.openxmlformats.org/officeDocument/2006/relationships/oleObject" Target="../embeddings/oleObject67.bin"/><Relationship Id="rId7" Type="http://schemas.openxmlformats.org/officeDocument/2006/relationships/oleObject" Target="../embeddings/oleObject60.bin"/><Relationship Id="rId12" Type="http://schemas.openxmlformats.org/officeDocument/2006/relationships/image" Target="../media/image63.wmf"/><Relationship Id="rId17" Type="http://schemas.openxmlformats.org/officeDocument/2006/relationships/oleObject" Target="../embeddings/oleObject65.bin"/><Relationship Id="rId2" Type="http://schemas.openxmlformats.org/officeDocument/2006/relationships/slideLayout" Target="../slideLayouts/slideLayout7.xml"/><Relationship Id="rId16" Type="http://schemas.openxmlformats.org/officeDocument/2006/relationships/image" Target="../media/image65.wmf"/><Relationship Id="rId20" Type="http://schemas.openxmlformats.org/officeDocument/2006/relationships/image" Target="../media/image67.wmf"/><Relationship Id="rId1" Type="http://schemas.openxmlformats.org/officeDocument/2006/relationships/vmlDrawing" Target="../drawings/vmlDrawing21.vml"/><Relationship Id="rId6" Type="http://schemas.openxmlformats.org/officeDocument/2006/relationships/image" Target="../media/image60.wmf"/><Relationship Id="rId11" Type="http://schemas.openxmlformats.org/officeDocument/2006/relationships/oleObject" Target="../embeddings/oleObject62.bin"/><Relationship Id="rId5" Type="http://schemas.openxmlformats.org/officeDocument/2006/relationships/oleObject" Target="../embeddings/oleObject59.bin"/><Relationship Id="rId15" Type="http://schemas.openxmlformats.org/officeDocument/2006/relationships/oleObject" Target="../embeddings/oleObject64.bin"/><Relationship Id="rId10" Type="http://schemas.openxmlformats.org/officeDocument/2006/relationships/image" Target="../media/image62.wmf"/><Relationship Id="rId19" Type="http://schemas.openxmlformats.org/officeDocument/2006/relationships/oleObject" Target="../embeddings/oleObject66.bin"/><Relationship Id="rId4" Type="http://schemas.openxmlformats.org/officeDocument/2006/relationships/image" Target="../media/image59.wmf"/><Relationship Id="rId9" Type="http://schemas.openxmlformats.org/officeDocument/2006/relationships/oleObject" Target="../embeddings/oleObject61.bin"/><Relationship Id="rId14" Type="http://schemas.openxmlformats.org/officeDocument/2006/relationships/image" Target="../media/image64.wmf"/><Relationship Id="rId22" Type="http://schemas.openxmlformats.org/officeDocument/2006/relationships/image" Target="../media/image68.wmf"/></Relationships>
</file>

<file path=ppt/slides/_rels/slide3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68.bin"/><Relationship Id="rId2" Type="http://schemas.openxmlformats.org/officeDocument/2006/relationships/slideLayout" Target="../slideLayouts/slideLayout7.xml"/><Relationship Id="rId1" Type="http://schemas.openxmlformats.org/officeDocument/2006/relationships/vmlDrawing" Target="../drawings/vmlDrawing22.vml"/><Relationship Id="rId4" Type="http://schemas.openxmlformats.org/officeDocument/2006/relationships/image" Target="../media/image69.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oleObject" Target="../embeddings/oleObject69.bin"/><Relationship Id="rId7" Type="http://schemas.openxmlformats.org/officeDocument/2006/relationships/oleObject" Target="../embeddings/oleObject71.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43.wmf"/><Relationship Id="rId5" Type="http://schemas.openxmlformats.org/officeDocument/2006/relationships/oleObject" Target="../embeddings/oleObject70.bin"/><Relationship Id="rId4" Type="http://schemas.openxmlformats.org/officeDocument/2006/relationships/image" Target="../media/image70.w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72.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72.wmf"/><Relationship Id="rId5" Type="http://schemas.openxmlformats.org/officeDocument/2006/relationships/oleObject" Target="../embeddings/oleObject73.bin"/><Relationship Id="rId4" Type="http://schemas.openxmlformats.org/officeDocument/2006/relationships/image" Target="../media/image71.wmf"/></Relationships>
</file>

<file path=ppt/slides/_rels/slide44.xml.rels><?xml version="1.0" encoding="UTF-8" standalone="yes"?>
<Relationships xmlns="http://schemas.openxmlformats.org/package/2006/relationships"><Relationship Id="rId8" Type="http://schemas.openxmlformats.org/officeDocument/2006/relationships/image" Target="../media/image75.wmf"/><Relationship Id="rId13" Type="http://schemas.openxmlformats.org/officeDocument/2006/relationships/oleObject" Target="../embeddings/oleObject79.bin"/><Relationship Id="rId18" Type="http://schemas.openxmlformats.org/officeDocument/2006/relationships/oleObject" Target="../embeddings/oleObject83.bin"/><Relationship Id="rId26" Type="http://schemas.openxmlformats.org/officeDocument/2006/relationships/image" Target="../media/image81.wmf"/><Relationship Id="rId39" Type="http://schemas.openxmlformats.org/officeDocument/2006/relationships/oleObject" Target="../embeddings/oleObject97.bin"/><Relationship Id="rId3" Type="http://schemas.openxmlformats.org/officeDocument/2006/relationships/oleObject" Target="../embeddings/oleObject74.bin"/><Relationship Id="rId21" Type="http://schemas.openxmlformats.org/officeDocument/2006/relationships/oleObject" Target="../embeddings/oleObject86.bin"/><Relationship Id="rId34" Type="http://schemas.openxmlformats.org/officeDocument/2006/relationships/oleObject" Target="../embeddings/oleObject93.bin"/><Relationship Id="rId7" Type="http://schemas.openxmlformats.org/officeDocument/2006/relationships/oleObject" Target="../embeddings/oleObject76.bin"/><Relationship Id="rId12" Type="http://schemas.openxmlformats.org/officeDocument/2006/relationships/image" Target="../media/image77.wmf"/><Relationship Id="rId17" Type="http://schemas.openxmlformats.org/officeDocument/2006/relationships/oleObject" Target="../embeddings/oleObject82.bin"/><Relationship Id="rId25" Type="http://schemas.openxmlformats.org/officeDocument/2006/relationships/oleObject" Target="../embeddings/oleObject88.bin"/><Relationship Id="rId33" Type="http://schemas.openxmlformats.org/officeDocument/2006/relationships/oleObject" Target="../embeddings/oleObject92.bin"/><Relationship Id="rId38" Type="http://schemas.openxmlformats.org/officeDocument/2006/relationships/oleObject" Target="../embeddings/oleObject96.bin"/><Relationship Id="rId2" Type="http://schemas.openxmlformats.org/officeDocument/2006/relationships/slideLayout" Target="../slideLayouts/slideLayout7.xml"/><Relationship Id="rId16" Type="http://schemas.openxmlformats.org/officeDocument/2006/relationships/oleObject" Target="../embeddings/oleObject81.bin"/><Relationship Id="rId20" Type="http://schemas.openxmlformats.org/officeDocument/2006/relationships/oleObject" Target="../embeddings/oleObject85.bin"/><Relationship Id="rId29" Type="http://schemas.openxmlformats.org/officeDocument/2006/relationships/oleObject" Target="../embeddings/oleObject90.bin"/><Relationship Id="rId1" Type="http://schemas.openxmlformats.org/officeDocument/2006/relationships/vmlDrawing" Target="../drawings/vmlDrawing25.vml"/><Relationship Id="rId6" Type="http://schemas.openxmlformats.org/officeDocument/2006/relationships/image" Target="../media/image74.wmf"/><Relationship Id="rId11" Type="http://schemas.openxmlformats.org/officeDocument/2006/relationships/oleObject" Target="../embeddings/oleObject78.bin"/><Relationship Id="rId24" Type="http://schemas.openxmlformats.org/officeDocument/2006/relationships/image" Target="../media/image80.wmf"/><Relationship Id="rId32" Type="http://schemas.openxmlformats.org/officeDocument/2006/relationships/image" Target="../media/image84.wmf"/><Relationship Id="rId37" Type="http://schemas.openxmlformats.org/officeDocument/2006/relationships/oleObject" Target="../embeddings/oleObject95.bin"/><Relationship Id="rId5" Type="http://schemas.openxmlformats.org/officeDocument/2006/relationships/oleObject" Target="../embeddings/oleObject75.bin"/><Relationship Id="rId15" Type="http://schemas.openxmlformats.org/officeDocument/2006/relationships/oleObject" Target="../embeddings/oleObject80.bin"/><Relationship Id="rId23" Type="http://schemas.openxmlformats.org/officeDocument/2006/relationships/oleObject" Target="../embeddings/oleObject87.bin"/><Relationship Id="rId28" Type="http://schemas.openxmlformats.org/officeDocument/2006/relationships/image" Target="../media/image82.wmf"/><Relationship Id="rId36" Type="http://schemas.openxmlformats.org/officeDocument/2006/relationships/image" Target="../media/image85.wmf"/><Relationship Id="rId10" Type="http://schemas.openxmlformats.org/officeDocument/2006/relationships/image" Target="../media/image76.wmf"/><Relationship Id="rId19" Type="http://schemas.openxmlformats.org/officeDocument/2006/relationships/oleObject" Target="../embeddings/oleObject84.bin"/><Relationship Id="rId31" Type="http://schemas.openxmlformats.org/officeDocument/2006/relationships/oleObject" Target="../embeddings/oleObject91.bin"/><Relationship Id="rId4" Type="http://schemas.openxmlformats.org/officeDocument/2006/relationships/image" Target="../media/image73.wmf"/><Relationship Id="rId9" Type="http://schemas.openxmlformats.org/officeDocument/2006/relationships/oleObject" Target="../embeddings/oleObject77.bin"/><Relationship Id="rId14" Type="http://schemas.openxmlformats.org/officeDocument/2006/relationships/image" Target="../media/image78.wmf"/><Relationship Id="rId22" Type="http://schemas.openxmlformats.org/officeDocument/2006/relationships/image" Target="../media/image79.wmf"/><Relationship Id="rId27" Type="http://schemas.openxmlformats.org/officeDocument/2006/relationships/oleObject" Target="../embeddings/oleObject89.bin"/><Relationship Id="rId30" Type="http://schemas.openxmlformats.org/officeDocument/2006/relationships/image" Target="../media/image83.wmf"/><Relationship Id="rId35" Type="http://schemas.openxmlformats.org/officeDocument/2006/relationships/oleObject" Target="../embeddings/oleObject94.bin"/></Relationships>
</file>

<file path=ppt/slides/_rels/slide45.xml.rels><?xml version="1.0" encoding="UTF-8" standalone="yes"?>
<Relationships xmlns="http://schemas.openxmlformats.org/package/2006/relationships"><Relationship Id="rId8" Type="http://schemas.openxmlformats.org/officeDocument/2006/relationships/image" Target="../media/image88.wmf"/><Relationship Id="rId3" Type="http://schemas.openxmlformats.org/officeDocument/2006/relationships/oleObject" Target="../embeddings/oleObject98.bin"/><Relationship Id="rId7" Type="http://schemas.openxmlformats.org/officeDocument/2006/relationships/oleObject" Target="../embeddings/oleObject100.bin"/><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87.wmf"/><Relationship Id="rId5" Type="http://schemas.openxmlformats.org/officeDocument/2006/relationships/oleObject" Target="../embeddings/oleObject99.bin"/><Relationship Id="rId4" Type="http://schemas.openxmlformats.org/officeDocument/2006/relationships/image" Target="../media/image86.w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01.bin"/><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image" Target="../media/image90.wmf"/><Relationship Id="rId5" Type="http://schemas.openxmlformats.org/officeDocument/2006/relationships/oleObject" Target="../embeddings/oleObject102.bin"/><Relationship Id="rId4" Type="http://schemas.openxmlformats.org/officeDocument/2006/relationships/image" Target="../media/image89.wmf"/></Relationships>
</file>

<file path=ppt/slides/_rels/slide47.xml.rels><?xml version="1.0" encoding="UTF-8" standalone="yes"?>
<Relationships xmlns="http://schemas.openxmlformats.org/package/2006/relationships"><Relationship Id="rId8" Type="http://schemas.openxmlformats.org/officeDocument/2006/relationships/image" Target="../media/image93.wmf"/><Relationship Id="rId3" Type="http://schemas.openxmlformats.org/officeDocument/2006/relationships/oleObject" Target="../embeddings/oleObject103.bin"/><Relationship Id="rId7" Type="http://schemas.openxmlformats.org/officeDocument/2006/relationships/oleObject" Target="../embeddings/oleObject105.bin"/><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92.wmf"/><Relationship Id="rId5" Type="http://schemas.openxmlformats.org/officeDocument/2006/relationships/oleObject" Target="../embeddings/oleObject104.bin"/><Relationship Id="rId10" Type="http://schemas.openxmlformats.org/officeDocument/2006/relationships/image" Target="../media/image94.wmf"/><Relationship Id="rId4" Type="http://schemas.openxmlformats.org/officeDocument/2006/relationships/image" Target="../media/image91.wmf"/><Relationship Id="rId9" Type="http://schemas.openxmlformats.org/officeDocument/2006/relationships/oleObject" Target="../embeddings/oleObject106.bin"/></Relationships>
</file>

<file path=ppt/slides/_rels/slide48.xml.rels><?xml version="1.0" encoding="UTF-8" standalone="yes"?>
<Relationships xmlns="http://schemas.openxmlformats.org/package/2006/relationships"><Relationship Id="rId3" Type="http://schemas.openxmlformats.org/officeDocument/2006/relationships/hyperlink" Target="ch22.ppt" TargetMode="External"/><Relationship Id="rId2" Type="http://schemas.openxmlformats.org/officeDocument/2006/relationships/hyperlink" Target="ch21.ppt" TargetMode="External"/><Relationship Id="rId1" Type="http://schemas.openxmlformats.org/officeDocument/2006/relationships/slideLayout" Target="../slideLayouts/slideLayout7.xml"/><Relationship Id="rId6" Type="http://schemas.openxmlformats.org/officeDocument/2006/relationships/hyperlink" Target="ch25.ppt" TargetMode="External"/><Relationship Id="rId5" Type="http://schemas.openxmlformats.org/officeDocument/2006/relationships/hyperlink" Target="ch24.ppt" TargetMode="External"/><Relationship Id="rId4" Type="http://schemas.openxmlformats.org/officeDocument/2006/relationships/hyperlink" Target="ch23.ppt"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107.bin"/><Relationship Id="rId2" Type="http://schemas.openxmlformats.org/officeDocument/2006/relationships/slideLayout" Target="../slideLayouts/slideLayout7.xml"/><Relationship Id="rId1" Type="http://schemas.openxmlformats.org/officeDocument/2006/relationships/vmlDrawing" Target="../drawings/vmlDrawing29.vml"/><Relationship Id="rId5" Type="http://schemas.openxmlformats.org/officeDocument/2006/relationships/image" Target="../media/image96.png"/><Relationship Id="rId4" Type="http://schemas.openxmlformats.org/officeDocument/2006/relationships/image" Target="../media/image95.png"/></Relationships>
</file>

<file path=ppt/slides/_rels/slide51.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D:/360&#23433;&#20840;&#27983;&#35272;&#22120;&#19979;&#36733;/http:/www.cnym.cn/im-lw/lw5-16-1.jpg"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D:/360&#23433;&#20840;&#27983;&#35272;&#22120;&#19979;&#36733;/http:/www.cnym.cn/im-lw/zuhe-hz5b-10.jpg" TargetMode="External"/></Relationships>
</file>

<file path=ppt/slides/_rels/slide53.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www.sassin.com/chinese/" TargetMode="External"/><Relationship Id="rId2" Type="http://schemas.openxmlformats.org/officeDocument/2006/relationships/audio" Target="../media/audio2.wav"/><Relationship Id="rId1" Type="http://schemas.openxmlformats.org/officeDocument/2006/relationships/slideLayout" Target="../slideLayouts/slideLayout7.xml"/><Relationship Id="rId5" Type="http://schemas.openxmlformats.org/officeDocument/2006/relationships/image" Target="D:/360&#23433;&#20840;&#27983;&#35272;&#22120;&#19979;&#36733;/http:/www.sassin.com/chinese/imgout.asp?id=389" TargetMode="External"/><Relationship Id="rId4" Type="http://schemas.openxmlformats.org/officeDocument/2006/relationships/image" Target="../media/image100.jpeg"/></Relationships>
</file>

<file path=ppt/slides/_rels/slide56.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7.xml"/><Relationship Id="rId4" Type="http://schemas.openxmlformats.org/officeDocument/2006/relationships/image" Target="../media/image103.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png"/></Relationships>
</file>

<file path=ppt/slides/_rels/slide6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Layout" Target="../slideLayouts/slideLayout7.xml"/><Relationship Id="rId1" Type="http://schemas.openxmlformats.org/officeDocument/2006/relationships/vmlDrawing" Target="../drawings/vmlDrawing30.vml"/><Relationship Id="rId5" Type="http://schemas.openxmlformats.org/officeDocument/2006/relationships/image" Target="../media/image107.png"/><Relationship Id="rId4" Type="http://schemas.openxmlformats.org/officeDocument/2006/relationships/oleObject" Target="../embeddings/oleObject108.bin"/></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7.png"/><Relationship Id="rId5" Type="http://schemas.openxmlformats.org/officeDocument/2006/relationships/oleObject" Target="../embeddings/oleObject3.bin"/><Relationship Id="rId4" Type="http://schemas.openxmlformats.org/officeDocument/2006/relationships/image" Target="../media/image6.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audio" Target="../media/audio2.wav"/><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image" Target="../media/image8.png"/><Relationship Id="rId4" Type="http://schemas.openxmlformats.org/officeDocument/2006/relationships/oleObject" Target="../embeddings/oleObject4.bin"/><Relationship Id="rId9" Type="http://schemas.openxmlformats.org/officeDocument/2006/relationships/image" Target="../media/image10.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109.bin"/><Relationship Id="rId2" Type="http://schemas.openxmlformats.org/officeDocument/2006/relationships/slideLayout" Target="../slideLayouts/slideLayout7.xml"/><Relationship Id="rId1" Type="http://schemas.openxmlformats.org/officeDocument/2006/relationships/vmlDrawing" Target="../drawings/vmlDrawing31.vml"/><Relationship Id="rId5" Type="http://schemas.openxmlformats.org/officeDocument/2006/relationships/image" Target="../media/image113.GIF"/><Relationship Id="rId4" Type="http://schemas.openxmlformats.org/officeDocument/2006/relationships/image" Target="../media/image112.wmf"/></Relationships>
</file>

<file path=ppt/slides/_rels/slide94.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ctrTitle"/>
          </p:nvPr>
        </p:nvSpPr>
        <p:spPr>
          <a:xfrm>
            <a:off x="609598" y="1772816"/>
            <a:ext cx="7924800" cy="685800"/>
          </a:xfrm>
        </p:spPr>
        <p:txBody>
          <a:bodyPr vert="horz" wrap="square" lIns="91440" tIns="45720" rIns="91440" bIns="45720" anchor="ctr" anchorCtr="0"/>
          <a:lstStyle/>
          <a:p>
            <a:r>
              <a:rPr lang="zh-CN" altLang="en-US" sz="36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36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en-US" sz="36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章 </a:t>
            </a:r>
            <a:r>
              <a:rPr lang="zh-CN" altLang="en-US" sz="3600" b="1" dirty="0" smtClean="0">
                <a:solidFill>
                  <a:srgbClr val="FF0000"/>
                </a:solidFill>
                <a:effectLst>
                  <a:outerShdw blurRad="38100" dist="38100" dir="2700000">
                    <a:srgbClr val="C0C0C0"/>
                  </a:outerShdw>
                </a:effectLst>
                <a:latin typeface="Times New Roman" panose="02020603050405020304" pitchFamily="18" charset="0"/>
                <a:ea typeface="楷体_GB2312" pitchFamily="49" charset="-122"/>
              </a:rPr>
              <a:t>电动机及继电接触器控制</a:t>
            </a:r>
            <a:endParaRPr lang="zh-CN" altLang="en-US" sz="3600" dirty="0">
              <a:solidFill>
                <a:srgbClr val="FF0000"/>
              </a:solidFill>
              <a:ea typeface="宋体" panose="02010600030101010101" pitchFamily="2" charset="-122"/>
            </a:endParaRPr>
          </a:p>
        </p:txBody>
      </p:sp>
      <p:sp>
        <p:nvSpPr>
          <p:cNvPr id="156677" name="文本框 156676"/>
          <p:cNvSpPr txBox="1"/>
          <p:nvPr>
            <p:custDataLst>
              <p:tags r:id="rId1"/>
            </p:custDataLst>
          </p:nvPr>
        </p:nvSpPr>
        <p:spPr>
          <a:xfrm>
            <a:off x="87083" y="2770735"/>
            <a:ext cx="8969829" cy="1017270"/>
          </a:xfrm>
          <a:prstGeom prst="rect">
            <a:avLst/>
          </a:prstGeom>
          <a:noFill/>
          <a:ln w="9525">
            <a:noFill/>
          </a:ln>
        </p:spPr>
        <p:txBody>
          <a:bodyPr>
            <a:noAutofit/>
          </a:bodyPr>
          <a:lstStyle/>
          <a:p>
            <a:pPr>
              <a:lnSpc>
                <a:spcPct val="230000"/>
              </a:lnSpc>
            </a:pPr>
            <a:r>
              <a:rPr lang="zh-CN" sz="3200" b="1" dirty="0">
                <a:solidFill>
                  <a:srgbClr val="FF0000"/>
                </a:solidFill>
                <a:latin typeface="楷体" panose="02010609060101010101" charset="-122"/>
                <a:ea typeface="楷体" panose="02010609060101010101" charset="-122"/>
                <a:cs typeface="Times New Roman" panose="02020603050405020304" pitchFamily="18" charset="0"/>
              </a:rPr>
              <a:t>研究</a:t>
            </a:r>
            <a:r>
              <a:rPr lang="zh-CN" sz="3200" b="1" dirty="0" smtClean="0">
                <a:solidFill>
                  <a:srgbClr val="FF0000"/>
                </a:solidFill>
                <a:latin typeface="楷体" panose="02010609060101010101" charset="-122"/>
                <a:ea typeface="楷体" panose="02010609060101010101" charset="-122"/>
                <a:cs typeface="Times New Roman" panose="02020603050405020304" pitchFamily="18" charset="0"/>
              </a:rPr>
              <a:t>对象</a:t>
            </a:r>
            <a:r>
              <a:rPr lang="en-US" altLang="zh-CN" sz="3200" dirty="0" smtClean="0">
                <a:solidFill>
                  <a:srgbClr val="FF0000"/>
                </a:solidFill>
                <a:latin typeface="楷体" panose="02010609060101010101" charset="-122"/>
                <a:ea typeface="楷体" panose="02010609060101010101" charset="-122"/>
                <a:cs typeface="Times New Roman" panose="02020603050405020304" pitchFamily="18" charset="0"/>
              </a:rPr>
              <a:t>:</a:t>
            </a:r>
            <a:r>
              <a:rPr lang="zh-CN" altLang="en-US" sz="3200" b="1" dirty="0" smtClean="0">
                <a:solidFill>
                  <a:srgbClr val="FF0000"/>
                </a:solidFill>
                <a:latin typeface="楷体" panose="02010609060101010101" charset="-122"/>
                <a:ea typeface="楷体" panose="02010609060101010101" charset="-122"/>
                <a:cs typeface="Times New Roman" panose="02020603050405020304" pitchFamily="18" charset="0"/>
              </a:rPr>
              <a:t>电动机及控制</a:t>
            </a:r>
            <a:r>
              <a:rPr lang="en-US" altLang="zh-CN" sz="3200" b="1" dirty="0" smtClean="0">
                <a:solidFill>
                  <a:srgbClr val="FF0000"/>
                </a:solidFill>
                <a:latin typeface="楷体" panose="02010609060101010101" charset="-122"/>
                <a:ea typeface="楷体" panose="02010609060101010101" charset="-122"/>
                <a:cs typeface="Times New Roman" panose="02020603050405020304" pitchFamily="18" charset="0"/>
              </a:rPr>
              <a:t>(</a:t>
            </a:r>
            <a:r>
              <a:rPr lang="en-US" altLang="zh-CN" sz="3200" b="1" dirty="0">
                <a:solidFill>
                  <a:srgbClr val="FF0000"/>
                </a:solidFill>
                <a:latin typeface="Times New Roman" pitchFamily="18" charset="0"/>
                <a:cs typeface="Times New Roman" pitchFamily="18" charset="0"/>
              </a:rPr>
              <a:t>Electric motor and control</a:t>
            </a:r>
            <a:r>
              <a:rPr lang="en-US" altLang="zh-CN" sz="3200" b="1" dirty="0" smtClean="0">
                <a:solidFill>
                  <a:srgbClr val="FF0000"/>
                </a:solidFill>
                <a:latin typeface="楷体" panose="02010609060101010101" charset="-122"/>
                <a:ea typeface="楷体" panose="02010609060101010101" charset="-122"/>
                <a:cs typeface="Times New Roman" panose="02020603050405020304" pitchFamily="18" charset="0"/>
              </a:rPr>
              <a:t>)</a:t>
            </a:r>
            <a:endParaRPr lang="zh-CN" sz="3200" b="1" dirty="0">
              <a:solidFill>
                <a:srgbClr val="FF0000"/>
              </a:solidFill>
              <a:latin typeface="楷体" panose="02010609060101010101" charset="-122"/>
              <a:ea typeface="楷体" panose="02010609060101010101" charset="-122"/>
              <a:cs typeface="Times New Roman" panose="02020603050405020304" pitchFamily="18" charset="0"/>
            </a:endParaRPr>
          </a:p>
        </p:txBody>
      </p:sp>
      <p:sp>
        <p:nvSpPr>
          <p:cNvPr id="5" name="页脚占位符 4"/>
          <p:cNvSpPr txBox="1">
            <a:spLocks noGrp="1"/>
          </p:cNvSpPr>
          <p:nvPr>
            <p:ph type="ftr" sz="quarter" idx="4294967295"/>
            <p:custDataLst>
              <p:tags r:id="rId2"/>
            </p:custDataLst>
          </p:nvPr>
        </p:nvSpPr>
        <p:spPr bwMode="auto">
          <a:xfrm>
            <a:off x="3358515" y="6417945"/>
            <a:ext cx="2895600" cy="2762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sz="2000" b="0" dirty="0" smtClean="0">
                <a:solidFill>
                  <a:srgbClr val="0000FF"/>
                </a:solidFill>
                <a:latin typeface="华文楷体" pitchFamily="2" charset="-122"/>
                <a:ea typeface="华文楷体" pitchFamily="2" charset="-122"/>
              </a:rPr>
              <a:t>                                          </a:t>
            </a:r>
            <a:endParaRPr kumimoji="0" lang="zh-CN" altLang="en-US" sz="2000" b="0" i="0" u="none" strike="noStrike" kern="1200" cap="none" spc="0" normalizeH="0" baseline="0" noProof="0" dirty="0" smtClean="0">
              <a:ln>
                <a:noFill/>
              </a:ln>
              <a:solidFill>
                <a:srgbClr val="0000FF"/>
              </a:solidFill>
              <a:effectLst/>
              <a:uLnTx/>
              <a:uFillTx/>
              <a:latin typeface="华文楷体" pitchFamily="2" charset="-122"/>
              <a:ea typeface="华文楷体" pitchFamily="2" charset="-122"/>
            </a:endParaRPr>
          </a:p>
        </p:txBody>
      </p:sp>
      <p:sp>
        <p:nvSpPr>
          <p:cNvPr id="3" name="矩形 2"/>
          <p:cNvSpPr/>
          <p:nvPr/>
        </p:nvSpPr>
        <p:spPr>
          <a:xfrm>
            <a:off x="3635896" y="5842100"/>
            <a:ext cx="3168352" cy="461665"/>
          </a:xfrm>
          <a:prstGeom prst="rect">
            <a:avLst/>
          </a:prstGeom>
        </p:spPr>
        <p:txBody>
          <a:bodyPr wrap="square">
            <a:spAutoFit/>
          </a:bodyPr>
          <a:lstStyle/>
          <a:p>
            <a:r>
              <a:rPr lang="zh-CN" altLang="en-US" sz="2400" dirty="0">
                <a:solidFill>
                  <a:srgbClr val="0000FF"/>
                </a:solidFill>
                <a:latin typeface="华文楷体" pitchFamily="2" charset="-122"/>
                <a:ea typeface="华文楷体" pitchFamily="2" charset="-122"/>
              </a:rPr>
              <a:t>电子科技大学出版社</a:t>
            </a:r>
          </a:p>
        </p:txBody>
      </p:sp>
      <p:sp>
        <p:nvSpPr>
          <p:cNvPr id="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7203686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098" name="图片 260097" descr="329"/>
          <p:cNvPicPr>
            <a:picLocks noChangeAspect="1"/>
          </p:cNvPicPr>
          <p:nvPr/>
        </p:nvPicPr>
        <p:blipFill>
          <a:blip r:embed="rId2"/>
          <a:stretch>
            <a:fillRect/>
          </a:stretch>
        </p:blipFill>
        <p:spPr>
          <a:xfrm>
            <a:off x="827088" y="3357563"/>
            <a:ext cx="7343775" cy="2551112"/>
          </a:xfrm>
          <a:prstGeom prst="rect">
            <a:avLst/>
          </a:prstGeom>
          <a:noFill/>
          <a:ln w="9525">
            <a:noFill/>
          </a:ln>
        </p:spPr>
      </p:pic>
      <p:pic>
        <p:nvPicPr>
          <p:cNvPr id="260099" name="图片 260098" descr="328"/>
          <p:cNvPicPr>
            <a:picLocks noChangeAspect="1"/>
          </p:cNvPicPr>
          <p:nvPr/>
        </p:nvPicPr>
        <p:blipFill>
          <a:blip r:embed="rId3"/>
          <a:stretch>
            <a:fillRect/>
          </a:stretch>
        </p:blipFill>
        <p:spPr>
          <a:xfrm>
            <a:off x="827088" y="692150"/>
            <a:ext cx="7416800" cy="2025650"/>
          </a:xfrm>
          <a:prstGeom prst="rect">
            <a:avLst/>
          </a:prstGeom>
          <a:noFill/>
          <a:ln w="9525">
            <a:noFill/>
          </a:ln>
        </p:spPr>
      </p:pic>
      <p:sp>
        <p:nvSpPr>
          <p:cNvPr id="260100" name="矩形 260099"/>
          <p:cNvSpPr/>
          <p:nvPr/>
        </p:nvSpPr>
        <p:spPr>
          <a:xfrm>
            <a:off x="3708400" y="2852738"/>
            <a:ext cx="1784350" cy="457200"/>
          </a:xfrm>
          <a:prstGeom prst="rect">
            <a:avLst/>
          </a:prstGeom>
          <a:noFill/>
          <a:ln w="9525">
            <a:noFill/>
          </a:ln>
        </p:spPr>
        <p:txBody>
          <a:bodyPr wrap="none" anchor="ctr" anchorCtr="0">
            <a:spAutoFit/>
          </a:bodyPr>
          <a:lstStyle/>
          <a:p>
            <a:r>
              <a:rPr lang="zh-CN" altLang="en-US" dirty="0">
                <a:latin typeface="Times New Roman" panose="02020603050405020304" pitchFamily="18" charset="0"/>
              </a:rPr>
              <a:t>鼠笼式转子 </a:t>
            </a:r>
          </a:p>
        </p:txBody>
      </p:sp>
      <p:sp>
        <p:nvSpPr>
          <p:cNvPr id="260101" name="矩形 260100"/>
          <p:cNvSpPr/>
          <p:nvPr/>
        </p:nvSpPr>
        <p:spPr>
          <a:xfrm>
            <a:off x="3795713" y="6021388"/>
            <a:ext cx="1784350" cy="457200"/>
          </a:xfrm>
          <a:prstGeom prst="rect">
            <a:avLst/>
          </a:prstGeom>
          <a:noFill/>
          <a:ln w="9525">
            <a:noFill/>
          </a:ln>
        </p:spPr>
        <p:txBody>
          <a:bodyPr wrap="none" anchor="ctr" anchorCtr="0">
            <a:spAutoFit/>
          </a:bodyPr>
          <a:lstStyle/>
          <a:p>
            <a:r>
              <a:rPr lang="zh-CN" altLang="en-US" dirty="0">
                <a:latin typeface="Times New Roman" panose="02020603050405020304" pitchFamily="18" charset="0"/>
              </a:rPr>
              <a:t>绕线式转子 </a:t>
            </a:r>
          </a:p>
        </p:txBody>
      </p:sp>
      <p:sp>
        <p:nvSpPr>
          <p:cNvPr id="6"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34561790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标题 353281"/>
          <p:cNvSpPr>
            <a:spLocks noGrp="1"/>
          </p:cNvSpPr>
          <p:nvPr>
            <p:ph type="title"/>
          </p:nvPr>
        </p:nvSpPr>
        <p:spPr>
          <a:xfrm>
            <a:off x="4946650" y="836613"/>
            <a:ext cx="4197350" cy="1143000"/>
          </a:xfrm>
          <a:noFill/>
          <a:ln>
            <a:noFill/>
          </a:ln>
        </p:spPr>
        <p:txBody>
          <a:bodyPr/>
          <a:lstStyle/>
          <a:p>
            <a:r>
              <a:rPr lang="en-US" altLang="zh-CN">
                <a:solidFill>
                  <a:srgbClr val="FF0000"/>
                </a:solidFill>
              </a:rPr>
              <a:t>5.5 </a:t>
            </a:r>
            <a:r>
              <a:rPr lang="zh-CN" altLang="en-US" dirty="0">
                <a:solidFill>
                  <a:srgbClr val="FF0000"/>
                </a:solidFill>
              </a:rPr>
              <a:t>时间控制</a:t>
            </a:r>
          </a:p>
        </p:txBody>
      </p:sp>
      <p:pic>
        <p:nvPicPr>
          <p:cNvPr id="353283" name="文本占位符 353282" descr="js7"/>
          <p:cNvPicPr>
            <a:picLocks noGrp="1" noChangeAspect="1"/>
          </p:cNvPicPr>
          <p:nvPr>
            <p:ph type="body" idx="1"/>
          </p:nvPr>
        </p:nvPicPr>
        <p:blipFill>
          <a:blip r:embed="rId2"/>
          <a:srcRect l="12396" t="29117" r="29446" b="7870"/>
          <a:stretch>
            <a:fillRect/>
          </a:stretch>
        </p:blipFill>
        <p:spPr>
          <a:xfrm>
            <a:off x="5435600" y="1700213"/>
            <a:ext cx="3419475" cy="4530725"/>
          </a:xfrm>
          <a:noFill/>
          <a:ln>
            <a:noFill/>
          </a:ln>
        </p:spPr>
      </p:pic>
      <p:sp>
        <p:nvSpPr>
          <p:cNvPr id="353284" name="矩形 353283"/>
          <p:cNvSpPr/>
          <p:nvPr/>
        </p:nvSpPr>
        <p:spPr>
          <a:xfrm>
            <a:off x="0" y="2466975"/>
            <a:ext cx="9144000" cy="0"/>
          </a:xfrm>
          <a:prstGeom prst="rect">
            <a:avLst/>
          </a:prstGeom>
          <a:noFill/>
          <a:ln w="9525">
            <a:noFill/>
          </a:ln>
        </p:spPr>
        <p:txBody>
          <a:bodyPr/>
          <a:lstStyle/>
          <a:p>
            <a:endParaRPr lang="zh-CN" altLang="en-US"/>
          </a:p>
        </p:txBody>
      </p:sp>
      <p:pic>
        <p:nvPicPr>
          <p:cNvPr id="353285" name="图片 353284"/>
          <p:cNvPicPr>
            <a:picLocks noChangeAspect="1"/>
          </p:cNvPicPr>
          <p:nvPr/>
        </p:nvPicPr>
        <p:blipFill>
          <a:blip r:embed="rId3"/>
          <a:stretch>
            <a:fillRect/>
          </a:stretch>
        </p:blipFill>
        <p:spPr>
          <a:xfrm>
            <a:off x="0" y="3213100"/>
            <a:ext cx="5292725" cy="3455988"/>
          </a:xfrm>
          <a:prstGeom prst="rect">
            <a:avLst/>
          </a:prstGeom>
          <a:noFill/>
          <a:ln w="9525">
            <a:noFill/>
          </a:ln>
        </p:spPr>
      </p:pic>
      <p:pic>
        <p:nvPicPr>
          <p:cNvPr id="353286" name="图片 353285"/>
          <p:cNvPicPr>
            <a:picLocks noChangeAspect="1"/>
          </p:cNvPicPr>
          <p:nvPr/>
        </p:nvPicPr>
        <p:blipFill>
          <a:blip r:embed="rId4"/>
          <a:stretch>
            <a:fillRect/>
          </a:stretch>
        </p:blipFill>
        <p:spPr>
          <a:xfrm>
            <a:off x="0" y="404813"/>
            <a:ext cx="4500563" cy="2808287"/>
          </a:xfrm>
          <a:prstGeom prst="rect">
            <a:avLst/>
          </a:prstGeom>
          <a:noFill/>
          <a:ln w="9525">
            <a:noFill/>
          </a:ln>
        </p:spPr>
      </p:pic>
      <p:sp>
        <p:nvSpPr>
          <p:cNvPr id="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65211397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矩形 354305"/>
          <p:cNvSpPr/>
          <p:nvPr/>
        </p:nvSpPr>
        <p:spPr>
          <a:xfrm rot="-1269781">
            <a:off x="1212850" y="3808413"/>
            <a:ext cx="3705225" cy="79375"/>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307" name="椭圆 354306"/>
          <p:cNvSpPr/>
          <p:nvPr/>
        </p:nvSpPr>
        <p:spPr>
          <a:xfrm>
            <a:off x="2876550" y="2552700"/>
            <a:ext cx="171450" cy="247650"/>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a:p>
        </p:txBody>
      </p:sp>
      <p:sp>
        <p:nvSpPr>
          <p:cNvPr id="354308" name="矩形 354307"/>
          <p:cNvSpPr/>
          <p:nvPr/>
        </p:nvSpPr>
        <p:spPr>
          <a:xfrm>
            <a:off x="514350" y="4686300"/>
            <a:ext cx="3429000" cy="74613"/>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309" name="直接连接符 354308"/>
          <p:cNvSpPr/>
          <p:nvPr/>
        </p:nvSpPr>
        <p:spPr>
          <a:xfrm>
            <a:off x="990600" y="4781550"/>
            <a:ext cx="0" cy="552450"/>
          </a:xfrm>
          <a:prstGeom prst="line">
            <a:avLst/>
          </a:prstGeom>
          <a:ln w="38100" cap="flat" cmpd="sng">
            <a:solidFill>
              <a:srgbClr val="000000"/>
            </a:solidFill>
            <a:prstDash val="solid"/>
            <a:headEnd type="none" w="med" len="med"/>
            <a:tailEnd type="none" w="med" len="med"/>
          </a:ln>
        </p:spPr>
      </p:sp>
      <p:sp>
        <p:nvSpPr>
          <p:cNvPr id="354310" name="直接连接符 354309"/>
          <p:cNvSpPr/>
          <p:nvPr/>
        </p:nvSpPr>
        <p:spPr>
          <a:xfrm flipV="1">
            <a:off x="990600" y="5314950"/>
            <a:ext cx="152400" cy="0"/>
          </a:xfrm>
          <a:prstGeom prst="line">
            <a:avLst/>
          </a:prstGeom>
          <a:ln w="38100" cap="flat" cmpd="sng">
            <a:solidFill>
              <a:srgbClr val="000000"/>
            </a:solidFill>
            <a:prstDash val="solid"/>
            <a:headEnd type="none" w="med" len="med"/>
            <a:tailEnd type="none" w="med" len="med"/>
          </a:ln>
        </p:spPr>
      </p:sp>
      <p:sp>
        <p:nvSpPr>
          <p:cNvPr id="354311" name="直接连接符 354310"/>
          <p:cNvSpPr/>
          <p:nvPr/>
        </p:nvSpPr>
        <p:spPr>
          <a:xfrm>
            <a:off x="1143000" y="4991100"/>
            <a:ext cx="0" cy="342900"/>
          </a:xfrm>
          <a:prstGeom prst="line">
            <a:avLst/>
          </a:prstGeom>
          <a:ln w="38100" cap="flat" cmpd="sng">
            <a:solidFill>
              <a:srgbClr val="000000"/>
            </a:solidFill>
            <a:prstDash val="solid"/>
            <a:headEnd type="none" w="med" len="med"/>
            <a:tailEnd type="none" w="med" len="med"/>
          </a:ln>
        </p:spPr>
      </p:sp>
      <p:sp>
        <p:nvSpPr>
          <p:cNvPr id="354312" name="直接连接符 354311"/>
          <p:cNvSpPr/>
          <p:nvPr/>
        </p:nvSpPr>
        <p:spPr>
          <a:xfrm>
            <a:off x="1657350" y="4991100"/>
            <a:ext cx="0" cy="342900"/>
          </a:xfrm>
          <a:prstGeom prst="line">
            <a:avLst/>
          </a:prstGeom>
          <a:ln w="38100" cap="flat" cmpd="sng">
            <a:solidFill>
              <a:srgbClr val="000000"/>
            </a:solidFill>
            <a:prstDash val="solid"/>
            <a:headEnd type="none" w="med" len="med"/>
            <a:tailEnd type="none" w="med" len="med"/>
          </a:ln>
        </p:spPr>
      </p:sp>
      <p:sp>
        <p:nvSpPr>
          <p:cNvPr id="354313" name="直接连接符 354312"/>
          <p:cNvSpPr/>
          <p:nvPr/>
        </p:nvSpPr>
        <p:spPr>
          <a:xfrm flipH="1">
            <a:off x="1924050" y="5010150"/>
            <a:ext cx="0" cy="342900"/>
          </a:xfrm>
          <a:prstGeom prst="line">
            <a:avLst/>
          </a:prstGeom>
          <a:ln w="38100" cap="flat" cmpd="sng">
            <a:solidFill>
              <a:srgbClr val="000000"/>
            </a:solidFill>
            <a:prstDash val="solid"/>
            <a:headEnd type="none" w="med" len="med"/>
            <a:tailEnd type="none" w="med" len="med"/>
          </a:ln>
        </p:spPr>
      </p:sp>
      <p:sp>
        <p:nvSpPr>
          <p:cNvPr id="354314" name="直接连接符 354313"/>
          <p:cNvSpPr/>
          <p:nvPr/>
        </p:nvSpPr>
        <p:spPr>
          <a:xfrm>
            <a:off x="1162050" y="5010150"/>
            <a:ext cx="495300" cy="0"/>
          </a:xfrm>
          <a:prstGeom prst="line">
            <a:avLst/>
          </a:prstGeom>
          <a:ln w="38100" cap="flat" cmpd="sng">
            <a:solidFill>
              <a:srgbClr val="000000"/>
            </a:solidFill>
            <a:prstDash val="solid"/>
            <a:headEnd type="none" w="med" len="med"/>
            <a:tailEnd type="none" w="med" len="med"/>
          </a:ln>
        </p:spPr>
      </p:sp>
      <p:sp>
        <p:nvSpPr>
          <p:cNvPr id="354315" name="直接连接符 354314"/>
          <p:cNvSpPr/>
          <p:nvPr/>
        </p:nvSpPr>
        <p:spPr>
          <a:xfrm flipV="1">
            <a:off x="1657350" y="5334000"/>
            <a:ext cx="285750" cy="0"/>
          </a:xfrm>
          <a:prstGeom prst="line">
            <a:avLst/>
          </a:prstGeom>
          <a:ln w="38100" cap="flat" cmpd="sng">
            <a:solidFill>
              <a:srgbClr val="000000"/>
            </a:solidFill>
            <a:prstDash val="solid"/>
            <a:headEnd type="none" w="med" len="med"/>
            <a:tailEnd type="none" w="med" len="med"/>
          </a:ln>
        </p:spPr>
      </p:sp>
      <p:sp>
        <p:nvSpPr>
          <p:cNvPr id="354316" name="直接连接符 354315"/>
          <p:cNvSpPr/>
          <p:nvPr/>
        </p:nvSpPr>
        <p:spPr>
          <a:xfrm>
            <a:off x="1943100" y="5029200"/>
            <a:ext cx="495300" cy="0"/>
          </a:xfrm>
          <a:prstGeom prst="line">
            <a:avLst/>
          </a:prstGeom>
          <a:ln w="38100" cap="flat" cmpd="sng">
            <a:solidFill>
              <a:srgbClr val="000000"/>
            </a:solidFill>
            <a:prstDash val="solid"/>
            <a:headEnd type="none" w="med" len="med"/>
            <a:tailEnd type="none" w="med" len="med"/>
          </a:ln>
        </p:spPr>
      </p:sp>
      <p:sp>
        <p:nvSpPr>
          <p:cNvPr id="354317" name="直接连接符 354316"/>
          <p:cNvSpPr/>
          <p:nvPr/>
        </p:nvSpPr>
        <p:spPr>
          <a:xfrm flipH="1">
            <a:off x="2571750" y="4781550"/>
            <a:ext cx="0" cy="552450"/>
          </a:xfrm>
          <a:prstGeom prst="line">
            <a:avLst/>
          </a:prstGeom>
          <a:ln w="38100" cap="flat" cmpd="sng">
            <a:solidFill>
              <a:srgbClr val="000000"/>
            </a:solidFill>
            <a:prstDash val="solid"/>
            <a:headEnd type="none" w="med" len="med"/>
            <a:tailEnd type="none" w="med" len="med"/>
          </a:ln>
        </p:spPr>
      </p:sp>
      <p:sp>
        <p:nvSpPr>
          <p:cNvPr id="354318" name="直接连接符 354317"/>
          <p:cNvSpPr/>
          <p:nvPr/>
        </p:nvSpPr>
        <p:spPr>
          <a:xfrm flipH="1" flipV="1">
            <a:off x="2419350" y="5314950"/>
            <a:ext cx="152400" cy="0"/>
          </a:xfrm>
          <a:prstGeom prst="line">
            <a:avLst/>
          </a:prstGeom>
          <a:ln w="38100" cap="flat" cmpd="sng">
            <a:solidFill>
              <a:srgbClr val="000000"/>
            </a:solidFill>
            <a:prstDash val="solid"/>
            <a:headEnd type="none" w="med" len="med"/>
            <a:tailEnd type="none" w="med" len="med"/>
          </a:ln>
        </p:spPr>
      </p:sp>
      <p:sp>
        <p:nvSpPr>
          <p:cNvPr id="354319" name="直接连接符 354318"/>
          <p:cNvSpPr/>
          <p:nvPr/>
        </p:nvSpPr>
        <p:spPr>
          <a:xfrm flipH="1">
            <a:off x="2419350" y="5010150"/>
            <a:ext cx="0" cy="323850"/>
          </a:xfrm>
          <a:prstGeom prst="line">
            <a:avLst/>
          </a:prstGeom>
          <a:ln w="38100" cap="flat" cmpd="sng">
            <a:solidFill>
              <a:srgbClr val="000000"/>
            </a:solidFill>
            <a:prstDash val="solid"/>
            <a:headEnd type="none" w="med" len="med"/>
            <a:tailEnd type="none" w="med" len="med"/>
          </a:ln>
        </p:spPr>
      </p:sp>
      <p:sp>
        <p:nvSpPr>
          <p:cNvPr id="354320" name="矩形 354319"/>
          <p:cNvSpPr/>
          <p:nvPr/>
        </p:nvSpPr>
        <p:spPr>
          <a:xfrm>
            <a:off x="1314450" y="5162550"/>
            <a:ext cx="247650" cy="628650"/>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321" name="矩形 354320"/>
          <p:cNvSpPr/>
          <p:nvPr/>
        </p:nvSpPr>
        <p:spPr>
          <a:xfrm>
            <a:off x="2038350" y="5162550"/>
            <a:ext cx="247650" cy="628650"/>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322" name="直接连接符 354321"/>
          <p:cNvSpPr/>
          <p:nvPr/>
        </p:nvSpPr>
        <p:spPr>
          <a:xfrm>
            <a:off x="2057400" y="5200650"/>
            <a:ext cx="228600" cy="590550"/>
          </a:xfrm>
          <a:prstGeom prst="line">
            <a:avLst/>
          </a:prstGeom>
          <a:ln w="38100" cap="flat" cmpd="sng">
            <a:solidFill>
              <a:srgbClr val="FF3300"/>
            </a:solidFill>
            <a:prstDash val="solid"/>
            <a:headEnd type="none" w="med" len="med"/>
            <a:tailEnd type="none" w="med" len="med"/>
          </a:ln>
        </p:spPr>
      </p:sp>
      <p:sp>
        <p:nvSpPr>
          <p:cNvPr id="354323" name="直接连接符 354322"/>
          <p:cNvSpPr/>
          <p:nvPr/>
        </p:nvSpPr>
        <p:spPr>
          <a:xfrm flipH="1">
            <a:off x="2038350" y="5181600"/>
            <a:ext cx="228600" cy="590550"/>
          </a:xfrm>
          <a:prstGeom prst="line">
            <a:avLst/>
          </a:prstGeom>
          <a:ln w="38100" cap="flat" cmpd="sng">
            <a:solidFill>
              <a:srgbClr val="FF3300"/>
            </a:solidFill>
            <a:prstDash val="solid"/>
            <a:headEnd type="none" w="med" len="med"/>
            <a:tailEnd type="none" w="med" len="med"/>
          </a:ln>
        </p:spPr>
      </p:sp>
      <p:sp>
        <p:nvSpPr>
          <p:cNvPr id="354324" name="直接连接符 354323"/>
          <p:cNvSpPr/>
          <p:nvPr/>
        </p:nvSpPr>
        <p:spPr>
          <a:xfrm>
            <a:off x="1314450" y="5162550"/>
            <a:ext cx="247650" cy="590550"/>
          </a:xfrm>
          <a:prstGeom prst="line">
            <a:avLst/>
          </a:prstGeom>
          <a:ln w="38100" cap="flat" cmpd="sng">
            <a:solidFill>
              <a:srgbClr val="FF3300"/>
            </a:solidFill>
            <a:prstDash val="solid"/>
            <a:headEnd type="none" w="med" len="med"/>
            <a:tailEnd type="none" w="med" len="med"/>
          </a:ln>
        </p:spPr>
      </p:sp>
      <p:sp>
        <p:nvSpPr>
          <p:cNvPr id="354325" name="直接连接符 354324"/>
          <p:cNvSpPr/>
          <p:nvPr/>
        </p:nvSpPr>
        <p:spPr>
          <a:xfrm flipH="1">
            <a:off x="1333500" y="5181600"/>
            <a:ext cx="228600" cy="533400"/>
          </a:xfrm>
          <a:prstGeom prst="line">
            <a:avLst/>
          </a:prstGeom>
          <a:ln w="38100" cap="flat" cmpd="sng">
            <a:solidFill>
              <a:srgbClr val="FF3300"/>
            </a:solidFill>
            <a:prstDash val="solid"/>
            <a:headEnd type="none" w="med" len="med"/>
            <a:tailEnd type="none" w="med" len="med"/>
          </a:ln>
        </p:spPr>
      </p:sp>
      <p:grpSp>
        <p:nvGrpSpPr>
          <p:cNvPr id="354326" name="组合 354325"/>
          <p:cNvGrpSpPr/>
          <p:nvPr/>
        </p:nvGrpSpPr>
        <p:grpSpPr>
          <a:xfrm>
            <a:off x="857250" y="2495550"/>
            <a:ext cx="1981200" cy="1352550"/>
            <a:chOff x="2544" y="900"/>
            <a:chExt cx="1248" cy="852"/>
          </a:xfrm>
        </p:grpSpPr>
        <p:sp>
          <p:nvSpPr>
            <p:cNvPr id="354327" name="矩形 354326"/>
            <p:cNvSpPr/>
            <p:nvPr/>
          </p:nvSpPr>
          <p:spPr>
            <a:xfrm>
              <a:off x="3504" y="924"/>
              <a:ext cx="264" cy="672"/>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328" name="矩形 354327"/>
            <p:cNvSpPr/>
            <p:nvPr/>
          </p:nvSpPr>
          <p:spPr>
            <a:xfrm>
              <a:off x="2568" y="1428"/>
              <a:ext cx="1200" cy="288"/>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329" name="矩形 354328"/>
            <p:cNvSpPr/>
            <p:nvPr/>
          </p:nvSpPr>
          <p:spPr>
            <a:xfrm>
              <a:off x="2796" y="1116"/>
              <a:ext cx="744" cy="444"/>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330" name="矩形 354329"/>
            <p:cNvSpPr/>
            <p:nvPr/>
          </p:nvSpPr>
          <p:spPr>
            <a:xfrm>
              <a:off x="2892" y="924"/>
              <a:ext cx="540" cy="192"/>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331" name="矩形 354330"/>
            <p:cNvSpPr/>
            <p:nvPr/>
          </p:nvSpPr>
          <p:spPr>
            <a:xfrm>
              <a:off x="2568" y="924"/>
              <a:ext cx="228" cy="504"/>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332" name="直接连接符 354331"/>
            <p:cNvSpPr/>
            <p:nvPr/>
          </p:nvSpPr>
          <p:spPr>
            <a:xfrm flipH="1">
              <a:off x="2868" y="936"/>
              <a:ext cx="156" cy="156"/>
            </a:xfrm>
            <a:prstGeom prst="line">
              <a:avLst/>
            </a:prstGeom>
            <a:ln w="9525" cap="flat" cmpd="sng">
              <a:solidFill>
                <a:srgbClr val="000000"/>
              </a:solidFill>
              <a:prstDash val="solid"/>
              <a:headEnd type="none" w="med" len="med"/>
              <a:tailEnd type="none" w="med" len="med"/>
            </a:ln>
          </p:spPr>
        </p:sp>
        <p:sp>
          <p:nvSpPr>
            <p:cNvPr id="354333" name="直接连接符 354332"/>
            <p:cNvSpPr/>
            <p:nvPr/>
          </p:nvSpPr>
          <p:spPr>
            <a:xfrm flipH="1">
              <a:off x="3288" y="960"/>
              <a:ext cx="144" cy="156"/>
            </a:xfrm>
            <a:prstGeom prst="line">
              <a:avLst/>
            </a:prstGeom>
            <a:ln w="9525" cap="flat" cmpd="sng">
              <a:solidFill>
                <a:srgbClr val="000000"/>
              </a:solidFill>
              <a:prstDash val="solid"/>
              <a:headEnd type="none" w="med" len="med"/>
              <a:tailEnd type="none" w="med" len="med"/>
            </a:ln>
          </p:spPr>
        </p:sp>
        <p:sp>
          <p:nvSpPr>
            <p:cNvPr id="354334" name="直接连接符 354333"/>
            <p:cNvSpPr/>
            <p:nvPr/>
          </p:nvSpPr>
          <p:spPr>
            <a:xfrm flipH="1">
              <a:off x="3192" y="912"/>
              <a:ext cx="192" cy="192"/>
            </a:xfrm>
            <a:prstGeom prst="line">
              <a:avLst/>
            </a:prstGeom>
            <a:ln w="9525" cap="flat" cmpd="sng">
              <a:solidFill>
                <a:srgbClr val="000000"/>
              </a:solidFill>
              <a:prstDash val="solid"/>
              <a:headEnd type="none" w="med" len="med"/>
              <a:tailEnd type="none" w="med" len="med"/>
            </a:ln>
          </p:spPr>
        </p:sp>
        <p:sp>
          <p:nvSpPr>
            <p:cNvPr id="354335" name="直接连接符 354334"/>
            <p:cNvSpPr/>
            <p:nvPr/>
          </p:nvSpPr>
          <p:spPr>
            <a:xfrm flipH="1">
              <a:off x="3084" y="936"/>
              <a:ext cx="168" cy="168"/>
            </a:xfrm>
            <a:prstGeom prst="line">
              <a:avLst/>
            </a:prstGeom>
            <a:ln w="9525" cap="flat" cmpd="sng">
              <a:solidFill>
                <a:srgbClr val="000000"/>
              </a:solidFill>
              <a:prstDash val="solid"/>
              <a:headEnd type="none" w="med" len="med"/>
              <a:tailEnd type="none" w="med" len="med"/>
            </a:ln>
          </p:spPr>
        </p:sp>
        <p:sp>
          <p:nvSpPr>
            <p:cNvPr id="354336" name="直接连接符 354335"/>
            <p:cNvSpPr/>
            <p:nvPr/>
          </p:nvSpPr>
          <p:spPr>
            <a:xfrm flipH="1">
              <a:off x="2964" y="936"/>
              <a:ext cx="168" cy="168"/>
            </a:xfrm>
            <a:prstGeom prst="line">
              <a:avLst/>
            </a:prstGeom>
            <a:ln w="9525" cap="flat" cmpd="sng">
              <a:solidFill>
                <a:srgbClr val="000000"/>
              </a:solidFill>
              <a:prstDash val="solid"/>
              <a:headEnd type="none" w="med" len="med"/>
              <a:tailEnd type="none" w="med" len="med"/>
            </a:ln>
          </p:spPr>
        </p:sp>
        <p:sp>
          <p:nvSpPr>
            <p:cNvPr id="354337" name="直接连接符 354336"/>
            <p:cNvSpPr/>
            <p:nvPr/>
          </p:nvSpPr>
          <p:spPr>
            <a:xfrm flipH="1">
              <a:off x="3480" y="936"/>
              <a:ext cx="156" cy="156"/>
            </a:xfrm>
            <a:prstGeom prst="line">
              <a:avLst/>
            </a:prstGeom>
            <a:ln w="9525" cap="flat" cmpd="sng">
              <a:solidFill>
                <a:srgbClr val="000000"/>
              </a:solidFill>
              <a:prstDash val="solid"/>
              <a:headEnd type="none" w="med" len="med"/>
              <a:tailEnd type="none" w="med" len="med"/>
            </a:ln>
          </p:spPr>
        </p:sp>
        <p:sp>
          <p:nvSpPr>
            <p:cNvPr id="354338" name="直接连接符 354337"/>
            <p:cNvSpPr/>
            <p:nvPr/>
          </p:nvSpPr>
          <p:spPr>
            <a:xfrm flipV="1">
              <a:off x="3528" y="1140"/>
              <a:ext cx="252" cy="252"/>
            </a:xfrm>
            <a:prstGeom prst="line">
              <a:avLst/>
            </a:prstGeom>
            <a:ln w="9525" cap="flat" cmpd="sng">
              <a:solidFill>
                <a:srgbClr val="000000"/>
              </a:solidFill>
              <a:prstDash val="solid"/>
              <a:headEnd type="none" w="med" len="med"/>
              <a:tailEnd type="none" w="med" len="med"/>
            </a:ln>
          </p:spPr>
        </p:sp>
        <p:sp>
          <p:nvSpPr>
            <p:cNvPr id="354339" name="直接连接符 354338"/>
            <p:cNvSpPr/>
            <p:nvPr/>
          </p:nvSpPr>
          <p:spPr>
            <a:xfrm flipV="1">
              <a:off x="3528" y="900"/>
              <a:ext cx="252" cy="252"/>
            </a:xfrm>
            <a:prstGeom prst="line">
              <a:avLst/>
            </a:prstGeom>
            <a:ln w="9525" cap="flat" cmpd="sng">
              <a:solidFill>
                <a:srgbClr val="000000"/>
              </a:solidFill>
              <a:prstDash val="solid"/>
              <a:headEnd type="none" w="med" len="med"/>
              <a:tailEnd type="none" w="med" len="med"/>
            </a:ln>
          </p:spPr>
        </p:sp>
        <p:sp>
          <p:nvSpPr>
            <p:cNvPr id="354340" name="直接连接符 354339"/>
            <p:cNvSpPr/>
            <p:nvPr/>
          </p:nvSpPr>
          <p:spPr>
            <a:xfrm flipV="1">
              <a:off x="3540" y="1008"/>
              <a:ext cx="252" cy="252"/>
            </a:xfrm>
            <a:prstGeom prst="line">
              <a:avLst/>
            </a:prstGeom>
            <a:ln w="9525" cap="flat" cmpd="sng">
              <a:solidFill>
                <a:srgbClr val="000000"/>
              </a:solidFill>
              <a:prstDash val="solid"/>
              <a:headEnd type="none" w="med" len="med"/>
              <a:tailEnd type="none" w="med" len="med"/>
            </a:ln>
          </p:spPr>
        </p:sp>
        <p:sp>
          <p:nvSpPr>
            <p:cNvPr id="354341" name="直接连接符 354340"/>
            <p:cNvSpPr/>
            <p:nvPr/>
          </p:nvSpPr>
          <p:spPr>
            <a:xfrm flipH="1">
              <a:off x="3600" y="1272"/>
              <a:ext cx="168" cy="168"/>
            </a:xfrm>
            <a:prstGeom prst="line">
              <a:avLst/>
            </a:prstGeom>
            <a:ln w="9525" cap="flat" cmpd="sng">
              <a:solidFill>
                <a:srgbClr val="000000"/>
              </a:solidFill>
              <a:prstDash val="solid"/>
              <a:headEnd type="none" w="med" len="med"/>
              <a:tailEnd type="none" w="med" len="med"/>
            </a:ln>
          </p:spPr>
        </p:sp>
        <p:sp>
          <p:nvSpPr>
            <p:cNvPr id="354342" name="直接连接符 354341"/>
            <p:cNvSpPr/>
            <p:nvPr/>
          </p:nvSpPr>
          <p:spPr>
            <a:xfrm flipH="1">
              <a:off x="2544" y="912"/>
              <a:ext cx="168" cy="168"/>
            </a:xfrm>
            <a:prstGeom prst="line">
              <a:avLst/>
            </a:prstGeom>
            <a:ln w="9525" cap="flat" cmpd="sng">
              <a:solidFill>
                <a:srgbClr val="000000"/>
              </a:solidFill>
              <a:prstDash val="solid"/>
              <a:headEnd type="none" w="med" len="med"/>
              <a:tailEnd type="none" w="med" len="med"/>
            </a:ln>
          </p:spPr>
        </p:sp>
        <p:sp>
          <p:nvSpPr>
            <p:cNvPr id="354343" name="直接连接符 354342"/>
            <p:cNvSpPr/>
            <p:nvPr/>
          </p:nvSpPr>
          <p:spPr>
            <a:xfrm flipV="1">
              <a:off x="2556" y="924"/>
              <a:ext cx="252" cy="252"/>
            </a:xfrm>
            <a:prstGeom prst="line">
              <a:avLst/>
            </a:prstGeom>
            <a:ln w="9525" cap="flat" cmpd="sng">
              <a:solidFill>
                <a:srgbClr val="000000"/>
              </a:solidFill>
              <a:prstDash val="solid"/>
              <a:headEnd type="none" w="med" len="med"/>
              <a:tailEnd type="none" w="med" len="med"/>
            </a:ln>
          </p:spPr>
        </p:sp>
        <p:sp>
          <p:nvSpPr>
            <p:cNvPr id="354344" name="直接连接符 354343"/>
            <p:cNvSpPr/>
            <p:nvPr/>
          </p:nvSpPr>
          <p:spPr>
            <a:xfrm flipV="1">
              <a:off x="2556" y="1032"/>
              <a:ext cx="252" cy="252"/>
            </a:xfrm>
            <a:prstGeom prst="line">
              <a:avLst/>
            </a:prstGeom>
            <a:ln w="9525" cap="flat" cmpd="sng">
              <a:solidFill>
                <a:srgbClr val="000000"/>
              </a:solidFill>
              <a:prstDash val="solid"/>
              <a:headEnd type="none" w="med" len="med"/>
              <a:tailEnd type="none" w="med" len="med"/>
            </a:ln>
          </p:spPr>
        </p:sp>
        <p:sp>
          <p:nvSpPr>
            <p:cNvPr id="354345" name="直接连接符 354344"/>
            <p:cNvSpPr/>
            <p:nvPr/>
          </p:nvSpPr>
          <p:spPr>
            <a:xfrm flipV="1">
              <a:off x="2556" y="1152"/>
              <a:ext cx="252" cy="252"/>
            </a:xfrm>
            <a:prstGeom prst="line">
              <a:avLst/>
            </a:prstGeom>
            <a:ln w="9525" cap="flat" cmpd="sng">
              <a:solidFill>
                <a:srgbClr val="000000"/>
              </a:solidFill>
              <a:prstDash val="solid"/>
              <a:headEnd type="none" w="med" len="med"/>
              <a:tailEnd type="none" w="med" len="med"/>
            </a:ln>
          </p:spPr>
        </p:sp>
        <p:sp>
          <p:nvSpPr>
            <p:cNvPr id="354346" name="直接连接符 354345"/>
            <p:cNvSpPr/>
            <p:nvPr/>
          </p:nvSpPr>
          <p:spPr>
            <a:xfrm flipH="1">
              <a:off x="2640" y="1284"/>
              <a:ext cx="156" cy="156"/>
            </a:xfrm>
            <a:prstGeom prst="line">
              <a:avLst/>
            </a:prstGeom>
            <a:ln w="9525" cap="flat" cmpd="sng">
              <a:solidFill>
                <a:srgbClr val="000000"/>
              </a:solidFill>
              <a:prstDash val="solid"/>
              <a:headEnd type="none" w="med" len="med"/>
              <a:tailEnd type="none" w="med" len="med"/>
            </a:ln>
          </p:spPr>
        </p:sp>
        <p:sp>
          <p:nvSpPr>
            <p:cNvPr id="354347" name="直接连接符 354346"/>
            <p:cNvSpPr/>
            <p:nvPr/>
          </p:nvSpPr>
          <p:spPr>
            <a:xfrm>
              <a:off x="2700" y="1452"/>
              <a:ext cx="84" cy="84"/>
            </a:xfrm>
            <a:prstGeom prst="line">
              <a:avLst/>
            </a:prstGeom>
            <a:ln w="9525" cap="flat" cmpd="sng">
              <a:solidFill>
                <a:srgbClr val="000000"/>
              </a:solidFill>
              <a:prstDash val="solid"/>
              <a:headEnd type="none" w="med" len="med"/>
              <a:tailEnd type="none" w="med" len="med"/>
            </a:ln>
          </p:spPr>
        </p:sp>
        <p:sp>
          <p:nvSpPr>
            <p:cNvPr id="354348" name="直接连接符 354347"/>
            <p:cNvSpPr/>
            <p:nvPr/>
          </p:nvSpPr>
          <p:spPr>
            <a:xfrm>
              <a:off x="3672" y="1428"/>
              <a:ext cx="84" cy="84"/>
            </a:xfrm>
            <a:prstGeom prst="line">
              <a:avLst/>
            </a:prstGeom>
            <a:ln w="9525" cap="flat" cmpd="sng">
              <a:solidFill>
                <a:srgbClr val="000000"/>
              </a:solidFill>
              <a:prstDash val="solid"/>
              <a:headEnd type="none" w="med" len="med"/>
              <a:tailEnd type="none" w="med" len="med"/>
            </a:ln>
          </p:spPr>
        </p:sp>
        <p:sp>
          <p:nvSpPr>
            <p:cNvPr id="354349" name="直接连接符 354348"/>
            <p:cNvSpPr/>
            <p:nvPr/>
          </p:nvSpPr>
          <p:spPr>
            <a:xfrm>
              <a:off x="3576" y="1440"/>
              <a:ext cx="192" cy="192"/>
            </a:xfrm>
            <a:prstGeom prst="line">
              <a:avLst/>
            </a:prstGeom>
            <a:ln w="9525" cap="flat" cmpd="sng">
              <a:solidFill>
                <a:srgbClr val="000000"/>
              </a:solidFill>
              <a:prstDash val="solid"/>
              <a:headEnd type="none" w="med" len="med"/>
              <a:tailEnd type="none" w="med" len="med"/>
            </a:ln>
          </p:spPr>
        </p:sp>
        <p:sp>
          <p:nvSpPr>
            <p:cNvPr id="354350" name="直接连接符 354349"/>
            <p:cNvSpPr/>
            <p:nvPr/>
          </p:nvSpPr>
          <p:spPr>
            <a:xfrm>
              <a:off x="2556" y="1536"/>
              <a:ext cx="192" cy="192"/>
            </a:xfrm>
            <a:prstGeom prst="line">
              <a:avLst/>
            </a:prstGeom>
            <a:ln w="9525" cap="flat" cmpd="sng">
              <a:solidFill>
                <a:srgbClr val="000000"/>
              </a:solidFill>
              <a:prstDash val="solid"/>
              <a:headEnd type="none" w="med" len="med"/>
              <a:tailEnd type="none" w="med" len="med"/>
            </a:ln>
          </p:spPr>
        </p:sp>
        <p:sp>
          <p:nvSpPr>
            <p:cNvPr id="354351" name="直接连接符 354350"/>
            <p:cNvSpPr/>
            <p:nvPr/>
          </p:nvSpPr>
          <p:spPr>
            <a:xfrm>
              <a:off x="2568" y="1428"/>
              <a:ext cx="300" cy="300"/>
            </a:xfrm>
            <a:prstGeom prst="line">
              <a:avLst/>
            </a:prstGeom>
            <a:ln w="9525" cap="flat" cmpd="sng">
              <a:solidFill>
                <a:srgbClr val="000000"/>
              </a:solidFill>
              <a:prstDash val="solid"/>
              <a:headEnd type="none" w="med" len="med"/>
              <a:tailEnd type="none" w="med" len="med"/>
            </a:ln>
          </p:spPr>
        </p:sp>
        <p:sp>
          <p:nvSpPr>
            <p:cNvPr id="354352" name="直接连接符 354351"/>
            <p:cNvSpPr/>
            <p:nvPr/>
          </p:nvSpPr>
          <p:spPr>
            <a:xfrm>
              <a:off x="2784" y="1524"/>
              <a:ext cx="192" cy="192"/>
            </a:xfrm>
            <a:prstGeom prst="line">
              <a:avLst/>
            </a:prstGeom>
            <a:ln w="9525" cap="flat" cmpd="sng">
              <a:solidFill>
                <a:srgbClr val="000000"/>
              </a:solidFill>
              <a:prstDash val="solid"/>
              <a:headEnd type="none" w="med" len="med"/>
              <a:tailEnd type="none" w="med" len="med"/>
            </a:ln>
          </p:spPr>
        </p:sp>
        <p:sp>
          <p:nvSpPr>
            <p:cNvPr id="354353" name="直接连接符 354352"/>
            <p:cNvSpPr/>
            <p:nvPr/>
          </p:nvSpPr>
          <p:spPr>
            <a:xfrm>
              <a:off x="3396" y="1548"/>
              <a:ext cx="192" cy="192"/>
            </a:xfrm>
            <a:prstGeom prst="line">
              <a:avLst/>
            </a:prstGeom>
            <a:ln w="9525" cap="flat" cmpd="sng">
              <a:solidFill>
                <a:srgbClr val="000000"/>
              </a:solidFill>
              <a:prstDash val="solid"/>
              <a:headEnd type="none" w="med" len="med"/>
              <a:tailEnd type="none" w="med" len="med"/>
            </a:ln>
          </p:spPr>
        </p:sp>
        <p:sp>
          <p:nvSpPr>
            <p:cNvPr id="354354" name="直接连接符 354353"/>
            <p:cNvSpPr/>
            <p:nvPr/>
          </p:nvSpPr>
          <p:spPr>
            <a:xfrm>
              <a:off x="3264" y="1548"/>
              <a:ext cx="192" cy="192"/>
            </a:xfrm>
            <a:prstGeom prst="line">
              <a:avLst/>
            </a:prstGeom>
            <a:ln w="9525" cap="flat" cmpd="sng">
              <a:solidFill>
                <a:srgbClr val="000000"/>
              </a:solidFill>
              <a:prstDash val="solid"/>
              <a:headEnd type="none" w="med" len="med"/>
              <a:tailEnd type="none" w="med" len="med"/>
            </a:ln>
          </p:spPr>
        </p:sp>
        <p:sp>
          <p:nvSpPr>
            <p:cNvPr id="354355" name="直接连接符 354354"/>
            <p:cNvSpPr/>
            <p:nvPr/>
          </p:nvSpPr>
          <p:spPr>
            <a:xfrm>
              <a:off x="2964" y="1560"/>
              <a:ext cx="192" cy="192"/>
            </a:xfrm>
            <a:prstGeom prst="line">
              <a:avLst/>
            </a:prstGeom>
            <a:ln w="9525" cap="flat" cmpd="sng">
              <a:solidFill>
                <a:srgbClr val="000000"/>
              </a:solidFill>
              <a:prstDash val="solid"/>
              <a:headEnd type="none" w="med" len="med"/>
              <a:tailEnd type="none" w="med" len="med"/>
            </a:ln>
          </p:spPr>
        </p:sp>
        <p:sp>
          <p:nvSpPr>
            <p:cNvPr id="354356" name="直接连接符 354355"/>
            <p:cNvSpPr/>
            <p:nvPr/>
          </p:nvSpPr>
          <p:spPr>
            <a:xfrm>
              <a:off x="3528" y="1548"/>
              <a:ext cx="192" cy="192"/>
            </a:xfrm>
            <a:prstGeom prst="line">
              <a:avLst/>
            </a:prstGeom>
            <a:ln w="9525" cap="flat" cmpd="sng">
              <a:solidFill>
                <a:srgbClr val="000000"/>
              </a:solidFill>
              <a:prstDash val="solid"/>
              <a:headEnd type="none" w="med" len="med"/>
              <a:tailEnd type="none" w="med" len="med"/>
            </a:ln>
          </p:spPr>
        </p:sp>
      </p:grpSp>
      <p:sp>
        <p:nvSpPr>
          <p:cNvPr id="354357" name="椭圆 354356"/>
          <p:cNvSpPr/>
          <p:nvPr/>
        </p:nvSpPr>
        <p:spPr>
          <a:xfrm>
            <a:off x="1619250" y="4419600"/>
            <a:ext cx="304800" cy="247650"/>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a:p>
        </p:txBody>
      </p:sp>
      <p:sp>
        <p:nvSpPr>
          <p:cNvPr id="354358" name="矩形 354357"/>
          <p:cNvSpPr/>
          <p:nvPr/>
        </p:nvSpPr>
        <p:spPr>
          <a:xfrm>
            <a:off x="1638300" y="3200400"/>
            <a:ext cx="266700" cy="1009650"/>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359" name="矩形 354358"/>
          <p:cNvSpPr/>
          <p:nvPr/>
        </p:nvSpPr>
        <p:spPr>
          <a:xfrm>
            <a:off x="1504950" y="4191000"/>
            <a:ext cx="533400" cy="74613"/>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360" name="矩形 354359"/>
          <p:cNvSpPr/>
          <p:nvPr/>
        </p:nvSpPr>
        <p:spPr>
          <a:xfrm>
            <a:off x="1676400" y="4267200"/>
            <a:ext cx="209550" cy="247650"/>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361" name="直接连接符 354360"/>
          <p:cNvSpPr/>
          <p:nvPr/>
        </p:nvSpPr>
        <p:spPr>
          <a:xfrm>
            <a:off x="1562100" y="3905250"/>
            <a:ext cx="361950" cy="152400"/>
          </a:xfrm>
          <a:prstGeom prst="line">
            <a:avLst/>
          </a:prstGeom>
          <a:ln w="38100" cap="flat" cmpd="sng">
            <a:solidFill>
              <a:srgbClr val="000000"/>
            </a:solidFill>
            <a:prstDash val="solid"/>
            <a:headEnd type="none" w="med" len="med"/>
            <a:tailEnd type="none" w="med" len="med"/>
          </a:ln>
        </p:spPr>
      </p:sp>
      <p:sp>
        <p:nvSpPr>
          <p:cNvPr id="354362" name="直接连接符 354361"/>
          <p:cNvSpPr/>
          <p:nvPr/>
        </p:nvSpPr>
        <p:spPr>
          <a:xfrm>
            <a:off x="1562100" y="4038600"/>
            <a:ext cx="381000" cy="133350"/>
          </a:xfrm>
          <a:prstGeom prst="line">
            <a:avLst/>
          </a:prstGeom>
          <a:ln w="38100" cap="flat" cmpd="sng">
            <a:solidFill>
              <a:srgbClr val="000000"/>
            </a:solidFill>
            <a:prstDash val="solid"/>
            <a:headEnd type="none" w="med" len="med"/>
            <a:tailEnd type="none" w="med" len="med"/>
          </a:ln>
        </p:spPr>
      </p:sp>
      <p:sp>
        <p:nvSpPr>
          <p:cNvPr id="354363" name="直接连接符 354362"/>
          <p:cNvSpPr/>
          <p:nvPr/>
        </p:nvSpPr>
        <p:spPr>
          <a:xfrm>
            <a:off x="1562100" y="3790950"/>
            <a:ext cx="361950" cy="152400"/>
          </a:xfrm>
          <a:prstGeom prst="line">
            <a:avLst/>
          </a:prstGeom>
          <a:ln w="38100" cap="flat" cmpd="sng">
            <a:solidFill>
              <a:srgbClr val="000000"/>
            </a:solidFill>
            <a:prstDash val="solid"/>
            <a:headEnd type="none" w="med" len="med"/>
            <a:tailEnd type="none" w="med" len="med"/>
          </a:ln>
        </p:spPr>
      </p:sp>
      <p:sp>
        <p:nvSpPr>
          <p:cNvPr id="354364" name="任意多边形 354363"/>
          <p:cNvSpPr/>
          <p:nvPr/>
        </p:nvSpPr>
        <p:spPr>
          <a:xfrm flipV="1">
            <a:off x="1562100" y="3830638"/>
            <a:ext cx="76200" cy="74612"/>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354365" name="直接连接符 354364"/>
          <p:cNvSpPr/>
          <p:nvPr/>
        </p:nvSpPr>
        <p:spPr>
          <a:xfrm flipV="1">
            <a:off x="1581150" y="4000500"/>
            <a:ext cx="19050" cy="19050"/>
          </a:xfrm>
          <a:prstGeom prst="line">
            <a:avLst/>
          </a:prstGeom>
          <a:ln w="38100" cap="flat" cmpd="sng">
            <a:solidFill>
              <a:srgbClr val="000000"/>
            </a:solidFill>
            <a:prstDash val="solid"/>
            <a:headEnd type="none" w="med" len="med"/>
            <a:tailEnd type="none" w="med" len="med"/>
          </a:ln>
        </p:spPr>
      </p:sp>
      <p:sp>
        <p:nvSpPr>
          <p:cNvPr id="354366" name="直接连接符 354365"/>
          <p:cNvSpPr/>
          <p:nvPr/>
        </p:nvSpPr>
        <p:spPr>
          <a:xfrm>
            <a:off x="1333500" y="3124200"/>
            <a:ext cx="1009650" cy="0"/>
          </a:xfrm>
          <a:prstGeom prst="line">
            <a:avLst/>
          </a:prstGeom>
          <a:ln w="38100" cap="flat" cmpd="sng">
            <a:solidFill>
              <a:srgbClr val="000000"/>
            </a:solidFill>
            <a:prstDash val="solid"/>
            <a:headEnd type="none" w="med" len="med"/>
            <a:tailEnd type="none" w="med" len="med"/>
          </a:ln>
        </p:spPr>
      </p:sp>
      <p:sp>
        <p:nvSpPr>
          <p:cNvPr id="354367" name="矩形 354366"/>
          <p:cNvSpPr/>
          <p:nvPr/>
        </p:nvSpPr>
        <p:spPr>
          <a:xfrm>
            <a:off x="1447800" y="3124200"/>
            <a:ext cx="685800" cy="74613"/>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368" name="任意多边形 354367"/>
          <p:cNvSpPr/>
          <p:nvPr/>
        </p:nvSpPr>
        <p:spPr>
          <a:xfrm flipH="1">
            <a:off x="1257300" y="3124200"/>
            <a:ext cx="114300" cy="133350"/>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354369" name="任意多边形 354368"/>
          <p:cNvSpPr/>
          <p:nvPr/>
        </p:nvSpPr>
        <p:spPr>
          <a:xfrm>
            <a:off x="2305050" y="3124200"/>
            <a:ext cx="114300" cy="133350"/>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354370" name="矩形 354369"/>
          <p:cNvSpPr/>
          <p:nvPr/>
        </p:nvSpPr>
        <p:spPr>
          <a:xfrm>
            <a:off x="2324100" y="2609850"/>
            <a:ext cx="609600" cy="152400"/>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371" name="等腰三角形 354370"/>
          <p:cNvSpPr/>
          <p:nvPr/>
        </p:nvSpPr>
        <p:spPr>
          <a:xfrm>
            <a:off x="2800350" y="3943350"/>
            <a:ext cx="247650" cy="342900"/>
          </a:xfrm>
          <a:prstGeom prst="triangle">
            <a:avLst>
              <a:gd name="adj" fmla="val 50000"/>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372" name="椭圆 354371"/>
          <p:cNvSpPr/>
          <p:nvPr/>
        </p:nvSpPr>
        <p:spPr>
          <a:xfrm>
            <a:off x="2876550" y="3981450"/>
            <a:ext cx="95250" cy="95250"/>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a:p>
        </p:txBody>
      </p:sp>
      <p:grpSp>
        <p:nvGrpSpPr>
          <p:cNvPr id="354373" name="组合 354372"/>
          <p:cNvGrpSpPr/>
          <p:nvPr/>
        </p:nvGrpSpPr>
        <p:grpSpPr>
          <a:xfrm>
            <a:off x="1162050" y="2247900"/>
            <a:ext cx="323850" cy="342900"/>
            <a:chOff x="3588" y="2220"/>
            <a:chExt cx="204" cy="216"/>
          </a:xfrm>
        </p:grpSpPr>
        <p:sp>
          <p:nvSpPr>
            <p:cNvPr id="354374" name="椭圆 354373"/>
            <p:cNvSpPr/>
            <p:nvPr/>
          </p:nvSpPr>
          <p:spPr>
            <a:xfrm>
              <a:off x="3636" y="2292"/>
              <a:ext cx="120" cy="144"/>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a:p>
          </p:txBody>
        </p:sp>
        <p:sp>
          <p:nvSpPr>
            <p:cNvPr id="354375" name="矩形 354374"/>
            <p:cNvSpPr/>
            <p:nvPr/>
          </p:nvSpPr>
          <p:spPr>
            <a:xfrm>
              <a:off x="3588" y="2220"/>
              <a:ext cx="204" cy="144"/>
            </a:xfrm>
            <a:prstGeom prst="rect">
              <a:avLst/>
            </a:prstGeom>
            <a:solidFill>
              <a:srgbClr val="FFFFFF"/>
            </a:solidFill>
            <a:ln w="38100">
              <a:noFill/>
            </a:ln>
          </p:spPr>
          <p:txBody>
            <a:bodyPr/>
            <a:lstStyle/>
            <a:p>
              <a:endParaRPr lang="zh-CN" altLang="en-US"/>
            </a:p>
          </p:txBody>
        </p:sp>
        <p:sp>
          <p:nvSpPr>
            <p:cNvPr id="354376" name="直接连接符 354375"/>
            <p:cNvSpPr/>
            <p:nvPr/>
          </p:nvSpPr>
          <p:spPr>
            <a:xfrm flipV="1">
              <a:off x="3612" y="2340"/>
              <a:ext cx="156" cy="12"/>
            </a:xfrm>
            <a:prstGeom prst="line">
              <a:avLst/>
            </a:prstGeom>
            <a:ln w="38100" cap="flat" cmpd="sng">
              <a:solidFill>
                <a:srgbClr val="000000"/>
              </a:solidFill>
              <a:prstDash val="solid"/>
              <a:headEnd type="none" w="med" len="med"/>
              <a:tailEnd type="none" w="med" len="med"/>
            </a:ln>
          </p:spPr>
        </p:sp>
      </p:grpSp>
      <p:grpSp>
        <p:nvGrpSpPr>
          <p:cNvPr id="354377" name="组合 354376"/>
          <p:cNvGrpSpPr/>
          <p:nvPr/>
        </p:nvGrpSpPr>
        <p:grpSpPr>
          <a:xfrm>
            <a:off x="2914650" y="4743450"/>
            <a:ext cx="209550" cy="381000"/>
            <a:chOff x="3900" y="1284"/>
            <a:chExt cx="252" cy="1044"/>
          </a:xfrm>
        </p:grpSpPr>
        <p:sp>
          <p:nvSpPr>
            <p:cNvPr id="354378" name="直接连接符 354377"/>
            <p:cNvSpPr/>
            <p:nvPr/>
          </p:nvSpPr>
          <p:spPr>
            <a:xfrm flipH="1">
              <a:off x="4092" y="1284"/>
              <a:ext cx="0" cy="240"/>
            </a:xfrm>
            <a:prstGeom prst="line">
              <a:avLst/>
            </a:prstGeom>
            <a:ln w="38100" cap="flat" cmpd="sng">
              <a:solidFill>
                <a:srgbClr val="000000"/>
              </a:solidFill>
              <a:prstDash val="solid"/>
              <a:headEnd type="none" w="med" len="med"/>
              <a:tailEnd type="none" w="med" len="med"/>
            </a:ln>
          </p:spPr>
        </p:sp>
        <p:sp>
          <p:nvSpPr>
            <p:cNvPr id="354379" name="直接连接符 354378"/>
            <p:cNvSpPr/>
            <p:nvPr/>
          </p:nvSpPr>
          <p:spPr>
            <a:xfrm flipH="1">
              <a:off x="3900" y="1512"/>
              <a:ext cx="204" cy="132"/>
            </a:xfrm>
            <a:prstGeom prst="line">
              <a:avLst/>
            </a:prstGeom>
            <a:ln w="38100" cap="flat" cmpd="sng">
              <a:solidFill>
                <a:srgbClr val="000000"/>
              </a:solidFill>
              <a:prstDash val="solid"/>
              <a:headEnd type="none" w="med" len="med"/>
              <a:tailEnd type="none" w="med" len="med"/>
            </a:ln>
          </p:spPr>
        </p:sp>
        <p:sp>
          <p:nvSpPr>
            <p:cNvPr id="354380" name="直接连接符 354379"/>
            <p:cNvSpPr/>
            <p:nvPr/>
          </p:nvSpPr>
          <p:spPr>
            <a:xfrm>
              <a:off x="3936" y="1632"/>
              <a:ext cx="216" cy="120"/>
            </a:xfrm>
            <a:prstGeom prst="line">
              <a:avLst/>
            </a:prstGeom>
            <a:ln w="38100" cap="flat" cmpd="sng">
              <a:solidFill>
                <a:srgbClr val="000000"/>
              </a:solidFill>
              <a:prstDash val="solid"/>
              <a:headEnd type="none" w="med" len="med"/>
              <a:tailEnd type="none" w="med" len="med"/>
            </a:ln>
          </p:spPr>
        </p:sp>
        <p:sp>
          <p:nvSpPr>
            <p:cNvPr id="354381" name="直接连接符 354380"/>
            <p:cNvSpPr/>
            <p:nvPr/>
          </p:nvSpPr>
          <p:spPr>
            <a:xfrm flipH="1">
              <a:off x="3912" y="1728"/>
              <a:ext cx="228" cy="168"/>
            </a:xfrm>
            <a:prstGeom prst="line">
              <a:avLst/>
            </a:prstGeom>
            <a:ln w="38100" cap="flat" cmpd="sng">
              <a:solidFill>
                <a:srgbClr val="000000"/>
              </a:solidFill>
              <a:prstDash val="solid"/>
              <a:headEnd type="none" w="med" len="med"/>
              <a:tailEnd type="none" w="med" len="med"/>
            </a:ln>
          </p:spPr>
        </p:sp>
        <p:sp>
          <p:nvSpPr>
            <p:cNvPr id="354382" name="直接连接符 354381"/>
            <p:cNvSpPr/>
            <p:nvPr/>
          </p:nvSpPr>
          <p:spPr>
            <a:xfrm>
              <a:off x="3948" y="1884"/>
              <a:ext cx="192" cy="132"/>
            </a:xfrm>
            <a:prstGeom prst="line">
              <a:avLst/>
            </a:prstGeom>
            <a:ln w="38100" cap="flat" cmpd="sng">
              <a:solidFill>
                <a:srgbClr val="000000"/>
              </a:solidFill>
              <a:prstDash val="solid"/>
              <a:headEnd type="none" w="med" len="med"/>
              <a:tailEnd type="none" w="med" len="med"/>
            </a:ln>
          </p:spPr>
        </p:sp>
        <p:sp>
          <p:nvSpPr>
            <p:cNvPr id="354383" name="直接连接符 354382"/>
            <p:cNvSpPr/>
            <p:nvPr/>
          </p:nvSpPr>
          <p:spPr>
            <a:xfrm flipH="1">
              <a:off x="3912" y="1992"/>
              <a:ext cx="228" cy="168"/>
            </a:xfrm>
            <a:prstGeom prst="line">
              <a:avLst/>
            </a:prstGeom>
            <a:ln w="38100" cap="flat" cmpd="sng">
              <a:solidFill>
                <a:srgbClr val="000000"/>
              </a:solidFill>
              <a:prstDash val="solid"/>
              <a:headEnd type="none" w="med" len="med"/>
              <a:tailEnd type="none" w="med" len="med"/>
            </a:ln>
          </p:spPr>
        </p:sp>
        <p:sp>
          <p:nvSpPr>
            <p:cNvPr id="354384" name="直接连接符 354383"/>
            <p:cNvSpPr/>
            <p:nvPr/>
          </p:nvSpPr>
          <p:spPr>
            <a:xfrm>
              <a:off x="3924" y="2160"/>
              <a:ext cx="204" cy="168"/>
            </a:xfrm>
            <a:prstGeom prst="line">
              <a:avLst/>
            </a:prstGeom>
            <a:ln w="38100" cap="flat" cmpd="sng">
              <a:solidFill>
                <a:srgbClr val="000000"/>
              </a:solidFill>
              <a:prstDash val="solid"/>
              <a:headEnd type="none" w="med" len="med"/>
              <a:tailEnd type="none" w="med" len="med"/>
            </a:ln>
          </p:spPr>
        </p:sp>
      </p:grpSp>
      <p:grpSp>
        <p:nvGrpSpPr>
          <p:cNvPr id="354385" name="组合 354384"/>
          <p:cNvGrpSpPr/>
          <p:nvPr/>
        </p:nvGrpSpPr>
        <p:grpSpPr>
          <a:xfrm>
            <a:off x="1219200" y="2057400"/>
            <a:ext cx="209550" cy="381000"/>
            <a:chOff x="3900" y="1284"/>
            <a:chExt cx="252" cy="1044"/>
          </a:xfrm>
        </p:grpSpPr>
        <p:sp>
          <p:nvSpPr>
            <p:cNvPr id="354386" name="直接连接符 354385"/>
            <p:cNvSpPr/>
            <p:nvPr/>
          </p:nvSpPr>
          <p:spPr>
            <a:xfrm flipH="1">
              <a:off x="4092" y="1284"/>
              <a:ext cx="0" cy="240"/>
            </a:xfrm>
            <a:prstGeom prst="line">
              <a:avLst/>
            </a:prstGeom>
            <a:ln w="38100" cap="flat" cmpd="sng">
              <a:solidFill>
                <a:srgbClr val="000000"/>
              </a:solidFill>
              <a:prstDash val="solid"/>
              <a:headEnd type="none" w="med" len="med"/>
              <a:tailEnd type="none" w="med" len="med"/>
            </a:ln>
          </p:spPr>
        </p:sp>
        <p:sp>
          <p:nvSpPr>
            <p:cNvPr id="354387" name="直接连接符 354386"/>
            <p:cNvSpPr/>
            <p:nvPr/>
          </p:nvSpPr>
          <p:spPr>
            <a:xfrm flipH="1">
              <a:off x="3900" y="1512"/>
              <a:ext cx="204" cy="132"/>
            </a:xfrm>
            <a:prstGeom prst="line">
              <a:avLst/>
            </a:prstGeom>
            <a:ln w="38100" cap="flat" cmpd="sng">
              <a:solidFill>
                <a:srgbClr val="000000"/>
              </a:solidFill>
              <a:prstDash val="solid"/>
              <a:headEnd type="none" w="med" len="med"/>
              <a:tailEnd type="none" w="med" len="med"/>
            </a:ln>
          </p:spPr>
        </p:sp>
        <p:sp>
          <p:nvSpPr>
            <p:cNvPr id="354388" name="直接连接符 354387"/>
            <p:cNvSpPr/>
            <p:nvPr/>
          </p:nvSpPr>
          <p:spPr>
            <a:xfrm>
              <a:off x="3936" y="1632"/>
              <a:ext cx="216" cy="120"/>
            </a:xfrm>
            <a:prstGeom prst="line">
              <a:avLst/>
            </a:prstGeom>
            <a:ln w="38100" cap="flat" cmpd="sng">
              <a:solidFill>
                <a:srgbClr val="000000"/>
              </a:solidFill>
              <a:prstDash val="solid"/>
              <a:headEnd type="none" w="med" len="med"/>
              <a:tailEnd type="none" w="med" len="med"/>
            </a:ln>
          </p:spPr>
        </p:sp>
        <p:sp>
          <p:nvSpPr>
            <p:cNvPr id="354389" name="直接连接符 354388"/>
            <p:cNvSpPr/>
            <p:nvPr/>
          </p:nvSpPr>
          <p:spPr>
            <a:xfrm flipH="1">
              <a:off x="3912" y="1728"/>
              <a:ext cx="228" cy="168"/>
            </a:xfrm>
            <a:prstGeom prst="line">
              <a:avLst/>
            </a:prstGeom>
            <a:ln w="38100" cap="flat" cmpd="sng">
              <a:solidFill>
                <a:srgbClr val="000000"/>
              </a:solidFill>
              <a:prstDash val="solid"/>
              <a:headEnd type="none" w="med" len="med"/>
              <a:tailEnd type="none" w="med" len="med"/>
            </a:ln>
          </p:spPr>
        </p:sp>
        <p:sp>
          <p:nvSpPr>
            <p:cNvPr id="354390" name="直接连接符 354389"/>
            <p:cNvSpPr/>
            <p:nvPr/>
          </p:nvSpPr>
          <p:spPr>
            <a:xfrm>
              <a:off x="3948" y="1884"/>
              <a:ext cx="192" cy="132"/>
            </a:xfrm>
            <a:prstGeom prst="line">
              <a:avLst/>
            </a:prstGeom>
            <a:ln w="38100" cap="flat" cmpd="sng">
              <a:solidFill>
                <a:srgbClr val="000000"/>
              </a:solidFill>
              <a:prstDash val="solid"/>
              <a:headEnd type="none" w="med" len="med"/>
              <a:tailEnd type="none" w="med" len="med"/>
            </a:ln>
          </p:spPr>
        </p:sp>
        <p:sp>
          <p:nvSpPr>
            <p:cNvPr id="354391" name="直接连接符 354390"/>
            <p:cNvSpPr/>
            <p:nvPr/>
          </p:nvSpPr>
          <p:spPr>
            <a:xfrm flipH="1">
              <a:off x="3912" y="1992"/>
              <a:ext cx="228" cy="168"/>
            </a:xfrm>
            <a:prstGeom prst="line">
              <a:avLst/>
            </a:prstGeom>
            <a:ln w="38100" cap="flat" cmpd="sng">
              <a:solidFill>
                <a:srgbClr val="000000"/>
              </a:solidFill>
              <a:prstDash val="solid"/>
              <a:headEnd type="none" w="med" len="med"/>
              <a:tailEnd type="none" w="med" len="med"/>
            </a:ln>
          </p:spPr>
        </p:sp>
        <p:sp>
          <p:nvSpPr>
            <p:cNvPr id="354392" name="直接连接符 354391"/>
            <p:cNvSpPr/>
            <p:nvPr/>
          </p:nvSpPr>
          <p:spPr>
            <a:xfrm>
              <a:off x="3924" y="2160"/>
              <a:ext cx="204" cy="168"/>
            </a:xfrm>
            <a:prstGeom prst="line">
              <a:avLst/>
            </a:prstGeom>
            <a:ln w="38100" cap="flat" cmpd="sng">
              <a:solidFill>
                <a:srgbClr val="000000"/>
              </a:solidFill>
              <a:prstDash val="solid"/>
              <a:headEnd type="none" w="med" len="med"/>
              <a:tailEnd type="none" w="med" len="med"/>
            </a:ln>
          </p:spPr>
        </p:sp>
      </p:grpSp>
      <p:grpSp>
        <p:nvGrpSpPr>
          <p:cNvPr id="354393" name="组合 354392"/>
          <p:cNvGrpSpPr/>
          <p:nvPr/>
        </p:nvGrpSpPr>
        <p:grpSpPr>
          <a:xfrm>
            <a:off x="1181100" y="2019300"/>
            <a:ext cx="285750" cy="114300"/>
            <a:chOff x="4308" y="1008"/>
            <a:chExt cx="180" cy="72"/>
          </a:xfrm>
        </p:grpSpPr>
        <p:sp>
          <p:nvSpPr>
            <p:cNvPr id="354394" name="直接连接符 354393"/>
            <p:cNvSpPr/>
            <p:nvPr/>
          </p:nvSpPr>
          <p:spPr>
            <a:xfrm>
              <a:off x="4308" y="1080"/>
              <a:ext cx="180" cy="0"/>
            </a:xfrm>
            <a:prstGeom prst="line">
              <a:avLst/>
            </a:prstGeom>
            <a:ln w="38100" cap="flat" cmpd="sng">
              <a:solidFill>
                <a:srgbClr val="000000"/>
              </a:solidFill>
              <a:prstDash val="solid"/>
              <a:headEnd type="none" w="med" len="med"/>
              <a:tailEnd type="none" w="med" len="med"/>
            </a:ln>
          </p:spPr>
        </p:sp>
        <p:sp>
          <p:nvSpPr>
            <p:cNvPr id="354395" name="直接连接符 354394"/>
            <p:cNvSpPr/>
            <p:nvPr/>
          </p:nvSpPr>
          <p:spPr>
            <a:xfrm flipH="1">
              <a:off x="4320" y="1008"/>
              <a:ext cx="24" cy="60"/>
            </a:xfrm>
            <a:prstGeom prst="line">
              <a:avLst/>
            </a:prstGeom>
            <a:ln w="9525" cap="flat" cmpd="sng">
              <a:solidFill>
                <a:srgbClr val="000000"/>
              </a:solidFill>
              <a:prstDash val="solid"/>
              <a:headEnd type="none" w="med" len="med"/>
              <a:tailEnd type="none" w="med" len="med"/>
            </a:ln>
          </p:spPr>
        </p:sp>
        <p:sp>
          <p:nvSpPr>
            <p:cNvPr id="354396" name="直接连接符 354395"/>
            <p:cNvSpPr/>
            <p:nvPr/>
          </p:nvSpPr>
          <p:spPr>
            <a:xfrm flipH="1">
              <a:off x="4368" y="1008"/>
              <a:ext cx="24" cy="60"/>
            </a:xfrm>
            <a:prstGeom prst="line">
              <a:avLst/>
            </a:prstGeom>
            <a:ln w="9525" cap="flat" cmpd="sng">
              <a:solidFill>
                <a:srgbClr val="000000"/>
              </a:solidFill>
              <a:prstDash val="solid"/>
              <a:headEnd type="none" w="med" len="med"/>
              <a:tailEnd type="none" w="med" len="med"/>
            </a:ln>
          </p:spPr>
        </p:sp>
        <p:sp>
          <p:nvSpPr>
            <p:cNvPr id="354397" name="直接连接符 354396"/>
            <p:cNvSpPr/>
            <p:nvPr/>
          </p:nvSpPr>
          <p:spPr>
            <a:xfrm flipH="1">
              <a:off x="4416" y="1008"/>
              <a:ext cx="24" cy="60"/>
            </a:xfrm>
            <a:prstGeom prst="line">
              <a:avLst/>
            </a:prstGeom>
            <a:ln w="9525" cap="flat" cmpd="sng">
              <a:solidFill>
                <a:srgbClr val="000000"/>
              </a:solidFill>
              <a:prstDash val="solid"/>
              <a:headEnd type="none" w="med" len="med"/>
              <a:tailEnd type="none" w="med" len="med"/>
            </a:ln>
          </p:spPr>
        </p:sp>
        <p:sp>
          <p:nvSpPr>
            <p:cNvPr id="354398" name="直接连接符 354397"/>
            <p:cNvSpPr/>
            <p:nvPr/>
          </p:nvSpPr>
          <p:spPr>
            <a:xfrm flipH="1">
              <a:off x="4452" y="1020"/>
              <a:ext cx="24" cy="60"/>
            </a:xfrm>
            <a:prstGeom prst="line">
              <a:avLst/>
            </a:prstGeom>
            <a:ln w="9525" cap="flat" cmpd="sng">
              <a:solidFill>
                <a:srgbClr val="000000"/>
              </a:solidFill>
              <a:prstDash val="solid"/>
              <a:headEnd type="none" w="med" len="med"/>
              <a:tailEnd type="none" w="med" len="med"/>
            </a:ln>
          </p:spPr>
        </p:sp>
      </p:grpSp>
      <p:grpSp>
        <p:nvGrpSpPr>
          <p:cNvPr id="354399" name="组合 354398"/>
          <p:cNvGrpSpPr/>
          <p:nvPr/>
        </p:nvGrpSpPr>
        <p:grpSpPr>
          <a:xfrm flipV="1">
            <a:off x="2781300" y="4286250"/>
            <a:ext cx="285750" cy="114300"/>
            <a:chOff x="4308" y="1008"/>
            <a:chExt cx="180" cy="72"/>
          </a:xfrm>
        </p:grpSpPr>
        <p:sp>
          <p:nvSpPr>
            <p:cNvPr id="354400" name="直接连接符 354399"/>
            <p:cNvSpPr/>
            <p:nvPr/>
          </p:nvSpPr>
          <p:spPr>
            <a:xfrm>
              <a:off x="4308" y="1080"/>
              <a:ext cx="180" cy="0"/>
            </a:xfrm>
            <a:prstGeom prst="line">
              <a:avLst/>
            </a:prstGeom>
            <a:ln w="38100" cap="flat" cmpd="sng">
              <a:solidFill>
                <a:srgbClr val="000000"/>
              </a:solidFill>
              <a:prstDash val="solid"/>
              <a:headEnd type="none" w="med" len="med"/>
              <a:tailEnd type="none" w="med" len="med"/>
            </a:ln>
          </p:spPr>
        </p:sp>
        <p:sp>
          <p:nvSpPr>
            <p:cNvPr id="354401" name="直接连接符 354400"/>
            <p:cNvSpPr/>
            <p:nvPr/>
          </p:nvSpPr>
          <p:spPr>
            <a:xfrm flipH="1">
              <a:off x="4320" y="1008"/>
              <a:ext cx="24" cy="60"/>
            </a:xfrm>
            <a:prstGeom prst="line">
              <a:avLst/>
            </a:prstGeom>
            <a:ln w="9525" cap="flat" cmpd="sng">
              <a:solidFill>
                <a:srgbClr val="000000"/>
              </a:solidFill>
              <a:prstDash val="solid"/>
              <a:headEnd type="none" w="med" len="med"/>
              <a:tailEnd type="none" w="med" len="med"/>
            </a:ln>
          </p:spPr>
        </p:sp>
        <p:sp>
          <p:nvSpPr>
            <p:cNvPr id="354402" name="直接连接符 354401"/>
            <p:cNvSpPr/>
            <p:nvPr/>
          </p:nvSpPr>
          <p:spPr>
            <a:xfrm flipH="1">
              <a:off x="4368" y="1008"/>
              <a:ext cx="24" cy="60"/>
            </a:xfrm>
            <a:prstGeom prst="line">
              <a:avLst/>
            </a:prstGeom>
            <a:ln w="9525" cap="flat" cmpd="sng">
              <a:solidFill>
                <a:srgbClr val="000000"/>
              </a:solidFill>
              <a:prstDash val="solid"/>
              <a:headEnd type="none" w="med" len="med"/>
              <a:tailEnd type="none" w="med" len="med"/>
            </a:ln>
          </p:spPr>
        </p:sp>
        <p:sp>
          <p:nvSpPr>
            <p:cNvPr id="354403" name="直接连接符 354402"/>
            <p:cNvSpPr/>
            <p:nvPr/>
          </p:nvSpPr>
          <p:spPr>
            <a:xfrm flipH="1">
              <a:off x="4416" y="1008"/>
              <a:ext cx="24" cy="60"/>
            </a:xfrm>
            <a:prstGeom prst="line">
              <a:avLst/>
            </a:prstGeom>
            <a:ln w="9525" cap="flat" cmpd="sng">
              <a:solidFill>
                <a:srgbClr val="000000"/>
              </a:solidFill>
              <a:prstDash val="solid"/>
              <a:headEnd type="none" w="med" len="med"/>
              <a:tailEnd type="none" w="med" len="med"/>
            </a:ln>
          </p:spPr>
        </p:sp>
        <p:sp>
          <p:nvSpPr>
            <p:cNvPr id="354404" name="直接连接符 354403"/>
            <p:cNvSpPr/>
            <p:nvPr/>
          </p:nvSpPr>
          <p:spPr>
            <a:xfrm flipH="1">
              <a:off x="4452" y="1020"/>
              <a:ext cx="24" cy="60"/>
            </a:xfrm>
            <a:prstGeom prst="line">
              <a:avLst/>
            </a:prstGeom>
            <a:ln w="9525" cap="flat" cmpd="sng">
              <a:solidFill>
                <a:srgbClr val="000000"/>
              </a:solidFill>
              <a:prstDash val="solid"/>
              <a:headEnd type="none" w="med" len="med"/>
              <a:tailEnd type="none" w="med" len="med"/>
            </a:ln>
          </p:spPr>
        </p:sp>
      </p:grpSp>
      <p:grpSp>
        <p:nvGrpSpPr>
          <p:cNvPr id="354405" name="组合 354404"/>
          <p:cNvGrpSpPr/>
          <p:nvPr/>
        </p:nvGrpSpPr>
        <p:grpSpPr>
          <a:xfrm flipV="1">
            <a:off x="2876550" y="5143500"/>
            <a:ext cx="285750" cy="114300"/>
            <a:chOff x="4308" y="1008"/>
            <a:chExt cx="180" cy="72"/>
          </a:xfrm>
        </p:grpSpPr>
        <p:sp>
          <p:nvSpPr>
            <p:cNvPr id="354406" name="直接连接符 354405"/>
            <p:cNvSpPr/>
            <p:nvPr/>
          </p:nvSpPr>
          <p:spPr>
            <a:xfrm>
              <a:off x="4308" y="1080"/>
              <a:ext cx="180" cy="0"/>
            </a:xfrm>
            <a:prstGeom prst="line">
              <a:avLst/>
            </a:prstGeom>
            <a:ln w="38100" cap="flat" cmpd="sng">
              <a:solidFill>
                <a:srgbClr val="000000"/>
              </a:solidFill>
              <a:prstDash val="solid"/>
              <a:headEnd type="none" w="med" len="med"/>
              <a:tailEnd type="none" w="med" len="med"/>
            </a:ln>
          </p:spPr>
        </p:sp>
        <p:sp>
          <p:nvSpPr>
            <p:cNvPr id="354407" name="直接连接符 354406"/>
            <p:cNvSpPr/>
            <p:nvPr/>
          </p:nvSpPr>
          <p:spPr>
            <a:xfrm flipH="1">
              <a:off x="4320" y="1008"/>
              <a:ext cx="24" cy="60"/>
            </a:xfrm>
            <a:prstGeom prst="line">
              <a:avLst/>
            </a:prstGeom>
            <a:ln w="9525" cap="flat" cmpd="sng">
              <a:solidFill>
                <a:srgbClr val="000000"/>
              </a:solidFill>
              <a:prstDash val="solid"/>
              <a:headEnd type="none" w="med" len="med"/>
              <a:tailEnd type="none" w="med" len="med"/>
            </a:ln>
          </p:spPr>
        </p:sp>
        <p:sp>
          <p:nvSpPr>
            <p:cNvPr id="354408" name="直接连接符 354407"/>
            <p:cNvSpPr/>
            <p:nvPr/>
          </p:nvSpPr>
          <p:spPr>
            <a:xfrm flipH="1">
              <a:off x="4368" y="1008"/>
              <a:ext cx="24" cy="60"/>
            </a:xfrm>
            <a:prstGeom prst="line">
              <a:avLst/>
            </a:prstGeom>
            <a:ln w="9525" cap="flat" cmpd="sng">
              <a:solidFill>
                <a:srgbClr val="000000"/>
              </a:solidFill>
              <a:prstDash val="solid"/>
              <a:headEnd type="none" w="med" len="med"/>
              <a:tailEnd type="none" w="med" len="med"/>
            </a:ln>
          </p:spPr>
        </p:sp>
        <p:sp>
          <p:nvSpPr>
            <p:cNvPr id="354409" name="直接连接符 354408"/>
            <p:cNvSpPr/>
            <p:nvPr/>
          </p:nvSpPr>
          <p:spPr>
            <a:xfrm flipH="1">
              <a:off x="4416" y="1008"/>
              <a:ext cx="24" cy="60"/>
            </a:xfrm>
            <a:prstGeom prst="line">
              <a:avLst/>
            </a:prstGeom>
            <a:ln w="9525" cap="flat" cmpd="sng">
              <a:solidFill>
                <a:srgbClr val="000000"/>
              </a:solidFill>
              <a:prstDash val="solid"/>
              <a:headEnd type="none" w="med" len="med"/>
              <a:tailEnd type="none" w="med" len="med"/>
            </a:ln>
          </p:spPr>
        </p:sp>
        <p:sp>
          <p:nvSpPr>
            <p:cNvPr id="354410" name="直接连接符 354409"/>
            <p:cNvSpPr/>
            <p:nvPr/>
          </p:nvSpPr>
          <p:spPr>
            <a:xfrm flipH="1">
              <a:off x="4452" y="1020"/>
              <a:ext cx="24" cy="60"/>
            </a:xfrm>
            <a:prstGeom prst="line">
              <a:avLst/>
            </a:prstGeom>
            <a:ln w="9525" cap="flat" cmpd="sng">
              <a:solidFill>
                <a:srgbClr val="000000"/>
              </a:solidFill>
              <a:prstDash val="solid"/>
              <a:headEnd type="none" w="med" len="med"/>
              <a:tailEnd type="none" w="med" len="med"/>
            </a:ln>
          </p:spPr>
        </p:sp>
      </p:grpSp>
      <p:grpSp>
        <p:nvGrpSpPr>
          <p:cNvPr id="354411" name="组合 354410"/>
          <p:cNvGrpSpPr/>
          <p:nvPr/>
        </p:nvGrpSpPr>
        <p:grpSpPr>
          <a:xfrm flipV="1">
            <a:off x="495300" y="5124450"/>
            <a:ext cx="285750" cy="114300"/>
            <a:chOff x="4308" y="1008"/>
            <a:chExt cx="180" cy="72"/>
          </a:xfrm>
        </p:grpSpPr>
        <p:sp>
          <p:nvSpPr>
            <p:cNvPr id="354412" name="直接连接符 354411"/>
            <p:cNvSpPr/>
            <p:nvPr/>
          </p:nvSpPr>
          <p:spPr>
            <a:xfrm>
              <a:off x="4308" y="1080"/>
              <a:ext cx="180" cy="0"/>
            </a:xfrm>
            <a:prstGeom prst="line">
              <a:avLst/>
            </a:prstGeom>
            <a:ln w="38100" cap="flat" cmpd="sng">
              <a:solidFill>
                <a:srgbClr val="000000"/>
              </a:solidFill>
              <a:prstDash val="solid"/>
              <a:headEnd type="none" w="med" len="med"/>
              <a:tailEnd type="none" w="med" len="med"/>
            </a:ln>
          </p:spPr>
        </p:sp>
        <p:sp>
          <p:nvSpPr>
            <p:cNvPr id="354413" name="直接连接符 354412"/>
            <p:cNvSpPr/>
            <p:nvPr/>
          </p:nvSpPr>
          <p:spPr>
            <a:xfrm flipH="1">
              <a:off x="4320" y="1008"/>
              <a:ext cx="24" cy="60"/>
            </a:xfrm>
            <a:prstGeom prst="line">
              <a:avLst/>
            </a:prstGeom>
            <a:ln w="9525" cap="flat" cmpd="sng">
              <a:solidFill>
                <a:srgbClr val="000000"/>
              </a:solidFill>
              <a:prstDash val="solid"/>
              <a:headEnd type="none" w="med" len="med"/>
              <a:tailEnd type="none" w="med" len="med"/>
            </a:ln>
          </p:spPr>
        </p:sp>
        <p:sp>
          <p:nvSpPr>
            <p:cNvPr id="354414" name="直接连接符 354413"/>
            <p:cNvSpPr/>
            <p:nvPr/>
          </p:nvSpPr>
          <p:spPr>
            <a:xfrm flipH="1">
              <a:off x="4368" y="1008"/>
              <a:ext cx="24" cy="60"/>
            </a:xfrm>
            <a:prstGeom prst="line">
              <a:avLst/>
            </a:prstGeom>
            <a:ln w="9525" cap="flat" cmpd="sng">
              <a:solidFill>
                <a:srgbClr val="000000"/>
              </a:solidFill>
              <a:prstDash val="solid"/>
              <a:headEnd type="none" w="med" len="med"/>
              <a:tailEnd type="none" w="med" len="med"/>
            </a:ln>
          </p:spPr>
        </p:sp>
        <p:sp>
          <p:nvSpPr>
            <p:cNvPr id="354415" name="直接连接符 354414"/>
            <p:cNvSpPr/>
            <p:nvPr/>
          </p:nvSpPr>
          <p:spPr>
            <a:xfrm flipH="1">
              <a:off x="4416" y="1008"/>
              <a:ext cx="24" cy="60"/>
            </a:xfrm>
            <a:prstGeom prst="line">
              <a:avLst/>
            </a:prstGeom>
            <a:ln w="9525" cap="flat" cmpd="sng">
              <a:solidFill>
                <a:srgbClr val="000000"/>
              </a:solidFill>
              <a:prstDash val="solid"/>
              <a:headEnd type="none" w="med" len="med"/>
              <a:tailEnd type="none" w="med" len="med"/>
            </a:ln>
          </p:spPr>
        </p:sp>
        <p:sp>
          <p:nvSpPr>
            <p:cNvPr id="354416" name="直接连接符 354415"/>
            <p:cNvSpPr/>
            <p:nvPr/>
          </p:nvSpPr>
          <p:spPr>
            <a:xfrm flipH="1">
              <a:off x="4452" y="1020"/>
              <a:ext cx="24" cy="60"/>
            </a:xfrm>
            <a:prstGeom prst="line">
              <a:avLst/>
            </a:prstGeom>
            <a:ln w="9525" cap="flat" cmpd="sng">
              <a:solidFill>
                <a:srgbClr val="000000"/>
              </a:solidFill>
              <a:prstDash val="solid"/>
              <a:headEnd type="none" w="med" len="med"/>
              <a:tailEnd type="none" w="med" len="med"/>
            </a:ln>
          </p:spPr>
        </p:sp>
      </p:grpSp>
      <p:grpSp>
        <p:nvGrpSpPr>
          <p:cNvPr id="354417" name="组合 354416"/>
          <p:cNvGrpSpPr/>
          <p:nvPr/>
        </p:nvGrpSpPr>
        <p:grpSpPr>
          <a:xfrm>
            <a:off x="514350" y="4724400"/>
            <a:ext cx="209550" cy="381000"/>
            <a:chOff x="3900" y="1284"/>
            <a:chExt cx="252" cy="1044"/>
          </a:xfrm>
        </p:grpSpPr>
        <p:sp>
          <p:nvSpPr>
            <p:cNvPr id="354418" name="直接连接符 354417"/>
            <p:cNvSpPr/>
            <p:nvPr/>
          </p:nvSpPr>
          <p:spPr>
            <a:xfrm flipH="1">
              <a:off x="4092" y="1284"/>
              <a:ext cx="0" cy="240"/>
            </a:xfrm>
            <a:prstGeom prst="line">
              <a:avLst/>
            </a:prstGeom>
            <a:ln w="38100" cap="flat" cmpd="sng">
              <a:solidFill>
                <a:srgbClr val="000000"/>
              </a:solidFill>
              <a:prstDash val="solid"/>
              <a:headEnd type="none" w="med" len="med"/>
              <a:tailEnd type="none" w="med" len="med"/>
            </a:ln>
          </p:spPr>
        </p:sp>
        <p:sp>
          <p:nvSpPr>
            <p:cNvPr id="354419" name="直接连接符 354418"/>
            <p:cNvSpPr/>
            <p:nvPr/>
          </p:nvSpPr>
          <p:spPr>
            <a:xfrm flipH="1">
              <a:off x="3900" y="1512"/>
              <a:ext cx="204" cy="132"/>
            </a:xfrm>
            <a:prstGeom prst="line">
              <a:avLst/>
            </a:prstGeom>
            <a:ln w="38100" cap="flat" cmpd="sng">
              <a:solidFill>
                <a:srgbClr val="000000"/>
              </a:solidFill>
              <a:prstDash val="solid"/>
              <a:headEnd type="none" w="med" len="med"/>
              <a:tailEnd type="none" w="med" len="med"/>
            </a:ln>
          </p:spPr>
        </p:sp>
        <p:sp>
          <p:nvSpPr>
            <p:cNvPr id="354420" name="直接连接符 354419"/>
            <p:cNvSpPr/>
            <p:nvPr/>
          </p:nvSpPr>
          <p:spPr>
            <a:xfrm>
              <a:off x="3936" y="1632"/>
              <a:ext cx="216" cy="120"/>
            </a:xfrm>
            <a:prstGeom prst="line">
              <a:avLst/>
            </a:prstGeom>
            <a:ln w="38100" cap="flat" cmpd="sng">
              <a:solidFill>
                <a:srgbClr val="000000"/>
              </a:solidFill>
              <a:prstDash val="solid"/>
              <a:headEnd type="none" w="med" len="med"/>
              <a:tailEnd type="none" w="med" len="med"/>
            </a:ln>
          </p:spPr>
        </p:sp>
        <p:sp>
          <p:nvSpPr>
            <p:cNvPr id="354421" name="直接连接符 354420"/>
            <p:cNvSpPr/>
            <p:nvPr/>
          </p:nvSpPr>
          <p:spPr>
            <a:xfrm flipH="1">
              <a:off x="3912" y="1728"/>
              <a:ext cx="228" cy="168"/>
            </a:xfrm>
            <a:prstGeom prst="line">
              <a:avLst/>
            </a:prstGeom>
            <a:ln w="38100" cap="flat" cmpd="sng">
              <a:solidFill>
                <a:srgbClr val="000000"/>
              </a:solidFill>
              <a:prstDash val="solid"/>
              <a:headEnd type="none" w="med" len="med"/>
              <a:tailEnd type="none" w="med" len="med"/>
            </a:ln>
          </p:spPr>
        </p:sp>
        <p:sp>
          <p:nvSpPr>
            <p:cNvPr id="354422" name="直接连接符 354421"/>
            <p:cNvSpPr/>
            <p:nvPr/>
          </p:nvSpPr>
          <p:spPr>
            <a:xfrm>
              <a:off x="3948" y="1884"/>
              <a:ext cx="192" cy="132"/>
            </a:xfrm>
            <a:prstGeom prst="line">
              <a:avLst/>
            </a:prstGeom>
            <a:ln w="38100" cap="flat" cmpd="sng">
              <a:solidFill>
                <a:srgbClr val="000000"/>
              </a:solidFill>
              <a:prstDash val="solid"/>
              <a:headEnd type="none" w="med" len="med"/>
              <a:tailEnd type="none" w="med" len="med"/>
            </a:ln>
          </p:spPr>
        </p:sp>
        <p:sp>
          <p:nvSpPr>
            <p:cNvPr id="354423" name="直接连接符 354422"/>
            <p:cNvSpPr/>
            <p:nvPr/>
          </p:nvSpPr>
          <p:spPr>
            <a:xfrm flipH="1">
              <a:off x="3912" y="1992"/>
              <a:ext cx="228" cy="168"/>
            </a:xfrm>
            <a:prstGeom prst="line">
              <a:avLst/>
            </a:prstGeom>
            <a:ln w="38100" cap="flat" cmpd="sng">
              <a:solidFill>
                <a:srgbClr val="000000"/>
              </a:solidFill>
              <a:prstDash val="solid"/>
              <a:headEnd type="none" w="med" len="med"/>
              <a:tailEnd type="none" w="med" len="med"/>
            </a:ln>
          </p:spPr>
        </p:sp>
        <p:sp>
          <p:nvSpPr>
            <p:cNvPr id="354424" name="直接连接符 354423"/>
            <p:cNvSpPr/>
            <p:nvPr/>
          </p:nvSpPr>
          <p:spPr>
            <a:xfrm>
              <a:off x="3924" y="2160"/>
              <a:ext cx="204" cy="168"/>
            </a:xfrm>
            <a:prstGeom prst="line">
              <a:avLst/>
            </a:prstGeom>
            <a:ln w="38100" cap="flat" cmpd="sng">
              <a:solidFill>
                <a:srgbClr val="000000"/>
              </a:solidFill>
              <a:prstDash val="solid"/>
              <a:headEnd type="none" w="med" len="med"/>
              <a:tailEnd type="none" w="med" len="med"/>
            </a:ln>
          </p:spPr>
        </p:sp>
      </p:grpSp>
      <p:sp>
        <p:nvSpPr>
          <p:cNvPr id="354425" name="直接连接符 354424"/>
          <p:cNvSpPr/>
          <p:nvPr/>
        </p:nvSpPr>
        <p:spPr>
          <a:xfrm flipV="1">
            <a:off x="1009650" y="5524500"/>
            <a:ext cx="0" cy="552450"/>
          </a:xfrm>
          <a:prstGeom prst="line">
            <a:avLst/>
          </a:prstGeom>
          <a:ln w="38100" cap="flat" cmpd="sng">
            <a:solidFill>
              <a:srgbClr val="000000"/>
            </a:solidFill>
            <a:prstDash val="solid"/>
            <a:headEnd type="none" w="med" len="med"/>
            <a:tailEnd type="none" w="med" len="med"/>
          </a:ln>
        </p:spPr>
      </p:sp>
      <p:sp>
        <p:nvSpPr>
          <p:cNvPr id="354426" name="直接连接符 354425"/>
          <p:cNvSpPr/>
          <p:nvPr/>
        </p:nvSpPr>
        <p:spPr>
          <a:xfrm>
            <a:off x="1009650" y="5543550"/>
            <a:ext cx="152400" cy="0"/>
          </a:xfrm>
          <a:prstGeom prst="line">
            <a:avLst/>
          </a:prstGeom>
          <a:ln w="38100" cap="flat" cmpd="sng">
            <a:solidFill>
              <a:srgbClr val="000000"/>
            </a:solidFill>
            <a:prstDash val="solid"/>
            <a:headEnd type="none" w="med" len="med"/>
            <a:tailEnd type="none" w="med" len="med"/>
          </a:ln>
        </p:spPr>
      </p:sp>
      <p:sp>
        <p:nvSpPr>
          <p:cNvPr id="354427" name="直接连接符 354426"/>
          <p:cNvSpPr/>
          <p:nvPr/>
        </p:nvSpPr>
        <p:spPr>
          <a:xfrm flipV="1">
            <a:off x="1162050" y="5524500"/>
            <a:ext cx="0" cy="342900"/>
          </a:xfrm>
          <a:prstGeom prst="line">
            <a:avLst/>
          </a:prstGeom>
          <a:ln w="38100" cap="flat" cmpd="sng">
            <a:solidFill>
              <a:srgbClr val="000000"/>
            </a:solidFill>
            <a:prstDash val="solid"/>
            <a:headEnd type="none" w="med" len="med"/>
            <a:tailEnd type="none" w="med" len="med"/>
          </a:ln>
        </p:spPr>
      </p:sp>
      <p:sp>
        <p:nvSpPr>
          <p:cNvPr id="354428" name="直接连接符 354427"/>
          <p:cNvSpPr/>
          <p:nvPr/>
        </p:nvSpPr>
        <p:spPr>
          <a:xfrm flipV="1">
            <a:off x="1676400" y="5524500"/>
            <a:ext cx="0" cy="342900"/>
          </a:xfrm>
          <a:prstGeom prst="line">
            <a:avLst/>
          </a:prstGeom>
          <a:ln w="38100" cap="flat" cmpd="sng">
            <a:solidFill>
              <a:srgbClr val="000000"/>
            </a:solidFill>
            <a:prstDash val="solid"/>
            <a:headEnd type="none" w="med" len="med"/>
            <a:tailEnd type="none" w="med" len="med"/>
          </a:ln>
        </p:spPr>
      </p:sp>
      <p:sp>
        <p:nvSpPr>
          <p:cNvPr id="354429" name="直接连接符 354428"/>
          <p:cNvSpPr/>
          <p:nvPr/>
        </p:nvSpPr>
        <p:spPr>
          <a:xfrm flipH="1" flipV="1">
            <a:off x="1943100" y="5505450"/>
            <a:ext cx="0" cy="342900"/>
          </a:xfrm>
          <a:prstGeom prst="line">
            <a:avLst/>
          </a:prstGeom>
          <a:ln w="38100" cap="flat" cmpd="sng">
            <a:solidFill>
              <a:srgbClr val="000000"/>
            </a:solidFill>
            <a:prstDash val="solid"/>
            <a:headEnd type="none" w="med" len="med"/>
            <a:tailEnd type="none" w="med" len="med"/>
          </a:ln>
        </p:spPr>
      </p:sp>
      <p:sp>
        <p:nvSpPr>
          <p:cNvPr id="354430" name="直接连接符 354429"/>
          <p:cNvSpPr/>
          <p:nvPr/>
        </p:nvSpPr>
        <p:spPr>
          <a:xfrm flipV="1">
            <a:off x="1181100" y="5848350"/>
            <a:ext cx="495300" cy="0"/>
          </a:xfrm>
          <a:prstGeom prst="line">
            <a:avLst/>
          </a:prstGeom>
          <a:ln w="38100" cap="flat" cmpd="sng">
            <a:solidFill>
              <a:srgbClr val="000000"/>
            </a:solidFill>
            <a:prstDash val="solid"/>
            <a:headEnd type="none" w="med" len="med"/>
            <a:tailEnd type="none" w="med" len="med"/>
          </a:ln>
        </p:spPr>
      </p:sp>
      <p:sp>
        <p:nvSpPr>
          <p:cNvPr id="354431" name="直接连接符 354430"/>
          <p:cNvSpPr/>
          <p:nvPr/>
        </p:nvSpPr>
        <p:spPr>
          <a:xfrm>
            <a:off x="1676400" y="5524500"/>
            <a:ext cx="285750" cy="0"/>
          </a:xfrm>
          <a:prstGeom prst="line">
            <a:avLst/>
          </a:prstGeom>
          <a:ln w="38100" cap="flat" cmpd="sng">
            <a:solidFill>
              <a:srgbClr val="000000"/>
            </a:solidFill>
            <a:prstDash val="solid"/>
            <a:headEnd type="none" w="med" len="med"/>
            <a:tailEnd type="none" w="med" len="med"/>
          </a:ln>
        </p:spPr>
      </p:sp>
      <p:sp>
        <p:nvSpPr>
          <p:cNvPr id="354432" name="直接连接符 354431"/>
          <p:cNvSpPr/>
          <p:nvPr/>
        </p:nvSpPr>
        <p:spPr>
          <a:xfrm flipV="1">
            <a:off x="1962150" y="5829300"/>
            <a:ext cx="495300" cy="0"/>
          </a:xfrm>
          <a:prstGeom prst="line">
            <a:avLst/>
          </a:prstGeom>
          <a:ln w="38100" cap="flat" cmpd="sng">
            <a:solidFill>
              <a:srgbClr val="000000"/>
            </a:solidFill>
            <a:prstDash val="solid"/>
            <a:headEnd type="none" w="med" len="med"/>
            <a:tailEnd type="none" w="med" len="med"/>
          </a:ln>
        </p:spPr>
      </p:sp>
      <p:sp>
        <p:nvSpPr>
          <p:cNvPr id="354433" name="直接连接符 354432"/>
          <p:cNvSpPr/>
          <p:nvPr/>
        </p:nvSpPr>
        <p:spPr>
          <a:xfrm flipH="1" flipV="1">
            <a:off x="2590800" y="5543550"/>
            <a:ext cx="0" cy="552450"/>
          </a:xfrm>
          <a:prstGeom prst="line">
            <a:avLst/>
          </a:prstGeom>
          <a:ln w="38100" cap="flat" cmpd="sng">
            <a:solidFill>
              <a:srgbClr val="000000"/>
            </a:solidFill>
            <a:prstDash val="solid"/>
            <a:headEnd type="none" w="med" len="med"/>
            <a:tailEnd type="none" w="med" len="med"/>
          </a:ln>
        </p:spPr>
      </p:sp>
      <p:sp>
        <p:nvSpPr>
          <p:cNvPr id="354434" name="直接连接符 354433"/>
          <p:cNvSpPr/>
          <p:nvPr/>
        </p:nvSpPr>
        <p:spPr>
          <a:xfrm flipH="1">
            <a:off x="2438400" y="5543550"/>
            <a:ext cx="152400" cy="0"/>
          </a:xfrm>
          <a:prstGeom prst="line">
            <a:avLst/>
          </a:prstGeom>
          <a:ln w="38100" cap="flat" cmpd="sng">
            <a:solidFill>
              <a:srgbClr val="000000"/>
            </a:solidFill>
            <a:prstDash val="solid"/>
            <a:headEnd type="none" w="med" len="med"/>
            <a:tailEnd type="none" w="med" len="med"/>
          </a:ln>
        </p:spPr>
      </p:sp>
      <p:sp>
        <p:nvSpPr>
          <p:cNvPr id="354435" name="直接连接符 354434"/>
          <p:cNvSpPr/>
          <p:nvPr/>
        </p:nvSpPr>
        <p:spPr>
          <a:xfrm flipV="1">
            <a:off x="2438400" y="5543550"/>
            <a:ext cx="0" cy="304800"/>
          </a:xfrm>
          <a:prstGeom prst="line">
            <a:avLst/>
          </a:prstGeom>
          <a:ln w="38100" cap="flat" cmpd="sng">
            <a:solidFill>
              <a:srgbClr val="000000"/>
            </a:solidFill>
            <a:prstDash val="solid"/>
            <a:headEnd type="none" w="med" len="med"/>
            <a:tailEnd type="none" w="med" len="med"/>
          </a:ln>
        </p:spPr>
      </p:sp>
      <p:sp>
        <p:nvSpPr>
          <p:cNvPr id="354436" name="直接连接符 354435"/>
          <p:cNvSpPr/>
          <p:nvPr/>
        </p:nvSpPr>
        <p:spPr>
          <a:xfrm>
            <a:off x="1009650" y="6076950"/>
            <a:ext cx="1619250" cy="0"/>
          </a:xfrm>
          <a:prstGeom prst="line">
            <a:avLst/>
          </a:prstGeom>
          <a:ln w="38100" cap="flat" cmpd="sng">
            <a:solidFill>
              <a:srgbClr val="000000"/>
            </a:solidFill>
            <a:prstDash val="solid"/>
            <a:headEnd type="none" w="med" len="med"/>
            <a:tailEnd type="none" w="med" len="med"/>
          </a:ln>
        </p:spPr>
      </p:sp>
      <p:sp>
        <p:nvSpPr>
          <p:cNvPr id="354437" name="直接连接符 354436"/>
          <p:cNvSpPr/>
          <p:nvPr/>
        </p:nvSpPr>
        <p:spPr>
          <a:xfrm flipV="1">
            <a:off x="381000" y="6076950"/>
            <a:ext cx="3200400" cy="0"/>
          </a:xfrm>
          <a:prstGeom prst="line">
            <a:avLst/>
          </a:prstGeom>
          <a:ln w="38100" cap="flat" cmpd="sng">
            <a:solidFill>
              <a:srgbClr val="000000"/>
            </a:solidFill>
            <a:prstDash val="solid"/>
            <a:headEnd type="none" w="med" len="med"/>
            <a:tailEnd type="none" w="med" len="med"/>
          </a:ln>
        </p:spPr>
      </p:sp>
      <p:sp>
        <p:nvSpPr>
          <p:cNvPr id="354438" name="直接连接符 354437"/>
          <p:cNvSpPr/>
          <p:nvPr/>
        </p:nvSpPr>
        <p:spPr>
          <a:xfrm flipH="1">
            <a:off x="419100" y="6096000"/>
            <a:ext cx="152400" cy="152400"/>
          </a:xfrm>
          <a:prstGeom prst="line">
            <a:avLst/>
          </a:prstGeom>
          <a:ln w="9525" cap="flat" cmpd="sng">
            <a:solidFill>
              <a:srgbClr val="000000"/>
            </a:solidFill>
            <a:prstDash val="solid"/>
            <a:headEnd type="none" w="med" len="med"/>
            <a:tailEnd type="none" w="med" len="med"/>
          </a:ln>
        </p:spPr>
      </p:sp>
      <p:sp>
        <p:nvSpPr>
          <p:cNvPr id="354439" name="直接连接符 354438"/>
          <p:cNvSpPr/>
          <p:nvPr/>
        </p:nvSpPr>
        <p:spPr>
          <a:xfrm flipH="1">
            <a:off x="590550" y="6076950"/>
            <a:ext cx="152400" cy="152400"/>
          </a:xfrm>
          <a:prstGeom prst="line">
            <a:avLst/>
          </a:prstGeom>
          <a:ln w="9525" cap="flat" cmpd="sng">
            <a:solidFill>
              <a:srgbClr val="000000"/>
            </a:solidFill>
            <a:prstDash val="solid"/>
            <a:headEnd type="none" w="med" len="med"/>
            <a:tailEnd type="none" w="med" len="med"/>
          </a:ln>
        </p:spPr>
      </p:sp>
      <p:sp>
        <p:nvSpPr>
          <p:cNvPr id="354440" name="直接连接符 354439"/>
          <p:cNvSpPr/>
          <p:nvPr/>
        </p:nvSpPr>
        <p:spPr>
          <a:xfrm flipH="1">
            <a:off x="742950" y="6076950"/>
            <a:ext cx="152400" cy="152400"/>
          </a:xfrm>
          <a:prstGeom prst="line">
            <a:avLst/>
          </a:prstGeom>
          <a:ln w="9525" cap="flat" cmpd="sng">
            <a:solidFill>
              <a:srgbClr val="000000"/>
            </a:solidFill>
            <a:prstDash val="solid"/>
            <a:headEnd type="none" w="med" len="med"/>
            <a:tailEnd type="none" w="med" len="med"/>
          </a:ln>
        </p:spPr>
      </p:sp>
      <p:sp>
        <p:nvSpPr>
          <p:cNvPr id="354441" name="直接连接符 354440"/>
          <p:cNvSpPr/>
          <p:nvPr/>
        </p:nvSpPr>
        <p:spPr>
          <a:xfrm flipH="1">
            <a:off x="895350" y="6076950"/>
            <a:ext cx="152400" cy="152400"/>
          </a:xfrm>
          <a:prstGeom prst="line">
            <a:avLst/>
          </a:prstGeom>
          <a:ln w="9525" cap="flat" cmpd="sng">
            <a:solidFill>
              <a:srgbClr val="000000"/>
            </a:solidFill>
            <a:prstDash val="solid"/>
            <a:headEnd type="none" w="med" len="med"/>
            <a:tailEnd type="none" w="med" len="med"/>
          </a:ln>
        </p:spPr>
      </p:sp>
      <p:sp>
        <p:nvSpPr>
          <p:cNvPr id="354442" name="直接连接符 354441"/>
          <p:cNvSpPr/>
          <p:nvPr/>
        </p:nvSpPr>
        <p:spPr>
          <a:xfrm flipH="1">
            <a:off x="1066800" y="6057900"/>
            <a:ext cx="152400" cy="152400"/>
          </a:xfrm>
          <a:prstGeom prst="line">
            <a:avLst/>
          </a:prstGeom>
          <a:ln w="9525" cap="flat" cmpd="sng">
            <a:solidFill>
              <a:srgbClr val="000000"/>
            </a:solidFill>
            <a:prstDash val="solid"/>
            <a:headEnd type="none" w="med" len="med"/>
            <a:tailEnd type="none" w="med" len="med"/>
          </a:ln>
        </p:spPr>
      </p:sp>
      <p:sp>
        <p:nvSpPr>
          <p:cNvPr id="354443" name="直接连接符 354442"/>
          <p:cNvSpPr/>
          <p:nvPr/>
        </p:nvSpPr>
        <p:spPr>
          <a:xfrm flipH="1">
            <a:off x="1219200" y="6057900"/>
            <a:ext cx="152400" cy="152400"/>
          </a:xfrm>
          <a:prstGeom prst="line">
            <a:avLst/>
          </a:prstGeom>
          <a:ln w="9525" cap="flat" cmpd="sng">
            <a:solidFill>
              <a:srgbClr val="000000"/>
            </a:solidFill>
            <a:prstDash val="solid"/>
            <a:headEnd type="none" w="med" len="med"/>
            <a:tailEnd type="none" w="med" len="med"/>
          </a:ln>
        </p:spPr>
      </p:sp>
      <p:sp>
        <p:nvSpPr>
          <p:cNvPr id="354444" name="直接连接符 354443"/>
          <p:cNvSpPr/>
          <p:nvPr/>
        </p:nvSpPr>
        <p:spPr>
          <a:xfrm flipH="1">
            <a:off x="1352550" y="6096000"/>
            <a:ext cx="152400" cy="152400"/>
          </a:xfrm>
          <a:prstGeom prst="line">
            <a:avLst/>
          </a:prstGeom>
          <a:ln w="9525" cap="flat" cmpd="sng">
            <a:solidFill>
              <a:srgbClr val="000000"/>
            </a:solidFill>
            <a:prstDash val="solid"/>
            <a:headEnd type="none" w="med" len="med"/>
            <a:tailEnd type="none" w="med" len="med"/>
          </a:ln>
        </p:spPr>
      </p:sp>
      <p:sp>
        <p:nvSpPr>
          <p:cNvPr id="354445" name="直接连接符 354444"/>
          <p:cNvSpPr/>
          <p:nvPr/>
        </p:nvSpPr>
        <p:spPr>
          <a:xfrm flipH="1">
            <a:off x="1524000" y="6076950"/>
            <a:ext cx="152400" cy="152400"/>
          </a:xfrm>
          <a:prstGeom prst="line">
            <a:avLst/>
          </a:prstGeom>
          <a:ln w="9525" cap="flat" cmpd="sng">
            <a:solidFill>
              <a:srgbClr val="000000"/>
            </a:solidFill>
            <a:prstDash val="solid"/>
            <a:headEnd type="none" w="med" len="med"/>
            <a:tailEnd type="none" w="med" len="med"/>
          </a:ln>
        </p:spPr>
      </p:sp>
      <p:sp>
        <p:nvSpPr>
          <p:cNvPr id="354446" name="直接连接符 354445"/>
          <p:cNvSpPr/>
          <p:nvPr/>
        </p:nvSpPr>
        <p:spPr>
          <a:xfrm flipH="1">
            <a:off x="1676400" y="6076950"/>
            <a:ext cx="152400" cy="152400"/>
          </a:xfrm>
          <a:prstGeom prst="line">
            <a:avLst/>
          </a:prstGeom>
          <a:ln w="9525" cap="flat" cmpd="sng">
            <a:solidFill>
              <a:srgbClr val="000000"/>
            </a:solidFill>
            <a:prstDash val="solid"/>
            <a:headEnd type="none" w="med" len="med"/>
            <a:tailEnd type="none" w="med" len="med"/>
          </a:ln>
        </p:spPr>
      </p:sp>
      <p:sp>
        <p:nvSpPr>
          <p:cNvPr id="354447" name="直接连接符 354446"/>
          <p:cNvSpPr/>
          <p:nvPr/>
        </p:nvSpPr>
        <p:spPr>
          <a:xfrm flipH="1">
            <a:off x="1828800" y="6076950"/>
            <a:ext cx="152400" cy="152400"/>
          </a:xfrm>
          <a:prstGeom prst="line">
            <a:avLst/>
          </a:prstGeom>
          <a:ln w="9525" cap="flat" cmpd="sng">
            <a:solidFill>
              <a:srgbClr val="000000"/>
            </a:solidFill>
            <a:prstDash val="solid"/>
            <a:headEnd type="none" w="med" len="med"/>
            <a:tailEnd type="none" w="med" len="med"/>
          </a:ln>
        </p:spPr>
      </p:sp>
      <p:sp>
        <p:nvSpPr>
          <p:cNvPr id="354448" name="直接连接符 354447"/>
          <p:cNvSpPr/>
          <p:nvPr/>
        </p:nvSpPr>
        <p:spPr>
          <a:xfrm flipH="1">
            <a:off x="2000250" y="6057900"/>
            <a:ext cx="152400" cy="152400"/>
          </a:xfrm>
          <a:prstGeom prst="line">
            <a:avLst/>
          </a:prstGeom>
          <a:ln w="9525" cap="flat" cmpd="sng">
            <a:solidFill>
              <a:srgbClr val="000000"/>
            </a:solidFill>
            <a:prstDash val="solid"/>
            <a:headEnd type="none" w="med" len="med"/>
            <a:tailEnd type="none" w="med" len="med"/>
          </a:ln>
        </p:spPr>
      </p:sp>
      <p:sp>
        <p:nvSpPr>
          <p:cNvPr id="354449" name="直接连接符 354448"/>
          <p:cNvSpPr/>
          <p:nvPr/>
        </p:nvSpPr>
        <p:spPr>
          <a:xfrm flipH="1">
            <a:off x="2152650" y="6057900"/>
            <a:ext cx="152400" cy="152400"/>
          </a:xfrm>
          <a:prstGeom prst="line">
            <a:avLst/>
          </a:prstGeom>
          <a:ln w="9525" cap="flat" cmpd="sng">
            <a:solidFill>
              <a:srgbClr val="000000"/>
            </a:solidFill>
            <a:prstDash val="solid"/>
            <a:headEnd type="none" w="med" len="med"/>
            <a:tailEnd type="none" w="med" len="med"/>
          </a:ln>
        </p:spPr>
      </p:sp>
      <p:sp>
        <p:nvSpPr>
          <p:cNvPr id="354450" name="直接连接符 354449"/>
          <p:cNvSpPr/>
          <p:nvPr/>
        </p:nvSpPr>
        <p:spPr>
          <a:xfrm flipH="1">
            <a:off x="2286000" y="6076950"/>
            <a:ext cx="152400" cy="152400"/>
          </a:xfrm>
          <a:prstGeom prst="line">
            <a:avLst/>
          </a:prstGeom>
          <a:ln w="9525" cap="flat" cmpd="sng">
            <a:solidFill>
              <a:srgbClr val="000000"/>
            </a:solidFill>
            <a:prstDash val="solid"/>
            <a:headEnd type="none" w="med" len="med"/>
            <a:tailEnd type="none" w="med" len="med"/>
          </a:ln>
        </p:spPr>
      </p:sp>
      <p:sp>
        <p:nvSpPr>
          <p:cNvPr id="354451" name="直接连接符 354450"/>
          <p:cNvSpPr/>
          <p:nvPr/>
        </p:nvSpPr>
        <p:spPr>
          <a:xfrm flipH="1">
            <a:off x="2457450" y="6057900"/>
            <a:ext cx="152400" cy="152400"/>
          </a:xfrm>
          <a:prstGeom prst="line">
            <a:avLst/>
          </a:prstGeom>
          <a:ln w="9525" cap="flat" cmpd="sng">
            <a:solidFill>
              <a:srgbClr val="000000"/>
            </a:solidFill>
            <a:prstDash val="solid"/>
            <a:headEnd type="none" w="med" len="med"/>
            <a:tailEnd type="none" w="med" len="med"/>
          </a:ln>
        </p:spPr>
      </p:sp>
      <p:sp>
        <p:nvSpPr>
          <p:cNvPr id="354452" name="直接连接符 354451"/>
          <p:cNvSpPr/>
          <p:nvPr/>
        </p:nvSpPr>
        <p:spPr>
          <a:xfrm flipH="1">
            <a:off x="2609850" y="6057900"/>
            <a:ext cx="152400" cy="152400"/>
          </a:xfrm>
          <a:prstGeom prst="line">
            <a:avLst/>
          </a:prstGeom>
          <a:ln w="9525" cap="flat" cmpd="sng">
            <a:solidFill>
              <a:srgbClr val="000000"/>
            </a:solidFill>
            <a:prstDash val="solid"/>
            <a:headEnd type="none" w="med" len="med"/>
            <a:tailEnd type="none" w="med" len="med"/>
          </a:ln>
        </p:spPr>
      </p:sp>
      <p:sp>
        <p:nvSpPr>
          <p:cNvPr id="354453" name="直接连接符 354452"/>
          <p:cNvSpPr/>
          <p:nvPr/>
        </p:nvSpPr>
        <p:spPr>
          <a:xfrm flipH="1">
            <a:off x="2762250" y="6057900"/>
            <a:ext cx="152400" cy="152400"/>
          </a:xfrm>
          <a:prstGeom prst="line">
            <a:avLst/>
          </a:prstGeom>
          <a:ln w="9525" cap="flat" cmpd="sng">
            <a:solidFill>
              <a:srgbClr val="000000"/>
            </a:solidFill>
            <a:prstDash val="solid"/>
            <a:headEnd type="none" w="med" len="med"/>
            <a:tailEnd type="none" w="med" len="med"/>
          </a:ln>
        </p:spPr>
      </p:sp>
      <p:sp>
        <p:nvSpPr>
          <p:cNvPr id="354454" name="直接连接符 354453"/>
          <p:cNvSpPr/>
          <p:nvPr/>
        </p:nvSpPr>
        <p:spPr>
          <a:xfrm flipH="1">
            <a:off x="2895600" y="6076950"/>
            <a:ext cx="152400" cy="152400"/>
          </a:xfrm>
          <a:prstGeom prst="line">
            <a:avLst/>
          </a:prstGeom>
          <a:ln w="9525" cap="flat" cmpd="sng">
            <a:solidFill>
              <a:srgbClr val="000000"/>
            </a:solidFill>
            <a:prstDash val="solid"/>
            <a:headEnd type="none" w="med" len="med"/>
            <a:tailEnd type="none" w="med" len="med"/>
          </a:ln>
        </p:spPr>
      </p:sp>
      <p:sp>
        <p:nvSpPr>
          <p:cNvPr id="354455" name="直接连接符 354454"/>
          <p:cNvSpPr/>
          <p:nvPr/>
        </p:nvSpPr>
        <p:spPr>
          <a:xfrm flipH="1">
            <a:off x="3067050" y="6076950"/>
            <a:ext cx="152400" cy="152400"/>
          </a:xfrm>
          <a:prstGeom prst="line">
            <a:avLst/>
          </a:prstGeom>
          <a:ln w="9525" cap="flat" cmpd="sng">
            <a:solidFill>
              <a:srgbClr val="000000"/>
            </a:solidFill>
            <a:prstDash val="solid"/>
            <a:headEnd type="none" w="med" len="med"/>
            <a:tailEnd type="none" w="med" len="med"/>
          </a:ln>
        </p:spPr>
      </p:sp>
      <p:sp>
        <p:nvSpPr>
          <p:cNvPr id="354456" name="矩形 354455"/>
          <p:cNvSpPr/>
          <p:nvPr/>
        </p:nvSpPr>
        <p:spPr>
          <a:xfrm>
            <a:off x="4381500" y="2209800"/>
            <a:ext cx="1219200" cy="514350"/>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457" name="直接连接符 354456"/>
          <p:cNvSpPr/>
          <p:nvPr/>
        </p:nvSpPr>
        <p:spPr>
          <a:xfrm>
            <a:off x="3867150" y="2495550"/>
            <a:ext cx="1371600" cy="0"/>
          </a:xfrm>
          <a:prstGeom prst="line">
            <a:avLst/>
          </a:prstGeom>
          <a:ln w="38100" cap="flat" cmpd="sng">
            <a:solidFill>
              <a:schemeClr val="accent2"/>
            </a:solidFill>
            <a:prstDash val="solid"/>
            <a:headEnd type="none" w="med" len="med"/>
            <a:tailEnd type="none" w="med" len="med"/>
          </a:ln>
        </p:spPr>
      </p:sp>
      <p:grpSp>
        <p:nvGrpSpPr>
          <p:cNvPr id="354458" name="组合 354457"/>
          <p:cNvGrpSpPr/>
          <p:nvPr/>
        </p:nvGrpSpPr>
        <p:grpSpPr>
          <a:xfrm>
            <a:off x="5124450" y="2514600"/>
            <a:ext cx="1200150" cy="76200"/>
            <a:chOff x="3756" y="588"/>
            <a:chExt cx="756" cy="48"/>
          </a:xfrm>
        </p:grpSpPr>
        <p:sp>
          <p:nvSpPr>
            <p:cNvPr id="354459" name="直接连接符 354458"/>
            <p:cNvSpPr/>
            <p:nvPr/>
          </p:nvSpPr>
          <p:spPr>
            <a:xfrm>
              <a:off x="3756" y="636"/>
              <a:ext cx="756" cy="0"/>
            </a:xfrm>
            <a:prstGeom prst="line">
              <a:avLst/>
            </a:prstGeom>
            <a:ln w="38100" cap="flat" cmpd="sng">
              <a:solidFill>
                <a:schemeClr val="accent2"/>
              </a:solidFill>
              <a:prstDash val="solid"/>
              <a:headEnd type="none" w="med" len="med"/>
              <a:tailEnd type="none" w="med" len="med"/>
            </a:ln>
          </p:spPr>
        </p:sp>
        <p:sp>
          <p:nvSpPr>
            <p:cNvPr id="354460" name="圆角矩形 354459"/>
            <p:cNvSpPr/>
            <p:nvPr/>
          </p:nvSpPr>
          <p:spPr>
            <a:xfrm>
              <a:off x="3768" y="588"/>
              <a:ext cx="84" cy="47"/>
            </a:xfrm>
            <a:prstGeom prst="roundRect">
              <a:avLst>
                <a:gd name="adj" fmla="val 16667"/>
              </a:avLst>
            </a:prstGeom>
            <a:solidFill>
              <a:srgbClr val="FFFFFF"/>
            </a:solidFill>
            <a:ln w="38100" cap="flat" cmpd="sng">
              <a:solidFill>
                <a:schemeClr val="accent2"/>
              </a:solidFill>
              <a:prstDash val="solid"/>
              <a:headEnd type="none" w="med" len="med"/>
              <a:tailEnd type="none" w="med" len="med"/>
            </a:ln>
          </p:spPr>
          <p:txBody>
            <a:bodyPr/>
            <a:lstStyle/>
            <a:p>
              <a:endParaRPr lang="zh-CN" altLang="en-US"/>
            </a:p>
          </p:txBody>
        </p:sp>
      </p:grpSp>
      <p:grpSp>
        <p:nvGrpSpPr>
          <p:cNvPr id="354461" name="组合 354460"/>
          <p:cNvGrpSpPr/>
          <p:nvPr/>
        </p:nvGrpSpPr>
        <p:grpSpPr>
          <a:xfrm flipV="1">
            <a:off x="5105400" y="2324100"/>
            <a:ext cx="1200150" cy="76200"/>
            <a:chOff x="3756" y="588"/>
            <a:chExt cx="756" cy="48"/>
          </a:xfrm>
        </p:grpSpPr>
        <p:sp>
          <p:nvSpPr>
            <p:cNvPr id="354462" name="直接连接符 354461"/>
            <p:cNvSpPr/>
            <p:nvPr/>
          </p:nvSpPr>
          <p:spPr>
            <a:xfrm>
              <a:off x="3756" y="636"/>
              <a:ext cx="756" cy="0"/>
            </a:xfrm>
            <a:prstGeom prst="line">
              <a:avLst/>
            </a:prstGeom>
            <a:ln w="38100" cap="flat" cmpd="sng">
              <a:solidFill>
                <a:schemeClr val="accent2"/>
              </a:solidFill>
              <a:prstDash val="solid"/>
              <a:headEnd type="none" w="med" len="med"/>
              <a:tailEnd type="none" w="med" len="med"/>
            </a:ln>
          </p:spPr>
        </p:sp>
        <p:sp>
          <p:nvSpPr>
            <p:cNvPr id="354463" name="圆角矩形 354462"/>
            <p:cNvSpPr/>
            <p:nvPr/>
          </p:nvSpPr>
          <p:spPr>
            <a:xfrm>
              <a:off x="3768" y="588"/>
              <a:ext cx="84" cy="47"/>
            </a:xfrm>
            <a:prstGeom prst="roundRect">
              <a:avLst>
                <a:gd name="adj" fmla="val 16667"/>
              </a:avLst>
            </a:prstGeom>
            <a:solidFill>
              <a:srgbClr val="FFFFFF"/>
            </a:solidFill>
            <a:ln w="38100" cap="flat" cmpd="sng">
              <a:solidFill>
                <a:schemeClr val="accent2"/>
              </a:solidFill>
              <a:prstDash val="solid"/>
              <a:headEnd type="none" w="med" len="med"/>
              <a:tailEnd type="none" w="med" len="med"/>
            </a:ln>
          </p:spPr>
          <p:txBody>
            <a:bodyPr/>
            <a:lstStyle/>
            <a:p>
              <a:endParaRPr lang="zh-CN" altLang="en-US"/>
            </a:p>
          </p:txBody>
        </p:sp>
      </p:grpSp>
      <p:sp>
        <p:nvSpPr>
          <p:cNvPr id="354464" name="直接连接符 354463"/>
          <p:cNvSpPr/>
          <p:nvPr/>
        </p:nvSpPr>
        <p:spPr>
          <a:xfrm flipH="1">
            <a:off x="4648200" y="2495550"/>
            <a:ext cx="0" cy="438150"/>
          </a:xfrm>
          <a:prstGeom prst="line">
            <a:avLst/>
          </a:prstGeom>
          <a:ln w="38100" cap="flat" cmpd="sng">
            <a:solidFill>
              <a:srgbClr val="000000"/>
            </a:solidFill>
            <a:prstDash val="solid"/>
            <a:headEnd type="none" w="med" len="med"/>
            <a:tailEnd type="none" w="med" len="med"/>
          </a:ln>
        </p:spPr>
      </p:sp>
      <p:sp>
        <p:nvSpPr>
          <p:cNvPr id="354465" name="椭圆 354464"/>
          <p:cNvSpPr/>
          <p:nvPr/>
        </p:nvSpPr>
        <p:spPr>
          <a:xfrm>
            <a:off x="6305550" y="2286000"/>
            <a:ext cx="74613" cy="76200"/>
          </a:xfrm>
          <a:prstGeom prst="ellipse">
            <a:avLst/>
          </a:prstGeom>
          <a:solidFill>
            <a:srgbClr val="FFFFFF"/>
          </a:solidFill>
          <a:ln w="38100" cap="flat" cmpd="sng">
            <a:solidFill>
              <a:schemeClr val="accent2"/>
            </a:solidFill>
            <a:prstDash val="solid"/>
            <a:headEnd type="none" w="med" len="med"/>
            <a:tailEnd type="none" w="med" len="med"/>
          </a:ln>
        </p:spPr>
        <p:txBody>
          <a:bodyPr/>
          <a:lstStyle/>
          <a:p>
            <a:endParaRPr lang="zh-CN" altLang="en-US"/>
          </a:p>
        </p:txBody>
      </p:sp>
      <p:sp>
        <p:nvSpPr>
          <p:cNvPr id="354466" name="椭圆 354465"/>
          <p:cNvSpPr/>
          <p:nvPr/>
        </p:nvSpPr>
        <p:spPr>
          <a:xfrm>
            <a:off x="6305550" y="2552700"/>
            <a:ext cx="74613" cy="76200"/>
          </a:xfrm>
          <a:prstGeom prst="ellipse">
            <a:avLst/>
          </a:prstGeom>
          <a:solidFill>
            <a:srgbClr val="FFFFFF"/>
          </a:solidFill>
          <a:ln w="38100" cap="flat" cmpd="sng">
            <a:solidFill>
              <a:schemeClr val="accent2"/>
            </a:solidFill>
            <a:prstDash val="solid"/>
            <a:headEnd type="none" w="med" len="med"/>
            <a:tailEnd type="none" w="med" len="med"/>
          </a:ln>
        </p:spPr>
        <p:txBody>
          <a:bodyPr/>
          <a:lstStyle/>
          <a:p>
            <a:endParaRPr lang="zh-CN" altLang="en-US"/>
          </a:p>
        </p:txBody>
      </p:sp>
      <p:sp>
        <p:nvSpPr>
          <p:cNvPr id="354467" name="椭圆 354466"/>
          <p:cNvSpPr/>
          <p:nvPr/>
        </p:nvSpPr>
        <p:spPr>
          <a:xfrm>
            <a:off x="3829050" y="2438400"/>
            <a:ext cx="74613" cy="76200"/>
          </a:xfrm>
          <a:prstGeom prst="ellipse">
            <a:avLst/>
          </a:prstGeom>
          <a:solidFill>
            <a:srgbClr val="FFFFFF"/>
          </a:solidFill>
          <a:ln w="38100" cap="flat" cmpd="sng">
            <a:solidFill>
              <a:schemeClr val="accent2"/>
            </a:solidFill>
            <a:prstDash val="solid"/>
            <a:headEnd type="none" w="med" len="med"/>
            <a:tailEnd type="none" w="med" len="med"/>
          </a:ln>
        </p:spPr>
        <p:txBody>
          <a:bodyPr/>
          <a:lstStyle/>
          <a:p>
            <a:endParaRPr lang="zh-CN" altLang="en-US"/>
          </a:p>
        </p:txBody>
      </p:sp>
      <p:sp>
        <p:nvSpPr>
          <p:cNvPr id="354468" name="椭圆 354467"/>
          <p:cNvSpPr/>
          <p:nvPr/>
        </p:nvSpPr>
        <p:spPr>
          <a:xfrm>
            <a:off x="4610100" y="2933700"/>
            <a:ext cx="74613" cy="76200"/>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a:p>
        </p:txBody>
      </p:sp>
      <p:sp>
        <p:nvSpPr>
          <p:cNvPr id="354469" name="矩形 354468"/>
          <p:cNvSpPr/>
          <p:nvPr/>
        </p:nvSpPr>
        <p:spPr>
          <a:xfrm flipV="1">
            <a:off x="3619500" y="5219700"/>
            <a:ext cx="1219200" cy="514350"/>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54470" name="直接连接符 354469"/>
          <p:cNvSpPr/>
          <p:nvPr/>
        </p:nvSpPr>
        <p:spPr>
          <a:xfrm flipV="1">
            <a:off x="3105150" y="5448300"/>
            <a:ext cx="1371600" cy="0"/>
          </a:xfrm>
          <a:prstGeom prst="line">
            <a:avLst/>
          </a:prstGeom>
          <a:ln w="38100" cap="flat" cmpd="sng">
            <a:solidFill>
              <a:schemeClr val="accent2"/>
            </a:solidFill>
            <a:prstDash val="solid"/>
            <a:headEnd type="none" w="med" len="med"/>
            <a:tailEnd type="none" w="med" len="med"/>
          </a:ln>
        </p:spPr>
      </p:sp>
      <p:grpSp>
        <p:nvGrpSpPr>
          <p:cNvPr id="354471" name="组合 354470"/>
          <p:cNvGrpSpPr/>
          <p:nvPr/>
        </p:nvGrpSpPr>
        <p:grpSpPr>
          <a:xfrm flipV="1">
            <a:off x="4362450" y="5353050"/>
            <a:ext cx="1200150" cy="76200"/>
            <a:chOff x="3756" y="588"/>
            <a:chExt cx="756" cy="48"/>
          </a:xfrm>
        </p:grpSpPr>
        <p:sp>
          <p:nvSpPr>
            <p:cNvPr id="354472" name="直接连接符 354471"/>
            <p:cNvSpPr/>
            <p:nvPr/>
          </p:nvSpPr>
          <p:spPr>
            <a:xfrm>
              <a:off x="3756" y="636"/>
              <a:ext cx="756" cy="0"/>
            </a:xfrm>
            <a:prstGeom prst="line">
              <a:avLst/>
            </a:prstGeom>
            <a:ln w="38100" cap="flat" cmpd="sng">
              <a:solidFill>
                <a:schemeClr val="accent2"/>
              </a:solidFill>
              <a:prstDash val="solid"/>
              <a:headEnd type="none" w="med" len="med"/>
              <a:tailEnd type="none" w="med" len="med"/>
            </a:ln>
          </p:spPr>
        </p:sp>
        <p:sp>
          <p:nvSpPr>
            <p:cNvPr id="354473" name="圆角矩形 354472"/>
            <p:cNvSpPr/>
            <p:nvPr/>
          </p:nvSpPr>
          <p:spPr>
            <a:xfrm>
              <a:off x="3768" y="588"/>
              <a:ext cx="84" cy="47"/>
            </a:xfrm>
            <a:prstGeom prst="roundRect">
              <a:avLst>
                <a:gd name="adj" fmla="val 16667"/>
              </a:avLst>
            </a:prstGeom>
            <a:solidFill>
              <a:srgbClr val="FFFFFF"/>
            </a:solidFill>
            <a:ln w="38100" cap="flat" cmpd="sng">
              <a:solidFill>
                <a:schemeClr val="accent2"/>
              </a:solidFill>
              <a:prstDash val="solid"/>
              <a:headEnd type="none" w="med" len="med"/>
              <a:tailEnd type="none" w="med" len="med"/>
            </a:ln>
          </p:spPr>
          <p:txBody>
            <a:bodyPr/>
            <a:lstStyle/>
            <a:p>
              <a:endParaRPr lang="zh-CN" altLang="en-US"/>
            </a:p>
          </p:txBody>
        </p:sp>
      </p:grpSp>
      <p:grpSp>
        <p:nvGrpSpPr>
          <p:cNvPr id="354474" name="组合 354473"/>
          <p:cNvGrpSpPr/>
          <p:nvPr/>
        </p:nvGrpSpPr>
        <p:grpSpPr>
          <a:xfrm>
            <a:off x="4343400" y="5543550"/>
            <a:ext cx="1200150" cy="76200"/>
            <a:chOff x="3756" y="588"/>
            <a:chExt cx="756" cy="48"/>
          </a:xfrm>
        </p:grpSpPr>
        <p:sp>
          <p:nvSpPr>
            <p:cNvPr id="354475" name="直接连接符 354474"/>
            <p:cNvSpPr/>
            <p:nvPr/>
          </p:nvSpPr>
          <p:spPr>
            <a:xfrm>
              <a:off x="3756" y="636"/>
              <a:ext cx="756" cy="0"/>
            </a:xfrm>
            <a:prstGeom prst="line">
              <a:avLst/>
            </a:prstGeom>
            <a:ln w="38100" cap="flat" cmpd="sng">
              <a:solidFill>
                <a:schemeClr val="accent2"/>
              </a:solidFill>
              <a:prstDash val="solid"/>
              <a:headEnd type="none" w="med" len="med"/>
              <a:tailEnd type="none" w="med" len="med"/>
            </a:ln>
          </p:spPr>
        </p:sp>
        <p:sp>
          <p:nvSpPr>
            <p:cNvPr id="354476" name="圆角矩形 354475"/>
            <p:cNvSpPr/>
            <p:nvPr/>
          </p:nvSpPr>
          <p:spPr>
            <a:xfrm>
              <a:off x="3768" y="588"/>
              <a:ext cx="84" cy="47"/>
            </a:xfrm>
            <a:prstGeom prst="roundRect">
              <a:avLst>
                <a:gd name="adj" fmla="val 16667"/>
              </a:avLst>
            </a:prstGeom>
            <a:solidFill>
              <a:srgbClr val="FFFFFF"/>
            </a:solidFill>
            <a:ln w="38100" cap="flat" cmpd="sng">
              <a:solidFill>
                <a:schemeClr val="accent2"/>
              </a:solidFill>
              <a:prstDash val="solid"/>
              <a:headEnd type="none" w="med" len="med"/>
              <a:tailEnd type="none" w="med" len="med"/>
            </a:ln>
          </p:spPr>
          <p:txBody>
            <a:bodyPr/>
            <a:lstStyle/>
            <a:p>
              <a:endParaRPr lang="zh-CN" altLang="en-US"/>
            </a:p>
          </p:txBody>
        </p:sp>
      </p:grpSp>
      <p:sp>
        <p:nvSpPr>
          <p:cNvPr id="354477" name="直接连接符 354476"/>
          <p:cNvSpPr/>
          <p:nvPr/>
        </p:nvSpPr>
        <p:spPr>
          <a:xfrm flipH="1" flipV="1">
            <a:off x="3886200" y="5010150"/>
            <a:ext cx="0" cy="438150"/>
          </a:xfrm>
          <a:prstGeom prst="line">
            <a:avLst/>
          </a:prstGeom>
          <a:ln w="38100" cap="flat" cmpd="sng">
            <a:solidFill>
              <a:srgbClr val="000000"/>
            </a:solidFill>
            <a:prstDash val="solid"/>
            <a:headEnd type="none" w="med" len="med"/>
            <a:tailEnd type="none" w="med" len="med"/>
          </a:ln>
        </p:spPr>
      </p:sp>
      <p:sp>
        <p:nvSpPr>
          <p:cNvPr id="354478" name="椭圆 354477"/>
          <p:cNvSpPr/>
          <p:nvPr/>
        </p:nvSpPr>
        <p:spPr>
          <a:xfrm flipV="1">
            <a:off x="5543550" y="5581650"/>
            <a:ext cx="74613" cy="76200"/>
          </a:xfrm>
          <a:prstGeom prst="ellipse">
            <a:avLst/>
          </a:prstGeom>
          <a:solidFill>
            <a:srgbClr val="FFFFFF"/>
          </a:solidFill>
          <a:ln w="38100" cap="flat" cmpd="sng">
            <a:solidFill>
              <a:schemeClr val="accent2"/>
            </a:solidFill>
            <a:prstDash val="solid"/>
            <a:headEnd type="none" w="med" len="med"/>
            <a:tailEnd type="none" w="med" len="med"/>
          </a:ln>
        </p:spPr>
        <p:txBody>
          <a:bodyPr/>
          <a:lstStyle/>
          <a:p>
            <a:endParaRPr lang="zh-CN" altLang="en-US"/>
          </a:p>
        </p:txBody>
      </p:sp>
      <p:sp>
        <p:nvSpPr>
          <p:cNvPr id="354479" name="椭圆 354478"/>
          <p:cNvSpPr/>
          <p:nvPr/>
        </p:nvSpPr>
        <p:spPr>
          <a:xfrm flipV="1">
            <a:off x="5543550" y="5314950"/>
            <a:ext cx="74613" cy="76200"/>
          </a:xfrm>
          <a:prstGeom prst="ellipse">
            <a:avLst/>
          </a:prstGeom>
          <a:solidFill>
            <a:srgbClr val="FFFFFF"/>
          </a:solidFill>
          <a:ln w="38100" cap="flat" cmpd="sng">
            <a:solidFill>
              <a:schemeClr val="accent2"/>
            </a:solidFill>
            <a:prstDash val="solid"/>
            <a:headEnd type="none" w="med" len="med"/>
            <a:tailEnd type="none" w="med" len="med"/>
          </a:ln>
        </p:spPr>
        <p:txBody>
          <a:bodyPr/>
          <a:lstStyle/>
          <a:p>
            <a:endParaRPr lang="zh-CN" altLang="en-US"/>
          </a:p>
        </p:txBody>
      </p:sp>
      <p:sp>
        <p:nvSpPr>
          <p:cNvPr id="354480" name="椭圆 354479"/>
          <p:cNvSpPr/>
          <p:nvPr/>
        </p:nvSpPr>
        <p:spPr>
          <a:xfrm flipV="1">
            <a:off x="3067050" y="5429250"/>
            <a:ext cx="74613" cy="76200"/>
          </a:xfrm>
          <a:prstGeom prst="ellipse">
            <a:avLst/>
          </a:prstGeom>
          <a:solidFill>
            <a:srgbClr val="FFFFFF"/>
          </a:solidFill>
          <a:ln w="38100" cap="flat" cmpd="sng">
            <a:solidFill>
              <a:schemeClr val="accent2"/>
            </a:solidFill>
            <a:prstDash val="solid"/>
            <a:headEnd type="none" w="med" len="med"/>
            <a:tailEnd type="none" w="med" len="med"/>
          </a:ln>
        </p:spPr>
        <p:txBody>
          <a:bodyPr/>
          <a:lstStyle/>
          <a:p>
            <a:endParaRPr lang="zh-CN" altLang="en-US"/>
          </a:p>
        </p:txBody>
      </p:sp>
      <p:sp>
        <p:nvSpPr>
          <p:cNvPr id="354481" name="椭圆 354480"/>
          <p:cNvSpPr/>
          <p:nvPr/>
        </p:nvSpPr>
        <p:spPr>
          <a:xfrm flipV="1">
            <a:off x="3848100" y="4933950"/>
            <a:ext cx="74613" cy="76200"/>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a:p>
        </p:txBody>
      </p:sp>
      <p:sp>
        <p:nvSpPr>
          <p:cNvPr id="354482" name="文本框 354481"/>
          <p:cNvSpPr txBox="1"/>
          <p:nvPr/>
        </p:nvSpPr>
        <p:spPr>
          <a:xfrm>
            <a:off x="677863" y="1268413"/>
            <a:ext cx="4152900" cy="485775"/>
          </a:xfrm>
          <a:prstGeom prst="rect">
            <a:avLst/>
          </a:prstGeom>
          <a:noFill/>
          <a:ln w="28575" cap="flat" cmpd="sng">
            <a:solidFill>
              <a:schemeClr val="accent1"/>
            </a:solidFill>
            <a:prstDash val="solid"/>
            <a:miter/>
            <a:headEnd type="none" w="med" len="med"/>
            <a:tailEnd type="none" w="med" len="med"/>
          </a:ln>
        </p:spPr>
        <p:txBody>
          <a:bodyPr wrap="none" anchor="ctr" anchorCtr="0">
            <a:spAutoFit/>
          </a:bodyPr>
          <a:lstStyle/>
          <a:p>
            <a:pPr algn="ctr"/>
            <a:r>
              <a:rPr lang="zh-CN" altLang="en-US" b="1" dirty="0">
                <a:solidFill>
                  <a:srgbClr val="003399"/>
                </a:solidFill>
                <a:latin typeface="Times New Roman" panose="02020603050405020304" pitchFamily="18" charset="0"/>
              </a:rPr>
              <a:t>空气式时间继电器的工作原理</a:t>
            </a:r>
            <a:endParaRPr lang="zh-CN" altLang="en-US" b="1">
              <a:solidFill>
                <a:srgbClr val="003399"/>
              </a:solidFill>
              <a:latin typeface="Times New Roman" panose="02020603050405020304" pitchFamily="18" charset="0"/>
            </a:endParaRPr>
          </a:p>
        </p:txBody>
      </p:sp>
      <p:grpSp>
        <p:nvGrpSpPr>
          <p:cNvPr id="354483" name="组合 354482"/>
          <p:cNvGrpSpPr/>
          <p:nvPr/>
        </p:nvGrpSpPr>
        <p:grpSpPr>
          <a:xfrm>
            <a:off x="5086350" y="1404938"/>
            <a:ext cx="3382963" cy="984250"/>
            <a:chOff x="3204" y="885"/>
            <a:chExt cx="2131" cy="620"/>
          </a:xfrm>
        </p:grpSpPr>
        <p:grpSp>
          <p:nvGrpSpPr>
            <p:cNvPr id="354484" name="组合 354483"/>
            <p:cNvGrpSpPr/>
            <p:nvPr/>
          </p:nvGrpSpPr>
          <p:grpSpPr>
            <a:xfrm>
              <a:off x="3204" y="1047"/>
              <a:ext cx="864" cy="228"/>
              <a:chOff x="480" y="3024"/>
              <a:chExt cx="1200" cy="336"/>
            </a:xfrm>
          </p:grpSpPr>
          <p:sp>
            <p:nvSpPr>
              <p:cNvPr id="354485" name="直接连接符 354484"/>
              <p:cNvSpPr/>
              <p:nvPr/>
            </p:nvSpPr>
            <p:spPr>
              <a:xfrm>
                <a:off x="1248" y="3024"/>
                <a:ext cx="432" cy="0"/>
              </a:xfrm>
              <a:prstGeom prst="line">
                <a:avLst/>
              </a:prstGeom>
              <a:ln w="38100" cap="flat" cmpd="sng">
                <a:solidFill>
                  <a:schemeClr val="accent2"/>
                </a:solidFill>
                <a:prstDash val="solid"/>
                <a:headEnd type="none" w="med" len="med"/>
                <a:tailEnd type="none" w="med" len="med"/>
              </a:ln>
            </p:spPr>
          </p:sp>
          <p:sp>
            <p:nvSpPr>
              <p:cNvPr id="354486" name="直接连接符 354485"/>
              <p:cNvSpPr/>
              <p:nvPr/>
            </p:nvSpPr>
            <p:spPr>
              <a:xfrm>
                <a:off x="480" y="3024"/>
                <a:ext cx="432" cy="0"/>
              </a:xfrm>
              <a:prstGeom prst="line">
                <a:avLst/>
              </a:prstGeom>
              <a:ln w="38100" cap="flat" cmpd="sng">
                <a:solidFill>
                  <a:schemeClr val="accent2"/>
                </a:solidFill>
                <a:prstDash val="solid"/>
                <a:headEnd type="none" w="med" len="med"/>
                <a:tailEnd type="none" w="med" len="med"/>
              </a:ln>
            </p:spPr>
          </p:sp>
          <p:sp>
            <p:nvSpPr>
              <p:cNvPr id="354487" name="直接连接符 354486"/>
              <p:cNvSpPr/>
              <p:nvPr/>
            </p:nvSpPr>
            <p:spPr>
              <a:xfrm flipH="1">
                <a:off x="768" y="3024"/>
                <a:ext cx="480" cy="144"/>
              </a:xfrm>
              <a:prstGeom prst="line">
                <a:avLst/>
              </a:prstGeom>
              <a:ln w="38100" cap="flat" cmpd="sng">
                <a:solidFill>
                  <a:schemeClr val="accent2"/>
                </a:solidFill>
                <a:prstDash val="solid"/>
                <a:headEnd type="none" w="med" len="med"/>
                <a:tailEnd type="none" w="med" len="med"/>
              </a:ln>
            </p:spPr>
          </p:sp>
          <p:grpSp>
            <p:nvGrpSpPr>
              <p:cNvPr id="354488" name="组合 354487"/>
              <p:cNvGrpSpPr/>
              <p:nvPr/>
            </p:nvGrpSpPr>
            <p:grpSpPr>
              <a:xfrm>
                <a:off x="912" y="3072"/>
                <a:ext cx="288" cy="288"/>
                <a:chOff x="912" y="3072"/>
                <a:chExt cx="288" cy="288"/>
              </a:xfrm>
            </p:grpSpPr>
            <p:sp>
              <p:nvSpPr>
                <p:cNvPr id="354489" name="直接连接符 354488"/>
                <p:cNvSpPr/>
                <p:nvPr/>
              </p:nvSpPr>
              <p:spPr>
                <a:xfrm>
                  <a:off x="1008" y="3072"/>
                  <a:ext cx="0" cy="288"/>
                </a:xfrm>
                <a:prstGeom prst="line">
                  <a:avLst/>
                </a:prstGeom>
                <a:ln w="38100" cap="flat" cmpd="sng">
                  <a:solidFill>
                    <a:schemeClr val="accent2"/>
                  </a:solidFill>
                  <a:prstDash val="solid"/>
                  <a:headEnd type="none" w="med" len="med"/>
                  <a:tailEnd type="none" w="med" len="med"/>
                </a:ln>
              </p:spPr>
            </p:sp>
            <p:sp>
              <p:nvSpPr>
                <p:cNvPr id="354490" name="直接连接符 354489"/>
                <p:cNvSpPr/>
                <p:nvPr/>
              </p:nvSpPr>
              <p:spPr>
                <a:xfrm>
                  <a:off x="1104" y="3072"/>
                  <a:ext cx="0" cy="288"/>
                </a:xfrm>
                <a:prstGeom prst="line">
                  <a:avLst/>
                </a:prstGeom>
                <a:ln w="38100" cap="flat" cmpd="sng">
                  <a:solidFill>
                    <a:schemeClr val="accent2"/>
                  </a:solidFill>
                  <a:prstDash val="solid"/>
                  <a:headEnd type="none" w="med" len="med"/>
                  <a:tailEnd type="none" w="med" len="med"/>
                </a:ln>
              </p:spPr>
            </p:sp>
            <p:sp>
              <p:nvSpPr>
                <p:cNvPr id="354491" name="任意多边形 354490"/>
                <p:cNvSpPr/>
                <p:nvPr/>
              </p:nvSpPr>
              <p:spPr>
                <a:xfrm>
                  <a:off x="912" y="3216"/>
                  <a:ext cx="288" cy="144"/>
                </a:xfrm>
                <a:custGeom>
                  <a:avLst/>
                  <a:gdLst/>
                  <a:ahLst/>
                  <a:cxnLst/>
                  <a:rect l="0" t="0" r="0" b="0"/>
                  <a:pathLst>
                    <a:path w="288" h="144">
                      <a:moveTo>
                        <a:pt x="0" y="0"/>
                      </a:moveTo>
                      <a:cubicBezTo>
                        <a:pt x="48" y="72"/>
                        <a:pt x="96" y="144"/>
                        <a:pt x="144" y="144"/>
                      </a:cubicBezTo>
                      <a:cubicBezTo>
                        <a:pt x="192" y="144"/>
                        <a:pt x="240" y="72"/>
                        <a:pt x="288" y="0"/>
                      </a:cubicBezTo>
                    </a:path>
                  </a:pathLst>
                </a:custGeom>
                <a:noFill/>
                <a:ln w="38100" cap="flat" cmpd="sng">
                  <a:solidFill>
                    <a:schemeClr val="accent2">
                      <a:alpha val="100000"/>
                    </a:schemeClr>
                  </a:solidFill>
                  <a:prstDash val="solid"/>
                  <a:headEnd type="none" w="med" len="med"/>
                  <a:tailEnd type="none" w="med" len="med"/>
                </a:ln>
              </p:spPr>
              <p:txBody>
                <a:bodyPr/>
                <a:lstStyle/>
                <a:p>
                  <a:endParaRPr lang="zh-CN" altLang="en-US"/>
                </a:p>
              </p:txBody>
            </p:sp>
          </p:grpSp>
        </p:grpSp>
        <p:sp>
          <p:nvSpPr>
            <p:cNvPr id="354492" name="文本框 354491"/>
            <p:cNvSpPr txBox="1"/>
            <p:nvPr/>
          </p:nvSpPr>
          <p:spPr>
            <a:xfrm>
              <a:off x="4240" y="885"/>
              <a:ext cx="1095" cy="620"/>
            </a:xfrm>
            <a:prstGeom prst="rect">
              <a:avLst/>
            </a:prstGeom>
            <a:noFill/>
            <a:ln w="38100" cap="flat" cmpd="sng">
              <a:solidFill>
                <a:srgbClr val="FF3300"/>
              </a:solidFill>
              <a:prstDash val="solid"/>
              <a:miter/>
              <a:headEnd type="none" w="med" len="med"/>
              <a:tailEnd type="none" w="med" len="med"/>
            </a:ln>
          </p:spPr>
          <p:txBody>
            <a:bodyPr wrap="none" anchor="t" anchorCtr="0">
              <a:spAutoFit/>
            </a:bodyPr>
            <a:lstStyle/>
            <a:p>
              <a:pPr algn="ctr"/>
              <a:r>
                <a:rPr lang="zh-CN" altLang="en-US" sz="2800" b="1" dirty="0">
                  <a:solidFill>
                    <a:srgbClr val="3333FF"/>
                  </a:solidFill>
                  <a:latin typeface="Times New Roman" panose="02020603050405020304" pitchFamily="18" charset="0"/>
                </a:rPr>
                <a:t>常开触头</a:t>
              </a:r>
            </a:p>
            <a:p>
              <a:pPr algn="ctr"/>
              <a:r>
                <a:rPr lang="zh-CN" altLang="en-US" sz="2800" b="1" dirty="0">
                  <a:solidFill>
                    <a:srgbClr val="3333FF"/>
                  </a:solidFill>
                  <a:latin typeface="Times New Roman" panose="02020603050405020304" pitchFamily="18" charset="0"/>
                </a:rPr>
                <a:t>延时闭合 </a:t>
              </a:r>
              <a:endParaRPr lang="zh-CN" altLang="en-US" sz="2800" b="1">
                <a:solidFill>
                  <a:srgbClr val="3333FF"/>
                </a:solidFill>
                <a:latin typeface="Times New Roman" panose="02020603050405020304" pitchFamily="18" charset="0"/>
              </a:endParaRPr>
            </a:p>
          </p:txBody>
        </p:sp>
      </p:grpSp>
      <p:grpSp>
        <p:nvGrpSpPr>
          <p:cNvPr id="354493" name="组合 354492"/>
          <p:cNvGrpSpPr/>
          <p:nvPr/>
        </p:nvGrpSpPr>
        <p:grpSpPr>
          <a:xfrm>
            <a:off x="5122863" y="2932113"/>
            <a:ext cx="3338512" cy="984250"/>
            <a:chOff x="3227" y="1847"/>
            <a:chExt cx="2103" cy="620"/>
          </a:xfrm>
        </p:grpSpPr>
        <p:grpSp>
          <p:nvGrpSpPr>
            <p:cNvPr id="354494" name="组合 354493"/>
            <p:cNvGrpSpPr/>
            <p:nvPr/>
          </p:nvGrpSpPr>
          <p:grpSpPr>
            <a:xfrm>
              <a:off x="3227" y="1880"/>
              <a:ext cx="948" cy="288"/>
              <a:chOff x="4404" y="864"/>
              <a:chExt cx="948" cy="288"/>
            </a:xfrm>
          </p:grpSpPr>
          <p:sp>
            <p:nvSpPr>
              <p:cNvPr id="354495" name="直接连接符 354494"/>
              <p:cNvSpPr/>
              <p:nvPr/>
            </p:nvSpPr>
            <p:spPr>
              <a:xfrm>
                <a:off x="5011" y="1024"/>
                <a:ext cx="341" cy="0"/>
              </a:xfrm>
              <a:prstGeom prst="line">
                <a:avLst/>
              </a:prstGeom>
              <a:ln w="38100" cap="flat" cmpd="sng">
                <a:solidFill>
                  <a:schemeClr val="accent2"/>
                </a:solidFill>
                <a:prstDash val="solid"/>
                <a:headEnd type="none" w="med" len="med"/>
                <a:tailEnd type="none" w="med" len="med"/>
              </a:ln>
            </p:spPr>
          </p:sp>
          <p:sp>
            <p:nvSpPr>
              <p:cNvPr id="354496" name="直接连接符 354495"/>
              <p:cNvSpPr/>
              <p:nvPr/>
            </p:nvSpPr>
            <p:spPr>
              <a:xfrm>
                <a:off x="4404" y="1024"/>
                <a:ext cx="341" cy="0"/>
              </a:xfrm>
              <a:prstGeom prst="line">
                <a:avLst/>
              </a:prstGeom>
              <a:ln w="38100" cap="flat" cmpd="sng">
                <a:solidFill>
                  <a:schemeClr val="accent2"/>
                </a:solidFill>
                <a:prstDash val="solid"/>
                <a:headEnd type="none" w="med" len="med"/>
                <a:tailEnd type="none" w="med" len="med"/>
              </a:ln>
            </p:spPr>
          </p:sp>
          <p:sp>
            <p:nvSpPr>
              <p:cNvPr id="354497" name="直接连接符 354496"/>
              <p:cNvSpPr/>
              <p:nvPr/>
            </p:nvSpPr>
            <p:spPr>
              <a:xfrm flipH="1" flipV="1">
                <a:off x="4669" y="896"/>
                <a:ext cx="342" cy="128"/>
              </a:xfrm>
              <a:prstGeom prst="line">
                <a:avLst/>
              </a:prstGeom>
              <a:ln w="38100" cap="flat" cmpd="sng">
                <a:solidFill>
                  <a:schemeClr val="accent2"/>
                </a:solidFill>
                <a:prstDash val="solid"/>
                <a:headEnd type="none" w="med" len="med"/>
                <a:tailEnd type="none" w="med" len="med"/>
              </a:ln>
            </p:spPr>
          </p:sp>
          <p:sp>
            <p:nvSpPr>
              <p:cNvPr id="354498" name="直接连接符 354497"/>
              <p:cNvSpPr/>
              <p:nvPr/>
            </p:nvSpPr>
            <p:spPr>
              <a:xfrm flipV="1">
                <a:off x="4707" y="864"/>
                <a:ext cx="0" cy="160"/>
              </a:xfrm>
              <a:prstGeom prst="line">
                <a:avLst/>
              </a:prstGeom>
              <a:ln w="38100" cap="flat" cmpd="sng">
                <a:solidFill>
                  <a:schemeClr val="accent2"/>
                </a:solidFill>
                <a:prstDash val="solid"/>
                <a:headEnd type="none" w="med" len="med"/>
                <a:tailEnd type="none" w="med" len="med"/>
              </a:ln>
            </p:spPr>
          </p:sp>
          <p:sp>
            <p:nvSpPr>
              <p:cNvPr id="354499" name="直接连接符 354498"/>
              <p:cNvSpPr/>
              <p:nvPr/>
            </p:nvSpPr>
            <p:spPr>
              <a:xfrm>
                <a:off x="4821" y="960"/>
                <a:ext cx="0" cy="192"/>
              </a:xfrm>
              <a:prstGeom prst="line">
                <a:avLst/>
              </a:prstGeom>
              <a:ln w="38100" cap="flat" cmpd="sng">
                <a:solidFill>
                  <a:schemeClr val="accent2"/>
                </a:solidFill>
                <a:prstDash val="solid"/>
                <a:headEnd type="none" w="med" len="med"/>
                <a:tailEnd type="none" w="med" len="med"/>
              </a:ln>
            </p:spPr>
          </p:sp>
          <p:sp>
            <p:nvSpPr>
              <p:cNvPr id="354500" name="直接连接符 354499"/>
              <p:cNvSpPr/>
              <p:nvPr/>
            </p:nvSpPr>
            <p:spPr>
              <a:xfrm>
                <a:off x="4897" y="960"/>
                <a:ext cx="0" cy="192"/>
              </a:xfrm>
              <a:prstGeom prst="line">
                <a:avLst/>
              </a:prstGeom>
              <a:ln w="38100" cap="flat" cmpd="sng">
                <a:solidFill>
                  <a:schemeClr val="accent2"/>
                </a:solidFill>
                <a:prstDash val="solid"/>
                <a:headEnd type="none" w="med" len="med"/>
                <a:tailEnd type="none" w="med" len="med"/>
              </a:ln>
            </p:spPr>
          </p:sp>
          <p:sp>
            <p:nvSpPr>
              <p:cNvPr id="354501" name="任意多边形 354500"/>
              <p:cNvSpPr/>
              <p:nvPr/>
            </p:nvSpPr>
            <p:spPr>
              <a:xfrm>
                <a:off x="4745" y="1056"/>
                <a:ext cx="228" cy="96"/>
              </a:xfrm>
              <a:custGeom>
                <a:avLst/>
                <a:gdLst/>
                <a:ahLst/>
                <a:cxnLst/>
                <a:rect l="0" t="0" r="0" b="0"/>
                <a:pathLst>
                  <a:path w="288" h="144">
                    <a:moveTo>
                      <a:pt x="0" y="0"/>
                    </a:moveTo>
                    <a:cubicBezTo>
                      <a:pt x="48" y="72"/>
                      <a:pt x="96" y="144"/>
                      <a:pt x="144" y="144"/>
                    </a:cubicBezTo>
                    <a:cubicBezTo>
                      <a:pt x="192" y="144"/>
                      <a:pt x="240" y="72"/>
                      <a:pt x="288" y="0"/>
                    </a:cubicBezTo>
                  </a:path>
                </a:pathLst>
              </a:custGeom>
              <a:noFill/>
              <a:ln w="38100" cap="flat" cmpd="sng">
                <a:solidFill>
                  <a:schemeClr val="accent2">
                    <a:alpha val="100000"/>
                  </a:schemeClr>
                </a:solidFill>
                <a:prstDash val="solid"/>
                <a:headEnd type="none" w="med" len="med"/>
                <a:tailEnd type="none" w="med" len="med"/>
              </a:ln>
            </p:spPr>
            <p:txBody>
              <a:bodyPr/>
              <a:lstStyle/>
              <a:p>
                <a:endParaRPr lang="zh-CN" altLang="en-US"/>
              </a:p>
            </p:txBody>
          </p:sp>
        </p:grpSp>
        <p:sp>
          <p:nvSpPr>
            <p:cNvPr id="354502" name="文本框 354501"/>
            <p:cNvSpPr txBox="1"/>
            <p:nvPr/>
          </p:nvSpPr>
          <p:spPr>
            <a:xfrm>
              <a:off x="4240" y="1847"/>
              <a:ext cx="1090" cy="620"/>
            </a:xfrm>
            <a:prstGeom prst="rect">
              <a:avLst/>
            </a:prstGeom>
            <a:noFill/>
            <a:ln w="38100" cap="flat" cmpd="sng">
              <a:solidFill>
                <a:srgbClr val="FF3300"/>
              </a:solidFill>
              <a:prstDash val="solid"/>
              <a:miter/>
              <a:headEnd type="none" w="med" len="med"/>
              <a:tailEnd type="none" w="med" len="med"/>
            </a:ln>
          </p:spPr>
          <p:txBody>
            <a:bodyPr wrap="none" anchor="t" anchorCtr="0">
              <a:spAutoFit/>
            </a:bodyPr>
            <a:lstStyle/>
            <a:p>
              <a:pPr algn="ctr"/>
              <a:r>
                <a:rPr lang="zh-CN" altLang="en-US" sz="2800" b="1" dirty="0">
                  <a:solidFill>
                    <a:srgbClr val="3333FF"/>
                  </a:solidFill>
                  <a:latin typeface="Times New Roman" panose="02020603050405020304" pitchFamily="18" charset="0"/>
                </a:rPr>
                <a:t>常闭触头</a:t>
              </a:r>
            </a:p>
            <a:p>
              <a:pPr algn="ctr"/>
              <a:r>
                <a:rPr lang="zh-CN" altLang="en-US" sz="2800" b="1" dirty="0">
                  <a:solidFill>
                    <a:srgbClr val="3333FF"/>
                  </a:solidFill>
                  <a:latin typeface="Times New Roman" panose="02020603050405020304" pitchFamily="18" charset="0"/>
                </a:rPr>
                <a:t>延时打开 </a:t>
              </a:r>
              <a:endParaRPr lang="zh-CN" altLang="en-US" sz="2800" b="1">
                <a:solidFill>
                  <a:srgbClr val="3333FF"/>
                </a:solidFill>
                <a:latin typeface="Times New Roman" panose="02020603050405020304" pitchFamily="18" charset="0"/>
              </a:endParaRPr>
            </a:p>
          </p:txBody>
        </p:sp>
      </p:grpSp>
      <p:sp>
        <p:nvSpPr>
          <p:cNvPr id="354503" name="下箭头 354502"/>
          <p:cNvSpPr/>
          <p:nvPr/>
        </p:nvSpPr>
        <p:spPr>
          <a:xfrm>
            <a:off x="2611438" y="4849813"/>
            <a:ext cx="198437" cy="476250"/>
          </a:xfrm>
          <a:prstGeom prst="downArrow">
            <a:avLst>
              <a:gd name="adj1" fmla="val 50000"/>
              <a:gd name="adj2" fmla="val 60000"/>
            </a:avLst>
          </a:prstGeom>
          <a:solidFill>
            <a:schemeClr val="accent1"/>
          </a:solidFill>
          <a:ln w="19050" cap="flat" cmpd="sng">
            <a:solidFill>
              <a:srgbClr val="000000"/>
            </a:solidFill>
            <a:prstDash val="solid"/>
            <a:miter/>
            <a:headEnd type="none" w="med" len="med"/>
            <a:tailEnd type="none" w="med" len="med"/>
          </a:ln>
        </p:spPr>
        <p:txBody>
          <a:bodyPr/>
          <a:lstStyle/>
          <a:p>
            <a:endParaRPr lang="zh-CN" altLang="en-US"/>
          </a:p>
        </p:txBody>
      </p:sp>
      <p:grpSp>
        <p:nvGrpSpPr>
          <p:cNvPr id="354504" name="组合 354503"/>
          <p:cNvGrpSpPr/>
          <p:nvPr/>
        </p:nvGrpSpPr>
        <p:grpSpPr>
          <a:xfrm>
            <a:off x="4763" y="5424488"/>
            <a:ext cx="823912" cy="501650"/>
            <a:chOff x="-96" y="3450"/>
            <a:chExt cx="519" cy="316"/>
          </a:xfrm>
        </p:grpSpPr>
        <p:sp>
          <p:nvSpPr>
            <p:cNvPr id="354505" name="圆角矩形标注 354504"/>
            <p:cNvSpPr/>
            <p:nvPr/>
          </p:nvSpPr>
          <p:spPr>
            <a:xfrm>
              <a:off x="-77" y="3454"/>
              <a:ext cx="500" cy="312"/>
            </a:xfrm>
            <a:prstGeom prst="wedgeRoundRectCallout">
              <a:avLst>
                <a:gd name="adj1" fmla="val 96199"/>
                <a:gd name="adj2" fmla="val -67306"/>
                <a:gd name="adj3" fmla="val 16667"/>
              </a:avLst>
            </a:prstGeom>
            <a:solidFill>
              <a:srgbClr val="FFFFFF"/>
            </a:solidFill>
            <a:ln w="38100" cap="flat" cmpd="sng">
              <a:solidFill>
                <a:schemeClr val="accent1"/>
              </a:solidFill>
              <a:prstDash val="solid"/>
              <a:miter/>
              <a:headEnd type="none" w="med" len="med"/>
              <a:tailEnd type="none" w="med" len="med"/>
            </a:ln>
          </p:spPr>
          <p:txBody>
            <a:bodyPr wrap="none" anchor="ctr" anchorCtr="0"/>
            <a:lstStyle/>
            <a:p>
              <a:pPr algn="ctr"/>
              <a:endParaRPr lang="zh-CN" altLang="en-US" sz="2800" b="1" dirty="0">
                <a:latin typeface="Times New Roman" panose="02020603050405020304" pitchFamily="18" charset="0"/>
              </a:endParaRPr>
            </a:p>
          </p:txBody>
        </p:sp>
        <p:sp>
          <p:nvSpPr>
            <p:cNvPr id="354506" name="文本框 354505"/>
            <p:cNvSpPr txBox="1"/>
            <p:nvPr/>
          </p:nvSpPr>
          <p:spPr>
            <a:xfrm>
              <a:off x="-96" y="3450"/>
              <a:ext cx="504" cy="288"/>
            </a:xfrm>
            <a:prstGeom prst="rect">
              <a:avLst/>
            </a:prstGeom>
            <a:noFill/>
            <a:ln w="38100">
              <a:noFill/>
            </a:ln>
          </p:spPr>
          <p:txBody>
            <a:bodyPr wrap="none" anchor="t" anchorCtr="0">
              <a:spAutoFit/>
            </a:bodyPr>
            <a:lstStyle/>
            <a:p>
              <a:pPr algn="ctr"/>
              <a:r>
                <a:rPr lang="zh-CN" altLang="en-US" b="1" dirty="0">
                  <a:solidFill>
                    <a:srgbClr val="FF3300"/>
                  </a:solidFill>
                  <a:latin typeface="Times New Roman" panose="02020603050405020304" pitchFamily="18" charset="0"/>
                </a:rPr>
                <a:t>线圈</a:t>
              </a:r>
              <a:endParaRPr lang="zh-CN" altLang="en-US" b="1">
                <a:latin typeface="Times New Roman" panose="02020603050405020304" pitchFamily="18" charset="0"/>
              </a:endParaRPr>
            </a:p>
          </p:txBody>
        </p:sp>
      </p:grpSp>
      <p:grpSp>
        <p:nvGrpSpPr>
          <p:cNvPr id="354507" name="组合 354506"/>
          <p:cNvGrpSpPr/>
          <p:nvPr/>
        </p:nvGrpSpPr>
        <p:grpSpPr>
          <a:xfrm>
            <a:off x="312738" y="4017963"/>
            <a:ext cx="828675" cy="493712"/>
            <a:chOff x="-100" y="2322"/>
            <a:chExt cx="522" cy="311"/>
          </a:xfrm>
        </p:grpSpPr>
        <p:sp>
          <p:nvSpPr>
            <p:cNvPr id="354508" name="圆角矩形标注 354507"/>
            <p:cNvSpPr/>
            <p:nvPr/>
          </p:nvSpPr>
          <p:spPr>
            <a:xfrm>
              <a:off x="-100" y="2322"/>
              <a:ext cx="522" cy="311"/>
            </a:xfrm>
            <a:prstGeom prst="wedgeRoundRectCallout">
              <a:avLst>
                <a:gd name="adj1" fmla="val 86972"/>
                <a:gd name="adj2" fmla="val 121704"/>
                <a:gd name="adj3" fmla="val 16667"/>
              </a:avLst>
            </a:prstGeom>
            <a:solidFill>
              <a:srgbClr val="FFFFFF"/>
            </a:solidFill>
            <a:ln w="38100" cap="flat" cmpd="sng">
              <a:solidFill>
                <a:srgbClr val="FF3300"/>
              </a:solidFill>
              <a:prstDash val="solid"/>
              <a:miter/>
              <a:headEnd type="none" w="med" len="med"/>
              <a:tailEnd type="none" w="med" len="med"/>
            </a:ln>
          </p:spPr>
          <p:txBody>
            <a:bodyPr wrap="none" anchor="ctr" anchorCtr="0"/>
            <a:lstStyle/>
            <a:p>
              <a:pPr algn="ctr"/>
              <a:endParaRPr lang="zh-CN" altLang="en-US" sz="2800" b="1" dirty="0">
                <a:latin typeface="Times New Roman" panose="02020603050405020304" pitchFamily="18" charset="0"/>
              </a:endParaRPr>
            </a:p>
          </p:txBody>
        </p:sp>
        <p:sp>
          <p:nvSpPr>
            <p:cNvPr id="354509" name="文本框 354508"/>
            <p:cNvSpPr txBox="1"/>
            <p:nvPr/>
          </p:nvSpPr>
          <p:spPr>
            <a:xfrm>
              <a:off x="-96" y="2328"/>
              <a:ext cx="504" cy="288"/>
            </a:xfrm>
            <a:prstGeom prst="rect">
              <a:avLst/>
            </a:prstGeom>
            <a:noFill/>
            <a:ln w="38100">
              <a:noFill/>
            </a:ln>
          </p:spPr>
          <p:txBody>
            <a:bodyPr wrap="none" anchor="t" anchorCtr="0">
              <a:spAutoFit/>
            </a:bodyPr>
            <a:lstStyle/>
            <a:p>
              <a:pPr algn="ctr"/>
              <a:r>
                <a:rPr lang="zh-CN" altLang="en-US" b="1" dirty="0">
                  <a:latin typeface="Times New Roman" panose="02020603050405020304" pitchFamily="18" charset="0"/>
                </a:rPr>
                <a:t>衔铁</a:t>
              </a:r>
              <a:endParaRPr lang="zh-CN" altLang="en-US" b="1">
                <a:latin typeface="Times New Roman" panose="02020603050405020304" pitchFamily="18" charset="0"/>
              </a:endParaRPr>
            </a:p>
          </p:txBody>
        </p:sp>
      </p:grpSp>
      <p:grpSp>
        <p:nvGrpSpPr>
          <p:cNvPr id="354510" name="组合 354509"/>
          <p:cNvGrpSpPr/>
          <p:nvPr/>
        </p:nvGrpSpPr>
        <p:grpSpPr>
          <a:xfrm>
            <a:off x="4406900" y="4117975"/>
            <a:ext cx="1422400" cy="765175"/>
            <a:chOff x="2776" y="2594"/>
            <a:chExt cx="896" cy="482"/>
          </a:xfrm>
        </p:grpSpPr>
        <p:grpSp>
          <p:nvGrpSpPr>
            <p:cNvPr id="354511" name="组合 354510"/>
            <p:cNvGrpSpPr/>
            <p:nvPr/>
          </p:nvGrpSpPr>
          <p:grpSpPr>
            <a:xfrm>
              <a:off x="2828" y="2944"/>
              <a:ext cx="804" cy="132"/>
              <a:chOff x="3264" y="3312"/>
              <a:chExt cx="1200" cy="240"/>
            </a:xfrm>
          </p:grpSpPr>
          <p:sp>
            <p:nvSpPr>
              <p:cNvPr id="354512" name="直接连接符 354511"/>
              <p:cNvSpPr/>
              <p:nvPr/>
            </p:nvSpPr>
            <p:spPr>
              <a:xfrm>
                <a:off x="4032" y="3552"/>
                <a:ext cx="432" cy="0"/>
              </a:xfrm>
              <a:prstGeom prst="line">
                <a:avLst/>
              </a:prstGeom>
              <a:ln w="38100" cap="flat" cmpd="sng">
                <a:solidFill>
                  <a:schemeClr val="accent2"/>
                </a:solidFill>
                <a:prstDash val="solid"/>
                <a:headEnd type="none" w="med" len="med"/>
                <a:tailEnd type="none" w="med" len="med"/>
              </a:ln>
            </p:spPr>
          </p:sp>
          <p:sp>
            <p:nvSpPr>
              <p:cNvPr id="354513" name="直接连接符 354512"/>
              <p:cNvSpPr/>
              <p:nvPr/>
            </p:nvSpPr>
            <p:spPr>
              <a:xfrm>
                <a:off x="3264" y="3552"/>
                <a:ext cx="432" cy="0"/>
              </a:xfrm>
              <a:prstGeom prst="line">
                <a:avLst/>
              </a:prstGeom>
              <a:ln w="38100" cap="flat" cmpd="sng">
                <a:solidFill>
                  <a:schemeClr val="accent2"/>
                </a:solidFill>
                <a:prstDash val="solid"/>
                <a:headEnd type="none" w="med" len="med"/>
                <a:tailEnd type="none" w="med" len="med"/>
              </a:ln>
            </p:spPr>
          </p:sp>
          <p:sp>
            <p:nvSpPr>
              <p:cNvPr id="354514" name="直接连接符 354513"/>
              <p:cNvSpPr/>
              <p:nvPr/>
            </p:nvSpPr>
            <p:spPr>
              <a:xfrm flipH="1" flipV="1">
                <a:off x="3600" y="3360"/>
                <a:ext cx="432" cy="192"/>
              </a:xfrm>
              <a:prstGeom prst="line">
                <a:avLst/>
              </a:prstGeom>
              <a:ln w="38100" cap="flat" cmpd="sng">
                <a:solidFill>
                  <a:schemeClr val="accent2"/>
                </a:solidFill>
                <a:prstDash val="solid"/>
                <a:headEnd type="none" w="med" len="med"/>
                <a:tailEnd type="none" w="med" len="med"/>
              </a:ln>
            </p:spPr>
          </p:sp>
          <p:sp>
            <p:nvSpPr>
              <p:cNvPr id="354515" name="直接连接符 354514"/>
              <p:cNvSpPr/>
              <p:nvPr/>
            </p:nvSpPr>
            <p:spPr>
              <a:xfrm flipV="1">
                <a:off x="3648" y="3312"/>
                <a:ext cx="0" cy="240"/>
              </a:xfrm>
              <a:prstGeom prst="line">
                <a:avLst/>
              </a:prstGeom>
              <a:ln w="38100" cap="flat" cmpd="sng">
                <a:solidFill>
                  <a:schemeClr val="accent2"/>
                </a:solidFill>
                <a:prstDash val="solid"/>
                <a:headEnd type="none" w="med" len="med"/>
                <a:tailEnd type="none" w="med" len="med"/>
              </a:ln>
            </p:spPr>
          </p:sp>
        </p:grpSp>
        <p:sp>
          <p:nvSpPr>
            <p:cNvPr id="354516" name="文本框 354515"/>
            <p:cNvSpPr txBox="1"/>
            <p:nvPr/>
          </p:nvSpPr>
          <p:spPr>
            <a:xfrm>
              <a:off x="2776" y="2594"/>
              <a:ext cx="896" cy="300"/>
            </a:xfrm>
            <a:prstGeom prst="rect">
              <a:avLst/>
            </a:prstGeom>
            <a:noFill/>
            <a:ln w="19050" cap="flat" cmpd="sng">
              <a:solidFill>
                <a:srgbClr val="FF3300"/>
              </a:solidFill>
              <a:prstDash val="solid"/>
              <a:miter/>
              <a:headEnd type="none" w="med" len="med"/>
              <a:tailEnd type="none" w="med" len="med"/>
            </a:ln>
          </p:spPr>
          <p:txBody>
            <a:bodyPr wrap="none" anchor="t" anchorCtr="0">
              <a:spAutoFit/>
            </a:bodyPr>
            <a:lstStyle/>
            <a:p>
              <a:pPr algn="ctr"/>
              <a:r>
                <a:rPr lang="zh-CN" altLang="en-US" b="1" dirty="0">
                  <a:solidFill>
                    <a:srgbClr val="3333FF"/>
                  </a:solidFill>
                  <a:latin typeface="Times New Roman" panose="02020603050405020304" pitchFamily="18" charset="0"/>
                </a:rPr>
                <a:t>常闭触头</a:t>
              </a:r>
              <a:endParaRPr lang="zh-CN" altLang="en-US" b="1">
                <a:solidFill>
                  <a:srgbClr val="3333FF"/>
                </a:solidFill>
                <a:latin typeface="Times New Roman" panose="02020603050405020304" pitchFamily="18" charset="0"/>
              </a:endParaRPr>
            </a:p>
          </p:txBody>
        </p:sp>
      </p:grpSp>
      <p:grpSp>
        <p:nvGrpSpPr>
          <p:cNvPr id="354517" name="组合 354516"/>
          <p:cNvGrpSpPr/>
          <p:nvPr/>
        </p:nvGrpSpPr>
        <p:grpSpPr>
          <a:xfrm>
            <a:off x="4427538" y="5956300"/>
            <a:ext cx="1416050" cy="796925"/>
            <a:chOff x="2789" y="3752"/>
            <a:chExt cx="892" cy="502"/>
          </a:xfrm>
        </p:grpSpPr>
        <p:grpSp>
          <p:nvGrpSpPr>
            <p:cNvPr id="354518" name="组合 354517"/>
            <p:cNvGrpSpPr/>
            <p:nvPr/>
          </p:nvGrpSpPr>
          <p:grpSpPr>
            <a:xfrm>
              <a:off x="2838" y="3752"/>
              <a:ext cx="828" cy="84"/>
              <a:chOff x="2016" y="3792"/>
              <a:chExt cx="1200" cy="144"/>
            </a:xfrm>
          </p:grpSpPr>
          <p:sp>
            <p:nvSpPr>
              <p:cNvPr id="354519" name="直接连接符 354518"/>
              <p:cNvSpPr/>
              <p:nvPr/>
            </p:nvSpPr>
            <p:spPr>
              <a:xfrm>
                <a:off x="2784" y="3792"/>
                <a:ext cx="432" cy="0"/>
              </a:xfrm>
              <a:prstGeom prst="line">
                <a:avLst/>
              </a:prstGeom>
              <a:ln w="38100" cap="flat" cmpd="sng">
                <a:solidFill>
                  <a:schemeClr val="accent2"/>
                </a:solidFill>
                <a:prstDash val="solid"/>
                <a:headEnd type="none" w="med" len="med"/>
                <a:tailEnd type="none" w="med" len="med"/>
              </a:ln>
            </p:spPr>
          </p:sp>
          <p:sp>
            <p:nvSpPr>
              <p:cNvPr id="354520" name="直接连接符 354519"/>
              <p:cNvSpPr/>
              <p:nvPr/>
            </p:nvSpPr>
            <p:spPr>
              <a:xfrm>
                <a:off x="2016" y="3792"/>
                <a:ext cx="432" cy="0"/>
              </a:xfrm>
              <a:prstGeom prst="line">
                <a:avLst/>
              </a:prstGeom>
              <a:ln w="38100" cap="flat" cmpd="sng">
                <a:solidFill>
                  <a:schemeClr val="accent2"/>
                </a:solidFill>
                <a:prstDash val="solid"/>
                <a:headEnd type="none" w="med" len="med"/>
                <a:tailEnd type="none" w="med" len="med"/>
              </a:ln>
            </p:spPr>
          </p:sp>
          <p:sp>
            <p:nvSpPr>
              <p:cNvPr id="354521" name="直接连接符 354520"/>
              <p:cNvSpPr/>
              <p:nvPr/>
            </p:nvSpPr>
            <p:spPr>
              <a:xfrm flipH="1">
                <a:off x="2400" y="3792"/>
                <a:ext cx="384" cy="144"/>
              </a:xfrm>
              <a:prstGeom prst="line">
                <a:avLst/>
              </a:prstGeom>
              <a:ln w="38100" cap="flat" cmpd="sng">
                <a:solidFill>
                  <a:schemeClr val="accent2"/>
                </a:solidFill>
                <a:prstDash val="solid"/>
                <a:headEnd type="none" w="med" len="med"/>
                <a:tailEnd type="none" w="med" len="med"/>
              </a:ln>
            </p:spPr>
          </p:sp>
        </p:grpSp>
        <p:sp>
          <p:nvSpPr>
            <p:cNvPr id="354522" name="文本框 354521"/>
            <p:cNvSpPr txBox="1"/>
            <p:nvPr/>
          </p:nvSpPr>
          <p:spPr>
            <a:xfrm>
              <a:off x="2789" y="3954"/>
              <a:ext cx="892" cy="300"/>
            </a:xfrm>
            <a:prstGeom prst="rect">
              <a:avLst/>
            </a:prstGeom>
            <a:noFill/>
            <a:ln w="19050" cap="flat" cmpd="sng">
              <a:solidFill>
                <a:srgbClr val="FF3300"/>
              </a:solidFill>
              <a:prstDash val="solid"/>
              <a:miter/>
              <a:headEnd type="none" w="med" len="med"/>
              <a:tailEnd type="none" w="med" len="med"/>
            </a:ln>
          </p:spPr>
          <p:txBody>
            <a:bodyPr wrap="none" anchor="t" anchorCtr="0">
              <a:spAutoFit/>
            </a:bodyPr>
            <a:lstStyle/>
            <a:p>
              <a:pPr algn="ctr"/>
              <a:r>
                <a:rPr lang="zh-CN" altLang="en-US" b="1" dirty="0">
                  <a:solidFill>
                    <a:srgbClr val="3333FF"/>
                  </a:solidFill>
                  <a:latin typeface="Times New Roman" panose="02020603050405020304" pitchFamily="18" charset="0"/>
                </a:rPr>
                <a:t>常开触头</a:t>
              </a:r>
              <a:endParaRPr lang="zh-CN" altLang="en-US" b="1">
                <a:solidFill>
                  <a:srgbClr val="3333FF"/>
                </a:solidFill>
                <a:latin typeface="Times New Roman" panose="02020603050405020304" pitchFamily="18" charset="0"/>
              </a:endParaRPr>
            </a:p>
          </p:txBody>
        </p:sp>
      </p:grpSp>
      <p:grpSp>
        <p:nvGrpSpPr>
          <p:cNvPr id="354523" name="组合 354522"/>
          <p:cNvGrpSpPr/>
          <p:nvPr/>
        </p:nvGrpSpPr>
        <p:grpSpPr>
          <a:xfrm>
            <a:off x="6138863" y="4127500"/>
            <a:ext cx="3005137" cy="2730500"/>
            <a:chOff x="3867" y="2600"/>
            <a:chExt cx="1893" cy="1720"/>
          </a:xfrm>
        </p:grpSpPr>
        <p:sp>
          <p:nvSpPr>
            <p:cNvPr id="354524" name="直接连接符 354523"/>
            <p:cNvSpPr/>
            <p:nvPr/>
          </p:nvSpPr>
          <p:spPr>
            <a:xfrm>
              <a:off x="3878" y="2611"/>
              <a:ext cx="1882" cy="0"/>
            </a:xfrm>
            <a:prstGeom prst="line">
              <a:avLst/>
            </a:prstGeom>
            <a:ln w="38100" cap="flat" cmpd="sng">
              <a:solidFill>
                <a:schemeClr val="accent1"/>
              </a:solidFill>
              <a:prstDash val="solid"/>
              <a:headEnd type="none" w="med" len="med"/>
              <a:tailEnd type="none" w="med" len="med"/>
            </a:ln>
          </p:spPr>
        </p:sp>
        <p:sp>
          <p:nvSpPr>
            <p:cNvPr id="354525" name="直接连接符 354524"/>
            <p:cNvSpPr/>
            <p:nvPr/>
          </p:nvSpPr>
          <p:spPr>
            <a:xfrm>
              <a:off x="3867" y="2600"/>
              <a:ext cx="0" cy="1720"/>
            </a:xfrm>
            <a:prstGeom prst="line">
              <a:avLst/>
            </a:prstGeom>
            <a:ln w="38100" cap="flat" cmpd="sng">
              <a:solidFill>
                <a:schemeClr val="accent1"/>
              </a:solidFill>
              <a:prstDash val="solid"/>
              <a:headEnd type="none" w="med" len="med"/>
              <a:tailEnd type="none" w="med" len="med"/>
            </a:ln>
          </p:spPr>
        </p:sp>
        <p:sp>
          <p:nvSpPr>
            <p:cNvPr id="354526" name="文本框 354525"/>
            <p:cNvSpPr txBox="1"/>
            <p:nvPr/>
          </p:nvSpPr>
          <p:spPr>
            <a:xfrm>
              <a:off x="3992" y="2903"/>
              <a:ext cx="1652" cy="1254"/>
            </a:xfrm>
            <a:prstGeom prst="rect">
              <a:avLst/>
            </a:prstGeom>
            <a:noFill/>
            <a:ln w="38100">
              <a:noFill/>
            </a:ln>
          </p:spPr>
          <p:txBody>
            <a:bodyPr wrap="none" anchor="t" anchorCtr="0">
              <a:spAutoFit/>
            </a:bodyPr>
            <a:lstStyle/>
            <a:p>
              <a:pPr>
                <a:lnSpc>
                  <a:spcPct val="130000"/>
                </a:lnSpc>
              </a:pPr>
              <a:r>
                <a:rPr lang="zh-CN" altLang="en-US" b="1" dirty="0">
                  <a:latin typeface="Times New Roman" panose="02020603050405020304" pitchFamily="18" charset="0"/>
                </a:rPr>
                <a:t>线圈通电   </a:t>
              </a:r>
              <a:r>
                <a:rPr lang="zh-CN" altLang="en-US" b="1" dirty="0">
                  <a:latin typeface="Times New Roman" panose="02020603050405020304" pitchFamily="18" charset="0"/>
                  <a:sym typeface="Symbol" panose="05050102010706020507" pitchFamily="18" charset="2"/>
                </a:rPr>
                <a:t> </a:t>
              </a:r>
            </a:p>
            <a:p>
              <a:pPr>
                <a:lnSpc>
                  <a:spcPct val="130000"/>
                </a:lnSpc>
              </a:pPr>
              <a:r>
                <a:rPr lang="zh-CN" altLang="en-US" b="1" dirty="0">
                  <a:latin typeface="Times New Roman" panose="02020603050405020304" pitchFamily="18" charset="0"/>
                  <a:sym typeface="Symbol" panose="05050102010706020507" pitchFamily="18" charset="2"/>
                </a:rPr>
                <a:t>衔铁吸合（向下）</a:t>
              </a:r>
            </a:p>
            <a:p>
              <a:pPr>
                <a:lnSpc>
                  <a:spcPct val="130000"/>
                </a:lnSpc>
              </a:pPr>
              <a:r>
                <a:rPr lang="zh-CN" altLang="en-US" b="1" dirty="0">
                  <a:latin typeface="Times New Roman" panose="02020603050405020304" pitchFamily="18" charset="0"/>
                  <a:sym typeface="Symbol" panose="05050102010706020507" pitchFamily="18" charset="2"/>
                </a:rPr>
                <a:t>     连杆动作</a:t>
              </a:r>
            </a:p>
            <a:p>
              <a:pPr>
                <a:lnSpc>
                  <a:spcPct val="130000"/>
                </a:lnSpc>
              </a:pPr>
              <a:r>
                <a:rPr lang="zh-CN" altLang="en-US" b="1" dirty="0">
                  <a:latin typeface="Times New Roman" panose="02020603050405020304" pitchFamily="18" charset="0"/>
                  <a:sym typeface="Symbol" panose="05050102010706020507" pitchFamily="18" charset="2"/>
                </a:rPr>
                <a:t>     触头动作</a:t>
              </a:r>
              <a:endParaRPr lang="zh-CN" altLang="en-US" b="1">
                <a:latin typeface="Times New Roman" panose="02020603050405020304" pitchFamily="18" charset="0"/>
                <a:sym typeface="Symbol" panose="05050102010706020507" pitchFamily="18" charset="2"/>
              </a:endParaRPr>
            </a:p>
          </p:txBody>
        </p:sp>
        <p:sp>
          <p:nvSpPr>
            <p:cNvPr id="354527" name="文本框 354526"/>
            <p:cNvSpPr txBox="1"/>
            <p:nvPr/>
          </p:nvSpPr>
          <p:spPr>
            <a:xfrm>
              <a:off x="4308" y="2639"/>
              <a:ext cx="888" cy="288"/>
            </a:xfrm>
            <a:prstGeom prst="rect">
              <a:avLst/>
            </a:prstGeom>
            <a:noFill/>
            <a:ln w="38100">
              <a:noFill/>
            </a:ln>
          </p:spPr>
          <p:txBody>
            <a:bodyPr wrap="none" anchor="t" anchorCtr="0">
              <a:spAutoFit/>
            </a:bodyPr>
            <a:lstStyle/>
            <a:p>
              <a:pPr algn="ctr"/>
              <a:r>
                <a:rPr lang="zh-CN" altLang="en-US" b="1" u="sng" dirty="0">
                  <a:solidFill>
                    <a:srgbClr val="FF3300"/>
                  </a:solidFill>
                  <a:latin typeface="Times New Roman" panose="02020603050405020304" pitchFamily="18" charset="0"/>
                </a:rPr>
                <a:t>动作过程</a:t>
              </a:r>
              <a:endParaRPr lang="zh-CN" altLang="en-US" b="1" u="sng">
                <a:solidFill>
                  <a:srgbClr val="FF3300"/>
                </a:solidFill>
                <a:latin typeface="Times New Roman" panose="02020603050405020304" pitchFamily="18" charset="0"/>
              </a:endParaRPr>
            </a:p>
          </p:txBody>
        </p:sp>
      </p:grpSp>
      <p:sp>
        <p:nvSpPr>
          <p:cNvPr id="224"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67766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4504"/>
                                        </p:tgtEl>
                                        <p:attrNameLst>
                                          <p:attrName>style.visibility</p:attrName>
                                        </p:attrNameLst>
                                      </p:cBhvr>
                                      <p:to>
                                        <p:strVal val="visible"/>
                                      </p:to>
                                    </p:set>
                                    <p:anim calcmode="lin" valueType="num">
                                      <p:cBhvr additive="base">
                                        <p:cTn id="7" dur="500" fill="hold"/>
                                        <p:tgtEl>
                                          <p:spTgt spid="354504"/>
                                        </p:tgtEl>
                                        <p:attrNameLst>
                                          <p:attrName>ppt_x</p:attrName>
                                        </p:attrNameLst>
                                      </p:cBhvr>
                                      <p:tavLst>
                                        <p:tav tm="0">
                                          <p:val>
                                            <p:strVal val="0-#ppt_w/2"/>
                                          </p:val>
                                        </p:tav>
                                        <p:tav tm="100000">
                                          <p:val>
                                            <p:strVal val="#ppt_x"/>
                                          </p:val>
                                        </p:tav>
                                      </p:tavLst>
                                    </p:anim>
                                    <p:anim calcmode="lin" valueType="num">
                                      <p:cBhvr additive="base">
                                        <p:cTn id="8" dur="500" fill="hold"/>
                                        <p:tgtEl>
                                          <p:spTgt spid="35450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54507"/>
                                        </p:tgtEl>
                                        <p:attrNameLst>
                                          <p:attrName>style.visibility</p:attrName>
                                        </p:attrNameLst>
                                      </p:cBhvr>
                                      <p:to>
                                        <p:strVal val="visible"/>
                                      </p:to>
                                    </p:set>
                                    <p:anim calcmode="lin" valueType="num">
                                      <p:cBhvr additive="base">
                                        <p:cTn id="13" dur="500" fill="hold"/>
                                        <p:tgtEl>
                                          <p:spTgt spid="354507"/>
                                        </p:tgtEl>
                                        <p:attrNameLst>
                                          <p:attrName>ppt_x</p:attrName>
                                        </p:attrNameLst>
                                      </p:cBhvr>
                                      <p:tavLst>
                                        <p:tav tm="0">
                                          <p:val>
                                            <p:strVal val="0-#ppt_w/2"/>
                                          </p:val>
                                        </p:tav>
                                        <p:tav tm="100000">
                                          <p:val>
                                            <p:strVal val="#ppt_x"/>
                                          </p:val>
                                        </p:tav>
                                      </p:tavLst>
                                    </p:anim>
                                    <p:anim calcmode="lin" valueType="num">
                                      <p:cBhvr additive="base">
                                        <p:cTn id="14" dur="500" fill="hold"/>
                                        <p:tgtEl>
                                          <p:spTgt spid="35450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32" fill="hold" nodeType="clickEffect">
                                  <p:stCondLst>
                                    <p:cond delay="0"/>
                                  </p:stCondLst>
                                  <p:childTnLst>
                                    <p:set>
                                      <p:cBhvr>
                                        <p:cTn id="18" dur="1" fill="hold">
                                          <p:stCondLst>
                                            <p:cond delay="0"/>
                                          </p:stCondLst>
                                        </p:cTn>
                                        <p:tgtEl>
                                          <p:spTgt spid="354483"/>
                                        </p:tgtEl>
                                        <p:attrNameLst>
                                          <p:attrName>style.visibility</p:attrName>
                                        </p:attrNameLst>
                                      </p:cBhvr>
                                      <p:to>
                                        <p:strVal val="visible"/>
                                      </p:to>
                                    </p:set>
                                    <p:animEffect transition="in" filter="box(out)">
                                      <p:cBhvr>
                                        <p:cTn id="19" dur="500"/>
                                        <p:tgtEl>
                                          <p:spTgt spid="354483"/>
                                        </p:tgtEl>
                                      </p:cBhvr>
                                    </p:animEffect>
                                  </p:childTnLst>
                                  <p:subTnLst>
                                    <p:audio>
                                      <p:cMediaNode>
                                        <p:cTn display="0" masterRel="sameClick">
                                          <p:stCondLst>
                                            <p:cond evt="begin" delay="0">
                                              <p:tn val="17"/>
                                            </p:cond>
                                          </p:stCondLst>
                                          <p:endCondLst>
                                            <p:cond evt="onStopAudio" delay="0">
                                              <p:tgtEl>
                                                <p:sldTgt/>
                                              </p:tgtEl>
                                            </p:cond>
                                          </p:endCondLst>
                                        </p:cTn>
                                        <p:tgtEl>
                                          <p:sndTgt r:embed="rId2" name="CAMERA.WAV"/>
                                        </p:tgtEl>
                                      </p:cMediaNode>
                                    </p:audio>
                                  </p:subTnLst>
                                </p:cTn>
                              </p:par>
                            </p:childTnLst>
                          </p:cTn>
                        </p:par>
                      </p:childTnLst>
                    </p:cTn>
                  </p:par>
                  <p:par>
                    <p:cTn id="20" fill="hold">
                      <p:stCondLst>
                        <p:cond delay="indefinite"/>
                      </p:stCondLst>
                      <p:childTnLst>
                        <p:par>
                          <p:cTn id="21" fill="hold">
                            <p:stCondLst>
                              <p:cond delay="0"/>
                            </p:stCondLst>
                            <p:childTnLst>
                              <p:par>
                                <p:cTn id="22" presetID="4" presetClass="entr" presetSubtype="32" fill="hold" nodeType="clickEffect">
                                  <p:stCondLst>
                                    <p:cond delay="0"/>
                                  </p:stCondLst>
                                  <p:childTnLst>
                                    <p:set>
                                      <p:cBhvr>
                                        <p:cTn id="23" dur="1" fill="hold">
                                          <p:stCondLst>
                                            <p:cond delay="0"/>
                                          </p:stCondLst>
                                        </p:cTn>
                                        <p:tgtEl>
                                          <p:spTgt spid="354493"/>
                                        </p:tgtEl>
                                        <p:attrNameLst>
                                          <p:attrName>style.visibility</p:attrName>
                                        </p:attrNameLst>
                                      </p:cBhvr>
                                      <p:to>
                                        <p:strVal val="visible"/>
                                      </p:to>
                                    </p:set>
                                    <p:animEffect transition="in" filter="box(out)">
                                      <p:cBhvr>
                                        <p:cTn id="24" dur="500"/>
                                        <p:tgtEl>
                                          <p:spTgt spid="354493"/>
                                        </p:tgtEl>
                                      </p:cBhvr>
                                    </p:animEffect>
                                  </p:childTnLst>
                                  <p:subTnLst>
                                    <p:audio>
                                      <p:cMediaNode>
                                        <p:cTn display="0" masterRel="sameClick">
                                          <p:stCondLst>
                                            <p:cond evt="begin" delay="0">
                                              <p:tn val="22"/>
                                            </p:cond>
                                          </p:stCondLst>
                                          <p:endCondLst>
                                            <p:cond evt="onStopAudio" delay="0">
                                              <p:tgtEl>
                                                <p:sldTgt/>
                                              </p:tgtEl>
                                            </p:cond>
                                          </p:endCondLst>
                                        </p:cTn>
                                        <p:tgtEl>
                                          <p:sndTgt r:embed="rId2" name="CAMERA.WAV"/>
                                        </p:tgtEl>
                                      </p:cMediaNode>
                                    </p:audio>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499"/>
                                          </p:stCondLst>
                                        </p:cTn>
                                        <p:tgtEl>
                                          <p:spTgt spid="3545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499"/>
                                          </p:stCondLst>
                                        </p:cTn>
                                        <p:tgtEl>
                                          <p:spTgt spid="3545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nodeType="clickEffect">
                                  <p:stCondLst>
                                    <p:cond delay="0"/>
                                  </p:stCondLst>
                                  <p:childTnLst>
                                    <p:set>
                                      <p:cBhvr>
                                        <p:cTn id="36" dur="1" fill="hold">
                                          <p:stCondLst>
                                            <p:cond delay="0"/>
                                          </p:stCondLst>
                                        </p:cTn>
                                        <p:tgtEl>
                                          <p:spTgt spid="354523"/>
                                        </p:tgtEl>
                                        <p:attrNameLst>
                                          <p:attrName>style.visibility</p:attrName>
                                        </p:attrNameLst>
                                      </p:cBhvr>
                                      <p:to>
                                        <p:strVal val="visible"/>
                                      </p:to>
                                    </p:set>
                                    <p:animEffect transition="in" filter="box(out)">
                                      <p:cBhvr>
                                        <p:cTn id="37" dur="500"/>
                                        <p:tgtEl>
                                          <p:spTgt spid="354523"/>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椭圆 355329"/>
          <p:cNvSpPr/>
          <p:nvPr/>
        </p:nvSpPr>
        <p:spPr>
          <a:xfrm>
            <a:off x="3668713" y="4110038"/>
            <a:ext cx="3017837" cy="1163637"/>
          </a:xfrm>
          <a:prstGeom prst="ellipse">
            <a:avLst/>
          </a:prstGeom>
          <a:solidFill>
            <a:srgbClr val="FFFFFF"/>
          </a:solidFill>
          <a:ln w="38100" cap="flat" cmpd="sng">
            <a:solidFill>
              <a:srgbClr val="FF0000"/>
            </a:solidFill>
            <a:prstDash val="dash"/>
            <a:headEnd type="none" w="med" len="med"/>
            <a:tailEnd type="none" w="med" len="med"/>
          </a:ln>
        </p:spPr>
        <p:txBody>
          <a:bodyPr/>
          <a:lstStyle/>
          <a:p>
            <a:endParaRPr lang="zh-CN" altLang="en-US"/>
          </a:p>
        </p:txBody>
      </p:sp>
      <p:sp>
        <p:nvSpPr>
          <p:cNvPr id="355331" name="直接连接符 355330"/>
          <p:cNvSpPr/>
          <p:nvPr/>
        </p:nvSpPr>
        <p:spPr>
          <a:xfrm flipH="1">
            <a:off x="5081588" y="2989263"/>
            <a:ext cx="1587" cy="581025"/>
          </a:xfrm>
          <a:prstGeom prst="line">
            <a:avLst/>
          </a:prstGeom>
          <a:ln w="57150" cap="flat" cmpd="sng">
            <a:solidFill>
              <a:schemeClr val="tx1"/>
            </a:solidFill>
            <a:prstDash val="solid"/>
            <a:headEnd type="none" w="med" len="med"/>
            <a:tailEnd type="none" w="med" len="med"/>
          </a:ln>
        </p:spPr>
      </p:sp>
      <p:sp>
        <p:nvSpPr>
          <p:cNvPr id="355332" name="直接连接符 355331"/>
          <p:cNvSpPr/>
          <p:nvPr/>
        </p:nvSpPr>
        <p:spPr>
          <a:xfrm flipV="1">
            <a:off x="4484688" y="1909763"/>
            <a:ext cx="0" cy="581025"/>
          </a:xfrm>
          <a:prstGeom prst="line">
            <a:avLst/>
          </a:prstGeom>
          <a:ln w="57150" cap="flat" cmpd="sng">
            <a:solidFill>
              <a:schemeClr val="tx1"/>
            </a:solidFill>
            <a:prstDash val="solid"/>
            <a:headEnd type="none" w="med" len="med"/>
            <a:tailEnd type="none" w="med" len="med"/>
          </a:ln>
        </p:spPr>
      </p:sp>
      <p:sp>
        <p:nvSpPr>
          <p:cNvPr id="355333" name="直接连接符 355332"/>
          <p:cNvSpPr/>
          <p:nvPr/>
        </p:nvSpPr>
        <p:spPr>
          <a:xfrm flipH="1" flipV="1">
            <a:off x="3978275" y="2241550"/>
            <a:ext cx="487363" cy="665163"/>
          </a:xfrm>
          <a:prstGeom prst="line">
            <a:avLst/>
          </a:prstGeom>
          <a:ln w="57150" cap="flat" cmpd="sng">
            <a:solidFill>
              <a:schemeClr val="tx1"/>
            </a:solidFill>
            <a:prstDash val="solid"/>
            <a:headEnd type="none" w="med" len="med"/>
            <a:tailEnd type="none" w="med" len="med"/>
          </a:ln>
        </p:spPr>
      </p:sp>
      <p:sp>
        <p:nvSpPr>
          <p:cNvPr id="355334" name="流程图: 延期 355333"/>
          <p:cNvSpPr/>
          <p:nvPr/>
        </p:nvSpPr>
        <p:spPr>
          <a:xfrm rot="10800000">
            <a:off x="4373563" y="2241550"/>
            <a:ext cx="111125" cy="249238"/>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55335" name="直接连接符 355334"/>
          <p:cNvSpPr/>
          <p:nvPr/>
        </p:nvSpPr>
        <p:spPr>
          <a:xfrm flipH="1" flipV="1">
            <a:off x="5081588" y="1909763"/>
            <a:ext cx="0" cy="581025"/>
          </a:xfrm>
          <a:prstGeom prst="line">
            <a:avLst/>
          </a:prstGeom>
          <a:ln w="57150" cap="flat" cmpd="sng">
            <a:solidFill>
              <a:schemeClr val="tx1"/>
            </a:solidFill>
            <a:prstDash val="solid"/>
            <a:headEnd type="none" w="med" len="med"/>
            <a:tailEnd type="none" w="med" len="med"/>
          </a:ln>
        </p:spPr>
      </p:sp>
      <p:sp>
        <p:nvSpPr>
          <p:cNvPr id="355336" name="直接连接符 355335"/>
          <p:cNvSpPr/>
          <p:nvPr/>
        </p:nvSpPr>
        <p:spPr>
          <a:xfrm flipH="1" flipV="1">
            <a:off x="4586288" y="2241550"/>
            <a:ext cx="488950" cy="665163"/>
          </a:xfrm>
          <a:prstGeom prst="line">
            <a:avLst/>
          </a:prstGeom>
          <a:ln w="57150" cap="flat" cmpd="sng">
            <a:solidFill>
              <a:schemeClr val="tx1"/>
            </a:solidFill>
            <a:prstDash val="solid"/>
            <a:headEnd type="none" w="med" len="med"/>
            <a:tailEnd type="none" w="med" len="med"/>
          </a:ln>
        </p:spPr>
      </p:sp>
      <p:sp>
        <p:nvSpPr>
          <p:cNvPr id="355337" name="流程图: 延期 355336"/>
          <p:cNvSpPr/>
          <p:nvPr/>
        </p:nvSpPr>
        <p:spPr>
          <a:xfrm rot="10800000">
            <a:off x="4956175" y="2241550"/>
            <a:ext cx="119063" cy="249238"/>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55338" name="直接连接符 355337"/>
          <p:cNvSpPr/>
          <p:nvPr/>
        </p:nvSpPr>
        <p:spPr>
          <a:xfrm flipV="1">
            <a:off x="5683250" y="1909763"/>
            <a:ext cx="0" cy="581025"/>
          </a:xfrm>
          <a:prstGeom prst="line">
            <a:avLst/>
          </a:prstGeom>
          <a:ln w="57150" cap="flat" cmpd="sng">
            <a:solidFill>
              <a:schemeClr val="tx1"/>
            </a:solidFill>
            <a:prstDash val="solid"/>
            <a:headEnd type="none" w="med" len="med"/>
            <a:tailEnd type="none" w="med" len="med"/>
          </a:ln>
        </p:spPr>
      </p:sp>
      <p:sp>
        <p:nvSpPr>
          <p:cNvPr id="355339" name="直接连接符 355338"/>
          <p:cNvSpPr/>
          <p:nvPr/>
        </p:nvSpPr>
        <p:spPr>
          <a:xfrm flipH="1" flipV="1">
            <a:off x="5195888" y="2241550"/>
            <a:ext cx="487362" cy="665163"/>
          </a:xfrm>
          <a:prstGeom prst="line">
            <a:avLst/>
          </a:prstGeom>
          <a:ln w="57150" cap="flat" cmpd="sng">
            <a:solidFill>
              <a:schemeClr val="tx1"/>
            </a:solidFill>
            <a:prstDash val="solid"/>
            <a:headEnd type="none" w="med" len="med"/>
            <a:tailEnd type="none" w="med" len="med"/>
          </a:ln>
        </p:spPr>
      </p:sp>
      <p:sp>
        <p:nvSpPr>
          <p:cNvPr id="355340" name="流程图: 延期 355339"/>
          <p:cNvSpPr/>
          <p:nvPr/>
        </p:nvSpPr>
        <p:spPr>
          <a:xfrm rot="10800000">
            <a:off x="5583238" y="2241550"/>
            <a:ext cx="100012" cy="249238"/>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55341" name="直接连接符 355340"/>
          <p:cNvSpPr/>
          <p:nvPr/>
        </p:nvSpPr>
        <p:spPr>
          <a:xfrm>
            <a:off x="4222750" y="2657475"/>
            <a:ext cx="1339850" cy="0"/>
          </a:xfrm>
          <a:prstGeom prst="line">
            <a:avLst/>
          </a:prstGeom>
          <a:ln w="57150" cap="flat" cmpd="sng">
            <a:solidFill>
              <a:schemeClr val="tx1"/>
            </a:solidFill>
            <a:prstDash val="sysDot"/>
            <a:headEnd type="none" w="med" len="med"/>
            <a:tailEnd type="none" w="med" len="med"/>
          </a:ln>
        </p:spPr>
      </p:sp>
      <p:grpSp>
        <p:nvGrpSpPr>
          <p:cNvPr id="355342" name="组合 355341"/>
          <p:cNvGrpSpPr/>
          <p:nvPr/>
        </p:nvGrpSpPr>
        <p:grpSpPr>
          <a:xfrm>
            <a:off x="4479925" y="304800"/>
            <a:ext cx="1204913" cy="306388"/>
            <a:chOff x="2822" y="0"/>
            <a:chExt cx="759" cy="385"/>
          </a:xfrm>
        </p:grpSpPr>
        <p:sp>
          <p:nvSpPr>
            <p:cNvPr id="355343" name="直接连接符 355342"/>
            <p:cNvSpPr/>
            <p:nvPr/>
          </p:nvSpPr>
          <p:spPr>
            <a:xfrm>
              <a:off x="2822" y="0"/>
              <a:ext cx="1" cy="385"/>
            </a:xfrm>
            <a:prstGeom prst="line">
              <a:avLst/>
            </a:prstGeom>
            <a:ln w="57150" cap="flat" cmpd="sng">
              <a:solidFill>
                <a:schemeClr val="tx1"/>
              </a:solidFill>
              <a:prstDash val="solid"/>
              <a:headEnd type="none" w="med" len="med"/>
              <a:tailEnd type="none" w="med" len="med"/>
            </a:ln>
          </p:spPr>
        </p:sp>
        <p:sp>
          <p:nvSpPr>
            <p:cNvPr id="355344" name="直接连接符 355343"/>
            <p:cNvSpPr/>
            <p:nvPr/>
          </p:nvSpPr>
          <p:spPr>
            <a:xfrm>
              <a:off x="3201" y="0"/>
              <a:ext cx="1" cy="385"/>
            </a:xfrm>
            <a:prstGeom prst="line">
              <a:avLst/>
            </a:prstGeom>
            <a:ln w="57150" cap="flat" cmpd="sng">
              <a:solidFill>
                <a:schemeClr val="tx1"/>
              </a:solidFill>
              <a:prstDash val="solid"/>
              <a:headEnd type="none" w="med" len="med"/>
              <a:tailEnd type="none" w="med" len="med"/>
            </a:ln>
          </p:spPr>
        </p:sp>
        <p:sp>
          <p:nvSpPr>
            <p:cNvPr id="355345" name="直接连接符 355344"/>
            <p:cNvSpPr/>
            <p:nvPr/>
          </p:nvSpPr>
          <p:spPr>
            <a:xfrm>
              <a:off x="3580" y="0"/>
              <a:ext cx="1" cy="385"/>
            </a:xfrm>
            <a:prstGeom prst="line">
              <a:avLst/>
            </a:prstGeom>
            <a:ln w="57150" cap="flat" cmpd="sng">
              <a:solidFill>
                <a:schemeClr val="tx1"/>
              </a:solidFill>
              <a:prstDash val="solid"/>
              <a:headEnd type="none" w="med" len="med"/>
              <a:tailEnd type="none" w="med" len="med"/>
            </a:ln>
          </p:spPr>
        </p:sp>
      </p:grpSp>
      <p:sp>
        <p:nvSpPr>
          <p:cNvPr id="355346" name="直接连接符 355345"/>
          <p:cNvSpPr/>
          <p:nvPr/>
        </p:nvSpPr>
        <p:spPr>
          <a:xfrm flipV="1">
            <a:off x="5683250" y="581025"/>
            <a:ext cx="200025" cy="509588"/>
          </a:xfrm>
          <a:prstGeom prst="line">
            <a:avLst/>
          </a:prstGeom>
          <a:ln w="57150" cap="flat" cmpd="sng">
            <a:solidFill>
              <a:schemeClr val="tx1"/>
            </a:solidFill>
            <a:prstDash val="solid"/>
            <a:headEnd type="none" w="med" len="med"/>
            <a:tailEnd type="none" w="med" len="med"/>
          </a:ln>
        </p:spPr>
      </p:sp>
      <p:sp>
        <p:nvSpPr>
          <p:cNvPr id="355347" name="直接连接符 355346"/>
          <p:cNvSpPr/>
          <p:nvPr/>
        </p:nvSpPr>
        <p:spPr>
          <a:xfrm flipV="1">
            <a:off x="4579938" y="747713"/>
            <a:ext cx="1203325" cy="1587"/>
          </a:xfrm>
          <a:prstGeom prst="line">
            <a:avLst/>
          </a:prstGeom>
          <a:ln w="38100" cap="flat" cmpd="sng">
            <a:solidFill>
              <a:schemeClr val="tx1"/>
            </a:solidFill>
            <a:prstDash val="solid"/>
            <a:headEnd type="none" w="med" len="med"/>
            <a:tailEnd type="none" w="med" len="med"/>
          </a:ln>
        </p:spPr>
      </p:sp>
      <p:sp>
        <p:nvSpPr>
          <p:cNvPr id="355348" name="直接连接符 355347"/>
          <p:cNvSpPr/>
          <p:nvPr/>
        </p:nvSpPr>
        <p:spPr>
          <a:xfrm>
            <a:off x="4579938" y="830263"/>
            <a:ext cx="1203325" cy="1587"/>
          </a:xfrm>
          <a:prstGeom prst="line">
            <a:avLst/>
          </a:prstGeom>
          <a:ln w="38100" cap="flat" cmpd="sng">
            <a:solidFill>
              <a:schemeClr val="tx1"/>
            </a:solidFill>
            <a:prstDash val="solid"/>
            <a:headEnd type="none" w="med" len="med"/>
            <a:tailEnd type="none" w="med" len="med"/>
          </a:ln>
        </p:spPr>
      </p:sp>
      <p:sp>
        <p:nvSpPr>
          <p:cNvPr id="355349" name="矩形 355348"/>
          <p:cNvSpPr/>
          <p:nvPr/>
        </p:nvSpPr>
        <p:spPr>
          <a:xfrm>
            <a:off x="4379913" y="1246188"/>
            <a:ext cx="200025" cy="30638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55350" name="矩形 355349"/>
          <p:cNvSpPr/>
          <p:nvPr/>
        </p:nvSpPr>
        <p:spPr>
          <a:xfrm>
            <a:off x="4981575" y="1246188"/>
            <a:ext cx="200025" cy="30638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55351" name="矩形 355350"/>
          <p:cNvSpPr/>
          <p:nvPr/>
        </p:nvSpPr>
        <p:spPr>
          <a:xfrm>
            <a:off x="5583238" y="1246188"/>
            <a:ext cx="200025" cy="30638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grpSp>
        <p:nvGrpSpPr>
          <p:cNvPr id="355352" name="组合 355351"/>
          <p:cNvGrpSpPr/>
          <p:nvPr/>
        </p:nvGrpSpPr>
        <p:grpSpPr>
          <a:xfrm>
            <a:off x="4479925" y="1079500"/>
            <a:ext cx="1203325" cy="912813"/>
            <a:chOff x="2640" y="960"/>
            <a:chExt cx="576" cy="707"/>
          </a:xfrm>
        </p:grpSpPr>
        <p:sp>
          <p:nvSpPr>
            <p:cNvPr id="355353" name="直接连接符 355352"/>
            <p:cNvSpPr/>
            <p:nvPr/>
          </p:nvSpPr>
          <p:spPr>
            <a:xfrm>
              <a:off x="2640" y="960"/>
              <a:ext cx="0" cy="707"/>
            </a:xfrm>
            <a:prstGeom prst="line">
              <a:avLst/>
            </a:prstGeom>
            <a:ln w="57150" cap="flat" cmpd="sng">
              <a:solidFill>
                <a:schemeClr val="tx1"/>
              </a:solidFill>
              <a:prstDash val="solid"/>
              <a:headEnd type="none" w="med" len="med"/>
              <a:tailEnd type="none" w="med" len="med"/>
            </a:ln>
          </p:spPr>
        </p:sp>
        <p:sp>
          <p:nvSpPr>
            <p:cNvPr id="355354" name="直接连接符 355353"/>
            <p:cNvSpPr/>
            <p:nvPr/>
          </p:nvSpPr>
          <p:spPr>
            <a:xfrm>
              <a:off x="2928" y="960"/>
              <a:ext cx="0" cy="707"/>
            </a:xfrm>
            <a:prstGeom prst="line">
              <a:avLst/>
            </a:prstGeom>
            <a:ln w="57150" cap="flat" cmpd="sng">
              <a:solidFill>
                <a:schemeClr val="tx1"/>
              </a:solidFill>
              <a:prstDash val="solid"/>
              <a:headEnd type="none" w="med" len="med"/>
              <a:tailEnd type="none" w="med" len="med"/>
            </a:ln>
          </p:spPr>
        </p:sp>
        <p:sp>
          <p:nvSpPr>
            <p:cNvPr id="355355" name="直接连接符 355354"/>
            <p:cNvSpPr/>
            <p:nvPr/>
          </p:nvSpPr>
          <p:spPr>
            <a:xfrm>
              <a:off x="3216" y="960"/>
              <a:ext cx="0" cy="707"/>
            </a:xfrm>
            <a:prstGeom prst="line">
              <a:avLst/>
            </a:prstGeom>
            <a:ln w="57150" cap="flat" cmpd="sng">
              <a:solidFill>
                <a:schemeClr val="tx1"/>
              </a:solidFill>
              <a:prstDash val="solid"/>
              <a:headEnd type="none" w="med" len="med"/>
              <a:tailEnd type="none" w="med" len="med"/>
            </a:ln>
          </p:spPr>
        </p:sp>
      </p:grpSp>
      <p:sp>
        <p:nvSpPr>
          <p:cNvPr id="355356" name="直接连接符 355355"/>
          <p:cNvSpPr/>
          <p:nvPr/>
        </p:nvSpPr>
        <p:spPr>
          <a:xfrm flipV="1">
            <a:off x="5081588" y="581025"/>
            <a:ext cx="200025" cy="509588"/>
          </a:xfrm>
          <a:prstGeom prst="line">
            <a:avLst/>
          </a:prstGeom>
          <a:ln w="57150" cap="flat" cmpd="sng">
            <a:solidFill>
              <a:schemeClr val="tx1"/>
            </a:solidFill>
            <a:prstDash val="solid"/>
            <a:headEnd type="none" w="med" len="med"/>
            <a:tailEnd type="none" w="med" len="med"/>
          </a:ln>
        </p:spPr>
      </p:sp>
      <p:sp>
        <p:nvSpPr>
          <p:cNvPr id="355357" name="直接连接符 355356"/>
          <p:cNvSpPr/>
          <p:nvPr/>
        </p:nvSpPr>
        <p:spPr>
          <a:xfrm flipV="1">
            <a:off x="4479925" y="581025"/>
            <a:ext cx="200025" cy="509588"/>
          </a:xfrm>
          <a:prstGeom prst="line">
            <a:avLst/>
          </a:prstGeom>
          <a:ln w="57150" cap="flat" cmpd="sng">
            <a:solidFill>
              <a:schemeClr val="tx1"/>
            </a:solidFill>
            <a:prstDash val="solid"/>
            <a:headEnd type="none" w="med" len="med"/>
            <a:tailEnd type="none" w="med" len="med"/>
          </a:ln>
        </p:spPr>
      </p:sp>
      <p:sp>
        <p:nvSpPr>
          <p:cNvPr id="355358" name="文本框 355357"/>
          <p:cNvSpPr txBox="1"/>
          <p:nvPr/>
        </p:nvSpPr>
        <p:spPr>
          <a:xfrm>
            <a:off x="3276600" y="1827213"/>
            <a:ext cx="838200" cy="457200"/>
          </a:xfrm>
          <a:prstGeom prst="rect">
            <a:avLst/>
          </a:prstGeom>
          <a:noFill/>
          <a:ln w="38100">
            <a:noFill/>
          </a:ln>
        </p:spPr>
        <p:txBody>
          <a:bodyPr>
            <a:spAutoFit/>
          </a:bodyPr>
          <a:lstStyle/>
          <a:p>
            <a:r>
              <a:rPr lang="en-US" altLang="zh-CN" b="1">
                <a:latin typeface="Times New Roman" panose="02020603050405020304" pitchFamily="18" charset="0"/>
              </a:rPr>
              <a:t>KM</a:t>
            </a:r>
          </a:p>
        </p:txBody>
      </p:sp>
      <p:sp>
        <p:nvSpPr>
          <p:cNvPr id="355359" name="文本框 355358"/>
          <p:cNvSpPr txBox="1"/>
          <p:nvPr/>
        </p:nvSpPr>
        <p:spPr>
          <a:xfrm>
            <a:off x="5783263" y="1162050"/>
            <a:ext cx="1403350" cy="457200"/>
          </a:xfrm>
          <a:prstGeom prst="rect">
            <a:avLst/>
          </a:prstGeom>
          <a:noFill/>
          <a:ln w="38100">
            <a:noFill/>
          </a:ln>
        </p:spPr>
        <p:txBody>
          <a:bodyPr>
            <a:spAutoFit/>
          </a:bodyPr>
          <a:lstStyle/>
          <a:p>
            <a:r>
              <a:rPr lang="en-US" altLang="zh-CN" b="1">
                <a:latin typeface="Times New Roman" panose="02020603050405020304" pitchFamily="18" charset="0"/>
              </a:rPr>
              <a:t>FU</a:t>
            </a:r>
          </a:p>
        </p:txBody>
      </p:sp>
      <p:sp>
        <p:nvSpPr>
          <p:cNvPr id="355360" name="文本框 355359"/>
          <p:cNvSpPr txBox="1"/>
          <p:nvPr/>
        </p:nvSpPr>
        <p:spPr>
          <a:xfrm>
            <a:off x="5983288" y="415925"/>
            <a:ext cx="1403350" cy="457200"/>
          </a:xfrm>
          <a:prstGeom prst="rect">
            <a:avLst/>
          </a:prstGeom>
          <a:noFill/>
          <a:ln w="38100">
            <a:noFill/>
          </a:ln>
        </p:spPr>
        <p:txBody>
          <a:bodyPr>
            <a:spAutoFit/>
          </a:bodyPr>
          <a:lstStyle/>
          <a:p>
            <a:r>
              <a:rPr lang="en-US" altLang="zh-CN" b="1">
                <a:latin typeface="Times New Roman" panose="02020603050405020304" pitchFamily="18" charset="0"/>
              </a:rPr>
              <a:t>QS</a:t>
            </a:r>
          </a:p>
        </p:txBody>
      </p:sp>
      <p:sp>
        <p:nvSpPr>
          <p:cNvPr id="355361" name="任意多边形 355360"/>
          <p:cNvSpPr/>
          <p:nvPr/>
        </p:nvSpPr>
        <p:spPr>
          <a:xfrm>
            <a:off x="4267200" y="2906713"/>
            <a:ext cx="200025" cy="995362"/>
          </a:xfrm>
          <a:custGeom>
            <a:avLst/>
            <a:gdLst/>
            <a:ahLst/>
            <a:cxnLst/>
            <a:rect l="0" t="0" r="0" b="0"/>
            <a:pathLst>
              <a:path w="96" h="576">
                <a:moveTo>
                  <a:pt x="96" y="0"/>
                </a:moveTo>
                <a:lnTo>
                  <a:pt x="96" y="192"/>
                </a:lnTo>
                <a:lnTo>
                  <a:pt x="0" y="192"/>
                </a:lnTo>
                <a:lnTo>
                  <a:pt x="0" y="336"/>
                </a:lnTo>
                <a:lnTo>
                  <a:pt x="96" y="336"/>
                </a:lnTo>
                <a:lnTo>
                  <a:pt x="96" y="576"/>
                </a:lnTo>
              </a:path>
            </a:pathLst>
          </a:custGeom>
          <a:noFill/>
          <a:ln w="57150" cap="flat" cmpd="sng">
            <a:solidFill>
              <a:schemeClr val="tx1">
                <a:alpha val="100000"/>
              </a:schemeClr>
            </a:solidFill>
            <a:prstDash val="solid"/>
            <a:headEnd type="none" w="med" len="med"/>
            <a:tailEnd type="none" w="med" len="med"/>
          </a:ln>
        </p:spPr>
        <p:txBody>
          <a:bodyPr/>
          <a:lstStyle/>
          <a:p>
            <a:endParaRPr lang="zh-CN" altLang="en-US"/>
          </a:p>
        </p:txBody>
      </p:sp>
      <p:sp>
        <p:nvSpPr>
          <p:cNvPr id="355362" name="任意多边形 355361"/>
          <p:cNvSpPr/>
          <p:nvPr/>
        </p:nvSpPr>
        <p:spPr>
          <a:xfrm>
            <a:off x="5486400" y="2906713"/>
            <a:ext cx="201613" cy="995362"/>
          </a:xfrm>
          <a:custGeom>
            <a:avLst/>
            <a:gdLst/>
            <a:ahLst/>
            <a:cxnLst/>
            <a:rect l="0" t="0" r="0" b="0"/>
            <a:pathLst>
              <a:path w="96" h="576">
                <a:moveTo>
                  <a:pt x="96" y="0"/>
                </a:moveTo>
                <a:lnTo>
                  <a:pt x="96" y="192"/>
                </a:lnTo>
                <a:lnTo>
                  <a:pt x="0" y="192"/>
                </a:lnTo>
                <a:lnTo>
                  <a:pt x="0" y="336"/>
                </a:lnTo>
                <a:lnTo>
                  <a:pt x="96" y="336"/>
                </a:lnTo>
                <a:lnTo>
                  <a:pt x="96" y="576"/>
                </a:lnTo>
              </a:path>
            </a:pathLst>
          </a:custGeom>
          <a:noFill/>
          <a:ln w="57150" cap="flat" cmpd="sng">
            <a:solidFill>
              <a:schemeClr val="tx1">
                <a:alpha val="100000"/>
              </a:schemeClr>
            </a:solidFill>
            <a:prstDash val="solid"/>
            <a:headEnd type="none" w="med" len="med"/>
            <a:tailEnd type="none" w="med" len="med"/>
          </a:ln>
        </p:spPr>
        <p:txBody>
          <a:bodyPr/>
          <a:lstStyle/>
          <a:p>
            <a:endParaRPr lang="zh-CN" altLang="en-US"/>
          </a:p>
        </p:txBody>
      </p:sp>
      <p:sp>
        <p:nvSpPr>
          <p:cNvPr id="355363" name="文本框 355362"/>
          <p:cNvSpPr txBox="1"/>
          <p:nvPr/>
        </p:nvSpPr>
        <p:spPr>
          <a:xfrm>
            <a:off x="3476625" y="3155950"/>
            <a:ext cx="1404938" cy="457200"/>
          </a:xfrm>
          <a:prstGeom prst="rect">
            <a:avLst/>
          </a:prstGeom>
          <a:noFill/>
          <a:ln w="38100">
            <a:noFill/>
          </a:ln>
        </p:spPr>
        <p:txBody>
          <a:bodyPr>
            <a:spAutoFit/>
          </a:bodyPr>
          <a:lstStyle/>
          <a:p>
            <a:r>
              <a:rPr lang="en-US" altLang="zh-CN" b="1">
                <a:latin typeface="Times New Roman" panose="02020603050405020304" pitchFamily="18" charset="0"/>
              </a:rPr>
              <a:t>FR</a:t>
            </a:r>
          </a:p>
        </p:txBody>
      </p:sp>
      <p:sp>
        <p:nvSpPr>
          <p:cNvPr id="355364" name="直接连接符 355363"/>
          <p:cNvSpPr/>
          <p:nvPr/>
        </p:nvSpPr>
        <p:spPr>
          <a:xfrm>
            <a:off x="5081588" y="2906713"/>
            <a:ext cx="1587" cy="1328737"/>
          </a:xfrm>
          <a:prstGeom prst="line">
            <a:avLst/>
          </a:prstGeom>
          <a:ln w="57150" cap="flat" cmpd="sng">
            <a:solidFill>
              <a:schemeClr val="tx1"/>
            </a:solidFill>
            <a:prstDash val="solid"/>
            <a:headEnd type="none" w="med" len="med"/>
            <a:tailEnd type="none" w="med" len="med"/>
          </a:ln>
        </p:spPr>
      </p:sp>
      <p:sp>
        <p:nvSpPr>
          <p:cNvPr id="355365" name="直接连接符 355364"/>
          <p:cNvSpPr/>
          <p:nvPr/>
        </p:nvSpPr>
        <p:spPr>
          <a:xfrm>
            <a:off x="5081588" y="5172075"/>
            <a:ext cx="1587" cy="474663"/>
          </a:xfrm>
          <a:prstGeom prst="line">
            <a:avLst/>
          </a:prstGeom>
          <a:ln w="57150" cap="flat" cmpd="sng">
            <a:solidFill>
              <a:srgbClr val="000000"/>
            </a:solidFill>
            <a:prstDash val="solid"/>
            <a:headEnd type="none" w="med" len="med"/>
            <a:tailEnd type="none" w="med" len="med"/>
          </a:ln>
        </p:spPr>
      </p:sp>
      <p:grpSp>
        <p:nvGrpSpPr>
          <p:cNvPr id="355366" name="组合 355365"/>
          <p:cNvGrpSpPr/>
          <p:nvPr/>
        </p:nvGrpSpPr>
        <p:grpSpPr>
          <a:xfrm>
            <a:off x="5081588" y="4373563"/>
            <a:ext cx="315912" cy="766762"/>
            <a:chOff x="3311" y="1014"/>
            <a:chExt cx="281" cy="466"/>
          </a:xfrm>
        </p:grpSpPr>
        <p:sp>
          <p:nvSpPr>
            <p:cNvPr id="355367" name="任意多边形 355366"/>
            <p:cNvSpPr/>
            <p:nvPr/>
          </p:nvSpPr>
          <p:spPr>
            <a:xfrm rot="-10680000">
              <a:off x="3474" y="1234"/>
              <a:ext cx="118" cy="120"/>
            </a:xfrm>
            <a:custGeom>
              <a:avLst/>
              <a:gdLst>
                <a:gd name="txL" fmla="*/ 0 w 21600"/>
                <a:gd name="txT" fmla="*/ 0 h 43200"/>
                <a:gd name="txR" fmla="*/ 21600 w 21600"/>
                <a:gd name="txB" fmla="*/ 43200 h 43200"/>
              </a:gdLst>
              <a:ahLst/>
              <a:cxnLst>
                <a:cxn ang="90">
                  <a:pos x="21600" y="43200"/>
                </a:cxn>
                <a:cxn ang="270">
                  <a:pos x="21599" y="0"/>
                </a:cxn>
                <a:cxn ang="90">
                  <a:pos x="21600" y="21600"/>
                </a:cxn>
              </a:cxnLst>
              <a:rect l="txL" t="txT" r="txR" b="txB"/>
              <a:pathLst>
                <a:path w="21600" h="43200" fill="none">
                  <a:moveTo>
                    <a:pt x="21600" y="43200"/>
                  </a:moveTo>
                  <a:arcTo wR="21600" hR="21600" stAng="-16200000" swAng="10799841"/>
                </a:path>
                <a:path w="21600" h="43200" stroke="0">
                  <a:moveTo>
                    <a:pt x="21600" y="43200"/>
                  </a:moveTo>
                  <a:arcTo wR="21600" hR="21600" stAng="-16200000" swAng="10799841"/>
                  <a:lnTo>
                    <a:pt x="21600" y="21600"/>
                  </a:lnTo>
                  <a:close/>
                </a:path>
              </a:pathLst>
            </a:custGeom>
            <a:noFill/>
            <a:ln w="57150" cap="rnd" cmpd="sng">
              <a:solidFill>
                <a:srgbClr val="FF0000"/>
              </a:solidFill>
              <a:prstDash val="solid"/>
              <a:headEnd type="none" w="med" len="med"/>
              <a:tailEnd type="none" w="med" len="med"/>
            </a:ln>
          </p:spPr>
          <p:txBody>
            <a:bodyPr/>
            <a:lstStyle/>
            <a:p>
              <a:endParaRPr lang="zh-CN" altLang="en-US"/>
            </a:p>
          </p:txBody>
        </p:sp>
        <p:sp>
          <p:nvSpPr>
            <p:cNvPr id="355368" name="任意多边形 355367"/>
            <p:cNvSpPr/>
            <p:nvPr/>
          </p:nvSpPr>
          <p:spPr>
            <a:xfrm rot="-10680000">
              <a:off x="3471" y="1344"/>
              <a:ext cx="120" cy="136"/>
            </a:xfrm>
            <a:custGeom>
              <a:avLst/>
              <a:gdLst>
                <a:gd name="txL" fmla="*/ 0 w 21600"/>
                <a:gd name="txT" fmla="*/ 0 h 43188"/>
                <a:gd name="txR" fmla="*/ 21600 w 21600"/>
                <a:gd name="txB" fmla="*/ 43188 h 43188"/>
              </a:gdLst>
              <a:ahLst/>
              <a:cxnLst>
                <a:cxn ang="90">
                  <a:pos x="20869" y="43187"/>
                </a:cxn>
                <a:cxn ang="270">
                  <a:pos x="21599" y="0"/>
                </a:cxn>
                <a:cxn ang="90">
                  <a:pos x="21600" y="21600"/>
                </a:cxn>
              </a:cxnLst>
              <a:rect l="txL" t="txT" r="txR" b="txB"/>
              <a:pathLst>
                <a:path w="21600" h="43188" fill="none">
                  <a:moveTo>
                    <a:pt x="20869" y="43187"/>
                  </a:moveTo>
                  <a:arcTo wR="21600" hR="21600" stAng="-16083632" swAng="10683473"/>
                </a:path>
                <a:path w="21600" h="43188" stroke="0">
                  <a:moveTo>
                    <a:pt x="20869" y="43187"/>
                  </a:moveTo>
                  <a:arcTo wR="21600" hR="21600" stAng="-16083632" swAng="10683473"/>
                  <a:lnTo>
                    <a:pt x="21600" y="21600"/>
                  </a:lnTo>
                  <a:close/>
                </a:path>
              </a:pathLst>
            </a:custGeom>
            <a:noFill/>
            <a:ln w="57150" cap="rnd" cmpd="sng">
              <a:solidFill>
                <a:srgbClr val="FF0000"/>
              </a:solidFill>
              <a:prstDash val="solid"/>
              <a:headEnd type="none" w="med" len="med"/>
              <a:tailEnd type="none" w="med" len="med"/>
            </a:ln>
          </p:spPr>
          <p:txBody>
            <a:bodyPr/>
            <a:lstStyle/>
            <a:p>
              <a:endParaRPr lang="zh-CN" altLang="en-US"/>
            </a:p>
          </p:txBody>
        </p:sp>
        <p:sp>
          <p:nvSpPr>
            <p:cNvPr id="355369" name="任意多边形 355368"/>
            <p:cNvSpPr/>
            <p:nvPr/>
          </p:nvSpPr>
          <p:spPr>
            <a:xfrm rot="-10680000">
              <a:off x="3477" y="1123"/>
              <a:ext cx="114" cy="110"/>
            </a:xfrm>
            <a:custGeom>
              <a:avLst/>
              <a:gdLst>
                <a:gd name="txL" fmla="*/ 0 w 21600"/>
                <a:gd name="txT" fmla="*/ 0 h 43032"/>
                <a:gd name="txR" fmla="*/ 21600 w 21600"/>
                <a:gd name="txB" fmla="*/ 43032 h 43032"/>
              </a:gdLst>
              <a:ahLst/>
              <a:cxnLst>
                <a:cxn ang="90">
                  <a:pos x="18912" y="43032"/>
                </a:cxn>
                <a:cxn ang="270">
                  <a:pos x="21599" y="0"/>
                </a:cxn>
                <a:cxn ang="90">
                  <a:pos x="21600" y="21600"/>
                </a:cxn>
              </a:cxnLst>
              <a:rect l="txL" t="txT" r="txR" b="txB"/>
              <a:pathLst>
                <a:path w="21600" h="43032" fill="none">
                  <a:moveTo>
                    <a:pt x="18912" y="43032"/>
                  </a:moveTo>
                  <a:arcTo wR="21600" hR="21600" stAng="-15771078" swAng="10370919"/>
                </a:path>
                <a:path w="21600" h="43032" stroke="0">
                  <a:moveTo>
                    <a:pt x="18912" y="43032"/>
                  </a:moveTo>
                  <a:arcTo wR="21600" hR="21600" stAng="-15771078" swAng="10370919"/>
                  <a:lnTo>
                    <a:pt x="21600" y="21600"/>
                  </a:lnTo>
                  <a:close/>
                </a:path>
              </a:pathLst>
            </a:custGeom>
            <a:noFill/>
            <a:ln w="57150" cap="rnd" cmpd="sng">
              <a:solidFill>
                <a:srgbClr val="FF0000"/>
              </a:solidFill>
              <a:prstDash val="solid"/>
              <a:headEnd type="none" w="med" len="med"/>
              <a:tailEnd type="none" w="med" len="med"/>
            </a:ln>
          </p:spPr>
          <p:txBody>
            <a:bodyPr/>
            <a:lstStyle/>
            <a:p>
              <a:endParaRPr lang="zh-CN" altLang="en-US"/>
            </a:p>
          </p:txBody>
        </p:sp>
        <p:sp>
          <p:nvSpPr>
            <p:cNvPr id="355370" name="任意多边形 355369"/>
            <p:cNvSpPr/>
            <p:nvPr/>
          </p:nvSpPr>
          <p:spPr>
            <a:xfrm rot="-10680000">
              <a:off x="3474" y="1014"/>
              <a:ext cx="115" cy="109"/>
            </a:xfrm>
            <a:custGeom>
              <a:avLst/>
              <a:gdLst>
                <a:gd name="txL" fmla="*/ 0 w 21600"/>
                <a:gd name="txT" fmla="*/ 0 h 43200"/>
                <a:gd name="txR" fmla="*/ 21600 w 21600"/>
                <a:gd name="txB" fmla="*/ 43200 h 43200"/>
              </a:gdLst>
              <a:ahLst/>
              <a:cxnLst>
                <a:cxn ang="90">
                  <a:pos x="21600" y="43200"/>
                </a:cxn>
                <a:cxn ang="270">
                  <a:pos x="21599" y="0"/>
                </a:cxn>
                <a:cxn ang="90">
                  <a:pos x="21600" y="21600"/>
                </a:cxn>
              </a:cxnLst>
              <a:rect l="txL" t="txT" r="txR" b="txB"/>
              <a:pathLst>
                <a:path w="21600" h="43200" fill="none">
                  <a:moveTo>
                    <a:pt x="21600" y="43200"/>
                  </a:moveTo>
                  <a:arcTo wR="21600" hR="21600" stAng="-16200000" swAng="10799841"/>
                </a:path>
                <a:path w="21600" h="43200" stroke="0">
                  <a:moveTo>
                    <a:pt x="21600" y="43200"/>
                  </a:moveTo>
                  <a:arcTo wR="21600" hR="21600" stAng="-16200000" swAng="10799841"/>
                  <a:lnTo>
                    <a:pt x="21600" y="21600"/>
                  </a:lnTo>
                  <a:close/>
                </a:path>
              </a:pathLst>
            </a:custGeom>
            <a:noFill/>
            <a:ln w="57150" cap="rnd" cmpd="sng">
              <a:solidFill>
                <a:srgbClr val="FF0000"/>
              </a:solidFill>
              <a:prstDash val="solid"/>
              <a:headEnd type="none" w="med" len="med"/>
              <a:tailEnd type="none" w="med" len="med"/>
            </a:ln>
          </p:spPr>
          <p:txBody>
            <a:bodyPr/>
            <a:lstStyle/>
            <a:p>
              <a:endParaRPr lang="zh-CN" altLang="en-US"/>
            </a:p>
          </p:txBody>
        </p:sp>
        <p:sp>
          <p:nvSpPr>
            <p:cNvPr id="355371" name="直接连接符 355370"/>
            <p:cNvSpPr/>
            <p:nvPr/>
          </p:nvSpPr>
          <p:spPr>
            <a:xfrm rot="-10800000">
              <a:off x="3311" y="1480"/>
              <a:ext cx="148" cy="0"/>
            </a:xfrm>
            <a:prstGeom prst="line">
              <a:avLst/>
            </a:prstGeom>
            <a:ln w="57150" cap="flat" cmpd="sng">
              <a:solidFill>
                <a:srgbClr val="FF0000"/>
              </a:solidFill>
              <a:prstDash val="solid"/>
              <a:headEnd type="none" w="med" len="med"/>
              <a:tailEnd type="none" w="med" len="med"/>
            </a:ln>
          </p:spPr>
        </p:sp>
        <p:sp>
          <p:nvSpPr>
            <p:cNvPr id="355372" name="直接连接符 355371"/>
            <p:cNvSpPr/>
            <p:nvPr/>
          </p:nvSpPr>
          <p:spPr>
            <a:xfrm rot="-10800000">
              <a:off x="3337" y="1014"/>
              <a:ext cx="148" cy="0"/>
            </a:xfrm>
            <a:prstGeom prst="line">
              <a:avLst/>
            </a:prstGeom>
            <a:ln w="57150" cap="flat" cmpd="sng">
              <a:solidFill>
                <a:srgbClr val="FF0000"/>
              </a:solidFill>
              <a:prstDash val="solid"/>
              <a:headEnd type="none" w="med" len="med"/>
              <a:tailEnd type="none" w="med" len="med"/>
            </a:ln>
          </p:spPr>
        </p:sp>
      </p:grpSp>
      <p:sp>
        <p:nvSpPr>
          <p:cNvPr id="355373" name="直接连接符 355372"/>
          <p:cNvSpPr/>
          <p:nvPr/>
        </p:nvSpPr>
        <p:spPr>
          <a:xfrm flipV="1">
            <a:off x="5081588" y="4068763"/>
            <a:ext cx="1587" cy="314325"/>
          </a:xfrm>
          <a:prstGeom prst="line">
            <a:avLst/>
          </a:prstGeom>
          <a:ln w="57150" cap="flat" cmpd="sng">
            <a:solidFill>
              <a:schemeClr val="tx1"/>
            </a:solidFill>
            <a:prstDash val="solid"/>
            <a:headEnd type="none" w="med" len="med"/>
            <a:tailEnd type="none" w="med" len="med"/>
          </a:ln>
        </p:spPr>
      </p:sp>
      <p:sp>
        <p:nvSpPr>
          <p:cNvPr id="355374" name="直接连接符 355373"/>
          <p:cNvSpPr/>
          <p:nvPr/>
        </p:nvSpPr>
        <p:spPr>
          <a:xfrm>
            <a:off x="5683250" y="5172075"/>
            <a:ext cx="1588" cy="474663"/>
          </a:xfrm>
          <a:prstGeom prst="line">
            <a:avLst/>
          </a:prstGeom>
          <a:ln w="57150" cap="flat" cmpd="sng">
            <a:solidFill>
              <a:srgbClr val="000000"/>
            </a:solidFill>
            <a:prstDash val="solid"/>
            <a:headEnd type="none" w="med" len="med"/>
            <a:tailEnd type="none" w="med" len="med"/>
          </a:ln>
        </p:spPr>
      </p:sp>
      <p:grpSp>
        <p:nvGrpSpPr>
          <p:cNvPr id="355375" name="组合 355374"/>
          <p:cNvGrpSpPr/>
          <p:nvPr/>
        </p:nvGrpSpPr>
        <p:grpSpPr>
          <a:xfrm>
            <a:off x="5683250" y="4373563"/>
            <a:ext cx="314325" cy="766762"/>
            <a:chOff x="3311" y="1014"/>
            <a:chExt cx="281" cy="466"/>
          </a:xfrm>
        </p:grpSpPr>
        <p:sp>
          <p:nvSpPr>
            <p:cNvPr id="355376" name="任意多边形 355375"/>
            <p:cNvSpPr/>
            <p:nvPr/>
          </p:nvSpPr>
          <p:spPr>
            <a:xfrm rot="-10680000">
              <a:off x="3474" y="1234"/>
              <a:ext cx="118" cy="120"/>
            </a:xfrm>
            <a:custGeom>
              <a:avLst/>
              <a:gdLst>
                <a:gd name="txL" fmla="*/ 0 w 21600"/>
                <a:gd name="txT" fmla="*/ 0 h 43200"/>
                <a:gd name="txR" fmla="*/ 21600 w 21600"/>
                <a:gd name="txB" fmla="*/ 43200 h 43200"/>
              </a:gdLst>
              <a:ahLst/>
              <a:cxnLst>
                <a:cxn ang="90">
                  <a:pos x="21600" y="43200"/>
                </a:cxn>
                <a:cxn ang="270">
                  <a:pos x="21599" y="0"/>
                </a:cxn>
                <a:cxn ang="90">
                  <a:pos x="21600" y="21600"/>
                </a:cxn>
              </a:cxnLst>
              <a:rect l="txL" t="txT" r="txR" b="txB"/>
              <a:pathLst>
                <a:path w="21600" h="43200" fill="none">
                  <a:moveTo>
                    <a:pt x="21600" y="43200"/>
                  </a:moveTo>
                  <a:arcTo wR="21600" hR="21600" stAng="-16200000" swAng="10799841"/>
                </a:path>
                <a:path w="21600" h="43200" stroke="0">
                  <a:moveTo>
                    <a:pt x="21600" y="43200"/>
                  </a:moveTo>
                  <a:arcTo wR="21600" hR="21600" stAng="-16200000" swAng="10799841"/>
                  <a:lnTo>
                    <a:pt x="21600" y="21600"/>
                  </a:lnTo>
                  <a:close/>
                </a:path>
              </a:pathLst>
            </a:custGeom>
            <a:noFill/>
            <a:ln w="57150" cap="rnd" cmpd="sng">
              <a:solidFill>
                <a:srgbClr val="FF0000"/>
              </a:solidFill>
              <a:prstDash val="solid"/>
              <a:headEnd type="none" w="med" len="med"/>
              <a:tailEnd type="none" w="med" len="med"/>
            </a:ln>
          </p:spPr>
          <p:txBody>
            <a:bodyPr/>
            <a:lstStyle/>
            <a:p>
              <a:endParaRPr lang="zh-CN" altLang="en-US"/>
            </a:p>
          </p:txBody>
        </p:sp>
        <p:sp>
          <p:nvSpPr>
            <p:cNvPr id="355377" name="任意多边形 355376"/>
            <p:cNvSpPr/>
            <p:nvPr/>
          </p:nvSpPr>
          <p:spPr>
            <a:xfrm rot="-10680000">
              <a:off x="3471" y="1344"/>
              <a:ext cx="120" cy="136"/>
            </a:xfrm>
            <a:custGeom>
              <a:avLst/>
              <a:gdLst>
                <a:gd name="txL" fmla="*/ 0 w 21600"/>
                <a:gd name="txT" fmla="*/ 0 h 43188"/>
                <a:gd name="txR" fmla="*/ 21600 w 21600"/>
                <a:gd name="txB" fmla="*/ 43188 h 43188"/>
              </a:gdLst>
              <a:ahLst/>
              <a:cxnLst>
                <a:cxn ang="90">
                  <a:pos x="20869" y="43187"/>
                </a:cxn>
                <a:cxn ang="270">
                  <a:pos x="21599" y="0"/>
                </a:cxn>
                <a:cxn ang="90">
                  <a:pos x="21600" y="21600"/>
                </a:cxn>
              </a:cxnLst>
              <a:rect l="txL" t="txT" r="txR" b="txB"/>
              <a:pathLst>
                <a:path w="21600" h="43188" fill="none">
                  <a:moveTo>
                    <a:pt x="20869" y="43187"/>
                  </a:moveTo>
                  <a:arcTo wR="21600" hR="21600" stAng="-16083632" swAng="10683473"/>
                </a:path>
                <a:path w="21600" h="43188" stroke="0">
                  <a:moveTo>
                    <a:pt x="20869" y="43187"/>
                  </a:moveTo>
                  <a:arcTo wR="21600" hR="21600" stAng="-16083632" swAng="10683473"/>
                  <a:lnTo>
                    <a:pt x="21600" y="21600"/>
                  </a:lnTo>
                  <a:close/>
                </a:path>
              </a:pathLst>
            </a:custGeom>
            <a:noFill/>
            <a:ln w="57150" cap="rnd" cmpd="sng">
              <a:solidFill>
                <a:srgbClr val="FF0000"/>
              </a:solidFill>
              <a:prstDash val="solid"/>
              <a:headEnd type="none" w="med" len="med"/>
              <a:tailEnd type="none" w="med" len="med"/>
            </a:ln>
          </p:spPr>
          <p:txBody>
            <a:bodyPr/>
            <a:lstStyle/>
            <a:p>
              <a:endParaRPr lang="zh-CN" altLang="en-US"/>
            </a:p>
          </p:txBody>
        </p:sp>
        <p:sp>
          <p:nvSpPr>
            <p:cNvPr id="355378" name="任意多边形 355377"/>
            <p:cNvSpPr/>
            <p:nvPr/>
          </p:nvSpPr>
          <p:spPr>
            <a:xfrm rot="-10680000">
              <a:off x="3477" y="1123"/>
              <a:ext cx="114" cy="110"/>
            </a:xfrm>
            <a:custGeom>
              <a:avLst/>
              <a:gdLst>
                <a:gd name="txL" fmla="*/ 0 w 21600"/>
                <a:gd name="txT" fmla="*/ 0 h 43032"/>
                <a:gd name="txR" fmla="*/ 21600 w 21600"/>
                <a:gd name="txB" fmla="*/ 43032 h 43032"/>
              </a:gdLst>
              <a:ahLst/>
              <a:cxnLst>
                <a:cxn ang="90">
                  <a:pos x="18912" y="43032"/>
                </a:cxn>
                <a:cxn ang="270">
                  <a:pos x="21599" y="0"/>
                </a:cxn>
                <a:cxn ang="90">
                  <a:pos x="21600" y="21600"/>
                </a:cxn>
              </a:cxnLst>
              <a:rect l="txL" t="txT" r="txR" b="txB"/>
              <a:pathLst>
                <a:path w="21600" h="43032" fill="none">
                  <a:moveTo>
                    <a:pt x="18912" y="43032"/>
                  </a:moveTo>
                  <a:arcTo wR="21600" hR="21600" stAng="-15771078" swAng="10370919"/>
                </a:path>
                <a:path w="21600" h="43032" stroke="0">
                  <a:moveTo>
                    <a:pt x="18912" y="43032"/>
                  </a:moveTo>
                  <a:arcTo wR="21600" hR="21600" stAng="-15771078" swAng="10370919"/>
                  <a:lnTo>
                    <a:pt x="21600" y="21600"/>
                  </a:lnTo>
                  <a:close/>
                </a:path>
              </a:pathLst>
            </a:custGeom>
            <a:noFill/>
            <a:ln w="57150" cap="rnd" cmpd="sng">
              <a:solidFill>
                <a:srgbClr val="FF0000"/>
              </a:solidFill>
              <a:prstDash val="solid"/>
              <a:headEnd type="none" w="med" len="med"/>
              <a:tailEnd type="none" w="med" len="med"/>
            </a:ln>
          </p:spPr>
          <p:txBody>
            <a:bodyPr/>
            <a:lstStyle/>
            <a:p>
              <a:endParaRPr lang="zh-CN" altLang="en-US"/>
            </a:p>
          </p:txBody>
        </p:sp>
        <p:sp>
          <p:nvSpPr>
            <p:cNvPr id="355379" name="任意多边形 355378"/>
            <p:cNvSpPr/>
            <p:nvPr/>
          </p:nvSpPr>
          <p:spPr>
            <a:xfrm rot="-10680000">
              <a:off x="3474" y="1014"/>
              <a:ext cx="115" cy="109"/>
            </a:xfrm>
            <a:custGeom>
              <a:avLst/>
              <a:gdLst>
                <a:gd name="txL" fmla="*/ 0 w 21600"/>
                <a:gd name="txT" fmla="*/ 0 h 43200"/>
                <a:gd name="txR" fmla="*/ 21600 w 21600"/>
                <a:gd name="txB" fmla="*/ 43200 h 43200"/>
              </a:gdLst>
              <a:ahLst/>
              <a:cxnLst>
                <a:cxn ang="90">
                  <a:pos x="21600" y="43200"/>
                </a:cxn>
                <a:cxn ang="270">
                  <a:pos x="21599" y="0"/>
                </a:cxn>
                <a:cxn ang="90">
                  <a:pos x="21600" y="21600"/>
                </a:cxn>
              </a:cxnLst>
              <a:rect l="txL" t="txT" r="txR" b="txB"/>
              <a:pathLst>
                <a:path w="21600" h="43200" fill="none">
                  <a:moveTo>
                    <a:pt x="21600" y="43200"/>
                  </a:moveTo>
                  <a:arcTo wR="21600" hR="21600" stAng="-16200000" swAng="10799841"/>
                </a:path>
                <a:path w="21600" h="43200" stroke="0">
                  <a:moveTo>
                    <a:pt x="21600" y="43200"/>
                  </a:moveTo>
                  <a:arcTo wR="21600" hR="21600" stAng="-16200000" swAng="10799841"/>
                  <a:lnTo>
                    <a:pt x="21600" y="21600"/>
                  </a:lnTo>
                  <a:close/>
                </a:path>
              </a:pathLst>
            </a:custGeom>
            <a:noFill/>
            <a:ln w="57150" cap="rnd" cmpd="sng">
              <a:solidFill>
                <a:srgbClr val="FF0000"/>
              </a:solidFill>
              <a:prstDash val="solid"/>
              <a:headEnd type="none" w="med" len="med"/>
              <a:tailEnd type="none" w="med" len="med"/>
            </a:ln>
          </p:spPr>
          <p:txBody>
            <a:bodyPr/>
            <a:lstStyle/>
            <a:p>
              <a:endParaRPr lang="zh-CN" altLang="en-US"/>
            </a:p>
          </p:txBody>
        </p:sp>
        <p:sp>
          <p:nvSpPr>
            <p:cNvPr id="355380" name="直接连接符 355379"/>
            <p:cNvSpPr/>
            <p:nvPr/>
          </p:nvSpPr>
          <p:spPr>
            <a:xfrm rot="-10800000">
              <a:off x="3311" y="1480"/>
              <a:ext cx="148" cy="0"/>
            </a:xfrm>
            <a:prstGeom prst="line">
              <a:avLst/>
            </a:prstGeom>
            <a:ln w="57150" cap="flat" cmpd="sng">
              <a:solidFill>
                <a:srgbClr val="FF0000"/>
              </a:solidFill>
              <a:prstDash val="solid"/>
              <a:headEnd type="none" w="med" len="med"/>
              <a:tailEnd type="none" w="med" len="med"/>
            </a:ln>
          </p:spPr>
        </p:sp>
        <p:sp>
          <p:nvSpPr>
            <p:cNvPr id="355381" name="直接连接符 355380"/>
            <p:cNvSpPr/>
            <p:nvPr/>
          </p:nvSpPr>
          <p:spPr>
            <a:xfrm rot="-10800000">
              <a:off x="3337" y="1014"/>
              <a:ext cx="148" cy="0"/>
            </a:xfrm>
            <a:prstGeom prst="line">
              <a:avLst/>
            </a:prstGeom>
            <a:ln w="57150" cap="flat" cmpd="sng">
              <a:solidFill>
                <a:srgbClr val="FF0000"/>
              </a:solidFill>
              <a:prstDash val="solid"/>
              <a:headEnd type="none" w="med" len="med"/>
              <a:tailEnd type="none" w="med" len="med"/>
            </a:ln>
          </p:spPr>
        </p:sp>
      </p:grpSp>
      <p:sp>
        <p:nvSpPr>
          <p:cNvPr id="355382" name="直接连接符 355381"/>
          <p:cNvSpPr/>
          <p:nvPr/>
        </p:nvSpPr>
        <p:spPr>
          <a:xfrm flipV="1">
            <a:off x="5695950" y="3819525"/>
            <a:ext cx="1588" cy="563563"/>
          </a:xfrm>
          <a:prstGeom prst="line">
            <a:avLst/>
          </a:prstGeom>
          <a:ln w="57150" cap="flat" cmpd="sng">
            <a:solidFill>
              <a:schemeClr val="tx1"/>
            </a:solidFill>
            <a:prstDash val="solid"/>
            <a:headEnd type="none" w="med" len="med"/>
            <a:tailEnd type="none" w="med" len="med"/>
          </a:ln>
        </p:spPr>
      </p:sp>
      <p:sp>
        <p:nvSpPr>
          <p:cNvPr id="355383" name="直接连接符 355382"/>
          <p:cNvSpPr/>
          <p:nvPr/>
        </p:nvSpPr>
        <p:spPr>
          <a:xfrm flipV="1">
            <a:off x="5683250" y="5148263"/>
            <a:ext cx="1588" cy="498475"/>
          </a:xfrm>
          <a:prstGeom prst="line">
            <a:avLst/>
          </a:prstGeom>
          <a:ln w="57150" cap="flat" cmpd="sng">
            <a:solidFill>
              <a:schemeClr val="tx1"/>
            </a:solidFill>
            <a:prstDash val="solid"/>
            <a:headEnd type="none" w="med" len="med"/>
            <a:tailEnd type="none" w="med" len="med"/>
          </a:ln>
        </p:spPr>
      </p:sp>
      <p:grpSp>
        <p:nvGrpSpPr>
          <p:cNvPr id="355384" name="组合 355383"/>
          <p:cNvGrpSpPr/>
          <p:nvPr/>
        </p:nvGrpSpPr>
        <p:grpSpPr>
          <a:xfrm>
            <a:off x="4422775" y="4373563"/>
            <a:ext cx="315913" cy="766762"/>
            <a:chOff x="3311" y="1014"/>
            <a:chExt cx="281" cy="466"/>
          </a:xfrm>
        </p:grpSpPr>
        <p:sp>
          <p:nvSpPr>
            <p:cNvPr id="355385" name="任意多边形 355384"/>
            <p:cNvSpPr/>
            <p:nvPr/>
          </p:nvSpPr>
          <p:spPr>
            <a:xfrm rot="-10680000">
              <a:off x="3474" y="1234"/>
              <a:ext cx="118" cy="120"/>
            </a:xfrm>
            <a:custGeom>
              <a:avLst/>
              <a:gdLst>
                <a:gd name="txL" fmla="*/ 0 w 21600"/>
                <a:gd name="txT" fmla="*/ 0 h 43200"/>
                <a:gd name="txR" fmla="*/ 21600 w 21600"/>
                <a:gd name="txB" fmla="*/ 43200 h 43200"/>
              </a:gdLst>
              <a:ahLst/>
              <a:cxnLst>
                <a:cxn ang="90">
                  <a:pos x="21600" y="43200"/>
                </a:cxn>
                <a:cxn ang="270">
                  <a:pos x="21599" y="0"/>
                </a:cxn>
                <a:cxn ang="90">
                  <a:pos x="21600" y="21600"/>
                </a:cxn>
              </a:cxnLst>
              <a:rect l="txL" t="txT" r="txR" b="txB"/>
              <a:pathLst>
                <a:path w="21600" h="43200" fill="none">
                  <a:moveTo>
                    <a:pt x="21600" y="43200"/>
                  </a:moveTo>
                  <a:arcTo wR="21600" hR="21600" stAng="-16200000" swAng="10799841"/>
                </a:path>
                <a:path w="21600" h="43200" stroke="0">
                  <a:moveTo>
                    <a:pt x="21600" y="43200"/>
                  </a:moveTo>
                  <a:arcTo wR="21600" hR="21600" stAng="-16200000" swAng="10799841"/>
                  <a:lnTo>
                    <a:pt x="21600" y="21600"/>
                  </a:lnTo>
                  <a:close/>
                </a:path>
              </a:pathLst>
            </a:custGeom>
            <a:noFill/>
            <a:ln w="57150" cap="rnd" cmpd="sng">
              <a:solidFill>
                <a:srgbClr val="FF0000"/>
              </a:solidFill>
              <a:prstDash val="solid"/>
              <a:headEnd type="none" w="med" len="med"/>
              <a:tailEnd type="none" w="med" len="med"/>
            </a:ln>
          </p:spPr>
          <p:txBody>
            <a:bodyPr/>
            <a:lstStyle/>
            <a:p>
              <a:endParaRPr lang="zh-CN" altLang="en-US"/>
            </a:p>
          </p:txBody>
        </p:sp>
        <p:sp>
          <p:nvSpPr>
            <p:cNvPr id="355386" name="任意多边形 355385"/>
            <p:cNvSpPr/>
            <p:nvPr/>
          </p:nvSpPr>
          <p:spPr>
            <a:xfrm rot="-10680000">
              <a:off x="3471" y="1344"/>
              <a:ext cx="120" cy="136"/>
            </a:xfrm>
            <a:custGeom>
              <a:avLst/>
              <a:gdLst>
                <a:gd name="txL" fmla="*/ 0 w 21600"/>
                <a:gd name="txT" fmla="*/ 0 h 43188"/>
                <a:gd name="txR" fmla="*/ 21600 w 21600"/>
                <a:gd name="txB" fmla="*/ 43188 h 43188"/>
              </a:gdLst>
              <a:ahLst/>
              <a:cxnLst>
                <a:cxn ang="90">
                  <a:pos x="20869" y="43187"/>
                </a:cxn>
                <a:cxn ang="270">
                  <a:pos x="21599" y="0"/>
                </a:cxn>
                <a:cxn ang="90">
                  <a:pos x="21600" y="21600"/>
                </a:cxn>
              </a:cxnLst>
              <a:rect l="txL" t="txT" r="txR" b="txB"/>
              <a:pathLst>
                <a:path w="21600" h="43188" fill="none">
                  <a:moveTo>
                    <a:pt x="20869" y="43187"/>
                  </a:moveTo>
                  <a:arcTo wR="21600" hR="21600" stAng="-16083632" swAng="10683473"/>
                </a:path>
                <a:path w="21600" h="43188" stroke="0">
                  <a:moveTo>
                    <a:pt x="20869" y="43187"/>
                  </a:moveTo>
                  <a:arcTo wR="21600" hR="21600" stAng="-16083632" swAng="10683473"/>
                  <a:lnTo>
                    <a:pt x="21600" y="21600"/>
                  </a:lnTo>
                  <a:close/>
                </a:path>
              </a:pathLst>
            </a:custGeom>
            <a:noFill/>
            <a:ln w="57150" cap="rnd" cmpd="sng">
              <a:solidFill>
                <a:srgbClr val="FF0000"/>
              </a:solidFill>
              <a:prstDash val="solid"/>
              <a:headEnd type="none" w="med" len="med"/>
              <a:tailEnd type="none" w="med" len="med"/>
            </a:ln>
          </p:spPr>
          <p:txBody>
            <a:bodyPr/>
            <a:lstStyle/>
            <a:p>
              <a:endParaRPr lang="zh-CN" altLang="en-US"/>
            </a:p>
          </p:txBody>
        </p:sp>
        <p:sp>
          <p:nvSpPr>
            <p:cNvPr id="355387" name="任意多边形 355386"/>
            <p:cNvSpPr/>
            <p:nvPr/>
          </p:nvSpPr>
          <p:spPr>
            <a:xfrm rot="-10680000">
              <a:off x="3477" y="1123"/>
              <a:ext cx="114" cy="110"/>
            </a:xfrm>
            <a:custGeom>
              <a:avLst/>
              <a:gdLst>
                <a:gd name="txL" fmla="*/ 0 w 21600"/>
                <a:gd name="txT" fmla="*/ 0 h 43032"/>
                <a:gd name="txR" fmla="*/ 21600 w 21600"/>
                <a:gd name="txB" fmla="*/ 43032 h 43032"/>
              </a:gdLst>
              <a:ahLst/>
              <a:cxnLst>
                <a:cxn ang="90">
                  <a:pos x="18912" y="43032"/>
                </a:cxn>
                <a:cxn ang="270">
                  <a:pos x="21599" y="0"/>
                </a:cxn>
                <a:cxn ang="90">
                  <a:pos x="21600" y="21600"/>
                </a:cxn>
              </a:cxnLst>
              <a:rect l="txL" t="txT" r="txR" b="txB"/>
              <a:pathLst>
                <a:path w="21600" h="43032" fill="none">
                  <a:moveTo>
                    <a:pt x="18912" y="43032"/>
                  </a:moveTo>
                  <a:arcTo wR="21600" hR="21600" stAng="-15771078" swAng="10370919"/>
                </a:path>
                <a:path w="21600" h="43032" stroke="0">
                  <a:moveTo>
                    <a:pt x="18912" y="43032"/>
                  </a:moveTo>
                  <a:arcTo wR="21600" hR="21600" stAng="-15771078" swAng="10370919"/>
                  <a:lnTo>
                    <a:pt x="21600" y="21600"/>
                  </a:lnTo>
                  <a:close/>
                </a:path>
              </a:pathLst>
            </a:custGeom>
            <a:noFill/>
            <a:ln w="57150" cap="rnd" cmpd="sng">
              <a:solidFill>
                <a:srgbClr val="FF0000"/>
              </a:solidFill>
              <a:prstDash val="solid"/>
              <a:headEnd type="none" w="med" len="med"/>
              <a:tailEnd type="none" w="med" len="med"/>
            </a:ln>
          </p:spPr>
          <p:txBody>
            <a:bodyPr/>
            <a:lstStyle/>
            <a:p>
              <a:endParaRPr lang="zh-CN" altLang="en-US"/>
            </a:p>
          </p:txBody>
        </p:sp>
        <p:sp>
          <p:nvSpPr>
            <p:cNvPr id="355388" name="任意多边形 355387"/>
            <p:cNvSpPr/>
            <p:nvPr/>
          </p:nvSpPr>
          <p:spPr>
            <a:xfrm rot="-10680000">
              <a:off x="3474" y="1014"/>
              <a:ext cx="115" cy="109"/>
            </a:xfrm>
            <a:custGeom>
              <a:avLst/>
              <a:gdLst>
                <a:gd name="txL" fmla="*/ 0 w 21600"/>
                <a:gd name="txT" fmla="*/ 0 h 43200"/>
                <a:gd name="txR" fmla="*/ 21600 w 21600"/>
                <a:gd name="txB" fmla="*/ 43200 h 43200"/>
              </a:gdLst>
              <a:ahLst/>
              <a:cxnLst>
                <a:cxn ang="90">
                  <a:pos x="21600" y="43200"/>
                </a:cxn>
                <a:cxn ang="270">
                  <a:pos x="21599" y="0"/>
                </a:cxn>
                <a:cxn ang="90">
                  <a:pos x="21600" y="21600"/>
                </a:cxn>
              </a:cxnLst>
              <a:rect l="txL" t="txT" r="txR" b="txB"/>
              <a:pathLst>
                <a:path w="21600" h="43200" fill="none">
                  <a:moveTo>
                    <a:pt x="21600" y="43200"/>
                  </a:moveTo>
                  <a:arcTo wR="21600" hR="21600" stAng="-16200000" swAng="10799841"/>
                </a:path>
                <a:path w="21600" h="43200" stroke="0">
                  <a:moveTo>
                    <a:pt x="21600" y="43200"/>
                  </a:moveTo>
                  <a:arcTo wR="21600" hR="21600" stAng="-16200000" swAng="10799841"/>
                  <a:lnTo>
                    <a:pt x="21600" y="21600"/>
                  </a:lnTo>
                  <a:close/>
                </a:path>
              </a:pathLst>
            </a:custGeom>
            <a:noFill/>
            <a:ln w="57150" cap="rnd" cmpd="sng">
              <a:solidFill>
                <a:srgbClr val="FF0000"/>
              </a:solidFill>
              <a:prstDash val="solid"/>
              <a:headEnd type="none" w="med" len="med"/>
              <a:tailEnd type="none" w="med" len="med"/>
            </a:ln>
          </p:spPr>
          <p:txBody>
            <a:bodyPr/>
            <a:lstStyle/>
            <a:p>
              <a:endParaRPr lang="zh-CN" altLang="en-US"/>
            </a:p>
          </p:txBody>
        </p:sp>
        <p:sp>
          <p:nvSpPr>
            <p:cNvPr id="355389" name="直接连接符 355388"/>
            <p:cNvSpPr/>
            <p:nvPr/>
          </p:nvSpPr>
          <p:spPr>
            <a:xfrm rot="-10800000">
              <a:off x="3311" y="1480"/>
              <a:ext cx="148" cy="0"/>
            </a:xfrm>
            <a:prstGeom prst="line">
              <a:avLst/>
            </a:prstGeom>
            <a:ln w="57150" cap="flat" cmpd="sng">
              <a:solidFill>
                <a:srgbClr val="FF0000"/>
              </a:solidFill>
              <a:prstDash val="solid"/>
              <a:headEnd type="none" w="med" len="med"/>
              <a:tailEnd type="none" w="med" len="med"/>
            </a:ln>
          </p:spPr>
        </p:sp>
        <p:sp>
          <p:nvSpPr>
            <p:cNvPr id="355390" name="直接连接符 355389"/>
            <p:cNvSpPr/>
            <p:nvPr/>
          </p:nvSpPr>
          <p:spPr>
            <a:xfrm rot="-10800000">
              <a:off x="3337" y="1014"/>
              <a:ext cx="148" cy="0"/>
            </a:xfrm>
            <a:prstGeom prst="line">
              <a:avLst/>
            </a:prstGeom>
            <a:ln w="57150" cap="flat" cmpd="sng">
              <a:solidFill>
                <a:srgbClr val="FF0000"/>
              </a:solidFill>
              <a:prstDash val="solid"/>
              <a:headEnd type="none" w="med" len="med"/>
              <a:tailEnd type="none" w="med" len="med"/>
            </a:ln>
          </p:spPr>
        </p:sp>
      </p:grpSp>
      <p:sp>
        <p:nvSpPr>
          <p:cNvPr id="355391" name="直接连接符 355390"/>
          <p:cNvSpPr/>
          <p:nvPr/>
        </p:nvSpPr>
        <p:spPr>
          <a:xfrm flipV="1">
            <a:off x="4460875" y="3902075"/>
            <a:ext cx="1588" cy="481013"/>
          </a:xfrm>
          <a:prstGeom prst="line">
            <a:avLst/>
          </a:prstGeom>
          <a:ln w="57150" cap="flat" cmpd="sng">
            <a:solidFill>
              <a:schemeClr val="tx1"/>
            </a:solidFill>
            <a:prstDash val="solid"/>
            <a:headEnd type="none" w="med" len="med"/>
            <a:tailEnd type="none" w="med" len="med"/>
          </a:ln>
        </p:spPr>
      </p:sp>
      <p:sp>
        <p:nvSpPr>
          <p:cNvPr id="355392" name="直接连接符 355391"/>
          <p:cNvSpPr/>
          <p:nvPr/>
        </p:nvSpPr>
        <p:spPr>
          <a:xfrm flipV="1">
            <a:off x="4460875" y="5148263"/>
            <a:ext cx="1588" cy="415925"/>
          </a:xfrm>
          <a:prstGeom prst="line">
            <a:avLst/>
          </a:prstGeom>
          <a:ln w="57150" cap="flat" cmpd="sng">
            <a:solidFill>
              <a:schemeClr val="tx1"/>
            </a:solidFill>
            <a:prstDash val="solid"/>
            <a:headEnd type="none" w="med" len="med"/>
            <a:tailEnd type="none" w="med" len="med"/>
          </a:ln>
        </p:spPr>
      </p:sp>
      <p:sp>
        <p:nvSpPr>
          <p:cNvPr id="355393" name="直接连接符 355392"/>
          <p:cNvSpPr/>
          <p:nvPr/>
        </p:nvSpPr>
        <p:spPr>
          <a:xfrm flipV="1">
            <a:off x="5081588" y="5148263"/>
            <a:ext cx="1587" cy="498475"/>
          </a:xfrm>
          <a:prstGeom prst="line">
            <a:avLst/>
          </a:prstGeom>
          <a:ln w="57150" cap="flat" cmpd="sng">
            <a:solidFill>
              <a:schemeClr val="tx1"/>
            </a:solidFill>
            <a:prstDash val="solid"/>
            <a:headEnd type="none" w="med" len="med"/>
            <a:tailEnd type="none" w="med" len="med"/>
          </a:ln>
        </p:spPr>
      </p:sp>
      <p:grpSp>
        <p:nvGrpSpPr>
          <p:cNvPr id="355394" name="组合 355393"/>
          <p:cNvGrpSpPr/>
          <p:nvPr/>
        </p:nvGrpSpPr>
        <p:grpSpPr>
          <a:xfrm>
            <a:off x="3105150" y="5045075"/>
            <a:ext cx="882650" cy="881063"/>
            <a:chOff x="1956" y="3178"/>
            <a:chExt cx="556" cy="555"/>
          </a:xfrm>
        </p:grpSpPr>
        <p:sp>
          <p:nvSpPr>
            <p:cNvPr id="355395" name="椭圆形标注 355394"/>
            <p:cNvSpPr/>
            <p:nvPr/>
          </p:nvSpPr>
          <p:spPr>
            <a:xfrm>
              <a:off x="1956" y="3178"/>
              <a:ext cx="556" cy="555"/>
            </a:xfrm>
            <a:prstGeom prst="wedgeEllipseCallout">
              <a:avLst>
                <a:gd name="adj1" fmla="val 60250"/>
                <a:gd name="adj2" fmla="val -78106"/>
              </a:avLst>
            </a:prstGeom>
            <a:solidFill>
              <a:srgbClr val="FFFFFF"/>
            </a:solidFill>
            <a:ln w="28575" cap="flat" cmpd="sng">
              <a:solidFill>
                <a:schemeClr val="accent1"/>
              </a:solidFill>
              <a:prstDash val="solid"/>
              <a:miter/>
              <a:headEnd type="none" w="med" len="med"/>
              <a:tailEnd type="none" w="med" len="med"/>
            </a:ln>
          </p:spPr>
          <p:txBody>
            <a:bodyPr wrap="none" anchor="ctr" anchorCtr="0"/>
            <a:lstStyle/>
            <a:p>
              <a:pPr algn="ctr"/>
              <a:endParaRPr lang="zh-CN" altLang="en-US" sz="2000" b="1" dirty="0">
                <a:latin typeface="Times New Roman" panose="02020603050405020304" pitchFamily="18" charset="0"/>
              </a:endParaRPr>
            </a:p>
          </p:txBody>
        </p:sp>
        <p:sp>
          <p:nvSpPr>
            <p:cNvPr id="355396" name="文本框 355395"/>
            <p:cNvSpPr txBox="1"/>
            <p:nvPr/>
          </p:nvSpPr>
          <p:spPr>
            <a:xfrm>
              <a:off x="1976" y="3179"/>
              <a:ext cx="504" cy="518"/>
            </a:xfrm>
            <a:prstGeom prst="rect">
              <a:avLst/>
            </a:prstGeom>
            <a:noFill/>
            <a:ln w="9525">
              <a:noFill/>
            </a:ln>
          </p:spPr>
          <p:txBody>
            <a:bodyPr wrap="none" anchor="ctr" anchorCtr="0">
              <a:spAutoFit/>
            </a:bodyPr>
            <a:lstStyle/>
            <a:p>
              <a:pPr algn="ctr"/>
              <a:r>
                <a:rPr lang="zh-CN" altLang="en-US" b="1" dirty="0">
                  <a:latin typeface="Times New Roman" panose="02020603050405020304" pitchFamily="18" charset="0"/>
                </a:rPr>
                <a:t>电机</a:t>
              </a:r>
            </a:p>
            <a:p>
              <a:pPr algn="ctr"/>
              <a:r>
                <a:rPr lang="zh-CN" altLang="en-US" b="1" dirty="0">
                  <a:latin typeface="Times New Roman" panose="02020603050405020304" pitchFamily="18" charset="0"/>
                </a:rPr>
                <a:t>绕组</a:t>
              </a:r>
              <a:endParaRPr lang="zh-CN" altLang="en-US" b="1">
                <a:latin typeface="Times New Roman" panose="02020603050405020304" pitchFamily="18" charset="0"/>
              </a:endParaRPr>
            </a:p>
          </p:txBody>
        </p:sp>
      </p:grpSp>
      <p:sp>
        <p:nvSpPr>
          <p:cNvPr id="355397" name="文本框 355396"/>
          <p:cNvSpPr txBox="1"/>
          <p:nvPr/>
        </p:nvSpPr>
        <p:spPr>
          <a:xfrm>
            <a:off x="4038600" y="3981450"/>
            <a:ext cx="488950" cy="457200"/>
          </a:xfrm>
          <a:prstGeom prst="rect">
            <a:avLst/>
          </a:prstGeom>
          <a:noFill/>
          <a:ln w="9525">
            <a:noFill/>
          </a:ln>
        </p:spPr>
        <p:txBody>
          <a:bodyPr wrap="none" anchor="ctr" anchorCtr="0">
            <a:spAutoFit/>
          </a:bodyPr>
          <a:lstStyle/>
          <a:p>
            <a:pPr algn="ctr"/>
            <a:r>
              <a:rPr lang="en-US" altLang="zh-CN" b="1">
                <a:latin typeface="Times New Roman" panose="02020603050405020304" pitchFamily="18" charset="0"/>
              </a:rPr>
              <a:t>A'</a:t>
            </a:r>
            <a:endParaRPr lang="en-US" altLang="zh-CN" sz="3200" b="1">
              <a:latin typeface="Times New Roman" panose="02020603050405020304" pitchFamily="18" charset="0"/>
            </a:endParaRPr>
          </a:p>
        </p:txBody>
      </p:sp>
      <p:sp>
        <p:nvSpPr>
          <p:cNvPr id="355398" name="文本框 355397"/>
          <p:cNvSpPr txBox="1"/>
          <p:nvPr/>
        </p:nvSpPr>
        <p:spPr>
          <a:xfrm>
            <a:off x="4267200" y="4648200"/>
            <a:ext cx="387350" cy="579438"/>
          </a:xfrm>
          <a:prstGeom prst="rect">
            <a:avLst/>
          </a:prstGeom>
          <a:noFill/>
          <a:ln w="9525">
            <a:noFill/>
          </a:ln>
        </p:spPr>
        <p:txBody>
          <a:bodyPr wrap="none" anchor="ctr" anchorCtr="0">
            <a:spAutoFit/>
          </a:bodyPr>
          <a:lstStyle/>
          <a:p>
            <a:pPr algn="ctr"/>
            <a:r>
              <a:rPr lang="en-US" altLang="zh-CN" sz="3200" b="1">
                <a:latin typeface="Times New Roman" panose="02020603050405020304" pitchFamily="18" charset="0"/>
              </a:rPr>
              <a:t>x</a:t>
            </a:r>
          </a:p>
        </p:txBody>
      </p:sp>
      <p:sp>
        <p:nvSpPr>
          <p:cNvPr id="355399" name="文本框 355398"/>
          <p:cNvSpPr txBox="1"/>
          <p:nvPr/>
        </p:nvSpPr>
        <p:spPr>
          <a:xfrm>
            <a:off x="4652963" y="3984625"/>
            <a:ext cx="471487" cy="457200"/>
          </a:xfrm>
          <a:prstGeom prst="rect">
            <a:avLst/>
          </a:prstGeom>
          <a:noFill/>
          <a:ln w="9525">
            <a:noFill/>
          </a:ln>
        </p:spPr>
        <p:txBody>
          <a:bodyPr wrap="none" anchor="ctr" anchorCtr="0">
            <a:spAutoFit/>
          </a:bodyPr>
          <a:lstStyle/>
          <a:p>
            <a:pPr algn="ctr"/>
            <a:r>
              <a:rPr lang="en-US" altLang="zh-CN" b="1">
                <a:latin typeface="Times New Roman" panose="02020603050405020304" pitchFamily="18" charset="0"/>
              </a:rPr>
              <a:t>B'</a:t>
            </a:r>
          </a:p>
        </p:txBody>
      </p:sp>
      <p:sp>
        <p:nvSpPr>
          <p:cNvPr id="355400" name="文本框 355399"/>
          <p:cNvSpPr txBox="1"/>
          <p:nvPr/>
        </p:nvSpPr>
        <p:spPr>
          <a:xfrm>
            <a:off x="4789488" y="4724400"/>
            <a:ext cx="387350" cy="579438"/>
          </a:xfrm>
          <a:prstGeom prst="rect">
            <a:avLst/>
          </a:prstGeom>
          <a:noFill/>
          <a:ln w="9525">
            <a:noFill/>
          </a:ln>
        </p:spPr>
        <p:txBody>
          <a:bodyPr wrap="none" anchor="ctr" anchorCtr="0">
            <a:spAutoFit/>
          </a:bodyPr>
          <a:lstStyle/>
          <a:p>
            <a:pPr algn="ctr"/>
            <a:r>
              <a:rPr lang="en-US" altLang="zh-CN" sz="3200" b="1">
                <a:latin typeface="Times New Roman" panose="02020603050405020304" pitchFamily="18" charset="0"/>
              </a:rPr>
              <a:t>y</a:t>
            </a:r>
          </a:p>
        </p:txBody>
      </p:sp>
      <p:sp>
        <p:nvSpPr>
          <p:cNvPr id="355401" name="文本框 355400"/>
          <p:cNvSpPr txBox="1"/>
          <p:nvPr/>
        </p:nvSpPr>
        <p:spPr>
          <a:xfrm>
            <a:off x="5292725" y="4003675"/>
            <a:ext cx="488950" cy="457200"/>
          </a:xfrm>
          <a:prstGeom prst="rect">
            <a:avLst/>
          </a:prstGeom>
          <a:noFill/>
          <a:ln w="9525">
            <a:noFill/>
          </a:ln>
        </p:spPr>
        <p:txBody>
          <a:bodyPr wrap="none" anchor="ctr" anchorCtr="0">
            <a:spAutoFit/>
          </a:bodyPr>
          <a:lstStyle/>
          <a:p>
            <a:pPr algn="ctr"/>
            <a:r>
              <a:rPr lang="en-US" altLang="zh-CN" b="1">
                <a:latin typeface="Times New Roman" panose="02020603050405020304" pitchFamily="18" charset="0"/>
              </a:rPr>
              <a:t>C'</a:t>
            </a:r>
          </a:p>
        </p:txBody>
      </p:sp>
      <p:sp>
        <p:nvSpPr>
          <p:cNvPr id="355402" name="文本框 355401"/>
          <p:cNvSpPr txBox="1"/>
          <p:nvPr/>
        </p:nvSpPr>
        <p:spPr>
          <a:xfrm>
            <a:off x="5562600" y="4648200"/>
            <a:ext cx="365125" cy="579438"/>
          </a:xfrm>
          <a:prstGeom prst="rect">
            <a:avLst/>
          </a:prstGeom>
          <a:noFill/>
          <a:ln w="9525">
            <a:noFill/>
          </a:ln>
        </p:spPr>
        <p:txBody>
          <a:bodyPr wrap="none" anchor="ctr" anchorCtr="0">
            <a:spAutoFit/>
          </a:bodyPr>
          <a:lstStyle/>
          <a:p>
            <a:pPr algn="ctr"/>
            <a:r>
              <a:rPr lang="en-US" altLang="zh-CN" sz="3200" b="1">
                <a:latin typeface="Times New Roman" panose="02020603050405020304" pitchFamily="18" charset="0"/>
              </a:rPr>
              <a:t>z</a:t>
            </a:r>
          </a:p>
        </p:txBody>
      </p:sp>
      <p:grpSp>
        <p:nvGrpSpPr>
          <p:cNvPr id="355403" name="组合 355402"/>
          <p:cNvGrpSpPr/>
          <p:nvPr/>
        </p:nvGrpSpPr>
        <p:grpSpPr>
          <a:xfrm>
            <a:off x="3978275" y="5480050"/>
            <a:ext cx="3413125" cy="1069975"/>
            <a:chOff x="2506" y="3452"/>
            <a:chExt cx="2150" cy="674"/>
          </a:xfrm>
        </p:grpSpPr>
        <p:grpSp>
          <p:nvGrpSpPr>
            <p:cNvPr id="355404" name="组合 355403"/>
            <p:cNvGrpSpPr/>
            <p:nvPr/>
          </p:nvGrpSpPr>
          <p:grpSpPr>
            <a:xfrm>
              <a:off x="2506" y="3452"/>
              <a:ext cx="1074" cy="628"/>
              <a:chOff x="2400" y="1392"/>
              <a:chExt cx="816" cy="576"/>
            </a:xfrm>
          </p:grpSpPr>
          <p:sp>
            <p:nvSpPr>
              <p:cNvPr id="355405" name="直接连接符 355404"/>
              <p:cNvSpPr/>
              <p:nvPr/>
            </p:nvSpPr>
            <p:spPr>
              <a:xfrm flipV="1">
                <a:off x="2633" y="1392"/>
                <a:ext cx="0" cy="336"/>
              </a:xfrm>
              <a:prstGeom prst="line">
                <a:avLst/>
              </a:prstGeom>
              <a:ln w="57150" cap="flat" cmpd="sng">
                <a:solidFill>
                  <a:schemeClr val="tx1"/>
                </a:solidFill>
                <a:prstDash val="solid"/>
                <a:headEnd type="none" w="med" len="med"/>
                <a:tailEnd type="none" w="med" len="med"/>
              </a:ln>
            </p:spPr>
          </p:sp>
          <p:sp>
            <p:nvSpPr>
              <p:cNvPr id="355406" name="直接连接符 355405"/>
              <p:cNvSpPr/>
              <p:nvPr/>
            </p:nvSpPr>
            <p:spPr>
              <a:xfrm flipH="1" flipV="1">
                <a:off x="2400" y="1584"/>
                <a:ext cx="233" cy="384"/>
              </a:xfrm>
              <a:prstGeom prst="line">
                <a:avLst/>
              </a:prstGeom>
              <a:ln w="57150" cap="flat" cmpd="sng">
                <a:solidFill>
                  <a:schemeClr val="tx1"/>
                </a:solidFill>
                <a:prstDash val="solid"/>
                <a:headEnd type="none" w="med" len="med"/>
                <a:tailEnd type="none" w="med" len="med"/>
              </a:ln>
            </p:spPr>
          </p:sp>
          <p:sp>
            <p:nvSpPr>
              <p:cNvPr id="355407" name="流程图: 延期 355406"/>
              <p:cNvSpPr/>
              <p:nvPr/>
            </p:nvSpPr>
            <p:spPr>
              <a:xfrm rot="10800000">
                <a:off x="2580" y="1584"/>
                <a:ext cx="53"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55408" name="直接连接符 355407"/>
              <p:cNvSpPr/>
              <p:nvPr/>
            </p:nvSpPr>
            <p:spPr>
              <a:xfrm flipH="1" flipV="1">
                <a:off x="2928" y="1392"/>
                <a:ext cx="0" cy="336"/>
              </a:xfrm>
              <a:prstGeom prst="line">
                <a:avLst/>
              </a:prstGeom>
              <a:ln w="57150" cap="flat" cmpd="sng">
                <a:solidFill>
                  <a:schemeClr val="tx1"/>
                </a:solidFill>
                <a:prstDash val="solid"/>
                <a:headEnd type="none" w="med" len="med"/>
                <a:tailEnd type="none" w="med" len="med"/>
              </a:ln>
            </p:spPr>
          </p:sp>
          <p:sp>
            <p:nvSpPr>
              <p:cNvPr id="355409" name="直接连接符 355408"/>
              <p:cNvSpPr/>
              <p:nvPr/>
            </p:nvSpPr>
            <p:spPr>
              <a:xfrm flipH="1" flipV="1">
                <a:off x="2691" y="1584"/>
                <a:ext cx="234" cy="384"/>
              </a:xfrm>
              <a:prstGeom prst="line">
                <a:avLst/>
              </a:prstGeom>
              <a:ln w="57150" cap="flat" cmpd="sng">
                <a:solidFill>
                  <a:schemeClr val="tx1"/>
                </a:solidFill>
                <a:prstDash val="solid"/>
                <a:headEnd type="none" w="med" len="med"/>
                <a:tailEnd type="none" w="med" len="med"/>
              </a:ln>
            </p:spPr>
          </p:sp>
          <p:sp>
            <p:nvSpPr>
              <p:cNvPr id="355410" name="流程图: 延期 355409"/>
              <p:cNvSpPr/>
              <p:nvPr/>
            </p:nvSpPr>
            <p:spPr>
              <a:xfrm rot="10800000">
                <a:off x="2868" y="1584"/>
                <a:ext cx="57"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55411" name="直接连接符 355410"/>
              <p:cNvSpPr/>
              <p:nvPr/>
            </p:nvSpPr>
            <p:spPr>
              <a:xfrm flipV="1">
                <a:off x="3216" y="1392"/>
                <a:ext cx="0" cy="336"/>
              </a:xfrm>
              <a:prstGeom prst="line">
                <a:avLst/>
              </a:prstGeom>
              <a:ln w="57150" cap="flat" cmpd="sng">
                <a:solidFill>
                  <a:schemeClr val="tx1"/>
                </a:solidFill>
                <a:prstDash val="solid"/>
                <a:headEnd type="none" w="med" len="med"/>
                <a:tailEnd type="none" w="med" len="med"/>
              </a:ln>
            </p:spPr>
          </p:sp>
          <p:sp>
            <p:nvSpPr>
              <p:cNvPr id="355412" name="直接连接符 355411"/>
              <p:cNvSpPr/>
              <p:nvPr/>
            </p:nvSpPr>
            <p:spPr>
              <a:xfrm flipH="1" flipV="1">
                <a:off x="2983" y="1584"/>
                <a:ext cx="233" cy="384"/>
              </a:xfrm>
              <a:prstGeom prst="line">
                <a:avLst/>
              </a:prstGeom>
              <a:ln w="57150" cap="flat" cmpd="sng">
                <a:solidFill>
                  <a:schemeClr val="tx1"/>
                </a:solidFill>
                <a:prstDash val="solid"/>
                <a:headEnd type="none" w="med" len="med"/>
                <a:tailEnd type="none" w="med" len="med"/>
              </a:ln>
            </p:spPr>
          </p:sp>
          <p:sp>
            <p:nvSpPr>
              <p:cNvPr id="355413" name="流程图: 延期 355412"/>
              <p:cNvSpPr/>
              <p:nvPr/>
            </p:nvSpPr>
            <p:spPr>
              <a:xfrm rot="10800000">
                <a:off x="3168" y="1584"/>
                <a:ext cx="48"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55414" name="直接连接符 355413"/>
              <p:cNvSpPr/>
              <p:nvPr/>
            </p:nvSpPr>
            <p:spPr>
              <a:xfrm>
                <a:off x="2517" y="1824"/>
                <a:ext cx="641" cy="0"/>
              </a:xfrm>
              <a:prstGeom prst="line">
                <a:avLst/>
              </a:prstGeom>
              <a:ln w="57150" cap="flat" cmpd="sng">
                <a:solidFill>
                  <a:schemeClr val="tx1"/>
                </a:solidFill>
                <a:prstDash val="sysDot"/>
                <a:headEnd type="none" w="med" len="med"/>
                <a:tailEnd type="none" w="med" len="med"/>
              </a:ln>
            </p:spPr>
          </p:sp>
        </p:grpSp>
        <p:sp>
          <p:nvSpPr>
            <p:cNvPr id="355415" name="直接连接符 355414"/>
            <p:cNvSpPr/>
            <p:nvPr/>
          </p:nvSpPr>
          <p:spPr>
            <a:xfrm>
              <a:off x="2822" y="4080"/>
              <a:ext cx="758" cy="1"/>
            </a:xfrm>
            <a:prstGeom prst="line">
              <a:avLst/>
            </a:prstGeom>
            <a:ln w="57150" cap="flat" cmpd="sng">
              <a:solidFill>
                <a:schemeClr val="tx1"/>
              </a:solidFill>
              <a:prstDash val="solid"/>
              <a:headEnd type="none" w="med" len="med"/>
              <a:tailEnd type="none" w="med" len="med"/>
            </a:ln>
          </p:spPr>
        </p:sp>
        <p:sp>
          <p:nvSpPr>
            <p:cNvPr id="355416" name="文本框 355415"/>
            <p:cNvSpPr txBox="1"/>
            <p:nvPr/>
          </p:nvSpPr>
          <p:spPr>
            <a:xfrm>
              <a:off x="3792" y="3792"/>
              <a:ext cx="864" cy="334"/>
            </a:xfrm>
            <a:prstGeom prst="rect">
              <a:avLst/>
            </a:prstGeom>
            <a:noFill/>
            <a:ln w="38100">
              <a:noFill/>
            </a:ln>
          </p:spPr>
          <p:txBody>
            <a:bodyPr>
              <a:spAutoFit/>
            </a:bodyPr>
            <a:lstStyle/>
            <a:p>
              <a:pPr>
                <a:lnSpc>
                  <a:spcPct val="120000"/>
                </a:lnSpc>
              </a:pPr>
              <a:r>
                <a:rPr lang="en-US" altLang="zh-CN" b="1">
                  <a:latin typeface="Times New Roman" panose="02020603050405020304" pitchFamily="18" charset="0"/>
                </a:rPr>
                <a:t>KM -</a:t>
              </a:r>
              <a:r>
                <a:rPr lang="en-US" altLang="zh-CN" b="1">
                  <a:latin typeface="Times New Roman" panose="02020603050405020304" pitchFamily="18" charset="0"/>
                  <a:sym typeface="Symbol" panose="05050102010706020507" pitchFamily="18" charset="2"/>
                </a:rPr>
                <a:t>Y</a:t>
              </a:r>
              <a:endParaRPr lang="en-US" altLang="zh-CN" b="1">
                <a:latin typeface="Times New Roman" panose="02020603050405020304" pitchFamily="18" charset="0"/>
              </a:endParaRPr>
            </a:p>
          </p:txBody>
        </p:sp>
      </p:grpSp>
      <p:grpSp>
        <p:nvGrpSpPr>
          <p:cNvPr id="355417" name="组合 355416"/>
          <p:cNvGrpSpPr/>
          <p:nvPr/>
        </p:nvGrpSpPr>
        <p:grpSpPr>
          <a:xfrm>
            <a:off x="420688" y="1638300"/>
            <a:ext cx="2378075" cy="2209800"/>
            <a:chOff x="275" y="1059"/>
            <a:chExt cx="1498" cy="1392"/>
          </a:xfrm>
        </p:grpSpPr>
        <p:sp>
          <p:nvSpPr>
            <p:cNvPr id="355418" name="矩形 355417"/>
            <p:cNvSpPr/>
            <p:nvPr/>
          </p:nvSpPr>
          <p:spPr>
            <a:xfrm>
              <a:off x="1119" y="1571"/>
              <a:ext cx="298" cy="237"/>
            </a:xfrm>
            <a:prstGeom prst="rect">
              <a:avLst/>
            </a:prstGeom>
            <a:noFill/>
            <a:ln w="12700">
              <a:noFill/>
            </a:ln>
          </p:spPr>
          <p:txBody>
            <a:bodyPr/>
            <a:lstStyle/>
            <a:p>
              <a:endParaRPr lang="zh-CN" altLang="en-US"/>
            </a:p>
          </p:txBody>
        </p:sp>
        <p:sp>
          <p:nvSpPr>
            <p:cNvPr id="355419" name="矩形 355418"/>
            <p:cNvSpPr/>
            <p:nvPr/>
          </p:nvSpPr>
          <p:spPr>
            <a:xfrm>
              <a:off x="1033" y="1167"/>
              <a:ext cx="379" cy="286"/>
            </a:xfrm>
            <a:prstGeom prst="rect">
              <a:avLst/>
            </a:prstGeom>
            <a:noFill/>
            <a:ln w="12700">
              <a:noFill/>
            </a:ln>
          </p:spPr>
          <p:txBody>
            <a:bodyPr lIns="90488" tIns="44450" rIns="90488" bIns="44450">
              <a:spAutoFit/>
            </a:bodyPr>
            <a:lstStyle/>
            <a:p>
              <a:pPr defTabSz="762000" eaLnBrk="0" hangingPunct="0">
                <a:spcBef>
                  <a:spcPct val="50000"/>
                </a:spcBef>
              </a:pPr>
              <a:r>
                <a:rPr lang="en-US" altLang="zh-CN" b="1">
                  <a:latin typeface="Times New Roman" panose="02020603050405020304" pitchFamily="18" charset="0"/>
                </a:rPr>
                <a:t>A'</a:t>
              </a:r>
            </a:p>
          </p:txBody>
        </p:sp>
        <p:sp>
          <p:nvSpPr>
            <p:cNvPr id="355420" name="矩形 355419"/>
            <p:cNvSpPr/>
            <p:nvPr/>
          </p:nvSpPr>
          <p:spPr>
            <a:xfrm>
              <a:off x="1468" y="2084"/>
              <a:ext cx="305" cy="286"/>
            </a:xfrm>
            <a:prstGeom prst="rect">
              <a:avLst/>
            </a:prstGeom>
            <a:noFill/>
            <a:ln w="12700">
              <a:noFill/>
            </a:ln>
          </p:spPr>
          <p:txBody>
            <a:bodyPr lIns="90488" tIns="44450" rIns="90488" bIns="44450">
              <a:spAutoFit/>
            </a:bodyPr>
            <a:lstStyle/>
            <a:p>
              <a:pPr defTabSz="762000" eaLnBrk="0" hangingPunct="0">
                <a:spcBef>
                  <a:spcPct val="50000"/>
                </a:spcBef>
              </a:pPr>
              <a:r>
                <a:rPr lang="en-US" altLang="zh-CN" b="1">
                  <a:latin typeface="Times New Roman" panose="02020603050405020304" pitchFamily="18" charset="0"/>
                </a:rPr>
                <a:t>B'</a:t>
              </a:r>
            </a:p>
          </p:txBody>
        </p:sp>
        <p:sp>
          <p:nvSpPr>
            <p:cNvPr id="355421" name="矩形 355420"/>
            <p:cNvSpPr/>
            <p:nvPr/>
          </p:nvSpPr>
          <p:spPr>
            <a:xfrm>
              <a:off x="275" y="2047"/>
              <a:ext cx="368" cy="286"/>
            </a:xfrm>
            <a:prstGeom prst="rect">
              <a:avLst/>
            </a:prstGeom>
            <a:noFill/>
            <a:ln w="12700">
              <a:noFill/>
            </a:ln>
          </p:spPr>
          <p:txBody>
            <a:bodyPr lIns="90488" tIns="44450" rIns="90488" bIns="44450">
              <a:spAutoFit/>
            </a:bodyPr>
            <a:lstStyle/>
            <a:p>
              <a:pPr defTabSz="762000" eaLnBrk="0" hangingPunct="0">
                <a:spcBef>
                  <a:spcPct val="50000"/>
                </a:spcBef>
              </a:pPr>
              <a:r>
                <a:rPr lang="en-US" altLang="zh-CN" b="1">
                  <a:latin typeface="Times New Roman" panose="02020603050405020304" pitchFamily="18" charset="0"/>
                </a:rPr>
                <a:t>C'</a:t>
              </a:r>
            </a:p>
          </p:txBody>
        </p:sp>
        <p:sp>
          <p:nvSpPr>
            <p:cNvPr id="355422" name="矩形 355421"/>
            <p:cNvSpPr/>
            <p:nvPr/>
          </p:nvSpPr>
          <p:spPr>
            <a:xfrm>
              <a:off x="1021" y="1690"/>
              <a:ext cx="246" cy="286"/>
            </a:xfrm>
            <a:prstGeom prst="rect">
              <a:avLst/>
            </a:prstGeom>
            <a:noFill/>
            <a:ln w="12700">
              <a:noFill/>
            </a:ln>
          </p:spPr>
          <p:txBody>
            <a:bodyPr lIns="90488" tIns="44450" rIns="90488" bIns="44450">
              <a:spAutoFit/>
            </a:bodyPr>
            <a:lstStyle/>
            <a:p>
              <a:pPr defTabSz="762000" eaLnBrk="0" hangingPunct="0">
                <a:spcBef>
                  <a:spcPct val="50000"/>
                </a:spcBef>
              </a:pPr>
              <a:r>
                <a:rPr lang="en-US" altLang="zh-CN" b="1">
                  <a:latin typeface="Times New Roman" panose="02020603050405020304" pitchFamily="18" charset="0"/>
                </a:rPr>
                <a:t>X</a:t>
              </a:r>
            </a:p>
          </p:txBody>
        </p:sp>
        <p:sp>
          <p:nvSpPr>
            <p:cNvPr id="355423" name="矩形 355422"/>
            <p:cNvSpPr/>
            <p:nvPr/>
          </p:nvSpPr>
          <p:spPr>
            <a:xfrm>
              <a:off x="872" y="1888"/>
              <a:ext cx="196" cy="286"/>
            </a:xfrm>
            <a:prstGeom prst="rect">
              <a:avLst/>
            </a:prstGeom>
            <a:noFill/>
            <a:ln w="12700">
              <a:noFill/>
            </a:ln>
          </p:spPr>
          <p:txBody>
            <a:bodyPr lIns="90488" tIns="44450" rIns="90488" bIns="44450">
              <a:spAutoFit/>
            </a:bodyPr>
            <a:lstStyle/>
            <a:p>
              <a:pPr defTabSz="762000" eaLnBrk="0" hangingPunct="0">
                <a:spcBef>
                  <a:spcPct val="50000"/>
                </a:spcBef>
              </a:pPr>
              <a:r>
                <a:rPr lang="en-US" altLang="zh-CN" b="1">
                  <a:latin typeface="Times New Roman" panose="02020603050405020304" pitchFamily="18" charset="0"/>
                </a:rPr>
                <a:t>Y</a:t>
              </a:r>
            </a:p>
          </p:txBody>
        </p:sp>
        <p:sp>
          <p:nvSpPr>
            <p:cNvPr id="355424" name="矩形 355423"/>
            <p:cNvSpPr/>
            <p:nvPr/>
          </p:nvSpPr>
          <p:spPr>
            <a:xfrm>
              <a:off x="722" y="1690"/>
              <a:ext cx="247" cy="286"/>
            </a:xfrm>
            <a:prstGeom prst="rect">
              <a:avLst/>
            </a:prstGeom>
            <a:noFill/>
            <a:ln w="12700">
              <a:noFill/>
            </a:ln>
          </p:spPr>
          <p:txBody>
            <a:bodyPr lIns="90488" tIns="44450" rIns="90488" bIns="44450">
              <a:spAutoFit/>
            </a:bodyPr>
            <a:lstStyle/>
            <a:p>
              <a:pPr defTabSz="762000" eaLnBrk="0" hangingPunct="0">
                <a:spcBef>
                  <a:spcPct val="50000"/>
                </a:spcBef>
              </a:pPr>
              <a:r>
                <a:rPr lang="en-US" altLang="zh-CN" b="1">
                  <a:latin typeface="Times New Roman" panose="02020603050405020304" pitchFamily="18" charset="0"/>
                </a:rPr>
                <a:t>Z</a:t>
              </a:r>
            </a:p>
          </p:txBody>
        </p:sp>
        <p:sp>
          <p:nvSpPr>
            <p:cNvPr id="355425" name="椭圆 355424"/>
            <p:cNvSpPr/>
            <p:nvPr/>
          </p:nvSpPr>
          <p:spPr>
            <a:xfrm>
              <a:off x="937" y="1821"/>
              <a:ext cx="91" cy="73"/>
            </a:xfrm>
            <a:prstGeom prst="ellipse">
              <a:avLst/>
            </a:prstGeom>
            <a:solidFill>
              <a:schemeClr val="tx2"/>
            </a:solidFill>
            <a:ln w="12700" cap="flat" cmpd="sng">
              <a:solidFill>
                <a:schemeClr val="tx1"/>
              </a:solidFill>
              <a:prstDash val="solid"/>
              <a:headEnd type="none" w="med" len="med"/>
              <a:tailEnd type="none" w="med" len="med"/>
            </a:ln>
          </p:spPr>
          <p:txBody>
            <a:bodyPr/>
            <a:lstStyle/>
            <a:p>
              <a:endParaRPr lang="zh-CN" altLang="en-US"/>
            </a:p>
          </p:txBody>
        </p:sp>
        <p:grpSp>
          <p:nvGrpSpPr>
            <p:cNvPr id="355426" name="组合 355425"/>
            <p:cNvGrpSpPr/>
            <p:nvPr/>
          </p:nvGrpSpPr>
          <p:grpSpPr>
            <a:xfrm>
              <a:off x="834" y="1404"/>
              <a:ext cx="249" cy="296"/>
              <a:chOff x="2976" y="2880"/>
              <a:chExt cx="240" cy="360"/>
            </a:xfrm>
          </p:grpSpPr>
          <p:sp>
            <p:nvSpPr>
              <p:cNvPr id="355427" name="椭圆 355426"/>
              <p:cNvSpPr/>
              <p:nvPr/>
            </p:nvSpPr>
            <p:spPr>
              <a:xfrm>
                <a:off x="3012" y="2904"/>
                <a:ext cx="204" cy="96"/>
              </a:xfrm>
              <a:prstGeom prst="ellipse">
                <a:avLst/>
              </a:prstGeom>
              <a:noFill/>
              <a:ln w="57150" cap="flat" cmpd="sng">
                <a:solidFill>
                  <a:schemeClr val="tx1"/>
                </a:solidFill>
                <a:prstDash val="solid"/>
                <a:headEnd type="none" w="med" len="med"/>
                <a:tailEnd type="none" w="med" len="med"/>
              </a:ln>
            </p:spPr>
            <p:txBody>
              <a:bodyPr wrap="none" anchor="ctr" anchorCtr="0"/>
              <a:lstStyle/>
              <a:p>
                <a:pPr algn="ctr" defTabSz="762000"/>
                <a:endParaRPr lang="zh-CN" altLang="en-US" b="1" dirty="0">
                  <a:latin typeface="Times New Roman" panose="02020603050405020304" pitchFamily="18" charset="0"/>
                </a:endParaRPr>
              </a:p>
            </p:txBody>
          </p:sp>
          <p:sp>
            <p:nvSpPr>
              <p:cNvPr id="355428" name="椭圆 355427"/>
              <p:cNvSpPr/>
              <p:nvPr/>
            </p:nvSpPr>
            <p:spPr>
              <a:xfrm>
                <a:off x="3012" y="3000"/>
                <a:ext cx="204" cy="96"/>
              </a:xfrm>
              <a:prstGeom prst="ellipse">
                <a:avLst/>
              </a:prstGeom>
              <a:noFill/>
              <a:ln w="57150" cap="flat" cmpd="sng">
                <a:solidFill>
                  <a:schemeClr val="tx1"/>
                </a:solidFill>
                <a:prstDash val="solid"/>
                <a:headEnd type="none" w="med" len="med"/>
                <a:tailEnd type="none" w="med" len="med"/>
              </a:ln>
            </p:spPr>
            <p:txBody>
              <a:bodyPr/>
              <a:lstStyle/>
              <a:p>
                <a:endParaRPr lang="zh-CN" altLang="en-US"/>
              </a:p>
            </p:txBody>
          </p:sp>
          <p:sp>
            <p:nvSpPr>
              <p:cNvPr id="355429" name="椭圆 355428"/>
              <p:cNvSpPr/>
              <p:nvPr/>
            </p:nvSpPr>
            <p:spPr>
              <a:xfrm>
                <a:off x="3012" y="3096"/>
                <a:ext cx="204" cy="96"/>
              </a:xfrm>
              <a:prstGeom prst="ellipse">
                <a:avLst/>
              </a:prstGeom>
              <a:noFill/>
              <a:ln w="57150" cap="flat" cmpd="sng">
                <a:solidFill>
                  <a:schemeClr val="tx1"/>
                </a:solidFill>
                <a:prstDash val="solid"/>
                <a:headEnd type="none" w="med" len="med"/>
                <a:tailEnd type="none" w="med" len="med"/>
              </a:ln>
            </p:spPr>
            <p:txBody>
              <a:bodyPr/>
              <a:lstStyle/>
              <a:p>
                <a:endParaRPr lang="zh-CN" altLang="en-US"/>
              </a:p>
            </p:txBody>
          </p:sp>
          <p:sp>
            <p:nvSpPr>
              <p:cNvPr id="355430" name="矩形 355429"/>
              <p:cNvSpPr/>
              <p:nvPr/>
            </p:nvSpPr>
            <p:spPr>
              <a:xfrm>
                <a:off x="2976" y="2880"/>
                <a:ext cx="144" cy="360"/>
              </a:xfrm>
              <a:prstGeom prst="rect">
                <a:avLst/>
              </a:prstGeom>
              <a:solidFill>
                <a:schemeClr val="bg1"/>
              </a:solidFill>
              <a:ln w="57150">
                <a:noFill/>
              </a:ln>
            </p:spPr>
            <p:txBody>
              <a:bodyPr/>
              <a:lstStyle/>
              <a:p>
                <a:endParaRPr lang="zh-CN" altLang="en-US"/>
              </a:p>
            </p:txBody>
          </p:sp>
        </p:grpSp>
        <p:grpSp>
          <p:nvGrpSpPr>
            <p:cNvPr id="355431" name="组合 355430"/>
            <p:cNvGrpSpPr/>
            <p:nvPr/>
          </p:nvGrpSpPr>
          <p:grpSpPr>
            <a:xfrm rot="-2287789">
              <a:off x="1120" y="1927"/>
              <a:ext cx="249" cy="297"/>
              <a:chOff x="2976" y="2880"/>
              <a:chExt cx="240" cy="360"/>
            </a:xfrm>
          </p:grpSpPr>
          <p:sp>
            <p:nvSpPr>
              <p:cNvPr id="355432" name="椭圆 355431"/>
              <p:cNvSpPr/>
              <p:nvPr/>
            </p:nvSpPr>
            <p:spPr>
              <a:xfrm>
                <a:off x="3012" y="2904"/>
                <a:ext cx="204" cy="96"/>
              </a:xfrm>
              <a:prstGeom prst="ellipse">
                <a:avLst/>
              </a:prstGeom>
              <a:noFill/>
              <a:ln w="57150" cap="flat" cmpd="sng">
                <a:solidFill>
                  <a:schemeClr val="tx1"/>
                </a:solidFill>
                <a:prstDash val="solid"/>
                <a:headEnd type="none" w="med" len="med"/>
                <a:tailEnd type="none" w="med" len="med"/>
              </a:ln>
            </p:spPr>
            <p:txBody>
              <a:bodyPr wrap="none" anchor="ctr" anchorCtr="0"/>
              <a:lstStyle/>
              <a:p>
                <a:pPr algn="ctr" defTabSz="762000"/>
                <a:endParaRPr lang="zh-CN" altLang="en-US" b="1" dirty="0">
                  <a:latin typeface="Times New Roman" panose="02020603050405020304" pitchFamily="18" charset="0"/>
                </a:endParaRPr>
              </a:p>
            </p:txBody>
          </p:sp>
          <p:sp>
            <p:nvSpPr>
              <p:cNvPr id="355433" name="椭圆 355432"/>
              <p:cNvSpPr/>
              <p:nvPr/>
            </p:nvSpPr>
            <p:spPr>
              <a:xfrm>
                <a:off x="3012" y="3000"/>
                <a:ext cx="204" cy="96"/>
              </a:xfrm>
              <a:prstGeom prst="ellipse">
                <a:avLst/>
              </a:prstGeom>
              <a:noFill/>
              <a:ln w="57150" cap="flat" cmpd="sng">
                <a:solidFill>
                  <a:schemeClr val="tx1"/>
                </a:solidFill>
                <a:prstDash val="solid"/>
                <a:headEnd type="none" w="med" len="med"/>
                <a:tailEnd type="none" w="med" len="med"/>
              </a:ln>
            </p:spPr>
            <p:txBody>
              <a:bodyPr/>
              <a:lstStyle/>
              <a:p>
                <a:endParaRPr lang="zh-CN" altLang="en-US"/>
              </a:p>
            </p:txBody>
          </p:sp>
          <p:sp>
            <p:nvSpPr>
              <p:cNvPr id="355434" name="椭圆 355433"/>
              <p:cNvSpPr/>
              <p:nvPr/>
            </p:nvSpPr>
            <p:spPr>
              <a:xfrm>
                <a:off x="3012" y="3096"/>
                <a:ext cx="204" cy="96"/>
              </a:xfrm>
              <a:prstGeom prst="ellipse">
                <a:avLst/>
              </a:prstGeom>
              <a:noFill/>
              <a:ln w="57150" cap="flat" cmpd="sng">
                <a:solidFill>
                  <a:schemeClr val="tx1"/>
                </a:solidFill>
                <a:prstDash val="solid"/>
                <a:headEnd type="none" w="med" len="med"/>
                <a:tailEnd type="none" w="med" len="med"/>
              </a:ln>
            </p:spPr>
            <p:txBody>
              <a:bodyPr/>
              <a:lstStyle/>
              <a:p>
                <a:endParaRPr lang="zh-CN" altLang="en-US"/>
              </a:p>
            </p:txBody>
          </p:sp>
          <p:sp>
            <p:nvSpPr>
              <p:cNvPr id="355435" name="矩形 355434"/>
              <p:cNvSpPr/>
              <p:nvPr/>
            </p:nvSpPr>
            <p:spPr>
              <a:xfrm>
                <a:off x="2976" y="2880"/>
                <a:ext cx="144" cy="360"/>
              </a:xfrm>
              <a:prstGeom prst="rect">
                <a:avLst/>
              </a:prstGeom>
              <a:solidFill>
                <a:schemeClr val="bg1"/>
              </a:solidFill>
              <a:ln w="57150">
                <a:noFill/>
              </a:ln>
            </p:spPr>
            <p:txBody>
              <a:bodyPr/>
              <a:lstStyle/>
              <a:p>
                <a:endParaRPr lang="zh-CN" altLang="en-US"/>
              </a:p>
            </p:txBody>
          </p:sp>
        </p:grpSp>
        <p:grpSp>
          <p:nvGrpSpPr>
            <p:cNvPr id="355436" name="组合 355435"/>
            <p:cNvGrpSpPr/>
            <p:nvPr/>
          </p:nvGrpSpPr>
          <p:grpSpPr>
            <a:xfrm rot="2287789" flipH="1">
              <a:off x="623" y="1957"/>
              <a:ext cx="249" cy="296"/>
              <a:chOff x="2976" y="2880"/>
              <a:chExt cx="240" cy="360"/>
            </a:xfrm>
          </p:grpSpPr>
          <p:sp>
            <p:nvSpPr>
              <p:cNvPr id="355437" name="椭圆 355436"/>
              <p:cNvSpPr/>
              <p:nvPr/>
            </p:nvSpPr>
            <p:spPr>
              <a:xfrm>
                <a:off x="3012" y="2904"/>
                <a:ext cx="204" cy="96"/>
              </a:xfrm>
              <a:prstGeom prst="ellipse">
                <a:avLst/>
              </a:prstGeom>
              <a:noFill/>
              <a:ln w="57150" cap="flat" cmpd="sng">
                <a:solidFill>
                  <a:schemeClr val="tx1"/>
                </a:solidFill>
                <a:prstDash val="solid"/>
                <a:headEnd type="none" w="med" len="med"/>
                <a:tailEnd type="none" w="med" len="med"/>
              </a:ln>
            </p:spPr>
            <p:txBody>
              <a:bodyPr wrap="none" anchor="ctr" anchorCtr="0"/>
              <a:lstStyle/>
              <a:p>
                <a:pPr algn="ctr" defTabSz="762000"/>
                <a:endParaRPr lang="zh-CN" altLang="en-US" b="1" dirty="0">
                  <a:latin typeface="Times New Roman" panose="02020603050405020304" pitchFamily="18" charset="0"/>
                </a:endParaRPr>
              </a:p>
            </p:txBody>
          </p:sp>
          <p:sp>
            <p:nvSpPr>
              <p:cNvPr id="355438" name="椭圆 355437"/>
              <p:cNvSpPr/>
              <p:nvPr/>
            </p:nvSpPr>
            <p:spPr>
              <a:xfrm>
                <a:off x="3012" y="3000"/>
                <a:ext cx="204" cy="96"/>
              </a:xfrm>
              <a:prstGeom prst="ellipse">
                <a:avLst/>
              </a:prstGeom>
              <a:noFill/>
              <a:ln w="57150" cap="flat" cmpd="sng">
                <a:solidFill>
                  <a:schemeClr val="tx1"/>
                </a:solidFill>
                <a:prstDash val="solid"/>
                <a:headEnd type="none" w="med" len="med"/>
                <a:tailEnd type="none" w="med" len="med"/>
              </a:ln>
            </p:spPr>
            <p:txBody>
              <a:bodyPr/>
              <a:lstStyle/>
              <a:p>
                <a:endParaRPr lang="zh-CN" altLang="en-US"/>
              </a:p>
            </p:txBody>
          </p:sp>
          <p:sp>
            <p:nvSpPr>
              <p:cNvPr id="355439" name="椭圆 355438"/>
              <p:cNvSpPr/>
              <p:nvPr/>
            </p:nvSpPr>
            <p:spPr>
              <a:xfrm>
                <a:off x="3012" y="3096"/>
                <a:ext cx="204" cy="96"/>
              </a:xfrm>
              <a:prstGeom prst="ellipse">
                <a:avLst/>
              </a:prstGeom>
              <a:noFill/>
              <a:ln w="57150" cap="flat" cmpd="sng">
                <a:solidFill>
                  <a:schemeClr val="tx1"/>
                </a:solidFill>
                <a:prstDash val="solid"/>
                <a:headEnd type="none" w="med" len="med"/>
                <a:tailEnd type="none" w="med" len="med"/>
              </a:ln>
            </p:spPr>
            <p:txBody>
              <a:bodyPr/>
              <a:lstStyle/>
              <a:p>
                <a:endParaRPr lang="zh-CN" altLang="en-US"/>
              </a:p>
            </p:txBody>
          </p:sp>
          <p:sp>
            <p:nvSpPr>
              <p:cNvPr id="355440" name="矩形 355439"/>
              <p:cNvSpPr/>
              <p:nvPr/>
            </p:nvSpPr>
            <p:spPr>
              <a:xfrm>
                <a:off x="2976" y="2880"/>
                <a:ext cx="144" cy="360"/>
              </a:xfrm>
              <a:prstGeom prst="rect">
                <a:avLst/>
              </a:prstGeom>
              <a:solidFill>
                <a:schemeClr val="bg1"/>
              </a:solidFill>
              <a:ln w="57150">
                <a:noFill/>
              </a:ln>
            </p:spPr>
            <p:txBody>
              <a:bodyPr/>
              <a:lstStyle/>
              <a:p>
                <a:endParaRPr lang="zh-CN" altLang="en-US"/>
              </a:p>
            </p:txBody>
          </p:sp>
        </p:grpSp>
        <p:sp>
          <p:nvSpPr>
            <p:cNvPr id="355441" name="直接连接符 355440"/>
            <p:cNvSpPr/>
            <p:nvPr/>
          </p:nvSpPr>
          <p:spPr>
            <a:xfrm>
              <a:off x="983" y="1661"/>
              <a:ext cx="0" cy="187"/>
            </a:xfrm>
            <a:prstGeom prst="line">
              <a:avLst/>
            </a:prstGeom>
            <a:ln w="57150" cap="flat" cmpd="sng">
              <a:solidFill>
                <a:srgbClr val="000000"/>
              </a:solidFill>
              <a:prstDash val="solid"/>
              <a:headEnd type="none" w="med" len="med"/>
              <a:tailEnd type="none" w="med" len="med"/>
            </a:ln>
          </p:spPr>
        </p:sp>
        <p:sp>
          <p:nvSpPr>
            <p:cNvPr id="355442" name="直接连接符 355441"/>
            <p:cNvSpPr/>
            <p:nvPr/>
          </p:nvSpPr>
          <p:spPr>
            <a:xfrm>
              <a:off x="996" y="1838"/>
              <a:ext cx="174" cy="139"/>
            </a:xfrm>
            <a:prstGeom prst="line">
              <a:avLst/>
            </a:prstGeom>
            <a:ln w="57150" cap="flat" cmpd="sng">
              <a:solidFill>
                <a:srgbClr val="000000"/>
              </a:solidFill>
              <a:prstDash val="solid"/>
              <a:headEnd type="none" w="med" len="med"/>
              <a:tailEnd type="none" w="med" len="med"/>
            </a:ln>
          </p:spPr>
        </p:sp>
        <p:sp>
          <p:nvSpPr>
            <p:cNvPr id="355443" name="直接连接符 355442"/>
            <p:cNvSpPr/>
            <p:nvPr/>
          </p:nvSpPr>
          <p:spPr>
            <a:xfrm flipH="1">
              <a:off x="809" y="1838"/>
              <a:ext cx="174" cy="139"/>
            </a:xfrm>
            <a:prstGeom prst="line">
              <a:avLst/>
            </a:prstGeom>
            <a:ln w="57150" cap="flat" cmpd="sng">
              <a:solidFill>
                <a:srgbClr val="000000"/>
              </a:solidFill>
              <a:prstDash val="solid"/>
              <a:headEnd type="none" w="med" len="med"/>
              <a:tailEnd type="none" w="med" len="med"/>
            </a:ln>
          </p:spPr>
        </p:sp>
        <p:sp>
          <p:nvSpPr>
            <p:cNvPr id="355444" name="直接连接符 355443"/>
            <p:cNvSpPr/>
            <p:nvPr/>
          </p:nvSpPr>
          <p:spPr>
            <a:xfrm>
              <a:off x="996" y="1206"/>
              <a:ext cx="0" cy="228"/>
            </a:xfrm>
            <a:prstGeom prst="line">
              <a:avLst/>
            </a:prstGeom>
            <a:ln w="57150" cap="flat" cmpd="sng">
              <a:solidFill>
                <a:srgbClr val="000000"/>
              </a:solidFill>
              <a:prstDash val="solid"/>
              <a:headEnd type="none" w="med" len="med"/>
              <a:tailEnd type="none" w="med" len="med"/>
            </a:ln>
          </p:spPr>
        </p:sp>
        <p:sp>
          <p:nvSpPr>
            <p:cNvPr id="355445" name="直接连接符 355444"/>
            <p:cNvSpPr/>
            <p:nvPr/>
          </p:nvSpPr>
          <p:spPr>
            <a:xfrm>
              <a:off x="1344" y="2154"/>
              <a:ext cx="174" cy="139"/>
            </a:xfrm>
            <a:prstGeom prst="line">
              <a:avLst/>
            </a:prstGeom>
            <a:ln w="57150" cap="flat" cmpd="sng">
              <a:solidFill>
                <a:srgbClr val="000000"/>
              </a:solidFill>
              <a:prstDash val="solid"/>
              <a:headEnd type="none" w="med" len="med"/>
              <a:tailEnd type="none" w="med" len="med"/>
            </a:ln>
          </p:spPr>
        </p:sp>
        <p:sp>
          <p:nvSpPr>
            <p:cNvPr id="355446" name="直接连接符 355445"/>
            <p:cNvSpPr/>
            <p:nvPr/>
          </p:nvSpPr>
          <p:spPr>
            <a:xfrm flipH="1">
              <a:off x="449" y="2174"/>
              <a:ext cx="174" cy="138"/>
            </a:xfrm>
            <a:prstGeom prst="line">
              <a:avLst/>
            </a:prstGeom>
            <a:ln w="57150" cap="flat" cmpd="sng">
              <a:solidFill>
                <a:srgbClr val="000000"/>
              </a:solidFill>
              <a:prstDash val="solid"/>
              <a:headEnd type="none" w="med" len="med"/>
              <a:tailEnd type="none" w="med" len="med"/>
            </a:ln>
          </p:spPr>
        </p:sp>
        <p:sp>
          <p:nvSpPr>
            <p:cNvPr id="355447" name="矩形 355446"/>
            <p:cNvSpPr/>
            <p:nvPr/>
          </p:nvSpPr>
          <p:spPr>
            <a:xfrm>
              <a:off x="323" y="1059"/>
              <a:ext cx="1440" cy="1392"/>
            </a:xfrm>
            <a:prstGeom prst="rect">
              <a:avLst/>
            </a:prstGeom>
            <a:noFill/>
            <a:ln w="38100" cap="flat" cmpd="sng">
              <a:solidFill>
                <a:schemeClr val="accent1"/>
              </a:solidFill>
              <a:prstDash val="solid"/>
              <a:miter/>
              <a:headEnd type="none" w="med" len="med"/>
              <a:tailEnd type="none" w="med" len="med"/>
            </a:ln>
          </p:spPr>
          <p:txBody>
            <a:bodyPr/>
            <a:lstStyle/>
            <a:p>
              <a:endParaRPr lang="zh-CN" altLang="en-US"/>
            </a:p>
          </p:txBody>
        </p:sp>
        <p:sp>
          <p:nvSpPr>
            <p:cNvPr id="355448" name="文本框 355447"/>
            <p:cNvSpPr txBox="1"/>
            <p:nvPr/>
          </p:nvSpPr>
          <p:spPr>
            <a:xfrm>
              <a:off x="1379" y="1059"/>
              <a:ext cx="347" cy="442"/>
            </a:xfrm>
            <a:prstGeom prst="rect">
              <a:avLst/>
            </a:prstGeom>
            <a:noFill/>
            <a:ln w="9525">
              <a:noFill/>
            </a:ln>
          </p:spPr>
          <p:txBody>
            <a:bodyPr wrap="none" anchor="ctr" anchorCtr="0">
              <a:spAutoFit/>
            </a:bodyPr>
            <a:lstStyle/>
            <a:p>
              <a:pPr algn="ctr"/>
              <a:r>
                <a:rPr lang="en-US" altLang="zh-CN" sz="4000">
                  <a:solidFill>
                    <a:srgbClr val="FF3300"/>
                  </a:solidFill>
                  <a:latin typeface="Times New Roman" panose="02020603050405020304" pitchFamily="18" charset="0"/>
                  <a:ea typeface="隶书" pitchFamily="49" charset="-122"/>
                </a:rPr>
                <a:t>Y</a:t>
              </a:r>
            </a:p>
          </p:txBody>
        </p:sp>
      </p:grpSp>
      <p:grpSp>
        <p:nvGrpSpPr>
          <p:cNvPr id="355449" name="组合 355448"/>
          <p:cNvGrpSpPr/>
          <p:nvPr/>
        </p:nvGrpSpPr>
        <p:grpSpPr>
          <a:xfrm>
            <a:off x="419100" y="4095750"/>
            <a:ext cx="2419350" cy="2419350"/>
            <a:chOff x="264" y="2580"/>
            <a:chExt cx="1524" cy="1524"/>
          </a:xfrm>
        </p:grpSpPr>
        <p:sp>
          <p:nvSpPr>
            <p:cNvPr id="355450" name="矩形 355449"/>
            <p:cNvSpPr/>
            <p:nvPr/>
          </p:nvSpPr>
          <p:spPr>
            <a:xfrm>
              <a:off x="264" y="2580"/>
              <a:ext cx="1524" cy="1524"/>
            </a:xfrm>
            <a:prstGeom prst="rect">
              <a:avLst/>
            </a:prstGeom>
            <a:noFill/>
            <a:ln w="38100" cap="flat" cmpd="sng">
              <a:solidFill>
                <a:schemeClr val="accent1"/>
              </a:solidFill>
              <a:prstDash val="solid"/>
              <a:miter/>
              <a:headEnd type="none" w="med" len="med"/>
              <a:tailEnd type="none" w="med" len="med"/>
            </a:ln>
          </p:spPr>
          <p:txBody>
            <a:bodyPr/>
            <a:lstStyle/>
            <a:p>
              <a:endParaRPr lang="zh-CN" altLang="en-US"/>
            </a:p>
          </p:txBody>
        </p:sp>
        <p:sp>
          <p:nvSpPr>
            <p:cNvPr id="355451" name="文本框 355450"/>
            <p:cNvSpPr txBox="1"/>
            <p:nvPr/>
          </p:nvSpPr>
          <p:spPr>
            <a:xfrm>
              <a:off x="1368" y="2592"/>
              <a:ext cx="312" cy="442"/>
            </a:xfrm>
            <a:prstGeom prst="rect">
              <a:avLst/>
            </a:prstGeom>
            <a:noFill/>
            <a:ln w="9525">
              <a:noFill/>
            </a:ln>
          </p:spPr>
          <p:txBody>
            <a:bodyPr wrap="none" anchor="ctr" anchorCtr="0">
              <a:spAutoFit/>
            </a:bodyPr>
            <a:lstStyle/>
            <a:p>
              <a:pPr algn="ctr"/>
              <a:r>
                <a:rPr lang="zh-CN" altLang="en-US" sz="4000">
                  <a:solidFill>
                    <a:srgbClr val="FF3300"/>
                  </a:solidFill>
                  <a:latin typeface="Times New Roman" panose="02020603050405020304" pitchFamily="18" charset="0"/>
                  <a:ea typeface="隶书" pitchFamily="49" charset="-122"/>
                  <a:sym typeface="Symbol" panose="05050102010706020507" pitchFamily="18" charset="2"/>
                </a:rPr>
                <a:t></a:t>
              </a:r>
            </a:p>
          </p:txBody>
        </p:sp>
        <p:sp>
          <p:nvSpPr>
            <p:cNvPr id="355452" name="直接连接符 355451"/>
            <p:cNvSpPr/>
            <p:nvPr/>
          </p:nvSpPr>
          <p:spPr>
            <a:xfrm flipH="1">
              <a:off x="1230" y="3613"/>
              <a:ext cx="406" cy="0"/>
            </a:xfrm>
            <a:prstGeom prst="line">
              <a:avLst/>
            </a:prstGeom>
            <a:ln w="50800" cap="flat" cmpd="sng">
              <a:solidFill>
                <a:schemeClr val="tx2"/>
              </a:solidFill>
              <a:prstDash val="solid"/>
              <a:headEnd type="none" w="med" len="med"/>
              <a:tailEnd type="none" w="med" len="med"/>
            </a:ln>
          </p:spPr>
        </p:sp>
        <p:sp>
          <p:nvSpPr>
            <p:cNvPr id="355453" name="矩形 355452"/>
            <p:cNvSpPr/>
            <p:nvPr/>
          </p:nvSpPr>
          <p:spPr>
            <a:xfrm>
              <a:off x="744" y="2813"/>
              <a:ext cx="238" cy="286"/>
            </a:xfrm>
            <a:prstGeom prst="rect">
              <a:avLst/>
            </a:prstGeom>
            <a:noFill/>
            <a:ln w="12700">
              <a:noFill/>
            </a:ln>
          </p:spPr>
          <p:txBody>
            <a:bodyPr lIns="90488" tIns="44450" rIns="90488" bIns="44450">
              <a:spAutoFit/>
            </a:bodyPr>
            <a:lstStyle/>
            <a:p>
              <a:pPr defTabSz="762000" eaLnBrk="0" hangingPunct="0">
                <a:spcBef>
                  <a:spcPct val="50000"/>
                </a:spcBef>
              </a:pPr>
              <a:r>
                <a:rPr lang="en-US" altLang="zh-CN" b="1">
                  <a:latin typeface="Times New Roman" panose="02020603050405020304" pitchFamily="18" charset="0"/>
                </a:rPr>
                <a:t>Z</a:t>
              </a:r>
            </a:p>
          </p:txBody>
        </p:sp>
        <p:sp>
          <p:nvSpPr>
            <p:cNvPr id="355454" name="矩形 355453"/>
            <p:cNvSpPr/>
            <p:nvPr/>
          </p:nvSpPr>
          <p:spPr>
            <a:xfrm>
              <a:off x="1320" y="3581"/>
              <a:ext cx="346" cy="286"/>
            </a:xfrm>
            <a:prstGeom prst="rect">
              <a:avLst/>
            </a:prstGeom>
            <a:noFill/>
            <a:ln w="12700">
              <a:noFill/>
            </a:ln>
          </p:spPr>
          <p:txBody>
            <a:bodyPr lIns="90488" tIns="44450" rIns="90488" bIns="44450">
              <a:spAutoFit/>
            </a:bodyPr>
            <a:lstStyle/>
            <a:p>
              <a:pPr defTabSz="762000" eaLnBrk="0" hangingPunct="0">
                <a:spcBef>
                  <a:spcPct val="50000"/>
                </a:spcBef>
              </a:pPr>
              <a:r>
                <a:rPr lang="en-US" altLang="zh-CN" b="1">
                  <a:latin typeface="Times New Roman" panose="02020603050405020304" pitchFamily="18" charset="0"/>
                </a:rPr>
                <a:t>B'</a:t>
              </a:r>
            </a:p>
          </p:txBody>
        </p:sp>
        <p:sp>
          <p:nvSpPr>
            <p:cNvPr id="355455" name="矩形 355454"/>
            <p:cNvSpPr/>
            <p:nvPr/>
          </p:nvSpPr>
          <p:spPr>
            <a:xfrm>
              <a:off x="600" y="3581"/>
              <a:ext cx="190" cy="286"/>
            </a:xfrm>
            <a:prstGeom prst="rect">
              <a:avLst/>
            </a:prstGeom>
            <a:noFill/>
            <a:ln w="12700">
              <a:noFill/>
            </a:ln>
          </p:spPr>
          <p:txBody>
            <a:bodyPr lIns="90488" tIns="44450" rIns="90488" bIns="44450">
              <a:spAutoFit/>
            </a:bodyPr>
            <a:lstStyle/>
            <a:p>
              <a:pPr defTabSz="762000" eaLnBrk="0" hangingPunct="0">
                <a:spcBef>
                  <a:spcPct val="50000"/>
                </a:spcBef>
              </a:pPr>
              <a:r>
                <a:rPr lang="en-US" altLang="zh-CN" b="1">
                  <a:latin typeface="Times New Roman" panose="02020603050405020304" pitchFamily="18" charset="0"/>
                </a:rPr>
                <a:t>Y</a:t>
              </a:r>
            </a:p>
          </p:txBody>
        </p:sp>
        <p:sp>
          <p:nvSpPr>
            <p:cNvPr id="355456" name="矩形 355455"/>
            <p:cNvSpPr/>
            <p:nvPr/>
          </p:nvSpPr>
          <p:spPr>
            <a:xfrm>
              <a:off x="1512" y="3341"/>
              <a:ext cx="238" cy="286"/>
            </a:xfrm>
            <a:prstGeom prst="rect">
              <a:avLst/>
            </a:prstGeom>
            <a:noFill/>
            <a:ln w="12700">
              <a:noFill/>
            </a:ln>
          </p:spPr>
          <p:txBody>
            <a:bodyPr lIns="90488" tIns="44450" rIns="90488" bIns="44450">
              <a:spAutoFit/>
            </a:bodyPr>
            <a:lstStyle/>
            <a:p>
              <a:pPr defTabSz="762000" eaLnBrk="0" hangingPunct="0">
                <a:spcBef>
                  <a:spcPct val="50000"/>
                </a:spcBef>
              </a:pPr>
              <a:r>
                <a:rPr lang="en-US" altLang="zh-CN" b="1">
                  <a:latin typeface="Times New Roman" panose="02020603050405020304" pitchFamily="18" charset="0"/>
                </a:rPr>
                <a:t>X</a:t>
              </a:r>
            </a:p>
          </p:txBody>
        </p:sp>
        <p:sp>
          <p:nvSpPr>
            <p:cNvPr id="355457" name="矩形 355456"/>
            <p:cNvSpPr/>
            <p:nvPr/>
          </p:nvSpPr>
          <p:spPr>
            <a:xfrm>
              <a:off x="360" y="3293"/>
              <a:ext cx="334" cy="286"/>
            </a:xfrm>
            <a:prstGeom prst="rect">
              <a:avLst/>
            </a:prstGeom>
            <a:noFill/>
            <a:ln w="12700">
              <a:noFill/>
            </a:ln>
          </p:spPr>
          <p:txBody>
            <a:bodyPr lIns="90488" tIns="44450" rIns="90488" bIns="44450">
              <a:spAutoFit/>
            </a:bodyPr>
            <a:lstStyle/>
            <a:p>
              <a:pPr defTabSz="762000" eaLnBrk="0" hangingPunct="0">
                <a:spcBef>
                  <a:spcPct val="50000"/>
                </a:spcBef>
              </a:pPr>
              <a:r>
                <a:rPr lang="en-US" altLang="zh-CN" b="1">
                  <a:latin typeface="Times New Roman" panose="02020603050405020304" pitchFamily="18" charset="0"/>
                </a:rPr>
                <a:t>C'</a:t>
              </a:r>
            </a:p>
          </p:txBody>
        </p:sp>
        <p:sp>
          <p:nvSpPr>
            <p:cNvPr id="355458" name="矩形 355457"/>
            <p:cNvSpPr/>
            <p:nvPr/>
          </p:nvSpPr>
          <p:spPr>
            <a:xfrm>
              <a:off x="1032" y="2813"/>
              <a:ext cx="322" cy="286"/>
            </a:xfrm>
            <a:prstGeom prst="rect">
              <a:avLst/>
            </a:prstGeom>
            <a:noFill/>
            <a:ln w="12700">
              <a:noFill/>
            </a:ln>
          </p:spPr>
          <p:txBody>
            <a:bodyPr lIns="90488" tIns="44450" rIns="90488" bIns="44450">
              <a:spAutoFit/>
            </a:bodyPr>
            <a:lstStyle/>
            <a:p>
              <a:pPr defTabSz="762000" eaLnBrk="0" hangingPunct="0">
                <a:spcBef>
                  <a:spcPct val="50000"/>
                </a:spcBef>
              </a:pPr>
              <a:r>
                <a:rPr lang="en-US" altLang="zh-CN" b="1">
                  <a:latin typeface="Times New Roman" panose="02020603050405020304" pitchFamily="18" charset="0"/>
                </a:rPr>
                <a:t>A'</a:t>
              </a:r>
            </a:p>
          </p:txBody>
        </p:sp>
        <p:grpSp>
          <p:nvGrpSpPr>
            <p:cNvPr id="355459" name="组合 355458"/>
            <p:cNvGrpSpPr/>
            <p:nvPr/>
          </p:nvGrpSpPr>
          <p:grpSpPr>
            <a:xfrm rot="-1910034">
              <a:off x="1056" y="3084"/>
              <a:ext cx="240" cy="360"/>
              <a:chOff x="2976" y="2880"/>
              <a:chExt cx="240" cy="360"/>
            </a:xfrm>
          </p:grpSpPr>
          <p:sp>
            <p:nvSpPr>
              <p:cNvPr id="355460" name="椭圆 355459"/>
              <p:cNvSpPr/>
              <p:nvPr/>
            </p:nvSpPr>
            <p:spPr>
              <a:xfrm>
                <a:off x="3012" y="2904"/>
                <a:ext cx="204" cy="96"/>
              </a:xfrm>
              <a:prstGeom prst="ellipse">
                <a:avLst/>
              </a:prstGeom>
              <a:noFill/>
              <a:ln w="57150" cap="flat" cmpd="sng">
                <a:solidFill>
                  <a:schemeClr val="tx1"/>
                </a:solidFill>
                <a:prstDash val="solid"/>
                <a:headEnd type="none" w="med" len="med"/>
                <a:tailEnd type="none" w="med" len="med"/>
              </a:ln>
            </p:spPr>
            <p:txBody>
              <a:bodyPr wrap="none" anchor="ctr" anchorCtr="0"/>
              <a:lstStyle/>
              <a:p>
                <a:pPr algn="ctr" defTabSz="762000"/>
                <a:endParaRPr lang="zh-CN" altLang="en-US" b="1" dirty="0">
                  <a:latin typeface="Times New Roman" panose="02020603050405020304" pitchFamily="18" charset="0"/>
                </a:endParaRPr>
              </a:p>
            </p:txBody>
          </p:sp>
          <p:sp>
            <p:nvSpPr>
              <p:cNvPr id="355461" name="椭圆 355460"/>
              <p:cNvSpPr/>
              <p:nvPr/>
            </p:nvSpPr>
            <p:spPr>
              <a:xfrm>
                <a:off x="3012" y="3000"/>
                <a:ext cx="204" cy="96"/>
              </a:xfrm>
              <a:prstGeom prst="ellipse">
                <a:avLst/>
              </a:prstGeom>
              <a:noFill/>
              <a:ln w="57150" cap="flat" cmpd="sng">
                <a:solidFill>
                  <a:schemeClr val="tx1"/>
                </a:solidFill>
                <a:prstDash val="solid"/>
                <a:headEnd type="none" w="med" len="med"/>
                <a:tailEnd type="none" w="med" len="med"/>
              </a:ln>
            </p:spPr>
            <p:txBody>
              <a:bodyPr/>
              <a:lstStyle/>
              <a:p>
                <a:endParaRPr lang="zh-CN" altLang="en-US"/>
              </a:p>
            </p:txBody>
          </p:sp>
          <p:sp>
            <p:nvSpPr>
              <p:cNvPr id="355462" name="椭圆 355461"/>
              <p:cNvSpPr/>
              <p:nvPr/>
            </p:nvSpPr>
            <p:spPr>
              <a:xfrm>
                <a:off x="3012" y="3096"/>
                <a:ext cx="204" cy="96"/>
              </a:xfrm>
              <a:prstGeom prst="ellipse">
                <a:avLst/>
              </a:prstGeom>
              <a:noFill/>
              <a:ln w="57150" cap="flat" cmpd="sng">
                <a:solidFill>
                  <a:schemeClr val="tx1"/>
                </a:solidFill>
                <a:prstDash val="solid"/>
                <a:headEnd type="none" w="med" len="med"/>
                <a:tailEnd type="none" w="med" len="med"/>
              </a:ln>
            </p:spPr>
            <p:txBody>
              <a:bodyPr/>
              <a:lstStyle/>
              <a:p>
                <a:endParaRPr lang="zh-CN" altLang="en-US"/>
              </a:p>
            </p:txBody>
          </p:sp>
          <p:sp>
            <p:nvSpPr>
              <p:cNvPr id="355463" name="矩形 355462"/>
              <p:cNvSpPr/>
              <p:nvPr/>
            </p:nvSpPr>
            <p:spPr>
              <a:xfrm>
                <a:off x="2976" y="2880"/>
                <a:ext cx="144" cy="360"/>
              </a:xfrm>
              <a:prstGeom prst="rect">
                <a:avLst/>
              </a:prstGeom>
              <a:solidFill>
                <a:schemeClr val="bg1"/>
              </a:solidFill>
              <a:ln w="57150">
                <a:noFill/>
              </a:ln>
            </p:spPr>
            <p:txBody>
              <a:bodyPr/>
              <a:lstStyle/>
              <a:p>
                <a:endParaRPr lang="zh-CN" altLang="en-US"/>
              </a:p>
            </p:txBody>
          </p:sp>
        </p:grpSp>
        <p:grpSp>
          <p:nvGrpSpPr>
            <p:cNvPr id="355464" name="组合 355463"/>
            <p:cNvGrpSpPr/>
            <p:nvPr/>
          </p:nvGrpSpPr>
          <p:grpSpPr>
            <a:xfrm rot="1910034" flipH="1">
              <a:off x="744" y="3096"/>
              <a:ext cx="240" cy="360"/>
              <a:chOff x="2976" y="2880"/>
              <a:chExt cx="240" cy="360"/>
            </a:xfrm>
          </p:grpSpPr>
          <p:sp>
            <p:nvSpPr>
              <p:cNvPr id="355465" name="椭圆 355464"/>
              <p:cNvSpPr/>
              <p:nvPr/>
            </p:nvSpPr>
            <p:spPr>
              <a:xfrm>
                <a:off x="3012" y="2904"/>
                <a:ext cx="204" cy="96"/>
              </a:xfrm>
              <a:prstGeom prst="ellipse">
                <a:avLst/>
              </a:prstGeom>
              <a:noFill/>
              <a:ln w="57150" cap="flat" cmpd="sng">
                <a:solidFill>
                  <a:schemeClr val="tx1"/>
                </a:solidFill>
                <a:prstDash val="solid"/>
                <a:headEnd type="none" w="med" len="med"/>
                <a:tailEnd type="none" w="med" len="med"/>
              </a:ln>
            </p:spPr>
            <p:txBody>
              <a:bodyPr wrap="none" anchor="ctr" anchorCtr="0"/>
              <a:lstStyle/>
              <a:p>
                <a:pPr algn="ctr" defTabSz="762000"/>
                <a:endParaRPr lang="zh-CN" altLang="en-US" b="1" dirty="0">
                  <a:latin typeface="Times New Roman" panose="02020603050405020304" pitchFamily="18" charset="0"/>
                </a:endParaRPr>
              </a:p>
            </p:txBody>
          </p:sp>
          <p:sp>
            <p:nvSpPr>
              <p:cNvPr id="355466" name="椭圆 355465"/>
              <p:cNvSpPr/>
              <p:nvPr/>
            </p:nvSpPr>
            <p:spPr>
              <a:xfrm>
                <a:off x="3012" y="3000"/>
                <a:ext cx="204" cy="96"/>
              </a:xfrm>
              <a:prstGeom prst="ellipse">
                <a:avLst/>
              </a:prstGeom>
              <a:noFill/>
              <a:ln w="57150" cap="flat" cmpd="sng">
                <a:solidFill>
                  <a:schemeClr val="tx1"/>
                </a:solidFill>
                <a:prstDash val="solid"/>
                <a:headEnd type="none" w="med" len="med"/>
                <a:tailEnd type="none" w="med" len="med"/>
              </a:ln>
            </p:spPr>
            <p:txBody>
              <a:bodyPr/>
              <a:lstStyle/>
              <a:p>
                <a:endParaRPr lang="zh-CN" altLang="en-US"/>
              </a:p>
            </p:txBody>
          </p:sp>
          <p:sp>
            <p:nvSpPr>
              <p:cNvPr id="355467" name="椭圆 355466"/>
              <p:cNvSpPr/>
              <p:nvPr/>
            </p:nvSpPr>
            <p:spPr>
              <a:xfrm>
                <a:off x="3012" y="3096"/>
                <a:ext cx="204" cy="96"/>
              </a:xfrm>
              <a:prstGeom prst="ellipse">
                <a:avLst/>
              </a:prstGeom>
              <a:noFill/>
              <a:ln w="57150" cap="flat" cmpd="sng">
                <a:solidFill>
                  <a:schemeClr val="tx1"/>
                </a:solidFill>
                <a:prstDash val="solid"/>
                <a:headEnd type="none" w="med" len="med"/>
                <a:tailEnd type="none" w="med" len="med"/>
              </a:ln>
            </p:spPr>
            <p:txBody>
              <a:bodyPr/>
              <a:lstStyle/>
              <a:p>
                <a:endParaRPr lang="zh-CN" altLang="en-US"/>
              </a:p>
            </p:txBody>
          </p:sp>
          <p:sp>
            <p:nvSpPr>
              <p:cNvPr id="355468" name="矩形 355467"/>
              <p:cNvSpPr/>
              <p:nvPr/>
            </p:nvSpPr>
            <p:spPr>
              <a:xfrm>
                <a:off x="2976" y="2880"/>
                <a:ext cx="144" cy="360"/>
              </a:xfrm>
              <a:prstGeom prst="rect">
                <a:avLst/>
              </a:prstGeom>
              <a:solidFill>
                <a:schemeClr val="bg1"/>
              </a:solidFill>
              <a:ln w="57150">
                <a:noFill/>
              </a:ln>
            </p:spPr>
            <p:txBody>
              <a:bodyPr/>
              <a:lstStyle/>
              <a:p>
                <a:endParaRPr lang="zh-CN" altLang="en-US"/>
              </a:p>
            </p:txBody>
          </p:sp>
        </p:grpSp>
        <p:grpSp>
          <p:nvGrpSpPr>
            <p:cNvPr id="355469" name="组合 355468"/>
            <p:cNvGrpSpPr/>
            <p:nvPr/>
          </p:nvGrpSpPr>
          <p:grpSpPr>
            <a:xfrm rot="-5400000">
              <a:off x="948" y="3480"/>
              <a:ext cx="240" cy="360"/>
              <a:chOff x="2976" y="2880"/>
              <a:chExt cx="240" cy="360"/>
            </a:xfrm>
          </p:grpSpPr>
          <p:sp>
            <p:nvSpPr>
              <p:cNvPr id="355470" name="椭圆 355469"/>
              <p:cNvSpPr/>
              <p:nvPr/>
            </p:nvSpPr>
            <p:spPr>
              <a:xfrm>
                <a:off x="3012" y="2904"/>
                <a:ext cx="204" cy="96"/>
              </a:xfrm>
              <a:prstGeom prst="ellipse">
                <a:avLst/>
              </a:prstGeom>
              <a:noFill/>
              <a:ln w="57150" cap="flat" cmpd="sng">
                <a:solidFill>
                  <a:schemeClr val="tx1"/>
                </a:solidFill>
                <a:prstDash val="solid"/>
                <a:headEnd type="none" w="med" len="med"/>
                <a:tailEnd type="none" w="med" len="med"/>
              </a:ln>
            </p:spPr>
            <p:txBody>
              <a:bodyPr rot="0" vert="eaVert" wrap="none" anchor="ctr" anchorCtr="0"/>
              <a:lstStyle/>
              <a:p>
                <a:pPr algn="ctr" defTabSz="762000"/>
                <a:endParaRPr lang="zh-CN" altLang="en-US" b="1" dirty="0">
                  <a:latin typeface="Times New Roman" panose="02020603050405020304" pitchFamily="18" charset="0"/>
                </a:endParaRPr>
              </a:p>
            </p:txBody>
          </p:sp>
          <p:sp>
            <p:nvSpPr>
              <p:cNvPr id="355471" name="椭圆 355470"/>
              <p:cNvSpPr/>
              <p:nvPr/>
            </p:nvSpPr>
            <p:spPr>
              <a:xfrm>
                <a:off x="3012" y="3000"/>
                <a:ext cx="204" cy="96"/>
              </a:xfrm>
              <a:prstGeom prst="ellipse">
                <a:avLst/>
              </a:prstGeom>
              <a:noFill/>
              <a:ln w="57150" cap="flat" cmpd="sng">
                <a:solidFill>
                  <a:schemeClr val="tx1"/>
                </a:solidFill>
                <a:prstDash val="solid"/>
                <a:headEnd type="none" w="med" len="med"/>
                <a:tailEnd type="none" w="med" len="med"/>
              </a:ln>
            </p:spPr>
            <p:txBody>
              <a:bodyPr/>
              <a:lstStyle/>
              <a:p>
                <a:endParaRPr lang="zh-CN" altLang="en-US"/>
              </a:p>
            </p:txBody>
          </p:sp>
          <p:sp>
            <p:nvSpPr>
              <p:cNvPr id="355472" name="椭圆 355471"/>
              <p:cNvSpPr/>
              <p:nvPr/>
            </p:nvSpPr>
            <p:spPr>
              <a:xfrm>
                <a:off x="3012" y="3096"/>
                <a:ext cx="204" cy="96"/>
              </a:xfrm>
              <a:prstGeom prst="ellipse">
                <a:avLst/>
              </a:prstGeom>
              <a:noFill/>
              <a:ln w="57150" cap="flat" cmpd="sng">
                <a:solidFill>
                  <a:schemeClr val="tx1"/>
                </a:solidFill>
                <a:prstDash val="solid"/>
                <a:headEnd type="none" w="med" len="med"/>
                <a:tailEnd type="none" w="med" len="med"/>
              </a:ln>
            </p:spPr>
            <p:txBody>
              <a:bodyPr/>
              <a:lstStyle/>
              <a:p>
                <a:endParaRPr lang="zh-CN" altLang="en-US"/>
              </a:p>
            </p:txBody>
          </p:sp>
          <p:sp>
            <p:nvSpPr>
              <p:cNvPr id="355473" name="矩形 355472"/>
              <p:cNvSpPr/>
              <p:nvPr/>
            </p:nvSpPr>
            <p:spPr>
              <a:xfrm>
                <a:off x="2976" y="2880"/>
                <a:ext cx="144" cy="360"/>
              </a:xfrm>
              <a:prstGeom prst="rect">
                <a:avLst/>
              </a:prstGeom>
              <a:solidFill>
                <a:schemeClr val="bg1"/>
              </a:solidFill>
              <a:ln w="57150">
                <a:noFill/>
              </a:ln>
            </p:spPr>
            <p:txBody>
              <a:bodyPr/>
              <a:lstStyle/>
              <a:p>
                <a:endParaRPr lang="zh-CN" altLang="en-US"/>
              </a:p>
            </p:txBody>
          </p:sp>
        </p:grpSp>
        <p:sp>
          <p:nvSpPr>
            <p:cNvPr id="355474" name="直接连接符 355473"/>
            <p:cNvSpPr/>
            <p:nvPr/>
          </p:nvSpPr>
          <p:spPr>
            <a:xfrm>
              <a:off x="1260" y="3360"/>
              <a:ext cx="192" cy="264"/>
            </a:xfrm>
            <a:prstGeom prst="line">
              <a:avLst/>
            </a:prstGeom>
            <a:ln w="57150" cap="flat" cmpd="sng">
              <a:solidFill>
                <a:srgbClr val="000000"/>
              </a:solidFill>
              <a:prstDash val="solid"/>
              <a:headEnd type="none" w="med" len="med"/>
              <a:tailEnd type="none" w="med" len="med"/>
            </a:ln>
          </p:spPr>
        </p:sp>
        <p:sp>
          <p:nvSpPr>
            <p:cNvPr id="355475" name="直接连接符 355474"/>
            <p:cNvSpPr/>
            <p:nvPr/>
          </p:nvSpPr>
          <p:spPr>
            <a:xfrm flipH="1">
              <a:off x="306" y="3613"/>
              <a:ext cx="598" cy="12"/>
            </a:xfrm>
            <a:prstGeom prst="line">
              <a:avLst/>
            </a:prstGeom>
            <a:ln w="50800" cap="flat" cmpd="sng">
              <a:solidFill>
                <a:schemeClr val="tx2"/>
              </a:solidFill>
              <a:prstDash val="solid"/>
              <a:headEnd type="none" w="med" len="med"/>
              <a:tailEnd type="none" w="med" len="med"/>
            </a:ln>
          </p:spPr>
        </p:sp>
        <p:sp>
          <p:nvSpPr>
            <p:cNvPr id="355476" name="直接连接符 355475"/>
            <p:cNvSpPr/>
            <p:nvPr/>
          </p:nvSpPr>
          <p:spPr>
            <a:xfrm>
              <a:off x="996" y="2880"/>
              <a:ext cx="156" cy="240"/>
            </a:xfrm>
            <a:prstGeom prst="line">
              <a:avLst/>
            </a:prstGeom>
            <a:ln w="57150" cap="flat" cmpd="sng">
              <a:solidFill>
                <a:srgbClr val="000000"/>
              </a:solidFill>
              <a:prstDash val="solid"/>
              <a:headEnd type="none" w="med" len="med"/>
              <a:tailEnd type="none" w="med" len="med"/>
            </a:ln>
          </p:spPr>
        </p:sp>
        <p:sp>
          <p:nvSpPr>
            <p:cNvPr id="355477" name="直接连接符 355476"/>
            <p:cNvSpPr/>
            <p:nvPr/>
          </p:nvSpPr>
          <p:spPr>
            <a:xfrm flipH="1">
              <a:off x="876" y="2904"/>
              <a:ext cx="156" cy="240"/>
            </a:xfrm>
            <a:prstGeom prst="line">
              <a:avLst/>
            </a:prstGeom>
            <a:ln w="57150" cap="flat" cmpd="sng">
              <a:solidFill>
                <a:srgbClr val="000000"/>
              </a:solidFill>
              <a:prstDash val="solid"/>
              <a:headEnd type="none" w="med" len="med"/>
              <a:tailEnd type="none" w="med" len="med"/>
            </a:ln>
          </p:spPr>
        </p:sp>
        <p:sp>
          <p:nvSpPr>
            <p:cNvPr id="355478" name="直接连接符 355477"/>
            <p:cNvSpPr/>
            <p:nvPr/>
          </p:nvSpPr>
          <p:spPr>
            <a:xfrm flipH="1">
              <a:off x="564" y="3372"/>
              <a:ext cx="192" cy="264"/>
            </a:xfrm>
            <a:prstGeom prst="line">
              <a:avLst/>
            </a:prstGeom>
            <a:ln w="57150" cap="flat" cmpd="sng">
              <a:solidFill>
                <a:srgbClr val="000000"/>
              </a:solidFill>
              <a:prstDash val="solid"/>
              <a:headEnd type="none" w="med" len="med"/>
              <a:tailEnd type="none" w="med" len="med"/>
            </a:ln>
          </p:spPr>
        </p:sp>
        <p:sp>
          <p:nvSpPr>
            <p:cNvPr id="355479" name="直接连接符 355478"/>
            <p:cNvSpPr/>
            <p:nvPr/>
          </p:nvSpPr>
          <p:spPr>
            <a:xfrm>
              <a:off x="1020" y="2688"/>
              <a:ext cx="0" cy="240"/>
            </a:xfrm>
            <a:prstGeom prst="line">
              <a:avLst/>
            </a:prstGeom>
            <a:ln w="57150" cap="flat" cmpd="sng">
              <a:solidFill>
                <a:srgbClr val="000000"/>
              </a:solidFill>
              <a:prstDash val="solid"/>
              <a:headEnd type="none" w="med" len="med"/>
              <a:tailEnd type="none" w="med" len="med"/>
            </a:ln>
          </p:spPr>
        </p:sp>
        <p:sp>
          <p:nvSpPr>
            <p:cNvPr id="355480" name="椭圆 355479"/>
            <p:cNvSpPr/>
            <p:nvPr/>
          </p:nvSpPr>
          <p:spPr>
            <a:xfrm>
              <a:off x="975" y="2871"/>
              <a:ext cx="88" cy="88"/>
            </a:xfrm>
            <a:prstGeom prst="ellipse">
              <a:avLst/>
            </a:prstGeom>
            <a:solidFill>
              <a:schemeClr val="tx2"/>
            </a:solidFill>
            <a:ln w="12700" cap="flat" cmpd="sng">
              <a:solidFill>
                <a:schemeClr val="tx1"/>
              </a:solidFill>
              <a:prstDash val="solid"/>
              <a:headEnd type="none" w="med" len="med"/>
              <a:tailEnd type="none" w="med" len="med"/>
            </a:ln>
          </p:spPr>
          <p:txBody>
            <a:bodyPr/>
            <a:lstStyle/>
            <a:p>
              <a:endParaRPr lang="zh-CN" altLang="en-US"/>
            </a:p>
          </p:txBody>
        </p:sp>
        <p:sp>
          <p:nvSpPr>
            <p:cNvPr id="355481" name="椭圆 355480"/>
            <p:cNvSpPr/>
            <p:nvPr/>
          </p:nvSpPr>
          <p:spPr>
            <a:xfrm>
              <a:off x="1383" y="3567"/>
              <a:ext cx="88" cy="88"/>
            </a:xfrm>
            <a:prstGeom prst="ellipse">
              <a:avLst/>
            </a:prstGeom>
            <a:solidFill>
              <a:schemeClr val="tx2"/>
            </a:solidFill>
            <a:ln w="12700" cap="flat" cmpd="sng">
              <a:solidFill>
                <a:schemeClr val="tx1"/>
              </a:solidFill>
              <a:prstDash val="solid"/>
              <a:headEnd type="none" w="med" len="med"/>
              <a:tailEnd type="none" w="med" len="med"/>
            </a:ln>
          </p:spPr>
          <p:txBody>
            <a:bodyPr/>
            <a:lstStyle/>
            <a:p>
              <a:endParaRPr lang="zh-CN" altLang="en-US"/>
            </a:p>
          </p:txBody>
        </p:sp>
        <p:sp>
          <p:nvSpPr>
            <p:cNvPr id="355482" name="椭圆 355481"/>
            <p:cNvSpPr/>
            <p:nvPr/>
          </p:nvSpPr>
          <p:spPr>
            <a:xfrm>
              <a:off x="543" y="3567"/>
              <a:ext cx="88" cy="88"/>
            </a:xfrm>
            <a:prstGeom prst="ellipse">
              <a:avLst/>
            </a:prstGeom>
            <a:solidFill>
              <a:schemeClr val="tx2"/>
            </a:solidFill>
            <a:ln w="12700" cap="flat" cmpd="sng">
              <a:solidFill>
                <a:schemeClr val="tx1"/>
              </a:solidFill>
              <a:prstDash val="solid"/>
              <a:headEnd type="none" w="med" len="med"/>
              <a:tailEnd type="none" w="med" len="med"/>
            </a:ln>
          </p:spPr>
          <p:txBody>
            <a:bodyPr/>
            <a:lstStyle/>
            <a:p>
              <a:endParaRPr lang="zh-CN" altLang="en-US"/>
            </a:p>
          </p:txBody>
        </p:sp>
      </p:grpSp>
      <p:grpSp>
        <p:nvGrpSpPr>
          <p:cNvPr id="355483" name="组合 355482"/>
          <p:cNvGrpSpPr/>
          <p:nvPr/>
        </p:nvGrpSpPr>
        <p:grpSpPr>
          <a:xfrm>
            <a:off x="4419600" y="3048000"/>
            <a:ext cx="4267200" cy="2571750"/>
            <a:chOff x="2784" y="1920"/>
            <a:chExt cx="2688" cy="1620"/>
          </a:xfrm>
        </p:grpSpPr>
        <p:sp>
          <p:nvSpPr>
            <p:cNvPr id="355484" name="直接连接符 355483"/>
            <p:cNvSpPr/>
            <p:nvPr/>
          </p:nvSpPr>
          <p:spPr>
            <a:xfrm flipV="1">
              <a:off x="4526" y="2551"/>
              <a:ext cx="0" cy="366"/>
            </a:xfrm>
            <a:prstGeom prst="line">
              <a:avLst/>
            </a:prstGeom>
            <a:ln w="57150" cap="flat" cmpd="sng">
              <a:solidFill>
                <a:schemeClr val="tx1"/>
              </a:solidFill>
              <a:prstDash val="solid"/>
              <a:headEnd type="none" w="med" len="med"/>
              <a:tailEnd type="none" w="med" len="med"/>
            </a:ln>
          </p:spPr>
        </p:sp>
        <p:sp>
          <p:nvSpPr>
            <p:cNvPr id="355485" name="直接连接符 355484"/>
            <p:cNvSpPr/>
            <p:nvPr/>
          </p:nvSpPr>
          <p:spPr>
            <a:xfrm flipH="1" flipV="1">
              <a:off x="4224" y="2772"/>
              <a:ext cx="302" cy="419"/>
            </a:xfrm>
            <a:prstGeom prst="line">
              <a:avLst/>
            </a:prstGeom>
            <a:ln w="57150" cap="flat" cmpd="sng">
              <a:solidFill>
                <a:schemeClr val="tx1"/>
              </a:solidFill>
              <a:prstDash val="solid"/>
              <a:headEnd type="none" w="med" len="med"/>
              <a:tailEnd type="none" w="med" len="med"/>
            </a:ln>
          </p:spPr>
        </p:sp>
        <p:sp>
          <p:nvSpPr>
            <p:cNvPr id="355486" name="流程图: 延期 355485"/>
            <p:cNvSpPr/>
            <p:nvPr/>
          </p:nvSpPr>
          <p:spPr>
            <a:xfrm rot="10800000">
              <a:off x="4457" y="2772"/>
              <a:ext cx="69" cy="157"/>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55487" name="直接连接符 355486"/>
            <p:cNvSpPr/>
            <p:nvPr/>
          </p:nvSpPr>
          <p:spPr>
            <a:xfrm flipV="1">
              <a:off x="4883" y="2443"/>
              <a:ext cx="0" cy="498"/>
            </a:xfrm>
            <a:prstGeom prst="line">
              <a:avLst/>
            </a:prstGeom>
            <a:ln w="57150" cap="flat" cmpd="sng">
              <a:solidFill>
                <a:schemeClr val="tx1"/>
              </a:solidFill>
              <a:prstDash val="solid"/>
              <a:headEnd type="none" w="med" len="med"/>
              <a:tailEnd type="none" w="med" len="med"/>
            </a:ln>
          </p:spPr>
        </p:sp>
        <p:sp>
          <p:nvSpPr>
            <p:cNvPr id="355488" name="直接连接符 355487"/>
            <p:cNvSpPr/>
            <p:nvPr/>
          </p:nvSpPr>
          <p:spPr>
            <a:xfrm flipH="1" flipV="1">
              <a:off x="4601" y="2772"/>
              <a:ext cx="302" cy="419"/>
            </a:xfrm>
            <a:prstGeom prst="line">
              <a:avLst/>
            </a:prstGeom>
            <a:ln w="57150" cap="flat" cmpd="sng">
              <a:solidFill>
                <a:schemeClr val="tx1"/>
              </a:solidFill>
              <a:prstDash val="solid"/>
              <a:headEnd type="none" w="med" len="med"/>
              <a:tailEnd type="none" w="med" len="med"/>
            </a:ln>
          </p:spPr>
        </p:sp>
        <p:sp>
          <p:nvSpPr>
            <p:cNvPr id="355489" name="直接连接符 355488"/>
            <p:cNvSpPr/>
            <p:nvPr/>
          </p:nvSpPr>
          <p:spPr>
            <a:xfrm flipV="1">
              <a:off x="5268" y="2347"/>
              <a:ext cx="0" cy="582"/>
            </a:xfrm>
            <a:prstGeom prst="line">
              <a:avLst/>
            </a:prstGeom>
            <a:ln w="57150" cap="flat" cmpd="sng">
              <a:solidFill>
                <a:schemeClr val="tx1"/>
              </a:solidFill>
              <a:prstDash val="solid"/>
              <a:headEnd type="none" w="med" len="med"/>
              <a:tailEnd type="none" w="med" len="med"/>
            </a:ln>
          </p:spPr>
        </p:sp>
        <p:sp>
          <p:nvSpPr>
            <p:cNvPr id="355490" name="直接连接符 355489"/>
            <p:cNvSpPr/>
            <p:nvPr/>
          </p:nvSpPr>
          <p:spPr>
            <a:xfrm flipH="1" flipV="1">
              <a:off x="4978" y="2772"/>
              <a:ext cx="302" cy="419"/>
            </a:xfrm>
            <a:prstGeom prst="line">
              <a:avLst/>
            </a:prstGeom>
            <a:ln w="57150" cap="flat" cmpd="sng">
              <a:solidFill>
                <a:schemeClr val="tx1"/>
              </a:solidFill>
              <a:prstDash val="solid"/>
              <a:headEnd type="none" w="med" len="med"/>
              <a:tailEnd type="none" w="med" len="med"/>
            </a:ln>
          </p:spPr>
        </p:sp>
        <p:sp>
          <p:nvSpPr>
            <p:cNvPr id="355491" name="流程图: 延期 355490"/>
            <p:cNvSpPr/>
            <p:nvPr/>
          </p:nvSpPr>
          <p:spPr>
            <a:xfrm rot="10800000">
              <a:off x="5206" y="2772"/>
              <a:ext cx="62" cy="157"/>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55492" name="直接连接符 355491"/>
            <p:cNvSpPr/>
            <p:nvPr/>
          </p:nvSpPr>
          <p:spPr>
            <a:xfrm>
              <a:off x="4375" y="3034"/>
              <a:ext cx="830" cy="0"/>
            </a:xfrm>
            <a:prstGeom prst="line">
              <a:avLst/>
            </a:prstGeom>
            <a:ln w="57150" cap="flat" cmpd="sng">
              <a:solidFill>
                <a:schemeClr val="tx1"/>
              </a:solidFill>
              <a:prstDash val="sysDot"/>
              <a:headEnd type="none" w="med" len="med"/>
              <a:tailEnd type="none" w="med" len="med"/>
            </a:ln>
          </p:spPr>
        </p:sp>
        <p:sp>
          <p:nvSpPr>
            <p:cNvPr id="355493" name="直接连接符 355492"/>
            <p:cNvSpPr/>
            <p:nvPr/>
          </p:nvSpPr>
          <p:spPr>
            <a:xfrm>
              <a:off x="2784" y="2352"/>
              <a:ext cx="2496" cy="1"/>
            </a:xfrm>
            <a:prstGeom prst="line">
              <a:avLst/>
            </a:prstGeom>
            <a:ln w="57150" cap="flat" cmpd="sng">
              <a:solidFill>
                <a:srgbClr val="663300"/>
              </a:solidFill>
              <a:prstDash val="solid"/>
              <a:headEnd type="none" w="med" len="med"/>
              <a:tailEnd type="none" w="med" len="med"/>
            </a:ln>
          </p:spPr>
        </p:sp>
        <p:sp>
          <p:nvSpPr>
            <p:cNvPr id="355494" name="直接连接符 355493"/>
            <p:cNvSpPr/>
            <p:nvPr/>
          </p:nvSpPr>
          <p:spPr>
            <a:xfrm>
              <a:off x="3216" y="2448"/>
              <a:ext cx="1680" cy="1"/>
            </a:xfrm>
            <a:prstGeom prst="line">
              <a:avLst/>
            </a:prstGeom>
            <a:ln w="57150" cap="flat" cmpd="sng">
              <a:solidFill>
                <a:srgbClr val="FF66FF"/>
              </a:solidFill>
              <a:prstDash val="solid"/>
              <a:headEnd type="none" w="med" len="med"/>
              <a:tailEnd type="none" w="med" len="med"/>
            </a:ln>
          </p:spPr>
        </p:sp>
        <p:sp>
          <p:nvSpPr>
            <p:cNvPr id="355495" name="直接连接符 355494"/>
            <p:cNvSpPr/>
            <p:nvPr/>
          </p:nvSpPr>
          <p:spPr>
            <a:xfrm>
              <a:off x="3588" y="2544"/>
              <a:ext cx="960" cy="1"/>
            </a:xfrm>
            <a:prstGeom prst="line">
              <a:avLst/>
            </a:prstGeom>
            <a:ln w="57150" cap="flat" cmpd="sng">
              <a:solidFill>
                <a:schemeClr val="accent1"/>
              </a:solidFill>
              <a:prstDash val="solid"/>
              <a:headEnd type="none" w="med" len="med"/>
              <a:tailEnd type="none" w="med" len="med"/>
            </a:ln>
          </p:spPr>
        </p:sp>
        <p:sp>
          <p:nvSpPr>
            <p:cNvPr id="355496" name="直接连接符 355495"/>
            <p:cNvSpPr/>
            <p:nvPr/>
          </p:nvSpPr>
          <p:spPr>
            <a:xfrm>
              <a:off x="3204" y="3360"/>
              <a:ext cx="1332" cy="13"/>
            </a:xfrm>
            <a:prstGeom prst="line">
              <a:avLst/>
            </a:prstGeom>
            <a:ln w="57150" cap="flat" cmpd="sng">
              <a:solidFill>
                <a:schemeClr val="accent1"/>
              </a:solidFill>
              <a:prstDash val="solid"/>
              <a:headEnd type="none" w="med" len="med"/>
              <a:tailEnd type="none" w="med" len="med"/>
            </a:ln>
          </p:spPr>
        </p:sp>
        <p:sp>
          <p:nvSpPr>
            <p:cNvPr id="355497" name="直接连接符 355496"/>
            <p:cNvSpPr/>
            <p:nvPr/>
          </p:nvSpPr>
          <p:spPr>
            <a:xfrm flipV="1">
              <a:off x="4512" y="3168"/>
              <a:ext cx="1" cy="192"/>
            </a:xfrm>
            <a:prstGeom prst="line">
              <a:avLst/>
            </a:prstGeom>
            <a:ln w="57150" cap="flat" cmpd="sng">
              <a:solidFill>
                <a:schemeClr val="tx1"/>
              </a:solidFill>
              <a:prstDash val="solid"/>
              <a:headEnd type="none" w="med" len="med"/>
              <a:tailEnd type="none" w="med" len="med"/>
            </a:ln>
          </p:spPr>
        </p:sp>
        <p:sp>
          <p:nvSpPr>
            <p:cNvPr id="355498" name="直接连接符 355497"/>
            <p:cNvSpPr/>
            <p:nvPr/>
          </p:nvSpPr>
          <p:spPr>
            <a:xfrm>
              <a:off x="2784" y="3444"/>
              <a:ext cx="2124" cy="1"/>
            </a:xfrm>
            <a:prstGeom prst="line">
              <a:avLst/>
            </a:prstGeom>
            <a:ln w="57150" cap="flat" cmpd="sng">
              <a:solidFill>
                <a:srgbClr val="FF66FF"/>
              </a:solidFill>
              <a:prstDash val="solid"/>
              <a:headEnd type="none" w="med" len="med"/>
              <a:tailEnd type="none" w="med" len="med"/>
            </a:ln>
          </p:spPr>
        </p:sp>
        <p:sp>
          <p:nvSpPr>
            <p:cNvPr id="355499" name="直接连接符 355498"/>
            <p:cNvSpPr/>
            <p:nvPr/>
          </p:nvSpPr>
          <p:spPr>
            <a:xfrm flipV="1">
              <a:off x="4896" y="3168"/>
              <a:ext cx="1" cy="288"/>
            </a:xfrm>
            <a:prstGeom prst="line">
              <a:avLst/>
            </a:prstGeom>
            <a:ln w="57150" cap="flat" cmpd="sng">
              <a:solidFill>
                <a:schemeClr val="tx1"/>
              </a:solidFill>
              <a:prstDash val="solid"/>
              <a:headEnd type="none" w="med" len="med"/>
              <a:tailEnd type="none" w="med" len="med"/>
            </a:ln>
          </p:spPr>
        </p:sp>
        <p:sp>
          <p:nvSpPr>
            <p:cNvPr id="355500" name="直接连接符 355499"/>
            <p:cNvSpPr/>
            <p:nvPr/>
          </p:nvSpPr>
          <p:spPr>
            <a:xfrm>
              <a:off x="3564" y="3528"/>
              <a:ext cx="1728" cy="1"/>
            </a:xfrm>
            <a:prstGeom prst="line">
              <a:avLst/>
            </a:prstGeom>
            <a:ln w="57150" cap="flat" cmpd="sng">
              <a:solidFill>
                <a:srgbClr val="663300"/>
              </a:solidFill>
              <a:prstDash val="solid"/>
              <a:headEnd type="none" w="med" len="med"/>
              <a:tailEnd type="none" w="med" len="med"/>
            </a:ln>
          </p:spPr>
        </p:sp>
        <p:sp>
          <p:nvSpPr>
            <p:cNvPr id="355501" name="直接连接符 355500"/>
            <p:cNvSpPr/>
            <p:nvPr/>
          </p:nvSpPr>
          <p:spPr>
            <a:xfrm flipV="1">
              <a:off x="5280" y="3204"/>
              <a:ext cx="1" cy="336"/>
            </a:xfrm>
            <a:prstGeom prst="line">
              <a:avLst/>
            </a:prstGeom>
            <a:ln w="57150" cap="flat" cmpd="sng">
              <a:solidFill>
                <a:schemeClr val="tx1"/>
              </a:solidFill>
              <a:prstDash val="solid"/>
              <a:headEnd type="none" w="med" len="med"/>
              <a:tailEnd type="none" w="med" len="med"/>
            </a:ln>
          </p:spPr>
        </p:sp>
        <p:sp>
          <p:nvSpPr>
            <p:cNvPr id="355502" name="文本框 355501"/>
            <p:cNvSpPr txBox="1"/>
            <p:nvPr/>
          </p:nvSpPr>
          <p:spPr>
            <a:xfrm>
              <a:off x="4608" y="1920"/>
              <a:ext cx="864" cy="334"/>
            </a:xfrm>
            <a:prstGeom prst="rect">
              <a:avLst/>
            </a:prstGeom>
            <a:noFill/>
            <a:ln w="38100">
              <a:noFill/>
            </a:ln>
          </p:spPr>
          <p:txBody>
            <a:bodyPr>
              <a:spAutoFit/>
            </a:bodyPr>
            <a:lstStyle/>
            <a:p>
              <a:pPr>
                <a:lnSpc>
                  <a:spcPct val="120000"/>
                </a:lnSpc>
              </a:pPr>
              <a:r>
                <a:rPr lang="en-US" altLang="zh-CN" b="1">
                  <a:latin typeface="Times New Roman" panose="02020603050405020304" pitchFamily="18" charset="0"/>
                </a:rPr>
                <a:t>KM- </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355503" name="流程图: 延期 355502"/>
            <p:cNvSpPr/>
            <p:nvPr/>
          </p:nvSpPr>
          <p:spPr>
            <a:xfrm rot="10800000">
              <a:off x="4817" y="2772"/>
              <a:ext cx="69" cy="157"/>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grpSp>
      <p:sp>
        <p:nvSpPr>
          <p:cNvPr id="355504" name="文本框 355503"/>
          <p:cNvSpPr txBox="1"/>
          <p:nvPr/>
        </p:nvSpPr>
        <p:spPr>
          <a:xfrm>
            <a:off x="7524750" y="5661025"/>
            <a:ext cx="1276350" cy="528638"/>
          </a:xfrm>
          <a:prstGeom prst="rect">
            <a:avLst/>
          </a:prstGeom>
          <a:noFill/>
          <a:ln w="9525" cap="flat" cmpd="sng">
            <a:solidFill>
              <a:schemeClr val="accent1"/>
            </a:solidFill>
            <a:prstDash val="solid"/>
            <a:miter/>
            <a:headEnd type="none" w="med" len="med"/>
            <a:tailEnd type="none" w="med" len="med"/>
          </a:ln>
        </p:spPr>
        <p:txBody>
          <a:bodyPr>
            <a:spAutoFit/>
          </a:bodyPr>
          <a:lstStyle/>
          <a:p>
            <a:pPr algn="ctr">
              <a:spcBef>
                <a:spcPct val="50000"/>
              </a:spcBef>
            </a:pPr>
            <a:r>
              <a:rPr lang="zh-CN" altLang="en-US" sz="2800" b="1" dirty="0">
                <a:solidFill>
                  <a:schemeClr val="accent2"/>
                </a:solidFill>
                <a:latin typeface="Times New Roman" panose="02020603050405020304" pitchFamily="18" charset="0"/>
              </a:rPr>
              <a:t>主电路</a:t>
            </a:r>
            <a:endParaRPr lang="zh-CN" altLang="en-US" sz="2800" b="1">
              <a:solidFill>
                <a:schemeClr val="accent2"/>
              </a:solidFill>
              <a:latin typeface="Times New Roman" panose="02020603050405020304" pitchFamily="18" charset="0"/>
            </a:endParaRPr>
          </a:p>
        </p:txBody>
      </p:sp>
      <p:sp>
        <p:nvSpPr>
          <p:cNvPr id="355505" name="矩形 355504"/>
          <p:cNvSpPr/>
          <p:nvPr/>
        </p:nvSpPr>
        <p:spPr>
          <a:xfrm>
            <a:off x="179388" y="234950"/>
            <a:ext cx="3479800" cy="1066800"/>
          </a:xfrm>
          <a:prstGeom prst="rect">
            <a:avLst/>
          </a:prstGeom>
          <a:noFill/>
          <a:ln w="9525">
            <a:noFill/>
          </a:ln>
        </p:spPr>
        <p:txBody>
          <a:bodyPr wrap="none" anchor="t" anchorCtr="0">
            <a:spAutoFit/>
          </a:bodyPr>
          <a:lstStyle/>
          <a:p>
            <a:endParaRPr lang="zh-CN" altLang="en-US" sz="3200" b="1" dirty="0">
              <a:solidFill>
                <a:srgbClr val="FF5050"/>
              </a:solidFill>
              <a:latin typeface="Times New Roman" panose="02020603050405020304" pitchFamily="18" charset="0"/>
            </a:endParaRPr>
          </a:p>
          <a:p>
            <a:r>
              <a:rPr lang="zh-CN" altLang="en-US" sz="3200" b="1" dirty="0">
                <a:solidFill>
                  <a:srgbClr val="FF5050"/>
                </a:solidFill>
                <a:latin typeface="Times New Roman" panose="02020603050405020304" pitchFamily="18" charset="0"/>
              </a:rPr>
              <a:t>   </a:t>
            </a:r>
            <a:r>
              <a:rPr lang="zh-CN" altLang="en-US" sz="3200" b="1" dirty="0">
                <a:solidFill>
                  <a:srgbClr val="FF0000"/>
                </a:solidFill>
                <a:latin typeface="Times New Roman" panose="02020603050405020304" pitchFamily="18" charset="0"/>
              </a:rPr>
              <a:t>电机的</a:t>
            </a:r>
            <a:r>
              <a:rPr lang="en-US" altLang="zh-CN" sz="3200" b="1">
                <a:solidFill>
                  <a:srgbClr val="FF0000"/>
                </a:solidFill>
                <a:latin typeface="Times New Roman" panose="02020603050405020304" pitchFamily="18" charset="0"/>
              </a:rPr>
              <a:t>Y</a:t>
            </a:r>
            <a:r>
              <a:rPr lang="zh-CN" altLang="en-US" sz="3200" b="1">
                <a:solidFill>
                  <a:srgbClr val="FF0000"/>
                </a:solidFill>
                <a:latin typeface="Times New Roman" panose="02020603050405020304" pitchFamily="18" charset="0"/>
              </a:rPr>
              <a:t>－</a:t>
            </a:r>
            <a:r>
              <a:rPr lang="zh-CN" altLang="en-US" sz="3200" b="1">
                <a:solidFill>
                  <a:srgbClr val="FF0000"/>
                </a:solidFill>
                <a:latin typeface="Times New Roman" panose="02020603050405020304" pitchFamily="18" charset="0"/>
                <a:sym typeface="Symbol" panose="05050102010706020507" pitchFamily="18" charset="2"/>
              </a:rPr>
              <a:t></a:t>
            </a:r>
            <a:r>
              <a:rPr lang="zh-CN" altLang="en-US" sz="3200" b="1" dirty="0">
                <a:solidFill>
                  <a:srgbClr val="FF0000"/>
                </a:solidFill>
                <a:latin typeface="Times New Roman" panose="02020603050405020304" pitchFamily="18" charset="0"/>
                <a:sym typeface="Symbol" panose="05050102010706020507" pitchFamily="18" charset="2"/>
              </a:rPr>
              <a:t>起动</a:t>
            </a:r>
          </a:p>
        </p:txBody>
      </p:sp>
      <p:grpSp>
        <p:nvGrpSpPr>
          <p:cNvPr id="355506" name="组合 355505"/>
          <p:cNvGrpSpPr/>
          <p:nvPr/>
        </p:nvGrpSpPr>
        <p:grpSpPr>
          <a:xfrm>
            <a:off x="6704013" y="0"/>
            <a:ext cx="2439987" cy="2822575"/>
            <a:chOff x="4223" y="0"/>
            <a:chExt cx="1537" cy="1778"/>
          </a:xfrm>
        </p:grpSpPr>
        <p:sp>
          <p:nvSpPr>
            <p:cNvPr id="355507" name="矩形 355506"/>
            <p:cNvSpPr/>
            <p:nvPr/>
          </p:nvSpPr>
          <p:spPr>
            <a:xfrm>
              <a:off x="4376" y="217"/>
              <a:ext cx="1199" cy="1438"/>
            </a:xfrm>
            <a:prstGeom prst="rect">
              <a:avLst/>
            </a:prstGeom>
            <a:noFill/>
            <a:ln w="9525">
              <a:noFill/>
            </a:ln>
          </p:spPr>
          <p:txBody>
            <a:bodyPr>
              <a:spAutoFit/>
            </a:bodyPr>
            <a:lstStyle/>
            <a:p>
              <a:r>
                <a:rPr lang="en-US" altLang="zh-CN" b="1">
                  <a:latin typeface="Times New Roman" panose="02020603050405020304" pitchFamily="18" charset="0"/>
                </a:rPr>
                <a:t>KM -</a:t>
              </a:r>
              <a:r>
                <a:rPr lang="en-US" altLang="zh-CN" b="1">
                  <a:latin typeface="Times New Roman" panose="02020603050405020304" pitchFamily="18" charset="0"/>
                  <a:sym typeface="Symbol" panose="05050102010706020507" pitchFamily="18" charset="2"/>
                </a:rPr>
                <a:t>Y</a:t>
              </a:r>
              <a:r>
                <a:rPr lang="zh-CN" altLang="en-US" b="1" dirty="0">
                  <a:latin typeface="Times New Roman" panose="02020603050405020304" pitchFamily="18" charset="0"/>
                  <a:sym typeface="Symbol" panose="05050102010706020507" pitchFamily="18" charset="2"/>
                </a:rPr>
                <a:t>闭合，电机接成 </a:t>
              </a:r>
              <a:r>
                <a:rPr lang="en-US" altLang="zh-CN" b="1">
                  <a:latin typeface="Times New Roman" panose="02020603050405020304" pitchFamily="18" charset="0"/>
                  <a:sym typeface="Symbol" panose="05050102010706020507" pitchFamily="18" charset="2"/>
                </a:rPr>
                <a:t>Y </a:t>
              </a:r>
              <a:r>
                <a:rPr lang="zh-CN" altLang="en-US" b="1" dirty="0">
                  <a:latin typeface="Times New Roman" panose="02020603050405020304" pitchFamily="18" charset="0"/>
                  <a:sym typeface="Symbol" panose="05050102010706020507" pitchFamily="18" charset="2"/>
                </a:rPr>
                <a:t>形；</a:t>
              </a:r>
            </a:p>
            <a:p>
              <a:r>
                <a:rPr lang="en-US" altLang="zh-CN" b="1">
                  <a:latin typeface="Times New Roman" panose="02020603050405020304" pitchFamily="18" charset="0"/>
                </a:rPr>
                <a:t>KM- </a:t>
              </a:r>
              <a:r>
                <a:rPr lang="en-US" altLang="zh-CN" b="1">
                  <a:latin typeface="Times New Roman" panose="02020603050405020304" pitchFamily="18" charset="0"/>
                  <a:sym typeface="Symbol" panose="05050102010706020507" pitchFamily="18" charset="2"/>
                </a:rPr>
                <a:t></a:t>
              </a:r>
              <a:r>
                <a:rPr lang="zh-CN" altLang="en-US" b="1" dirty="0">
                  <a:latin typeface="Times New Roman" panose="02020603050405020304" pitchFamily="18" charset="0"/>
                  <a:sym typeface="Symbol" panose="05050102010706020507" pitchFamily="18" charset="2"/>
                </a:rPr>
                <a:t>闭合，电机接成 </a:t>
              </a:r>
              <a:r>
                <a:rPr lang="zh-CN" altLang="en-US" b="1">
                  <a:latin typeface="Times New Roman" panose="02020603050405020304" pitchFamily="18" charset="0"/>
                  <a:sym typeface="Symbol" panose="05050102010706020507" pitchFamily="18" charset="2"/>
                </a:rPr>
                <a:t> </a:t>
              </a:r>
              <a:r>
                <a:rPr lang="zh-CN" altLang="en-US" b="1" dirty="0">
                  <a:latin typeface="Times New Roman" panose="02020603050405020304" pitchFamily="18" charset="0"/>
                  <a:sym typeface="Symbol" panose="05050102010706020507" pitchFamily="18" charset="2"/>
                </a:rPr>
                <a:t>形。</a:t>
              </a:r>
            </a:p>
          </p:txBody>
        </p:sp>
        <p:sp>
          <p:nvSpPr>
            <p:cNvPr id="355508" name="直接连接符 355507"/>
            <p:cNvSpPr/>
            <p:nvPr/>
          </p:nvSpPr>
          <p:spPr>
            <a:xfrm>
              <a:off x="4223" y="0"/>
              <a:ext cx="0" cy="1778"/>
            </a:xfrm>
            <a:prstGeom prst="line">
              <a:avLst/>
            </a:prstGeom>
            <a:ln w="28575" cap="flat" cmpd="sng">
              <a:solidFill>
                <a:schemeClr val="accent1"/>
              </a:solidFill>
              <a:prstDash val="solid"/>
              <a:headEnd type="none" w="med" len="med"/>
              <a:tailEnd type="none" w="med" len="med"/>
            </a:ln>
          </p:spPr>
        </p:sp>
        <p:sp>
          <p:nvSpPr>
            <p:cNvPr id="355509" name="直接连接符 355508"/>
            <p:cNvSpPr/>
            <p:nvPr/>
          </p:nvSpPr>
          <p:spPr>
            <a:xfrm>
              <a:off x="4223" y="1755"/>
              <a:ext cx="1537" cy="0"/>
            </a:xfrm>
            <a:prstGeom prst="line">
              <a:avLst/>
            </a:prstGeom>
            <a:ln w="28575" cap="flat" cmpd="sng">
              <a:solidFill>
                <a:schemeClr val="accent1"/>
              </a:solidFill>
              <a:prstDash val="solid"/>
              <a:headEnd type="none" w="med" len="med"/>
              <a:tailEnd type="none" w="med" len="med"/>
            </a:ln>
          </p:spPr>
        </p:sp>
      </p:grpSp>
      <p:sp>
        <p:nvSpPr>
          <p:cNvPr id="355510" name="椭圆 355509"/>
          <p:cNvSpPr/>
          <p:nvPr/>
        </p:nvSpPr>
        <p:spPr>
          <a:xfrm>
            <a:off x="5638800" y="5562600"/>
            <a:ext cx="133350" cy="13335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55511" name="椭圆 355510"/>
          <p:cNvSpPr/>
          <p:nvPr/>
        </p:nvSpPr>
        <p:spPr>
          <a:xfrm>
            <a:off x="5638800" y="4000500"/>
            <a:ext cx="133350" cy="133350"/>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5512" name="椭圆 355511"/>
          <p:cNvSpPr/>
          <p:nvPr/>
        </p:nvSpPr>
        <p:spPr>
          <a:xfrm>
            <a:off x="5048250" y="3848100"/>
            <a:ext cx="133350" cy="133350"/>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5513" name="椭圆 355512"/>
          <p:cNvSpPr/>
          <p:nvPr/>
        </p:nvSpPr>
        <p:spPr>
          <a:xfrm>
            <a:off x="4400550" y="3676650"/>
            <a:ext cx="133350" cy="133350"/>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5514" name="椭圆 355513"/>
          <p:cNvSpPr/>
          <p:nvPr/>
        </p:nvSpPr>
        <p:spPr>
          <a:xfrm>
            <a:off x="5048250" y="5276850"/>
            <a:ext cx="133350" cy="133350"/>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5515" name="椭圆 355514"/>
          <p:cNvSpPr/>
          <p:nvPr/>
        </p:nvSpPr>
        <p:spPr>
          <a:xfrm>
            <a:off x="4400550" y="5410200"/>
            <a:ext cx="133350" cy="133350"/>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188"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379364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55417"/>
                                        </p:tgtEl>
                                        <p:attrNameLst>
                                          <p:attrName>style.visibility</p:attrName>
                                        </p:attrNameLst>
                                      </p:cBhvr>
                                      <p:to>
                                        <p:strVal val="visible"/>
                                      </p:to>
                                    </p:set>
                                    <p:animEffect transition="in" filter="box(in)">
                                      <p:cBhvr>
                                        <p:cTn id="7" dur="500"/>
                                        <p:tgtEl>
                                          <p:spTgt spid="3554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55403"/>
                                        </p:tgtEl>
                                        <p:attrNameLst>
                                          <p:attrName>style.visibility</p:attrName>
                                        </p:attrNameLst>
                                      </p:cBhvr>
                                      <p:to>
                                        <p:strVal val="visible"/>
                                      </p:to>
                                    </p:set>
                                    <p:anim calcmode="lin" valueType="num">
                                      <p:cBhvr additive="base">
                                        <p:cTn id="12" dur="500" fill="hold"/>
                                        <p:tgtEl>
                                          <p:spTgt spid="355403"/>
                                        </p:tgtEl>
                                        <p:attrNameLst>
                                          <p:attrName>ppt_x</p:attrName>
                                        </p:attrNameLst>
                                      </p:cBhvr>
                                      <p:tavLst>
                                        <p:tav tm="0">
                                          <p:val>
                                            <p:strVal val="#ppt_x"/>
                                          </p:val>
                                        </p:tav>
                                        <p:tav tm="100000">
                                          <p:val>
                                            <p:strVal val="#ppt_x"/>
                                          </p:val>
                                        </p:tav>
                                      </p:tavLst>
                                    </p:anim>
                                    <p:anim calcmode="lin" valueType="num">
                                      <p:cBhvr additive="base">
                                        <p:cTn id="13" dur="500" fill="hold"/>
                                        <p:tgtEl>
                                          <p:spTgt spid="35540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355449"/>
                                        </p:tgtEl>
                                        <p:attrNameLst>
                                          <p:attrName>style.visibility</p:attrName>
                                        </p:attrNameLst>
                                      </p:cBhvr>
                                      <p:to>
                                        <p:strVal val="visible"/>
                                      </p:to>
                                    </p:set>
                                    <p:animEffect transition="in" filter="box(in)">
                                      <p:cBhvr>
                                        <p:cTn id="18" dur="500"/>
                                        <p:tgtEl>
                                          <p:spTgt spid="355449"/>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355483"/>
                                        </p:tgtEl>
                                        <p:attrNameLst>
                                          <p:attrName>style.visibility</p:attrName>
                                        </p:attrNameLst>
                                      </p:cBhvr>
                                      <p:to>
                                        <p:strVal val="visible"/>
                                      </p:to>
                                    </p:set>
                                    <p:animEffect transition="in" filter="box(in)">
                                      <p:cBhvr>
                                        <p:cTn id="23" dur="500"/>
                                        <p:tgtEl>
                                          <p:spTgt spid="355483"/>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32" fill="hold" nodeType="clickEffect">
                                  <p:stCondLst>
                                    <p:cond delay="0"/>
                                  </p:stCondLst>
                                  <p:childTnLst>
                                    <p:set>
                                      <p:cBhvr>
                                        <p:cTn id="27" dur="1" fill="hold">
                                          <p:stCondLst>
                                            <p:cond delay="0"/>
                                          </p:stCondLst>
                                        </p:cTn>
                                        <p:tgtEl>
                                          <p:spTgt spid="355506"/>
                                        </p:tgtEl>
                                        <p:attrNameLst>
                                          <p:attrName>style.visibility</p:attrName>
                                        </p:attrNameLst>
                                      </p:cBhvr>
                                      <p:to>
                                        <p:strVal val="visible"/>
                                      </p:to>
                                    </p:set>
                                    <p:animEffect transition="in" filter="box(out)">
                                      <p:cBhvr>
                                        <p:cTn id="28" dur="500"/>
                                        <p:tgtEl>
                                          <p:spTgt spid="355506"/>
                                        </p:tgtEl>
                                      </p:cBhvr>
                                    </p:animEffect>
                                  </p:childTnLst>
                                  <p:subTnLst>
                                    <p:audio>
                                      <p:cMediaNode>
                                        <p:cTn display="0" masterRel="sameClick">
                                          <p:stCondLst>
                                            <p:cond evt="begin" delay="0">
                                              <p:tn val="26"/>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7378" name="组合 357377"/>
          <p:cNvGrpSpPr/>
          <p:nvPr/>
        </p:nvGrpSpPr>
        <p:grpSpPr>
          <a:xfrm>
            <a:off x="-122237" y="2889250"/>
            <a:ext cx="3101975" cy="3892550"/>
            <a:chOff x="-77" y="1776"/>
            <a:chExt cx="1954" cy="2452"/>
          </a:xfrm>
        </p:grpSpPr>
        <p:sp>
          <p:nvSpPr>
            <p:cNvPr id="357379" name="直接连接符 357378"/>
            <p:cNvSpPr/>
            <p:nvPr/>
          </p:nvSpPr>
          <p:spPr>
            <a:xfrm>
              <a:off x="0" y="1776"/>
              <a:ext cx="1392" cy="0"/>
            </a:xfrm>
            <a:prstGeom prst="line">
              <a:avLst/>
            </a:prstGeom>
            <a:ln w="38100" cap="flat" cmpd="sng">
              <a:solidFill>
                <a:srgbClr val="00CC00"/>
              </a:solidFill>
              <a:prstDash val="solid"/>
              <a:headEnd type="none" w="med" len="med"/>
              <a:tailEnd type="none" w="med" len="med"/>
            </a:ln>
          </p:spPr>
        </p:sp>
        <p:sp>
          <p:nvSpPr>
            <p:cNvPr id="357380" name="直接连接符 357379"/>
            <p:cNvSpPr/>
            <p:nvPr/>
          </p:nvSpPr>
          <p:spPr>
            <a:xfrm flipH="1">
              <a:off x="613" y="2832"/>
              <a:ext cx="1" cy="212"/>
            </a:xfrm>
            <a:prstGeom prst="line">
              <a:avLst/>
            </a:prstGeom>
            <a:ln w="38100" cap="flat" cmpd="sng">
              <a:solidFill>
                <a:schemeClr val="tx1"/>
              </a:solidFill>
              <a:prstDash val="solid"/>
              <a:headEnd type="none" w="med" len="med"/>
              <a:tailEnd type="none" w="med" len="med"/>
            </a:ln>
          </p:spPr>
        </p:sp>
        <p:sp>
          <p:nvSpPr>
            <p:cNvPr id="357381" name="直接连接符 357380"/>
            <p:cNvSpPr/>
            <p:nvPr/>
          </p:nvSpPr>
          <p:spPr>
            <a:xfrm flipH="1" flipV="1">
              <a:off x="267" y="2559"/>
              <a:ext cx="153" cy="243"/>
            </a:xfrm>
            <a:prstGeom prst="line">
              <a:avLst/>
            </a:prstGeom>
            <a:ln w="38100" cap="flat" cmpd="sng">
              <a:solidFill>
                <a:schemeClr val="tx1"/>
              </a:solidFill>
              <a:prstDash val="solid"/>
              <a:headEnd type="none" w="med" len="med"/>
              <a:tailEnd type="none" w="med" len="med"/>
            </a:ln>
          </p:spPr>
        </p:sp>
        <p:sp>
          <p:nvSpPr>
            <p:cNvPr id="357382" name="直接连接符 357381"/>
            <p:cNvSpPr/>
            <p:nvPr/>
          </p:nvSpPr>
          <p:spPr>
            <a:xfrm flipH="1" flipV="1">
              <a:off x="458" y="2559"/>
              <a:ext cx="153" cy="243"/>
            </a:xfrm>
            <a:prstGeom prst="line">
              <a:avLst/>
            </a:prstGeom>
            <a:ln w="38100" cap="flat" cmpd="sng">
              <a:solidFill>
                <a:schemeClr val="tx1"/>
              </a:solidFill>
              <a:prstDash val="solid"/>
              <a:headEnd type="none" w="med" len="med"/>
              <a:tailEnd type="none" w="med" len="med"/>
            </a:ln>
          </p:spPr>
        </p:sp>
        <p:sp>
          <p:nvSpPr>
            <p:cNvPr id="357383" name="直接连接符 357382"/>
            <p:cNvSpPr/>
            <p:nvPr/>
          </p:nvSpPr>
          <p:spPr>
            <a:xfrm flipH="1" flipV="1">
              <a:off x="649" y="2559"/>
              <a:ext cx="153" cy="243"/>
            </a:xfrm>
            <a:prstGeom prst="line">
              <a:avLst/>
            </a:prstGeom>
            <a:ln w="38100" cap="flat" cmpd="sng">
              <a:solidFill>
                <a:schemeClr val="tx1"/>
              </a:solidFill>
              <a:prstDash val="solid"/>
              <a:headEnd type="none" w="med" len="med"/>
              <a:tailEnd type="none" w="med" len="med"/>
            </a:ln>
          </p:spPr>
        </p:sp>
        <p:sp>
          <p:nvSpPr>
            <p:cNvPr id="357384" name="直接连接符 357383"/>
            <p:cNvSpPr/>
            <p:nvPr/>
          </p:nvSpPr>
          <p:spPr>
            <a:xfrm>
              <a:off x="344" y="2711"/>
              <a:ext cx="420" cy="0"/>
            </a:xfrm>
            <a:prstGeom prst="line">
              <a:avLst/>
            </a:prstGeom>
            <a:ln w="38100" cap="flat" cmpd="sng">
              <a:solidFill>
                <a:schemeClr val="tx1"/>
              </a:solidFill>
              <a:prstDash val="sysDot"/>
              <a:headEnd type="none" w="med" len="med"/>
              <a:tailEnd type="none" w="med" len="med"/>
            </a:ln>
          </p:spPr>
        </p:sp>
        <p:sp>
          <p:nvSpPr>
            <p:cNvPr id="357385" name="流程图: 延期 357384"/>
            <p:cNvSpPr/>
            <p:nvPr/>
          </p:nvSpPr>
          <p:spPr>
            <a:xfrm rot="10800000">
              <a:off x="372" y="2590"/>
              <a:ext cx="35" cy="68"/>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57386" name="直接连接符 357385"/>
            <p:cNvSpPr/>
            <p:nvPr/>
          </p:nvSpPr>
          <p:spPr>
            <a:xfrm flipH="1" flipV="1">
              <a:off x="613" y="2501"/>
              <a:ext cx="0" cy="157"/>
            </a:xfrm>
            <a:prstGeom prst="line">
              <a:avLst/>
            </a:prstGeom>
            <a:ln w="38100" cap="flat" cmpd="sng">
              <a:solidFill>
                <a:schemeClr val="tx1"/>
              </a:solidFill>
              <a:prstDash val="solid"/>
              <a:headEnd type="none" w="med" len="med"/>
              <a:tailEnd type="none" w="med" len="med"/>
            </a:ln>
          </p:spPr>
        </p:sp>
        <p:sp>
          <p:nvSpPr>
            <p:cNvPr id="357387" name="流程图: 延期 357386"/>
            <p:cNvSpPr/>
            <p:nvPr/>
          </p:nvSpPr>
          <p:spPr>
            <a:xfrm rot="10800000">
              <a:off x="574" y="2590"/>
              <a:ext cx="37" cy="68"/>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57388" name="直接连接符 357387"/>
            <p:cNvSpPr/>
            <p:nvPr/>
          </p:nvSpPr>
          <p:spPr>
            <a:xfrm flipV="1">
              <a:off x="802" y="2501"/>
              <a:ext cx="0" cy="157"/>
            </a:xfrm>
            <a:prstGeom prst="line">
              <a:avLst/>
            </a:prstGeom>
            <a:ln w="38100" cap="flat" cmpd="sng">
              <a:solidFill>
                <a:schemeClr val="tx1"/>
              </a:solidFill>
              <a:prstDash val="solid"/>
              <a:headEnd type="none" w="med" len="med"/>
              <a:tailEnd type="none" w="med" len="med"/>
            </a:ln>
          </p:spPr>
        </p:sp>
        <p:sp>
          <p:nvSpPr>
            <p:cNvPr id="357389" name="流程图: 延期 357388"/>
            <p:cNvSpPr/>
            <p:nvPr/>
          </p:nvSpPr>
          <p:spPr>
            <a:xfrm rot="10800000">
              <a:off x="771" y="2590"/>
              <a:ext cx="31" cy="68"/>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57390" name="直接连接符 357389"/>
            <p:cNvSpPr/>
            <p:nvPr/>
          </p:nvSpPr>
          <p:spPr>
            <a:xfrm>
              <a:off x="424" y="1923"/>
              <a:ext cx="0" cy="227"/>
            </a:xfrm>
            <a:prstGeom prst="line">
              <a:avLst/>
            </a:prstGeom>
            <a:ln w="38100" cap="flat" cmpd="sng">
              <a:solidFill>
                <a:schemeClr val="tx1"/>
              </a:solidFill>
              <a:prstDash val="solid"/>
              <a:headEnd type="none" w="med" len="med"/>
              <a:tailEnd type="none" w="med" len="med"/>
            </a:ln>
          </p:spPr>
        </p:sp>
        <p:sp>
          <p:nvSpPr>
            <p:cNvPr id="357391" name="直接连接符 357390"/>
            <p:cNvSpPr/>
            <p:nvPr/>
          </p:nvSpPr>
          <p:spPr>
            <a:xfrm>
              <a:off x="612" y="1946"/>
              <a:ext cx="2" cy="204"/>
            </a:xfrm>
            <a:prstGeom prst="line">
              <a:avLst/>
            </a:prstGeom>
            <a:ln w="38100" cap="flat" cmpd="sng">
              <a:solidFill>
                <a:schemeClr val="tx1"/>
              </a:solidFill>
              <a:prstDash val="solid"/>
              <a:headEnd type="none" w="med" len="med"/>
              <a:tailEnd type="none" w="med" len="med"/>
            </a:ln>
          </p:spPr>
        </p:sp>
        <p:sp>
          <p:nvSpPr>
            <p:cNvPr id="357392" name="直接连接符 357391"/>
            <p:cNvSpPr/>
            <p:nvPr/>
          </p:nvSpPr>
          <p:spPr>
            <a:xfrm>
              <a:off x="800" y="1945"/>
              <a:ext cx="3" cy="205"/>
            </a:xfrm>
            <a:prstGeom prst="line">
              <a:avLst/>
            </a:prstGeom>
            <a:ln w="38100" cap="flat" cmpd="sng">
              <a:solidFill>
                <a:schemeClr val="tx1"/>
              </a:solidFill>
              <a:prstDash val="solid"/>
              <a:headEnd type="none" w="med" len="med"/>
              <a:tailEnd type="none" w="med" len="med"/>
            </a:ln>
          </p:spPr>
        </p:sp>
        <p:sp>
          <p:nvSpPr>
            <p:cNvPr id="357393" name="直接连接符 357392"/>
            <p:cNvSpPr/>
            <p:nvPr/>
          </p:nvSpPr>
          <p:spPr>
            <a:xfrm flipV="1">
              <a:off x="802" y="2142"/>
              <a:ext cx="63" cy="137"/>
            </a:xfrm>
            <a:prstGeom prst="line">
              <a:avLst/>
            </a:prstGeom>
            <a:ln w="38100" cap="flat" cmpd="sng">
              <a:solidFill>
                <a:schemeClr val="tx1"/>
              </a:solidFill>
              <a:prstDash val="solid"/>
              <a:headEnd type="none" w="med" len="med"/>
              <a:tailEnd type="none" w="med" len="med"/>
            </a:ln>
          </p:spPr>
        </p:sp>
        <p:sp>
          <p:nvSpPr>
            <p:cNvPr id="357394" name="直接连接符 357393"/>
            <p:cNvSpPr/>
            <p:nvPr/>
          </p:nvSpPr>
          <p:spPr>
            <a:xfrm flipV="1">
              <a:off x="468" y="2187"/>
              <a:ext cx="378" cy="1"/>
            </a:xfrm>
            <a:prstGeom prst="line">
              <a:avLst/>
            </a:prstGeom>
            <a:ln w="38100" cap="flat" cmpd="sng">
              <a:solidFill>
                <a:schemeClr val="tx1"/>
              </a:solidFill>
              <a:prstDash val="solid"/>
              <a:headEnd type="none" w="med" len="med"/>
              <a:tailEnd type="none" w="med" len="med"/>
            </a:ln>
          </p:spPr>
        </p:sp>
        <p:sp>
          <p:nvSpPr>
            <p:cNvPr id="357395" name="直接连接符 357394"/>
            <p:cNvSpPr/>
            <p:nvPr/>
          </p:nvSpPr>
          <p:spPr>
            <a:xfrm>
              <a:off x="456" y="2222"/>
              <a:ext cx="378" cy="0"/>
            </a:xfrm>
            <a:prstGeom prst="line">
              <a:avLst/>
            </a:prstGeom>
            <a:ln w="38100" cap="flat" cmpd="sng">
              <a:solidFill>
                <a:schemeClr val="tx1"/>
              </a:solidFill>
              <a:prstDash val="solid"/>
              <a:headEnd type="none" w="med" len="med"/>
              <a:tailEnd type="none" w="med" len="med"/>
            </a:ln>
          </p:spPr>
        </p:sp>
        <p:sp>
          <p:nvSpPr>
            <p:cNvPr id="357396" name="矩形 357395"/>
            <p:cNvSpPr/>
            <p:nvPr/>
          </p:nvSpPr>
          <p:spPr>
            <a:xfrm>
              <a:off x="369" y="2322"/>
              <a:ext cx="87" cy="130"/>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57397" name="矩形 357396"/>
            <p:cNvSpPr/>
            <p:nvPr/>
          </p:nvSpPr>
          <p:spPr>
            <a:xfrm>
              <a:off x="570" y="2322"/>
              <a:ext cx="86" cy="118"/>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57398" name="矩形 357397"/>
            <p:cNvSpPr/>
            <p:nvPr/>
          </p:nvSpPr>
          <p:spPr>
            <a:xfrm>
              <a:off x="771" y="2322"/>
              <a:ext cx="75" cy="118"/>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57399" name="直接连接符 357398"/>
            <p:cNvSpPr/>
            <p:nvPr/>
          </p:nvSpPr>
          <p:spPr>
            <a:xfrm>
              <a:off x="424" y="2277"/>
              <a:ext cx="0" cy="387"/>
            </a:xfrm>
            <a:prstGeom prst="line">
              <a:avLst/>
            </a:prstGeom>
            <a:ln w="38100" cap="flat" cmpd="sng">
              <a:solidFill>
                <a:schemeClr val="tx1"/>
              </a:solidFill>
              <a:prstDash val="solid"/>
              <a:headEnd type="none" w="med" len="med"/>
              <a:tailEnd type="none" w="med" len="med"/>
            </a:ln>
          </p:spPr>
        </p:sp>
        <p:sp>
          <p:nvSpPr>
            <p:cNvPr id="357400" name="直接连接符 357399"/>
            <p:cNvSpPr/>
            <p:nvPr/>
          </p:nvSpPr>
          <p:spPr>
            <a:xfrm>
              <a:off x="613" y="2277"/>
              <a:ext cx="0" cy="246"/>
            </a:xfrm>
            <a:prstGeom prst="line">
              <a:avLst/>
            </a:prstGeom>
            <a:ln w="38100" cap="flat" cmpd="sng">
              <a:solidFill>
                <a:schemeClr val="tx1"/>
              </a:solidFill>
              <a:prstDash val="solid"/>
              <a:headEnd type="none" w="med" len="med"/>
              <a:tailEnd type="none" w="med" len="med"/>
            </a:ln>
          </p:spPr>
        </p:sp>
        <p:sp>
          <p:nvSpPr>
            <p:cNvPr id="357401" name="直接连接符 357400"/>
            <p:cNvSpPr/>
            <p:nvPr/>
          </p:nvSpPr>
          <p:spPr>
            <a:xfrm>
              <a:off x="802" y="2277"/>
              <a:ext cx="0" cy="246"/>
            </a:xfrm>
            <a:prstGeom prst="line">
              <a:avLst/>
            </a:prstGeom>
            <a:ln w="38100" cap="flat" cmpd="sng">
              <a:solidFill>
                <a:schemeClr val="tx1"/>
              </a:solidFill>
              <a:prstDash val="solid"/>
              <a:headEnd type="none" w="med" len="med"/>
              <a:tailEnd type="none" w="med" len="med"/>
            </a:ln>
          </p:spPr>
        </p:sp>
        <p:sp>
          <p:nvSpPr>
            <p:cNvPr id="357402" name="直接连接符 357401"/>
            <p:cNvSpPr/>
            <p:nvPr/>
          </p:nvSpPr>
          <p:spPr>
            <a:xfrm flipV="1">
              <a:off x="613" y="2142"/>
              <a:ext cx="63" cy="137"/>
            </a:xfrm>
            <a:prstGeom prst="line">
              <a:avLst/>
            </a:prstGeom>
            <a:ln w="38100" cap="flat" cmpd="sng">
              <a:solidFill>
                <a:schemeClr val="tx1"/>
              </a:solidFill>
              <a:prstDash val="solid"/>
              <a:headEnd type="none" w="med" len="med"/>
              <a:tailEnd type="none" w="med" len="med"/>
            </a:ln>
          </p:spPr>
        </p:sp>
        <p:sp>
          <p:nvSpPr>
            <p:cNvPr id="357403" name="直接连接符 357402"/>
            <p:cNvSpPr/>
            <p:nvPr/>
          </p:nvSpPr>
          <p:spPr>
            <a:xfrm flipV="1">
              <a:off x="424" y="2142"/>
              <a:ext cx="63" cy="137"/>
            </a:xfrm>
            <a:prstGeom prst="line">
              <a:avLst/>
            </a:prstGeom>
            <a:ln w="38100" cap="flat" cmpd="sng">
              <a:solidFill>
                <a:schemeClr val="tx1"/>
              </a:solidFill>
              <a:prstDash val="solid"/>
              <a:headEnd type="none" w="med" len="med"/>
              <a:tailEnd type="none" w="med" len="med"/>
            </a:ln>
          </p:spPr>
        </p:sp>
        <p:sp>
          <p:nvSpPr>
            <p:cNvPr id="357404" name="文本框 357403"/>
            <p:cNvSpPr txBox="1"/>
            <p:nvPr/>
          </p:nvSpPr>
          <p:spPr>
            <a:xfrm>
              <a:off x="778" y="2573"/>
              <a:ext cx="487" cy="250"/>
            </a:xfrm>
            <a:prstGeom prst="rect">
              <a:avLst/>
            </a:prstGeom>
            <a:noFill/>
            <a:ln w="38100">
              <a:noFill/>
            </a:ln>
          </p:spPr>
          <p:txBody>
            <a:bodyPr>
              <a:spAutoFit/>
            </a:bodyPr>
            <a:lstStyle/>
            <a:p>
              <a:r>
                <a:rPr lang="en-US" altLang="zh-CN" sz="2000">
                  <a:latin typeface="Times New Roman" panose="02020603050405020304" pitchFamily="18" charset="0"/>
                </a:rPr>
                <a:t>KM</a:t>
              </a:r>
            </a:p>
          </p:txBody>
        </p:sp>
        <p:sp>
          <p:nvSpPr>
            <p:cNvPr id="357405" name="文本框 357404"/>
            <p:cNvSpPr txBox="1"/>
            <p:nvPr/>
          </p:nvSpPr>
          <p:spPr>
            <a:xfrm>
              <a:off x="833" y="2274"/>
              <a:ext cx="442" cy="250"/>
            </a:xfrm>
            <a:prstGeom prst="rect">
              <a:avLst/>
            </a:prstGeom>
            <a:noFill/>
            <a:ln w="38100">
              <a:noFill/>
            </a:ln>
          </p:spPr>
          <p:txBody>
            <a:bodyPr>
              <a:spAutoFit/>
            </a:bodyPr>
            <a:lstStyle/>
            <a:p>
              <a:r>
                <a:rPr lang="en-US" altLang="zh-CN" sz="2000">
                  <a:latin typeface="Times New Roman" panose="02020603050405020304" pitchFamily="18" charset="0"/>
                </a:rPr>
                <a:t>FU</a:t>
              </a:r>
            </a:p>
          </p:txBody>
        </p:sp>
        <p:sp>
          <p:nvSpPr>
            <p:cNvPr id="357406" name="文本框 357405"/>
            <p:cNvSpPr txBox="1"/>
            <p:nvPr/>
          </p:nvSpPr>
          <p:spPr>
            <a:xfrm>
              <a:off x="852" y="2079"/>
              <a:ext cx="441" cy="250"/>
            </a:xfrm>
            <a:prstGeom prst="rect">
              <a:avLst/>
            </a:prstGeom>
            <a:noFill/>
            <a:ln w="38100">
              <a:noFill/>
            </a:ln>
          </p:spPr>
          <p:txBody>
            <a:bodyPr>
              <a:spAutoFit/>
            </a:bodyPr>
            <a:lstStyle/>
            <a:p>
              <a:r>
                <a:rPr lang="en-US" altLang="zh-CN" sz="2000">
                  <a:latin typeface="Times New Roman" panose="02020603050405020304" pitchFamily="18" charset="0"/>
                </a:rPr>
                <a:t>QS</a:t>
              </a:r>
            </a:p>
          </p:txBody>
        </p:sp>
        <p:sp>
          <p:nvSpPr>
            <p:cNvPr id="357407" name="任意多边形 357406"/>
            <p:cNvSpPr/>
            <p:nvPr/>
          </p:nvSpPr>
          <p:spPr>
            <a:xfrm>
              <a:off x="358" y="2802"/>
              <a:ext cx="63" cy="364"/>
            </a:xfrm>
            <a:custGeom>
              <a:avLst/>
              <a:gdLst/>
              <a:ahLst/>
              <a:cxnLst/>
              <a:rect l="0" t="0" r="0" b="0"/>
              <a:pathLst>
                <a:path w="96" h="576">
                  <a:moveTo>
                    <a:pt x="96" y="0"/>
                  </a:moveTo>
                  <a:lnTo>
                    <a:pt x="96" y="192"/>
                  </a:lnTo>
                  <a:lnTo>
                    <a:pt x="0" y="192"/>
                  </a:lnTo>
                  <a:lnTo>
                    <a:pt x="0" y="336"/>
                  </a:lnTo>
                  <a:lnTo>
                    <a:pt x="96" y="336"/>
                  </a:lnTo>
                  <a:lnTo>
                    <a:pt x="96" y="576"/>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357408" name="任意多边形 357407"/>
            <p:cNvSpPr/>
            <p:nvPr/>
          </p:nvSpPr>
          <p:spPr>
            <a:xfrm>
              <a:off x="741" y="2802"/>
              <a:ext cx="63" cy="364"/>
            </a:xfrm>
            <a:custGeom>
              <a:avLst/>
              <a:gdLst/>
              <a:ahLst/>
              <a:cxnLst/>
              <a:rect l="0" t="0" r="0" b="0"/>
              <a:pathLst>
                <a:path w="96" h="576">
                  <a:moveTo>
                    <a:pt x="96" y="0"/>
                  </a:moveTo>
                  <a:lnTo>
                    <a:pt x="96" y="192"/>
                  </a:lnTo>
                  <a:lnTo>
                    <a:pt x="0" y="192"/>
                  </a:lnTo>
                  <a:lnTo>
                    <a:pt x="0" y="336"/>
                  </a:lnTo>
                  <a:lnTo>
                    <a:pt x="96" y="336"/>
                  </a:lnTo>
                  <a:lnTo>
                    <a:pt x="96" y="576"/>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357409" name="文本框 357408"/>
            <p:cNvSpPr txBox="1"/>
            <p:nvPr/>
          </p:nvSpPr>
          <p:spPr>
            <a:xfrm>
              <a:off x="31" y="2893"/>
              <a:ext cx="442" cy="250"/>
            </a:xfrm>
            <a:prstGeom prst="rect">
              <a:avLst/>
            </a:prstGeom>
            <a:noFill/>
            <a:ln w="38100">
              <a:noFill/>
            </a:ln>
          </p:spPr>
          <p:txBody>
            <a:bodyPr>
              <a:spAutoFit/>
            </a:bodyPr>
            <a:lstStyle/>
            <a:p>
              <a:r>
                <a:rPr lang="en-US" altLang="zh-CN" sz="2000">
                  <a:latin typeface="Times New Roman" panose="02020603050405020304" pitchFamily="18" charset="0"/>
                </a:rPr>
                <a:t>FR</a:t>
              </a:r>
            </a:p>
          </p:txBody>
        </p:sp>
        <p:sp>
          <p:nvSpPr>
            <p:cNvPr id="357410" name="直接连接符 357409"/>
            <p:cNvSpPr/>
            <p:nvPr/>
          </p:nvSpPr>
          <p:spPr>
            <a:xfrm>
              <a:off x="613" y="2802"/>
              <a:ext cx="1" cy="486"/>
            </a:xfrm>
            <a:prstGeom prst="line">
              <a:avLst/>
            </a:prstGeom>
            <a:ln w="38100" cap="flat" cmpd="sng">
              <a:solidFill>
                <a:schemeClr val="tx1"/>
              </a:solidFill>
              <a:prstDash val="solid"/>
              <a:headEnd type="none" w="med" len="med"/>
              <a:tailEnd type="none" w="med" len="med"/>
            </a:ln>
          </p:spPr>
        </p:sp>
        <p:sp>
          <p:nvSpPr>
            <p:cNvPr id="357411" name="直接连接符 357410"/>
            <p:cNvSpPr/>
            <p:nvPr/>
          </p:nvSpPr>
          <p:spPr>
            <a:xfrm>
              <a:off x="613" y="3630"/>
              <a:ext cx="1" cy="173"/>
            </a:xfrm>
            <a:prstGeom prst="line">
              <a:avLst/>
            </a:prstGeom>
            <a:ln w="38100" cap="flat" cmpd="sng">
              <a:solidFill>
                <a:srgbClr val="000000"/>
              </a:solidFill>
              <a:prstDash val="solid"/>
              <a:headEnd type="none" w="med" len="med"/>
              <a:tailEnd type="none" w="med" len="med"/>
            </a:ln>
          </p:spPr>
        </p:sp>
        <p:sp>
          <p:nvSpPr>
            <p:cNvPr id="357412" name="任意多边形 357411"/>
            <p:cNvSpPr/>
            <p:nvPr/>
          </p:nvSpPr>
          <p:spPr>
            <a:xfrm rot="-10680000">
              <a:off x="671" y="3471"/>
              <a:ext cx="42" cy="71"/>
            </a:xfrm>
            <a:custGeom>
              <a:avLst/>
              <a:gdLst>
                <a:gd name="txL" fmla="*/ 0 w 21600"/>
                <a:gd name="txT" fmla="*/ 0 h 43200"/>
                <a:gd name="txR" fmla="*/ 21600 w 21600"/>
                <a:gd name="txB" fmla="*/ 43200 h 43200"/>
              </a:gdLst>
              <a:ahLst/>
              <a:cxnLst>
                <a:cxn ang="90">
                  <a:pos x="21600" y="43200"/>
                </a:cxn>
                <a:cxn ang="270">
                  <a:pos x="21599" y="0"/>
                </a:cxn>
                <a:cxn ang="90">
                  <a:pos x="21600" y="21600"/>
                </a:cxn>
              </a:cxnLst>
              <a:rect l="txL" t="txT" r="txR" b="txB"/>
              <a:pathLst>
                <a:path w="21600" h="43200" fill="none">
                  <a:moveTo>
                    <a:pt x="21600" y="43200"/>
                  </a:moveTo>
                  <a:arcTo wR="21600" hR="21600" stAng="-16200000" swAng="10799841"/>
                </a:path>
                <a:path w="21600" h="43200" stroke="0">
                  <a:moveTo>
                    <a:pt x="21600" y="43200"/>
                  </a:moveTo>
                  <a:arcTo wR="21600" hR="21600" stAng="-16200000" swAng="10799841"/>
                  <a:lnTo>
                    <a:pt x="21600" y="21600"/>
                  </a:lnTo>
                  <a:close/>
                </a:path>
              </a:pathLst>
            </a:custGeom>
            <a:noFill/>
            <a:ln w="38100" cap="rnd" cmpd="sng">
              <a:solidFill>
                <a:srgbClr val="FF0000"/>
              </a:solidFill>
              <a:prstDash val="solid"/>
              <a:headEnd type="none" w="med" len="med"/>
              <a:tailEnd type="none" w="med" len="med"/>
            </a:ln>
          </p:spPr>
          <p:txBody>
            <a:bodyPr/>
            <a:lstStyle/>
            <a:p>
              <a:endParaRPr lang="zh-CN" altLang="en-US"/>
            </a:p>
          </p:txBody>
        </p:sp>
        <p:sp>
          <p:nvSpPr>
            <p:cNvPr id="357413" name="任意多边形 357412"/>
            <p:cNvSpPr/>
            <p:nvPr/>
          </p:nvSpPr>
          <p:spPr>
            <a:xfrm rot="-10680000">
              <a:off x="669" y="3537"/>
              <a:ext cx="43" cy="81"/>
            </a:xfrm>
            <a:custGeom>
              <a:avLst/>
              <a:gdLst>
                <a:gd name="txL" fmla="*/ 0 w 21600"/>
                <a:gd name="txT" fmla="*/ 0 h 43188"/>
                <a:gd name="txR" fmla="*/ 21600 w 21600"/>
                <a:gd name="txB" fmla="*/ 43188 h 43188"/>
              </a:gdLst>
              <a:ahLst/>
              <a:cxnLst>
                <a:cxn ang="90">
                  <a:pos x="20869" y="43187"/>
                </a:cxn>
                <a:cxn ang="270">
                  <a:pos x="21599" y="0"/>
                </a:cxn>
                <a:cxn ang="90">
                  <a:pos x="21600" y="21600"/>
                </a:cxn>
              </a:cxnLst>
              <a:rect l="txL" t="txT" r="txR" b="txB"/>
              <a:pathLst>
                <a:path w="21600" h="43188" fill="none">
                  <a:moveTo>
                    <a:pt x="20869" y="43187"/>
                  </a:moveTo>
                  <a:arcTo wR="21600" hR="21600" stAng="-16083632" swAng="10683473"/>
                </a:path>
                <a:path w="21600" h="43188" stroke="0">
                  <a:moveTo>
                    <a:pt x="20869" y="43187"/>
                  </a:moveTo>
                  <a:arcTo wR="21600" hR="21600" stAng="-16083632" swAng="10683473"/>
                  <a:lnTo>
                    <a:pt x="21600" y="21600"/>
                  </a:lnTo>
                  <a:close/>
                </a:path>
              </a:pathLst>
            </a:custGeom>
            <a:noFill/>
            <a:ln w="38100" cap="rnd" cmpd="sng">
              <a:solidFill>
                <a:srgbClr val="FF0000"/>
              </a:solidFill>
              <a:prstDash val="solid"/>
              <a:headEnd type="none" w="med" len="med"/>
              <a:tailEnd type="none" w="med" len="med"/>
            </a:ln>
          </p:spPr>
          <p:txBody>
            <a:bodyPr/>
            <a:lstStyle/>
            <a:p>
              <a:endParaRPr lang="zh-CN" altLang="en-US"/>
            </a:p>
          </p:txBody>
        </p:sp>
        <p:sp>
          <p:nvSpPr>
            <p:cNvPr id="357414" name="任意多边形 357413"/>
            <p:cNvSpPr/>
            <p:nvPr/>
          </p:nvSpPr>
          <p:spPr>
            <a:xfrm rot="-10680000">
              <a:off x="672" y="3404"/>
              <a:ext cx="40" cy="66"/>
            </a:xfrm>
            <a:custGeom>
              <a:avLst/>
              <a:gdLst>
                <a:gd name="txL" fmla="*/ 0 w 21600"/>
                <a:gd name="txT" fmla="*/ 0 h 43032"/>
                <a:gd name="txR" fmla="*/ 21600 w 21600"/>
                <a:gd name="txB" fmla="*/ 43032 h 43032"/>
              </a:gdLst>
              <a:ahLst/>
              <a:cxnLst>
                <a:cxn ang="90">
                  <a:pos x="18912" y="43032"/>
                </a:cxn>
                <a:cxn ang="270">
                  <a:pos x="21599" y="0"/>
                </a:cxn>
                <a:cxn ang="90">
                  <a:pos x="21600" y="21600"/>
                </a:cxn>
              </a:cxnLst>
              <a:rect l="txL" t="txT" r="txR" b="txB"/>
              <a:pathLst>
                <a:path w="21600" h="43032" fill="none">
                  <a:moveTo>
                    <a:pt x="18912" y="43032"/>
                  </a:moveTo>
                  <a:arcTo wR="21600" hR="21600" stAng="-15771078" swAng="10370919"/>
                </a:path>
                <a:path w="21600" h="43032" stroke="0">
                  <a:moveTo>
                    <a:pt x="18912" y="43032"/>
                  </a:moveTo>
                  <a:arcTo wR="21600" hR="21600" stAng="-15771078" swAng="10370919"/>
                  <a:lnTo>
                    <a:pt x="21600" y="21600"/>
                  </a:lnTo>
                  <a:close/>
                </a:path>
              </a:pathLst>
            </a:custGeom>
            <a:noFill/>
            <a:ln w="38100" cap="rnd" cmpd="sng">
              <a:solidFill>
                <a:srgbClr val="FF0000"/>
              </a:solidFill>
              <a:prstDash val="solid"/>
              <a:headEnd type="none" w="med" len="med"/>
              <a:tailEnd type="none" w="med" len="med"/>
            </a:ln>
          </p:spPr>
          <p:txBody>
            <a:bodyPr/>
            <a:lstStyle/>
            <a:p>
              <a:endParaRPr lang="zh-CN" altLang="en-US"/>
            </a:p>
          </p:txBody>
        </p:sp>
        <p:sp>
          <p:nvSpPr>
            <p:cNvPr id="357415" name="任意多边形 357414"/>
            <p:cNvSpPr/>
            <p:nvPr/>
          </p:nvSpPr>
          <p:spPr>
            <a:xfrm rot="-10680000">
              <a:off x="671" y="3338"/>
              <a:ext cx="40" cy="66"/>
            </a:xfrm>
            <a:custGeom>
              <a:avLst/>
              <a:gdLst>
                <a:gd name="txL" fmla="*/ 0 w 21600"/>
                <a:gd name="txT" fmla="*/ 0 h 43200"/>
                <a:gd name="txR" fmla="*/ 21600 w 21600"/>
                <a:gd name="txB" fmla="*/ 43200 h 43200"/>
              </a:gdLst>
              <a:ahLst/>
              <a:cxnLst>
                <a:cxn ang="90">
                  <a:pos x="21600" y="43200"/>
                </a:cxn>
                <a:cxn ang="270">
                  <a:pos x="21599" y="0"/>
                </a:cxn>
                <a:cxn ang="90">
                  <a:pos x="21600" y="21600"/>
                </a:cxn>
              </a:cxnLst>
              <a:rect l="txL" t="txT" r="txR" b="txB"/>
              <a:pathLst>
                <a:path w="21600" h="43200" fill="none">
                  <a:moveTo>
                    <a:pt x="21600" y="43200"/>
                  </a:moveTo>
                  <a:arcTo wR="21600" hR="21600" stAng="-16200000" swAng="10799841"/>
                </a:path>
                <a:path w="21600" h="43200" stroke="0">
                  <a:moveTo>
                    <a:pt x="21600" y="43200"/>
                  </a:moveTo>
                  <a:arcTo wR="21600" hR="21600" stAng="-16200000" swAng="10799841"/>
                  <a:lnTo>
                    <a:pt x="21600" y="21600"/>
                  </a:lnTo>
                  <a:close/>
                </a:path>
              </a:pathLst>
            </a:custGeom>
            <a:noFill/>
            <a:ln w="38100" cap="rnd" cmpd="sng">
              <a:solidFill>
                <a:srgbClr val="FF0000"/>
              </a:solidFill>
              <a:prstDash val="solid"/>
              <a:headEnd type="none" w="med" len="med"/>
              <a:tailEnd type="none" w="med" len="med"/>
            </a:ln>
          </p:spPr>
          <p:txBody>
            <a:bodyPr/>
            <a:lstStyle/>
            <a:p>
              <a:endParaRPr lang="zh-CN" altLang="en-US"/>
            </a:p>
          </p:txBody>
        </p:sp>
        <p:sp>
          <p:nvSpPr>
            <p:cNvPr id="357416" name="直接连接符 357415"/>
            <p:cNvSpPr/>
            <p:nvPr/>
          </p:nvSpPr>
          <p:spPr>
            <a:xfrm rot="-10800000">
              <a:off x="613" y="3618"/>
              <a:ext cx="52" cy="0"/>
            </a:xfrm>
            <a:prstGeom prst="line">
              <a:avLst/>
            </a:prstGeom>
            <a:ln w="38100" cap="flat" cmpd="sng">
              <a:solidFill>
                <a:srgbClr val="FF0000"/>
              </a:solidFill>
              <a:prstDash val="solid"/>
              <a:headEnd type="none" w="med" len="med"/>
              <a:tailEnd type="none" w="med" len="med"/>
            </a:ln>
          </p:spPr>
        </p:sp>
        <p:sp>
          <p:nvSpPr>
            <p:cNvPr id="357417" name="直接连接符 357416"/>
            <p:cNvSpPr/>
            <p:nvPr/>
          </p:nvSpPr>
          <p:spPr>
            <a:xfrm rot="-10800000">
              <a:off x="623" y="3338"/>
              <a:ext cx="52" cy="0"/>
            </a:xfrm>
            <a:prstGeom prst="line">
              <a:avLst/>
            </a:prstGeom>
            <a:ln w="38100" cap="flat" cmpd="sng">
              <a:solidFill>
                <a:srgbClr val="FF0000"/>
              </a:solidFill>
              <a:prstDash val="solid"/>
              <a:headEnd type="none" w="med" len="med"/>
              <a:tailEnd type="none" w="med" len="med"/>
            </a:ln>
          </p:spPr>
        </p:sp>
        <p:sp>
          <p:nvSpPr>
            <p:cNvPr id="357418" name="直接连接符 357417"/>
            <p:cNvSpPr/>
            <p:nvPr/>
          </p:nvSpPr>
          <p:spPr>
            <a:xfrm flipV="1">
              <a:off x="613" y="3226"/>
              <a:ext cx="1" cy="116"/>
            </a:xfrm>
            <a:prstGeom prst="line">
              <a:avLst/>
            </a:prstGeom>
            <a:ln w="38100" cap="flat" cmpd="sng">
              <a:solidFill>
                <a:schemeClr val="tx1"/>
              </a:solidFill>
              <a:prstDash val="solid"/>
              <a:headEnd type="none" w="med" len="med"/>
              <a:tailEnd type="none" w="med" len="med"/>
            </a:ln>
          </p:spPr>
        </p:sp>
        <p:sp>
          <p:nvSpPr>
            <p:cNvPr id="357419" name="直接连接符 357418"/>
            <p:cNvSpPr/>
            <p:nvPr/>
          </p:nvSpPr>
          <p:spPr>
            <a:xfrm>
              <a:off x="802" y="3630"/>
              <a:ext cx="1" cy="173"/>
            </a:xfrm>
            <a:prstGeom prst="line">
              <a:avLst/>
            </a:prstGeom>
            <a:ln w="38100" cap="flat" cmpd="sng">
              <a:solidFill>
                <a:srgbClr val="000000"/>
              </a:solidFill>
              <a:prstDash val="solid"/>
              <a:headEnd type="none" w="med" len="med"/>
              <a:tailEnd type="none" w="med" len="med"/>
            </a:ln>
          </p:spPr>
        </p:sp>
        <p:sp>
          <p:nvSpPr>
            <p:cNvPr id="357420" name="任意多边形 357419"/>
            <p:cNvSpPr/>
            <p:nvPr/>
          </p:nvSpPr>
          <p:spPr>
            <a:xfrm rot="-10680000">
              <a:off x="860" y="3471"/>
              <a:ext cx="41" cy="71"/>
            </a:xfrm>
            <a:custGeom>
              <a:avLst/>
              <a:gdLst>
                <a:gd name="txL" fmla="*/ 0 w 21600"/>
                <a:gd name="txT" fmla="*/ 0 h 43200"/>
                <a:gd name="txR" fmla="*/ 21600 w 21600"/>
                <a:gd name="txB" fmla="*/ 43200 h 43200"/>
              </a:gdLst>
              <a:ahLst/>
              <a:cxnLst>
                <a:cxn ang="90">
                  <a:pos x="21600" y="43200"/>
                </a:cxn>
                <a:cxn ang="270">
                  <a:pos x="21599" y="0"/>
                </a:cxn>
                <a:cxn ang="90">
                  <a:pos x="21600" y="21600"/>
                </a:cxn>
              </a:cxnLst>
              <a:rect l="txL" t="txT" r="txR" b="txB"/>
              <a:pathLst>
                <a:path w="21600" h="43200" fill="none">
                  <a:moveTo>
                    <a:pt x="21600" y="43200"/>
                  </a:moveTo>
                  <a:arcTo wR="21600" hR="21600" stAng="-16200000" swAng="10799841"/>
                </a:path>
                <a:path w="21600" h="43200" stroke="0">
                  <a:moveTo>
                    <a:pt x="21600" y="43200"/>
                  </a:moveTo>
                  <a:arcTo wR="21600" hR="21600" stAng="-16200000" swAng="10799841"/>
                  <a:lnTo>
                    <a:pt x="21600" y="21600"/>
                  </a:lnTo>
                  <a:close/>
                </a:path>
              </a:pathLst>
            </a:custGeom>
            <a:noFill/>
            <a:ln w="38100" cap="rnd" cmpd="sng">
              <a:solidFill>
                <a:srgbClr val="FF0000"/>
              </a:solidFill>
              <a:prstDash val="solid"/>
              <a:headEnd type="none" w="med" len="med"/>
              <a:tailEnd type="none" w="med" len="med"/>
            </a:ln>
          </p:spPr>
          <p:txBody>
            <a:bodyPr/>
            <a:lstStyle/>
            <a:p>
              <a:endParaRPr lang="zh-CN" altLang="en-US"/>
            </a:p>
          </p:txBody>
        </p:sp>
        <p:sp>
          <p:nvSpPr>
            <p:cNvPr id="357421" name="任意多边形 357420"/>
            <p:cNvSpPr/>
            <p:nvPr/>
          </p:nvSpPr>
          <p:spPr>
            <a:xfrm rot="-10680000">
              <a:off x="859" y="3537"/>
              <a:ext cx="42" cy="81"/>
            </a:xfrm>
            <a:custGeom>
              <a:avLst/>
              <a:gdLst>
                <a:gd name="txL" fmla="*/ 0 w 21600"/>
                <a:gd name="txT" fmla="*/ 0 h 43188"/>
                <a:gd name="txR" fmla="*/ 21600 w 21600"/>
                <a:gd name="txB" fmla="*/ 43188 h 43188"/>
              </a:gdLst>
              <a:ahLst/>
              <a:cxnLst>
                <a:cxn ang="90">
                  <a:pos x="20869" y="43187"/>
                </a:cxn>
                <a:cxn ang="270">
                  <a:pos x="21599" y="0"/>
                </a:cxn>
                <a:cxn ang="90">
                  <a:pos x="21600" y="21600"/>
                </a:cxn>
              </a:cxnLst>
              <a:rect l="txL" t="txT" r="txR" b="txB"/>
              <a:pathLst>
                <a:path w="21600" h="43188" fill="none">
                  <a:moveTo>
                    <a:pt x="20869" y="43187"/>
                  </a:moveTo>
                  <a:arcTo wR="21600" hR="21600" stAng="-16083632" swAng="10683473"/>
                </a:path>
                <a:path w="21600" h="43188" stroke="0">
                  <a:moveTo>
                    <a:pt x="20869" y="43187"/>
                  </a:moveTo>
                  <a:arcTo wR="21600" hR="21600" stAng="-16083632" swAng="10683473"/>
                  <a:lnTo>
                    <a:pt x="21600" y="21600"/>
                  </a:lnTo>
                  <a:close/>
                </a:path>
              </a:pathLst>
            </a:custGeom>
            <a:noFill/>
            <a:ln w="38100" cap="rnd" cmpd="sng">
              <a:solidFill>
                <a:srgbClr val="FF0000"/>
              </a:solidFill>
              <a:prstDash val="solid"/>
              <a:headEnd type="none" w="med" len="med"/>
              <a:tailEnd type="none" w="med" len="med"/>
            </a:ln>
          </p:spPr>
          <p:txBody>
            <a:bodyPr/>
            <a:lstStyle/>
            <a:p>
              <a:endParaRPr lang="zh-CN" altLang="en-US"/>
            </a:p>
          </p:txBody>
        </p:sp>
        <p:sp>
          <p:nvSpPr>
            <p:cNvPr id="357422" name="任意多边形 357421"/>
            <p:cNvSpPr/>
            <p:nvPr/>
          </p:nvSpPr>
          <p:spPr>
            <a:xfrm rot="-10680000">
              <a:off x="861" y="3404"/>
              <a:ext cx="40" cy="66"/>
            </a:xfrm>
            <a:custGeom>
              <a:avLst/>
              <a:gdLst>
                <a:gd name="txL" fmla="*/ 0 w 21600"/>
                <a:gd name="txT" fmla="*/ 0 h 43032"/>
                <a:gd name="txR" fmla="*/ 21600 w 21600"/>
                <a:gd name="txB" fmla="*/ 43032 h 43032"/>
              </a:gdLst>
              <a:ahLst/>
              <a:cxnLst>
                <a:cxn ang="90">
                  <a:pos x="18912" y="43032"/>
                </a:cxn>
                <a:cxn ang="270">
                  <a:pos x="21599" y="0"/>
                </a:cxn>
                <a:cxn ang="90">
                  <a:pos x="21600" y="21600"/>
                </a:cxn>
              </a:cxnLst>
              <a:rect l="txL" t="txT" r="txR" b="txB"/>
              <a:pathLst>
                <a:path w="21600" h="43032" fill="none">
                  <a:moveTo>
                    <a:pt x="18912" y="43032"/>
                  </a:moveTo>
                  <a:arcTo wR="21600" hR="21600" stAng="-15771078" swAng="10370919"/>
                </a:path>
                <a:path w="21600" h="43032" stroke="0">
                  <a:moveTo>
                    <a:pt x="18912" y="43032"/>
                  </a:moveTo>
                  <a:arcTo wR="21600" hR="21600" stAng="-15771078" swAng="10370919"/>
                  <a:lnTo>
                    <a:pt x="21600" y="21600"/>
                  </a:lnTo>
                  <a:close/>
                </a:path>
              </a:pathLst>
            </a:custGeom>
            <a:noFill/>
            <a:ln w="38100" cap="rnd" cmpd="sng">
              <a:solidFill>
                <a:srgbClr val="FF0000"/>
              </a:solidFill>
              <a:prstDash val="solid"/>
              <a:headEnd type="none" w="med" len="med"/>
              <a:tailEnd type="none" w="med" len="med"/>
            </a:ln>
          </p:spPr>
          <p:txBody>
            <a:bodyPr/>
            <a:lstStyle/>
            <a:p>
              <a:endParaRPr lang="zh-CN" altLang="en-US"/>
            </a:p>
          </p:txBody>
        </p:sp>
        <p:sp>
          <p:nvSpPr>
            <p:cNvPr id="357423" name="任意多边形 357422"/>
            <p:cNvSpPr/>
            <p:nvPr/>
          </p:nvSpPr>
          <p:spPr>
            <a:xfrm rot="-10680000">
              <a:off x="860" y="3338"/>
              <a:ext cx="40" cy="66"/>
            </a:xfrm>
            <a:custGeom>
              <a:avLst/>
              <a:gdLst>
                <a:gd name="txL" fmla="*/ 0 w 21600"/>
                <a:gd name="txT" fmla="*/ 0 h 43200"/>
                <a:gd name="txR" fmla="*/ 21600 w 21600"/>
                <a:gd name="txB" fmla="*/ 43200 h 43200"/>
              </a:gdLst>
              <a:ahLst/>
              <a:cxnLst>
                <a:cxn ang="90">
                  <a:pos x="21600" y="43200"/>
                </a:cxn>
                <a:cxn ang="270">
                  <a:pos x="21599" y="0"/>
                </a:cxn>
                <a:cxn ang="90">
                  <a:pos x="21600" y="21600"/>
                </a:cxn>
              </a:cxnLst>
              <a:rect l="txL" t="txT" r="txR" b="txB"/>
              <a:pathLst>
                <a:path w="21600" h="43200" fill="none">
                  <a:moveTo>
                    <a:pt x="21600" y="43200"/>
                  </a:moveTo>
                  <a:arcTo wR="21600" hR="21600" stAng="-16200000" swAng="10799841"/>
                </a:path>
                <a:path w="21600" h="43200" stroke="0">
                  <a:moveTo>
                    <a:pt x="21600" y="43200"/>
                  </a:moveTo>
                  <a:arcTo wR="21600" hR="21600" stAng="-16200000" swAng="10799841"/>
                  <a:lnTo>
                    <a:pt x="21600" y="21600"/>
                  </a:lnTo>
                  <a:close/>
                </a:path>
              </a:pathLst>
            </a:custGeom>
            <a:noFill/>
            <a:ln w="38100" cap="rnd" cmpd="sng">
              <a:solidFill>
                <a:srgbClr val="FF0000"/>
              </a:solidFill>
              <a:prstDash val="solid"/>
              <a:headEnd type="none" w="med" len="med"/>
              <a:tailEnd type="none" w="med" len="med"/>
            </a:ln>
          </p:spPr>
          <p:txBody>
            <a:bodyPr/>
            <a:lstStyle/>
            <a:p>
              <a:endParaRPr lang="zh-CN" altLang="en-US"/>
            </a:p>
          </p:txBody>
        </p:sp>
        <p:sp>
          <p:nvSpPr>
            <p:cNvPr id="357424" name="直接连接符 357423"/>
            <p:cNvSpPr/>
            <p:nvPr/>
          </p:nvSpPr>
          <p:spPr>
            <a:xfrm rot="-10800000">
              <a:off x="802" y="3618"/>
              <a:ext cx="52" cy="0"/>
            </a:xfrm>
            <a:prstGeom prst="line">
              <a:avLst/>
            </a:prstGeom>
            <a:ln w="38100" cap="flat" cmpd="sng">
              <a:solidFill>
                <a:srgbClr val="FF0000"/>
              </a:solidFill>
              <a:prstDash val="solid"/>
              <a:headEnd type="none" w="med" len="med"/>
              <a:tailEnd type="none" w="med" len="med"/>
            </a:ln>
          </p:spPr>
        </p:sp>
        <p:sp>
          <p:nvSpPr>
            <p:cNvPr id="357425" name="直接连接符 357424"/>
            <p:cNvSpPr/>
            <p:nvPr/>
          </p:nvSpPr>
          <p:spPr>
            <a:xfrm rot="-10800000">
              <a:off x="812" y="3338"/>
              <a:ext cx="52" cy="0"/>
            </a:xfrm>
            <a:prstGeom prst="line">
              <a:avLst/>
            </a:prstGeom>
            <a:ln w="38100" cap="flat" cmpd="sng">
              <a:solidFill>
                <a:srgbClr val="FF0000"/>
              </a:solidFill>
              <a:prstDash val="solid"/>
              <a:headEnd type="none" w="med" len="med"/>
              <a:tailEnd type="none" w="med" len="med"/>
            </a:ln>
          </p:spPr>
        </p:sp>
        <p:sp>
          <p:nvSpPr>
            <p:cNvPr id="357426" name="直接连接符 357425"/>
            <p:cNvSpPr/>
            <p:nvPr/>
          </p:nvSpPr>
          <p:spPr>
            <a:xfrm flipV="1">
              <a:off x="806" y="3135"/>
              <a:ext cx="1" cy="207"/>
            </a:xfrm>
            <a:prstGeom prst="line">
              <a:avLst/>
            </a:prstGeom>
            <a:ln w="38100" cap="flat" cmpd="sng">
              <a:solidFill>
                <a:schemeClr val="tx1"/>
              </a:solidFill>
              <a:prstDash val="solid"/>
              <a:headEnd type="none" w="med" len="med"/>
              <a:tailEnd type="none" w="med" len="med"/>
            </a:ln>
          </p:spPr>
        </p:sp>
        <p:sp>
          <p:nvSpPr>
            <p:cNvPr id="357427" name="直接连接符 357426"/>
            <p:cNvSpPr/>
            <p:nvPr/>
          </p:nvSpPr>
          <p:spPr>
            <a:xfrm flipV="1">
              <a:off x="802" y="3621"/>
              <a:ext cx="1" cy="182"/>
            </a:xfrm>
            <a:prstGeom prst="line">
              <a:avLst/>
            </a:prstGeom>
            <a:ln w="38100" cap="flat" cmpd="sng">
              <a:solidFill>
                <a:schemeClr val="tx1"/>
              </a:solidFill>
              <a:prstDash val="solid"/>
              <a:headEnd type="none" w="med" len="med"/>
              <a:tailEnd type="none" w="med" len="med"/>
            </a:ln>
          </p:spPr>
        </p:sp>
        <p:sp>
          <p:nvSpPr>
            <p:cNvPr id="357428" name="任意多边形 357427"/>
            <p:cNvSpPr/>
            <p:nvPr/>
          </p:nvSpPr>
          <p:spPr>
            <a:xfrm rot="-10680000">
              <a:off x="464" y="3471"/>
              <a:ext cx="41" cy="71"/>
            </a:xfrm>
            <a:custGeom>
              <a:avLst/>
              <a:gdLst>
                <a:gd name="txL" fmla="*/ 0 w 21600"/>
                <a:gd name="txT" fmla="*/ 0 h 43200"/>
                <a:gd name="txR" fmla="*/ 21600 w 21600"/>
                <a:gd name="txB" fmla="*/ 43200 h 43200"/>
              </a:gdLst>
              <a:ahLst/>
              <a:cxnLst>
                <a:cxn ang="90">
                  <a:pos x="21600" y="43200"/>
                </a:cxn>
                <a:cxn ang="270">
                  <a:pos x="21599" y="0"/>
                </a:cxn>
                <a:cxn ang="90">
                  <a:pos x="21600" y="21600"/>
                </a:cxn>
              </a:cxnLst>
              <a:rect l="txL" t="txT" r="txR" b="txB"/>
              <a:pathLst>
                <a:path w="21600" h="43200" fill="none">
                  <a:moveTo>
                    <a:pt x="21600" y="43200"/>
                  </a:moveTo>
                  <a:arcTo wR="21600" hR="21600" stAng="-16200000" swAng="10799841"/>
                </a:path>
                <a:path w="21600" h="43200" stroke="0">
                  <a:moveTo>
                    <a:pt x="21600" y="43200"/>
                  </a:moveTo>
                  <a:arcTo wR="21600" hR="21600" stAng="-16200000" swAng="10799841"/>
                  <a:lnTo>
                    <a:pt x="21600" y="21600"/>
                  </a:lnTo>
                  <a:close/>
                </a:path>
              </a:pathLst>
            </a:custGeom>
            <a:noFill/>
            <a:ln w="38100" cap="rnd" cmpd="sng">
              <a:solidFill>
                <a:srgbClr val="FF0000"/>
              </a:solidFill>
              <a:prstDash val="solid"/>
              <a:headEnd type="none" w="med" len="med"/>
              <a:tailEnd type="none" w="med" len="med"/>
            </a:ln>
          </p:spPr>
          <p:txBody>
            <a:bodyPr/>
            <a:lstStyle/>
            <a:p>
              <a:endParaRPr lang="zh-CN" altLang="en-US"/>
            </a:p>
          </p:txBody>
        </p:sp>
        <p:sp>
          <p:nvSpPr>
            <p:cNvPr id="357429" name="任意多边形 357428"/>
            <p:cNvSpPr/>
            <p:nvPr/>
          </p:nvSpPr>
          <p:spPr>
            <a:xfrm rot="-10680000">
              <a:off x="463" y="3537"/>
              <a:ext cx="42" cy="81"/>
            </a:xfrm>
            <a:custGeom>
              <a:avLst/>
              <a:gdLst>
                <a:gd name="txL" fmla="*/ 0 w 21600"/>
                <a:gd name="txT" fmla="*/ 0 h 43188"/>
                <a:gd name="txR" fmla="*/ 21600 w 21600"/>
                <a:gd name="txB" fmla="*/ 43188 h 43188"/>
              </a:gdLst>
              <a:ahLst/>
              <a:cxnLst>
                <a:cxn ang="90">
                  <a:pos x="20869" y="43187"/>
                </a:cxn>
                <a:cxn ang="270">
                  <a:pos x="21599" y="0"/>
                </a:cxn>
                <a:cxn ang="90">
                  <a:pos x="21600" y="21600"/>
                </a:cxn>
              </a:cxnLst>
              <a:rect l="txL" t="txT" r="txR" b="txB"/>
              <a:pathLst>
                <a:path w="21600" h="43188" fill="none">
                  <a:moveTo>
                    <a:pt x="20869" y="43187"/>
                  </a:moveTo>
                  <a:arcTo wR="21600" hR="21600" stAng="-16083632" swAng="10683473"/>
                </a:path>
                <a:path w="21600" h="43188" stroke="0">
                  <a:moveTo>
                    <a:pt x="20869" y="43187"/>
                  </a:moveTo>
                  <a:arcTo wR="21600" hR="21600" stAng="-16083632" swAng="10683473"/>
                  <a:lnTo>
                    <a:pt x="21600" y="21600"/>
                  </a:lnTo>
                  <a:close/>
                </a:path>
              </a:pathLst>
            </a:custGeom>
            <a:noFill/>
            <a:ln w="38100" cap="rnd" cmpd="sng">
              <a:solidFill>
                <a:srgbClr val="FF0000"/>
              </a:solidFill>
              <a:prstDash val="solid"/>
              <a:headEnd type="none" w="med" len="med"/>
              <a:tailEnd type="none" w="med" len="med"/>
            </a:ln>
          </p:spPr>
          <p:txBody>
            <a:bodyPr/>
            <a:lstStyle/>
            <a:p>
              <a:endParaRPr lang="zh-CN" altLang="en-US"/>
            </a:p>
          </p:txBody>
        </p:sp>
        <p:sp>
          <p:nvSpPr>
            <p:cNvPr id="357430" name="任意多边形 357429"/>
            <p:cNvSpPr/>
            <p:nvPr/>
          </p:nvSpPr>
          <p:spPr>
            <a:xfrm rot="-10680000">
              <a:off x="465" y="3404"/>
              <a:ext cx="40" cy="66"/>
            </a:xfrm>
            <a:custGeom>
              <a:avLst/>
              <a:gdLst>
                <a:gd name="txL" fmla="*/ 0 w 21600"/>
                <a:gd name="txT" fmla="*/ 0 h 43032"/>
                <a:gd name="txR" fmla="*/ 21600 w 21600"/>
                <a:gd name="txB" fmla="*/ 43032 h 43032"/>
              </a:gdLst>
              <a:ahLst/>
              <a:cxnLst>
                <a:cxn ang="90">
                  <a:pos x="18912" y="43032"/>
                </a:cxn>
                <a:cxn ang="270">
                  <a:pos x="21599" y="0"/>
                </a:cxn>
                <a:cxn ang="90">
                  <a:pos x="21600" y="21600"/>
                </a:cxn>
              </a:cxnLst>
              <a:rect l="txL" t="txT" r="txR" b="txB"/>
              <a:pathLst>
                <a:path w="21600" h="43032" fill="none">
                  <a:moveTo>
                    <a:pt x="18912" y="43032"/>
                  </a:moveTo>
                  <a:arcTo wR="21600" hR="21600" stAng="-15771078" swAng="10370919"/>
                </a:path>
                <a:path w="21600" h="43032" stroke="0">
                  <a:moveTo>
                    <a:pt x="18912" y="43032"/>
                  </a:moveTo>
                  <a:arcTo wR="21600" hR="21600" stAng="-15771078" swAng="10370919"/>
                  <a:lnTo>
                    <a:pt x="21600" y="21600"/>
                  </a:lnTo>
                  <a:close/>
                </a:path>
              </a:pathLst>
            </a:custGeom>
            <a:noFill/>
            <a:ln w="38100" cap="rnd" cmpd="sng">
              <a:solidFill>
                <a:srgbClr val="FF0000"/>
              </a:solidFill>
              <a:prstDash val="solid"/>
              <a:headEnd type="none" w="med" len="med"/>
              <a:tailEnd type="none" w="med" len="med"/>
            </a:ln>
          </p:spPr>
          <p:txBody>
            <a:bodyPr/>
            <a:lstStyle/>
            <a:p>
              <a:endParaRPr lang="zh-CN" altLang="en-US"/>
            </a:p>
          </p:txBody>
        </p:sp>
        <p:sp>
          <p:nvSpPr>
            <p:cNvPr id="357431" name="任意多边形 357430"/>
            <p:cNvSpPr/>
            <p:nvPr/>
          </p:nvSpPr>
          <p:spPr>
            <a:xfrm rot="-10680000">
              <a:off x="464" y="3338"/>
              <a:ext cx="41" cy="66"/>
            </a:xfrm>
            <a:custGeom>
              <a:avLst/>
              <a:gdLst>
                <a:gd name="txL" fmla="*/ 0 w 21600"/>
                <a:gd name="txT" fmla="*/ 0 h 43200"/>
                <a:gd name="txR" fmla="*/ 21600 w 21600"/>
                <a:gd name="txB" fmla="*/ 43200 h 43200"/>
              </a:gdLst>
              <a:ahLst/>
              <a:cxnLst>
                <a:cxn ang="90">
                  <a:pos x="21600" y="43200"/>
                </a:cxn>
                <a:cxn ang="270">
                  <a:pos x="21599" y="0"/>
                </a:cxn>
                <a:cxn ang="90">
                  <a:pos x="21600" y="21600"/>
                </a:cxn>
              </a:cxnLst>
              <a:rect l="txL" t="txT" r="txR" b="txB"/>
              <a:pathLst>
                <a:path w="21600" h="43200" fill="none">
                  <a:moveTo>
                    <a:pt x="21600" y="43200"/>
                  </a:moveTo>
                  <a:arcTo wR="21600" hR="21600" stAng="-16200000" swAng="10799841"/>
                </a:path>
                <a:path w="21600" h="43200" stroke="0">
                  <a:moveTo>
                    <a:pt x="21600" y="43200"/>
                  </a:moveTo>
                  <a:arcTo wR="21600" hR="21600" stAng="-16200000" swAng="10799841"/>
                  <a:lnTo>
                    <a:pt x="21600" y="21600"/>
                  </a:lnTo>
                  <a:close/>
                </a:path>
              </a:pathLst>
            </a:custGeom>
            <a:noFill/>
            <a:ln w="38100" cap="rnd" cmpd="sng">
              <a:solidFill>
                <a:srgbClr val="FF0000"/>
              </a:solidFill>
              <a:prstDash val="solid"/>
              <a:headEnd type="none" w="med" len="med"/>
              <a:tailEnd type="none" w="med" len="med"/>
            </a:ln>
          </p:spPr>
          <p:txBody>
            <a:bodyPr/>
            <a:lstStyle/>
            <a:p>
              <a:endParaRPr lang="zh-CN" altLang="en-US"/>
            </a:p>
          </p:txBody>
        </p:sp>
        <p:sp>
          <p:nvSpPr>
            <p:cNvPr id="357432" name="直接连接符 357431"/>
            <p:cNvSpPr/>
            <p:nvPr/>
          </p:nvSpPr>
          <p:spPr>
            <a:xfrm rot="-10800000">
              <a:off x="407" y="3618"/>
              <a:ext cx="52" cy="0"/>
            </a:xfrm>
            <a:prstGeom prst="line">
              <a:avLst/>
            </a:prstGeom>
            <a:ln w="38100" cap="flat" cmpd="sng">
              <a:solidFill>
                <a:srgbClr val="FF0000"/>
              </a:solidFill>
              <a:prstDash val="solid"/>
              <a:headEnd type="none" w="med" len="med"/>
              <a:tailEnd type="none" w="med" len="med"/>
            </a:ln>
          </p:spPr>
        </p:sp>
        <p:sp>
          <p:nvSpPr>
            <p:cNvPr id="357433" name="直接连接符 357432"/>
            <p:cNvSpPr/>
            <p:nvPr/>
          </p:nvSpPr>
          <p:spPr>
            <a:xfrm rot="-10800000">
              <a:off x="415" y="3338"/>
              <a:ext cx="53" cy="0"/>
            </a:xfrm>
            <a:prstGeom prst="line">
              <a:avLst/>
            </a:prstGeom>
            <a:ln w="38100" cap="flat" cmpd="sng">
              <a:solidFill>
                <a:srgbClr val="FF0000"/>
              </a:solidFill>
              <a:prstDash val="solid"/>
              <a:headEnd type="none" w="med" len="med"/>
              <a:tailEnd type="none" w="med" len="med"/>
            </a:ln>
          </p:spPr>
        </p:sp>
        <p:sp>
          <p:nvSpPr>
            <p:cNvPr id="357434" name="直接连接符 357433"/>
            <p:cNvSpPr/>
            <p:nvPr/>
          </p:nvSpPr>
          <p:spPr>
            <a:xfrm flipV="1">
              <a:off x="418" y="3166"/>
              <a:ext cx="1" cy="176"/>
            </a:xfrm>
            <a:prstGeom prst="line">
              <a:avLst/>
            </a:prstGeom>
            <a:ln w="38100" cap="flat" cmpd="sng">
              <a:solidFill>
                <a:schemeClr val="tx1"/>
              </a:solidFill>
              <a:prstDash val="solid"/>
              <a:headEnd type="none" w="med" len="med"/>
              <a:tailEnd type="none" w="med" len="med"/>
            </a:ln>
          </p:spPr>
        </p:sp>
        <p:sp>
          <p:nvSpPr>
            <p:cNvPr id="357435" name="直接连接符 357434"/>
            <p:cNvSpPr/>
            <p:nvPr/>
          </p:nvSpPr>
          <p:spPr>
            <a:xfrm flipV="1">
              <a:off x="418" y="3621"/>
              <a:ext cx="1" cy="153"/>
            </a:xfrm>
            <a:prstGeom prst="line">
              <a:avLst/>
            </a:prstGeom>
            <a:ln w="38100" cap="flat" cmpd="sng">
              <a:solidFill>
                <a:schemeClr val="tx1"/>
              </a:solidFill>
              <a:prstDash val="solid"/>
              <a:headEnd type="none" w="med" len="med"/>
              <a:tailEnd type="none" w="med" len="med"/>
            </a:ln>
          </p:spPr>
        </p:sp>
        <p:sp>
          <p:nvSpPr>
            <p:cNvPr id="357436" name="直接连接符 357435"/>
            <p:cNvSpPr/>
            <p:nvPr/>
          </p:nvSpPr>
          <p:spPr>
            <a:xfrm flipV="1">
              <a:off x="613" y="3621"/>
              <a:ext cx="1" cy="182"/>
            </a:xfrm>
            <a:prstGeom prst="line">
              <a:avLst/>
            </a:prstGeom>
            <a:ln w="38100" cap="flat" cmpd="sng">
              <a:solidFill>
                <a:schemeClr val="tx1"/>
              </a:solidFill>
              <a:prstDash val="solid"/>
              <a:headEnd type="none" w="med" len="med"/>
              <a:tailEnd type="none" w="med" len="med"/>
            </a:ln>
          </p:spPr>
        </p:sp>
        <p:sp>
          <p:nvSpPr>
            <p:cNvPr id="357437" name="文本框 357436"/>
            <p:cNvSpPr txBox="1"/>
            <p:nvPr/>
          </p:nvSpPr>
          <p:spPr>
            <a:xfrm>
              <a:off x="-77" y="3308"/>
              <a:ext cx="500" cy="288"/>
            </a:xfrm>
            <a:prstGeom prst="rect">
              <a:avLst/>
            </a:prstGeom>
            <a:noFill/>
            <a:ln w="9525">
              <a:noFill/>
            </a:ln>
          </p:spPr>
          <p:txBody>
            <a:bodyPr wrap="none" anchor="ctr" anchorCtr="0">
              <a:spAutoFit/>
            </a:bodyPr>
            <a:lstStyle/>
            <a:p>
              <a:pPr algn="ctr"/>
              <a:r>
                <a:rPr lang="zh-CN" altLang="en-US" dirty="0">
                  <a:solidFill>
                    <a:srgbClr val="FF0000"/>
                  </a:solidFill>
                  <a:latin typeface="Times New Roman" panose="02020603050405020304" pitchFamily="18" charset="0"/>
                </a:rPr>
                <a:t>电机</a:t>
              </a:r>
              <a:endParaRPr lang="zh-CN" altLang="en-US" b="1">
                <a:latin typeface="Times New Roman" panose="02020603050405020304" pitchFamily="18" charset="0"/>
              </a:endParaRPr>
            </a:p>
          </p:txBody>
        </p:sp>
        <p:sp>
          <p:nvSpPr>
            <p:cNvPr id="357438" name="文本框 357437"/>
            <p:cNvSpPr txBox="1"/>
            <p:nvPr/>
          </p:nvSpPr>
          <p:spPr>
            <a:xfrm>
              <a:off x="206" y="3164"/>
              <a:ext cx="246" cy="231"/>
            </a:xfrm>
            <a:prstGeom prst="rect">
              <a:avLst/>
            </a:prstGeom>
            <a:noFill/>
            <a:ln w="38100">
              <a:noFill/>
            </a:ln>
          </p:spPr>
          <p:txBody>
            <a:bodyPr wrap="none" anchor="ctr" anchorCtr="0">
              <a:spAutoFit/>
            </a:bodyPr>
            <a:lstStyle/>
            <a:p>
              <a:pPr algn="ctr"/>
              <a:r>
                <a:rPr lang="en-US" altLang="zh-CN" sz="1800">
                  <a:latin typeface="Times New Roman" panose="02020603050405020304" pitchFamily="18" charset="0"/>
                </a:rPr>
                <a:t>A'</a:t>
              </a:r>
            </a:p>
          </p:txBody>
        </p:sp>
        <p:sp>
          <p:nvSpPr>
            <p:cNvPr id="357439" name="文本框 357438"/>
            <p:cNvSpPr txBox="1"/>
            <p:nvPr/>
          </p:nvSpPr>
          <p:spPr>
            <a:xfrm>
              <a:off x="255" y="3454"/>
              <a:ext cx="196" cy="250"/>
            </a:xfrm>
            <a:prstGeom prst="rect">
              <a:avLst/>
            </a:prstGeom>
            <a:noFill/>
            <a:ln w="38100">
              <a:noFill/>
            </a:ln>
          </p:spPr>
          <p:txBody>
            <a:bodyPr wrap="none" anchor="ctr" anchorCtr="0">
              <a:spAutoFit/>
            </a:bodyPr>
            <a:lstStyle/>
            <a:p>
              <a:pPr algn="ctr"/>
              <a:r>
                <a:rPr lang="en-US" altLang="zh-CN" sz="2000">
                  <a:latin typeface="Times New Roman" panose="02020603050405020304" pitchFamily="18" charset="0"/>
                </a:rPr>
                <a:t>x</a:t>
              </a:r>
            </a:p>
          </p:txBody>
        </p:sp>
        <p:sp>
          <p:nvSpPr>
            <p:cNvPr id="357440" name="文本框 357439"/>
            <p:cNvSpPr txBox="1"/>
            <p:nvPr/>
          </p:nvSpPr>
          <p:spPr>
            <a:xfrm>
              <a:off x="413" y="3165"/>
              <a:ext cx="238" cy="231"/>
            </a:xfrm>
            <a:prstGeom prst="rect">
              <a:avLst/>
            </a:prstGeom>
            <a:noFill/>
            <a:ln w="38100">
              <a:noFill/>
            </a:ln>
          </p:spPr>
          <p:txBody>
            <a:bodyPr wrap="none" anchor="ctr" anchorCtr="0">
              <a:spAutoFit/>
            </a:bodyPr>
            <a:lstStyle/>
            <a:p>
              <a:pPr algn="ctr"/>
              <a:r>
                <a:rPr lang="en-US" altLang="zh-CN" sz="1800">
                  <a:latin typeface="Times New Roman" panose="02020603050405020304" pitchFamily="18" charset="0"/>
                </a:rPr>
                <a:t>B'</a:t>
              </a:r>
            </a:p>
          </p:txBody>
        </p:sp>
        <p:sp>
          <p:nvSpPr>
            <p:cNvPr id="357441" name="文本框 357440"/>
            <p:cNvSpPr txBox="1"/>
            <p:nvPr/>
          </p:nvSpPr>
          <p:spPr>
            <a:xfrm>
              <a:off x="463" y="3448"/>
              <a:ext cx="196" cy="250"/>
            </a:xfrm>
            <a:prstGeom prst="rect">
              <a:avLst/>
            </a:prstGeom>
            <a:noFill/>
            <a:ln w="38100">
              <a:noFill/>
            </a:ln>
          </p:spPr>
          <p:txBody>
            <a:bodyPr wrap="none" anchor="ctr" anchorCtr="0">
              <a:spAutoFit/>
            </a:bodyPr>
            <a:lstStyle/>
            <a:p>
              <a:pPr algn="ctr"/>
              <a:r>
                <a:rPr lang="en-US" altLang="zh-CN" sz="2000">
                  <a:latin typeface="Times New Roman" panose="02020603050405020304" pitchFamily="18" charset="0"/>
                </a:rPr>
                <a:t>y</a:t>
              </a:r>
            </a:p>
          </p:txBody>
        </p:sp>
        <p:sp>
          <p:nvSpPr>
            <p:cNvPr id="357442" name="文本框 357441"/>
            <p:cNvSpPr txBox="1"/>
            <p:nvPr/>
          </p:nvSpPr>
          <p:spPr>
            <a:xfrm>
              <a:off x="617" y="3171"/>
              <a:ext cx="238" cy="231"/>
            </a:xfrm>
            <a:prstGeom prst="rect">
              <a:avLst/>
            </a:prstGeom>
            <a:noFill/>
            <a:ln w="38100">
              <a:noFill/>
            </a:ln>
          </p:spPr>
          <p:txBody>
            <a:bodyPr wrap="none" anchor="ctr" anchorCtr="0">
              <a:spAutoFit/>
            </a:bodyPr>
            <a:lstStyle/>
            <a:p>
              <a:pPr algn="ctr"/>
              <a:r>
                <a:rPr lang="en-US" altLang="zh-CN" sz="1800">
                  <a:latin typeface="Times New Roman" panose="02020603050405020304" pitchFamily="18" charset="0"/>
                </a:rPr>
                <a:t>C'</a:t>
              </a:r>
            </a:p>
          </p:txBody>
        </p:sp>
        <p:sp>
          <p:nvSpPr>
            <p:cNvPr id="357443" name="文本框 357442"/>
            <p:cNvSpPr txBox="1"/>
            <p:nvPr/>
          </p:nvSpPr>
          <p:spPr>
            <a:xfrm>
              <a:off x="674" y="3447"/>
              <a:ext cx="187" cy="250"/>
            </a:xfrm>
            <a:prstGeom prst="rect">
              <a:avLst/>
            </a:prstGeom>
            <a:noFill/>
            <a:ln w="38100">
              <a:noFill/>
            </a:ln>
          </p:spPr>
          <p:txBody>
            <a:bodyPr wrap="none" anchor="ctr" anchorCtr="0">
              <a:spAutoFit/>
            </a:bodyPr>
            <a:lstStyle/>
            <a:p>
              <a:pPr algn="ctr"/>
              <a:r>
                <a:rPr lang="en-US" altLang="zh-CN" sz="2000">
                  <a:latin typeface="Times New Roman" panose="02020603050405020304" pitchFamily="18" charset="0"/>
                </a:rPr>
                <a:t>z</a:t>
              </a:r>
            </a:p>
          </p:txBody>
        </p:sp>
        <p:sp>
          <p:nvSpPr>
            <p:cNvPr id="357444" name="直接连接符 357443"/>
            <p:cNvSpPr/>
            <p:nvPr/>
          </p:nvSpPr>
          <p:spPr>
            <a:xfrm flipV="1">
              <a:off x="420" y="3742"/>
              <a:ext cx="0" cy="213"/>
            </a:xfrm>
            <a:prstGeom prst="line">
              <a:avLst/>
            </a:prstGeom>
            <a:ln w="38100" cap="flat" cmpd="sng">
              <a:solidFill>
                <a:schemeClr val="tx1"/>
              </a:solidFill>
              <a:prstDash val="solid"/>
              <a:headEnd type="none" w="med" len="med"/>
              <a:tailEnd type="none" w="med" len="med"/>
            </a:ln>
          </p:spPr>
        </p:sp>
        <p:sp>
          <p:nvSpPr>
            <p:cNvPr id="357445" name="直接连接符 357444"/>
            <p:cNvSpPr/>
            <p:nvPr/>
          </p:nvSpPr>
          <p:spPr>
            <a:xfrm flipH="1" flipV="1">
              <a:off x="267" y="3864"/>
              <a:ext cx="153" cy="243"/>
            </a:xfrm>
            <a:prstGeom prst="line">
              <a:avLst/>
            </a:prstGeom>
            <a:ln w="38100" cap="flat" cmpd="sng">
              <a:solidFill>
                <a:schemeClr val="tx1"/>
              </a:solidFill>
              <a:prstDash val="solid"/>
              <a:headEnd type="none" w="med" len="med"/>
              <a:tailEnd type="none" w="med" len="med"/>
            </a:ln>
          </p:spPr>
        </p:sp>
        <p:sp>
          <p:nvSpPr>
            <p:cNvPr id="357446" name="流程图: 延期 357445"/>
            <p:cNvSpPr/>
            <p:nvPr/>
          </p:nvSpPr>
          <p:spPr>
            <a:xfrm rot="10800000">
              <a:off x="385" y="3864"/>
              <a:ext cx="35" cy="91"/>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57447" name="直接连接符 357446"/>
            <p:cNvSpPr/>
            <p:nvPr/>
          </p:nvSpPr>
          <p:spPr>
            <a:xfrm flipH="1" flipV="1">
              <a:off x="613" y="3742"/>
              <a:ext cx="0" cy="213"/>
            </a:xfrm>
            <a:prstGeom prst="line">
              <a:avLst/>
            </a:prstGeom>
            <a:ln w="38100" cap="flat" cmpd="sng">
              <a:solidFill>
                <a:schemeClr val="tx1"/>
              </a:solidFill>
              <a:prstDash val="solid"/>
              <a:headEnd type="none" w="med" len="med"/>
              <a:tailEnd type="none" w="med" len="med"/>
            </a:ln>
          </p:spPr>
        </p:sp>
        <p:sp>
          <p:nvSpPr>
            <p:cNvPr id="357448" name="直接连接符 357447"/>
            <p:cNvSpPr/>
            <p:nvPr/>
          </p:nvSpPr>
          <p:spPr>
            <a:xfrm flipH="1" flipV="1">
              <a:off x="458" y="3864"/>
              <a:ext cx="153" cy="243"/>
            </a:xfrm>
            <a:prstGeom prst="line">
              <a:avLst/>
            </a:prstGeom>
            <a:ln w="38100" cap="flat" cmpd="sng">
              <a:solidFill>
                <a:schemeClr val="tx1"/>
              </a:solidFill>
              <a:prstDash val="solid"/>
              <a:headEnd type="none" w="med" len="med"/>
              <a:tailEnd type="none" w="med" len="med"/>
            </a:ln>
          </p:spPr>
        </p:sp>
        <p:sp>
          <p:nvSpPr>
            <p:cNvPr id="357449" name="流程图: 延期 357448"/>
            <p:cNvSpPr/>
            <p:nvPr/>
          </p:nvSpPr>
          <p:spPr>
            <a:xfrm rot="10800000">
              <a:off x="574" y="3864"/>
              <a:ext cx="37" cy="91"/>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57450" name="直接连接符 357449"/>
            <p:cNvSpPr/>
            <p:nvPr/>
          </p:nvSpPr>
          <p:spPr>
            <a:xfrm flipV="1">
              <a:off x="802" y="3742"/>
              <a:ext cx="0" cy="213"/>
            </a:xfrm>
            <a:prstGeom prst="line">
              <a:avLst/>
            </a:prstGeom>
            <a:ln w="38100" cap="flat" cmpd="sng">
              <a:solidFill>
                <a:schemeClr val="tx1"/>
              </a:solidFill>
              <a:prstDash val="solid"/>
              <a:headEnd type="none" w="med" len="med"/>
              <a:tailEnd type="none" w="med" len="med"/>
            </a:ln>
          </p:spPr>
        </p:sp>
        <p:sp>
          <p:nvSpPr>
            <p:cNvPr id="357451" name="直接连接符 357450"/>
            <p:cNvSpPr/>
            <p:nvPr/>
          </p:nvSpPr>
          <p:spPr>
            <a:xfrm flipH="1" flipV="1">
              <a:off x="649" y="3864"/>
              <a:ext cx="153" cy="243"/>
            </a:xfrm>
            <a:prstGeom prst="line">
              <a:avLst/>
            </a:prstGeom>
            <a:ln w="38100" cap="flat" cmpd="sng">
              <a:solidFill>
                <a:schemeClr val="tx1"/>
              </a:solidFill>
              <a:prstDash val="solid"/>
              <a:headEnd type="none" w="med" len="med"/>
              <a:tailEnd type="none" w="med" len="med"/>
            </a:ln>
          </p:spPr>
        </p:sp>
        <p:sp>
          <p:nvSpPr>
            <p:cNvPr id="357452" name="流程图: 延期 357451"/>
            <p:cNvSpPr/>
            <p:nvPr/>
          </p:nvSpPr>
          <p:spPr>
            <a:xfrm rot="10800000">
              <a:off x="770" y="3864"/>
              <a:ext cx="32" cy="91"/>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57453" name="直接连接符 357452"/>
            <p:cNvSpPr/>
            <p:nvPr/>
          </p:nvSpPr>
          <p:spPr>
            <a:xfrm>
              <a:off x="344" y="4016"/>
              <a:ext cx="420" cy="0"/>
            </a:xfrm>
            <a:prstGeom prst="line">
              <a:avLst/>
            </a:prstGeom>
            <a:ln w="38100" cap="flat" cmpd="sng">
              <a:solidFill>
                <a:schemeClr val="tx1"/>
              </a:solidFill>
              <a:prstDash val="sysDot"/>
              <a:headEnd type="none" w="med" len="med"/>
              <a:tailEnd type="none" w="med" len="med"/>
            </a:ln>
          </p:spPr>
        </p:sp>
        <p:sp>
          <p:nvSpPr>
            <p:cNvPr id="357454" name="直接连接符 357453"/>
            <p:cNvSpPr/>
            <p:nvPr/>
          </p:nvSpPr>
          <p:spPr>
            <a:xfrm>
              <a:off x="424" y="4107"/>
              <a:ext cx="378" cy="0"/>
            </a:xfrm>
            <a:prstGeom prst="line">
              <a:avLst/>
            </a:prstGeom>
            <a:ln w="38100" cap="flat" cmpd="sng">
              <a:solidFill>
                <a:schemeClr val="tx1"/>
              </a:solidFill>
              <a:prstDash val="solid"/>
              <a:headEnd type="none" w="med" len="med"/>
              <a:tailEnd type="none" w="med" len="med"/>
            </a:ln>
          </p:spPr>
        </p:sp>
        <p:sp>
          <p:nvSpPr>
            <p:cNvPr id="357455" name="文本框 357454"/>
            <p:cNvSpPr txBox="1"/>
            <p:nvPr/>
          </p:nvSpPr>
          <p:spPr>
            <a:xfrm>
              <a:off x="908" y="3940"/>
              <a:ext cx="702" cy="288"/>
            </a:xfrm>
            <a:prstGeom prst="rect">
              <a:avLst/>
            </a:prstGeom>
            <a:noFill/>
            <a:ln w="38100">
              <a:noFill/>
            </a:ln>
          </p:spPr>
          <p:txBody>
            <a:bodyPr>
              <a:spAutoFit/>
            </a:bodyPr>
            <a:lstStyle/>
            <a:p>
              <a:pPr>
                <a:lnSpc>
                  <a:spcPct val="120000"/>
                </a:lnSpc>
              </a:pPr>
              <a:r>
                <a:rPr lang="en-US" altLang="zh-CN" sz="2000">
                  <a:latin typeface="Times New Roman" panose="02020603050405020304" pitchFamily="18" charset="0"/>
                </a:rPr>
                <a:t>KM</a:t>
              </a:r>
              <a:r>
                <a:rPr lang="en-US" altLang="zh-CN" sz="1400" b="1">
                  <a:latin typeface="Times New Roman" panose="02020603050405020304" pitchFamily="18" charset="0"/>
                </a:rPr>
                <a:t> -</a:t>
              </a:r>
              <a:r>
                <a:rPr lang="en-US" altLang="zh-CN" sz="1400" b="1">
                  <a:latin typeface="Times New Roman" panose="02020603050405020304" pitchFamily="18" charset="0"/>
                  <a:sym typeface="Symbol" panose="05050102010706020507" pitchFamily="18" charset="2"/>
                </a:rPr>
                <a:t>Y</a:t>
              </a:r>
              <a:endParaRPr lang="en-US" altLang="zh-CN" b="1">
                <a:latin typeface="Times New Roman" panose="02020603050405020304" pitchFamily="18" charset="0"/>
              </a:endParaRPr>
            </a:p>
          </p:txBody>
        </p:sp>
        <p:sp>
          <p:nvSpPr>
            <p:cNvPr id="357456" name="直接连接符 357455"/>
            <p:cNvSpPr/>
            <p:nvPr/>
          </p:nvSpPr>
          <p:spPr>
            <a:xfrm flipV="1">
              <a:off x="1274" y="3219"/>
              <a:ext cx="0" cy="213"/>
            </a:xfrm>
            <a:prstGeom prst="line">
              <a:avLst/>
            </a:prstGeom>
            <a:ln w="38100" cap="flat" cmpd="sng">
              <a:solidFill>
                <a:schemeClr val="tx1"/>
              </a:solidFill>
              <a:prstDash val="solid"/>
              <a:headEnd type="none" w="med" len="med"/>
              <a:tailEnd type="none" w="med" len="med"/>
            </a:ln>
          </p:spPr>
        </p:sp>
        <p:sp>
          <p:nvSpPr>
            <p:cNvPr id="357457" name="直接连接符 357456"/>
            <p:cNvSpPr/>
            <p:nvPr/>
          </p:nvSpPr>
          <p:spPr>
            <a:xfrm flipH="1" flipV="1">
              <a:off x="1123" y="3348"/>
              <a:ext cx="151" cy="243"/>
            </a:xfrm>
            <a:prstGeom prst="line">
              <a:avLst/>
            </a:prstGeom>
            <a:ln w="38100" cap="flat" cmpd="sng">
              <a:solidFill>
                <a:schemeClr val="tx1"/>
              </a:solidFill>
              <a:prstDash val="solid"/>
              <a:headEnd type="none" w="med" len="med"/>
              <a:tailEnd type="none" w="med" len="med"/>
            </a:ln>
          </p:spPr>
        </p:sp>
        <p:sp>
          <p:nvSpPr>
            <p:cNvPr id="357458" name="流程图: 延期 357457"/>
            <p:cNvSpPr/>
            <p:nvPr/>
          </p:nvSpPr>
          <p:spPr>
            <a:xfrm rot="10800000">
              <a:off x="1240" y="3348"/>
              <a:ext cx="34" cy="91"/>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57459" name="直接连接符 357458"/>
            <p:cNvSpPr/>
            <p:nvPr/>
          </p:nvSpPr>
          <p:spPr>
            <a:xfrm flipV="1">
              <a:off x="1452" y="3157"/>
              <a:ext cx="0" cy="289"/>
            </a:xfrm>
            <a:prstGeom prst="line">
              <a:avLst/>
            </a:prstGeom>
            <a:ln w="38100" cap="flat" cmpd="sng">
              <a:solidFill>
                <a:schemeClr val="tx1"/>
              </a:solidFill>
              <a:prstDash val="solid"/>
              <a:headEnd type="none" w="med" len="med"/>
              <a:tailEnd type="none" w="med" len="med"/>
            </a:ln>
          </p:spPr>
        </p:sp>
        <p:sp>
          <p:nvSpPr>
            <p:cNvPr id="357460" name="直接连接符 357459"/>
            <p:cNvSpPr/>
            <p:nvPr/>
          </p:nvSpPr>
          <p:spPr>
            <a:xfrm flipH="1" flipV="1">
              <a:off x="1311" y="3348"/>
              <a:ext cx="151" cy="243"/>
            </a:xfrm>
            <a:prstGeom prst="line">
              <a:avLst/>
            </a:prstGeom>
            <a:ln w="38100" cap="flat" cmpd="sng">
              <a:solidFill>
                <a:schemeClr val="tx1"/>
              </a:solidFill>
              <a:prstDash val="solid"/>
              <a:headEnd type="none" w="med" len="med"/>
              <a:tailEnd type="none" w="med" len="med"/>
            </a:ln>
          </p:spPr>
        </p:sp>
        <p:sp>
          <p:nvSpPr>
            <p:cNvPr id="357461" name="直接连接符 357460"/>
            <p:cNvSpPr/>
            <p:nvPr/>
          </p:nvSpPr>
          <p:spPr>
            <a:xfrm flipV="1">
              <a:off x="1644" y="3101"/>
              <a:ext cx="0" cy="338"/>
            </a:xfrm>
            <a:prstGeom prst="line">
              <a:avLst/>
            </a:prstGeom>
            <a:ln w="38100" cap="flat" cmpd="sng">
              <a:solidFill>
                <a:schemeClr val="tx1"/>
              </a:solidFill>
              <a:prstDash val="solid"/>
              <a:headEnd type="none" w="med" len="med"/>
              <a:tailEnd type="none" w="med" len="med"/>
            </a:ln>
          </p:spPr>
        </p:sp>
        <p:sp>
          <p:nvSpPr>
            <p:cNvPr id="357462" name="直接连接符 357461"/>
            <p:cNvSpPr/>
            <p:nvPr/>
          </p:nvSpPr>
          <p:spPr>
            <a:xfrm flipH="1" flipV="1">
              <a:off x="1500" y="3348"/>
              <a:ext cx="150" cy="243"/>
            </a:xfrm>
            <a:prstGeom prst="line">
              <a:avLst/>
            </a:prstGeom>
            <a:ln w="38100" cap="flat" cmpd="sng">
              <a:solidFill>
                <a:schemeClr val="tx1"/>
              </a:solidFill>
              <a:prstDash val="solid"/>
              <a:headEnd type="none" w="med" len="med"/>
              <a:tailEnd type="none" w="med" len="med"/>
            </a:ln>
          </p:spPr>
        </p:sp>
        <p:sp>
          <p:nvSpPr>
            <p:cNvPr id="357463" name="流程图: 延期 357462"/>
            <p:cNvSpPr/>
            <p:nvPr/>
          </p:nvSpPr>
          <p:spPr>
            <a:xfrm rot="10800000">
              <a:off x="1613" y="3348"/>
              <a:ext cx="31" cy="91"/>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57464" name="直接连接符 357463"/>
            <p:cNvSpPr/>
            <p:nvPr/>
          </p:nvSpPr>
          <p:spPr>
            <a:xfrm>
              <a:off x="1199" y="3500"/>
              <a:ext cx="414" cy="0"/>
            </a:xfrm>
            <a:prstGeom prst="line">
              <a:avLst/>
            </a:prstGeom>
            <a:ln w="38100" cap="flat" cmpd="sng">
              <a:solidFill>
                <a:schemeClr val="tx1"/>
              </a:solidFill>
              <a:prstDash val="sysDot"/>
              <a:headEnd type="none" w="med" len="med"/>
              <a:tailEnd type="none" w="med" len="med"/>
            </a:ln>
          </p:spPr>
        </p:sp>
        <p:sp>
          <p:nvSpPr>
            <p:cNvPr id="357465" name="直接连接符 357464"/>
            <p:cNvSpPr/>
            <p:nvPr/>
          </p:nvSpPr>
          <p:spPr>
            <a:xfrm>
              <a:off x="405" y="3104"/>
              <a:ext cx="1245" cy="1"/>
            </a:xfrm>
            <a:prstGeom prst="line">
              <a:avLst/>
            </a:prstGeom>
            <a:ln w="38100" cap="flat" cmpd="sng">
              <a:solidFill>
                <a:srgbClr val="663300"/>
              </a:solidFill>
              <a:prstDash val="solid"/>
              <a:headEnd type="none" w="med" len="med"/>
              <a:tailEnd type="none" w="med" len="med"/>
            </a:ln>
          </p:spPr>
        </p:sp>
        <p:sp>
          <p:nvSpPr>
            <p:cNvPr id="357466" name="直接连接符 357465"/>
            <p:cNvSpPr/>
            <p:nvPr/>
          </p:nvSpPr>
          <p:spPr>
            <a:xfrm>
              <a:off x="621" y="3160"/>
              <a:ext cx="837" cy="0"/>
            </a:xfrm>
            <a:prstGeom prst="line">
              <a:avLst/>
            </a:prstGeom>
            <a:ln w="38100" cap="flat" cmpd="sng">
              <a:solidFill>
                <a:srgbClr val="FF66FF"/>
              </a:solidFill>
              <a:prstDash val="solid"/>
              <a:headEnd type="none" w="med" len="med"/>
              <a:tailEnd type="none" w="med" len="med"/>
            </a:ln>
          </p:spPr>
        </p:sp>
        <p:sp>
          <p:nvSpPr>
            <p:cNvPr id="357467" name="直接连接符 357466"/>
            <p:cNvSpPr/>
            <p:nvPr/>
          </p:nvSpPr>
          <p:spPr>
            <a:xfrm>
              <a:off x="806" y="3216"/>
              <a:ext cx="479" cy="0"/>
            </a:xfrm>
            <a:prstGeom prst="line">
              <a:avLst/>
            </a:prstGeom>
            <a:ln w="38100" cap="flat" cmpd="sng">
              <a:solidFill>
                <a:schemeClr val="accent1"/>
              </a:solidFill>
              <a:prstDash val="solid"/>
              <a:headEnd type="none" w="med" len="med"/>
              <a:tailEnd type="none" w="med" len="med"/>
            </a:ln>
          </p:spPr>
        </p:sp>
        <p:sp>
          <p:nvSpPr>
            <p:cNvPr id="357468" name="直接连接符 357467"/>
            <p:cNvSpPr/>
            <p:nvPr/>
          </p:nvSpPr>
          <p:spPr>
            <a:xfrm>
              <a:off x="615" y="3689"/>
              <a:ext cx="664" cy="8"/>
            </a:xfrm>
            <a:prstGeom prst="line">
              <a:avLst/>
            </a:prstGeom>
            <a:ln w="38100" cap="flat" cmpd="sng">
              <a:solidFill>
                <a:schemeClr val="accent1"/>
              </a:solidFill>
              <a:prstDash val="solid"/>
              <a:headEnd type="none" w="med" len="med"/>
              <a:tailEnd type="none" w="med" len="med"/>
            </a:ln>
          </p:spPr>
        </p:sp>
        <p:sp>
          <p:nvSpPr>
            <p:cNvPr id="357469" name="直接连接符 357468"/>
            <p:cNvSpPr/>
            <p:nvPr/>
          </p:nvSpPr>
          <p:spPr>
            <a:xfrm flipV="1">
              <a:off x="1267" y="3578"/>
              <a:ext cx="1" cy="111"/>
            </a:xfrm>
            <a:prstGeom prst="line">
              <a:avLst/>
            </a:prstGeom>
            <a:ln w="38100" cap="flat" cmpd="sng">
              <a:solidFill>
                <a:schemeClr val="tx1"/>
              </a:solidFill>
              <a:prstDash val="solid"/>
              <a:headEnd type="none" w="med" len="med"/>
              <a:tailEnd type="none" w="med" len="med"/>
            </a:ln>
          </p:spPr>
        </p:sp>
        <p:sp>
          <p:nvSpPr>
            <p:cNvPr id="357470" name="直接连接符 357469"/>
            <p:cNvSpPr/>
            <p:nvPr/>
          </p:nvSpPr>
          <p:spPr>
            <a:xfrm>
              <a:off x="405" y="3738"/>
              <a:ext cx="1060" cy="1"/>
            </a:xfrm>
            <a:prstGeom prst="line">
              <a:avLst/>
            </a:prstGeom>
            <a:ln w="38100" cap="flat" cmpd="sng">
              <a:solidFill>
                <a:srgbClr val="FF66FF"/>
              </a:solidFill>
              <a:prstDash val="solid"/>
              <a:headEnd type="none" w="med" len="med"/>
              <a:tailEnd type="none" w="med" len="med"/>
            </a:ln>
          </p:spPr>
        </p:sp>
        <p:sp>
          <p:nvSpPr>
            <p:cNvPr id="357471" name="直接连接符 357470"/>
            <p:cNvSpPr/>
            <p:nvPr/>
          </p:nvSpPr>
          <p:spPr>
            <a:xfrm>
              <a:off x="794" y="3786"/>
              <a:ext cx="863" cy="1"/>
            </a:xfrm>
            <a:prstGeom prst="line">
              <a:avLst/>
            </a:prstGeom>
            <a:ln w="38100" cap="flat" cmpd="sng">
              <a:solidFill>
                <a:srgbClr val="663300"/>
              </a:solidFill>
              <a:prstDash val="solid"/>
              <a:headEnd type="none" w="med" len="med"/>
              <a:tailEnd type="none" w="med" len="med"/>
            </a:ln>
          </p:spPr>
        </p:sp>
        <p:sp>
          <p:nvSpPr>
            <p:cNvPr id="357472" name="文本框 357471"/>
            <p:cNvSpPr txBox="1"/>
            <p:nvPr/>
          </p:nvSpPr>
          <p:spPr>
            <a:xfrm>
              <a:off x="1152" y="2791"/>
              <a:ext cx="725" cy="288"/>
            </a:xfrm>
            <a:prstGeom prst="rect">
              <a:avLst/>
            </a:prstGeom>
            <a:noFill/>
            <a:ln w="38100">
              <a:noFill/>
            </a:ln>
          </p:spPr>
          <p:txBody>
            <a:bodyPr>
              <a:spAutoFit/>
            </a:bodyPr>
            <a:lstStyle/>
            <a:p>
              <a:pPr>
                <a:lnSpc>
                  <a:spcPct val="120000"/>
                </a:lnSpc>
              </a:pPr>
              <a:r>
                <a:rPr lang="en-US" altLang="zh-CN" sz="2000">
                  <a:latin typeface="Times New Roman" panose="02020603050405020304" pitchFamily="18" charset="0"/>
                </a:rPr>
                <a:t>KM- </a:t>
              </a:r>
              <a:r>
                <a:rPr lang="en-US" altLang="zh-CN" sz="2000">
                  <a:latin typeface="Times New Roman" panose="02020603050405020304" pitchFamily="18" charset="0"/>
                  <a:sym typeface="Symbol" panose="05050102010706020507" pitchFamily="18" charset="2"/>
                </a:rPr>
                <a:t></a:t>
              </a:r>
              <a:endParaRPr lang="en-US" altLang="zh-CN" sz="2000" b="1">
                <a:latin typeface="Times New Roman" panose="02020603050405020304" pitchFamily="18" charset="0"/>
              </a:endParaRPr>
            </a:p>
          </p:txBody>
        </p:sp>
        <p:sp>
          <p:nvSpPr>
            <p:cNvPr id="357473" name="流程图: 延期 357472"/>
            <p:cNvSpPr/>
            <p:nvPr/>
          </p:nvSpPr>
          <p:spPr>
            <a:xfrm rot="10800000">
              <a:off x="1419" y="3348"/>
              <a:ext cx="35" cy="91"/>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57474" name="直接连接符 357473"/>
            <p:cNvSpPr/>
            <p:nvPr/>
          </p:nvSpPr>
          <p:spPr>
            <a:xfrm>
              <a:off x="1644" y="3588"/>
              <a:ext cx="0" cy="204"/>
            </a:xfrm>
            <a:prstGeom prst="line">
              <a:avLst/>
            </a:prstGeom>
            <a:ln w="38100" cap="flat" cmpd="sng">
              <a:solidFill>
                <a:srgbClr val="000000"/>
              </a:solidFill>
              <a:prstDash val="solid"/>
              <a:headEnd type="none" w="med" len="med"/>
              <a:tailEnd type="none" w="med" len="med"/>
            </a:ln>
          </p:spPr>
        </p:sp>
        <p:sp>
          <p:nvSpPr>
            <p:cNvPr id="357475" name="直接连接符 357474"/>
            <p:cNvSpPr/>
            <p:nvPr/>
          </p:nvSpPr>
          <p:spPr>
            <a:xfrm>
              <a:off x="1464" y="3600"/>
              <a:ext cx="0" cy="144"/>
            </a:xfrm>
            <a:prstGeom prst="line">
              <a:avLst/>
            </a:prstGeom>
            <a:ln w="38100" cap="flat" cmpd="sng">
              <a:solidFill>
                <a:srgbClr val="000000"/>
              </a:solidFill>
              <a:prstDash val="solid"/>
              <a:headEnd type="none" w="med" len="med"/>
              <a:tailEnd type="none" w="med" len="med"/>
            </a:ln>
          </p:spPr>
        </p:sp>
      </p:grpSp>
      <p:sp>
        <p:nvSpPr>
          <p:cNvPr id="357476" name="矩形 357475"/>
          <p:cNvSpPr/>
          <p:nvPr/>
        </p:nvSpPr>
        <p:spPr>
          <a:xfrm>
            <a:off x="0" y="241300"/>
            <a:ext cx="184150" cy="519113"/>
          </a:xfrm>
          <a:prstGeom prst="rect">
            <a:avLst/>
          </a:prstGeom>
          <a:noFill/>
          <a:ln w="9525">
            <a:noFill/>
          </a:ln>
        </p:spPr>
        <p:txBody>
          <a:bodyPr wrap="none" anchor="t" anchorCtr="0">
            <a:spAutoFit/>
          </a:bodyPr>
          <a:lstStyle/>
          <a:p>
            <a:endParaRPr lang="zh-CN" altLang="en-US" sz="2800" b="1" dirty="0">
              <a:solidFill>
                <a:schemeClr val="accent2"/>
              </a:solidFill>
              <a:latin typeface="宋体" panose="02010600030101010101" pitchFamily="2" charset="-122"/>
              <a:sym typeface="Symbol" panose="05050102010706020507" pitchFamily="18" charset="2"/>
            </a:endParaRPr>
          </a:p>
        </p:txBody>
      </p:sp>
      <p:grpSp>
        <p:nvGrpSpPr>
          <p:cNvPr id="357477" name="组合 357476"/>
          <p:cNvGrpSpPr/>
          <p:nvPr/>
        </p:nvGrpSpPr>
        <p:grpSpPr>
          <a:xfrm>
            <a:off x="2928938" y="4959350"/>
            <a:ext cx="6215062" cy="2009775"/>
            <a:chOff x="1845" y="3124"/>
            <a:chExt cx="3915" cy="1266"/>
          </a:xfrm>
        </p:grpSpPr>
        <p:sp>
          <p:nvSpPr>
            <p:cNvPr id="357478" name="直接连接符 357477"/>
            <p:cNvSpPr/>
            <p:nvPr/>
          </p:nvSpPr>
          <p:spPr>
            <a:xfrm>
              <a:off x="1861" y="3161"/>
              <a:ext cx="0" cy="1104"/>
            </a:xfrm>
            <a:prstGeom prst="line">
              <a:avLst/>
            </a:prstGeom>
            <a:ln w="38100" cap="flat" cmpd="sng">
              <a:solidFill>
                <a:srgbClr val="00CC00"/>
              </a:solidFill>
              <a:prstDash val="solid"/>
              <a:headEnd type="none" w="med" len="med"/>
              <a:tailEnd type="none" w="med" len="med"/>
            </a:ln>
          </p:spPr>
        </p:sp>
        <p:grpSp>
          <p:nvGrpSpPr>
            <p:cNvPr id="357479" name="组合 357478"/>
            <p:cNvGrpSpPr/>
            <p:nvPr/>
          </p:nvGrpSpPr>
          <p:grpSpPr>
            <a:xfrm>
              <a:off x="3580" y="3124"/>
              <a:ext cx="1820" cy="288"/>
              <a:chOff x="3580" y="3124"/>
              <a:chExt cx="1820" cy="288"/>
            </a:xfrm>
          </p:grpSpPr>
          <p:sp>
            <p:nvSpPr>
              <p:cNvPr id="357480" name="直接连接符 357479"/>
              <p:cNvSpPr/>
              <p:nvPr/>
            </p:nvSpPr>
            <p:spPr>
              <a:xfrm>
                <a:off x="3580" y="3287"/>
                <a:ext cx="356" cy="0"/>
              </a:xfrm>
              <a:prstGeom prst="line">
                <a:avLst/>
              </a:prstGeom>
              <a:ln w="38100" cap="flat" cmpd="sng">
                <a:solidFill>
                  <a:schemeClr val="tx1"/>
                </a:solidFill>
                <a:prstDash val="solid"/>
                <a:headEnd type="none" w="med" len="med"/>
                <a:tailEnd type="arrow" w="med" len="med"/>
              </a:ln>
            </p:spPr>
          </p:sp>
          <p:sp>
            <p:nvSpPr>
              <p:cNvPr id="357481" name="文本框 357480"/>
              <p:cNvSpPr txBox="1"/>
              <p:nvPr/>
            </p:nvSpPr>
            <p:spPr>
              <a:xfrm>
                <a:off x="3940" y="3124"/>
                <a:ext cx="1460" cy="288"/>
              </a:xfrm>
              <a:prstGeom prst="rect">
                <a:avLst/>
              </a:prstGeom>
              <a:noFill/>
              <a:ln w="38100">
                <a:noFill/>
              </a:ln>
            </p:spPr>
            <p:txBody>
              <a:bodyPr wrap="none" anchor="ctr" anchorCtr="0">
                <a:spAutoFit/>
              </a:bodyPr>
              <a:lstStyle/>
              <a:p>
                <a:pPr algn="ctr"/>
                <a:r>
                  <a:rPr lang="zh-CN" altLang="en-US" b="1" dirty="0">
                    <a:latin typeface="Times New Roman" panose="02020603050405020304" pitchFamily="18" charset="0"/>
                  </a:rPr>
                  <a:t>主电路接通电源</a:t>
                </a:r>
                <a:endParaRPr lang="zh-CN" altLang="en-US" b="1">
                  <a:latin typeface="Times New Roman" panose="02020603050405020304" pitchFamily="18" charset="0"/>
                </a:endParaRPr>
              </a:p>
            </p:txBody>
          </p:sp>
        </p:grpSp>
        <p:grpSp>
          <p:nvGrpSpPr>
            <p:cNvPr id="357482" name="组合 357481"/>
            <p:cNvGrpSpPr/>
            <p:nvPr/>
          </p:nvGrpSpPr>
          <p:grpSpPr>
            <a:xfrm>
              <a:off x="3440" y="3377"/>
              <a:ext cx="2283" cy="620"/>
              <a:chOff x="3440" y="3377"/>
              <a:chExt cx="2283" cy="620"/>
            </a:xfrm>
          </p:grpSpPr>
          <p:sp>
            <p:nvSpPr>
              <p:cNvPr id="357483" name="直接连接符 357482"/>
              <p:cNvSpPr/>
              <p:nvPr/>
            </p:nvSpPr>
            <p:spPr>
              <a:xfrm>
                <a:off x="3958" y="3589"/>
                <a:ext cx="0" cy="355"/>
              </a:xfrm>
              <a:prstGeom prst="line">
                <a:avLst/>
              </a:prstGeom>
              <a:ln w="38100" cap="flat" cmpd="sng">
                <a:solidFill>
                  <a:schemeClr val="tx1"/>
                </a:solidFill>
                <a:prstDash val="solid"/>
                <a:headEnd type="none" w="med" len="med"/>
                <a:tailEnd type="none" w="med" len="med"/>
              </a:ln>
            </p:spPr>
          </p:sp>
          <p:grpSp>
            <p:nvGrpSpPr>
              <p:cNvPr id="357484" name="组合 357483"/>
              <p:cNvGrpSpPr/>
              <p:nvPr/>
            </p:nvGrpSpPr>
            <p:grpSpPr>
              <a:xfrm>
                <a:off x="3440" y="3377"/>
                <a:ext cx="2283" cy="620"/>
                <a:chOff x="3440" y="3377"/>
                <a:chExt cx="2283" cy="620"/>
              </a:xfrm>
            </p:grpSpPr>
            <p:sp>
              <p:nvSpPr>
                <p:cNvPr id="357485" name="直接连接符 357484"/>
                <p:cNvSpPr/>
                <p:nvPr/>
              </p:nvSpPr>
              <p:spPr>
                <a:xfrm>
                  <a:off x="3524" y="3676"/>
                  <a:ext cx="410" cy="0"/>
                </a:xfrm>
                <a:prstGeom prst="line">
                  <a:avLst/>
                </a:prstGeom>
                <a:ln w="38100" cap="flat" cmpd="sng">
                  <a:solidFill>
                    <a:schemeClr val="tx1"/>
                  </a:solidFill>
                  <a:prstDash val="solid"/>
                  <a:headEnd type="none" w="med" len="med"/>
                  <a:tailEnd type="arrow" w="med" len="med"/>
                </a:ln>
              </p:spPr>
            </p:sp>
            <p:sp>
              <p:nvSpPr>
                <p:cNvPr id="357486" name="文本框 357485"/>
                <p:cNvSpPr txBox="1"/>
                <p:nvPr/>
              </p:nvSpPr>
              <p:spPr>
                <a:xfrm>
                  <a:off x="3440" y="3377"/>
                  <a:ext cx="500" cy="288"/>
                </a:xfrm>
                <a:prstGeom prst="rect">
                  <a:avLst/>
                </a:prstGeom>
                <a:noFill/>
                <a:ln w="38100">
                  <a:noFill/>
                </a:ln>
              </p:spPr>
              <p:txBody>
                <a:bodyPr wrap="none" anchor="ctr" anchorCtr="0">
                  <a:spAutoFit/>
                </a:bodyPr>
                <a:lstStyle/>
                <a:p>
                  <a:pPr algn="ctr"/>
                  <a:r>
                    <a:rPr lang="zh-CN" altLang="en-US" b="1" dirty="0">
                      <a:solidFill>
                        <a:srgbClr val="FF0000"/>
                      </a:solidFill>
                      <a:latin typeface="Times New Roman" panose="02020603050405020304" pitchFamily="18" charset="0"/>
                    </a:rPr>
                    <a:t>延时</a:t>
                  </a:r>
                  <a:endParaRPr lang="zh-CN" altLang="en-US" b="1">
                    <a:solidFill>
                      <a:srgbClr val="FF0000"/>
                    </a:solidFill>
                    <a:latin typeface="Times New Roman" panose="02020603050405020304" pitchFamily="18" charset="0"/>
                  </a:endParaRPr>
                </a:p>
              </p:txBody>
            </p:sp>
            <p:sp>
              <p:nvSpPr>
                <p:cNvPr id="357487" name="直接连接符 357486"/>
                <p:cNvSpPr/>
                <p:nvPr/>
              </p:nvSpPr>
              <p:spPr>
                <a:xfrm>
                  <a:off x="5027" y="3651"/>
                  <a:ext cx="223" cy="0"/>
                </a:xfrm>
                <a:prstGeom prst="line">
                  <a:avLst/>
                </a:prstGeom>
                <a:ln w="38100" cap="flat" cmpd="sng">
                  <a:solidFill>
                    <a:schemeClr val="tx1"/>
                  </a:solidFill>
                  <a:prstDash val="solid"/>
                  <a:headEnd type="none" w="med" len="med"/>
                  <a:tailEnd type="arrow" w="med" len="med"/>
                </a:ln>
              </p:spPr>
            </p:sp>
            <p:sp>
              <p:nvSpPr>
                <p:cNvPr id="357488" name="文本框 357487"/>
                <p:cNvSpPr txBox="1"/>
                <p:nvPr/>
              </p:nvSpPr>
              <p:spPr>
                <a:xfrm>
                  <a:off x="5230" y="3507"/>
                  <a:ext cx="493" cy="288"/>
                </a:xfrm>
                <a:prstGeom prst="rect">
                  <a:avLst/>
                </a:prstGeom>
                <a:noFill/>
                <a:ln w="38100">
                  <a:noFill/>
                </a:ln>
              </p:spPr>
              <p:txBody>
                <a:bodyPr wrap="none" anchor="ctr" anchorCtr="0">
                  <a:spAutoFit/>
                </a:bodyPr>
                <a:lstStyle/>
                <a:p>
                  <a:r>
                    <a:rPr lang="en-US" altLang="zh-CN" sz="2000" b="1">
                      <a:latin typeface="Times New Roman" panose="02020603050405020304" pitchFamily="18" charset="0"/>
                    </a:rPr>
                    <a:t>KT </a:t>
                  </a:r>
                  <a:r>
                    <a:rPr lang="en-US" altLang="zh-CN" b="1">
                      <a:solidFill>
                        <a:srgbClr val="3333FF"/>
                      </a:solidFill>
                      <a:latin typeface="Times New Roman" panose="02020603050405020304" pitchFamily="18" charset="0"/>
                      <a:sym typeface="Symbol" panose="05050102010706020507" pitchFamily="18" charset="2"/>
                    </a:rPr>
                    <a:t></a:t>
                  </a:r>
                  <a:endParaRPr lang="en-US" altLang="zh-CN" sz="2000" b="1">
                    <a:solidFill>
                      <a:srgbClr val="3333FF"/>
                    </a:solidFill>
                    <a:latin typeface="Times New Roman" panose="02020603050405020304" pitchFamily="18" charset="0"/>
                  </a:endParaRPr>
                </a:p>
              </p:txBody>
            </p:sp>
            <p:grpSp>
              <p:nvGrpSpPr>
                <p:cNvPr id="357489" name="组合 357488"/>
                <p:cNvGrpSpPr/>
                <p:nvPr/>
              </p:nvGrpSpPr>
              <p:grpSpPr>
                <a:xfrm>
                  <a:off x="3974" y="3518"/>
                  <a:ext cx="1037" cy="250"/>
                  <a:chOff x="2811" y="3219"/>
                  <a:chExt cx="1037" cy="250"/>
                </a:xfrm>
              </p:grpSpPr>
              <p:sp>
                <p:nvSpPr>
                  <p:cNvPr id="357490" name="直接连接符 357489"/>
                  <p:cNvSpPr/>
                  <p:nvPr/>
                </p:nvSpPr>
                <p:spPr>
                  <a:xfrm>
                    <a:off x="2811" y="3344"/>
                    <a:ext cx="323" cy="0"/>
                  </a:xfrm>
                  <a:prstGeom prst="line">
                    <a:avLst/>
                  </a:prstGeom>
                  <a:ln w="38100" cap="flat" cmpd="sng">
                    <a:solidFill>
                      <a:schemeClr val="tx1"/>
                    </a:solidFill>
                    <a:prstDash val="solid"/>
                    <a:headEnd type="none" w="med" len="med"/>
                    <a:tailEnd type="arrow" w="med" len="med"/>
                  </a:ln>
                </p:spPr>
              </p:sp>
              <p:sp>
                <p:nvSpPr>
                  <p:cNvPr id="357491" name="文本框 357490"/>
                  <p:cNvSpPr txBox="1"/>
                  <p:nvPr/>
                </p:nvSpPr>
                <p:spPr>
                  <a:xfrm>
                    <a:off x="3138" y="3219"/>
                    <a:ext cx="710" cy="250"/>
                  </a:xfrm>
                  <a:prstGeom prst="rect">
                    <a:avLst/>
                  </a:prstGeom>
                  <a:noFill/>
                  <a:ln w="38100">
                    <a:noFill/>
                  </a:ln>
                </p:spPr>
                <p:txBody>
                  <a:bodyPr wrap="none" anchor="ctr" anchorCtr="0">
                    <a:spAutoFit/>
                  </a:bodyPr>
                  <a:lstStyle/>
                  <a:p>
                    <a:r>
                      <a:rPr lang="zh-CN" altLang="en-US" sz="2000" b="1">
                        <a:latin typeface="Times New Roman" panose="02020603050405020304" pitchFamily="18" charset="0"/>
                      </a:rPr>
                      <a:t> </a:t>
                    </a:r>
                    <a:r>
                      <a:rPr lang="en-US" altLang="zh-CN" sz="2000" b="1">
                        <a:latin typeface="Times New Roman" panose="02020603050405020304" pitchFamily="18" charset="0"/>
                      </a:rPr>
                      <a:t>KM-</a:t>
                    </a:r>
                    <a:r>
                      <a:rPr lang="en-US" altLang="zh-CN" sz="2000" b="1">
                        <a:latin typeface="Times New Roman" panose="02020603050405020304" pitchFamily="18" charset="0"/>
                        <a:sym typeface="Symbol" panose="05050102010706020507" pitchFamily="18" charset="2"/>
                      </a:rPr>
                      <a:t> </a:t>
                    </a:r>
                    <a:r>
                      <a:rPr lang="en-US" altLang="zh-CN" sz="2000" b="1">
                        <a:solidFill>
                          <a:srgbClr val="3333FF"/>
                        </a:solidFill>
                        <a:latin typeface="Times New Roman" panose="02020603050405020304" pitchFamily="18" charset="0"/>
                        <a:sym typeface="Symbol" panose="05050102010706020507" pitchFamily="18" charset="2"/>
                      </a:rPr>
                      <a:t></a:t>
                    </a:r>
                    <a:endParaRPr lang="en-US" altLang="zh-CN" sz="2000" b="1">
                      <a:solidFill>
                        <a:srgbClr val="3333FF"/>
                      </a:solidFill>
                      <a:latin typeface="Times New Roman" panose="02020603050405020304" pitchFamily="18" charset="0"/>
                    </a:endParaRPr>
                  </a:p>
                </p:txBody>
              </p:sp>
            </p:grpSp>
            <p:grpSp>
              <p:nvGrpSpPr>
                <p:cNvPr id="357492" name="组合 357491"/>
                <p:cNvGrpSpPr/>
                <p:nvPr/>
              </p:nvGrpSpPr>
              <p:grpSpPr>
                <a:xfrm>
                  <a:off x="3949" y="3709"/>
                  <a:ext cx="1073" cy="288"/>
                  <a:chOff x="2811" y="3200"/>
                  <a:chExt cx="1073" cy="288"/>
                </a:xfrm>
              </p:grpSpPr>
              <p:sp>
                <p:nvSpPr>
                  <p:cNvPr id="357493" name="直接连接符 357492"/>
                  <p:cNvSpPr/>
                  <p:nvPr/>
                </p:nvSpPr>
                <p:spPr>
                  <a:xfrm>
                    <a:off x="2811" y="3344"/>
                    <a:ext cx="323" cy="0"/>
                  </a:xfrm>
                  <a:prstGeom prst="line">
                    <a:avLst/>
                  </a:prstGeom>
                  <a:ln w="38100" cap="flat" cmpd="sng">
                    <a:solidFill>
                      <a:schemeClr val="tx1"/>
                    </a:solidFill>
                    <a:prstDash val="solid"/>
                    <a:headEnd type="none" w="med" len="med"/>
                    <a:tailEnd type="arrow" w="med" len="med"/>
                  </a:ln>
                </p:spPr>
              </p:sp>
              <p:sp>
                <p:nvSpPr>
                  <p:cNvPr id="357494" name="文本框 357493"/>
                  <p:cNvSpPr txBox="1"/>
                  <p:nvPr/>
                </p:nvSpPr>
                <p:spPr>
                  <a:xfrm>
                    <a:off x="3138" y="3200"/>
                    <a:ext cx="746" cy="288"/>
                  </a:xfrm>
                  <a:prstGeom prst="rect">
                    <a:avLst/>
                  </a:prstGeom>
                  <a:noFill/>
                  <a:ln w="38100">
                    <a:noFill/>
                  </a:ln>
                </p:spPr>
                <p:txBody>
                  <a:bodyPr wrap="none" anchor="ctr" anchorCtr="0">
                    <a:spAutoFit/>
                  </a:bodyPr>
                  <a:lstStyle/>
                  <a:p>
                    <a:r>
                      <a:rPr lang="zh-CN" altLang="en-US" sz="2000" b="1">
                        <a:latin typeface="Times New Roman" panose="02020603050405020304" pitchFamily="18" charset="0"/>
                      </a:rPr>
                      <a:t> </a:t>
                    </a:r>
                    <a:r>
                      <a:rPr lang="en-US" altLang="zh-CN" sz="2000" b="1">
                        <a:latin typeface="Times New Roman" panose="02020603050405020304" pitchFamily="18" charset="0"/>
                      </a:rPr>
                      <a:t>KM-</a:t>
                    </a:r>
                    <a:r>
                      <a:rPr lang="en-US" altLang="zh-CN" sz="2000" b="1">
                        <a:latin typeface="Times New Roman" panose="02020603050405020304" pitchFamily="18" charset="0"/>
                        <a:sym typeface="Symbol" panose="05050102010706020507" pitchFamily="18" charset="2"/>
                      </a:rPr>
                      <a:t> Y</a:t>
                    </a:r>
                    <a:r>
                      <a:rPr lang="en-US" altLang="zh-CN" b="1">
                        <a:solidFill>
                          <a:srgbClr val="3333FF"/>
                        </a:solidFill>
                        <a:latin typeface="Times New Roman" panose="02020603050405020304" pitchFamily="18" charset="0"/>
                        <a:sym typeface="Symbol" panose="05050102010706020507" pitchFamily="18" charset="2"/>
                      </a:rPr>
                      <a:t></a:t>
                    </a:r>
                    <a:endParaRPr lang="en-US" altLang="zh-CN" sz="2000" b="1">
                      <a:solidFill>
                        <a:srgbClr val="3333FF"/>
                      </a:solidFill>
                      <a:latin typeface="Times New Roman" panose="02020603050405020304" pitchFamily="18" charset="0"/>
                    </a:endParaRPr>
                  </a:p>
                </p:txBody>
              </p:sp>
            </p:grpSp>
          </p:grpSp>
        </p:grpSp>
        <p:sp>
          <p:nvSpPr>
            <p:cNvPr id="357495" name="右弧形箭头 357494"/>
            <p:cNvSpPr/>
            <p:nvPr/>
          </p:nvSpPr>
          <p:spPr>
            <a:xfrm rot="-711706">
              <a:off x="5412" y="3798"/>
              <a:ext cx="177" cy="434"/>
            </a:xfrm>
            <a:prstGeom prst="curvedLeftArrow">
              <a:avLst>
                <a:gd name="adj1" fmla="val 49039"/>
                <a:gd name="adj2" fmla="val 98079"/>
                <a:gd name="adj3" fmla="val 33333"/>
              </a:avLst>
            </a:prstGeom>
            <a:solidFill>
              <a:schemeClr val="accent1"/>
            </a:solidFill>
            <a:ln w="19050" cap="flat" cmpd="sng">
              <a:solidFill>
                <a:schemeClr val="tx1"/>
              </a:solidFill>
              <a:prstDash val="solid"/>
              <a:miter/>
              <a:headEnd type="none" w="med" len="med"/>
              <a:tailEnd type="none" w="med" len="med"/>
            </a:ln>
          </p:spPr>
          <p:txBody>
            <a:bodyPr/>
            <a:lstStyle/>
            <a:p>
              <a:endParaRPr lang="zh-CN" altLang="en-US"/>
            </a:p>
          </p:txBody>
        </p:sp>
        <p:sp>
          <p:nvSpPr>
            <p:cNvPr id="357496" name="文本框 357495"/>
            <p:cNvSpPr txBox="1"/>
            <p:nvPr/>
          </p:nvSpPr>
          <p:spPr>
            <a:xfrm>
              <a:off x="3966" y="4140"/>
              <a:ext cx="116" cy="250"/>
            </a:xfrm>
            <a:prstGeom prst="rect">
              <a:avLst/>
            </a:prstGeom>
            <a:noFill/>
            <a:ln w="38100">
              <a:noFill/>
            </a:ln>
          </p:spPr>
          <p:txBody>
            <a:bodyPr wrap="none" anchor="ctr" anchorCtr="0">
              <a:spAutoFit/>
            </a:bodyPr>
            <a:lstStyle/>
            <a:p>
              <a:pPr algn="ctr"/>
              <a:endParaRPr lang="zh-CN" altLang="en-US" sz="2000" b="1" dirty="0">
                <a:latin typeface="Times New Roman" panose="02020603050405020304" pitchFamily="18" charset="0"/>
              </a:endParaRPr>
            </a:p>
          </p:txBody>
        </p:sp>
        <p:sp>
          <p:nvSpPr>
            <p:cNvPr id="357497" name="文本框 357496"/>
            <p:cNvSpPr txBox="1"/>
            <p:nvPr/>
          </p:nvSpPr>
          <p:spPr>
            <a:xfrm>
              <a:off x="3932" y="3972"/>
              <a:ext cx="1439" cy="300"/>
            </a:xfrm>
            <a:prstGeom prst="rect">
              <a:avLst/>
            </a:prstGeom>
            <a:noFill/>
            <a:ln w="19050" cap="flat" cmpd="sng">
              <a:solidFill>
                <a:srgbClr val="FF0000"/>
              </a:solidFill>
              <a:prstDash val="solid"/>
              <a:miter/>
              <a:headEnd type="none" w="med" len="med"/>
              <a:tailEnd type="none" w="med" len="med"/>
            </a:ln>
          </p:spPr>
          <p:txBody>
            <a:bodyPr wrap="none" anchor="ctr" anchorCtr="0">
              <a:spAutoFit/>
            </a:bodyPr>
            <a:lstStyle/>
            <a:p>
              <a:pPr algn="ctr"/>
              <a:r>
                <a:rPr lang="en-US" altLang="zh-CN" b="1">
                  <a:latin typeface="Times New Roman" panose="02020603050405020304" pitchFamily="18" charset="0"/>
                </a:rPr>
                <a:t>Y</a:t>
              </a:r>
              <a:r>
                <a:rPr lang="en-US" altLang="zh-CN" b="1">
                  <a:latin typeface="Times New Roman" panose="02020603050405020304" pitchFamily="18" charset="0"/>
                  <a:sym typeface="Symbol" panose="05050102010706020507" pitchFamily="18" charset="2"/>
                </a:rPr>
                <a:t>  </a:t>
              </a:r>
              <a:r>
                <a:rPr lang="zh-CN" altLang="en-US" b="1" dirty="0">
                  <a:latin typeface="Times New Roman" panose="02020603050405020304" pitchFamily="18" charset="0"/>
                  <a:sym typeface="Symbol" panose="05050102010706020507" pitchFamily="18" charset="2"/>
                </a:rPr>
                <a:t>转换完成</a:t>
              </a:r>
              <a:endParaRPr lang="zh-CN" altLang="en-US" b="1">
                <a:latin typeface="Times New Roman" panose="02020603050405020304" pitchFamily="18" charset="0"/>
              </a:endParaRPr>
            </a:p>
          </p:txBody>
        </p:sp>
        <p:grpSp>
          <p:nvGrpSpPr>
            <p:cNvPr id="357498" name="组合 357497"/>
            <p:cNvGrpSpPr/>
            <p:nvPr/>
          </p:nvGrpSpPr>
          <p:grpSpPr>
            <a:xfrm>
              <a:off x="1845" y="3145"/>
              <a:ext cx="3915" cy="1142"/>
              <a:chOff x="1845" y="3145"/>
              <a:chExt cx="3915" cy="1142"/>
            </a:xfrm>
          </p:grpSpPr>
          <p:sp>
            <p:nvSpPr>
              <p:cNvPr id="357499" name="直接连接符 357498"/>
              <p:cNvSpPr/>
              <p:nvPr/>
            </p:nvSpPr>
            <p:spPr>
              <a:xfrm>
                <a:off x="2658" y="3211"/>
                <a:ext cx="0" cy="1054"/>
              </a:xfrm>
              <a:prstGeom prst="line">
                <a:avLst/>
              </a:prstGeom>
              <a:ln w="38100" cap="flat" cmpd="sng">
                <a:solidFill>
                  <a:schemeClr val="tx1"/>
                </a:solidFill>
                <a:prstDash val="solid"/>
                <a:headEnd type="none" w="med" len="med"/>
                <a:tailEnd type="none" w="med" len="med"/>
              </a:ln>
            </p:spPr>
          </p:sp>
          <p:grpSp>
            <p:nvGrpSpPr>
              <p:cNvPr id="357500" name="组合 357499"/>
              <p:cNvGrpSpPr/>
              <p:nvPr/>
            </p:nvGrpSpPr>
            <p:grpSpPr>
              <a:xfrm>
                <a:off x="1845" y="3145"/>
                <a:ext cx="3915" cy="1142"/>
                <a:chOff x="1845" y="3145"/>
                <a:chExt cx="3915" cy="1142"/>
              </a:xfrm>
            </p:grpSpPr>
            <p:sp>
              <p:nvSpPr>
                <p:cNvPr id="357501" name="文本框 357500"/>
                <p:cNvSpPr txBox="1"/>
                <p:nvPr/>
              </p:nvSpPr>
              <p:spPr>
                <a:xfrm>
                  <a:off x="1903" y="3336"/>
                  <a:ext cx="601" cy="288"/>
                </a:xfrm>
                <a:prstGeom prst="rect">
                  <a:avLst/>
                </a:prstGeom>
                <a:noFill/>
                <a:ln w="38100">
                  <a:noFill/>
                </a:ln>
              </p:spPr>
              <p:txBody>
                <a:bodyPr wrap="none" anchor="ctr" anchorCtr="0">
                  <a:spAutoFit/>
                </a:bodyPr>
                <a:lstStyle/>
                <a:p>
                  <a:pPr algn="ctr"/>
                  <a:r>
                    <a:rPr lang="en-US" altLang="zh-CN" b="1">
                      <a:latin typeface="Times New Roman" panose="02020603050405020304" pitchFamily="18" charset="0"/>
                    </a:rPr>
                    <a:t>SB2 </a:t>
                  </a:r>
                  <a:r>
                    <a:rPr lang="en-US" altLang="zh-CN" b="1">
                      <a:solidFill>
                        <a:srgbClr val="3333FF"/>
                      </a:solidFill>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grpSp>
              <p:nvGrpSpPr>
                <p:cNvPr id="357502" name="组合 357501"/>
                <p:cNvGrpSpPr/>
                <p:nvPr/>
              </p:nvGrpSpPr>
              <p:grpSpPr>
                <a:xfrm>
                  <a:off x="2657" y="3164"/>
                  <a:ext cx="846" cy="250"/>
                  <a:chOff x="2811" y="3219"/>
                  <a:chExt cx="846" cy="250"/>
                </a:xfrm>
              </p:grpSpPr>
              <p:sp>
                <p:nvSpPr>
                  <p:cNvPr id="357503" name="直接连接符 357502"/>
                  <p:cNvSpPr/>
                  <p:nvPr/>
                </p:nvSpPr>
                <p:spPr>
                  <a:xfrm>
                    <a:off x="2811" y="3344"/>
                    <a:ext cx="323" cy="0"/>
                  </a:xfrm>
                  <a:prstGeom prst="line">
                    <a:avLst/>
                  </a:prstGeom>
                  <a:ln w="38100" cap="flat" cmpd="sng">
                    <a:solidFill>
                      <a:schemeClr val="tx1"/>
                    </a:solidFill>
                    <a:prstDash val="solid"/>
                    <a:headEnd type="none" w="med" len="med"/>
                    <a:tailEnd type="arrow" w="med" len="med"/>
                  </a:ln>
                </p:spPr>
              </p:sp>
              <p:sp>
                <p:nvSpPr>
                  <p:cNvPr id="357504" name="文本框 357503"/>
                  <p:cNvSpPr txBox="1"/>
                  <p:nvPr/>
                </p:nvSpPr>
                <p:spPr>
                  <a:xfrm>
                    <a:off x="3138" y="3219"/>
                    <a:ext cx="519" cy="250"/>
                  </a:xfrm>
                  <a:prstGeom prst="rect">
                    <a:avLst/>
                  </a:prstGeom>
                  <a:noFill/>
                  <a:ln w="38100">
                    <a:noFill/>
                  </a:ln>
                </p:spPr>
                <p:txBody>
                  <a:bodyPr wrap="none" anchor="ctr" anchorCtr="0">
                    <a:spAutoFit/>
                  </a:bodyPr>
                  <a:lstStyle/>
                  <a:p>
                    <a:r>
                      <a:rPr lang="en-US" altLang="zh-CN" sz="2000" b="1">
                        <a:latin typeface="Times New Roman" panose="02020603050405020304" pitchFamily="18" charset="0"/>
                      </a:rPr>
                      <a:t>KM </a:t>
                    </a:r>
                    <a:r>
                      <a:rPr lang="en-US" altLang="zh-CN" sz="2000" b="1">
                        <a:solidFill>
                          <a:srgbClr val="3333FF"/>
                        </a:solidFill>
                        <a:latin typeface="Times New Roman" panose="02020603050405020304" pitchFamily="18" charset="0"/>
                        <a:sym typeface="Symbol" panose="05050102010706020507" pitchFamily="18" charset="2"/>
                      </a:rPr>
                      <a:t></a:t>
                    </a:r>
                    <a:endParaRPr lang="en-US" altLang="zh-CN" sz="2000" b="1">
                      <a:solidFill>
                        <a:srgbClr val="3333FF"/>
                      </a:solidFill>
                      <a:latin typeface="Times New Roman" panose="02020603050405020304" pitchFamily="18" charset="0"/>
                    </a:endParaRPr>
                  </a:p>
                </p:txBody>
              </p:sp>
            </p:grpSp>
            <p:grpSp>
              <p:nvGrpSpPr>
                <p:cNvPr id="357505" name="组合 357504"/>
                <p:cNvGrpSpPr/>
                <p:nvPr/>
              </p:nvGrpSpPr>
              <p:grpSpPr>
                <a:xfrm>
                  <a:off x="2654" y="3557"/>
                  <a:ext cx="824" cy="250"/>
                  <a:chOff x="2808" y="3425"/>
                  <a:chExt cx="824" cy="250"/>
                </a:xfrm>
              </p:grpSpPr>
              <p:sp>
                <p:nvSpPr>
                  <p:cNvPr id="357506" name="直接连接符 357505"/>
                  <p:cNvSpPr/>
                  <p:nvPr/>
                </p:nvSpPr>
                <p:spPr>
                  <a:xfrm>
                    <a:off x="2808" y="3550"/>
                    <a:ext cx="323" cy="0"/>
                  </a:xfrm>
                  <a:prstGeom prst="line">
                    <a:avLst/>
                  </a:prstGeom>
                  <a:ln w="38100" cap="flat" cmpd="sng">
                    <a:solidFill>
                      <a:schemeClr val="tx1"/>
                    </a:solidFill>
                    <a:prstDash val="solid"/>
                    <a:headEnd type="none" w="med" len="med"/>
                    <a:tailEnd type="arrow" w="med" len="med"/>
                  </a:ln>
                </p:spPr>
              </p:sp>
              <p:sp>
                <p:nvSpPr>
                  <p:cNvPr id="357507" name="文本框 357506"/>
                  <p:cNvSpPr txBox="1"/>
                  <p:nvPr/>
                </p:nvSpPr>
                <p:spPr>
                  <a:xfrm>
                    <a:off x="3157" y="3425"/>
                    <a:ext cx="475" cy="250"/>
                  </a:xfrm>
                  <a:prstGeom prst="rect">
                    <a:avLst/>
                  </a:prstGeom>
                  <a:noFill/>
                  <a:ln w="38100">
                    <a:noFill/>
                  </a:ln>
                </p:spPr>
                <p:txBody>
                  <a:bodyPr wrap="none" anchor="ctr" anchorCtr="0">
                    <a:spAutoFit/>
                  </a:bodyPr>
                  <a:lstStyle/>
                  <a:p>
                    <a:r>
                      <a:rPr lang="en-US" altLang="zh-CN" sz="2000" b="1">
                        <a:latin typeface="Times New Roman" panose="02020603050405020304" pitchFamily="18" charset="0"/>
                      </a:rPr>
                      <a:t>KT </a:t>
                    </a:r>
                    <a:r>
                      <a:rPr lang="en-US" altLang="zh-CN" sz="2000" b="1">
                        <a:solidFill>
                          <a:srgbClr val="3333FF"/>
                        </a:solidFill>
                        <a:latin typeface="Times New Roman" panose="02020603050405020304" pitchFamily="18" charset="0"/>
                        <a:sym typeface="Symbol" panose="05050102010706020507" pitchFamily="18" charset="2"/>
                      </a:rPr>
                      <a:t></a:t>
                    </a:r>
                    <a:endParaRPr lang="en-US" altLang="zh-CN" sz="2000" b="1">
                      <a:solidFill>
                        <a:srgbClr val="3333FF"/>
                      </a:solidFill>
                      <a:latin typeface="Times New Roman" panose="02020603050405020304" pitchFamily="18" charset="0"/>
                    </a:endParaRPr>
                  </a:p>
                </p:txBody>
              </p:sp>
            </p:grpSp>
            <p:grpSp>
              <p:nvGrpSpPr>
                <p:cNvPr id="357508" name="组合 357507"/>
                <p:cNvGrpSpPr/>
                <p:nvPr/>
              </p:nvGrpSpPr>
              <p:grpSpPr>
                <a:xfrm>
                  <a:off x="2653" y="3780"/>
                  <a:ext cx="1055" cy="250"/>
                  <a:chOff x="2811" y="3219"/>
                  <a:chExt cx="1055" cy="250"/>
                </a:xfrm>
              </p:grpSpPr>
              <p:sp>
                <p:nvSpPr>
                  <p:cNvPr id="357509" name="直接连接符 357508"/>
                  <p:cNvSpPr/>
                  <p:nvPr/>
                </p:nvSpPr>
                <p:spPr>
                  <a:xfrm>
                    <a:off x="2811" y="3344"/>
                    <a:ext cx="323" cy="0"/>
                  </a:xfrm>
                  <a:prstGeom prst="line">
                    <a:avLst/>
                  </a:prstGeom>
                  <a:ln w="38100" cap="flat" cmpd="sng">
                    <a:solidFill>
                      <a:schemeClr val="tx1"/>
                    </a:solidFill>
                    <a:prstDash val="solid"/>
                    <a:headEnd type="none" w="med" len="med"/>
                    <a:tailEnd type="arrow" w="med" len="med"/>
                  </a:ln>
                </p:spPr>
              </p:sp>
              <p:sp>
                <p:nvSpPr>
                  <p:cNvPr id="357510" name="文本框 357509"/>
                  <p:cNvSpPr txBox="1"/>
                  <p:nvPr/>
                </p:nvSpPr>
                <p:spPr>
                  <a:xfrm>
                    <a:off x="3138" y="3219"/>
                    <a:ext cx="728" cy="250"/>
                  </a:xfrm>
                  <a:prstGeom prst="rect">
                    <a:avLst/>
                  </a:prstGeom>
                  <a:noFill/>
                  <a:ln w="38100">
                    <a:noFill/>
                  </a:ln>
                </p:spPr>
                <p:txBody>
                  <a:bodyPr wrap="none" anchor="ctr" anchorCtr="0">
                    <a:spAutoFit/>
                  </a:bodyPr>
                  <a:lstStyle/>
                  <a:p>
                    <a:r>
                      <a:rPr lang="zh-CN" altLang="en-US" sz="2000" b="1">
                        <a:latin typeface="Times New Roman" panose="02020603050405020304" pitchFamily="18" charset="0"/>
                      </a:rPr>
                      <a:t> </a:t>
                    </a:r>
                    <a:r>
                      <a:rPr lang="en-US" altLang="zh-CN" sz="2000" b="1">
                        <a:latin typeface="Times New Roman" panose="02020603050405020304" pitchFamily="18" charset="0"/>
                      </a:rPr>
                      <a:t>KM-</a:t>
                    </a:r>
                    <a:r>
                      <a:rPr lang="en-US" altLang="zh-CN" sz="2000" b="1">
                        <a:latin typeface="Times New Roman" panose="02020603050405020304" pitchFamily="18" charset="0"/>
                        <a:sym typeface="Symbol" panose="05050102010706020507" pitchFamily="18" charset="2"/>
                      </a:rPr>
                      <a:t>Y </a:t>
                    </a:r>
                    <a:r>
                      <a:rPr lang="en-US" altLang="zh-CN" sz="2000" b="1">
                        <a:solidFill>
                          <a:srgbClr val="3333FF"/>
                        </a:solidFill>
                        <a:latin typeface="Times New Roman" panose="02020603050405020304" pitchFamily="18" charset="0"/>
                        <a:sym typeface="Symbol" panose="05050102010706020507" pitchFamily="18" charset="2"/>
                      </a:rPr>
                      <a:t></a:t>
                    </a:r>
                    <a:endParaRPr lang="en-US" altLang="zh-CN" sz="2000" b="1">
                      <a:solidFill>
                        <a:srgbClr val="3333FF"/>
                      </a:solidFill>
                      <a:latin typeface="Times New Roman" panose="02020603050405020304" pitchFamily="18" charset="0"/>
                    </a:endParaRPr>
                  </a:p>
                </p:txBody>
              </p:sp>
            </p:grpSp>
            <p:sp>
              <p:nvSpPr>
                <p:cNvPr id="357511" name="直接连接符 357510"/>
                <p:cNvSpPr/>
                <p:nvPr/>
              </p:nvSpPr>
              <p:spPr>
                <a:xfrm>
                  <a:off x="2469" y="3500"/>
                  <a:ext cx="200" cy="0"/>
                </a:xfrm>
                <a:prstGeom prst="line">
                  <a:avLst/>
                </a:prstGeom>
                <a:ln w="38100" cap="flat" cmpd="sng">
                  <a:solidFill>
                    <a:schemeClr val="tx1"/>
                  </a:solidFill>
                  <a:prstDash val="solid"/>
                  <a:headEnd type="none" w="med" len="med"/>
                  <a:tailEnd type="none" w="med" len="med"/>
                </a:ln>
              </p:spPr>
            </p:sp>
            <p:grpSp>
              <p:nvGrpSpPr>
                <p:cNvPr id="357512" name="组合 357511"/>
                <p:cNvGrpSpPr/>
                <p:nvPr/>
              </p:nvGrpSpPr>
              <p:grpSpPr>
                <a:xfrm>
                  <a:off x="2650" y="3999"/>
                  <a:ext cx="1055" cy="288"/>
                  <a:chOff x="2811" y="3200"/>
                  <a:chExt cx="1055" cy="288"/>
                </a:xfrm>
              </p:grpSpPr>
              <p:sp>
                <p:nvSpPr>
                  <p:cNvPr id="357513" name="直接连接符 357512"/>
                  <p:cNvSpPr/>
                  <p:nvPr/>
                </p:nvSpPr>
                <p:spPr>
                  <a:xfrm>
                    <a:off x="2811" y="3344"/>
                    <a:ext cx="323" cy="0"/>
                  </a:xfrm>
                  <a:prstGeom prst="line">
                    <a:avLst/>
                  </a:prstGeom>
                  <a:ln w="38100" cap="flat" cmpd="sng">
                    <a:solidFill>
                      <a:schemeClr val="tx1"/>
                    </a:solidFill>
                    <a:prstDash val="solid"/>
                    <a:headEnd type="none" w="med" len="med"/>
                    <a:tailEnd type="arrow" w="med" len="med"/>
                  </a:ln>
                </p:spPr>
              </p:sp>
              <p:sp>
                <p:nvSpPr>
                  <p:cNvPr id="357514" name="文本框 357513"/>
                  <p:cNvSpPr txBox="1"/>
                  <p:nvPr/>
                </p:nvSpPr>
                <p:spPr>
                  <a:xfrm>
                    <a:off x="3138" y="3200"/>
                    <a:ext cx="728" cy="288"/>
                  </a:xfrm>
                  <a:prstGeom prst="rect">
                    <a:avLst/>
                  </a:prstGeom>
                  <a:noFill/>
                  <a:ln w="38100">
                    <a:noFill/>
                  </a:ln>
                </p:spPr>
                <p:txBody>
                  <a:bodyPr wrap="none" anchor="ctr" anchorCtr="0">
                    <a:spAutoFit/>
                  </a:bodyPr>
                  <a:lstStyle/>
                  <a:p>
                    <a:r>
                      <a:rPr lang="zh-CN" altLang="en-US" sz="2000" b="1">
                        <a:latin typeface="Times New Roman" panose="02020603050405020304" pitchFamily="18" charset="0"/>
                      </a:rPr>
                      <a:t> </a:t>
                    </a:r>
                    <a:r>
                      <a:rPr lang="en-US" altLang="zh-CN" sz="2000" b="1">
                        <a:latin typeface="Times New Roman" panose="02020603050405020304" pitchFamily="18" charset="0"/>
                      </a:rPr>
                      <a:t>KM-</a:t>
                    </a:r>
                    <a:r>
                      <a:rPr lang="en-US" altLang="zh-CN" sz="2000" b="1">
                        <a:latin typeface="Times New Roman" panose="02020603050405020304" pitchFamily="18" charset="0"/>
                        <a:sym typeface="Symbol" panose="05050102010706020507" pitchFamily="18" charset="2"/>
                      </a:rPr>
                      <a:t> </a:t>
                    </a:r>
                    <a:r>
                      <a:rPr lang="en-US" altLang="zh-CN" b="1">
                        <a:solidFill>
                          <a:srgbClr val="3333FF"/>
                        </a:solidFill>
                        <a:latin typeface="Times New Roman" panose="02020603050405020304" pitchFamily="18" charset="0"/>
                        <a:sym typeface="Symbol" panose="05050102010706020507" pitchFamily="18" charset="2"/>
                      </a:rPr>
                      <a:t></a:t>
                    </a:r>
                    <a:endParaRPr lang="en-US" altLang="zh-CN" sz="2000" b="1">
                      <a:solidFill>
                        <a:srgbClr val="3333FF"/>
                      </a:solidFill>
                      <a:latin typeface="Times New Roman" panose="02020603050405020304" pitchFamily="18" charset="0"/>
                    </a:endParaRPr>
                  </a:p>
                </p:txBody>
              </p:sp>
            </p:grpSp>
            <p:sp>
              <p:nvSpPr>
                <p:cNvPr id="357515" name="直接连接符 357514"/>
                <p:cNvSpPr/>
                <p:nvPr/>
              </p:nvSpPr>
              <p:spPr>
                <a:xfrm>
                  <a:off x="1845" y="3145"/>
                  <a:ext cx="3915" cy="0"/>
                </a:xfrm>
                <a:prstGeom prst="line">
                  <a:avLst/>
                </a:prstGeom>
                <a:ln w="38100" cap="flat" cmpd="sng">
                  <a:solidFill>
                    <a:schemeClr val="accent1"/>
                  </a:solidFill>
                  <a:prstDash val="solid"/>
                  <a:headEnd type="none" w="med" len="med"/>
                  <a:tailEnd type="none" w="med" len="med"/>
                </a:ln>
              </p:spPr>
            </p:sp>
          </p:grpSp>
        </p:grpSp>
      </p:grpSp>
      <p:grpSp>
        <p:nvGrpSpPr>
          <p:cNvPr id="357516" name="组合 357515"/>
          <p:cNvGrpSpPr/>
          <p:nvPr/>
        </p:nvGrpSpPr>
        <p:grpSpPr>
          <a:xfrm>
            <a:off x="1481138" y="404813"/>
            <a:ext cx="7662862" cy="4968875"/>
            <a:chOff x="816" y="38"/>
            <a:chExt cx="4827" cy="3130"/>
          </a:xfrm>
        </p:grpSpPr>
        <p:sp>
          <p:nvSpPr>
            <p:cNvPr id="357517" name="直接连接符 357516"/>
            <p:cNvSpPr/>
            <p:nvPr/>
          </p:nvSpPr>
          <p:spPr>
            <a:xfrm>
              <a:off x="1392" y="1776"/>
              <a:ext cx="480" cy="1392"/>
            </a:xfrm>
            <a:prstGeom prst="line">
              <a:avLst/>
            </a:prstGeom>
            <a:ln w="38100" cap="flat" cmpd="sng">
              <a:solidFill>
                <a:srgbClr val="00CC00"/>
              </a:solidFill>
              <a:prstDash val="solid"/>
              <a:headEnd type="none" w="med" len="med"/>
              <a:tailEnd type="none" w="med" len="med"/>
            </a:ln>
          </p:spPr>
        </p:sp>
        <p:grpSp>
          <p:nvGrpSpPr>
            <p:cNvPr id="357518" name="组合 357517"/>
            <p:cNvGrpSpPr/>
            <p:nvPr/>
          </p:nvGrpSpPr>
          <p:grpSpPr>
            <a:xfrm>
              <a:off x="816" y="38"/>
              <a:ext cx="4827" cy="3035"/>
              <a:chOff x="816" y="38"/>
              <a:chExt cx="4827" cy="3035"/>
            </a:xfrm>
          </p:grpSpPr>
          <p:sp>
            <p:nvSpPr>
              <p:cNvPr id="357519" name="直接连接符 357518"/>
              <p:cNvSpPr/>
              <p:nvPr/>
            </p:nvSpPr>
            <p:spPr>
              <a:xfrm>
                <a:off x="2304" y="2428"/>
                <a:ext cx="379" cy="0"/>
              </a:xfrm>
              <a:prstGeom prst="line">
                <a:avLst/>
              </a:prstGeom>
              <a:ln w="38100" cap="flat" cmpd="sng">
                <a:solidFill>
                  <a:schemeClr val="tx1"/>
                </a:solidFill>
                <a:prstDash val="solid"/>
                <a:headEnd type="none" w="med" len="med"/>
                <a:tailEnd type="none" w="med" len="med"/>
              </a:ln>
            </p:spPr>
          </p:sp>
          <p:sp>
            <p:nvSpPr>
              <p:cNvPr id="357520" name="直接连接符 357519"/>
              <p:cNvSpPr/>
              <p:nvPr/>
            </p:nvSpPr>
            <p:spPr>
              <a:xfrm flipH="1">
                <a:off x="3133" y="2923"/>
                <a:ext cx="168" cy="0"/>
              </a:xfrm>
              <a:prstGeom prst="line">
                <a:avLst/>
              </a:prstGeom>
              <a:ln w="38100" cap="flat" cmpd="sng">
                <a:solidFill>
                  <a:schemeClr val="tx1"/>
                </a:solidFill>
                <a:prstDash val="solid"/>
                <a:headEnd type="none" w="med" len="med"/>
                <a:tailEnd type="none" w="med" len="med"/>
              </a:ln>
            </p:spPr>
          </p:sp>
          <p:grpSp>
            <p:nvGrpSpPr>
              <p:cNvPr id="357521" name="组合 357520"/>
              <p:cNvGrpSpPr/>
              <p:nvPr/>
            </p:nvGrpSpPr>
            <p:grpSpPr>
              <a:xfrm>
                <a:off x="2304" y="1662"/>
                <a:ext cx="1054" cy="384"/>
                <a:chOff x="480" y="3600"/>
                <a:chExt cx="1200" cy="432"/>
              </a:xfrm>
            </p:grpSpPr>
            <p:sp>
              <p:nvSpPr>
                <p:cNvPr id="357522" name="直接连接符 357521"/>
                <p:cNvSpPr/>
                <p:nvPr/>
              </p:nvSpPr>
              <p:spPr>
                <a:xfrm>
                  <a:off x="1248" y="3840"/>
                  <a:ext cx="432" cy="0"/>
                </a:xfrm>
                <a:prstGeom prst="line">
                  <a:avLst/>
                </a:prstGeom>
                <a:ln w="38100" cap="flat" cmpd="sng">
                  <a:solidFill>
                    <a:schemeClr val="tx1"/>
                  </a:solidFill>
                  <a:prstDash val="solid"/>
                  <a:headEnd type="none" w="med" len="med"/>
                  <a:tailEnd type="none" w="med" len="med"/>
                </a:ln>
              </p:spPr>
            </p:sp>
            <p:sp>
              <p:nvSpPr>
                <p:cNvPr id="357523" name="直接连接符 357522"/>
                <p:cNvSpPr/>
                <p:nvPr/>
              </p:nvSpPr>
              <p:spPr>
                <a:xfrm>
                  <a:off x="480" y="3840"/>
                  <a:ext cx="432" cy="0"/>
                </a:xfrm>
                <a:prstGeom prst="line">
                  <a:avLst/>
                </a:prstGeom>
                <a:ln w="38100" cap="flat" cmpd="sng">
                  <a:solidFill>
                    <a:schemeClr val="tx1"/>
                  </a:solidFill>
                  <a:prstDash val="solid"/>
                  <a:headEnd type="none" w="med" len="med"/>
                  <a:tailEnd type="none" w="med" len="med"/>
                </a:ln>
              </p:spPr>
            </p:sp>
            <p:sp>
              <p:nvSpPr>
                <p:cNvPr id="357524" name="直接连接符 357523"/>
                <p:cNvSpPr/>
                <p:nvPr/>
              </p:nvSpPr>
              <p:spPr>
                <a:xfrm flipH="1" flipV="1">
                  <a:off x="816" y="3648"/>
                  <a:ext cx="432" cy="192"/>
                </a:xfrm>
                <a:prstGeom prst="line">
                  <a:avLst/>
                </a:prstGeom>
                <a:ln w="38100" cap="flat" cmpd="sng">
                  <a:solidFill>
                    <a:schemeClr val="tx1"/>
                  </a:solidFill>
                  <a:prstDash val="solid"/>
                  <a:headEnd type="none" w="med" len="med"/>
                  <a:tailEnd type="none" w="med" len="med"/>
                </a:ln>
              </p:spPr>
            </p:sp>
            <p:sp>
              <p:nvSpPr>
                <p:cNvPr id="357525" name="直接连接符 357524"/>
                <p:cNvSpPr/>
                <p:nvPr/>
              </p:nvSpPr>
              <p:spPr>
                <a:xfrm flipV="1">
                  <a:off x="864" y="3600"/>
                  <a:ext cx="0" cy="240"/>
                </a:xfrm>
                <a:prstGeom prst="line">
                  <a:avLst/>
                </a:prstGeom>
                <a:ln w="38100" cap="flat" cmpd="sng">
                  <a:solidFill>
                    <a:schemeClr val="tx1"/>
                  </a:solidFill>
                  <a:prstDash val="solid"/>
                  <a:headEnd type="none" w="med" len="med"/>
                  <a:tailEnd type="none" w="med" len="med"/>
                </a:ln>
              </p:spPr>
            </p:sp>
            <p:sp>
              <p:nvSpPr>
                <p:cNvPr id="357526" name="直接连接符 357525"/>
                <p:cNvSpPr/>
                <p:nvPr/>
              </p:nvSpPr>
              <p:spPr>
                <a:xfrm>
                  <a:off x="1008" y="3744"/>
                  <a:ext cx="0" cy="288"/>
                </a:xfrm>
                <a:prstGeom prst="line">
                  <a:avLst/>
                </a:prstGeom>
                <a:ln w="38100" cap="flat" cmpd="sng">
                  <a:solidFill>
                    <a:schemeClr val="tx1"/>
                  </a:solidFill>
                  <a:prstDash val="solid"/>
                  <a:headEnd type="none" w="med" len="med"/>
                  <a:tailEnd type="none" w="med" len="med"/>
                </a:ln>
              </p:spPr>
            </p:sp>
            <p:sp>
              <p:nvSpPr>
                <p:cNvPr id="357527" name="直接连接符 357526"/>
                <p:cNvSpPr/>
                <p:nvPr/>
              </p:nvSpPr>
              <p:spPr>
                <a:xfrm>
                  <a:off x="1104" y="3744"/>
                  <a:ext cx="0" cy="288"/>
                </a:xfrm>
                <a:prstGeom prst="line">
                  <a:avLst/>
                </a:prstGeom>
                <a:ln w="38100" cap="flat" cmpd="sng">
                  <a:solidFill>
                    <a:schemeClr val="tx1"/>
                  </a:solidFill>
                  <a:prstDash val="solid"/>
                  <a:headEnd type="none" w="med" len="med"/>
                  <a:tailEnd type="none" w="med" len="med"/>
                </a:ln>
              </p:spPr>
            </p:sp>
            <p:sp>
              <p:nvSpPr>
                <p:cNvPr id="357528" name="任意多边形 357527"/>
                <p:cNvSpPr/>
                <p:nvPr/>
              </p:nvSpPr>
              <p:spPr>
                <a:xfrm>
                  <a:off x="912" y="3888"/>
                  <a:ext cx="288" cy="144"/>
                </a:xfrm>
                <a:custGeom>
                  <a:avLst/>
                  <a:gdLst/>
                  <a:ahLst/>
                  <a:cxnLst/>
                  <a:rect l="0" t="0" r="0" b="0"/>
                  <a:pathLst>
                    <a:path w="288" h="144">
                      <a:moveTo>
                        <a:pt x="0" y="0"/>
                      </a:moveTo>
                      <a:cubicBezTo>
                        <a:pt x="48" y="72"/>
                        <a:pt x="96" y="144"/>
                        <a:pt x="144" y="144"/>
                      </a:cubicBezTo>
                      <a:cubicBezTo>
                        <a:pt x="192" y="144"/>
                        <a:pt x="240" y="72"/>
                        <a:pt x="288" y="0"/>
                      </a:cubicBez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grpSp>
          <p:grpSp>
            <p:nvGrpSpPr>
              <p:cNvPr id="357529" name="组合 357528"/>
              <p:cNvGrpSpPr/>
              <p:nvPr/>
            </p:nvGrpSpPr>
            <p:grpSpPr>
              <a:xfrm>
                <a:off x="816" y="38"/>
                <a:ext cx="4827" cy="3035"/>
                <a:chOff x="816" y="38"/>
                <a:chExt cx="4827" cy="3035"/>
              </a:xfrm>
            </p:grpSpPr>
            <p:sp>
              <p:nvSpPr>
                <p:cNvPr id="357530" name="直接连接符 357529"/>
                <p:cNvSpPr/>
                <p:nvPr/>
              </p:nvSpPr>
              <p:spPr>
                <a:xfrm flipH="1">
                  <a:off x="2557" y="2428"/>
                  <a:ext cx="422" cy="134"/>
                </a:xfrm>
                <a:prstGeom prst="line">
                  <a:avLst/>
                </a:prstGeom>
                <a:ln w="38100" cap="flat" cmpd="sng">
                  <a:solidFill>
                    <a:schemeClr val="tx1"/>
                  </a:solidFill>
                  <a:prstDash val="solid"/>
                  <a:headEnd type="none" w="med" len="med"/>
                  <a:tailEnd type="none" w="med" len="med"/>
                </a:ln>
              </p:spPr>
            </p:sp>
            <p:sp>
              <p:nvSpPr>
                <p:cNvPr id="357531" name="直接连接符 357530"/>
                <p:cNvSpPr/>
                <p:nvPr/>
              </p:nvSpPr>
              <p:spPr>
                <a:xfrm>
                  <a:off x="2767" y="2473"/>
                  <a:ext cx="0" cy="167"/>
                </a:xfrm>
                <a:prstGeom prst="line">
                  <a:avLst/>
                </a:prstGeom>
                <a:ln w="38100" cap="flat" cmpd="sng">
                  <a:solidFill>
                    <a:schemeClr val="tx1"/>
                  </a:solidFill>
                  <a:prstDash val="solid"/>
                  <a:headEnd type="none" w="med" len="med"/>
                  <a:tailEnd type="none" w="med" len="med"/>
                </a:ln>
              </p:spPr>
            </p:sp>
            <p:sp>
              <p:nvSpPr>
                <p:cNvPr id="357532" name="直接连接符 357531"/>
                <p:cNvSpPr/>
                <p:nvPr/>
              </p:nvSpPr>
              <p:spPr>
                <a:xfrm>
                  <a:off x="2852" y="2473"/>
                  <a:ext cx="0" cy="178"/>
                </a:xfrm>
                <a:prstGeom prst="line">
                  <a:avLst/>
                </a:prstGeom>
                <a:ln w="38100" cap="flat" cmpd="sng">
                  <a:solidFill>
                    <a:schemeClr val="tx1"/>
                  </a:solidFill>
                  <a:prstDash val="solid"/>
                  <a:headEnd type="none" w="med" len="med"/>
                  <a:tailEnd type="none" w="med" len="med"/>
                </a:ln>
              </p:spPr>
            </p:sp>
            <p:sp>
              <p:nvSpPr>
                <p:cNvPr id="357533" name="任意多边形 357532"/>
                <p:cNvSpPr/>
                <p:nvPr/>
              </p:nvSpPr>
              <p:spPr>
                <a:xfrm>
                  <a:off x="2683" y="2552"/>
                  <a:ext cx="253" cy="133"/>
                </a:xfrm>
                <a:custGeom>
                  <a:avLst/>
                  <a:gdLst/>
                  <a:ahLst/>
                  <a:cxnLst/>
                  <a:rect l="0" t="0" r="0" b="0"/>
                  <a:pathLst>
                    <a:path w="288" h="144">
                      <a:moveTo>
                        <a:pt x="0" y="0"/>
                      </a:moveTo>
                      <a:cubicBezTo>
                        <a:pt x="48" y="72"/>
                        <a:pt x="96" y="144"/>
                        <a:pt x="144" y="144"/>
                      </a:cubicBezTo>
                      <a:cubicBezTo>
                        <a:pt x="192" y="144"/>
                        <a:pt x="240" y="72"/>
                        <a:pt x="288" y="0"/>
                      </a:cubicBez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357534" name="矩形 357533"/>
                <p:cNvSpPr/>
                <p:nvPr/>
              </p:nvSpPr>
              <p:spPr>
                <a:xfrm>
                  <a:off x="4495" y="2296"/>
                  <a:ext cx="127" cy="266"/>
                </a:xfrm>
                <a:prstGeom prst="rect">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7535" name="直接连接符 357534"/>
                <p:cNvSpPr/>
                <p:nvPr/>
              </p:nvSpPr>
              <p:spPr>
                <a:xfrm flipH="1">
                  <a:off x="2982" y="2429"/>
                  <a:ext cx="490" cy="0"/>
                </a:xfrm>
                <a:prstGeom prst="line">
                  <a:avLst/>
                </a:prstGeom>
                <a:ln w="38100" cap="flat" cmpd="sng">
                  <a:solidFill>
                    <a:schemeClr val="tx1"/>
                  </a:solidFill>
                  <a:prstDash val="solid"/>
                  <a:headEnd type="none" w="med" len="med"/>
                  <a:tailEnd type="none" w="med" len="med"/>
                </a:ln>
              </p:spPr>
            </p:sp>
            <p:sp>
              <p:nvSpPr>
                <p:cNvPr id="357536" name="直接连接符 357535"/>
                <p:cNvSpPr/>
                <p:nvPr/>
              </p:nvSpPr>
              <p:spPr>
                <a:xfrm flipH="1">
                  <a:off x="4622" y="2429"/>
                  <a:ext cx="337" cy="0"/>
                </a:xfrm>
                <a:prstGeom prst="line">
                  <a:avLst/>
                </a:prstGeom>
                <a:ln w="38100" cap="flat" cmpd="sng">
                  <a:solidFill>
                    <a:schemeClr val="tx1"/>
                  </a:solidFill>
                  <a:prstDash val="solid"/>
                  <a:headEnd type="none" w="med" len="med"/>
                  <a:tailEnd type="none" w="med" len="med"/>
                </a:ln>
              </p:spPr>
            </p:sp>
            <p:sp>
              <p:nvSpPr>
                <p:cNvPr id="357537" name="文本框 357536"/>
                <p:cNvSpPr txBox="1"/>
                <p:nvPr/>
              </p:nvSpPr>
              <p:spPr>
                <a:xfrm>
                  <a:off x="4252" y="2033"/>
                  <a:ext cx="629" cy="250"/>
                </a:xfrm>
                <a:prstGeom prst="rect">
                  <a:avLst/>
                </a:prstGeom>
                <a:noFill/>
                <a:ln w="38100">
                  <a:noFill/>
                </a:ln>
              </p:spPr>
              <p:txBody>
                <a:bodyPr anchor="ctr" anchorCtr="0">
                  <a:spAutoFit/>
                </a:bodyPr>
                <a:lstStyle/>
                <a:p>
                  <a:pPr algn="ctr"/>
                  <a:r>
                    <a:rPr lang="en-US" altLang="zh-CN" sz="2000" b="1">
                      <a:latin typeface="Times New Roman" panose="02020603050405020304" pitchFamily="18" charset="0"/>
                    </a:rPr>
                    <a:t>KM-</a:t>
                  </a:r>
                  <a:r>
                    <a:rPr lang="en-US" altLang="zh-CN" sz="2000" b="1">
                      <a:latin typeface="Times New Roman" panose="02020603050405020304" pitchFamily="18" charset="0"/>
                      <a:sym typeface="Symbol" panose="05050102010706020507" pitchFamily="18" charset="2"/>
                    </a:rPr>
                    <a:t></a:t>
                  </a:r>
                  <a:endParaRPr lang="en-US" altLang="zh-CN" sz="2000" b="1">
                    <a:latin typeface="Times New Roman" panose="02020603050405020304" pitchFamily="18" charset="0"/>
                  </a:endParaRPr>
                </a:p>
              </p:txBody>
            </p:sp>
            <p:sp>
              <p:nvSpPr>
                <p:cNvPr id="357538" name="文本框 357537"/>
                <p:cNvSpPr txBox="1"/>
                <p:nvPr/>
              </p:nvSpPr>
              <p:spPr>
                <a:xfrm>
                  <a:off x="2621" y="2198"/>
                  <a:ext cx="347" cy="250"/>
                </a:xfrm>
                <a:prstGeom prst="rect">
                  <a:avLst/>
                </a:prstGeom>
                <a:noFill/>
                <a:ln w="38100">
                  <a:noFill/>
                </a:ln>
              </p:spPr>
              <p:txBody>
                <a:bodyPr wrap="none" anchor="ctr" anchorCtr="0">
                  <a:spAutoFit/>
                </a:bodyPr>
                <a:lstStyle/>
                <a:p>
                  <a:pPr algn="ctr"/>
                  <a:r>
                    <a:rPr lang="en-US" altLang="zh-CN" sz="2000" b="1">
                      <a:latin typeface="Times New Roman" panose="02020603050405020304" pitchFamily="18" charset="0"/>
                    </a:rPr>
                    <a:t>KT</a:t>
                  </a:r>
                </a:p>
              </p:txBody>
            </p:sp>
            <p:grpSp>
              <p:nvGrpSpPr>
                <p:cNvPr id="357539" name="组合 357538"/>
                <p:cNvGrpSpPr/>
                <p:nvPr/>
              </p:nvGrpSpPr>
              <p:grpSpPr>
                <a:xfrm>
                  <a:off x="4158" y="1747"/>
                  <a:ext cx="801" cy="256"/>
                  <a:chOff x="3936" y="1632"/>
                  <a:chExt cx="912" cy="288"/>
                </a:xfrm>
              </p:grpSpPr>
              <p:sp>
                <p:nvSpPr>
                  <p:cNvPr id="357540" name="矩形 357539"/>
                  <p:cNvSpPr/>
                  <p:nvPr/>
                </p:nvSpPr>
                <p:spPr>
                  <a:xfrm>
                    <a:off x="4320" y="1632"/>
                    <a:ext cx="144" cy="288"/>
                  </a:xfrm>
                  <a:prstGeom prst="rect">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7541" name="直接连接符 357540"/>
                  <p:cNvSpPr/>
                  <p:nvPr/>
                </p:nvSpPr>
                <p:spPr>
                  <a:xfrm flipH="1">
                    <a:off x="3936" y="1776"/>
                    <a:ext cx="384" cy="0"/>
                  </a:xfrm>
                  <a:prstGeom prst="line">
                    <a:avLst/>
                  </a:prstGeom>
                  <a:ln w="38100" cap="flat" cmpd="sng">
                    <a:solidFill>
                      <a:schemeClr val="tx1"/>
                    </a:solidFill>
                    <a:prstDash val="solid"/>
                    <a:headEnd type="none" w="med" len="med"/>
                    <a:tailEnd type="none" w="med" len="med"/>
                  </a:ln>
                </p:spPr>
              </p:sp>
              <p:sp>
                <p:nvSpPr>
                  <p:cNvPr id="357542" name="直接连接符 357541"/>
                  <p:cNvSpPr/>
                  <p:nvPr/>
                </p:nvSpPr>
                <p:spPr>
                  <a:xfrm flipH="1">
                    <a:off x="4464" y="1776"/>
                    <a:ext cx="384" cy="0"/>
                  </a:xfrm>
                  <a:prstGeom prst="line">
                    <a:avLst/>
                  </a:prstGeom>
                  <a:ln w="38100" cap="flat" cmpd="sng">
                    <a:solidFill>
                      <a:schemeClr val="tx1"/>
                    </a:solidFill>
                    <a:prstDash val="solid"/>
                    <a:headEnd type="none" w="med" len="med"/>
                    <a:tailEnd type="none" w="med" len="med"/>
                  </a:ln>
                </p:spPr>
              </p:sp>
            </p:grpSp>
            <p:sp>
              <p:nvSpPr>
                <p:cNvPr id="357543" name="文本框 357542"/>
                <p:cNvSpPr txBox="1"/>
                <p:nvPr/>
              </p:nvSpPr>
              <p:spPr>
                <a:xfrm>
                  <a:off x="2662" y="1521"/>
                  <a:ext cx="347" cy="250"/>
                </a:xfrm>
                <a:prstGeom prst="rect">
                  <a:avLst/>
                </a:prstGeom>
                <a:noFill/>
                <a:ln w="38100">
                  <a:noFill/>
                </a:ln>
              </p:spPr>
              <p:txBody>
                <a:bodyPr wrap="none" anchor="ctr" anchorCtr="0">
                  <a:spAutoFit/>
                </a:bodyPr>
                <a:lstStyle/>
                <a:p>
                  <a:pPr algn="ctr"/>
                  <a:r>
                    <a:rPr lang="en-US" altLang="zh-CN" sz="2000" b="1">
                      <a:latin typeface="Times New Roman" panose="02020603050405020304" pitchFamily="18" charset="0"/>
                    </a:rPr>
                    <a:t>KT</a:t>
                  </a:r>
                </a:p>
              </p:txBody>
            </p:sp>
            <p:sp>
              <p:nvSpPr>
                <p:cNvPr id="357544" name="文本框 357543"/>
                <p:cNvSpPr txBox="1"/>
                <p:nvPr/>
              </p:nvSpPr>
              <p:spPr>
                <a:xfrm>
                  <a:off x="4295" y="1525"/>
                  <a:ext cx="560" cy="250"/>
                </a:xfrm>
                <a:prstGeom prst="rect">
                  <a:avLst/>
                </a:prstGeom>
                <a:noFill/>
                <a:ln w="38100">
                  <a:noFill/>
                </a:ln>
              </p:spPr>
              <p:txBody>
                <a:bodyPr wrap="none" anchor="ctr" anchorCtr="0">
                  <a:spAutoFit/>
                </a:bodyPr>
                <a:lstStyle/>
                <a:p>
                  <a:pPr algn="ctr"/>
                  <a:r>
                    <a:rPr lang="en-US" altLang="zh-CN" sz="2000" b="1">
                      <a:latin typeface="Times New Roman" panose="02020603050405020304" pitchFamily="18" charset="0"/>
                    </a:rPr>
                    <a:t>KM-Y</a:t>
                  </a:r>
                </a:p>
              </p:txBody>
            </p:sp>
            <p:grpSp>
              <p:nvGrpSpPr>
                <p:cNvPr id="357545" name="组合 357544"/>
                <p:cNvGrpSpPr/>
                <p:nvPr/>
              </p:nvGrpSpPr>
              <p:grpSpPr>
                <a:xfrm>
                  <a:off x="3464" y="2306"/>
                  <a:ext cx="759" cy="128"/>
                  <a:chOff x="4272" y="3264"/>
                  <a:chExt cx="864" cy="144"/>
                </a:xfrm>
              </p:grpSpPr>
              <p:sp>
                <p:nvSpPr>
                  <p:cNvPr id="357546" name="直接连接符 357545"/>
                  <p:cNvSpPr/>
                  <p:nvPr/>
                </p:nvSpPr>
                <p:spPr>
                  <a:xfrm>
                    <a:off x="4272" y="3408"/>
                    <a:ext cx="288" cy="0"/>
                  </a:xfrm>
                  <a:prstGeom prst="line">
                    <a:avLst/>
                  </a:prstGeom>
                  <a:ln w="38100" cap="flat" cmpd="sng">
                    <a:solidFill>
                      <a:schemeClr val="tx1"/>
                    </a:solidFill>
                    <a:prstDash val="solid"/>
                    <a:headEnd type="none" w="med" len="med"/>
                    <a:tailEnd type="none" w="med" len="med"/>
                  </a:ln>
                </p:spPr>
              </p:sp>
              <p:sp>
                <p:nvSpPr>
                  <p:cNvPr id="357547" name="直接连接符 357546"/>
                  <p:cNvSpPr/>
                  <p:nvPr/>
                </p:nvSpPr>
                <p:spPr>
                  <a:xfrm>
                    <a:off x="4848" y="3408"/>
                    <a:ext cx="288" cy="0"/>
                  </a:xfrm>
                  <a:prstGeom prst="line">
                    <a:avLst/>
                  </a:prstGeom>
                  <a:ln w="38100" cap="flat" cmpd="sng">
                    <a:solidFill>
                      <a:schemeClr val="tx1"/>
                    </a:solidFill>
                    <a:prstDash val="solid"/>
                    <a:headEnd type="none" w="med" len="med"/>
                    <a:tailEnd type="none" w="med" len="med"/>
                  </a:ln>
                </p:spPr>
              </p:sp>
              <p:sp>
                <p:nvSpPr>
                  <p:cNvPr id="357548" name="直接连接符 357547"/>
                  <p:cNvSpPr/>
                  <p:nvPr/>
                </p:nvSpPr>
                <p:spPr>
                  <a:xfrm flipH="1" flipV="1">
                    <a:off x="4512" y="3264"/>
                    <a:ext cx="336" cy="144"/>
                  </a:xfrm>
                  <a:prstGeom prst="line">
                    <a:avLst/>
                  </a:prstGeom>
                  <a:ln w="38100" cap="flat" cmpd="sng">
                    <a:solidFill>
                      <a:schemeClr val="tx1"/>
                    </a:solidFill>
                    <a:prstDash val="solid"/>
                    <a:headEnd type="none" w="med" len="med"/>
                    <a:tailEnd type="none" w="med" len="med"/>
                  </a:ln>
                </p:spPr>
              </p:sp>
              <p:sp>
                <p:nvSpPr>
                  <p:cNvPr id="357549" name="流程图: 延期 357548"/>
                  <p:cNvSpPr/>
                  <p:nvPr/>
                </p:nvSpPr>
                <p:spPr>
                  <a:xfrm rot="-5400000">
                    <a:off x="4488" y="3336"/>
                    <a:ext cx="48"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7550" name="直接连接符 357549"/>
                  <p:cNvSpPr/>
                  <p:nvPr/>
                </p:nvSpPr>
                <p:spPr>
                  <a:xfrm flipV="1">
                    <a:off x="4560" y="3264"/>
                    <a:ext cx="0" cy="144"/>
                  </a:xfrm>
                  <a:prstGeom prst="line">
                    <a:avLst/>
                  </a:prstGeom>
                  <a:ln w="38100" cap="flat" cmpd="sng">
                    <a:solidFill>
                      <a:schemeClr val="tx1"/>
                    </a:solidFill>
                    <a:prstDash val="solid"/>
                    <a:headEnd type="none" w="med" len="med"/>
                    <a:tailEnd type="none" w="med" len="med"/>
                  </a:ln>
                </p:spPr>
              </p:sp>
            </p:grpSp>
            <p:sp>
              <p:nvSpPr>
                <p:cNvPr id="357551" name="文本框 357550"/>
                <p:cNvSpPr txBox="1"/>
                <p:nvPr/>
              </p:nvSpPr>
              <p:spPr>
                <a:xfrm>
                  <a:off x="3516" y="2057"/>
                  <a:ext cx="560" cy="250"/>
                </a:xfrm>
                <a:prstGeom prst="rect">
                  <a:avLst/>
                </a:prstGeom>
                <a:noFill/>
                <a:ln w="38100">
                  <a:noFill/>
                </a:ln>
              </p:spPr>
              <p:txBody>
                <a:bodyPr wrap="none" anchor="ctr" anchorCtr="0">
                  <a:spAutoFit/>
                </a:bodyPr>
                <a:lstStyle/>
                <a:p>
                  <a:pPr algn="ctr"/>
                  <a:r>
                    <a:rPr lang="en-US" altLang="zh-CN" sz="2000" b="1">
                      <a:latin typeface="Times New Roman" panose="02020603050405020304" pitchFamily="18" charset="0"/>
                    </a:rPr>
                    <a:t>KM-Y</a:t>
                  </a:r>
                </a:p>
              </p:txBody>
            </p:sp>
            <p:grpSp>
              <p:nvGrpSpPr>
                <p:cNvPr id="357552" name="组合 357551"/>
                <p:cNvGrpSpPr/>
                <p:nvPr/>
              </p:nvGrpSpPr>
              <p:grpSpPr>
                <a:xfrm>
                  <a:off x="3335" y="1732"/>
                  <a:ext cx="848" cy="143"/>
                  <a:chOff x="4272" y="3264"/>
                  <a:chExt cx="864" cy="144"/>
                </a:xfrm>
              </p:grpSpPr>
              <p:sp>
                <p:nvSpPr>
                  <p:cNvPr id="357553" name="直接连接符 357552"/>
                  <p:cNvSpPr/>
                  <p:nvPr/>
                </p:nvSpPr>
                <p:spPr>
                  <a:xfrm>
                    <a:off x="4272" y="3408"/>
                    <a:ext cx="288" cy="0"/>
                  </a:xfrm>
                  <a:prstGeom prst="line">
                    <a:avLst/>
                  </a:prstGeom>
                  <a:ln w="38100" cap="flat" cmpd="sng">
                    <a:solidFill>
                      <a:schemeClr val="tx1"/>
                    </a:solidFill>
                    <a:prstDash val="solid"/>
                    <a:headEnd type="none" w="med" len="med"/>
                    <a:tailEnd type="none" w="med" len="med"/>
                  </a:ln>
                </p:spPr>
              </p:sp>
              <p:sp>
                <p:nvSpPr>
                  <p:cNvPr id="357554" name="直接连接符 357553"/>
                  <p:cNvSpPr/>
                  <p:nvPr/>
                </p:nvSpPr>
                <p:spPr>
                  <a:xfrm>
                    <a:off x="4848" y="3408"/>
                    <a:ext cx="288" cy="0"/>
                  </a:xfrm>
                  <a:prstGeom prst="line">
                    <a:avLst/>
                  </a:prstGeom>
                  <a:ln w="38100" cap="flat" cmpd="sng">
                    <a:solidFill>
                      <a:schemeClr val="tx1"/>
                    </a:solidFill>
                    <a:prstDash val="solid"/>
                    <a:headEnd type="none" w="med" len="med"/>
                    <a:tailEnd type="none" w="med" len="med"/>
                  </a:ln>
                </p:spPr>
              </p:sp>
              <p:sp>
                <p:nvSpPr>
                  <p:cNvPr id="357555" name="直接连接符 357554"/>
                  <p:cNvSpPr/>
                  <p:nvPr/>
                </p:nvSpPr>
                <p:spPr>
                  <a:xfrm flipH="1" flipV="1">
                    <a:off x="4512" y="3264"/>
                    <a:ext cx="336" cy="144"/>
                  </a:xfrm>
                  <a:prstGeom prst="line">
                    <a:avLst/>
                  </a:prstGeom>
                  <a:ln w="38100" cap="flat" cmpd="sng">
                    <a:solidFill>
                      <a:schemeClr val="tx1"/>
                    </a:solidFill>
                    <a:prstDash val="solid"/>
                    <a:headEnd type="none" w="med" len="med"/>
                    <a:tailEnd type="none" w="med" len="med"/>
                  </a:ln>
                </p:spPr>
              </p:sp>
              <p:sp>
                <p:nvSpPr>
                  <p:cNvPr id="357556" name="流程图: 延期 357555"/>
                  <p:cNvSpPr/>
                  <p:nvPr/>
                </p:nvSpPr>
                <p:spPr>
                  <a:xfrm rot="-5400000">
                    <a:off x="4488" y="3336"/>
                    <a:ext cx="48"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7557" name="直接连接符 357556"/>
                  <p:cNvSpPr/>
                  <p:nvPr/>
                </p:nvSpPr>
                <p:spPr>
                  <a:xfrm flipV="1">
                    <a:off x="4560" y="3264"/>
                    <a:ext cx="0" cy="144"/>
                  </a:xfrm>
                  <a:prstGeom prst="line">
                    <a:avLst/>
                  </a:prstGeom>
                  <a:ln w="38100" cap="flat" cmpd="sng">
                    <a:solidFill>
                      <a:schemeClr val="tx1"/>
                    </a:solidFill>
                    <a:prstDash val="solid"/>
                    <a:headEnd type="none" w="med" len="med"/>
                    <a:tailEnd type="none" w="med" len="med"/>
                  </a:ln>
                </p:spPr>
              </p:sp>
            </p:grpSp>
            <p:sp>
              <p:nvSpPr>
                <p:cNvPr id="357558" name="文本框 357557"/>
                <p:cNvSpPr txBox="1"/>
                <p:nvPr/>
              </p:nvSpPr>
              <p:spPr>
                <a:xfrm>
                  <a:off x="3468" y="1521"/>
                  <a:ext cx="720" cy="250"/>
                </a:xfrm>
                <a:prstGeom prst="rect">
                  <a:avLst/>
                </a:prstGeom>
                <a:noFill/>
                <a:ln w="38100">
                  <a:noFill/>
                </a:ln>
              </p:spPr>
              <p:txBody>
                <a:bodyPr anchor="ctr" anchorCtr="0">
                  <a:spAutoFit/>
                </a:bodyPr>
                <a:lstStyle/>
                <a:p>
                  <a:pPr algn="ctr"/>
                  <a:r>
                    <a:rPr lang="en-US" altLang="zh-CN" sz="2000" b="1">
                      <a:latin typeface="Times New Roman" panose="02020603050405020304" pitchFamily="18" charset="0"/>
                    </a:rPr>
                    <a:t>KM-</a:t>
                  </a:r>
                  <a:r>
                    <a:rPr lang="en-US" altLang="zh-CN" sz="2000" b="1">
                      <a:latin typeface="Times New Roman" panose="02020603050405020304" pitchFamily="18" charset="0"/>
                      <a:sym typeface="Symbol" panose="05050102010706020507" pitchFamily="18" charset="2"/>
                    </a:rPr>
                    <a:t></a:t>
                  </a:r>
                  <a:endParaRPr lang="en-US" altLang="zh-CN" sz="2000" b="1">
                    <a:latin typeface="Times New Roman" panose="02020603050405020304" pitchFamily="18" charset="0"/>
                  </a:endParaRPr>
                </a:p>
              </p:txBody>
            </p:sp>
            <p:sp>
              <p:nvSpPr>
                <p:cNvPr id="357559" name="直接连接符 357558"/>
                <p:cNvSpPr/>
                <p:nvPr/>
              </p:nvSpPr>
              <p:spPr>
                <a:xfrm flipH="1">
                  <a:off x="4078" y="2438"/>
                  <a:ext cx="423" cy="0"/>
                </a:xfrm>
                <a:prstGeom prst="line">
                  <a:avLst/>
                </a:prstGeom>
                <a:ln w="38100" cap="flat" cmpd="sng">
                  <a:solidFill>
                    <a:schemeClr val="tx1"/>
                  </a:solidFill>
                  <a:prstDash val="solid"/>
                  <a:headEnd type="none" w="med" len="med"/>
                  <a:tailEnd type="none" w="med" len="med"/>
                </a:ln>
              </p:spPr>
            </p:sp>
            <p:grpSp>
              <p:nvGrpSpPr>
                <p:cNvPr id="357560" name="组合 357559"/>
                <p:cNvGrpSpPr/>
                <p:nvPr/>
              </p:nvGrpSpPr>
              <p:grpSpPr>
                <a:xfrm>
                  <a:off x="816" y="38"/>
                  <a:ext cx="4827" cy="3035"/>
                  <a:chOff x="816" y="38"/>
                  <a:chExt cx="4827" cy="3035"/>
                </a:xfrm>
              </p:grpSpPr>
              <p:sp>
                <p:nvSpPr>
                  <p:cNvPr id="357561" name="文本框 357560"/>
                  <p:cNvSpPr txBox="1"/>
                  <p:nvPr/>
                </p:nvSpPr>
                <p:spPr>
                  <a:xfrm>
                    <a:off x="2550" y="2678"/>
                    <a:ext cx="643" cy="250"/>
                  </a:xfrm>
                  <a:prstGeom prst="rect">
                    <a:avLst/>
                  </a:prstGeom>
                  <a:noFill/>
                  <a:ln w="38100">
                    <a:noFill/>
                  </a:ln>
                </p:spPr>
                <p:txBody>
                  <a:bodyPr anchor="ctr" anchorCtr="0">
                    <a:spAutoFit/>
                  </a:bodyPr>
                  <a:lstStyle/>
                  <a:p>
                    <a:pPr algn="ctr"/>
                    <a:r>
                      <a:rPr lang="en-US" altLang="zh-CN" sz="2000" b="1">
                        <a:latin typeface="Times New Roman" panose="02020603050405020304" pitchFamily="18" charset="0"/>
                      </a:rPr>
                      <a:t>KM-</a:t>
                    </a:r>
                    <a:r>
                      <a:rPr lang="en-US" altLang="zh-CN" sz="2000" b="1">
                        <a:latin typeface="Times New Roman" panose="02020603050405020304" pitchFamily="18" charset="0"/>
                        <a:sym typeface="Symbol" panose="05050102010706020507" pitchFamily="18" charset="2"/>
                      </a:rPr>
                      <a:t></a:t>
                    </a:r>
                    <a:endParaRPr lang="en-US" altLang="zh-CN" sz="2000" b="1">
                      <a:latin typeface="Times New Roman" panose="02020603050405020304" pitchFamily="18" charset="0"/>
                    </a:endParaRPr>
                  </a:p>
                </p:txBody>
              </p:sp>
              <p:sp>
                <p:nvSpPr>
                  <p:cNvPr id="357562" name="直接连接符 357561"/>
                  <p:cNvSpPr/>
                  <p:nvPr/>
                </p:nvSpPr>
                <p:spPr>
                  <a:xfrm>
                    <a:off x="3315" y="2427"/>
                    <a:ext cx="0" cy="499"/>
                  </a:xfrm>
                  <a:prstGeom prst="line">
                    <a:avLst/>
                  </a:prstGeom>
                  <a:ln w="38100" cap="flat" cmpd="sng">
                    <a:solidFill>
                      <a:schemeClr val="tx1"/>
                    </a:solidFill>
                    <a:prstDash val="solid"/>
                    <a:headEnd type="none" w="med" len="med"/>
                    <a:tailEnd type="none" w="med" len="med"/>
                  </a:ln>
                </p:spPr>
              </p:sp>
              <p:sp>
                <p:nvSpPr>
                  <p:cNvPr id="357563" name="直接连接符 357562"/>
                  <p:cNvSpPr/>
                  <p:nvPr/>
                </p:nvSpPr>
                <p:spPr>
                  <a:xfrm>
                    <a:off x="2281" y="2923"/>
                    <a:ext cx="432" cy="0"/>
                  </a:xfrm>
                  <a:prstGeom prst="line">
                    <a:avLst/>
                  </a:prstGeom>
                  <a:ln w="38100" cap="flat" cmpd="sng">
                    <a:solidFill>
                      <a:schemeClr val="tx1"/>
                    </a:solidFill>
                    <a:prstDash val="solid"/>
                    <a:headEnd type="none" w="med" len="med"/>
                    <a:tailEnd type="none" w="med" len="med"/>
                  </a:ln>
                </p:spPr>
              </p:sp>
              <p:sp>
                <p:nvSpPr>
                  <p:cNvPr id="357564" name="直接连接符 357563"/>
                  <p:cNvSpPr/>
                  <p:nvPr/>
                </p:nvSpPr>
                <p:spPr>
                  <a:xfrm>
                    <a:off x="2989" y="2923"/>
                    <a:ext cx="288" cy="0"/>
                  </a:xfrm>
                  <a:prstGeom prst="line">
                    <a:avLst/>
                  </a:prstGeom>
                  <a:ln w="38100" cap="flat" cmpd="sng">
                    <a:solidFill>
                      <a:schemeClr val="tx1"/>
                    </a:solidFill>
                    <a:prstDash val="solid"/>
                    <a:headEnd type="none" w="med" len="med"/>
                    <a:tailEnd type="none" w="med" len="med"/>
                  </a:ln>
                </p:spPr>
              </p:sp>
              <p:sp>
                <p:nvSpPr>
                  <p:cNvPr id="357565" name="直接连接符 357564"/>
                  <p:cNvSpPr/>
                  <p:nvPr/>
                </p:nvSpPr>
                <p:spPr>
                  <a:xfrm flipH="1">
                    <a:off x="2653" y="2923"/>
                    <a:ext cx="336" cy="150"/>
                  </a:xfrm>
                  <a:prstGeom prst="line">
                    <a:avLst/>
                  </a:prstGeom>
                  <a:ln w="38100" cap="flat" cmpd="sng">
                    <a:solidFill>
                      <a:schemeClr val="tx1"/>
                    </a:solidFill>
                    <a:prstDash val="solid"/>
                    <a:headEnd type="none" w="med" len="med"/>
                    <a:tailEnd type="none" w="med" len="med"/>
                  </a:ln>
                </p:spPr>
              </p:sp>
              <p:sp>
                <p:nvSpPr>
                  <p:cNvPr id="357566" name="流程图: 延期 357565"/>
                  <p:cNvSpPr/>
                  <p:nvPr/>
                </p:nvSpPr>
                <p:spPr>
                  <a:xfrm rot="5400000">
                    <a:off x="2640" y="2900"/>
                    <a:ext cx="50"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7567" name="矩形 357566"/>
                  <p:cNvSpPr/>
                  <p:nvPr/>
                </p:nvSpPr>
                <p:spPr>
                  <a:xfrm>
                    <a:off x="4482" y="1188"/>
                    <a:ext cx="127" cy="256"/>
                  </a:xfrm>
                  <a:prstGeom prst="rect">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7568" name="直接连接符 357567"/>
                  <p:cNvSpPr/>
                  <p:nvPr/>
                </p:nvSpPr>
                <p:spPr>
                  <a:xfrm flipH="1">
                    <a:off x="3374" y="1327"/>
                    <a:ext cx="1108" cy="6"/>
                  </a:xfrm>
                  <a:prstGeom prst="line">
                    <a:avLst/>
                  </a:prstGeom>
                  <a:ln w="38100" cap="flat" cmpd="sng">
                    <a:solidFill>
                      <a:schemeClr val="tx1"/>
                    </a:solidFill>
                    <a:prstDash val="solid"/>
                    <a:headEnd type="none" w="med" len="med"/>
                    <a:tailEnd type="none" w="med" len="med"/>
                  </a:ln>
                </p:spPr>
              </p:sp>
              <p:sp>
                <p:nvSpPr>
                  <p:cNvPr id="357569" name="直接连接符 357568"/>
                  <p:cNvSpPr/>
                  <p:nvPr/>
                </p:nvSpPr>
                <p:spPr>
                  <a:xfrm flipH="1">
                    <a:off x="4609" y="1316"/>
                    <a:ext cx="337" cy="0"/>
                  </a:xfrm>
                  <a:prstGeom prst="line">
                    <a:avLst/>
                  </a:prstGeom>
                  <a:ln w="38100" cap="flat" cmpd="sng">
                    <a:solidFill>
                      <a:schemeClr val="tx1"/>
                    </a:solidFill>
                    <a:prstDash val="solid"/>
                    <a:headEnd type="none" w="med" len="med"/>
                    <a:tailEnd type="none" w="med" len="med"/>
                  </a:ln>
                </p:spPr>
              </p:sp>
              <p:sp>
                <p:nvSpPr>
                  <p:cNvPr id="357570" name="文本框 357569"/>
                  <p:cNvSpPr txBox="1"/>
                  <p:nvPr/>
                </p:nvSpPr>
                <p:spPr>
                  <a:xfrm>
                    <a:off x="4396" y="961"/>
                    <a:ext cx="347" cy="250"/>
                  </a:xfrm>
                  <a:prstGeom prst="rect">
                    <a:avLst/>
                  </a:prstGeom>
                  <a:noFill/>
                  <a:ln w="38100">
                    <a:noFill/>
                  </a:ln>
                </p:spPr>
                <p:txBody>
                  <a:bodyPr wrap="none" anchor="ctr" anchorCtr="0">
                    <a:spAutoFit/>
                  </a:bodyPr>
                  <a:lstStyle/>
                  <a:p>
                    <a:pPr algn="ctr"/>
                    <a:r>
                      <a:rPr lang="en-US" altLang="zh-CN" sz="2000" b="1">
                        <a:latin typeface="Times New Roman" panose="02020603050405020304" pitchFamily="18" charset="0"/>
                      </a:rPr>
                      <a:t>KT</a:t>
                    </a:r>
                  </a:p>
                </p:txBody>
              </p:sp>
              <p:sp>
                <p:nvSpPr>
                  <p:cNvPr id="357571" name="直接连接符 357570"/>
                  <p:cNvSpPr/>
                  <p:nvPr/>
                </p:nvSpPr>
                <p:spPr>
                  <a:xfrm>
                    <a:off x="3003" y="1329"/>
                    <a:ext cx="399" cy="0"/>
                  </a:xfrm>
                  <a:prstGeom prst="line">
                    <a:avLst/>
                  </a:prstGeom>
                  <a:ln w="38100" cap="flat" cmpd="sng">
                    <a:solidFill>
                      <a:schemeClr val="tx1"/>
                    </a:solidFill>
                    <a:prstDash val="solid"/>
                    <a:headEnd type="none" w="med" len="med"/>
                    <a:tailEnd type="none" w="med" len="med"/>
                  </a:ln>
                </p:spPr>
              </p:sp>
              <p:sp>
                <p:nvSpPr>
                  <p:cNvPr id="357572" name="直接连接符 357571"/>
                  <p:cNvSpPr/>
                  <p:nvPr/>
                </p:nvSpPr>
                <p:spPr>
                  <a:xfrm>
                    <a:off x="2293" y="1329"/>
                    <a:ext cx="356" cy="0"/>
                  </a:xfrm>
                  <a:prstGeom prst="line">
                    <a:avLst/>
                  </a:prstGeom>
                  <a:ln w="38100" cap="flat" cmpd="sng">
                    <a:solidFill>
                      <a:schemeClr val="tx1"/>
                    </a:solidFill>
                    <a:prstDash val="solid"/>
                    <a:headEnd type="none" w="med" len="med"/>
                    <a:tailEnd type="none" w="med" len="med"/>
                  </a:ln>
                </p:spPr>
              </p:sp>
              <p:sp>
                <p:nvSpPr>
                  <p:cNvPr id="357573" name="直接连接符 357572"/>
                  <p:cNvSpPr/>
                  <p:nvPr/>
                </p:nvSpPr>
                <p:spPr>
                  <a:xfrm flipH="1" flipV="1">
                    <a:off x="2604" y="1159"/>
                    <a:ext cx="399" cy="170"/>
                  </a:xfrm>
                  <a:prstGeom prst="line">
                    <a:avLst/>
                  </a:prstGeom>
                  <a:ln w="38100" cap="flat" cmpd="sng">
                    <a:solidFill>
                      <a:schemeClr val="tx1"/>
                    </a:solidFill>
                    <a:prstDash val="solid"/>
                    <a:headEnd type="none" w="med" len="med"/>
                    <a:tailEnd type="none" w="med" len="med"/>
                  </a:ln>
                </p:spPr>
              </p:sp>
              <p:sp>
                <p:nvSpPr>
                  <p:cNvPr id="357574" name="直接连接符 357573"/>
                  <p:cNvSpPr/>
                  <p:nvPr/>
                </p:nvSpPr>
                <p:spPr>
                  <a:xfrm flipV="1">
                    <a:off x="2648" y="1116"/>
                    <a:ext cx="0" cy="213"/>
                  </a:xfrm>
                  <a:prstGeom prst="line">
                    <a:avLst/>
                  </a:prstGeom>
                  <a:ln w="38100" cap="flat" cmpd="sng">
                    <a:solidFill>
                      <a:schemeClr val="tx1"/>
                    </a:solidFill>
                    <a:prstDash val="solid"/>
                    <a:headEnd type="none" w="med" len="med"/>
                    <a:tailEnd type="none" w="med" len="med"/>
                  </a:ln>
                </p:spPr>
              </p:sp>
              <p:sp>
                <p:nvSpPr>
                  <p:cNvPr id="357575" name="文本框 357574"/>
                  <p:cNvSpPr txBox="1"/>
                  <p:nvPr/>
                </p:nvSpPr>
                <p:spPr>
                  <a:xfrm>
                    <a:off x="2780" y="1017"/>
                    <a:ext cx="712" cy="250"/>
                  </a:xfrm>
                  <a:prstGeom prst="rect">
                    <a:avLst/>
                  </a:prstGeom>
                  <a:noFill/>
                  <a:ln w="38100">
                    <a:noFill/>
                  </a:ln>
                </p:spPr>
                <p:txBody>
                  <a:bodyPr anchor="ctr" anchorCtr="0">
                    <a:spAutoFit/>
                  </a:bodyPr>
                  <a:lstStyle/>
                  <a:p>
                    <a:pPr algn="ctr"/>
                    <a:r>
                      <a:rPr lang="en-US" altLang="zh-CN" sz="2000" b="1">
                        <a:latin typeface="Times New Roman" panose="02020603050405020304" pitchFamily="18" charset="0"/>
                      </a:rPr>
                      <a:t>KM-</a:t>
                    </a:r>
                    <a:r>
                      <a:rPr lang="en-US" altLang="zh-CN" sz="2000" b="1">
                        <a:latin typeface="Times New Roman" panose="02020603050405020304" pitchFamily="18" charset="0"/>
                        <a:sym typeface="Symbol" panose="05050102010706020507" pitchFamily="18" charset="2"/>
                      </a:rPr>
                      <a:t></a:t>
                    </a:r>
                    <a:endParaRPr lang="en-US" altLang="zh-CN" sz="2000" b="1">
                      <a:latin typeface="Times New Roman" panose="02020603050405020304" pitchFamily="18" charset="0"/>
                    </a:endParaRPr>
                  </a:p>
                </p:txBody>
              </p:sp>
              <p:grpSp>
                <p:nvGrpSpPr>
                  <p:cNvPr id="357576" name="组合 357575"/>
                  <p:cNvGrpSpPr/>
                  <p:nvPr/>
                </p:nvGrpSpPr>
                <p:grpSpPr>
                  <a:xfrm>
                    <a:off x="816" y="38"/>
                    <a:ext cx="4551" cy="2939"/>
                    <a:chOff x="816" y="533"/>
                    <a:chExt cx="4551" cy="2939"/>
                  </a:xfrm>
                </p:grpSpPr>
                <p:grpSp>
                  <p:nvGrpSpPr>
                    <p:cNvPr id="357577" name="组合 357576"/>
                    <p:cNvGrpSpPr/>
                    <p:nvPr/>
                  </p:nvGrpSpPr>
                  <p:grpSpPr>
                    <a:xfrm>
                      <a:off x="816" y="533"/>
                      <a:ext cx="4551" cy="2939"/>
                      <a:chOff x="816" y="533"/>
                      <a:chExt cx="4551" cy="2939"/>
                    </a:xfrm>
                  </p:grpSpPr>
                  <p:sp>
                    <p:nvSpPr>
                      <p:cNvPr id="357578" name="直接连接符 357577"/>
                      <p:cNvSpPr/>
                      <p:nvPr/>
                    </p:nvSpPr>
                    <p:spPr>
                      <a:xfrm flipV="1">
                        <a:off x="1617" y="1257"/>
                        <a:ext cx="0" cy="426"/>
                      </a:xfrm>
                      <a:prstGeom prst="line">
                        <a:avLst/>
                      </a:prstGeom>
                      <a:ln w="38100" cap="flat" cmpd="sng">
                        <a:solidFill>
                          <a:schemeClr val="tx1"/>
                        </a:solidFill>
                        <a:prstDash val="solid"/>
                        <a:headEnd type="none" w="med" len="med"/>
                        <a:tailEnd type="none" w="med" len="med"/>
                      </a:ln>
                    </p:spPr>
                  </p:sp>
                  <p:grpSp>
                    <p:nvGrpSpPr>
                      <p:cNvPr id="357579" name="组合 357578"/>
                      <p:cNvGrpSpPr/>
                      <p:nvPr/>
                    </p:nvGrpSpPr>
                    <p:grpSpPr>
                      <a:xfrm>
                        <a:off x="816" y="533"/>
                        <a:ext cx="4551" cy="2939"/>
                        <a:chOff x="183" y="533"/>
                        <a:chExt cx="5184" cy="3312"/>
                      </a:xfrm>
                    </p:grpSpPr>
                    <p:grpSp>
                      <p:nvGrpSpPr>
                        <p:cNvPr id="357580" name="组合 357579"/>
                        <p:cNvGrpSpPr/>
                        <p:nvPr/>
                      </p:nvGrpSpPr>
                      <p:grpSpPr>
                        <a:xfrm>
                          <a:off x="951" y="1349"/>
                          <a:ext cx="1200" cy="240"/>
                          <a:chOff x="2736" y="1968"/>
                          <a:chExt cx="1200" cy="240"/>
                        </a:xfrm>
                      </p:grpSpPr>
                      <p:sp>
                        <p:nvSpPr>
                          <p:cNvPr id="357581" name="直接连接符 357580"/>
                          <p:cNvSpPr/>
                          <p:nvPr/>
                        </p:nvSpPr>
                        <p:spPr>
                          <a:xfrm>
                            <a:off x="3504" y="1968"/>
                            <a:ext cx="432" cy="0"/>
                          </a:xfrm>
                          <a:prstGeom prst="line">
                            <a:avLst/>
                          </a:prstGeom>
                          <a:ln w="38100" cap="flat" cmpd="sng">
                            <a:solidFill>
                              <a:schemeClr val="tx1"/>
                            </a:solidFill>
                            <a:prstDash val="solid"/>
                            <a:headEnd type="none" w="med" len="med"/>
                            <a:tailEnd type="none" w="med" len="med"/>
                          </a:ln>
                        </p:spPr>
                      </p:sp>
                      <p:sp>
                        <p:nvSpPr>
                          <p:cNvPr id="357582" name="直接连接符 357581"/>
                          <p:cNvSpPr/>
                          <p:nvPr/>
                        </p:nvSpPr>
                        <p:spPr>
                          <a:xfrm>
                            <a:off x="2736" y="1968"/>
                            <a:ext cx="432" cy="0"/>
                          </a:xfrm>
                          <a:prstGeom prst="line">
                            <a:avLst/>
                          </a:prstGeom>
                          <a:ln w="38100" cap="flat" cmpd="sng">
                            <a:solidFill>
                              <a:schemeClr val="tx1"/>
                            </a:solidFill>
                            <a:prstDash val="solid"/>
                            <a:headEnd type="none" w="med" len="med"/>
                            <a:tailEnd type="none" w="med" len="med"/>
                          </a:ln>
                        </p:spPr>
                      </p:sp>
                      <p:sp>
                        <p:nvSpPr>
                          <p:cNvPr id="357583" name="直接连接符 357582"/>
                          <p:cNvSpPr/>
                          <p:nvPr/>
                        </p:nvSpPr>
                        <p:spPr>
                          <a:xfrm flipH="1">
                            <a:off x="3120" y="1968"/>
                            <a:ext cx="384" cy="144"/>
                          </a:xfrm>
                          <a:prstGeom prst="line">
                            <a:avLst/>
                          </a:prstGeom>
                          <a:ln w="38100" cap="flat" cmpd="sng">
                            <a:solidFill>
                              <a:schemeClr val="tx1"/>
                            </a:solidFill>
                            <a:prstDash val="solid"/>
                            <a:headEnd type="none" w="med" len="med"/>
                            <a:tailEnd type="none" w="med" len="med"/>
                          </a:ln>
                        </p:spPr>
                      </p:sp>
                      <p:sp>
                        <p:nvSpPr>
                          <p:cNvPr id="357584" name="直接连接符 357583"/>
                          <p:cNvSpPr/>
                          <p:nvPr/>
                        </p:nvSpPr>
                        <p:spPr>
                          <a:xfrm>
                            <a:off x="3312" y="2016"/>
                            <a:ext cx="0" cy="192"/>
                          </a:xfrm>
                          <a:prstGeom prst="line">
                            <a:avLst/>
                          </a:prstGeom>
                          <a:ln w="38100" cap="flat" cmpd="sng">
                            <a:solidFill>
                              <a:schemeClr val="tx1"/>
                            </a:solidFill>
                            <a:prstDash val="solid"/>
                            <a:headEnd type="none" w="med" len="med"/>
                            <a:tailEnd type="none" w="med" len="med"/>
                          </a:ln>
                        </p:spPr>
                      </p:sp>
                      <p:sp>
                        <p:nvSpPr>
                          <p:cNvPr id="357585" name="任意多边形 357584"/>
                          <p:cNvSpPr/>
                          <p:nvPr/>
                        </p:nvSpPr>
                        <p:spPr>
                          <a:xfrm>
                            <a:off x="3216" y="2160"/>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grpSp>
                    <p:grpSp>
                      <p:nvGrpSpPr>
                        <p:cNvPr id="357586" name="组合 357585"/>
                        <p:cNvGrpSpPr/>
                        <p:nvPr/>
                      </p:nvGrpSpPr>
                      <p:grpSpPr>
                        <a:xfrm>
                          <a:off x="183" y="1109"/>
                          <a:ext cx="1200" cy="384"/>
                          <a:chOff x="2448" y="1920"/>
                          <a:chExt cx="1200" cy="384"/>
                        </a:xfrm>
                      </p:grpSpPr>
                      <p:sp>
                        <p:nvSpPr>
                          <p:cNvPr id="357587" name="直接连接符 357586"/>
                          <p:cNvSpPr/>
                          <p:nvPr/>
                        </p:nvSpPr>
                        <p:spPr>
                          <a:xfrm>
                            <a:off x="3216" y="2160"/>
                            <a:ext cx="432" cy="0"/>
                          </a:xfrm>
                          <a:prstGeom prst="line">
                            <a:avLst/>
                          </a:prstGeom>
                          <a:ln w="38100" cap="flat" cmpd="sng">
                            <a:solidFill>
                              <a:schemeClr val="tx1"/>
                            </a:solidFill>
                            <a:prstDash val="solid"/>
                            <a:headEnd type="none" w="med" len="med"/>
                            <a:tailEnd type="none" w="med" len="med"/>
                          </a:ln>
                        </p:spPr>
                      </p:sp>
                      <p:sp>
                        <p:nvSpPr>
                          <p:cNvPr id="357588" name="直接连接符 357587"/>
                          <p:cNvSpPr/>
                          <p:nvPr/>
                        </p:nvSpPr>
                        <p:spPr>
                          <a:xfrm>
                            <a:off x="2448" y="2160"/>
                            <a:ext cx="432" cy="0"/>
                          </a:xfrm>
                          <a:prstGeom prst="line">
                            <a:avLst/>
                          </a:prstGeom>
                          <a:ln w="38100" cap="flat" cmpd="sng">
                            <a:solidFill>
                              <a:schemeClr val="tx1"/>
                            </a:solidFill>
                            <a:prstDash val="solid"/>
                            <a:headEnd type="none" w="med" len="med"/>
                            <a:tailEnd type="none" w="med" len="med"/>
                          </a:ln>
                        </p:spPr>
                      </p:sp>
                      <p:sp>
                        <p:nvSpPr>
                          <p:cNvPr id="357589" name="直接连接符 357588"/>
                          <p:cNvSpPr/>
                          <p:nvPr/>
                        </p:nvSpPr>
                        <p:spPr>
                          <a:xfrm flipH="1" flipV="1">
                            <a:off x="2784" y="1968"/>
                            <a:ext cx="432" cy="192"/>
                          </a:xfrm>
                          <a:prstGeom prst="line">
                            <a:avLst/>
                          </a:prstGeom>
                          <a:ln w="38100" cap="flat" cmpd="sng">
                            <a:solidFill>
                              <a:schemeClr val="tx1"/>
                            </a:solidFill>
                            <a:prstDash val="solid"/>
                            <a:headEnd type="none" w="med" len="med"/>
                            <a:tailEnd type="none" w="med" len="med"/>
                          </a:ln>
                        </p:spPr>
                      </p:sp>
                      <p:sp>
                        <p:nvSpPr>
                          <p:cNvPr id="357590" name="直接连接符 357589"/>
                          <p:cNvSpPr/>
                          <p:nvPr/>
                        </p:nvSpPr>
                        <p:spPr>
                          <a:xfrm>
                            <a:off x="3024" y="2064"/>
                            <a:ext cx="0" cy="240"/>
                          </a:xfrm>
                          <a:prstGeom prst="line">
                            <a:avLst/>
                          </a:prstGeom>
                          <a:ln w="38100" cap="flat" cmpd="sng">
                            <a:solidFill>
                              <a:schemeClr val="tx1"/>
                            </a:solidFill>
                            <a:prstDash val="solid"/>
                            <a:headEnd type="none" w="med" len="med"/>
                            <a:tailEnd type="none" w="med" len="med"/>
                          </a:ln>
                        </p:spPr>
                      </p:sp>
                      <p:sp>
                        <p:nvSpPr>
                          <p:cNvPr id="357591" name="任意多边形 357590"/>
                          <p:cNvSpPr/>
                          <p:nvPr/>
                        </p:nvSpPr>
                        <p:spPr>
                          <a:xfrm>
                            <a:off x="2928" y="2256"/>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357592" name="直接连接符 357591"/>
                          <p:cNvSpPr/>
                          <p:nvPr/>
                        </p:nvSpPr>
                        <p:spPr>
                          <a:xfrm flipV="1">
                            <a:off x="2880" y="1920"/>
                            <a:ext cx="0" cy="240"/>
                          </a:xfrm>
                          <a:prstGeom prst="line">
                            <a:avLst/>
                          </a:prstGeom>
                          <a:ln w="38100" cap="flat" cmpd="sng">
                            <a:solidFill>
                              <a:schemeClr val="tx1"/>
                            </a:solidFill>
                            <a:prstDash val="solid"/>
                            <a:headEnd type="none" w="med" len="med"/>
                            <a:tailEnd type="none" w="med" len="med"/>
                          </a:ln>
                        </p:spPr>
                      </p:sp>
                    </p:grpSp>
                    <p:grpSp>
                      <p:nvGrpSpPr>
                        <p:cNvPr id="357593" name="组合 357592"/>
                        <p:cNvGrpSpPr/>
                        <p:nvPr/>
                      </p:nvGrpSpPr>
                      <p:grpSpPr>
                        <a:xfrm rot="-5400000">
                          <a:off x="4791" y="773"/>
                          <a:ext cx="816" cy="336"/>
                          <a:chOff x="2352" y="2112"/>
                          <a:chExt cx="816" cy="336"/>
                        </a:xfrm>
                      </p:grpSpPr>
                      <p:sp>
                        <p:nvSpPr>
                          <p:cNvPr id="357594" name="直接连接符 357593"/>
                          <p:cNvSpPr/>
                          <p:nvPr/>
                        </p:nvSpPr>
                        <p:spPr>
                          <a:xfrm>
                            <a:off x="2928" y="2448"/>
                            <a:ext cx="240" cy="0"/>
                          </a:xfrm>
                          <a:prstGeom prst="line">
                            <a:avLst/>
                          </a:prstGeom>
                          <a:ln w="38100" cap="flat" cmpd="sng">
                            <a:solidFill>
                              <a:schemeClr val="tx1"/>
                            </a:solidFill>
                            <a:prstDash val="solid"/>
                            <a:headEnd type="none" w="med" len="med"/>
                            <a:tailEnd type="none" w="med" len="med"/>
                          </a:ln>
                        </p:spPr>
                      </p:sp>
                      <p:sp>
                        <p:nvSpPr>
                          <p:cNvPr id="357595" name="直接连接符 357594"/>
                          <p:cNvSpPr/>
                          <p:nvPr/>
                        </p:nvSpPr>
                        <p:spPr>
                          <a:xfrm>
                            <a:off x="2352" y="2448"/>
                            <a:ext cx="240" cy="0"/>
                          </a:xfrm>
                          <a:prstGeom prst="line">
                            <a:avLst/>
                          </a:prstGeom>
                          <a:ln w="38100" cap="flat" cmpd="sng">
                            <a:solidFill>
                              <a:schemeClr val="tx1"/>
                            </a:solidFill>
                            <a:prstDash val="solid"/>
                            <a:headEnd type="none" w="med" len="med"/>
                            <a:tailEnd type="none" w="med" len="med"/>
                          </a:ln>
                        </p:spPr>
                      </p:sp>
                      <p:sp>
                        <p:nvSpPr>
                          <p:cNvPr id="357596" name="直接连接符 357595"/>
                          <p:cNvSpPr/>
                          <p:nvPr/>
                        </p:nvSpPr>
                        <p:spPr>
                          <a:xfrm flipH="1" flipV="1">
                            <a:off x="2496" y="2256"/>
                            <a:ext cx="432" cy="192"/>
                          </a:xfrm>
                          <a:prstGeom prst="line">
                            <a:avLst/>
                          </a:prstGeom>
                          <a:ln w="38100" cap="flat" cmpd="sng">
                            <a:solidFill>
                              <a:schemeClr val="tx1"/>
                            </a:solidFill>
                            <a:prstDash val="solid"/>
                            <a:headEnd type="none" w="med" len="med"/>
                            <a:tailEnd type="none" w="med" len="med"/>
                          </a:ln>
                        </p:spPr>
                      </p:sp>
                      <p:sp>
                        <p:nvSpPr>
                          <p:cNvPr id="357597" name="直接连接符 357596"/>
                          <p:cNvSpPr/>
                          <p:nvPr/>
                        </p:nvSpPr>
                        <p:spPr>
                          <a:xfrm flipV="1">
                            <a:off x="2592" y="2208"/>
                            <a:ext cx="0" cy="240"/>
                          </a:xfrm>
                          <a:prstGeom prst="line">
                            <a:avLst/>
                          </a:prstGeom>
                          <a:ln w="38100" cap="flat" cmpd="sng">
                            <a:solidFill>
                              <a:schemeClr val="tx1"/>
                            </a:solidFill>
                            <a:prstDash val="solid"/>
                            <a:headEnd type="none" w="med" len="med"/>
                            <a:tailEnd type="none" w="med" len="med"/>
                          </a:ln>
                        </p:spPr>
                      </p:sp>
                      <p:sp>
                        <p:nvSpPr>
                          <p:cNvPr id="357598" name="直接连接符 357597"/>
                          <p:cNvSpPr/>
                          <p:nvPr/>
                        </p:nvSpPr>
                        <p:spPr>
                          <a:xfrm flipV="1">
                            <a:off x="2736" y="2208"/>
                            <a:ext cx="0" cy="144"/>
                          </a:xfrm>
                          <a:prstGeom prst="line">
                            <a:avLst/>
                          </a:prstGeom>
                          <a:ln w="38100" cap="flat" cmpd="sng">
                            <a:solidFill>
                              <a:schemeClr val="tx1"/>
                            </a:solidFill>
                            <a:prstDash val="sysDot"/>
                            <a:headEnd type="none" w="med" len="med"/>
                            <a:tailEnd type="none" w="med" len="med"/>
                          </a:ln>
                        </p:spPr>
                      </p:sp>
                      <p:sp>
                        <p:nvSpPr>
                          <p:cNvPr id="357599" name="任意多边形 357598"/>
                          <p:cNvSpPr/>
                          <p:nvPr/>
                        </p:nvSpPr>
                        <p:spPr>
                          <a:xfrm>
                            <a:off x="2592" y="2112"/>
                            <a:ext cx="288" cy="96"/>
                          </a:xfrm>
                          <a:custGeom>
                            <a:avLst/>
                            <a:gdLst/>
                            <a:ahLst/>
                            <a:cxnLst/>
                            <a:rect l="0" t="0" r="0" b="0"/>
                            <a:pathLst>
                              <a:path w="288" h="96">
                                <a:moveTo>
                                  <a:pt x="0" y="0"/>
                                </a:moveTo>
                                <a:lnTo>
                                  <a:pt x="96" y="0"/>
                                </a:lnTo>
                                <a:lnTo>
                                  <a:pt x="96" y="96"/>
                                </a:lnTo>
                                <a:lnTo>
                                  <a:pt x="192" y="96"/>
                                </a:lnTo>
                                <a:lnTo>
                                  <a:pt x="192" y="0"/>
                                </a:lnTo>
                                <a:lnTo>
                                  <a:pt x="288"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grpSp>
                    <p:grpSp>
                      <p:nvGrpSpPr>
                        <p:cNvPr id="357600" name="组合 357599"/>
                        <p:cNvGrpSpPr/>
                        <p:nvPr/>
                      </p:nvGrpSpPr>
                      <p:grpSpPr>
                        <a:xfrm>
                          <a:off x="1095" y="1829"/>
                          <a:ext cx="768" cy="144"/>
                          <a:chOff x="1056" y="1632"/>
                          <a:chExt cx="768" cy="144"/>
                        </a:xfrm>
                      </p:grpSpPr>
                      <p:sp>
                        <p:nvSpPr>
                          <p:cNvPr id="357601" name="直接连接符 357600"/>
                          <p:cNvSpPr/>
                          <p:nvPr/>
                        </p:nvSpPr>
                        <p:spPr>
                          <a:xfrm>
                            <a:off x="1632" y="1632"/>
                            <a:ext cx="192" cy="0"/>
                          </a:xfrm>
                          <a:prstGeom prst="line">
                            <a:avLst/>
                          </a:prstGeom>
                          <a:ln w="38100" cap="flat" cmpd="sng">
                            <a:solidFill>
                              <a:schemeClr val="tx1"/>
                            </a:solidFill>
                            <a:prstDash val="solid"/>
                            <a:headEnd type="none" w="med" len="med"/>
                            <a:tailEnd type="none" w="med" len="med"/>
                          </a:ln>
                        </p:spPr>
                      </p:sp>
                      <p:sp>
                        <p:nvSpPr>
                          <p:cNvPr id="357602" name="直接连接符 357601"/>
                          <p:cNvSpPr/>
                          <p:nvPr/>
                        </p:nvSpPr>
                        <p:spPr>
                          <a:xfrm>
                            <a:off x="1056" y="1632"/>
                            <a:ext cx="240" cy="0"/>
                          </a:xfrm>
                          <a:prstGeom prst="line">
                            <a:avLst/>
                          </a:prstGeom>
                          <a:ln w="38100" cap="flat" cmpd="sng">
                            <a:solidFill>
                              <a:schemeClr val="tx1"/>
                            </a:solidFill>
                            <a:prstDash val="solid"/>
                            <a:headEnd type="none" w="med" len="med"/>
                            <a:tailEnd type="none" w="med" len="med"/>
                          </a:ln>
                        </p:spPr>
                      </p:sp>
                      <p:sp>
                        <p:nvSpPr>
                          <p:cNvPr id="357603" name="直接连接符 357602"/>
                          <p:cNvSpPr/>
                          <p:nvPr/>
                        </p:nvSpPr>
                        <p:spPr>
                          <a:xfrm flipH="1">
                            <a:off x="1248" y="1632"/>
                            <a:ext cx="384" cy="144"/>
                          </a:xfrm>
                          <a:prstGeom prst="line">
                            <a:avLst/>
                          </a:prstGeom>
                          <a:ln w="38100" cap="flat" cmpd="sng">
                            <a:solidFill>
                              <a:schemeClr val="tx1"/>
                            </a:solidFill>
                            <a:prstDash val="solid"/>
                            <a:headEnd type="none" w="med" len="med"/>
                            <a:tailEnd type="none" w="med" len="med"/>
                          </a:ln>
                        </p:spPr>
                      </p:sp>
                    </p:grpSp>
                    <p:sp>
                      <p:nvSpPr>
                        <p:cNvPr id="357604" name="直接连接符 357603"/>
                        <p:cNvSpPr/>
                        <p:nvPr/>
                      </p:nvSpPr>
                      <p:spPr>
                        <a:xfrm>
                          <a:off x="1863" y="1349"/>
                          <a:ext cx="0" cy="2496"/>
                        </a:xfrm>
                        <a:prstGeom prst="line">
                          <a:avLst/>
                        </a:prstGeom>
                        <a:ln w="38100" cap="flat" cmpd="sng">
                          <a:solidFill>
                            <a:schemeClr val="tx1"/>
                          </a:solidFill>
                          <a:prstDash val="solid"/>
                          <a:headEnd type="none" w="med" len="med"/>
                          <a:tailEnd type="none" w="med" len="med"/>
                        </a:ln>
                      </p:spPr>
                    </p:sp>
                    <p:grpSp>
                      <p:nvGrpSpPr>
                        <p:cNvPr id="357605" name="组合 357604"/>
                        <p:cNvGrpSpPr/>
                        <p:nvPr/>
                      </p:nvGrpSpPr>
                      <p:grpSpPr>
                        <a:xfrm>
                          <a:off x="3975" y="1205"/>
                          <a:ext cx="912" cy="288"/>
                          <a:chOff x="3936" y="1632"/>
                          <a:chExt cx="912" cy="288"/>
                        </a:xfrm>
                      </p:grpSpPr>
                      <p:sp>
                        <p:nvSpPr>
                          <p:cNvPr id="357606" name="矩形 357605"/>
                          <p:cNvSpPr/>
                          <p:nvPr/>
                        </p:nvSpPr>
                        <p:spPr>
                          <a:xfrm>
                            <a:off x="4320" y="1632"/>
                            <a:ext cx="144" cy="288"/>
                          </a:xfrm>
                          <a:prstGeom prst="rect">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7607" name="直接连接符 357606"/>
                          <p:cNvSpPr/>
                          <p:nvPr/>
                        </p:nvSpPr>
                        <p:spPr>
                          <a:xfrm flipH="1">
                            <a:off x="3936" y="1776"/>
                            <a:ext cx="384" cy="0"/>
                          </a:xfrm>
                          <a:prstGeom prst="line">
                            <a:avLst/>
                          </a:prstGeom>
                          <a:ln w="38100" cap="flat" cmpd="sng">
                            <a:solidFill>
                              <a:schemeClr val="tx1"/>
                            </a:solidFill>
                            <a:prstDash val="solid"/>
                            <a:headEnd type="none" w="med" len="med"/>
                            <a:tailEnd type="none" w="med" len="med"/>
                          </a:ln>
                        </p:spPr>
                      </p:sp>
                      <p:sp>
                        <p:nvSpPr>
                          <p:cNvPr id="357608" name="直接连接符 357607"/>
                          <p:cNvSpPr/>
                          <p:nvPr/>
                        </p:nvSpPr>
                        <p:spPr>
                          <a:xfrm flipH="1">
                            <a:off x="4464" y="1776"/>
                            <a:ext cx="384" cy="0"/>
                          </a:xfrm>
                          <a:prstGeom prst="line">
                            <a:avLst/>
                          </a:prstGeom>
                          <a:ln w="38100" cap="flat" cmpd="sng">
                            <a:solidFill>
                              <a:schemeClr val="tx1"/>
                            </a:solidFill>
                            <a:prstDash val="solid"/>
                            <a:headEnd type="none" w="med" len="med"/>
                            <a:tailEnd type="none" w="med" len="med"/>
                          </a:ln>
                        </p:spPr>
                      </p:sp>
                    </p:grpSp>
                    <p:sp>
                      <p:nvSpPr>
                        <p:cNvPr id="357609" name="直接连接符 357608"/>
                        <p:cNvSpPr/>
                        <p:nvPr/>
                      </p:nvSpPr>
                      <p:spPr>
                        <a:xfrm>
                          <a:off x="2055" y="1349"/>
                          <a:ext cx="2016" cy="0"/>
                        </a:xfrm>
                        <a:prstGeom prst="line">
                          <a:avLst/>
                        </a:prstGeom>
                        <a:ln w="38100" cap="flat" cmpd="sng">
                          <a:solidFill>
                            <a:schemeClr val="tx1"/>
                          </a:solidFill>
                          <a:prstDash val="solid"/>
                          <a:headEnd type="none" w="med" len="med"/>
                          <a:tailEnd type="none" w="med" len="med"/>
                        </a:ln>
                      </p:spPr>
                    </p:sp>
                    <p:sp>
                      <p:nvSpPr>
                        <p:cNvPr id="357610" name="直接连接符 357609"/>
                        <p:cNvSpPr/>
                        <p:nvPr/>
                      </p:nvSpPr>
                      <p:spPr>
                        <a:xfrm flipV="1">
                          <a:off x="4887" y="1349"/>
                          <a:ext cx="0" cy="1872"/>
                        </a:xfrm>
                        <a:prstGeom prst="line">
                          <a:avLst/>
                        </a:prstGeom>
                        <a:ln w="38100" cap="flat" cmpd="sng">
                          <a:solidFill>
                            <a:schemeClr val="tx1"/>
                          </a:solidFill>
                          <a:prstDash val="solid"/>
                          <a:headEnd type="none" w="med" len="med"/>
                          <a:tailEnd type="none" w="med" len="med"/>
                        </a:ln>
                      </p:spPr>
                    </p:sp>
                    <p:sp>
                      <p:nvSpPr>
                        <p:cNvPr id="357611" name="直接连接符 357610"/>
                        <p:cNvSpPr/>
                        <p:nvPr/>
                      </p:nvSpPr>
                      <p:spPr>
                        <a:xfrm>
                          <a:off x="4887" y="1349"/>
                          <a:ext cx="480" cy="0"/>
                        </a:xfrm>
                        <a:prstGeom prst="line">
                          <a:avLst/>
                        </a:prstGeom>
                        <a:ln w="38100" cap="flat" cmpd="sng">
                          <a:solidFill>
                            <a:schemeClr val="tx1"/>
                          </a:solidFill>
                          <a:prstDash val="solid"/>
                          <a:headEnd type="none" w="med" len="med"/>
                          <a:tailEnd type="none" w="med" len="med"/>
                        </a:ln>
                      </p:spPr>
                    </p:sp>
                    <p:sp>
                      <p:nvSpPr>
                        <p:cNvPr id="357612" name="文本框 357611"/>
                        <p:cNvSpPr txBox="1"/>
                        <p:nvPr/>
                      </p:nvSpPr>
                      <p:spPr>
                        <a:xfrm>
                          <a:off x="4189" y="950"/>
                          <a:ext cx="446" cy="282"/>
                        </a:xfrm>
                        <a:prstGeom prst="rect">
                          <a:avLst/>
                        </a:prstGeom>
                        <a:noFill/>
                        <a:ln w="38100">
                          <a:noFill/>
                        </a:ln>
                      </p:spPr>
                      <p:txBody>
                        <a:bodyPr wrap="none" anchor="ctr" anchorCtr="0">
                          <a:spAutoFit/>
                        </a:bodyPr>
                        <a:lstStyle/>
                        <a:p>
                          <a:pPr algn="ctr"/>
                          <a:r>
                            <a:rPr lang="en-US" altLang="zh-CN" sz="2000" b="1">
                              <a:latin typeface="Times New Roman" panose="02020603050405020304" pitchFamily="18" charset="0"/>
                            </a:rPr>
                            <a:t>KM</a:t>
                          </a:r>
                        </a:p>
                      </p:txBody>
                    </p:sp>
                    <p:sp>
                      <p:nvSpPr>
                        <p:cNvPr id="357613" name="文本框 357612"/>
                        <p:cNvSpPr txBox="1"/>
                        <p:nvPr/>
                      </p:nvSpPr>
                      <p:spPr>
                        <a:xfrm>
                          <a:off x="636" y="997"/>
                          <a:ext cx="447" cy="282"/>
                        </a:xfrm>
                        <a:prstGeom prst="rect">
                          <a:avLst/>
                        </a:prstGeom>
                        <a:noFill/>
                        <a:ln w="38100">
                          <a:noFill/>
                        </a:ln>
                      </p:spPr>
                      <p:txBody>
                        <a:bodyPr wrap="none" anchor="ctr" anchorCtr="0">
                          <a:spAutoFit/>
                        </a:bodyPr>
                        <a:lstStyle/>
                        <a:p>
                          <a:pPr algn="ctr"/>
                          <a:r>
                            <a:rPr lang="en-US" altLang="zh-CN" sz="2000" b="1">
                              <a:latin typeface="Times New Roman" panose="02020603050405020304" pitchFamily="18" charset="0"/>
                            </a:rPr>
                            <a:t>SB1</a:t>
                          </a:r>
                        </a:p>
                      </p:txBody>
                    </p:sp>
                    <p:sp>
                      <p:nvSpPr>
                        <p:cNvPr id="357614" name="直接连接符 357613"/>
                        <p:cNvSpPr/>
                        <p:nvPr/>
                      </p:nvSpPr>
                      <p:spPr>
                        <a:xfrm flipV="1">
                          <a:off x="183" y="581"/>
                          <a:ext cx="0" cy="768"/>
                        </a:xfrm>
                        <a:prstGeom prst="line">
                          <a:avLst/>
                        </a:prstGeom>
                        <a:ln w="38100" cap="flat" cmpd="sng">
                          <a:solidFill>
                            <a:schemeClr val="tx1"/>
                          </a:solidFill>
                          <a:prstDash val="solid"/>
                          <a:headEnd type="none" w="med" len="med"/>
                          <a:tailEnd type="none" w="med" len="med"/>
                        </a:ln>
                      </p:spPr>
                    </p:sp>
                    <p:sp>
                      <p:nvSpPr>
                        <p:cNvPr id="357615" name="文本框 357614"/>
                        <p:cNvSpPr txBox="1"/>
                        <p:nvPr/>
                      </p:nvSpPr>
                      <p:spPr>
                        <a:xfrm>
                          <a:off x="1261" y="1046"/>
                          <a:ext cx="446" cy="281"/>
                        </a:xfrm>
                        <a:prstGeom prst="rect">
                          <a:avLst/>
                        </a:prstGeom>
                        <a:noFill/>
                        <a:ln w="38100">
                          <a:noFill/>
                        </a:ln>
                      </p:spPr>
                      <p:txBody>
                        <a:bodyPr wrap="none" anchor="ctr" anchorCtr="0">
                          <a:spAutoFit/>
                        </a:bodyPr>
                        <a:lstStyle/>
                        <a:p>
                          <a:pPr algn="ctr"/>
                          <a:r>
                            <a:rPr lang="en-US" altLang="zh-CN" sz="2000" b="1">
                              <a:latin typeface="Times New Roman" panose="02020603050405020304" pitchFamily="18" charset="0"/>
                            </a:rPr>
                            <a:t>SB2</a:t>
                          </a:r>
                        </a:p>
                      </p:txBody>
                    </p:sp>
                  </p:grpSp>
                  <p:sp>
                    <p:nvSpPr>
                      <p:cNvPr id="357616" name="文本框 357615"/>
                      <p:cNvSpPr txBox="1"/>
                      <p:nvPr/>
                    </p:nvSpPr>
                    <p:spPr>
                      <a:xfrm>
                        <a:off x="1762" y="1755"/>
                        <a:ext cx="391" cy="250"/>
                      </a:xfrm>
                      <a:prstGeom prst="rect">
                        <a:avLst/>
                      </a:prstGeom>
                      <a:noFill/>
                      <a:ln w="38100">
                        <a:noFill/>
                      </a:ln>
                    </p:spPr>
                    <p:txBody>
                      <a:bodyPr wrap="none" anchor="ctr" anchorCtr="0">
                        <a:spAutoFit/>
                      </a:bodyPr>
                      <a:lstStyle/>
                      <a:p>
                        <a:pPr algn="ctr"/>
                        <a:r>
                          <a:rPr lang="en-US" altLang="zh-CN" sz="2000" b="1">
                            <a:latin typeface="Times New Roman" panose="02020603050405020304" pitchFamily="18" charset="0"/>
                          </a:rPr>
                          <a:t>KM</a:t>
                        </a:r>
                      </a:p>
                    </p:txBody>
                  </p:sp>
                </p:grpSp>
                <p:sp>
                  <p:nvSpPr>
                    <p:cNvPr id="357617" name="流程图: 延期 357616"/>
                    <p:cNvSpPr/>
                    <p:nvPr/>
                  </p:nvSpPr>
                  <p:spPr>
                    <a:xfrm rot="5400000">
                      <a:off x="1752" y="1656"/>
                      <a:ext cx="48"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grpSp>
              <p:sp>
                <p:nvSpPr>
                  <p:cNvPr id="357618" name="文本框 357617"/>
                  <p:cNvSpPr txBox="1"/>
                  <p:nvPr/>
                </p:nvSpPr>
                <p:spPr>
                  <a:xfrm>
                    <a:off x="2133" y="44"/>
                    <a:ext cx="2091" cy="327"/>
                  </a:xfrm>
                  <a:prstGeom prst="rect">
                    <a:avLst/>
                  </a:prstGeom>
                  <a:noFill/>
                  <a:ln w="9525">
                    <a:noFill/>
                  </a:ln>
                </p:spPr>
                <p:txBody>
                  <a:bodyPr>
                    <a:spAutoFit/>
                  </a:bodyPr>
                  <a:lstStyle/>
                  <a:p>
                    <a:pPr algn="ctr">
                      <a:spcBef>
                        <a:spcPct val="50000"/>
                      </a:spcBef>
                    </a:pPr>
                    <a:r>
                      <a:rPr lang="en-US" altLang="zh-CN" sz="2800" b="1">
                        <a:solidFill>
                          <a:srgbClr val="FF0000"/>
                        </a:solidFill>
                        <a:latin typeface="宋体" panose="02010600030101010101" pitchFamily="2" charset="-122"/>
                      </a:rPr>
                      <a:t>Y</a:t>
                    </a:r>
                    <a:r>
                      <a:rPr lang="zh-CN" altLang="en-US"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sym typeface="Symbol" panose="05050102010706020507" pitchFamily="18" charset="2"/>
                      </a:rPr>
                      <a:t> </a:t>
                    </a:r>
                    <a:r>
                      <a:rPr lang="zh-CN" altLang="en-US" sz="2800" b="1" dirty="0">
                        <a:solidFill>
                          <a:srgbClr val="FF0000"/>
                        </a:solidFill>
                        <a:latin typeface="宋体" panose="02010600030101010101" pitchFamily="2" charset="-122"/>
                        <a:sym typeface="Symbol" panose="05050102010706020507" pitchFamily="18" charset="2"/>
                      </a:rPr>
                      <a:t>起动</a:t>
                    </a:r>
                    <a:r>
                      <a:rPr lang="zh-CN" altLang="en-US" sz="2800" b="1" dirty="0">
                        <a:solidFill>
                          <a:srgbClr val="FF0000"/>
                        </a:solidFill>
                        <a:latin typeface="Times New Roman" panose="02020603050405020304" pitchFamily="18" charset="0"/>
                      </a:rPr>
                      <a:t>控制电路</a:t>
                    </a:r>
                    <a:endParaRPr lang="zh-CN" altLang="en-US" sz="2800" b="1">
                      <a:solidFill>
                        <a:srgbClr val="FF0000"/>
                      </a:solidFill>
                      <a:latin typeface="Times New Roman" panose="02020603050405020304" pitchFamily="18" charset="0"/>
                    </a:endParaRPr>
                  </a:p>
                </p:txBody>
              </p:sp>
              <p:sp>
                <p:nvSpPr>
                  <p:cNvPr id="357619" name="文本框 357618"/>
                  <p:cNvSpPr txBox="1"/>
                  <p:nvPr/>
                </p:nvSpPr>
                <p:spPr>
                  <a:xfrm>
                    <a:off x="5313" y="320"/>
                    <a:ext cx="330" cy="250"/>
                  </a:xfrm>
                  <a:prstGeom prst="rect">
                    <a:avLst/>
                  </a:prstGeom>
                  <a:noFill/>
                  <a:ln w="38100">
                    <a:noFill/>
                  </a:ln>
                </p:spPr>
                <p:txBody>
                  <a:bodyPr wrap="none" anchor="ctr" anchorCtr="0">
                    <a:spAutoFit/>
                  </a:bodyPr>
                  <a:lstStyle/>
                  <a:p>
                    <a:pPr algn="ctr"/>
                    <a:r>
                      <a:rPr lang="en-US" altLang="zh-CN" sz="2000" b="1">
                        <a:latin typeface="Times New Roman" panose="02020603050405020304" pitchFamily="18" charset="0"/>
                      </a:rPr>
                      <a:t>FR</a:t>
                    </a:r>
                  </a:p>
                </p:txBody>
              </p:sp>
            </p:grpSp>
          </p:grpSp>
        </p:grpSp>
        <p:sp>
          <p:nvSpPr>
            <p:cNvPr id="357620" name="椭圆 357619"/>
            <p:cNvSpPr/>
            <p:nvPr/>
          </p:nvSpPr>
          <p:spPr>
            <a:xfrm>
              <a:off x="4908" y="1284"/>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7621" name="椭圆 357620"/>
            <p:cNvSpPr/>
            <p:nvPr/>
          </p:nvSpPr>
          <p:spPr>
            <a:xfrm>
              <a:off x="4896" y="732"/>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7622" name="椭圆 357621"/>
            <p:cNvSpPr/>
            <p:nvPr/>
          </p:nvSpPr>
          <p:spPr>
            <a:xfrm>
              <a:off x="2256" y="1284"/>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7623" name="椭圆 357622"/>
            <p:cNvSpPr/>
            <p:nvPr/>
          </p:nvSpPr>
          <p:spPr>
            <a:xfrm>
              <a:off x="2244" y="1152"/>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7624" name="椭圆 357623"/>
            <p:cNvSpPr/>
            <p:nvPr/>
          </p:nvSpPr>
          <p:spPr>
            <a:xfrm>
              <a:off x="2256" y="744"/>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7625" name="椭圆 357624"/>
            <p:cNvSpPr/>
            <p:nvPr/>
          </p:nvSpPr>
          <p:spPr>
            <a:xfrm>
              <a:off x="1596" y="732"/>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7626" name="椭圆 357625"/>
            <p:cNvSpPr/>
            <p:nvPr/>
          </p:nvSpPr>
          <p:spPr>
            <a:xfrm>
              <a:off x="3276" y="2388"/>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7627" name="椭圆 357626"/>
            <p:cNvSpPr/>
            <p:nvPr/>
          </p:nvSpPr>
          <p:spPr>
            <a:xfrm>
              <a:off x="4896" y="1836"/>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7628" name="椭圆 357627"/>
            <p:cNvSpPr/>
            <p:nvPr/>
          </p:nvSpPr>
          <p:spPr>
            <a:xfrm>
              <a:off x="2256" y="2388"/>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7629" name="椭圆 357628"/>
            <p:cNvSpPr/>
            <p:nvPr/>
          </p:nvSpPr>
          <p:spPr>
            <a:xfrm>
              <a:off x="2268" y="1836"/>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grpSp>
    </p:spTree>
    <p:extLst>
      <p:ext uri="{BB962C8B-B14F-4D97-AF65-F5344CB8AC3E}">
        <p14:creationId xmlns:p14="http://schemas.microsoft.com/office/powerpoint/2010/main" val="355892671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文本占位符 358401"/>
          <p:cNvSpPr>
            <a:spLocks noGrp="1"/>
          </p:cNvSpPr>
          <p:nvPr>
            <p:ph type="body" idx="1"/>
          </p:nvPr>
        </p:nvSpPr>
        <p:spPr>
          <a:xfrm>
            <a:off x="0" y="1989138"/>
            <a:ext cx="9144000" cy="5257800"/>
          </a:xfrm>
          <a:noFill/>
          <a:ln>
            <a:noFill/>
          </a:ln>
        </p:spPr>
        <p:txBody>
          <a:bodyPr/>
          <a:lstStyle/>
          <a:p>
            <a:r>
              <a:rPr lang="zh-CN" altLang="en-US" sz="2800" b="1" dirty="0">
                <a:solidFill>
                  <a:srgbClr val="CC3300"/>
                </a:solidFill>
              </a:rPr>
              <a:t>作用：</a:t>
            </a:r>
            <a:r>
              <a:rPr lang="zh-CN" altLang="en-US" sz="2800" b="1" dirty="0">
                <a:solidFill>
                  <a:srgbClr val="006699"/>
                </a:solidFill>
              </a:rPr>
              <a:t>根据电磁原理制成，主要用在三相交流异步电动机反接制动控制。</a:t>
            </a:r>
            <a:endParaRPr lang="zh-CN" altLang="en-US" sz="2800" b="1">
              <a:solidFill>
                <a:srgbClr val="006699"/>
              </a:solidFill>
            </a:endParaRPr>
          </a:p>
          <a:p>
            <a:r>
              <a:rPr lang="zh-CN" altLang="en-US" sz="2800" b="1" dirty="0">
                <a:solidFill>
                  <a:srgbClr val="CC3300"/>
                </a:solidFill>
              </a:rPr>
              <a:t>图形及文字符号</a:t>
            </a:r>
            <a:r>
              <a:rPr lang="en-US" altLang="zh-CN" sz="2800" b="1">
                <a:solidFill>
                  <a:srgbClr val="CC3300"/>
                </a:solidFill>
              </a:rPr>
              <a:t>:</a:t>
            </a:r>
            <a:br>
              <a:rPr lang="en-US" altLang="zh-CN" sz="2800" b="1">
                <a:solidFill>
                  <a:srgbClr val="CC3300"/>
                </a:solidFill>
              </a:rPr>
            </a:br>
            <a:endParaRPr lang="en-US" altLang="zh-CN" sz="2800" b="1">
              <a:solidFill>
                <a:srgbClr val="CC3300"/>
              </a:solidFill>
            </a:endParaRPr>
          </a:p>
        </p:txBody>
      </p:sp>
      <p:graphicFrame>
        <p:nvGraphicFramePr>
          <p:cNvPr id="358403" name="对象 358402"/>
          <p:cNvGraphicFramePr/>
          <p:nvPr/>
        </p:nvGraphicFramePr>
        <p:xfrm>
          <a:off x="3203575" y="3141663"/>
          <a:ext cx="1693863" cy="3016250"/>
        </p:xfrm>
        <a:graphic>
          <a:graphicData uri="http://schemas.openxmlformats.org/presentationml/2006/ole">
            <mc:AlternateContent xmlns:mc="http://schemas.openxmlformats.org/markup-compatibility/2006">
              <mc:Choice xmlns:v="urn:schemas-microsoft-com:vml" Requires="v">
                <p:oleObj spid="_x0000_s32788" r:id="rId3" imgW="26317575" imgH="25393650" progId="Paint.Picture">
                  <p:embed/>
                </p:oleObj>
              </mc:Choice>
              <mc:Fallback>
                <p:oleObj r:id="rId3" imgW="26317575" imgH="25393650" progId="Paint.Picture">
                  <p:embed/>
                  <p:pic>
                    <p:nvPicPr>
                      <p:cNvPr id="0" name=""/>
                      <p:cNvPicPr/>
                      <p:nvPr/>
                    </p:nvPicPr>
                    <p:blipFill>
                      <a:blip r:embed="rId4"/>
                      <a:srcRect l="68503" t="58199" r="19006" b="10521"/>
                      <a:stretch>
                        <a:fillRect/>
                      </a:stretch>
                    </p:blipFill>
                    <p:spPr>
                      <a:xfrm>
                        <a:off x="3203575" y="3141663"/>
                        <a:ext cx="1693863" cy="3016250"/>
                      </a:xfrm>
                      <a:prstGeom prst="rect">
                        <a:avLst/>
                      </a:prstGeom>
                      <a:solidFill>
                        <a:srgbClr val="99FF66"/>
                      </a:solidFill>
                      <a:ln w="38100">
                        <a:noFill/>
                        <a:miter/>
                      </a:ln>
                    </p:spPr>
                  </p:pic>
                </p:oleObj>
              </mc:Fallback>
            </mc:AlternateContent>
          </a:graphicData>
        </a:graphic>
      </p:graphicFrame>
      <p:graphicFrame>
        <p:nvGraphicFramePr>
          <p:cNvPr id="358404" name="对象 358403"/>
          <p:cNvGraphicFramePr/>
          <p:nvPr/>
        </p:nvGraphicFramePr>
        <p:xfrm>
          <a:off x="5219700" y="3141663"/>
          <a:ext cx="3173413" cy="2808287"/>
        </p:xfrm>
        <a:graphic>
          <a:graphicData uri="http://schemas.openxmlformats.org/presentationml/2006/ole">
            <mc:AlternateContent xmlns:mc="http://schemas.openxmlformats.org/markup-compatibility/2006">
              <mc:Choice xmlns:v="urn:schemas-microsoft-com:vml" Requires="v">
                <p:oleObj spid="_x0000_s32789" r:id="rId5" imgW="26317575" imgH="25393650" progId="Paint.Picture">
                  <p:embed/>
                </p:oleObj>
              </mc:Choice>
              <mc:Fallback>
                <p:oleObj r:id="rId5" imgW="26317575" imgH="25393650" progId="Paint.Picture">
                  <p:embed/>
                  <p:pic>
                    <p:nvPicPr>
                      <p:cNvPr id="0" name=""/>
                      <p:cNvPicPr/>
                      <p:nvPr/>
                    </p:nvPicPr>
                    <p:blipFill>
                      <a:blip r:embed="rId4"/>
                      <a:srcRect l="3331" t="9700" r="56984" b="53656"/>
                      <a:stretch>
                        <a:fillRect/>
                      </a:stretch>
                    </p:blipFill>
                    <p:spPr>
                      <a:xfrm>
                        <a:off x="5219700" y="3141663"/>
                        <a:ext cx="3173413" cy="2808287"/>
                      </a:xfrm>
                      <a:prstGeom prst="rect">
                        <a:avLst/>
                      </a:prstGeom>
                      <a:solidFill>
                        <a:srgbClr val="99FF66"/>
                      </a:solidFill>
                      <a:ln w="38100">
                        <a:noFill/>
                        <a:miter/>
                      </a:ln>
                    </p:spPr>
                  </p:pic>
                </p:oleObj>
              </mc:Fallback>
            </mc:AlternateContent>
          </a:graphicData>
        </a:graphic>
      </p:graphicFrame>
      <p:sp>
        <p:nvSpPr>
          <p:cNvPr id="358405" name="椭圆 358404"/>
          <p:cNvSpPr/>
          <p:nvPr/>
        </p:nvSpPr>
        <p:spPr>
          <a:xfrm>
            <a:off x="900113" y="260350"/>
            <a:ext cx="7056437" cy="1081980"/>
          </a:xfrm>
          <a:prstGeom prst="ellipse">
            <a:avLst/>
          </a:prstGeom>
          <a:gradFill rotWithShape="0">
            <a:gsLst>
              <a:gs pos="0">
                <a:srgbClr val="CCECFF"/>
              </a:gs>
              <a:gs pos="50000">
                <a:srgbClr val="0033CC"/>
              </a:gs>
              <a:gs pos="100000">
                <a:srgbClr val="CCECFF"/>
              </a:gs>
            </a:gsLst>
            <a:lin ang="5400000" scaled="1"/>
            <a:tileRect/>
          </a:gradFill>
          <a:ln w="3175" cap="flat" cmpd="sng">
            <a:solidFill>
              <a:srgbClr val="FFFFCC"/>
            </a:solidFill>
            <a:prstDash val="solid"/>
            <a:headEnd type="none" w="med" len="med"/>
            <a:tailEnd type="none" w="med" len="med"/>
          </a:ln>
        </p:spPr>
        <p:txBody>
          <a:bodyPr>
            <a:spAutoFit/>
          </a:bodyPr>
          <a:lstStyle/>
          <a:p>
            <a:pPr algn="ctr">
              <a:lnSpc>
                <a:spcPct val="110000"/>
              </a:lnSpc>
            </a:pPr>
            <a:r>
              <a:rPr lang="en-US" altLang="zh-CN" sz="4000" b="1" dirty="0" smtClean="0">
                <a:solidFill>
                  <a:schemeClr val="bg1"/>
                </a:solidFill>
                <a:latin typeface="Times New Roman" panose="02020603050405020304" pitchFamily="18" charset="0"/>
              </a:rPr>
              <a:t>6.6 </a:t>
            </a:r>
            <a:r>
              <a:rPr lang="zh-CN" altLang="en-US" sz="4000" b="1" dirty="0">
                <a:solidFill>
                  <a:schemeClr val="bg1"/>
                </a:solidFill>
                <a:latin typeface="Times New Roman" panose="02020603050405020304" pitchFamily="18" charset="0"/>
              </a:rPr>
              <a:t>速度控制</a:t>
            </a:r>
            <a:endParaRPr lang="zh-CN" altLang="en-US" sz="4000" b="1" dirty="0">
              <a:solidFill>
                <a:schemeClr val="bg1"/>
              </a:solidFill>
              <a:latin typeface="宋体" panose="02010600030101010101" pitchFamily="2" charset="-122"/>
            </a:endParaRPr>
          </a:p>
        </p:txBody>
      </p:sp>
      <p:sp>
        <p:nvSpPr>
          <p:cNvPr id="358406" name="矩形 358405"/>
          <p:cNvSpPr/>
          <p:nvPr/>
        </p:nvSpPr>
        <p:spPr>
          <a:xfrm>
            <a:off x="250825" y="1355159"/>
            <a:ext cx="1923925" cy="848857"/>
          </a:xfrm>
          <a:prstGeom prst="rect">
            <a:avLst/>
          </a:prstGeom>
          <a:noFill/>
          <a:ln w="9525">
            <a:noFill/>
          </a:ln>
        </p:spPr>
        <p:txBody>
          <a:bodyPr wrap="none" tIns="215832" bIns="76176" anchor="ctr" anchorCtr="0">
            <a:spAutoFit/>
          </a:bodyPr>
          <a:lstStyle/>
          <a:p>
            <a:r>
              <a:rPr lang="en-US" altLang="zh-CN" b="1" dirty="0" smtClean="0">
                <a:solidFill>
                  <a:srgbClr val="FF0066"/>
                </a:solidFill>
                <a:latin typeface="Times New Roman" panose="02020603050405020304" pitchFamily="18" charset="0"/>
              </a:rPr>
              <a:t>6.6.1  </a:t>
            </a:r>
            <a:r>
              <a:rPr lang="zh-CN" altLang="en-US" b="1" dirty="0">
                <a:solidFill>
                  <a:srgbClr val="FF0066"/>
                </a:solidFill>
                <a:latin typeface="Times New Roman" panose="02020603050405020304" pitchFamily="18" charset="0"/>
              </a:rPr>
              <a:t>速度继电器</a:t>
            </a:r>
          </a:p>
          <a:p>
            <a:pPr eaLnBrk="0" hangingPunct="0"/>
            <a:endParaRPr lang="zh-CN" altLang="en-US" dirty="0">
              <a:latin typeface="Times New Roman" panose="02020603050405020304" pitchFamily="18" charset="0"/>
            </a:endParaRPr>
          </a:p>
        </p:txBody>
      </p:sp>
      <p:sp>
        <p:nvSpPr>
          <p:cNvPr id="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47318574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58402">
                                            <p:txEl>
                                              <p:pRg st="0" end="0"/>
                                            </p:txEl>
                                          </p:spTgt>
                                        </p:tgtEl>
                                        <p:attrNameLst>
                                          <p:attrName>style.visibility</p:attrName>
                                        </p:attrNameLst>
                                      </p:cBhvr>
                                      <p:to>
                                        <p:strVal val="visible"/>
                                      </p:to>
                                    </p:set>
                                    <p:animEffect transition="in" filter="wipe(down)">
                                      <p:cBhvr>
                                        <p:cTn id="7" dur="580">
                                          <p:stCondLst>
                                            <p:cond delay="0"/>
                                          </p:stCondLst>
                                        </p:cTn>
                                        <p:tgtEl>
                                          <p:spTgt spid="358402">
                                            <p:txEl>
                                              <p:pRg st="0" end="0"/>
                                            </p:txEl>
                                          </p:spTgt>
                                        </p:tgtEl>
                                      </p:cBhvr>
                                    </p:animEffect>
                                    <p:anim calcmode="lin" valueType="num">
                                      <p:cBhvr>
                                        <p:cTn id="8" dur="1822" tmFilter="0,0; 0.14,0.36; 0.43,0.73; 0.71,0.91; 1.0,1.0">
                                          <p:stCondLst>
                                            <p:cond delay="0"/>
                                          </p:stCondLst>
                                        </p:cTn>
                                        <p:tgtEl>
                                          <p:spTgt spid="358402">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58402">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58402">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58402">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58402">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58402">
                                            <p:txEl>
                                              <p:pRg st="0" end="0"/>
                                            </p:txEl>
                                          </p:spTgt>
                                        </p:tgtEl>
                                      </p:cBhvr>
                                      <p:to x="100000" y="60000"/>
                                    </p:animScale>
                                    <p:animScale>
                                      <p:cBhvr>
                                        <p:cTn id="14" dur="166" decel="50000">
                                          <p:stCondLst>
                                            <p:cond delay="676"/>
                                          </p:stCondLst>
                                        </p:cTn>
                                        <p:tgtEl>
                                          <p:spTgt spid="358402">
                                            <p:txEl>
                                              <p:pRg st="0" end="0"/>
                                            </p:txEl>
                                          </p:spTgt>
                                        </p:tgtEl>
                                      </p:cBhvr>
                                      <p:to x="100000" y="100000"/>
                                    </p:animScale>
                                    <p:animScale>
                                      <p:cBhvr>
                                        <p:cTn id="15" dur="26">
                                          <p:stCondLst>
                                            <p:cond delay="1312"/>
                                          </p:stCondLst>
                                        </p:cTn>
                                        <p:tgtEl>
                                          <p:spTgt spid="358402">
                                            <p:txEl>
                                              <p:pRg st="0" end="0"/>
                                            </p:txEl>
                                          </p:spTgt>
                                        </p:tgtEl>
                                      </p:cBhvr>
                                      <p:to x="100000" y="80000"/>
                                    </p:animScale>
                                    <p:animScale>
                                      <p:cBhvr>
                                        <p:cTn id="16" dur="166" decel="50000">
                                          <p:stCondLst>
                                            <p:cond delay="1338"/>
                                          </p:stCondLst>
                                        </p:cTn>
                                        <p:tgtEl>
                                          <p:spTgt spid="358402">
                                            <p:txEl>
                                              <p:pRg st="0" end="0"/>
                                            </p:txEl>
                                          </p:spTgt>
                                        </p:tgtEl>
                                      </p:cBhvr>
                                      <p:to x="100000" y="100000"/>
                                    </p:animScale>
                                    <p:animScale>
                                      <p:cBhvr>
                                        <p:cTn id="17" dur="26">
                                          <p:stCondLst>
                                            <p:cond delay="1642"/>
                                          </p:stCondLst>
                                        </p:cTn>
                                        <p:tgtEl>
                                          <p:spTgt spid="358402">
                                            <p:txEl>
                                              <p:pRg st="0" end="0"/>
                                            </p:txEl>
                                          </p:spTgt>
                                        </p:tgtEl>
                                      </p:cBhvr>
                                      <p:to x="100000" y="90000"/>
                                    </p:animScale>
                                    <p:animScale>
                                      <p:cBhvr>
                                        <p:cTn id="18" dur="166" decel="50000">
                                          <p:stCondLst>
                                            <p:cond delay="1668"/>
                                          </p:stCondLst>
                                        </p:cTn>
                                        <p:tgtEl>
                                          <p:spTgt spid="358402">
                                            <p:txEl>
                                              <p:pRg st="0" end="0"/>
                                            </p:txEl>
                                          </p:spTgt>
                                        </p:tgtEl>
                                      </p:cBhvr>
                                      <p:to x="100000" y="100000"/>
                                    </p:animScale>
                                    <p:animScale>
                                      <p:cBhvr>
                                        <p:cTn id="19" dur="26">
                                          <p:stCondLst>
                                            <p:cond delay="1808"/>
                                          </p:stCondLst>
                                        </p:cTn>
                                        <p:tgtEl>
                                          <p:spTgt spid="358402">
                                            <p:txEl>
                                              <p:pRg st="0" end="0"/>
                                            </p:txEl>
                                          </p:spTgt>
                                        </p:tgtEl>
                                      </p:cBhvr>
                                      <p:to x="100000" y="95000"/>
                                    </p:animScale>
                                    <p:animScale>
                                      <p:cBhvr>
                                        <p:cTn id="20" dur="166" decel="50000">
                                          <p:stCondLst>
                                            <p:cond delay="1834"/>
                                          </p:stCondLst>
                                        </p:cTn>
                                        <p:tgtEl>
                                          <p:spTgt spid="358402">
                                            <p:txEl>
                                              <p:pRg st="0" end="0"/>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358402">
                                            <p:txEl>
                                              <p:pRg st="1" end="1"/>
                                            </p:txEl>
                                          </p:spTgt>
                                        </p:tgtEl>
                                        <p:attrNameLst>
                                          <p:attrName>style.visibility</p:attrName>
                                        </p:attrNameLst>
                                      </p:cBhvr>
                                      <p:to>
                                        <p:strVal val="visible"/>
                                      </p:to>
                                    </p:set>
                                    <p:animEffect transition="in" filter="wipe(down)">
                                      <p:cBhvr>
                                        <p:cTn id="23" dur="580">
                                          <p:stCondLst>
                                            <p:cond delay="0"/>
                                          </p:stCondLst>
                                        </p:cTn>
                                        <p:tgtEl>
                                          <p:spTgt spid="358402">
                                            <p:txEl>
                                              <p:pRg st="1" end="1"/>
                                            </p:txEl>
                                          </p:spTgt>
                                        </p:tgtEl>
                                      </p:cBhvr>
                                    </p:animEffect>
                                    <p:anim calcmode="lin" valueType="num">
                                      <p:cBhvr>
                                        <p:cTn id="24" dur="1822" tmFilter="0,0; 0.14,0.36; 0.43,0.73; 0.71,0.91; 1.0,1.0">
                                          <p:stCondLst>
                                            <p:cond delay="0"/>
                                          </p:stCondLst>
                                        </p:cTn>
                                        <p:tgtEl>
                                          <p:spTgt spid="358402">
                                            <p:txEl>
                                              <p:pRg st="1" end="1"/>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58402">
                                            <p:txEl>
                                              <p:pRg st="1" end="1"/>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58402">
                                            <p:txEl>
                                              <p:pRg st="1" end="1"/>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58402">
                                            <p:txEl>
                                              <p:pRg st="1" end="1"/>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58402">
                                            <p:txEl>
                                              <p:pRg st="1" end="1"/>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358402">
                                            <p:txEl>
                                              <p:pRg st="1" end="1"/>
                                            </p:txEl>
                                          </p:spTgt>
                                        </p:tgtEl>
                                      </p:cBhvr>
                                      <p:to x="100000" y="60000"/>
                                    </p:animScale>
                                    <p:animScale>
                                      <p:cBhvr>
                                        <p:cTn id="30" dur="166" decel="50000">
                                          <p:stCondLst>
                                            <p:cond delay="676"/>
                                          </p:stCondLst>
                                        </p:cTn>
                                        <p:tgtEl>
                                          <p:spTgt spid="358402">
                                            <p:txEl>
                                              <p:pRg st="1" end="1"/>
                                            </p:txEl>
                                          </p:spTgt>
                                        </p:tgtEl>
                                      </p:cBhvr>
                                      <p:to x="100000" y="100000"/>
                                    </p:animScale>
                                    <p:animScale>
                                      <p:cBhvr>
                                        <p:cTn id="31" dur="26">
                                          <p:stCondLst>
                                            <p:cond delay="1312"/>
                                          </p:stCondLst>
                                        </p:cTn>
                                        <p:tgtEl>
                                          <p:spTgt spid="358402">
                                            <p:txEl>
                                              <p:pRg st="1" end="1"/>
                                            </p:txEl>
                                          </p:spTgt>
                                        </p:tgtEl>
                                      </p:cBhvr>
                                      <p:to x="100000" y="80000"/>
                                    </p:animScale>
                                    <p:animScale>
                                      <p:cBhvr>
                                        <p:cTn id="32" dur="166" decel="50000">
                                          <p:stCondLst>
                                            <p:cond delay="1338"/>
                                          </p:stCondLst>
                                        </p:cTn>
                                        <p:tgtEl>
                                          <p:spTgt spid="358402">
                                            <p:txEl>
                                              <p:pRg st="1" end="1"/>
                                            </p:txEl>
                                          </p:spTgt>
                                        </p:tgtEl>
                                      </p:cBhvr>
                                      <p:to x="100000" y="100000"/>
                                    </p:animScale>
                                    <p:animScale>
                                      <p:cBhvr>
                                        <p:cTn id="33" dur="26">
                                          <p:stCondLst>
                                            <p:cond delay="1642"/>
                                          </p:stCondLst>
                                        </p:cTn>
                                        <p:tgtEl>
                                          <p:spTgt spid="358402">
                                            <p:txEl>
                                              <p:pRg st="1" end="1"/>
                                            </p:txEl>
                                          </p:spTgt>
                                        </p:tgtEl>
                                      </p:cBhvr>
                                      <p:to x="100000" y="90000"/>
                                    </p:animScale>
                                    <p:animScale>
                                      <p:cBhvr>
                                        <p:cTn id="34" dur="166" decel="50000">
                                          <p:stCondLst>
                                            <p:cond delay="1668"/>
                                          </p:stCondLst>
                                        </p:cTn>
                                        <p:tgtEl>
                                          <p:spTgt spid="358402">
                                            <p:txEl>
                                              <p:pRg st="1" end="1"/>
                                            </p:txEl>
                                          </p:spTgt>
                                        </p:tgtEl>
                                      </p:cBhvr>
                                      <p:to x="100000" y="100000"/>
                                    </p:animScale>
                                    <p:animScale>
                                      <p:cBhvr>
                                        <p:cTn id="35" dur="26">
                                          <p:stCondLst>
                                            <p:cond delay="1808"/>
                                          </p:stCondLst>
                                        </p:cTn>
                                        <p:tgtEl>
                                          <p:spTgt spid="358402">
                                            <p:txEl>
                                              <p:pRg st="1" end="1"/>
                                            </p:txEl>
                                          </p:spTgt>
                                        </p:tgtEl>
                                      </p:cBhvr>
                                      <p:to x="100000" y="95000"/>
                                    </p:animScale>
                                    <p:animScale>
                                      <p:cBhvr>
                                        <p:cTn id="36" dur="166" decel="50000">
                                          <p:stCondLst>
                                            <p:cond delay="1834"/>
                                          </p:stCondLst>
                                        </p:cTn>
                                        <p:tgtEl>
                                          <p:spTgt spid="358402">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矩形 359425"/>
          <p:cNvSpPr/>
          <p:nvPr/>
        </p:nvSpPr>
        <p:spPr>
          <a:xfrm>
            <a:off x="0" y="0"/>
            <a:ext cx="9144000" cy="0"/>
          </a:xfrm>
          <a:prstGeom prst="rect">
            <a:avLst/>
          </a:prstGeom>
          <a:noFill/>
          <a:ln w="28575">
            <a:noFill/>
          </a:ln>
        </p:spPr>
        <p:txBody>
          <a:bodyPr/>
          <a:lstStyle/>
          <a:p>
            <a:endParaRPr lang="zh-CN" altLang="en-US"/>
          </a:p>
        </p:txBody>
      </p:sp>
      <p:sp>
        <p:nvSpPr>
          <p:cNvPr id="359427" name="文本框 359426"/>
          <p:cNvSpPr txBox="1"/>
          <p:nvPr/>
        </p:nvSpPr>
        <p:spPr>
          <a:xfrm>
            <a:off x="179388" y="6491288"/>
            <a:ext cx="1331912" cy="366712"/>
          </a:xfrm>
          <a:prstGeom prst="rect">
            <a:avLst/>
          </a:prstGeom>
          <a:noFill/>
          <a:ln w="28575">
            <a:noFill/>
          </a:ln>
        </p:spPr>
        <p:txBody>
          <a:bodyPr>
            <a:spAutoFit/>
          </a:bodyPr>
          <a:lstStyle/>
          <a:p>
            <a:pPr>
              <a:spcBef>
                <a:spcPct val="50000"/>
              </a:spcBef>
            </a:pPr>
            <a:endParaRPr lang="zh-CN" altLang="en-US" sz="1800" dirty="0">
              <a:latin typeface="Garamond" pitchFamily="18" charset="0"/>
            </a:endParaRPr>
          </a:p>
        </p:txBody>
      </p:sp>
      <p:sp>
        <p:nvSpPr>
          <p:cNvPr id="359428" name="矩形 359427"/>
          <p:cNvSpPr/>
          <p:nvPr/>
        </p:nvSpPr>
        <p:spPr>
          <a:xfrm>
            <a:off x="250825" y="707459"/>
            <a:ext cx="4248279" cy="848857"/>
          </a:xfrm>
          <a:prstGeom prst="rect">
            <a:avLst/>
          </a:prstGeom>
          <a:noFill/>
          <a:ln w="9525">
            <a:noFill/>
          </a:ln>
        </p:spPr>
        <p:txBody>
          <a:bodyPr wrap="none" tIns="215832" bIns="76176" anchor="ctr" anchorCtr="0">
            <a:spAutoFit/>
          </a:bodyPr>
          <a:lstStyle/>
          <a:p>
            <a:r>
              <a:rPr lang="en-US" altLang="zh-CN" b="1" dirty="0" smtClean="0">
                <a:solidFill>
                  <a:srgbClr val="FF0066"/>
                </a:solidFill>
                <a:latin typeface="Times New Roman" panose="02020603050405020304" pitchFamily="18" charset="0"/>
              </a:rPr>
              <a:t>6.6.2  </a:t>
            </a:r>
            <a:r>
              <a:rPr lang="zh-CN" altLang="en-US" b="1" dirty="0">
                <a:solidFill>
                  <a:srgbClr val="FF0066"/>
                </a:solidFill>
                <a:latin typeface="Times New Roman" panose="02020603050405020304" pitchFamily="18" charset="0"/>
              </a:rPr>
              <a:t>笼型异步电动机反接制动控制电路</a:t>
            </a:r>
          </a:p>
          <a:p>
            <a:pPr eaLnBrk="0" hangingPunct="0"/>
            <a:endParaRPr lang="zh-CN" altLang="en-US" dirty="0">
              <a:latin typeface="Times New Roman" panose="02020603050405020304" pitchFamily="18" charset="0"/>
            </a:endParaRPr>
          </a:p>
        </p:txBody>
      </p:sp>
      <p:sp>
        <p:nvSpPr>
          <p:cNvPr id="359429" name="矩形 359428"/>
          <p:cNvSpPr/>
          <p:nvPr/>
        </p:nvSpPr>
        <p:spPr>
          <a:xfrm>
            <a:off x="539750" y="1773238"/>
            <a:ext cx="8064500" cy="2289175"/>
          </a:xfrm>
          <a:prstGeom prst="rect">
            <a:avLst/>
          </a:prstGeom>
          <a:noFill/>
          <a:ln w="9525">
            <a:noFill/>
          </a:ln>
        </p:spPr>
        <p:txBody>
          <a:bodyPr>
            <a:spAutoFit/>
          </a:bodyPr>
          <a:lstStyle/>
          <a:p>
            <a:r>
              <a:rPr lang="zh-CN" altLang="en-US" sz="3600" dirty="0">
                <a:effectLst>
                  <a:outerShdw blurRad="38100" dist="38100" dir="2700000">
                    <a:srgbClr val="C0C0C0"/>
                  </a:outerShdw>
                </a:effectLst>
                <a:latin typeface="Times New Roman" panose="02020603050405020304" pitchFamily="18" charset="0"/>
              </a:rPr>
              <a:t>反接制动实质上是改变异步电动机定子绕组中的三相电源相序，使定子绕组产生与转子方向相反的旋转磁场，因此产生制动转矩的一种制动方法。</a:t>
            </a:r>
          </a:p>
        </p:txBody>
      </p:sp>
      <p:sp>
        <p:nvSpPr>
          <p:cNvPr id="6" name="页脚占位符 4"/>
          <p:cNvSpPr txBox="1">
            <a:spLocks/>
          </p:cNvSpPr>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defPPr>
              <a:defRPr lang="zh-CN"/>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base">
              <a:spcBef>
                <a:spcPct val="0"/>
              </a:spcBef>
              <a:spcAft>
                <a:spcPct val="0"/>
              </a:spcAft>
              <a:defRPr/>
            </a:pPr>
            <a:r>
              <a:rPr lang="zh-CN" altLang="en-US" sz="1000" smtClean="0">
                <a:solidFill>
                  <a:srgbClr val="0000FF"/>
                </a:solidFill>
                <a:ea typeface="宋体" panose="02010600030101010101" pitchFamily="2" charset="-122"/>
              </a:rPr>
              <a:t>电工电子技术</a:t>
            </a:r>
            <a:endParaRPr lang="zh-CN" altLang="en-US" sz="1000" dirty="0" smtClean="0">
              <a:solidFill>
                <a:srgbClr val="0000FF"/>
              </a:solidFill>
              <a:ea typeface="宋体" panose="02010600030101010101" pitchFamily="2" charset="-122"/>
            </a:endParaRPr>
          </a:p>
        </p:txBody>
      </p:sp>
    </p:spTree>
    <p:extLst>
      <p:ext uri="{BB962C8B-B14F-4D97-AF65-F5344CB8AC3E}">
        <p14:creationId xmlns:p14="http://schemas.microsoft.com/office/powerpoint/2010/main" val="1247678782"/>
      </p:ext>
    </p:extLst>
  </p:cSld>
  <p:clrMapOvr>
    <a:masterClrMapping/>
  </p:clrMapOvr>
  <p:transition>
    <p:zoom dir="in"/>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文本占位符 360449"/>
          <p:cNvSpPr>
            <a:spLocks noGrp="1"/>
          </p:cNvSpPr>
          <p:nvPr>
            <p:ph type="body" idx="1"/>
          </p:nvPr>
        </p:nvSpPr>
        <p:spPr>
          <a:xfrm>
            <a:off x="0" y="1916113"/>
            <a:ext cx="9144000" cy="1582737"/>
          </a:xfrm>
          <a:noFill/>
          <a:ln>
            <a:noFill/>
          </a:ln>
        </p:spPr>
        <p:txBody>
          <a:bodyPr/>
          <a:lstStyle/>
          <a:p>
            <a:pPr>
              <a:buNone/>
            </a:pPr>
            <a:r>
              <a:rPr lang="zh-CN" altLang="en-US" b="1" dirty="0"/>
              <a:t>很多机床在主轴电动机工作之前，必须先启动油泵电动机，使机械系统能充分润滑，才能启动主轴电动机。</a:t>
            </a:r>
            <a:endParaRPr lang="zh-CN" altLang="en-US" b="1"/>
          </a:p>
        </p:txBody>
      </p:sp>
      <p:sp>
        <p:nvSpPr>
          <p:cNvPr id="360451" name="椭圆 360450"/>
          <p:cNvSpPr/>
          <p:nvPr/>
        </p:nvSpPr>
        <p:spPr>
          <a:xfrm>
            <a:off x="900113" y="260350"/>
            <a:ext cx="7056437" cy="1081980"/>
          </a:xfrm>
          <a:prstGeom prst="ellipse">
            <a:avLst/>
          </a:prstGeom>
          <a:gradFill rotWithShape="0">
            <a:gsLst>
              <a:gs pos="0">
                <a:srgbClr val="CCECFF"/>
              </a:gs>
              <a:gs pos="50000">
                <a:srgbClr val="0033CC"/>
              </a:gs>
              <a:gs pos="100000">
                <a:srgbClr val="CCECFF"/>
              </a:gs>
            </a:gsLst>
            <a:lin ang="5400000" scaled="1"/>
            <a:tileRect/>
          </a:gradFill>
          <a:ln w="3175" cap="flat" cmpd="sng">
            <a:solidFill>
              <a:srgbClr val="FFFFCC"/>
            </a:solidFill>
            <a:prstDash val="solid"/>
            <a:headEnd type="none" w="med" len="med"/>
            <a:tailEnd type="none" w="med" len="med"/>
          </a:ln>
        </p:spPr>
        <p:txBody>
          <a:bodyPr>
            <a:spAutoFit/>
          </a:bodyPr>
          <a:lstStyle/>
          <a:p>
            <a:pPr algn="ctr">
              <a:lnSpc>
                <a:spcPct val="110000"/>
              </a:lnSpc>
            </a:pPr>
            <a:r>
              <a:rPr lang="en-US" altLang="zh-CN" sz="4000" b="1" dirty="0" smtClean="0">
                <a:solidFill>
                  <a:schemeClr val="bg1"/>
                </a:solidFill>
                <a:latin typeface="Times New Roman" panose="02020603050405020304" pitchFamily="18" charset="0"/>
              </a:rPr>
              <a:t>6.7 </a:t>
            </a:r>
            <a:r>
              <a:rPr lang="zh-CN" altLang="en-US" sz="4000" b="1" dirty="0">
                <a:solidFill>
                  <a:schemeClr val="bg1"/>
                </a:solidFill>
                <a:latin typeface="Times New Roman" panose="02020603050405020304" pitchFamily="18" charset="0"/>
              </a:rPr>
              <a:t>联锁控制</a:t>
            </a:r>
            <a:endParaRPr lang="zh-CN" altLang="en-US" sz="4000" b="1" dirty="0">
              <a:solidFill>
                <a:schemeClr val="bg1"/>
              </a:solidFill>
              <a:latin typeface="宋体" panose="02010600030101010101" pitchFamily="2" charset="-122"/>
            </a:endParaRPr>
          </a:p>
        </p:txBody>
      </p:sp>
      <p:sp>
        <p:nvSpPr>
          <p:cNvPr id="360452" name="矩形 360451"/>
          <p:cNvSpPr/>
          <p:nvPr/>
        </p:nvSpPr>
        <p:spPr>
          <a:xfrm>
            <a:off x="250825" y="1355159"/>
            <a:ext cx="1923925" cy="848857"/>
          </a:xfrm>
          <a:prstGeom prst="rect">
            <a:avLst/>
          </a:prstGeom>
          <a:noFill/>
          <a:ln w="9525">
            <a:noFill/>
          </a:ln>
        </p:spPr>
        <p:txBody>
          <a:bodyPr wrap="none" tIns="215832" bIns="76176" anchor="ctr" anchorCtr="0">
            <a:spAutoFit/>
          </a:bodyPr>
          <a:lstStyle/>
          <a:p>
            <a:r>
              <a:rPr lang="en-US" altLang="zh-CN" b="1" dirty="0" smtClean="0">
                <a:solidFill>
                  <a:srgbClr val="FF0066"/>
                </a:solidFill>
                <a:latin typeface="Times New Roman" panose="02020603050405020304" pitchFamily="18" charset="0"/>
              </a:rPr>
              <a:t>6.7.1  </a:t>
            </a:r>
            <a:r>
              <a:rPr lang="zh-CN" altLang="en-US" b="1" dirty="0">
                <a:solidFill>
                  <a:srgbClr val="FF0066"/>
                </a:solidFill>
                <a:latin typeface="Times New Roman" panose="02020603050405020304" pitchFamily="18" charset="0"/>
              </a:rPr>
              <a:t>按顺序启动</a:t>
            </a:r>
          </a:p>
          <a:p>
            <a:pPr eaLnBrk="0" hangingPunct="0"/>
            <a:endParaRPr lang="zh-CN" altLang="en-US" dirty="0">
              <a:latin typeface="Times New Roman" panose="02020603050405020304" pitchFamily="18" charset="0"/>
            </a:endParaRPr>
          </a:p>
        </p:txBody>
      </p:sp>
      <p:sp>
        <p:nvSpPr>
          <p:cNvPr id="360453" name="矩形 360452"/>
          <p:cNvSpPr/>
          <p:nvPr/>
        </p:nvSpPr>
        <p:spPr>
          <a:xfrm>
            <a:off x="250825" y="3587184"/>
            <a:ext cx="1923925" cy="848857"/>
          </a:xfrm>
          <a:prstGeom prst="rect">
            <a:avLst/>
          </a:prstGeom>
          <a:noFill/>
          <a:ln w="9525">
            <a:noFill/>
          </a:ln>
        </p:spPr>
        <p:txBody>
          <a:bodyPr wrap="none" tIns="215832" bIns="76176" anchor="ctr" anchorCtr="0">
            <a:spAutoFit/>
          </a:bodyPr>
          <a:lstStyle/>
          <a:p>
            <a:r>
              <a:rPr lang="en-US" altLang="zh-CN" b="1" dirty="0" smtClean="0">
                <a:solidFill>
                  <a:srgbClr val="FF0066"/>
                </a:solidFill>
                <a:latin typeface="Times New Roman" panose="02020603050405020304" pitchFamily="18" charset="0"/>
              </a:rPr>
              <a:t>6.7.2  </a:t>
            </a:r>
            <a:r>
              <a:rPr lang="zh-CN" altLang="en-US" b="1" dirty="0">
                <a:solidFill>
                  <a:srgbClr val="FF0066"/>
                </a:solidFill>
                <a:latin typeface="Times New Roman" panose="02020603050405020304" pitchFamily="18" charset="0"/>
              </a:rPr>
              <a:t>按顺序停止</a:t>
            </a:r>
          </a:p>
          <a:p>
            <a:pPr eaLnBrk="0" hangingPunct="0"/>
            <a:endParaRPr lang="zh-CN" altLang="en-US" dirty="0">
              <a:latin typeface="Times New Roman" panose="02020603050405020304" pitchFamily="18" charset="0"/>
            </a:endParaRPr>
          </a:p>
        </p:txBody>
      </p:sp>
      <p:sp>
        <p:nvSpPr>
          <p:cNvPr id="360454" name="矩形 360453"/>
          <p:cNvSpPr/>
          <p:nvPr/>
        </p:nvSpPr>
        <p:spPr>
          <a:xfrm>
            <a:off x="323850" y="4292600"/>
            <a:ext cx="8280400" cy="2041525"/>
          </a:xfrm>
          <a:prstGeom prst="rect">
            <a:avLst/>
          </a:prstGeom>
          <a:noFill/>
          <a:ln w="9525">
            <a:noFill/>
          </a:ln>
        </p:spPr>
        <p:txBody>
          <a:bodyPr anchor="ctr" anchorCtr="0">
            <a:spAutoFit/>
          </a:bodyPr>
          <a:lstStyle/>
          <a:p>
            <a:r>
              <a:rPr lang="zh-CN" altLang="en-US" sz="3200" b="1" dirty="0">
                <a:latin typeface="Times New Roman" panose="02020603050405020304" pitchFamily="18" charset="0"/>
              </a:rPr>
              <a:t>机床主轴工作时，油泵电动机是不允许停止的，只有当主轴电动机停止后，油泵电动机才能停止，即两台电动机的停止要有先后顺序。 </a:t>
            </a:r>
          </a:p>
        </p:txBody>
      </p:sp>
      <p:sp>
        <p:nvSpPr>
          <p:cNvPr id="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28698267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60450">
                                            <p:txEl>
                                              <p:pRg st="0" end="0"/>
                                            </p:txEl>
                                          </p:spTgt>
                                        </p:tgtEl>
                                        <p:attrNameLst>
                                          <p:attrName>style.visibility</p:attrName>
                                        </p:attrNameLst>
                                      </p:cBhvr>
                                      <p:to>
                                        <p:strVal val="visible"/>
                                      </p:to>
                                    </p:set>
                                    <p:animEffect transition="in" filter="wipe(down)">
                                      <p:cBhvr>
                                        <p:cTn id="7" dur="580">
                                          <p:stCondLst>
                                            <p:cond delay="0"/>
                                          </p:stCondLst>
                                        </p:cTn>
                                        <p:tgtEl>
                                          <p:spTgt spid="360450">
                                            <p:txEl>
                                              <p:pRg st="0" end="0"/>
                                            </p:txEl>
                                          </p:spTgt>
                                        </p:tgtEl>
                                      </p:cBhvr>
                                    </p:animEffect>
                                    <p:anim calcmode="lin" valueType="num">
                                      <p:cBhvr>
                                        <p:cTn id="8" dur="1822" tmFilter="0,0; 0.14,0.36; 0.43,0.73; 0.71,0.91; 1.0,1.0">
                                          <p:stCondLst>
                                            <p:cond delay="0"/>
                                          </p:stCondLst>
                                        </p:cTn>
                                        <p:tgtEl>
                                          <p:spTgt spid="360450">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60450">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60450">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60450">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60450">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60450">
                                            <p:txEl>
                                              <p:pRg st="0" end="0"/>
                                            </p:txEl>
                                          </p:spTgt>
                                        </p:tgtEl>
                                      </p:cBhvr>
                                      <p:to x="100000" y="60000"/>
                                    </p:animScale>
                                    <p:animScale>
                                      <p:cBhvr>
                                        <p:cTn id="14" dur="166" decel="50000">
                                          <p:stCondLst>
                                            <p:cond delay="676"/>
                                          </p:stCondLst>
                                        </p:cTn>
                                        <p:tgtEl>
                                          <p:spTgt spid="360450">
                                            <p:txEl>
                                              <p:pRg st="0" end="0"/>
                                            </p:txEl>
                                          </p:spTgt>
                                        </p:tgtEl>
                                      </p:cBhvr>
                                      <p:to x="100000" y="100000"/>
                                    </p:animScale>
                                    <p:animScale>
                                      <p:cBhvr>
                                        <p:cTn id="15" dur="26">
                                          <p:stCondLst>
                                            <p:cond delay="1312"/>
                                          </p:stCondLst>
                                        </p:cTn>
                                        <p:tgtEl>
                                          <p:spTgt spid="360450">
                                            <p:txEl>
                                              <p:pRg st="0" end="0"/>
                                            </p:txEl>
                                          </p:spTgt>
                                        </p:tgtEl>
                                      </p:cBhvr>
                                      <p:to x="100000" y="80000"/>
                                    </p:animScale>
                                    <p:animScale>
                                      <p:cBhvr>
                                        <p:cTn id="16" dur="166" decel="50000">
                                          <p:stCondLst>
                                            <p:cond delay="1338"/>
                                          </p:stCondLst>
                                        </p:cTn>
                                        <p:tgtEl>
                                          <p:spTgt spid="360450">
                                            <p:txEl>
                                              <p:pRg st="0" end="0"/>
                                            </p:txEl>
                                          </p:spTgt>
                                        </p:tgtEl>
                                      </p:cBhvr>
                                      <p:to x="100000" y="100000"/>
                                    </p:animScale>
                                    <p:animScale>
                                      <p:cBhvr>
                                        <p:cTn id="17" dur="26">
                                          <p:stCondLst>
                                            <p:cond delay="1642"/>
                                          </p:stCondLst>
                                        </p:cTn>
                                        <p:tgtEl>
                                          <p:spTgt spid="360450">
                                            <p:txEl>
                                              <p:pRg st="0" end="0"/>
                                            </p:txEl>
                                          </p:spTgt>
                                        </p:tgtEl>
                                      </p:cBhvr>
                                      <p:to x="100000" y="90000"/>
                                    </p:animScale>
                                    <p:animScale>
                                      <p:cBhvr>
                                        <p:cTn id="18" dur="166" decel="50000">
                                          <p:stCondLst>
                                            <p:cond delay="1668"/>
                                          </p:stCondLst>
                                        </p:cTn>
                                        <p:tgtEl>
                                          <p:spTgt spid="360450">
                                            <p:txEl>
                                              <p:pRg st="0" end="0"/>
                                            </p:txEl>
                                          </p:spTgt>
                                        </p:tgtEl>
                                      </p:cBhvr>
                                      <p:to x="100000" y="100000"/>
                                    </p:animScale>
                                    <p:animScale>
                                      <p:cBhvr>
                                        <p:cTn id="19" dur="26">
                                          <p:stCondLst>
                                            <p:cond delay="1808"/>
                                          </p:stCondLst>
                                        </p:cTn>
                                        <p:tgtEl>
                                          <p:spTgt spid="360450">
                                            <p:txEl>
                                              <p:pRg st="0" end="0"/>
                                            </p:txEl>
                                          </p:spTgt>
                                        </p:tgtEl>
                                      </p:cBhvr>
                                      <p:to x="100000" y="95000"/>
                                    </p:animScale>
                                    <p:animScale>
                                      <p:cBhvr>
                                        <p:cTn id="20" dur="166" decel="50000">
                                          <p:stCondLst>
                                            <p:cond delay="1834"/>
                                          </p:stCondLst>
                                        </p:cTn>
                                        <p:tgtEl>
                                          <p:spTgt spid="360450">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椭圆 361473"/>
          <p:cNvSpPr/>
          <p:nvPr/>
        </p:nvSpPr>
        <p:spPr>
          <a:xfrm>
            <a:off x="247650" y="819150"/>
            <a:ext cx="7635875" cy="1081980"/>
          </a:xfrm>
          <a:prstGeom prst="ellipse">
            <a:avLst/>
          </a:prstGeom>
          <a:gradFill rotWithShape="0">
            <a:gsLst>
              <a:gs pos="0">
                <a:srgbClr val="CCECFF"/>
              </a:gs>
              <a:gs pos="50000">
                <a:srgbClr val="0033CC"/>
              </a:gs>
              <a:gs pos="100000">
                <a:srgbClr val="CCECFF"/>
              </a:gs>
            </a:gsLst>
            <a:lin ang="5400000" scaled="1"/>
            <a:tileRect/>
          </a:gradFill>
          <a:ln w="3175" cap="flat" cmpd="sng">
            <a:solidFill>
              <a:srgbClr val="FFFFCC"/>
            </a:solidFill>
            <a:prstDash val="solid"/>
            <a:headEnd type="none" w="med" len="med"/>
            <a:tailEnd type="none" w="med" len="med"/>
          </a:ln>
        </p:spPr>
        <p:txBody>
          <a:bodyPr wrap="square">
            <a:spAutoFit/>
          </a:bodyPr>
          <a:lstStyle/>
          <a:p>
            <a:pPr algn="ctr">
              <a:lnSpc>
                <a:spcPct val="110000"/>
              </a:lnSpc>
            </a:pPr>
            <a:r>
              <a:rPr lang="en-US" altLang="zh-CN" sz="4000" b="1" dirty="0" smtClean="0">
                <a:solidFill>
                  <a:schemeClr val="bg1"/>
                </a:solidFill>
                <a:latin typeface="Times New Roman" panose="02020603050405020304" pitchFamily="18" charset="0"/>
              </a:rPr>
              <a:t>6.8 </a:t>
            </a:r>
            <a:r>
              <a:rPr lang="zh-CN" altLang="en-US" sz="4000" b="1" dirty="0" smtClean="0">
                <a:solidFill>
                  <a:schemeClr val="bg1"/>
                </a:solidFill>
                <a:latin typeface="宋体" panose="02010600030101010101" pitchFamily="2" charset="-122"/>
              </a:rPr>
              <a:t>电气</a:t>
            </a:r>
            <a:r>
              <a:rPr lang="zh-CN" altLang="en-US" sz="4000" b="1" dirty="0">
                <a:solidFill>
                  <a:schemeClr val="bg1"/>
                </a:solidFill>
                <a:latin typeface="宋体" panose="02010600030101010101" pitchFamily="2" charset="-122"/>
              </a:rPr>
              <a:t>原理图的阅读</a:t>
            </a:r>
          </a:p>
        </p:txBody>
      </p:sp>
      <p:sp>
        <p:nvSpPr>
          <p:cNvPr id="361475" name="文本框 361474"/>
          <p:cNvSpPr txBox="1"/>
          <p:nvPr/>
        </p:nvSpPr>
        <p:spPr>
          <a:xfrm>
            <a:off x="247650" y="3638550"/>
            <a:ext cx="4476750" cy="561975"/>
          </a:xfrm>
          <a:prstGeom prst="rect">
            <a:avLst/>
          </a:prstGeom>
          <a:solidFill>
            <a:srgbClr val="FFFFFF"/>
          </a:solidFill>
          <a:ln w="9525">
            <a:noFill/>
          </a:ln>
        </p:spPr>
        <p:txBody>
          <a:bodyPr>
            <a:spAutoFit/>
          </a:bodyPr>
          <a:lstStyle/>
          <a:p>
            <a:pPr>
              <a:lnSpc>
                <a:spcPct val="110000"/>
              </a:lnSpc>
              <a:spcBef>
                <a:spcPct val="50000"/>
              </a:spcBef>
            </a:pPr>
            <a:r>
              <a:rPr lang="zh-CN" altLang="en-US" sz="2800" b="1" dirty="0">
                <a:solidFill>
                  <a:srgbClr val="D60093"/>
                </a:solidFill>
                <a:effectLst>
                  <a:outerShdw blurRad="38100" dist="38100" dir="2700000">
                    <a:srgbClr val="C0C0C0"/>
                  </a:outerShdw>
                </a:effectLst>
                <a:latin typeface="宋体" panose="02010600030101010101" pitchFamily="2" charset="-122"/>
              </a:rPr>
              <a:t> </a:t>
            </a:r>
            <a:r>
              <a:rPr lang="zh-CN" altLang="en-US" sz="2800" b="1" dirty="0">
                <a:solidFill>
                  <a:srgbClr val="D60093"/>
                </a:solidFill>
                <a:effectLst>
                  <a:outerShdw blurRad="38100" dist="38100" dir="2700000">
                    <a:srgbClr val="C0C0C0"/>
                  </a:outerShdw>
                </a:effectLst>
                <a:latin typeface="Times New Roman" panose="02020603050405020304" pitchFamily="18" charset="0"/>
              </a:rPr>
              <a:t>绘制电气原理图的规则：</a:t>
            </a:r>
            <a:endParaRPr lang="zh-CN" altLang="en-US" sz="2800" b="1">
              <a:solidFill>
                <a:srgbClr val="D60093"/>
              </a:solidFill>
              <a:effectLst>
                <a:outerShdw blurRad="38100" dist="38100" dir="2700000">
                  <a:srgbClr val="C0C0C0"/>
                </a:outerShdw>
              </a:effectLst>
              <a:latin typeface="Times New Roman" panose="02020603050405020304" pitchFamily="18" charset="0"/>
            </a:endParaRPr>
          </a:p>
        </p:txBody>
      </p:sp>
      <p:sp>
        <p:nvSpPr>
          <p:cNvPr id="361476" name="文本框 361475"/>
          <p:cNvSpPr txBox="1"/>
          <p:nvPr/>
        </p:nvSpPr>
        <p:spPr>
          <a:xfrm>
            <a:off x="590550" y="2705100"/>
            <a:ext cx="4972050" cy="561975"/>
          </a:xfrm>
          <a:prstGeom prst="rect">
            <a:avLst/>
          </a:prstGeom>
          <a:noFill/>
          <a:ln w="9525">
            <a:noFill/>
          </a:ln>
        </p:spPr>
        <p:txBody>
          <a:bodyPr>
            <a:spAutoFit/>
          </a:bodyPr>
          <a:lstStyle/>
          <a:p>
            <a:pPr eaLnBrk="0" hangingPunct="0">
              <a:lnSpc>
                <a:spcPct val="110000"/>
              </a:lnSpc>
            </a:pPr>
            <a:r>
              <a:rPr lang="zh-CN" altLang="en-US" sz="2800" b="1" dirty="0">
                <a:solidFill>
                  <a:schemeClr val="accent2"/>
                </a:solidFill>
                <a:latin typeface="宋体" panose="02010600030101010101" pitchFamily="2" charset="-122"/>
              </a:rPr>
              <a:t>继电</a:t>
            </a:r>
            <a:r>
              <a:rPr lang="en-US" altLang="zh-CN" sz="2800" b="1">
                <a:solidFill>
                  <a:schemeClr val="accent2"/>
                </a:solidFill>
                <a:latin typeface="Courier New" panose="02070309020205020404" pitchFamily="49" charset="0"/>
              </a:rPr>
              <a:t>—</a:t>
            </a:r>
            <a:r>
              <a:rPr lang="zh-CN" altLang="en-US" sz="2800" b="1" dirty="0">
                <a:solidFill>
                  <a:schemeClr val="accent2"/>
                </a:solidFill>
                <a:latin typeface="宋体" panose="02010600030101010101" pitchFamily="2" charset="-122"/>
              </a:rPr>
              <a:t>接触控制电气图分为</a:t>
            </a:r>
            <a:endParaRPr lang="zh-CN" altLang="en-US" sz="2800" b="1">
              <a:solidFill>
                <a:schemeClr val="accent2"/>
              </a:solidFill>
              <a:latin typeface="宋体" panose="02010600030101010101" pitchFamily="2" charset="-122"/>
            </a:endParaRPr>
          </a:p>
        </p:txBody>
      </p:sp>
      <p:sp>
        <p:nvSpPr>
          <p:cNvPr id="361477" name="左大括号 361476"/>
          <p:cNvSpPr/>
          <p:nvPr/>
        </p:nvSpPr>
        <p:spPr>
          <a:xfrm>
            <a:off x="5029200" y="2266950"/>
            <a:ext cx="209550" cy="1333500"/>
          </a:xfrm>
          <a:prstGeom prst="leftBrace">
            <a:avLst>
              <a:gd name="adj1" fmla="val 53030"/>
              <a:gd name="adj2" fmla="val 50000"/>
            </a:avLst>
          </a:prstGeom>
          <a:noFill/>
          <a:ln w="28575" cap="flat" cmpd="sng">
            <a:solidFill>
              <a:srgbClr val="D60093"/>
            </a:solidFill>
            <a:prstDash val="solid"/>
            <a:headEnd type="none" w="med" len="med"/>
            <a:tailEnd type="none" w="med" len="med"/>
          </a:ln>
        </p:spPr>
        <p:txBody>
          <a:bodyPr/>
          <a:lstStyle/>
          <a:p>
            <a:endParaRPr lang="zh-CN" altLang="en-US"/>
          </a:p>
        </p:txBody>
      </p:sp>
      <p:sp>
        <p:nvSpPr>
          <p:cNvPr id="361478" name="矩形 361477"/>
          <p:cNvSpPr/>
          <p:nvPr/>
        </p:nvSpPr>
        <p:spPr>
          <a:xfrm>
            <a:off x="5154613" y="2078038"/>
            <a:ext cx="3259137" cy="561975"/>
          </a:xfrm>
          <a:prstGeom prst="rect">
            <a:avLst/>
          </a:prstGeom>
          <a:noFill/>
          <a:ln w="9525">
            <a:noFill/>
          </a:ln>
        </p:spPr>
        <p:txBody>
          <a:bodyPr>
            <a:spAutoFit/>
          </a:bodyPr>
          <a:lstStyle/>
          <a:p>
            <a:pPr>
              <a:lnSpc>
                <a:spcPct val="110000"/>
              </a:lnSpc>
            </a:pPr>
            <a:r>
              <a:rPr lang="zh-CN" altLang="en-US" sz="2800" b="1" dirty="0">
                <a:solidFill>
                  <a:schemeClr val="accent2"/>
                </a:solidFill>
                <a:latin typeface="宋体" panose="02010600030101010101" pitchFamily="2" charset="-122"/>
              </a:rPr>
              <a:t>电气控制原理图</a:t>
            </a:r>
          </a:p>
        </p:txBody>
      </p:sp>
      <p:sp>
        <p:nvSpPr>
          <p:cNvPr id="361479" name="矩形 361478"/>
          <p:cNvSpPr/>
          <p:nvPr/>
        </p:nvSpPr>
        <p:spPr>
          <a:xfrm>
            <a:off x="5170488" y="2635250"/>
            <a:ext cx="3259137" cy="561975"/>
          </a:xfrm>
          <a:prstGeom prst="rect">
            <a:avLst/>
          </a:prstGeom>
          <a:noFill/>
          <a:ln w="9525">
            <a:noFill/>
          </a:ln>
        </p:spPr>
        <p:txBody>
          <a:bodyPr>
            <a:spAutoFit/>
          </a:bodyPr>
          <a:lstStyle/>
          <a:p>
            <a:pPr>
              <a:lnSpc>
                <a:spcPct val="110000"/>
              </a:lnSpc>
            </a:pPr>
            <a:r>
              <a:rPr lang="zh-CN" altLang="en-US" sz="2800" b="1" dirty="0">
                <a:solidFill>
                  <a:schemeClr val="accent2"/>
                </a:solidFill>
                <a:latin typeface="Times New Roman" panose="02020603050405020304" pitchFamily="18" charset="0"/>
              </a:rPr>
              <a:t>电气设备安装图</a:t>
            </a:r>
          </a:p>
        </p:txBody>
      </p:sp>
      <p:sp>
        <p:nvSpPr>
          <p:cNvPr id="361480" name="矩形 361479"/>
          <p:cNvSpPr/>
          <p:nvPr/>
        </p:nvSpPr>
        <p:spPr>
          <a:xfrm>
            <a:off x="5170488" y="3149600"/>
            <a:ext cx="3259137" cy="561975"/>
          </a:xfrm>
          <a:prstGeom prst="rect">
            <a:avLst/>
          </a:prstGeom>
          <a:noFill/>
          <a:ln w="9525">
            <a:noFill/>
          </a:ln>
        </p:spPr>
        <p:txBody>
          <a:bodyPr>
            <a:spAutoFit/>
          </a:bodyPr>
          <a:lstStyle/>
          <a:p>
            <a:pPr>
              <a:lnSpc>
                <a:spcPct val="110000"/>
              </a:lnSpc>
            </a:pPr>
            <a:r>
              <a:rPr lang="zh-CN" altLang="en-US" sz="2800" b="1" dirty="0">
                <a:solidFill>
                  <a:schemeClr val="accent2"/>
                </a:solidFill>
                <a:latin typeface="Times New Roman" panose="02020603050405020304" pitchFamily="18" charset="0"/>
              </a:rPr>
              <a:t>电气设备接线图</a:t>
            </a:r>
          </a:p>
        </p:txBody>
      </p:sp>
      <p:sp>
        <p:nvSpPr>
          <p:cNvPr id="361481" name="矩形 361480"/>
          <p:cNvSpPr/>
          <p:nvPr/>
        </p:nvSpPr>
        <p:spPr>
          <a:xfrm>
            <a:off x="0" y="4311650"/>
            <a:ext cx="8823325" cy="1879600"/>
          </a:xfrm>
          <a:prstGeom prst="rect">
            <a:avLst/>
          </a:prstGeom>
          <a:noFill/>
          <a:ln w="9525">
            <a:noFill/>
          </a:ln>
        </p:spPr>
        <p:txBody>
          <a:bodyPr lIns="0" tIns="0" rIns="0" bIns="0">
            <a:spAutoFit/>
          </a:bodyPr>
          <a:lstStyle/>
          <a:p>
            <a:pPr marL="457200" indent="-457200" eaLnBrk="0" hangingPunct="0">
              <a:lnSpc>
                <a:spcPct val="110000"/>
              </a:lnSpc>
            </a:pPr>
            <a:r>
              <a:rPr lang="zh-CN" altLang="en-US" sz="2800" b="1" dirty="0">
                <a:solidFill>
                  <a:srgbClr val="FF0066"/>
                </a:solidFill>
                <a:latin typeface="Times New Roman" panose="02020603050405020304" pitchFamily="18" charset="0"/>
              </a:rPr>
              <a:t>              </a:t>
            </a:r>
            <a:r>
              <a:rPr lang="en-US" altLang="zh-CN" sz="2800" b="1">
                <a:solidFill>
                  <a:srgbClr val="FF0066"/>
                </a:solidFill>
                <a:latin typeface="Times New Roman" panose="02020603050405020304" pitchFamily="18" charset="0"/>
              </a:rPr>
              <a:t>1. </a:t>
            </a:r>
            <a:r>
              <a:rPr lang="zh-CN" altLang="en-US" sz="2800" b="1" dirty="0">
                <a:solidFill>
                  <a:schemeClr val="accent2"/>
                </a:solidFill>
                <a:latin typeface="Times New Roman" panose="02020603050405020304" pitchFamily="18" charset="0"/>
              </a:rPr>
              <a:t>电器原理图分为主电路和控制电路。主电路画 在左侧（或上方），控制电路画在右侧（或下方） 。各电气元件按动作顺序由上到下、从左到右依次排列。</a:t>
            </a:r>
          </a:p>
        </p:txBody>
      </p:sp>
      <p:sp>
        <p:nvSpPr>
          <p:cNvPr id="10"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278655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iterate type="wd">
                                    <p:tmPct val="100000"/>
                                  </p:iterate>
                                  <p:childTnLst>
                                    <p:set>
                                      <p:cBhvr>
                                        <p:cTn id="6" dur="1" fill="hold">
                                          <p:stCondLst>
                                            <p:cond delay="0"/>
                                          </p:stCondLst>
                                        </p:cTn>
                                        <p:tgtEl>
                                          <p:spTgt spid="361476">
                                            <p:txEl>
                                              <p:pRg st="0" end="0"/>
                                            </p:txEl>
                                          </p:spTgt>
                                        </p:tgtEl>
                                        <p:attrNameLst>
                                          <p:attrName>style.visibility</p:attrName>
                                        </p:attrNameLst>
                                      </p:cBhvr>
                                      <p:to>
                                        <p:strVal val="visible"/>
                                      </p:to>
                                    </p:set>
                                    <p:animEffect transition="in" filter="box(out)">
                                      <p:cBhvr>
                                        <p:cTn id="7" dur="300"/>
                                        <p:tgtEl>
                                          <p:spTgt spid="361476">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61477"/>
                                        </p:tgtEl>
                                        <p:attrNameLst>
                                          <p:attrName>style.visibility</p:attrName>
                                        </p:attrNameLst>
                                      </p:cBhvr>
                                      <p:to>
                                        <p:strVal val="visible"/>
                                      </p:to>
                                    </p:set>
                                    <p:animEffect transition="in" filter="wipe(left)">
                                      <p:cBhvr>
                                        <p:cTn id="12" dur="500"/>
                                        <p:tgtEl>
                                          <p:spTgt spid="36147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1478">
                                            <p:txEl>
                                              <p:pRg st="0" end="0"/>
                                            </p:txEl>
                                          </p:spTgt>
                                        </p:tgtEl>
                                        <p:attrNameLst>
                                          <p:attrName>style.visibility</p:attrName>
                                        </p:attrNameLst>
                                      </p:cBhvr>
                                      <p:to>
                                        <p:strVal val="visible"/>
                                      </p:to>
                                    </p:set>
                                    <p:animEffect transition="in" filter="wipe(left)">
                                      <p:cBhvr>
                                        <p:cTn id="17" dur="500"/>
                                        <p:tgtEl>
                                          <p:spTgt spid="36147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61479">
                                            <p:txEl>
                                              <p:pRg st="0" end="0"/>
                                            </p:txEl>
                                          </p:spTgt>
                                        </p:tgtEl>
                                        <p:attrNameLst>
                                          <p:attrName>style.visibility</p:attrName>
                                        </p:attrNameLst>
                                      </p:cBhvr>
                                      <p:to>
                                        <p:strVal val="visible"/>
                                      </p:to>
                                    </p:set>
                                    <p:animEffect transition="in" filter="wipe(left)">
                                      <p:cBhvr>
                                        <p:cTn id="22" dur="500"/>
                                        <p:tgtEl>
                                          <p:spTgt spid="36147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61480">
                                            <p:txEl>
                                              <p:pRg st="0" end="0"/>
                                            </p:txEl>
                                          </p:spTgt>
                                        </p:tgtEl>
                                        <p:attrNameLst>
                                          <p:attrName>style.visibility</p:attrName>
                                        </p:attrNameLst>
                                      </p:cBhvr>
                                      <p:to>
                                        <p:strVal val="visible"/>
                                      </p:to>
                                    </p:set>
                                    <p:animEffect transition="in" filter="wipe(left)">
                                      <p:cBhvr>
                                        <p:cTn id="27" dur="500"/>
                                        <p:tgtEl>
                                          <p:spTgt spid="36148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61475"/>
                                        </p:tgtEl>
                                        <p:attrNameLst>
                                          <p:attrName>style.visibility</p:attrName>
                                        </p:attrNameLst>
                                      </p:cBhvr>
                                      <p:to>
                                        <p:strVal val="visible"/>
                                      </p:to>
                                    </p:set>
                                    <p:animEffect transition="in" filter="wipe(left)">
                                      <p:cBhvr>
                                        <p:cTn id="32" dur="500"/>
                                        <p:tgtEl>
                                          <p:spTgt spid="36147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361481">
                                            <p:txEl>
                                              <p:pRg st="0" end="0"/>
                                            </p:txEl>
                                          </p:spTgt>
                                        </p:tgtEl>
                                        <p:attrNameLst>
                                          <p:attrName>style.visibility</p:attrName>
                                        </p:attrNameLst>
                                      </p:cBhvr>
                                      <p:to>
                                        <p:strVal val="visible"/>
                                      </p:to>
                                    </p:set>
                                    <p:animEffect transition="in" filter="wipe(left)">
                                      <p:cBhvr>
                                        <p:cTn id="37" dur="300"/>
                                        <p:tgtEl>
                                          <p:spTgt spid="36148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475" grpId="0" animBg="1"/>
      <p:bldP spid="361476" grpId="0" build="p"/>
      <p:bldP spid="361478" grpId="0" build="p"/>
      <p:bldP spid="361479" grpId="0" build="p"/>
      <p:bldP spid="361480" grpId="0" build="p"/>
      <p:bldP spid="361481"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矩形 362497"/>
          <p:cNvSpPr/>
          <p:nvPr/>
        </p:nvSpPr>
        <p:spPr>
          <a:xfrm>
            <a:off x="0" y="844550"/>
            <a:ext cx="8823325" cy="939800"/>
          </a:xfrm>
          <a:prstGeom prst="rect">
            <a:avLst/>
          </a:prstGeom>
          <a:noFill/>
          <a:ln w="9525">
            <a:noFill/>
          </a:ln>
        </p:spPr>
        <p:txBody>
          <a:bodyPr lIns="0" tIns="0" rIns="0" bIns="0">
            <a:spAutoFit/>
          </a:bodyPr>
          <a:lstStyle/>
          <a:p>
            <a:pPr marL="457200" indent="-457200" eaLnBrk="0" hangingPunct="0">
              <a:lnSpc>
                <a:spcPct val="110000"/>
              </a:lnSpc>
            </a:pPr>
            <a:r>
              <a:rPr lang="zh-CN" altLang="en-US" sz="2800" b="1" dirty="0">
                <a:solidFill>
                  <a:srgbClr val="FF0066"/>
                </a:solidFill>
                <a:latin typeface="Times New Roman" panose="02020603050405020304" pitchFamily="18" charset="0"/>
              </a:rPr>
              <a:t>              </a:t>
            </a:r>
            <a:r>
              <a:rPr lang="en-US" altLang="zh-CN" sz="2800" b="1">
                <a:solidFill>
                  <a:srgbClr val="FF0066"/>
                </a:solidFill>
                <a:latin typeface="Times New Roman" panose="02020603050405020304" pitchFamily="18" charset="0"/>
              </a:rPr>
              <a:t>2. </a:t>
            </a:r>
            <a:r>
              <a:rPr lang="zh-CN" altLang="en-US" sz="2800" b="1" dirty="0">
                <a:solidFill>
                  <a:schemeClr val="accent2"/>
                </a:solidFill>
                <a:latin typeface="Times New Roman" panose="02020603050405020304" pitchFamily="18" charset="0"/>
              </a:rPr>
              <a:t>电气元件必须用国家统一规定的图形符号和文字符号标注。</a:t>
            </a:r>
          </a:p>
        </p:txBody>
      </p:sp>
      <p:sp>
        <p:nvSpPr>
          <p:cNvPr id="362499" name="矩形 362498"/>
          <p:cNvSpPr/>
          <p:nvPr/>
        </p:nvSpPr>
        <p:spPr>
          <a:xfrm>
            <a:off x="0" y="1892300"/>
            <a:ext cx="8823325" cy="939800"/>
          </a:xfrm>
          <a:prstGeom prst="rect">
            <a:avLst/>
          </a:prstGeom>
          <a:noFill/>
          <a:ln w="9525">
            <a:noFill/>
          </a:ln>
        </p:spPr>
        <p:txBody>
          <a:bodyPr lIns="0" tIns="0" rIns="0" bIns="0">
            <a:spAutoFit/>
          </a:bodyPr>
          <a:lstStyle/>
          <a:p>
            <a:pPr marL="457200" indent="-457200" eaLnBrk="0" hangingPunct="0">
              <a:lnSpc>
                <a:spcPct val="110000"/>
              </a:lnSpc>
            </a:pPr>
            <a:r>
              <a:rPr lang="zh-CN" altLang="en-US" sz="2800" b="1" dirty="0">
                <a:solidFill>
                  <a:srgbClr val="FF0066"/>
                </a:solidFill>
                <a:latin typeface="Times New Roman" panose="02020603050405020304" pitchFamily="18" charset="0"/>
              </a:rPr>
              <a:t>              </a:t>
            </a:r>
            <a:r>
              <a:rPr lang="en-US" altLang="zh-CN" sz="2800" b="1">
                <a:solidFill>
                  <a:srgbClr val="FF0066"/>
                </a:solidFill>
                <a:latin typeface="Times New Roman" panose="02020603050405020304" pitchFamily="18" charset="0"/>
              </a:rPr>
              <a:t>3. </a:t>
            </a:r>
            <a:r>
              <a:rPr lang="zh-CN" altLang="en-US" sz="2800" b="1" dirty="0">
                <a:solidFill>
                  <a:schemeClr val="accent2"/>
                </a:solidFill>
                <a:latin typeface="Times New Roman" panose="02020603050405020304" pitchFamily="18" charset="0"/>
              </a:rPr>
              <a:t>同一电器的各部件如线圈和触点常常不画在一起，但用同一文字标明。</a:t>
            </a:r>
          </a:p>
        </p:txBody>
      </p:sp>
      <p:sp>
        <p:nvSpPr>
          <p:cNvPr id="362500" name="矩形 362499"/>
          <p:cNvSpPr/>
          <p:nvPr/>
        </p:nvSpPr>
        <p:spPr>
          <a:xfrm>
            <a:off x="0" y="3035300"/>
            <a:ext cx="8823325" cy="939800"/>
          </a:xfrm>
          <a:prstGeom prst="rect">
            <a:avLst/>
          </a:prstGeom>
          <a:noFill/>
          <a:ln w="9525">
            <a:noFill/>
          </a:ln>
        </p:spPr>
        <p:txBody>
          <a:bodyPr lIns="0" tIns="0" rIns="0" bIns="0">
            <a:spAutoFit/>
          </a:bodyPr>
          <a:lstStyle/>
          <a:p>
            <a:pPr marL="457200" indent="-457200" eaLnBrk="0" hangingPunct="0">
              <a:lnSpc>
                <a:spcPct val="110000"/>
              </a:lnSpc>
            </a:pPr>
            <a:r>
              <a:rPr lang="zh-CN" altLang="en-US" sz="2800" b="1" dirty="0">
                <a:solidFill>
                  <a:srgbClr val="FF0066"/>
                </a:solidFill>
                <a:latin typeface="Times New Roman" panose="02020603050405020304" pitchFamily="18" charset="0"/>
              </a:rPr>
              <a:t>              </a:t>
            </a:r>
            <a:r>
              <a:rPr lang="en-US" altLang="zh-CN" sz="2800" b="1">
                <a:solidFill>
                  <a:srgbClr val="FF0066"/>
                </a:solidFill>
                <a:latin typeface="Times New Roman" panose="02020603050405020304" pitchFamily="18" charset="0"/>
              </a:rPr>
              <a:t>4. </a:t>
            </a:r>
            <a:r>
              <a:rPr lang="zh-CN" altLang="en-US" sz="2800" b="1" dirty="0">
                <a:solidFill>
                  <a:schemeClr val="accent2"/>
                </a:solidFill>
                <a:latin typeface="Times New Roman" panose="02020603050405020304" pitchFamily="18" charset="0"/>
              </a:rPr>
              <a:t>电气控制原理图中的全部触点都按“ 常”状态绘出。</a:t>
            </a:r>
          </a:p>
        </p:txBody>
      </p:sp>
      <p:sp>
        <p:nvSpPr>
          <p:cNvPr id="362501" name="矩形 362500"/>
          <p:cNvSpPr/>
          <p:nvPr/>
        </p:nvSpPr>
        <p:spPr>
          <a:xfrm>
            <a:off x="319088" y="5056188"/>
            <a:ext cx="8583612" cy="1031875"/>
          </a:xfrm>
          <a:prstGeom prst="rect">
            <a:avLst/>
          </a:prstGeom>
          <a:noFill/>
          <a:ln w="9525">
            <a:noFill/>
          </a:ln>
        </p:spPr>
        <p:txBody>
          <a:bodyPr>
            <a:spAutoFit/>
          </a:bodyPr>
          <a:lstStyle/>
          <a:p>
            <a:pPr>
              <a:lnSpc>
                <a:spcPct val="110000"/>
              </a:lnSpc>
            </a:pPr>
            <a:r>
              <a:rPr lang="zh-CN" altLang="en-US" sz="2800" b="1" dirty="0">
                <a:solidFill>
                  <a:schemeClr val="accent2"/>
                </a:solidFill>
                <a:latin typeface="宋体" panose="02010600030101010101" pitchFamily="2" charset="-122"/>
              </a:rPr>
              <a:t>    </a:t>
            </a:r>
            <a:r>
              <a:rPr lang="en-US" altLang="zh-CN" sz="2800" b="1">
                <a:solidFill>
                  <a:srgbClr val="FF0066"/>
                </a:solidFill>
                <a:latin typeface="Times New Roman" panose="02020603050405020304" pitchFamily="18" charset="0"/>
              </a:rPr>
              <a:t>1. </a:t>
            </a:r>
            <a:r>
              <a:rPr lang="zh-CN" altLang="en-US" sz="2800" b="1" dirty="0">
                <a:solidFill>
                  <a:schemeClr val="accent2"/>
                </a:solidFill>
                <a:latin typeface="宋体" panose="02010600030101010101" pitchFamily="2" charset="-122"/>
              </a:rPr>
              <a:t>首先了解控制系统的主要技术性能及机械传动、液压和气动的工作原理。</a:t>
            </a:r>
          </a:p>
        </p:txBody>
      </p:sp>
      <p:sp>
        <p:nvSpPr>
          <p:cNvPr id="362502" name="矩形 362501"/>
          <p:cNvSpPr/>
          <p:nvPr/>
        </p:nvSpPr>
        <p:spPr>
          <a:xfrm>
            <a:off x="395288" y="4276725"/>
            <a:ext cx="2679700" cy="561975"/>
          </a:xfrm>
          <a:prstGeom prst="rect">
            <a:avLst/>
          </a:prstGeom>
          <a:noFill/>
          <a:ln w="9525">
            <a:noFill/>
          </a:ln>
        </p:spPr>
        <p:txBody>
          <a:bodyPr wrap="none" anchor="t" anchorCtr="0">
            <a:spAutoFit/>
          </a:bodyPr>
          <a:lstStyle/>
          <a:p>
            <a:pPr algn="ctr">
              <a:lnSpc>
                <a:spcPct val="110000"/>
              </a:lnSpc>
            </a:pPr>
            <a:r>
              <a:rPr lang="zh-CN" altLang="en-US" sz="2800" b="1" dirty="0">
                <a:solidFill>
                  <a:srgbClr val="990000"/>
                </a:solidFill>
                <a:effectLst>
                  <a:outerShdw blurRad="38100" dist="38100" dir="2700000">
                    <a:srgbClr val="C0C0C0"/>
                  </a:outerShdw>
                </a:effectLst>
                <a:latin typeface="宋体" panose="02010600030101010101" pitchFamily="2" charset="-122"/>
              </a:rPr>
              <a:t>识图注意问题：</a:t>
            </a:r>
          </a:p>
        </p:txBody>
      </p:sp>
      <p:sp>
        <p:nvSpPr>
          <p:cNvPr id="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481236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362498">
                                            <p:txEl>
                                              <p:pRg st="0" end="0"/>
                                            </p:txEl>
                                          </p:spTgt>
                                        </p:tgtEl>
                                        <p:attrNameLst>
                                          <p:attrName>style.visibility</p:attrName>
                                        </p:attrNameLst>
                                      </p:cBhvr>
                                      <p:to>
                                        <p:strVal val="visible"/>
                                      </p:to>
                                    </p:set>
                                    <p:animEffect transition="in" filter="wipe(left)">
                                      <p:cBhvr>
                                        <p:cTn id="7" dur="300"/>
                                        <p:tgtEl>
                                          <p:spTgt spid="3624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62499"/>
                                        </p:tgtEl>
                                        <p:attrNameLst>
                                          <p:attrName>style.visibility</p:attrName>
                                        </p:attrNameLst>
                                      </p:cBhvr>
                                      <p:to>
                                        <p:strVal val="visible"/>
                                      </p:to>
                                    </p:set>
                                    <p:animEffect transition="in" filter="wipe(left)">
                                      <p:cBhvr>
                                        <p:cTn id="12" dur="300"/>
                                        <p:tgtEl>
                                          <p:spTgt spid="36249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62500">
                                            <p:txEl>
                                              <p:pRg st="0" end="0"/>
                                            </p:txEl>
                                          </p:spTgt>
                                        </p:tgtEl>
                                        <p:attrNameLst>
                                          <p:attrName>style.visibility</p:attrName>
                                        </p:attrNameLst>
                                      </p:cBhvr>
                                      <p:to>
                                        <p:strVal val="visible"/>
                                      </p:to>
                                    </p:set>
                                    <p:animEffect transition="in" filter="wipe(left)">
                                      <p:cBhvr>
                                        <p:cTn id="17" dur="300"/>
                                        <p:tgtEl>
                                          <p:spTgt spid="36250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62502">
                                            <p:txEl>
                                              <p:pRg st="0" end="0"/>
                                            </p:txEl>
                                          </p:spTgt>
                                        </p:tgtEl>
                                        <p:attrNameLst>
                                          <p:attrName>style.visibility</p:attrName>
                                        </p:attrNameLst>
                                      </p:cBhvr>
                                      <p:to>
                                        <p:strVal val="visible"/>
                                      </p:to>
                                    </p:set>
                                    <p:animEffect transition="in" filter="wipe(left)">
                                      <p:cBhvr>
                                        <p:cTn id="22" dur="500"/>
                                        <p:tgtEl>
                                          <p:spTgt spid="36250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362501">
                                            <p:txEl>
                                              <p:pRg st="0" end="0"/>
                                            </p:txEl>
                                          </p:spTgt>
                                        </p:tgtEl>
                                        <p:attrNameLst>
                                          <p:attrName>style.visibility</p:attrName>
                                        </p:attrNameLst>
                                      </p:cBhvr>
                                      <p:to>
                                        <p:strVal val="visible"/>
                                      </p:to>
                                    </p:set>
                                    <p:animEffect transition="in" filter="wipe(left)">
                                      <p:cBhvr>
                                        <p:cTn id="27" dur="300"/>
                                        <p:tgtEl>
                                          <p:spTgt spid="36250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498" grpId="0" build="p"/>
      <p:bldP spid="362499" grpId="0"/>
      <p:bldP spid="362500" grpId="0" build="p"/>
      <p:bldP spid="362501" grpId="0" build="p"/>
      <p:bldP spid="362502" grpId="0"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矩形 363521"/>
          <p:cNvSpPr/>
          <p:nvPr/>
        </p:nvSpPr>
        <p:spPr>
          <a:xfrm>
            <a:off x="317500" y="2084388"/>
            <a:ext cx="8166100" cy="1031875"/>
          </a:xfrm>
          <a:prstGeom prst="rect">
            <a:avLst/>
          </a:prstGeom>
          <a:noFill/>
          <a:ln w="9525">
            <a:noFill/>
          </a:ln>
        </p:spPr>
        <p:txBody>
          <a:bodyPr>
            <a:spAutoFit/>
          </a:bodyPr>
          <a:lstStyle/>
          <a:p>
            <a:pPr>
              <a:lnSpc>
                <a:spcPct val="110000"/>
              </a:lnSpc>
            </a:pPr>
            <a:r>
              <a:rPr lang="zh-CN" altLang="en-US" sz="2800" b="1" dirty="0">
                <a:solidFill>
                  <a:srgbClr val="FF0066"/>
                </a:solidFill>
                <a:latin typeface="Times New Roman" panose="02020603050405020304" pitchFamily="18" charset="0"/>
              </a:rPr>
              <a:t>        </a:t>
            </a:r>
            <a:r>
              <a:rPr lang="en-US" altLang="zh-CN" sz="2800" b="1">
                <a:solidFill>
                  <a:srgbClr val="FF0066"/>
                </a:solidFill>
                <a:latin typeface="Times New Roman" panose="02020603050405020304" pitchFamily="18" charset="0"/>
              </a:rPr>
              <a:t>3. </a:t>
            </a:r>
            <a:r>
              <a:rPr lang="zh-CN" altLang="en-US" sz="2800" b="1" dirty="0">
                <a:solidFill>
                  <a:schemeClr val="accent2"/>
                </a:solidFill>
                <a:latin typeface="Times New Roman" panose="02020603050405020304" pitchFamily="18" charset="0"/>
              </a:rPr>
              <a:t>结合说明书或有关的技术资料把控制线路划分成几个部分，按动作先后逐一进行分析。</a:t>
            </a:r>
          </a:p>
        </p:txBody>
      </p:sp>
      <p:sp>
        <p:nvSpPr>
          <p:cNvPr id="363523" name="矩形 363522"/>
          <p:cNvSpPr/>
          <p:nvPr/>
        </p:nvSpPr>
        <p:spPr>
          <a:xfrm>
            <a:off x="374650" y="3532188"/>
            <a:ext cx="8166100" cy="1031875"/>
          </a:xfrm>
          <a:prstGeom prst="rect">
            <a:avLst/>
          </a:prstGeom>
          <a:noFill/>
          <a:ln w="9525">
            <a:noFill/>
          </a:ln>
        </p:spPr>
        <p:txBody>
          <a:bodyPr>
            <a:spAutoFit/>
          </a:bodyPr>
          <a:lstStyle/>
          <a:p>
            <a:pPr>
              <a:lnSpc>
                <a:spcPct val="110000"/>
              </a:lnSpc>
            </a:pPr>
            <a:r>
              <a:rPr lang="zh-CN" altLang="en-US" sz="2800" b="1" dirty="0">
                <a:solidFill>
                  <a:srgbClr val="FF0066"/>
                </a:solidFill>
                <a:latin typeface="Times New Roman" panose="02020603050405020304" pitchFamily="18" charset="0"/>
              </a:rPr>
              <a:t>        </a:t>
            </a:r>
            <a:r>
              <a:rPr lang="en-US" altLang="zh-CN" sz="2800" b="1">
                <a:solidFill>
                  <a:srgbClr val="FF0066"/>
                </a:solidFill>
                <a:latin typeface="Times New Roman" panose="02020603050405020304" pitchFamily="18" charset="0"/>
              </a:rPr>
              <a:t>4. </a:t>
            </a:r>
            <a:r>
              <a:rPr lang="zh-CN" altLang="en-US" sz="2800" b="1" dirty="0">
                <a:solidFill>
                  <a:schemeClr val="accent2"/>
                </a:solidFill>
                <a:latin typeface="Times New Roman" panose="02020603050405020304" pitchFamily="18" charset="0"/>
              </a:rPr>
              <a:t>搞清各电器之间的动作关系，相互间的联锁及电路的保护环节等。</a:t>
            </a:r>
          </a:p>
        </p:txBody>
      </p:sp>
      <p:sp>
        <p:nvSpPr>
          <p:cNvPr id="363524" name="矩形 363523"/>
          <p:cNvSpPr/>
          <p:nvPr/>
        </p:nvSpPr>
        <p:spPr>
          <a:xfrm>
            <a:off x="312738" y="808038"/>
            <a:ext cx="8583612" cy="1031875"/>
          </a:xfrm>
          <a:prstGeom prst="rect">
            <a:avLst/>
          </a:prstGeom>
          <a:noFill/>
          <a:ln w="9525">
            <a:noFill/>
          </a:ln>
        </p:spPr>
        <p:txBody>
          <a:bodyPr>
            <a:spAutoFit/>
          </a:bodyPr>
          <a:lstStyle/>
          <a:p>
            <a:pPr>
              <a:lnSpc>
                <a:spcPct val="110000"/>
              </a:lnSpc>
            </a:pPr>
            <a:r>
              <a:rPr lang="zh-CN" altLang="en-US" sz="2800" b="1" dirty="0">
                <a:solidFill>
                  <a:schemeClr val="accent2"/>
                </a:solidFill>
                <a:latin typeface="宋体" panose="02010600030101010101" pitchFamily="2" charset="-122"/>
              </a:rPr>
              <a:t>    </a:t>
            </a:r>
            <a:r>
              <a:rPr lang="en-US" altLang="zh-CN" sz="2800" b="1">
                <a:solidFill>
                  <a:srgbClr val="FF0066"/>
                </a:solidFill>
                <a:latin typeface="Times New Roman" panose="02020603050405020304" pitchFamily="18" charset="0"/>
              </a:rPr>
              <a:t>2. </a:t>
            </a:r>
            <a:r>
              <a:rPr lang="zh-CN" altLang="en-US" sz="2800" b="1" dirty="0">
                <a:solidFill>
                  <a:schemeClr val="accent2"/>
                </a:solidFill>
                <a:latin typeface="宋体" panose="02010600030101010101" pitchFamily="2" charset="-122"/>
              </a:rPr>
              <a:t>先看主电路，由电源到被控设备（由上到下），了解各电气设备的特点和控制要求。</a:t>
            </a:r>
          </a:p>
        </p:txBody>
      </p:sp>
      <p:sp>
        <p:nvSpPr>
          <p:cNvPr id="5"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692857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363524">
                                            <p:txEl>
                                              <p:pRg st="0" end="0"/>
                                            </p:txEl>
                                          </p:spTgt>
                                        </p:tgtEl>
                                        <p:attrNameLst>
                                          <p:attrName>style.visibility</p:attrName>
                                        </p:attrNameLst>
                                      </p:cBhvr>
                                      <p:to>
                                        <p:strVal val="visible"/>
                                      </p:to>
                                    </p:set>
                                    <p:animEffect transition="in" filter="wipe(left)">
                                      <p:cBhvr>
                                        <p:cTn id="7" dur="300"/>
                                        <p:tgtEl>
                                          <p:spTgt spid="3635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63522">
                                            <p:txEl>
                                              <p:pRg st="0" end="0"/>
                                            </p:txEl>
                                          </p:spTgt>
                                        </p:tgtEl>
                                        <p:attrNameLst>
                                          <p:attrName>style.visibility</p:attrName>
                                        </p:attrNameLst>
                                      </p:cBhvr>
                                      <p:to>
                                        <p:strVal val="visible"/>
                                      </p:to>
                                    </p:set>
                                    <p:animEffect transition="in" filter="wipe(left)">
                                      <p:cBhvr>
                                        <p:cTn id="12" dur="300"/>
                                        <p:tgtEl>
                                          <p:spTgt spid="36352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63523">
                                            <p:txEl>
                                              <p:pRg st="0" end="0"/>
                                            </p:txEl>
                                          </p:spTgt>
                                        </p:tgtEl>
                                        <p:attrNameLst>
                                          <p:attrName>style.visibility</p:attrName>
                                        </p:attrNameLst>
                                      </p:cBhvr>
                                      <p:to>
                                        <p:strVal val="visible"/>
                                      </p:to>
                                    </p:set>
                                    <p:animEffect transition="in" filter="wipe(left)">
                                      <p:cBhvr>
                                        <p:cTn id="17" dur="300"/>
                                        <p:tgtEl>
                                          <p:spTgt spid="3635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3522" grpId="0" build="p"/>
      <p:bldP spid="363523" grpId="0" build="p"/>
      <p:bldP spid="36352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矩形 261121"/>
          <p:cNvSpPr/>
          <p:nvPr/>
        </p:nvSpPr>
        <p:spPr>
          <a:xfrm>
            <a:off x="395288" y="771525"/>
            <a:ext cx="6840537" cy="641350"/>
          </a:xfrm>
          <a:prstGeom prst="rect">
            <a:avLst/>
          </a:prstGeom>
          <a:noFill/>
          <a:ln w="9525">
            <a:noFill/>
          </a:ln>
        </p:spPr>
        <p:txBody>
          <a:bodyPr lIns="0" rIns="0">
            <a:spAutoFit/>
          </a:bodyPr>
          <a:lstStyle/>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6.1.2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三相异步电动机的工作原理</a:t>
            </a:r>
          </a:p>
        </p:txBody>
      </p:sp>
      <p:pic>
        <p:nvPicPr>
          <p:cNvPr id="261123" name="图片 261122" descr="330"/>
          <p:cNvPicPr>
            <a:picLocks noChangeAspect="1"/>
          </p:cNvPicPr>
          <p:nvPr/>
        </p:nvPicPr>
        <p:blipFill>
          <a:blip r:embed="rId2"/>
          <a:stretch>
            <a:fillRect/>
          </a:stretch>
        </p:blipFill>
        <p:spPr>
          <a:xfrm>
            <a:off x="1474788" y="1916113"/>
            <a:ext cx="6121400" cy="2035175"/>
          </a:xfrm>
          <a:prstGeom prst="rect">
            <a:avLst/>
          </a:prstGeom>
          <a:noFill/>
          <a:ln w="9525">
            <a:noFill/>
          </a:ln>
        </p:spPr>
      </p:pic>
      <p:sp>
        <p:nvSpPr>
          <p:cNvPr id="261124" name="矩形 261123"/>
          <p:cNvSpPr/>
          <p:nvPr/>
        </p:nvSpPr>
        <p:spPr>
          <a:xfrm>
            <a:off x="3257550" y="4149725"/>
            <a:ext cx="2393950" cy="457200"/>
          </a:xfrm>
          <a:prstGeom prst="rect">
            <a:avLst/>
          </a:prstGeom>
          <a:noFill/>
          <a:ln w="9525">
            <a:noFill/>
          </a:ln>
        </p:spPr>
        <p:txBody>
          <a:bodyPr wrap="none" anchor="ctr" anchorCtr="0">
            <a:spAutoFit/>
          </a:bodyPr>
          <a:lstStyle/>
          <a:p>
            <a:r>
              <a:rPr lang="zh-CN" altLang="en-US" dirty="0">
                <a:latin typeface="Times New Roman" panose="02020603050405020304" pitchFamily="18" charset="0"/>
              </a:rPr>
              <a:t>异步电动机模型 </a:t>
            </a:r>
          </a:p>
        </p:txBody>
      </p:sp>
      <p:sp>
        <p:nvSpPr>
          <p:cNvPr id="5"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92382195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文本框 364545"/>
          <p:cNvSpPr txBox="1"/>
          <p:nvPr/>
        </p:nvSpPr>
        <p:spPr>
          <a:xfrm>
            <a:off x="1381125" y="361950"/>
            <a:ext cx="6610350" cy="519113"/>
          </a:xfrm>
          <a:prstGeom prst="rect">
            <a:avLst/>
          </a:prstGeom>
          <a:noFill/>
          <a:ln w="28575">
            <a:noFill/>
          </a:ln>
        </p:spPr>
        <p:txBody>
          <a:bodyPr lIns="0" rIns="0" anchor="ctr" anchorCtr="0">
            <a:spAutoFit/>
          </a:bodyPr>
          <a:lstStyle/>
          <a:p>
            <a:r>
              <a:rPr lang="zh-CN" altLang="en-US" sz="2800" b="1">
                <a:solidFill>
                  <a:srgbClr val="663300"/>
                </a:solidFill>
                <a:effectLst>
                  <a:outerShdw blurRad="38100" dist="38100" dir="2700000">
                    <a:srgbClr val="C0C0C0"/>
                  </a:outerShdw>
                </a:effectLst>
                <a:latin typeface="Times New Roman" panose="02020603050405020304" pitchFamily="18" charset="0"/>
              </a:rPr>
              <a:t> </a:t>
            </a:r>
            <a:r>
              <a:rPr lang="en-US" altLang="zh-CN" sz="2800" b="1">
                <a:solidFill>
                  <a:srgbClr val="663300"/>
                </a:solidFill>
                <a:effectLst>
                  <a:outerShdw blurRad="38100" dist="38100" dir="2700000">
                    <a:srgbClr val="C0C0C0"/>
                  </a:outerShdw>
                </a:effectLst>
                <a:latin typeface="Times New Roman" panose="02020603050405020304" pitchFamily="18" charset="0"/>
              </a:rPr>
              <a:t>CW6163B</a:t>
            </a:r>
            <a:r>
              <a:rPr lang="zh-CN" altLang="en-US" sz="2800" b="1">
                <a:solidFill>
                  <a:srgbClr val="663300"/>
                </a:solidFill>
                <a:effectLst>
                  <a:outerShdw blurRad="38100" dist="38100" dir="2700000">
                    <a:srgbClr val="C0C0C0"/>
                  </a:outerShdw>
                </a:effectLst>
                <a:latin typeface="Times New Roman" panose="02020603050405020304" pitchFamily="18" charset="0"/>
              </a:rPr>
              <a:t>型</a:t>
            </a:r>
            <a:r>
              <a:rPr lang="zh-CN" altLang="en-US" sz="2800" b="1" dirty="0">
                <a:solidFill>
                  <a:srgbClr val="663300"/>
                </a:solidFill>
                <a:effectLst>
                  <a:outerShdw blurRad="38100" dist="38100" dir="2700000">
                    <a:srgbClr val="C0C0C0"/>
                  </a:outerShdw>
                </a:effectLst>
                <a:latin typeface="Times New Roman" panose="02020603050405020304" pitchFamily="18" charset="0"/>
              </a:rPr>
              <a:t>万能卧式车床控制线路</a:t>
            </a:r>
            <a:endParaRPr lang="zh-CN" altLang="en-US" sz="2800" b="1">
              <a:solidFill>
                <a:srgbClr val="663300"/>
              </a:solidFill>
              <a:effectLst>
                <a:outerShdw blurRad="38100" dist="38100" dir="2700000">
                  <a:srgbClr val="C0C0C0"/>
                </a:outerShdw>
              </a:effectLst>
              <a:latin typeface="Times New Roman" panose="02020603050405020304" pitchFamily="18" charset="0"/>
            </a:endParaRPr>
          </a:p>
        </p:txBody>
      </p:sp>
      <p:sp>
        <p:nvSpPr>
          <p:cNvPr id="364547" name="矩形 364546"/>
          <p:cNvSpPr/>
          <p:nvPr/>
        </p:nvSpPr>
        <p:spPr>
          <a:xfrm>
            <a:off x="877888" y="6118225"/>
            <a:ext cx="909637" cy="457200"/>
          </a:xfrm>
          <a:prstGeom prst="rect">
            <a:avLst/>
          </a:prstGeom>
          <a:noFill/>
          <a:ln w="9525">
            <a:noFill/>
          </a:ln>
        </p:spPr>
        <p:txBody>
          <a:bodyPr wrap="none" lIns="0" rIns="0" anchor="t" anchorCtr="0">
            <a:spAutoFit/>
          </a:bodyPr>
          <a:lstStyle/>
          <a:p>
            <a:pPr algn="ctr"/>
            <a:r>
              <a:rPr lang="zh-CN" altLang="en-US" b="1">
                <a:solidFill>
                  <a:srgbClr val="663300"/>
                </a:solidFill>
                <a:effectLst>
                  <a:outerShdw blurRad="38100" dist="38100" dir="2700000">
                    <a:srgbClr val="C0C0C0"/>
                  </a:outerShdw>
                </a:effectLst>
                <a:latin typeface="Times New Roman" panose="02020603050405020304" pitchFamily="18" charset="0"/>
              </a:rPr>
              <a:t>主</a:t>
            </a:r>
            <a:r>
              <a:rPr lang="zh-CN" altLang="en-US" b="1" dirty="0">
                <a:solidFill>
                  <a:srgbClr val="663300"/>
                </a:solidFill>
                <a:effectLst>
                  <a:outerShdw blurRad="38100" dist="38100" dir="2700000">
                    <a:srgbClr val="C0C0C0"/>
                  </a:outerShdw>
                </a:effectLst>
                <a:latin typeface="Times New Roman" panose="02020603050405020304" pitchFamily="18" charset="0"/>
              </a:rPr>
              <a:t>电机</a:t>
            </a:r>
            <a:endParaRPr lang="zh-CN" altLang="en-US" b="1">
              <a:solidFill>
                <a:srgbClr val="663300"/>
              </a:solidFill>
              <a:effectLst>
                <a:outerShdw blurRad="38100" dist="38100" dir="2700000">
                  <a:srgbClr val="C0C0C0"/>
                </a:outerShdw>
              </a:effectLst>
              <a:latin typeface="Times New Roman" panose="02020603050405020304" pitchFamily="18" charset="0"/>
            </a:endParaRPr>
          </a:p>
        </p:txBody>
      </p:sp>
      <p:sp>
        <p:nvSpPr>
          <p:cNvPr id="364548" name="矩形 364547"/>
          <p:cNvSpPr/>
          <p:nvPr/>
        </p:nvSpPr>
        <p:spPr>
          <a:xfrm>
            <a:off x="2039938" y="6099175"/>
            <a:ext cx="1214437" cy="457200"/>
          </a:xfrm>
          <a:prstGeom prst="rect">
            <a:avLst/>
          </a:prstGeom>
          <a:noFill/>
          <a:ln w="9525">
            <a:noFill/>
          </a:ln>
        </p:spPr>
        <p:txBody>
          <a:bodyPr wrap="none" lIns="0" rIns="0" anchor="t" anchorCtr="0">
            <a:spAutoFit/>
          </a:bodyPr>
          <a:lstStyle/>
          <a:p>
            <a:pPr algn="ctr"/>
            <a:r>
              <a:rPr lang="zh-CN" altLang="en-US" b="1" dirty="0">
                <a:solidFill>
                  <a:srgbClr val="008000"/>
                </a:solidFill>
                <a:effectLst>
                  <a:outerShdw blurRad="38100" dist="38100" dir="2700000">
                    <a:srgbClr val="C0C0C0"/>
                  </a:outerShdw>
                </a:effectLst>
                <a:latin typeface="Times New Roman" panose="02020603050405020304" pitchFamily="18" charset="0"/>
              </a:rPr>
              <a:t>冷却电机</a:t>
            </a:r>
            <a:endParaRPr lang="zh-CN" altLang="en-US" b="1">
              <a:solidFill>
                <a:srgbClr val="008000"/>
              </a:solidFill>
              <a:effectLst>
                <a:outerShdw blurRad="38100" dist="38100" dir="2700000">
                  <a:srgbClr val="C0C0C0"/>
                </a:outerShdw>
              </a:effectLst>
              <a:latin typeface="Times New Roman" panose="02020603050405020304" pitchFamily="18" charset="0"/>
            </a:endParaRPr>
          </a:p>
        </p:txBody>
      </p:sp>
      <p:sp>
        <p:nvSpPr>
          <p:cNvPr id="364549" name="矩形 364548"/>
          <p:cNvSpPr/>
          <p:nvPr/>
        </p:nvSpPr>
        <p:spPr>
          <a:xfrm>
            <a:off x="3430588" y="6099175"/>
            <a:ext cx="1214437" cy="457200"/>
          </a:xfrm>
          <a:prstGeom prst="rect">
            <a:avLst/>
          </a:prstGeom>
          <a:noFill/>
          <a:ln w="9525">
            <a:noFill/>
          </a:ln>
        </p:spPr>
        <p:txBody>
          <a:bodyPr wrap="none" lIns="0" rIns="0" anchor="t" anchorCtr="0">
            <a:spAutoFit/>
          </a:bodyPr>
          <a:lstStyle/>
          <a:p>
            <a:pPr algn="ctr"/>
            <a:r>
              <a:rPr lang="zh-CN" altLang="en-US" b="1" dirty="0">
                <a:solidFill>
                  <a:srgbClr val="663300"/>
                </a:solidFill>
                <a:effectLst>
                  <a:outerShdw blurRad="38100" dist="38100" dir="2700000">
                    <a:srgbClr val="C0C0C0"/>
                  </a:outerShdw>
                </a:effectLst>
                <a:latin typeface="Times New Roman" panose="02020603050405020304" pitchFamily="18" charset="0"/>
              </a:rPr>
              <a:t>快速电机</a:t>
            </a:r>
            <a:endParaRPr lang="zh-CN" altLang="en-US" b="1">
              <a:solidFill>
                <a:srgbClr val="663300"/>
              </a:solidFill>
              <a:effectLst>
                <a:outerShdw blurRad="38100" dist="38100" dir="2700000">
                  <a:srgbClr val="C0C0C0"/>
                </a:outerShdw>
              </a:effectLst>
              <a:latin typeface="Times New Roman" panose="02020603050405020304" pitchFamily="18" charset="0"/>
            </a:endParaRPr>
          </a:p>
        </p:txBody>
      </p:sp>
      <p:sp>
        <p:nvSpPr>
          <p:cNvPr id="364550" name="矩形 364549"/>
          <p:cNvSpPr/>
          <p:nvPr/>
        </p:nvSpPr>
        <p:spPr>
          <a:xfrm>
            <a:off x="4606925" y="1173163"/>
            <a:ext cx="501650" cy="396875"/>
          </a:xfrm>
          <a:prstGeom prst="rect">
            <a:avLst/>
          </a:prstGeom>
          <a:noFill/>
          <a:ln w="9525">
            <a:noFill/>
          </a:ln>
        </p:spPr>
        <p:txBody>
          <a:bodyPr wrap="none" lIns="0" rIns="0" anchor="t" anchorCtr="0">
            <a:spAutoFit/>
          </a:bodyPr>
          <a:lstStyle/>
          <a:p>
            <a:pPr algn="ctr"/>
            <a:r>
              <a:rPr lang="en-US" altLang="zh-CN" sz="2000" b="1">
                <a:solidFill>
                  <a:srgbClr val="FF0066"/>
                </a:solidFill>
                <a:latin typeface="Times New Roman" panose="02020603050405020304" pitchFamily="18" charset="0"/>
              </a:rPr>
              <a:t>6.3V</a:t>
            </a:r>
            <a:endParaRPr lang="en-US" altLang="zh-CN" sz="2000" b="1" baseline="-25000">
              <a:solidFill>
                <a:srgbClr val="FF0066"/>
              </a:solidFill>
              <a:latin typeface="Times New Roman" panose="02020603050405020304" pitchFamily="18" charset="0"/>
            </a:endParaRPr>
          </a:p>
        </p:txBody>
      </p:sp>
      <p:sp>
        <p:nvSpPr>
          <p:cNvPr id="364551" name="矩形 364550"/>
          <p:cNvSpPr/>
          <p:nvPr/>
        </p:nvSpPr>
        <p:spPr>
          <a:xfrm>
            <a:off x="4676775" y="1706563"/>
            <a:ext cx="438150" cy="396875"/>
          </a:xfrm>
          <a:prstGeom prst="rect">
            <a:avLst/>
          </a:prstGeom>
          <a:noFill/>
          <a:ln w="9525">
            <a:noFill/>
          </a:ln>
        </p:spPr>
        <p:txBody>
          <a:bodyPr wrap="none" lIns="0" rIns="0" anchor="t" anchorCtr="0">
            <a:spAutoFit/>
          </a:bodyPr>
          <a:lstStyle/>
          <a:p>
            <a:pPr algn="ctr"/>
            <a:r>
              <a:rPr lang="en-US" altLang="zh-CN" sz="2000" b="1">
                <a:solidFill>
                  <a:srgbClr val="FF0066"/>
                </a:solidFill>
                <a:latin typeface="Times New Roman" panose="02020603050405020304" pitchFamily="18" charset="0"/>
              </a:rPr>
              <a:t>36V</a:t>
            </a:r>
            <a:endParaRPr lang="en-US" altLang="zh-CN" sz="2000" b="1" baseline="-25000">
              <a:solidFill>
                <a:srgbClr val="FF0066"/>
              </a:solidFill>
              <a:latin typeface="Times New Roman" panose="02020603050405020304" pitchFamily="18" charset="0"/>
            </a:endParaRPr>
          </a:p>
        </p:txBody>
      </p:sp>
      <p:sp>
        <p:nvSpPr>
          <p:cNvPr id="364552" name="矩形 364551"/>
          <p:cNvSpPr/>
          <p:nvPr/>
        </p:nvSpPr>
        <p:spPr>
          <a:xfrm>
            <a:off x="4670425" y="2239963"/>
            <a:ext cx="565150" cy="396875"/>
          </a:xfrm>
          <a:prstGeom prst="rect">
            <a:avLst/>
          </a:prstGeom>
          <a:noFill/>
          <a:ln w="9525">
            <a:noFill/>
          </a:ln>
        </p:spPr>
        <p:txBody>
          <a:bodyPr wrap="none" lIns="0" rIns="0" anchor="t" anchorCtr="0">
            <a:spAutoFit/>
          </a:bodyPr>
          <a:lstStyle/>
          <a:p>
            <a:pPr algn="ctr"/>
            <a:r>
              <a:rPr lang="en-US" altLang="zh-CN" sz="2000" b="1">
                <a:solidFill>
                  <a:srgbClr val="FF0066"/>
                </a:solidFill>
                <a:latin typeface="Times New Roman" panose="02020603050405020304" pitchFamily="18" charset="0"/>
              </a:rPr>
              <a:t>110V</a:t>
            </a:r>
            <a:endParaRPr lang="en-US" altLang="zh-CN" sz="2000" b="1" baseline="-25000">
              <a:solidFill>
                <a:srgbClr val="FF0066"/>
              </a:solidFill>
              <a:latin typeface="Times New Roman" panose="02020603050405020304" pitchFamily="18" charset="0"/>
            </a:endParaRPr>
          </a:p>
        </p:txBody>
      </p:sp>
      <p:grpSp>
        <p:nvGrpSpPr>
          <p:cNvPr id="364553" name="组合 364552"/>
          <p:cNvGrpSpPr/>
          <p:nvPr/>
        </p:nvGrpSpPr>
        <p:grpSpPr>
          <a:xfrm>
            <a:off x="333375" y="1047750"/>
            <a:ext cx="3990975" cy="5095875"/>
            <a:chOff x="210" y="660"/>
            <a:chExt cx="2514" cy="3210"/>
          </a:xfrm>
        </p:grpSpPr>
        <p:grpSp>
          <p:nvGrpSpPr>
            <p:cNvPr id="364554" name="组合 364553"/>
            <p:cNvGrpSpPr/>
            <p:nvPr/>
          </p:nvGrpSpPr>
          <p:grpSpPr>
            <a:xfrm>
              <a:off x="210" y="660"/>
              <a:ext cx="2514" cy="3210"/>
              <a:chOff x="198" y="720"/>
              <a:chExt cx="2514" cy="3210"/>
            </a:xfrm>
          </p:grpSpPr>
          <p:sp>
            <p:nvSpPr>
              <p:cNvPr id="364555" name="直接连接符 364554"/>
              <p:cNvSpPr/>
              <p:nvPr/>
            </p:nvSpPr>
            <p:spPr>
              <a:xfrm flipH="1">
                <a:off x="852" y="2562"/>
                <a:ext cx="0" cy="480"/>
              </a:xfrm>
              <a:prstGeom prst="line">
                <a:avLst/>
              </a:prstGeom>
              <a:ln w="25400" cap="flat" cmpd="sng">
                <a:solidFill>
                  <a:schemeClr val="accent2"/>
                </a:solidFill>
                <a:prstDash val="solid"/>
                <a:headEnd type="none" w="med" len="med"/>
                <a:tailEnd type="none" w="med" len="med"/>
              </a:ln>
            </p:spPr>
          </p:sp>
          <p:sp>
            <p:nvSpPr>
              <p:cNvPr id="364556" name="文本框 364555"/>
              <p:cNvSpPr txBox="1"/>
              <p:nvPr/>
            </p:nvSpPr>
            <p:spPr>
              <a:xfrm>
                <a:off x="198" y="2392"/>
                <a:ext cx="327" cy="250"/>
              </a:xfrm>
              <a:prstGeom prst="rect">
                <a:avLst/>
              </a:prstGeom>
              <a:noFill/>
              <a:ln w="9525">
                <a:noFill/>
              </a:ln>
            </p:spPr>
            <p:txBody>
              <a:bodyPr wrap="none" lIns="0" rIns="0" anchor="t" anchorCtr="0">
                <a:spAutoFit/>
              </a:bodyPr>
              <a:lstStyle/>
              <a:p>
                <a:r>
                  <a:rPr lang="en-US" altLang="zh-CN" sz="2000" b="1">
                    <a:solidFill>
                      <a:schemeClr val="tx2"/>
                    </a:solidFill>
                    <a:latin typeface="Times New Roman" panose="02020603050405020304" pitchFamily="18" charset="0"/>
                  </a:rPr>
                  <a:t>KM</a:t>
                </a:r>
                <a:r>
                  <a:rPr lang="en-US" altLang="zh-CN" sz="2000" b="1" baseline="-25000">
                    <a:solidFill>
                      <a:schemeClr val="tx2"/>
                    </a:solidFill>
                    <a:latin typeface="Times New Roman" panose="02020603050405020304" pitchFamily="18" charset="0"/>
                  </a:rPr>
                  <a:t>1</a:t>
                </a:r>
              </a:p>
            </p:txBody>
          </p:sp>
          <p:sp>
            <p:nvSpPr>
              <p:cNvPr id="364557" name="文本框 364556"/>
              <p:cNvSpPr txBox="1"/>
              <p:nvPr/>
            </p:nvSpPr>
            <p:spPr>
              <a:xfrm>
                <a:off x="360" y="967"/>
                <a:ext cx="240" cy="250"/>
              </a:xfrm>
              <a:prstGeom prst="rect">
                <a:avLst/>
              </a:prstGeom>
              <a:noFill/>
              <a:ln w="25400">
                <a:noFill/>
              </a:ln>
            </p:spPr>
            <p:txBody>
              <a:bodyPr lIns="0" rIns="0" anchor="ctr" anchorCtr="0">
                <a:spAutoFit/>
              </a:bodyPr>
              <a:lstStyle/>
              <a:p>
                <a:pPr algn="ctr"/>
                <a:r>
                  <a:rPr lang="en-US" altLang="zh-CN" sz="2000" b="1">
                    <a:solidFill>
                      <a:srgbClr val="D60093"/>
                    </a:solidFill>
                    <a:latin typeface="Times New Roman" panose="02020603050405020304" pitchFamily="18" charset="0"/>
                  </a:rPr>
                  <a:t>Q</a:t>
                </a:r>
              </a:p>
            </p:txBody>
          </p:sp>
          <p:sp>
            <p:nvSpPr>
              <p:cNvPr id="364558" name="直接连接符 364557"/>
              <p:cNvSpPr/>
              <p:nvPr/>
            </p:nvSpPr>
            <p:spPr>
              <a:xfrm>
                <a:off x="924" y="2340"/>
                <a:ext cx="108" cy="228"/>
              </a:xfrm>
              <a:prstGeom prst="line">
                <a:avLst/>
              </a:prstGeom>
              <a:ln w="38100" cap="flat" cmpd="sng">
                <a:solidFill>
                  <a:schemeClr val="accent2"/>
                </a:solidFill>
                <a:prstDash val="solid"/>
                <a:headEnd type="none" w="med" len="med"/>
                <a:tailEnd type="none" w="med" len="med"/>
              </a:ln>
            </p:spPr>
          </p:sp>
          <p:sp>
            <p:nvSpPr>
              <p:cNvPr id="364559" name="直接连接符 364558"/>
              <p:cNvSpPr/>
              <p:nvPr/>
            </p:nvSpPr>
            <p:spPr>
              <a:xfrm>
                <a:off x="744" y="2328"/>
                <a:ext cx="108" cy="228"/>
              </a:xfrm>
              <a:prstGeom prst="line">
                <a:avLst/>
              </a:prstGeom>
              <a:ln w="38100" cap="flat" cmpd="sng">
                <a:solidFill>
                  <a:schemeClr val="accent2"/>
                </a:solidFill>
                <a:prstDash val="solid"/>
                <a:headEnd type="none" w="med" len="med"/>
                <a:tailEnd type="none" w="med" len="med"/>
              </a:ln>
            </p:spPr>
          </p:sp>
          <p:sp>
            <p:nvSpPr>
              <p:cNvPr id="364560" name="直接连接符 364559"/>
              <p:cNvSpPr/>
              <p:nvPr/>
            </p:nvSpPr>
            <p:spPr>
              <a:xfrm>
                <a:off x="576" y="2340"/>
                <a:ext cx="108" cy="228"/>
              </a:xfrm>
              <a:prstGeom prst="line">
                <a:avLst/>
              </a:prstGeom>
              <a:ln w="38100" cap="flat" cmpd="sng">
                <a:solidFill>
                  <a:schemeClr val="accent2"/>
                </a:solidFill>
                <a:prstDash val="solid"/>
                <a:headEnd type="none" w="med" len="med"/>
                <a:tailEnd type="none" w="med" len="med"/>
              </a:ln>
            </p:spPr>
          </p:sp>
          <p:sp>
            <p:nvSpPr>
              <p:cNvPr id="364561" name="直接连接符 364560"/>
              <p:cNvSpPr/>
              <p:nvPr/>
            </p:nvSpPr>
            <p:spPr>
              <a:xfrm>
                <a:off x="624" y="2460"/>
                <a:ext cx="360" cy="0"/>
              </a:xfrm>
              <a:prstGeom prst="line">
                <a:avLst/>
              </a:prstGeom>
              <a:ln w="25400" cap="flat" cmpd="sng">
                <a:solidFill>
                  <a:schemeClr val="tx2"/>
                </a:solidFill>
                <a:prstDash val="dash"/>
                <a:headEnd type="none" w="med" len="med"/>
                <a:tailEnd type="none" w="med" len="med"/>
              </a:ln>
            </p:spPr>
          </p:sp>
          <p:sp>
            <p:nvSpPr>
              <p:cNvPr id="364562" name="直接连接符 364561"/>
              <p:cNvSpPr/>
              <p:nvPr/>
            </p:nvSpPr>
            <p:spPr>
              <a:xfrm>
                <a:off x="684" y="1212"/>
                <a:ext cx="0" cy="168"/>
              </a:xfrm>
              <a:prstGeom prst="line">
                <a:avLst/>
              </a:prstGeom>
              <a:ln w="25400" cap="flat" cmpd="sng">
                <a:solidFill>
                  <a:schemeClr val="accent2"/>
                </a:solidFill>
                <a:prstDash val="solid"/>
                <a:headEnd type="none" w="med" len="med"/>
                <a:tailEnd type="none" w="med" len="med"/>
              </a:ln>
            </p:spPr>
          </p:sp>
          <p:sp>
            <p:nvSpPr>
              <p:cNvPr id="364563" name="直接连接符 364562"/>
              <p:cNvSpPr/>
              <p:nvPr/>
            </p:nvSpPr>
            <p:spPr>
              <a:xfrm>
                <a:off x="852" y="1212"/>
                <a:ext cx="0" cy="168"/>
              </a:xfrm>
              <a:prstGeom prst="line">
                <a:avLst/>
              </a:prstGeom>
              <a:ln w="25400" cap="flat" cmpd="sng">
                <a:solidFill>
                  <a:schemeClr val="accent2"/>
                </a:solidFill>
                <a:prstDash val="solid"/>
                <a:headEnd type="none" w="med" len="med"/>
                <a:tailEnd type="none" w="med" len="med"/>
              </a:ln>
            </p:spPr>
          </p:sp>
          <p:sp>
            <p:nvSpPr>
              <p:cNvPr id="364564" name="直接连接符 364563"/>
              <p:cNvSpPr/>
              <p:nvPr/>
            </p:nvSpPr>
            <p:spPr>
              <a:xfrm>
                <a:off x="1032" y="1212"/>
                <a:ext cx="0" cy="168"/>
              </a:xfrm>
              <a:prstGeom prst="line">
                <a:avLst/>
              </a:prstGeom>
              <a:ln w="25400" cap="flat" cmpd="sng">
                <a:solidFill>
                  <a:schemeClr val="accent2"/>
                </a:solidFill>
                <a:prstDash val="solid"/>
                <a:headEnd type="none" w="med" len="med"/>
                <a:tailEnd type="none" w="med" len="med"/>
              </a:ln>
            </p:spPr>
          </p:sp>
          <p:grpSp>
            <p:nvGrpSpPr>
              <p:cNvPr id="364565" name="组合 364564"/>
              <p:cNvGrpSpPr/>
              <p:nvPr/>
            </p:nvGrpSpPr>
            <p:grpSpPr>
              <a:xfrm>
                <a:off x="612" y="720"/>
                <a:ext cx="443" cy="492"/>
                <a:chOff x="1452" y="1452"/>
                <a:chExt cx="443" cy="492"/>
              </a:xfrm>
            </p:grpSpPr>
            <p:sp>
              <p:nvSpPr>
                <p:cNvPr id="364566" name="椭圆 364565"/>
                <p:cNvSpPr/>
                <p:nvPr/>
              </p:nvSpPr>
              <p:spPr>
                <a:xfrm>
                  <a:off x="1500" y="1896"/>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64567" name="椭圆 364566"/>
                <p:cNvSpPr/>
                <p:nvPr/>
              </p:nvSpPr>
              <p:spPr>
                <a:xfrm>
                  <a:off x="1488" y="1452"/>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64568" name="直接连接符 364567"/>
                <p:cNvSpPr/>
                <p:nvPr/>
              </p:nvSpPr>
              <p:spPr>
                <a:xfrm>
                  <a:off x="1512" y="1500"/>
                  <a:ext cx="0" cy="168"/>
                </a:xfrm>
                <a:prstGeom prst="line">
                  <a:avLst/>
                </a:prstGeom>
                <a:ln w="25400" cap="flat" cmpd="sng">
                  <a:solidFill>
                    <a:schemeClr val="accent2"/>
                  </a:solidFill>
                  <a:prstDash val="solid"/>
                  <a:headEnd type="none" w="med" len="med"/>
                  <a:tailEnd type="none" w="med" len="med"/>
                </a:ln>
              </p:spPr>
            </p:sp>
            <p:sp>
              <p:nvSpPr>
                <p:cNvPr id="364569" name="椭圆 364568"/>
                <p:cNvSpPr/>
                <p:nvPr/>
              </p:nvSpPr>
              <p:spPr>
                <a:xfrm>
                  <a:off x="1668" y="1896"/>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64570" name="椭圆 364569"/>
                <p:cNvSpPr/>
                <p:nvPr/>
              </p:nvSpPr>
              <p:spPr>
                <a:xfrm>
                  <a:off x="1656" y="1452"/>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64571" name="直接连接符 364570"/>
                <p:cNvSpPr/>
                <p:nvPr/>
              </p:nvSpPr>
              <p:spPr>
                <a:xfrm>
                  <a:off x="1680" y="1500"/>
                  <a:ext cx="0" cy="168"/>
                </a:xfrm>
                <a:prstGeom prst="line">
                  <a:avLst/>
                </a:prstGeom>
                <a:ln w="25400" cap="flat" cmpd="sng">
                  <a:solidFill>
                    <a:schemeClr val="accent2"/>
                  </a:solidFill>
                  <a:prstDash val="solid"/>
                  <a:headEnd type="none" w="med" len="med"/>
                  <a:tailEnd type="none" w="med" len="med"/>
                </a:ln>
              </p:spPr>
            </p:sp>
            <p:sp>
              <p:nvSpPr>
                <p:cNvPr id="364572" name="椭圆 364571"/>
                <p:cNvSpPr/>
                <p:nvPr/>
              </p:nvSpPr>
              <p:spPr>
                <a:xfrm>
                  <a:off x="1848" y="1896"/>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64573" name="椭圆 364572"/>
                <p:cNvSpPr/>
                <p:nvPr/>
              </p:nvSpPr>
              <p:spPr>
                <a:xfrm>
                  <a:off x="1836" y="1452"/>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64574" name="直接连接符 364573"/>
                <p:cNvSpPr/>
                <p:nvPr/>
              </p:nvSpPr>
              <p:spPr>
                <a:xfrm>
                  <a:off x="1860" y="1500"/>
                  <a:ext cx="0" cy="168"/>
                </a:xfrm>
                <a:prstGeom prst="line">
                  <a:avLst/>
                </a:prstGeom>
                <a:ln w="25400" cap="flat" cmpd="sng">
                  <a:solidFill>
                    <a:schemeClr val="accent2"/>
                  </a:solidFill>
                  <a:prstDash val="solid"/>
                  <a:headEnd type="none" w="med" len="med"/>
                  <a:tailEnd type="none" w="med" len="med"/>
                </a:ln>
              </p:spPr>
            </p:sp>
            <p:sp>
              <p:nvSpPr>
                <p:cNvPr id="364575" name="直接连接符 364574"/>
                <p:cNvSpPr/>
                <p:nvPr/>
              </p:nvSpPr>
              <p:spPr>
                <a:xfrm>
                  <a:off x="1800" y="1656"/>
                  <a:ext cx="72" cy="240"/>
                </a:xfrm>
                <a:prstGeom prst="line">
                  <a:avLst/>
                </a:prstGeom>
                <a:ln w="38100" cap="flat" cmpd="sng">
                  <a:solidFill>
                    <a:schemeClr val="accent2"/>
                  </a:solidFill>
                  <a:prstDash val="solid"/>
                  <a:headEnd type="none" w="med" len="med"/>
                  <a:tailEnd type="none" w="med" len="med"/>
                </a:ln>
              </p:spPr>
            </p:sp>
            <p:sp>
              <p:nvSpPr>
                <p:cNvPr id="364576" name="直接连接符 364575"/>
                <p:cNvSpPr/>
                <p:nvPr/>
              </p:nvSpPr>
              <p:spPr>
                <a:xfrm>
                  <a:off x="1620" y="1668"/>
                  <a:ext cx="72" cy="240"/>
                </a:xfrm>
                <a:prstGeom prst="line">
                  <a:avLst/>
                </a:prstGeom>
                <a:ln w="38100" cap="flat" cmpd="sng">
                  <a:solidFill>
                    <a:schemeClr val="accent2"/>
                  </a:solidFill>
                  <a:prstDash val="solid"/>
                  <a:headEnd type="none" w="med" len="med"/>
                  <a:tailEnd type="none" w="med" len="med"/>
                </a:ln>
              </p:spPr>
            </p:sp>
            <p:sp>
              <p:nvSpPr>
                <p:cNvPr id="364577" name="直接连接符 364576"/>
                <p:cNvSpPr/>
                <p:nvPr/>
              </p:nvSpPr>
              <p:spPr>
                <a:xfrm>
                  <a:off x="1452" y="1656"/>
                  <a:ext cx="72" cy="240"/>
                </a:xfrm>
                <a:prstGeom prst="line">
                  <a:avLst/>
                </a:prstGeom>
                <a:ln w="38100" cap="flat" cmpd="sng">
                  <a:solidFill>
                    <a:schemeClr val="accent2"/>
                  </a:solidFill>
                  <a:prstDash val="solid"/>
                  <a:headEnd type="none" w="med" len="med"/>
                  <a:tailEnd type="none" w="med" len="med"/>
                </a:ln>
              </p:spPr>
            </p:sp>
            <p:sp>
              <p:nvSpPr>
                <p:cNvPr id="364578" name="直接连接符 364577"/>
                <p:cNvSpPr/>
                <p:nvPr/>
              </p:nvSpPr>
              <p:spPr>
                <a:xfrm>
                  <a:off x="1488" y="1788"/>
                  <a:ext cx="336" cy="0"/>
                </a:xfrm>
                <a:prstGeom prst="line">
                  <a:avLst/>
                </a:prstGeom>
                <a:ln w="25400" cap="flat" cmpd="sng">
                  <a:solidFill>
                    <a:schemeClr val="accent2"/>
                  </a:solidFill>
                  <a:prstDash val="dash"/>
                  <a:headEnd type="none" w="med" len="med"/>
                  <a:tailEnd type="none" w="med" len="med"/>
                </a:ln>
              </p:spPr>
            </p:sp>
          </p:grpSp>
          <p:sp>
            <p:nvSpPr>
              <p:cNvPr id="364579" name="直接连接符 364578"/>
              <p:cNvSpPr/>
              <p:nvPr/>
            </p:nvSpPr>
            <p:spPr>
              <a:xfrm>
                <a:off x="666" y="2790"/>
                <a:ext cx="0" cy="228"/>
              </a:xfrm>
              <a:prstGeom prst="line">
                <a:avLst/>
              </a:prstGeom>
              <a:ln w="25400" cap="flat" cmpd="sng">
                <a:solidFill>
                  <a:schemeClr val="accent2"/>
                </a:solidFill>
                <a:prstDash val="solid"/>
                <a:headEnd type="none" w="med" len="med"/>
                <a:tailEnd type="none" w="med" len="med"/>
              </a:ln>
            </p:spPr>
          </p:sp>
          <p:sp>
            <p:nvSpPr>
              <p:cNvPr id="364580" name="直接连接符 364579"/>
              <p:cNvSpPr/>
              <p:nvPr/>
            </p:nvSpPr>
            <p:spPr>
              <a:xfrm>
                <a:off x="1014" y="2790"/>
                <a:ext cx="0" cy="228"/>
              </a:xfrm>
              <a:prstGeom prst="line">
                <a:avLst/>
              </a:prstGeom>
              <a:ln w="25400" cap="flat" cmpd="sng">
                <a:solidFill>
                  <a:schemeClr val="accent2"/>
                </a:solidFill>
                <a:prstDash val="solid"/>
                <a:headEnd type="none" w="med" len="med"/>
                <a:tailEnd type="none" w="med" len="med"/>
              </a:ln>
            </p:spPr>
          </p:sp>
          <p:sp>
            <p:nvSpPr>
              <p:cNvPr id="364581" name="直接连接符 364580"/>
              <p:cNvSpPr/>
              <p:nvPr/>
            </p:nvSpPr>
            <p:spPr>
              <a:xfrm>
                <a:off x="1032" y="1368"/>
                <a:ext cx="0" cy="936"/>
              </a:xfrm>
              <a:prstGeom prst="line">
                <a:avLst/>
              </a:prstGeom>
              <a:ln w="25400" cap="flat" cmpd="sng">
                <a:solidFill>
                  <a:schemeClr val="accent2"/>
                </a:solidFill>
                <a:prstDash val="solid"/>
                <a:headEnd type="none" w="med" len="med"/>
                <a:tailEnd type="none" w="med" len="med"/>
              </a:ln>
            </p:spPr>
          </p:sp>
          <p:sp>
            <p:nvSpPr>
              <p:cNvPr id="364582" name="直接连接符 364581"/>
              <p:cNvSpPr/>
              <p:nvPr/>
            </p:nvSpPr>
            <p:spPr>
              <a:xfrm>
                <a:off x="852" y="1332"/>
                <a:ext cx="0" cy="936"/>
              </a:xfrm>
              <a:prstGeom prst="line">
                <a:avLst/>
              </a:prstGeom>
              <a:ln w="25400" cap="flat" cmpd="sng">
                <a:solidFill>
                  <a:schemeClr val="accent2"/>
                </a:solidFill>
                <a:prstDash val="solid"/>
                <a:headEnd type="none" w="med" len="med"/>
                <a:tailEnd type="none" w="med" len="med"/>
              </a:ln>
            </p:spPr>
          </p:sp>
          <p:sp>
            <p:nvSpPr>
              <p:cNvPr id="364583" name="直接连接符 364582"/>
              <p:cNvSpPr/>
              <p:nvPr/>
            </p:nvSpPr>
            <p:spPr>
              <a:xfrm>
                <a:off x="684" y="1368"/>
                <a:ext cx="0" cy="948"/>
              </a:xfrm>
              <a:prstGeom prst="line">
                <a:avLst/>
              </a:prstGeom>
              <a:ln w="25400" cap="flat" cmpd="sng">
                <a:solidFill>
                  <a:schemeClr val="accent2"/>
                </a:solidFill>
                <a:prstDash val="solid"/>
                <a:headEnd type="none" w="med" len="med"/>
                <a:tailEnd type="none" w="med" len="med"/>
              </a:ln>
            </p:spPr>
          </p:sp>
          <p:sp>
            <p:nvSpPr>
              <p:cNvPr id="364584" name="直接连接符 364583"/>
              <p:cNvSpPr/>
              <p:nvPr/>
            </p:nvSpPr>
            <p:spPr>
              <a:xfrm flipH="1">
                <a:off x="1020" y="3006"/>
                <a:ext cx="0" cy="606"/>
              </a:xfrm>
              <a:prstGeom prst="line">
                <a:avLst/>
              </a:prstGeom>
              <a:ln w="25400" cap="flat" cmpd="sng">
                <a:solidFill>
                  <a:schemeClr val="accent2"/>
                </a:solidFill>
                <a:prstDash val="solid"/>
                <a:headEnd type="none" w="med" len="med"/>
                <a:tailEnd type="none" w="med" len="med"/>
              </a:ln>
            </p:spPr>
          </p:sp>
          <p:sp>
            <p:nvSpPr>
              <p:cNvPr id="364585" name="直接连接符 364584"/>
              <p:cNvSpPr/>
              <p:nvPr/>
            </p:nvSpPr>
            <p:spPr>
              <a:xfrm flipH="1">
                <a:off x="672" y="3018"/>
                <a:ext cx="0" cy="588"/>
              </a:xfrm>
              <a:prstGeom prst="line">
                <a:avLst/>
              </a:prstGeom>
              <a:ln w="25400" cap="flat" cmpd="sng">
                <a:solidFill>
                  <a:schemeClr val="accent2"/>
                </a:solidFill>
                <a:prstDash val="solid"/>
                <a:headEnd type="none" w="med" len="med"/>
                <a:tailEnd type="none" w="med" len="lg"/>
              </a:ln>
            </p:spPr>
          </p:sp>
          <p:grpSp>
            <p:nvGrpSpPr>
              <p:cNvPr id="364586" name="组合 364585"/>
              <p:cNvGrpSpPr/>
              <p:nvPr/>
            </p:nvGrpSpPr>
            <p:grpSpPr>
              <a:xfrm>
                <a:off x="984" y="1980"/>
                <a:ext cx="48" cy="396"/>
                <a:chOff x="4536" y="540"/>
                <a:chExt cx="48" cy="396"/>
              </a:xfrm>
            </p:grpSpPr>
            <p:sp>
              <p:nvSpPr>
                <p:cNvPr id="364587" name="直接连接符 364586"/>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4588" name="任意多边形 364587"/>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4589" name="组合 364588"/>
              <p:cNvGrpSpPr/>
              <p:nvPr/>
            </p:nvGrpSpPr>
            <p:grpSpPr>
              <a:xfrm>
                <a:off x="804" y="1968"/>
                <a:ext cx="48" cy="396"/>
                <a:chOff x="4536" y="540"/>
                <a:chExt cx="48" cy="396"/>
              </a:xfrm>
            </p:grpSpPr>
            <p:sp>
              <p:nvSpPr>
                <p:cNvPr id="364590" name="直接连接符 364589"/>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4591" name="任意多边形 364590"/>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4592" name="组合 364591"/>
              <p:cNvGrpSpPr/>
              <p:nvPr/>
            </p:nvGrpSpPr>
            <p:grpSpPr>
              <a:xfrm>
                <a:off x="636" y="1980"/>
                <a:ext cx="48" cy="396"/>
                <a:chOff x="4536" y="540"/>
                <a:chExt cx="48" cy="396"/>
              </a:xfrm>
            </p:grpSpPr>
            <p:sp>
              <p:nvSpPr>
                <p:cNvPr id="364593" name="直接连接符 364592"/>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4594" name="任意多边形 364593"/>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4595" name="组合 364594"/>
              <p:cNvGrpSpPr/>
              <p:nvPr/>
            </p:nvGrpSpPr>
            <p:grpSpPr>
              <a:xfrm>
                <a:off x="984" y="1980"/>
                <a:ext cx="48" cy="396"/>
                <a:chOff x="4536" y="540"/>
                <a:chExt cx="48" cy="396"/>
              </a:xfrm>
            </p:grpSpPr>
            <p:sp>
              <p:nvSpPr>
                <p:cNvPr id="364596" name="直接连接符 364595"/>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4597" name="任意多边形 364596"/>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4598" name="组合 364597"/>
              <p:cNvGrpSpPr/>
              <p:nvPr/>
            </p:nvGrpSpPr>
            <p:grpSpPr>
              <a:xfrm>
                <a:off x="804" y="1968"/>
                <a:ext cx="48" cy="396"/>
                <a:chOff x="4536" y="540"/>
                <a:chExt cx="48" cy="396"/>
              </a:xfrm>
            </p:grpSpPr>
            <p:sp>
              <p:nvSpPr>
                <p:cNvPr id="364599" name="直接连接符 364598"/>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4600" name="任意多边形 364599"/>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4601" name="组合 364600"/>
              <p:cNvGrpSpPr/>
              <p:nvPr/>
            </p:nvGrpSpPr>
            <p:grpSpPr>
              <a:xfrm>
                <a:off x="636" y="1980"/>
                <a:ext cx="48" cy="396"/>
                <a:chOff x="4536" y="540"/>
                <a:chExt cx="48" cy="396"/>
              </a:xfrm>
            </p:grpSpPr>
            <p:sp>
              <p:nvSpPr>
                <p:cNvPr id="364602" name="直接连接符 364601"/>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4603" name="任意多边形 364602"/>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sp>
            <p:nvSpPr>
              <p:cNvPr id="364604" name="直接连接符 364603"/>
              <p:cNvSpPr/>
              <p:nvPr/>
            </p:nvSpPr>
            <p:spPr>
              <a:xfrm>
                <a:off x="924" y="2340"/>
                <a:ext cx="108" cy="228"/>
              </a:xfrm>
              <a:prstGeom prst="line">
                <a:avLst/>
              </a:prstGeom>
              <a:ln w="38100" cap="flat" cmpd="sng">
                <a:solidFill>
                  <a:schemeClr val="tx2"/>
                </a:solidFill>
                <a:prstDash val="solid"/>
                <a:headEnd type="none" w="med" len="med"/>
                <a:tailEnd type="none" w="med" len="med"/>
              </a:ln>
            </p:spPr>
          </p:sp>
          <p:sp>
            <p:nvSpPr>
              <p:cNvPr id="364605" name="直接连接符 364604"/>
              <p:cNvSpPr/>
              <p:nvPr/>
            </p:nvSpPr>
            <p:spPr>
              <a:xfrm>
                <a:off x="750" y="2340"/>
                <a:ext cx="108" cy="228"/>
              </a:xfrm>
              <a:prstGeom prst="line">
                <a:avLst/>
              </a:prstGeom>
              <a:ln w="38100" cap="flat" cmpd="sng">
                <a:solidFill>
                  <a:schemeClr val="tx2"/>
                </a:solidFill>
                <a:prstDash val="solid"/>
                <a:headEnd type="none" w="med" len="med"/>
                <a:tailEnd type="none" w="med" len="med"/>
              </a:ln>
            </p:spPr>
          </p:sp>
          <p:sp>
            <p:nvSpPr>
              <p:cNvPr id="364606" name="直接连接符 364605"/>
              <p:cNvSpPr/>
              <p:nvPr/>
            </p:nvSpPr>
            <p:spPr>
              <a:xfrm>
                <a:off x="576" y="2340"/>
                <a:ext cx="108" cy="228"/>
              </a:xfrm>
              <a:prstGeom prst="line">
                <a:avLst/>
              </a:prstGeom>
              <a:ln w="38100" cap="flat" cmpd="sng">
                <a:solidFill>
                  <a:schemeClr val="tx2"/>
                </a:solidFill>
                <a:prstDash val="solid"/>
                <a:headEnd type="none" w="med" len="med"/>
                <a:tailEnd type="none" w="med" len="med"/>
              </a:ln>
            </p:spPr>
          </p:sp>
          <p:sp>
            <p:nvSpPr>
              <p:cNvPr id="364607" name="直接连接符 364606"/>
              <p:cNvSpPr/>
              <p:nvPr/>
            </p:nvSpPr>
            <p:spPr>
              <a:xfrm>
                <a:off x="1032" y="2568"/>
                <a:ext cx="0" cy="288"/>
              </a:xfrm>
              <a:prstGeom prst="line">
                <a:avLst/>
              </a:prstGeom>
              <a:ln w="25400" cap="flat" cmpd="sng">
                <a:solidFill>
                  <a:schemeClr val="accent2"/>
                </a:solidFill>
                <a:prstDash val="solid"/>
                <a:headEnd type="none" w="med" len="med"/>
                <a:tailEnd type="none" w="med" len="med"/>
              </a:ln>
            </p:spPr>
          </p:sp>
          <p:sp>
            <p:nvSpPr>
              <p:cNvPr id="364608" name="直接连接符 364607"/>
              <p:cNvSpPr/>
              <p:nvPr/>
            </p:nvSpPr>
            <p:spPr>
              <a:xfrm>
                <a:off x="684" y="2568"/>
                <a:ext cx="0" cy="288"/>
              </a:xfrm>
              <a:prstGeom prst="line">
                <a:avLst/>
              </a:prstGeom>
              <a:ln w="25400" cap="flat" cmpd="sng">
                <a:solidFill>
                  <a:schemeClr val="accent2"/>
                </a:solidFill>
                <a:prstDash val="solid"/>
                <a:headEnd type="none" w="med" len="med"/>
                <a:tailEnd type="none" w="med" len="med"/>
              </a:ln>
            </p:spPr>
          </p:sp>
          <p:sp>
            <p:nvSpPr>
              <p:cNvPr id="364609" name="直接连接符 364608"/>
              <p:cNvSpPr/>
              <p:nvPr/>
            </p:nvSpPr>
            <p:spPr>
              <a:xfrm flipH="1">
                <a:off x="852" y="3006"/>
                <a:ext cx="0" cy="564"/>
              </a:xfrm>
              <a:prstGeom prst="line">
                <a:avLst/>
              </a:prstGeom>
              <a:ln w="25400" cap="flat" cmpd="sng">
                <a:solidFill>
                  <a:schemeClr val="accent2"/>
                </a:solidFill>
                <a:prstDash val="solid"/>
                <a:headEnd type="none" w="med" len="med"/>
                <a:tailEnd type="none" w="med" len="med"/>
              </a:ln>
            </p:spPr>
          </p:sp>
          <p:sp>
            <p:nvSpPr>
              <p:cNvPr id="364610" name="直接连接符 364609"/>
              <p:cNvSpPr/>
              <p:nvPr/>
            </p:nvSpPr>
            <p:spPr>
              <a:xfrm>
                <a:off x="852" y="3432"/>
                <a:ext cx="0" cy="156"/>
              </a:xfrm>
              <a:prstGeom prst="line">
                <a:avLst/>
              </a:prstGeom>
              <a:ln w="25400" cap="flat" cmpd="sng">
                <a:solidFill>
                  <a:schemeClr val="accent2"/>
                </a:solidFill>
                <a:prstDash val="solid"/>
                <a:headEnd type="none" w="med" len="med"/>
                <a:tailEnd type="none" w="med" len="lg"/>
              </a:ln>
            </p:spPr>
          </p:sp>
          <p:sp>
            <p:nvSpPr>
              <p:cNvPr id="364611" name="椭圆 364610"/>
              <p:cNvSpPr/>
              <p:nvPr/>
            </p:nvSpPr>
            <p:spPr>
              <a:xfrm>
                <a:off x="588" y="3390"/>
                <a:ext cx="528" cy="528"/>
              </a:xfrm>
              <a:prstGeom prst="ellipse">
                <a:avLst/>
              </a:prstGeom>
              <a:solidFill>
                <a:srgbClr val="EFFFFF"/>
              </a:solidFill>
              <a:ln w="38100" cap="flat" cmpd="sng">
                <a:solidFill>
                  <a:schemeClr val="accent2"/>
                </a:solidFill>
                <a:prstDash val="solid"/>
                <a:headEnd type="none" w="med" len="med"/>
                <a:tailEnd type="none" w="med" len="med"/>
              </a:ln>
            </p:spPr>
            <p:txBody>
              <a:bodyPr/>
              <a:lstStyle/>
              <a:p>
                <a:endParaRPr lang="zh-CN" altLang="en-US"/>
              </a:p>
            </p:txBody>
          </p:sp>
          <p:sp>
            <p:nvSpPr>
              <p:cNvPr id="364612" name="文本框 364611"/>
              <p:cNvSpPr txBox="1"/>
              <p:nvPr/>
            </p:nvSpPr>
            <p:spPr>
              <a:xfrm>
                <a:off x="751" y="3492"/>
                <a:ext cx="203" cy="384"/>
              </a:xfrm>
              <a:prstGeom prst="rect">
                <a:avLst/>
              </a:prstGeom>
              <a:noFill/>
              <a:ln w="25400">
                <a:noFill/>
              </a:ln>
            </p:spPr>
            <p:txBody>
              <a:bodyPr wrap="none" lIns="0" rIns="0" anchor="ctr" anchorCtr="0">
                <a:spAutoFit/>
              </a:bodyPr>
              <a:lstStyle/>
              <a:p>
                <a:pPr algn="ctr">
                  <a:lnSpc>
                    <a:spcPct val="85000"/>
                  </a:lnSpc>
                </a:pPr>
                <a:r>
                  <a:rPr lang="en-US" altLang="zh-CN" sz="2000" b="1">
                    <a:solidFill>
                      <a:schemeClr val="accent2"/>
                    </a:solidFill>
                    <a:latin typeface="Times New Roman" panose="02020603050405020304" pitchFamily="18" charset="0"/>
                  </a:rPr>
                  <a:t>M</a:t>
                </a:r>
                <a:r>
                  <a:rPr lang="en-US" altLang="zh-CN" sz="2000" b="1" baseline="-25000">
                    <a:solidFill>
                      <a:schemeClr val="accent2"/>
                    </a:solidFill>
                    <a:latin typeface="Times New Roman" panose="02020603050405020304" pitchFamily="18" charset="0"/>
                  </a:rPr>
                  <a:t>1</a:t>
                </a:r>
              </a:p>
              <a:p>
                <a:pPr algn="ctr">
                  <a:lnSpc>
                    <a:spcPct val="85000"/>
                  </a:lnSpc>
                </a:pPr>
                <a:r>
                  <a:rPr lang="en-US" altLang="zh-CN" sz="2000" b="1">
                    <a:solidFill>
                      <a:schemeClr val="accent2"/>
                    </a:solidFill>
                    <a:latin typeface="Times New Roman" panose="02020603050405020304" pitchFamily="18" charset="0"/>
                  </a:rPr>
                  <a:t>3 ~</a:t>
                </a:r>
              </a:p>
            </p:txBody>
          </p:sp>
          <p:sp>
            <p:nvSpPr>
              <p:cNvPr id="364613" name="直接连接符 364612"/>
              <p:cNvSpPr/>
              <p:nvPr/>
            </p:nvSpPr>
            <p:spPr>
              <a:xfrm>
                <a:off x="666" y="2790"/>
                <a:ext cx="0" cy="228"/>
              </a:xfrm>
              <a:prstGeom prst="line">
                <a:avLst/>
              </a:prstGeom>
              <a:ln w="25400" cap="flat" cmpd="sng">
                <a:solidFill>
                  <a:schemeClr val="accent2"/>
                </a:solidFill>
                <a:prstDash val="solid"/>
                <a:headEnd type="none" w="med" len="med"/>
                <a:tailEnd type="none" w="med" len="med"/>
              </a:ln>
            </p:spPr>
          </p:sp>
          <p:sp>
            <p:nvSpPr>
              <p:cNvPr id="364614" name="矩形 364613"/>
              <p:cNvSpPr/>
              <p:nvPr/>
            </p:nvSpPr>
            <p:spPr>
              <a:xfrm>
                <a:off x="592" y="2769"/>
                <a:ext cx="576" cy="237"/>
              </a:xfrm>
              <a:prstGeom prst="rect">
                <a:avLst/>
              </a:prstGeom>
              <a:solidFill>
                <a:schemeClr val="bg1"/>
              </a:solidFill>
              <a:ln w="28575" cap="flat" cmpd="sng">
                <a:solidFill>
                  <a:schemeClr val="tx1"/>
                </a:solidFill>
                <a:prstDash val="solid"/>
                <a:miter/>
                <a:headEnd type="none" w="med" len="med"/>
                <a:tailEnd type="none" w="med" len="med"/>
              </a:ln>
            </p:spPr>
            <p:txBody>
              <a:bodyPr/>
              <a:lstStyle/>
              <a:p>
                <a:endParaRPr lang="zh-CN" altLang="en-US"/>
              </a:p>
            </p:txBody>
          </p:sp>
          <p:sp>
            <p:nvSpPr>
              <p:cNvPr id="364615" name="矩形 364614"/>
              <p:cNvSpPr/>
              <p:nvPr/>
            </p:nvSpPr>
            <p:spPr>
              <a:xfrm>
                <a:off x="228" y="2745"/>
                <a:ext cx="266" cy="250"/>
              </a:xfrm>
              <a:prstGeom prst="rect">
                <a:avLst/>
              </a:prstGeom>
              <a:noFill/>
              <a:ln w="9525">
                <a:noFill/>
              </a:ln>
            </p:spPr>
            <p:txBody>
              <a:bodyPr wrap="none" lIns="0" rIns="0" anchor="t" anchorCtr="0">
                <a:spAutoFit/>
              </a:bodyPr>
              <a:lstStyle/>
              <a:p>
                <a:pPr eaLnBrk="0" hangingPunct="0"/>
                <a:r>
                  <a:rPr lang="en-US" altLang="zh-CN" sz="2000" b="1">
                    <a:solidFill>
                      <a:schemeClr val="tx2"/>
                    </a:solidFill>
                    <a:latin typeface="Times New Roman" panose="02020603050405020304" pitchFamily="18" charset="0"/>
                  </a:rPr>
                  <a:t>FR</a:t>
                </a:r>
                <a:r>
                  <a:rPr lang="en-US" altLang="zh-CN" sz="2000" b="1" baseline="-25000">
                    <a:solidFill>
                      <a:schemeClr val="tx2"/>
                    </a:solidFill>
                    <a:latin typeface="Times New Roman" panose="02020603050405020304" pitchFamily="18" charset="0"/>
                  </a:rPr>
                  <a:t>1</a:t>
                </a:r>
              </a:p>
            </p:txBody>
          </p:sp>
          <p:sp>
            <p:nvSpPr>
              <p:cNvPr id="364616" name="直接连接符 364615"/>
              <p:cNvSpPr/>
              <p:nvPr/>
            </p:nvSpPr>
            <p:spPr>
              <a:xfrm flipH="1">
                <a:off x="1034" y="2753"/>
                <a:ext cx="0" cy="52"/>
              </a:xfrm>
              <a:prstGeom prst="line">
                <a:avLst/>
              </a:prstGeom>
              <a:ln w="38100" cap="flat" cmpd="sng">
                <a:solidFill>
                  <a:schemeClr val="tx1"/>
                </a:solidFill>
                <a:prstDash val="solid"/>
                <a:headEnd type="none" w="med" len="med"/>
                <a:tailEnd type="none" w="med" len="med"/>
              </a:ln>
            </p:spPr>
          </p:sp>
          <p:sp>
            <p:nvSpPr>
              <p:cNvPr id="364617" name="直接连接符 364616"/>
              <p:cNvSpPr/>
              <p:nvPr/>
            </p:nvSpPr>
            <p:spPr>
              <a:xfrm>
                <a:off x="1026" y="2805"/>
                <a:ext cx="104" cy="0"/>
              </a:xfrm>
              <a:prstGeom prst="line">
                <a:avLst/>
              </a:prstGeom>
              <a:ln w="38100" cap="flat" cmpd="sng">
                <a:solidFill>
                  <a:schemeClr val="tx1"/>
                </a:solidFill>
                <a:prstDash val="solid"/>
                <a:headEnd type="none" w="med" len="med"/>
                <a:tailEnd type="none" w="med" len="med"/>
              </a:ln>
            </p:spPr>
          </p:sp>
          <p:sp>
            <p:nvSpPr>
              <p:cNvPr id="364618" name="直接连接符 364617"/>
              <p:cNvSpPr/>
              <p:nvPr/>
            </p:nvSpPr>
            <p:spPr>
              <a:xfrm flipH="1">
                <a:off x="1130" y="2793"/>
                <a:ext cx="0" cy="129"/>
              </a:xfrm>
              <a:prstGeom prst="line">
                <a:avLst/>
              </a:prstGeom>
              <a:ln w="38100" cap="flat" cmpd="sng">
                <a:solidFill>
                  <a:schemeClr val="tx1"/>
                </a:solidFill>
                <a:prstDash val="solid"/>
                <a:headEnd type="none" w="med" len="med"/>
                <a:tailEnd type="none" w="med" len="med"/>
              </a:ln>
            </p:spPr>
          </p:sp>
          <p:sp>
            <p:nvSpPr>
              <p:cNvPr id="364619" name="直接连接符 364618"/>
              <p:cNvSpPr/>
              <p:nvPr/>
            </p:nvSpPr>
            <p:spPr>
              <a:xfrm flipH="1">
                <a:off x="1028" y="2910"/>
                <a:ext cx="104" cy="0"/>
              </a:xfrm>
              <a:prstGeom prst="line">
                <a:avLst/>
              </a:prstGeom>
              <a:ln w="38100" cap="flat" cmpd="sng">
                <a:solidFill>
                  <a:schemeClr val="tx1"/>
                </a:solidFill>
                <a:prstDash val="solid"/>
                <a:headEnd type="none" w="med" len="med"/>
                <a:tailEnd type="none" w="med" len="med"/>
              </a:ln>
            </p:spPr>
          </p:sp>
          <p:sp>
            <p:nvSpPr>
              <p:cNvPr id="364620" name="直接连接符 364619"/>
              <p:cNvSpPr/>
              <p:nvPr/>
            </p:nvSpPr>
            <p:spPr>
              <a:xfrm flipH="1">
                <a:off x="1034" y="2910"/>
                <a:ext cx="0" cy="104"/>
              </a:xfrm>
              <a:prstGeom prst="line">
                <a:avLst/>
              </a:prstGeom>
              <a:ln w="38100" cap="flat" cmpd="sng">
                <a:solidFill>
                  <a:schemeClr val="tx1"/>
                </a:solidFill>
                <a:prstDash val="solid"/>
                <a:headEnd type="none" w="med" len="med"/>
                <a:tailEnd type="none" w="med" len="med"/>
              </a:ln>
            </p:spPr>
          </p:sp>
          <p:sp>
            <p:nvSpPr>
              <p:cNvPr id="364621" name="直接连接符 364620"/>
              <p:cNvSpPr/>
              <p:nvPr/>
            </p:nvSpPr>
            <p:spPr>
              <a:xfrm flipH="1">
                <a:off x="682" y="2765"/>
                <a:ext cx="0" cy="52"/>
              </a:xfrm>
              <a:prstGeom prst="line">
                <a:avLst/>
              </a:prstGeom>
              <a:ln w="38100" cap="flat" cmpd="sng">
                <a:solidFill>
                  <a:schemeClr val="tx1"/>
                </a:solidFill>
                <a:prstDash val="solid"/>
                <a:headEnd type="none" w="med" len="med"/>
                <a:tailEnd type="none" w="med" len="med"/>
              </a:ln>
            </p:spPr>
          </p:sp>
          <p:sp>
            <p:nvSpPr>
              <p:cNvPr id="364622" name="直接连接符 364621"/>
              <p:cNvSpPr/>
              <p:nvPr/>
            </p:nvSpPr>
            <p:spPr>
              <a:xfrm>
                <a:off x="674" y="2817"/>
                <a:ext cx="104" cy="0"/>
              </a:xfrm>
              <a:prstGeom prst="line">
                <a:avLst/>
              </a:prstGeom>
              <a:ln w="38100" cap="flat" cmpd="sng">
                <a:solidFill>
                  <a:schemeClr val="tx1"/>
                </a:solidFill>
                <a:prstDash val="solid"/>
                <a:headEnd type="none" w="med" len="med"/>
                <a:tailEnd type="none" w="med" len="med"/>
              </a:ln>
            </p:spPr>
          </p:sp>
          <p:sp>
            <p:nvSpPr>
              <p:cNvPr id="364623" name="直接连接符 364622"/>
              <p:cNvSpPr/>
              <p:nvPr/>
            </p:nvSpPr>
            <p:spPr>
              <a:xfrm flipH="1">
                <a:off x="778" y="2805"/>
                <a:ext cx="0" cy="129"/>
              </a:xfrm>
              <a:prstGeom prst="line">
                <a:avLst/>
              </a:prstGeom>
              <a:ln w="38100" cap="flat" cmpd="sng">
                <a:solidFill>
                  <a:schemeClr val="tx1"/>
                </a:solidFill>
                <a:prstDash val="solid"/>
                <a:headEnd type="none" w="med" len="med"/>
                <a:tailEnd type="none" w="med" len="med"/>
              </a:ln>
            </p:spPr>
          </p:sp>
          <p:sp>
            <p:nvSpPr>
              <p:cNvPr id="364624" name="直接连接符 364623"/>
              <p:cNvSpPr/>
              <p:nvPr/>
            </p:nvSpPr>
            <p:spPr>
              <a:xfrm flipH="1">
                <a:off x="670" y="2922"/>
                <a:ext cx="116" cy="0"/>
              </a:xfrm>
              <a:prstGeom prst="line">
                <a:avLst/>
              </a:prstGeom>
              <a:ln w="38100" cap="flat" cmpd="sng">
                <a:solidFill>
                  <a:schemeClr val="tx1"/>
                </a:solidFill>
                <a:prstDash val="solid"/>
                <a:headEnd type="none" w="med" len="med"/>
                <a:tailEnd type="none" w="med" len="med"/>
              </a:ln>
            </p:spPr>
          </p:sp>
          <p:sp>
            <p:nvSpPr>
              <p:cNvPr id="364625" name="直接连接符 364624"/>
              <p:cNvSpPr/>
              <p:nvPr/>
            </p:nvSpPr>
            <p:spPr>
              <a:xfrm flipH="1">
                <a:off x="682" y="2922"/>
                <a:ext cx="0" cy="104"/>
              </a:xfrm>
              <a:prstGeom prst="line">
                <a:avLst/>
              </a:prstGeom>
              <a:ln w="38100" cap="flat" cmpd="sng">
                <a:solidFill>
                  <a:schemeClr val="tx1"/>
                </a:solidFill>
                <a:prstDash val="solid"/>
                <a:headEnd type="none" w="med" len="med"/>
                <a:tailEnd type="none" w="med" len="med"/>
              </a:ln>
            </p:spPr>
          </p:sp>
          <p:sp>
            <p:nvSpPr>
              <p:cNvPr id="364626" name="直接连接符 364625"/>
              <p:cNvSpPr/>
              <p:nvPr/>
            </p:nvSpPr>
            <p:spPr>
              <a:xfrm>
                <a:off x="772" y="2860"/>
                <a:ext cx="332" cy="0"/>
              </a:xfrm>
              <a:prstGeom prst="line">
                <a:avLst/>
              </a:prstGeom>
              <a:ln w="28575" cap="flat" cmpd="sng">
                <a:solidFill>
                  <a:schemeClr val="tx2"/>
                </a:solidFill>
                <a:prstDash val="dash"/>
                <a:headEnd type="none" w="med" len="med"/>
                <a:tailEnd type="none" w="med" len="med"/>
              </a:ln>
            </p:spPr>
          </p:sp>
          <p:sp>
            <p:nvSpPr>
              <p:cNvPr id="364627" name="椭圆 364626"/>
              <p:cNvSpPr/>
              <p:nvPr/>
            </p:nvSpPr>
            <p:spPr>
              <a:xfrm>
                <a:off x="552" y="3108"/>
                <a:ext cx="228" cy="240"/>
              </a:xfrm>
              <a:prstGeom prst="ellipse">
                <a:avLst/>
              </a:prstGeom>
              <a:solidFill>
                <a:schemeClr val="bg1"/>
              </a:solidFill>
              <a:ln w="28575" cap="flat" cmpd="sng">
                <a:solidFill>
                  <a:srgbClr val="003300"/>
                </a:solidFill>
                <a:prstDash val="solid"/>
                <a:headEnd type="none" w="med" len="med"/>
                <a:tailEnd type="none" w="med" len="med"/>
              </a:ln>
            </p:spPr>
            <p:txBody>
              <a:bodyPr/>
              <a:lstStyle/>
              <a:p>
                <a:endParaRPr lang="zh-CN" altLang="en-US"/>
              </a:p>
            </p:txBody>
          </p:sp>
          <p:sp>
            <p:nvSpPr>
              <p:cNvPr id="364628" name="矩形 364627"/>
              <p:cNvSpPr/>
              <p:nvPr/>
            </p:nvSpPr>
            <p:spPr>
              <a:xfrm>
                <a:off x="626" y="3103"/>
                <a:ext cx="116" cy="250"/>
              </a:xfrm>
              <a:prstGeom prst="rect">
                <a:avLst/>
              </a:prstGeom>
              <a:noFill/>
              <a:ln w="9525">
                <a:noFill/>
              </a:ln>
            </p:spPr>
            <p:txBody>
              <a:bodyPr wrap="none" lIns="0" rIns="0" anchor="t" anchorCtr="0">
                <a:spAutoFit/>
              </a:bodyPr>
              <a:lstStyle/>
              <a:p>
                <a:pPr algn="ctr"/>
                <a:r>
                  <a:rPr lang="en-US" altLang="zh-CN" sz="2000" b="1">
                    <a:solidFill>
                      <a:schemeClr val="tx2"/>
                    </a:solidFill>
                    <a:latin typeface="Times New Roman" panose="02020603050405020304" pitchFamily="18" charset="0"/>
                  </a:rPr>
                  <a:t>A</a:t>
                </a:r>
              </a:p>
            </p:txBody>
          </p:sp>
          <p:sp>
            <p:nvSpPr>
              <p:cNvPr id="364629" name="直接连接符 364628"/>
              <p:cNvSpPr/>
              <p:nvPr/>
            </p:nvSpPr>
            <p:spPr>
              <a:xfrm flipH="1">
                <a:off x="2448" y="2562"/>
                <a:ext cx="0" cy="852"/>
              </a:xfrm>
              <a:prstGeom prst="line">
                <a:avLst/>
              </a:prstGeom>
              <a:ln w="25400" cap="flat" cmpd="sng">
                <a:solidFill>
                  <a:schemeClr val="accent2"/>
                </a:solidFill>
                <a:prstDash val="solid"/>
                <a:headEnd type="none" w="med" len="med"/>
                <a:tailEnd type="none" w="med" len="med"/>
              </a:ln>
            </p:spPr>
          </p:sp>
          <p:sp>
            <p:nvSpPr>
              <p:cNvPr id="364630" name="文本框 364629"/>
              <p:cNvSpPr txBox="1"/>
              <p:nvPr/>
            </p:nvSpPr>
            <p:spPr>
              <a:xfrm>
                <a:off x="1854" y="2464"/>
                <a:ext cx="327" cy="250"/>
              </a:xfrm>
              <a:prstGeom prst="rect">
                <a:avLst/>
              </a:prstGeom>
              <a:noFill/>
              <a:ln w="9525">
                <a:noFill/>
              </a:ln>
            </p:spPr>
            <p:txBody>
              <a:bodyPr wrap="none" lIns="0" rIns="0" anchor="t" anchorCtr="0">
                <a:spAutoFit/>
              </a:bodyPr>
              <a:lstStyle/>
              <a:p>
                <a:r>
                  <a:rPr lang="en-US" altLang="zh-CN" sz="2000" b="1">
                    <a:solidFill>
                      <a:srgbClr val="996633"/>
                    </a:solidFill>
                    <a:latin typeface="Times New Roman" panose="02020603050405020304" pitchFamily="18" charset="0"/>
                  </a:rPr>
                  <a:t>KM</a:t>
                </a:r>
                <a:r>
                  <a:rPr lang="en-US" altLang="zh-CN" sz="2000" b="1" baseline="-25000">
                    <a:solidFill>
                      <a:srgbClr val="996633"/>
                    </a:solidFill>
                    <a:latin typeface="Times New Roman" panose="02020603050405020304" pitchFamily="18" charset="0"/>
                  </a:rPr>
                  <a:t>3</a:t>
                </a:r>
              </a:p>
            </p:txBody>
          </p:sp>
          <p:sp>
            <p:nvSpPr>
              <p:cNvPr id="364631" name="直接连接符 364630"/>
              <p:cNvSpPr/>
              <p:nvPr/>
            </p:nvSpPr>
            <p:spPr>
              <a:xfrm>
                <a:off x="2520" y="2340"/>
                <a:ext cx="108" cy="228"/>
              </a:xfrm>
              <a:prstGeom prst="line">
                <a:avLst/>
              </a:prstGeom>
              <a:ln w="38100" cap="flat" cmpd="sng">
                <a:solidFill>
                  <a:schemeClr val="accent2"/>
                </a:solidFill>
                <a:prstDash val="solid"/>
                <a:headEnd type="none" w="med" len="med"/>
                <a:tailEnd type="none" w="med" len="med"/>
              </a:ln>
            </p:spPr>
          </p:sp>
          <p:sp>
            <p:nvSpPr>
              <p:cNvPr id="364632" name="直接连接符 364631"/>
              <p:cNvSpPr/>
              <p:nvPr/>
            </p:nvSpPr>
            <p:spPr>
              <a:xfrm>
                <a:off x="2340" y="2328"/>
                <a:ext cx="108" cy="228"/>
              </a:xfrm>
              <a:prstGeom prst="line">
                <a:avLst/>
              </a:prstGeom>
              <a:ln w="38100" cap="flat" cmpd="sng">
                <a:solidFill>
                  <a:schemeClr val="accent2"/>
                </a:solidFill>
                <a:prstDash val="solid"/>
                <a:headEnd type="none" w="med" len="med"/>
                <a:tailEnd type="none" w="med" len="med"/>
              </a:ln>
            </p:spPr>
          </p:sp>
          <p:sp>
            <p:nvSpPr>
              <p:cNvPr id="364633" name="直接连接符 364632"/>
              <p:cNvSpPr/>
              <p:nvPr/>
            </p:nvSpPr>
            <p:spPr>
              <a:xfrm>
                <a:off x="2172" y="2340"/>
                <a:ext cx="108" cy="228"/>
              </a:xfrm>
              <a:prstGeom prst="line">
                <a:avLst/>
              </a:prstGeom>
              <a:ln w="38100" cap="flat" cmpd="sng">
                <a:solidFill>
                  <a:schemeClr val="accent2"/>
                </a:solidFill>
                <a:prstDash val="solid"/>
                <a:headEnd type="none" w="med" len="med"/>
                <a:tailEnd type="none" w="med" len="med"/>
              </a:ln>
            </p:spPr>
          </p:sp>
          <p:sp>
            <p:nvSpPr>
              <p:cNvPr id="364634" name="直接连接符 364633"/>
              <p:cNvSpPr/>
              <p:nvPr/>
            </p:nvSpPr>
            <p:spPr>
              <a:xfrm>
                <a:off x="2220" y="2460"/>
                <a:ext cx="360" cy="0"/>
              </a:xfrm>
              <a:prstGeom prst="line">
                <a:avLst/>
              </a:prstGeom>
              <a:ln w="25400" cap="flat" cmpd="sng">
                <a:solidFill>
                  <a:srgbClr val="996633"/>
                </a:solidFill>
                <a:prstDash val="dash"/>
                <a:headEnd type="none" w="med" len="med"/>
                <a:tailEnd type="none" w="med" len="med"/>
              </a:ln>
            </p:spPr>
          </p:sp>
          <p:sp>
            <p:nvSpPr>
              <p:cNvPr id="364635" name="直接连接符 364634"/>
              <p:cNvSpPr/>
              <p:nvPr/>
            </p:nvSpPr>
            <p:spPr>
              <a:xfrm>
                <a:off x="2280" y="2796"/>
                <a:ext cx="0" cy="228"/>
              </a:xfrm>
              <a:prstGeom prst="line">
                <a:avLst/>
              </a:prstGeom>
              <a:ln w="25400" cap="flat" cmpd="sng">
                <a:solidFill>
                  <a:schemeClr val="accent2"/>
                </a:solidFill>
                <a:prstDash val="solid"/>
                <a:headEnd type="none" w="med" len="med"/>
                <a:tailEnd type="none" w="med" len="med"/>
              </a:ln>
            </p:spPr>
          </p:sp>
          <p:sp>
            <p:nvSpPr>
              <p:cNvPr id="364636" name="直接连接符 364635"/>
              <p:cNvSpPr/>
              <p:nvPr/>
            </p:nvSpPr>
            <p:spPr>
              <a:xfrm>
                <a:off x="2628" y="2796"/>
                <a:ext cx="0" cy="228"/>
              </a:xfrm>
              <a:prstGeom prst="line">
                <a:avLst/>
              </a:prstGeom>
              <a:ln w="25400" cap="flat" cmpd="sng">
                <a:solidFill>
                  <a:schemeClr val="accent2"/>
                </a:solidFill>
                <a:prstDash val="solid"/>
                <a:headEnd type="none" w="med" len="med"/>
                <a:tailEnd type="none" w="med" len="med"/>
              </a:ln>
            </p:spPr>
          </p:sp>
          <p:sp>
            <p:nvSpPr>
              <p:cNvPr id="364637" name="直接连接符 364636"/>
              <p:cNvSpPr/>
              <p:nvPr/>
            </p:nvSpPr>
            <p:spPr>
              <a:xfrm>
                <a:off x="2628" y="1332"/>
                <a:ext cx="0" cy="972"/>
              </a:xfrm>
              <a:prstGeom prst="line">
                <a:avLst/>
              </a:prstGeom>
              <a:ln w="25400" cap="flat" cmpd="sng">
                <a:solidFill>
                  <a:schemeClr val="accent2"/>
                </a:solidFill>
                <a:prstDash val="solid"/>
                <a:headEnd type="none" w="med" len="med"/>
                <a:tailEnd type="none" w="med" len="med"/>
              </a:ln>
            </p:spPr>
          </p:sp>
          <p:sp>
            <p:nvSpPr>
              <p:cNvPr id="364638" name="直接连接符 364637"/>
              <p:cNvSpPr/>
              <p:nvPr/>
            </p:nvSpPr>
            <p:spPr>
              <a:xfrm>
                <a:off x="2448" y="846"/>
                <a:ext cx="0" cy="1422"/>
              </a:xfrm>
              <a:prstGeom prst="line">
                <a:avLst/>
              </a:prstGeom>
              <a:ln w="25400" cap="flat" cmpd="sng">
                <a:solidFill>
                  <a:schemeClr val="accent2"/>
                </a:solidFill>
                <a:prstDash val="solid"/>
                <a:headEnd type="none" w="med" len="med"/>
                <a:tailEnd type="none" w="med" len="med"/>
              </a:ln>
            </p:spPr>
          </p:sp>
          <p:sp>
            <p:nvSpPr>
              <p:cNvPr id="364639" name="直接连接符 364638"/>
              <p:cNvSpPr/>
              <p:nvPr/>
            </p:nvSpPr>
            <p:spPr>
              <a:xfrm>
                <a:off x="2280" y="2034"/>
                <a:ext cx="0" cy="282"/>
              </a:xfrm>
              <a:prstGeom prst="line">
                <a:avLst/>
              </a:prstGeom>
              <a:ln w="25400" cap="flat" cmpd="sng">
                <a:solidFill>
                  <a:schemeClr val="accent2"/>
                </a:solidFill>
                <a:prstDash val="solid"/>
                <a:headEnd type="none" w="med" len="med"/>
                <a:tailEnd type="none" w="med" len="med"/>
              </a:ln>
            </p:spPr>
          </p:sp>
          <p:sp>
            <p:nvSpPr>
              <p:cNvPr id="364640" name="直接连接符 364639"/>
              <p:cNvSpPr/>
              <p:nvPr/>
            </p:nvSpPr>
            <p:spPr>
              <a:xfrm flipH="1">
                <a:off x="2628" y="3024"/>
                <a:ext cx="0" cy="588"/>
              </a:xfrm>
              <a:prstGeom prst="line">
                <a:avLst/>
              </a:prstGeom>
              <a:ln w="25400" cap="flat" cmpd="sng">
                <a:solidFill>
                  <a:schemeClr val="accent2"/>
                </a:solidFill>
                <a:prstDash val="solid"/>
                <a:headEnd type="none" w="med" len="med"/>
                <a:tailEnd type="none" w="med" len="med"/>
              </a:ln>
            </p:spPr>
          </p:sp>
          <p:sp>
            <p:nvSpPr>
              <p:cNvPr id="364641" name="直接连接符 364640"/>
              <p:cNvSpPr/>
              <p:nvPr/>
            </p:nvSpPr>
            <p:spPr>
              <a:xfrm flipH="1">
                <a:off x="2280" y="3030"/>
                <a:ext cx="0" cy="576"/>
              </a:xfrm>
              <a:prstGeom prst="line">
                <a:avLst/>
              </a:prstGeom>
              <a:ln w="25400" cap="flat" cmpd="sng">
                <a:solidFill>
                  <a:schemeClr val="accent2"/>
                </a:solidFill>
                <a:prstDash val="solid"/>
                <a:headEnd type="none" w="med" len="med"/>
                <a:tailEnd type="none" w="med" len="lg"/>
              </a:ln>
            </p:spPr>
          </p:sp>
          <p:grpSp>
            <p:nvGrpSpPr>
              <p:cNvPr id="364642" name="组合 364641"/>
              <p:cNvGrpSpPr/>
              <p:nvPr/>
            </p:nvGrpSpPr>
            <p:grpSpPr>
              <a:xfrm>
                <a:off x="2580" y="2073"/>
                <a:ext cx="48" cy="303"/>
                <a:chOff x="4536" y="540"/>
                <a:chExt cx="48" cy="396"/>
              </a:xfrm>
            </p:grpSpPr>
            <p:sp>
              <p:nvSpPr>
                <p:cNvPr id="364643" name="直接连接符 364642"/>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4644" name="任意多边形 364643"/>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4645" name="组合 364644"/>
              <p:cNvGrpSpPr/>
              <p:nvPr/>
            </p:nvGrpSpPr>
            <p:grpSpPr>
              <a:xfrm>
                <a:off x="2400" y="2064"/>
                <a:ext cx="48" cy="303"/>
                <a:chOff x="4536" y="540"/>
                <a:chExt cx="48" cy="396"/>
              </a:xfrm>
            </p:grpSpPr>
            <p:sp>
              <p:nvSpPr>
                <p:cNvPr id="364646" name="直接连接符 364645"/>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4647" name="任意多边形 364646"/>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4648" name="组合 364647"/>
              <p:cNvGrpSpPr/>
              <p:nvPr/>
            </p:nvGrpSpPr>
            <p:grpSpPr>
              <a:xfrm>
                <a:off x="2232" y="2073"/>
                <a:ext cx="48" cy="303"/>
                <a:chOff x="4536" y="540"/>
                <a:chExt cx="48" cy="396"/>
              </a:xfrm>
            </p:grpSpPr>
            <p:sp>
              <p:nvSpPr>
                <p:cNvPr id="364649" name="直接连接符 364648"/>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4650" name="任意多边形 364649"/>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4651" name="组合 364650"/>
              <p:cNvGrpSpPr/>
              <p:nvPr/>
            </p:nvGrpSpPr>
            <p:grpSpPr>
              <a:xfrm>
                <a:off x="2580" y="2050"/>
                <a:ext cx="48" cy="326"/>
                <a:chOff x="4536" y="540"/>
                <a:chExt cx="48" cy="396"/>
              </a:xfrm>
            </p:grpSpPr>
            <p:sp>
              <p:nvSpPr>
                <p:cNvPr id="364652" name="直接连接符 364651"/>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4653" name="任意多边形 364652"/>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4654" name="组合 364653"/>
              <p:cNvGrpSpPr/>
              <p:nvPr/>
            </p:nvGrpSpPr>
            <p:grpSpPr>
              <a:xfrm>
                <a:off x="2400" y="2040"/>
                <a:ext cx="48" cy="326"/>
                <a:chOff x="4536" y="540"/>
                <a:chExt cx="48" cy="396"/>
              </a:xfrm>
            </p:grpSpPr>
            <p:sp>
              <p:nvSpPr>
                <p:cNvPr id="364655" name="直接连接符 364654"/>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4656" name="任意多边形 364655"/>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4657" name="组合 364656"/>
              <p:cNvGrpSpPr/>
              <p:nvPr/>
            </p:nvGrpSpPr>
            <p:grpSpPr>
              <a:xfrm>
                <a:off x="2232" y="2050"/>
                <a:ext cx="48" cy="326"/>
                <a:chOff x="4536" y="540"/>
                <a:chExt cx="48" cy="396"/>
              </a:xfrm>
            </p:grpSpPr>
            <p:sp>
              <p:nvSpPr>
                <p:cNvPr id="364658" name="直接连接符 364657"/>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4659" name="任意多边形 364658"/>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sp>
            <p:nvSpPr>
              <p:cNvPr id="364660" name="直接连接符 364659"/>
              <p:cNvSpPr/>
              <p:nvPr/>
            </p:nvSpPr>
            <p:spPr>
              <a:xfrm>
                <a:off x="2520" y="2340"/>
                <a:ext cx="108" cy="228"/>
              </a:xfrm>
              <a:prstGeom prst="line">
                <a:avLst/>
              </a:prstGeom>
              <a:ln w="38100" cap="flat" cmpd="sng">
                <a:solidFill>
                  <a:srgbClr val="996633"/>
                </a:solidFill>
                <a:prstDash val="solid"/>
                <a:headEnd type="none" w="med" len="med"/>
                <a:tailEnd type="none" w="med" len="med"/>
              </a:ln>
            </p:spPr>
          </p:sp>
          <p:sp>
            <p:nvSpPr>
              <p:cNvPr id="364661" name="直接连接符 364660"/>
              <p:cNvSpPr/>
              <p:nvPr/>
            </p:nvSpPr>
            <p:spPr>
              <a:xfrm>
                <a:off x="2340" y="2328"/>
                <a:ext cx="108" cy="228"/>
              </a:xfrm>
              <a:prstGeom prst="line">
                <a:avLst/>
              </a:prstGeom>
              <a:ln w="38100" cap="flat" cmpd="sng">
                <a:solidFill>
                  <a:srgbClr val="996633"/>
                </a:solidFill>
                <a:prstDash val="solid"/>
                <a:headEnd type="none" w="med" len="med"/>
                <a:tailEnd type="none" w="med" len="med"/>
              </a:ln>
            </p:spPr>
          </p:sp>
          <p:sp>
            <p:nvSpPr>
              <p:cNvPr id="364662" name="直接连接符 364661"/>
              <p:cNvSpPr/>
              <p:nvPr/>
            </p:nvSpPr>
            <p:spPr>
              <a:xfrm>
                <a:off x="2172" y="2340"/>
                <a:ext cx="108" cy="228"/>
              </a:xfrm>
              <a:prstGeom prst="line">
                <a:avLst/>
              </a:prstGeom>
              <a:ln w="38100" cap="flat" cmpd="sng">
                <a:solidFill>
                  <a:srgbClr val="996633"/>
                </a:solidFill>
                <a:prstDash val="solid"/>
                <a:headEnd type="none" w="med" len="med"/>
                <a:tailEnd type="none" w="med" len="med"/>
              </a:ln>
            </p:spPr>
          </p:sp>
          <p:sp>
            <p:nvSpPr>
              <p:cNvPr id="364663" name="直接连接符 364662"/>
              <p:cNvSpPr/>
              <p:nvPr/>
            </p:nvSpPr>
            <p:spPr>
              <a:xfrm>
                <a:off x="2628" y="2568"/>
                <a:ext cx="0" cy="288"/>
              </a:xfrm>
              <a:prstGeom prst="line">
                <a:avLst/>
              </a:prstGeom>
              <a:ln w="25400" cap="flat" cmpd="sng">
                <a:solidFill>
                  <a:schemeClr val="accent2"/>
                </a:solidFill>
                <a:prstDash val="solid"/>
                <a:headEnd type="none" w="med" len="med"/>
                <a:tailEnd type="none" w="med" len="med"/>
              </a:ln>
            </p:spPr>
          </p:sp>
          <p:sp>
            <p:nvSpPr>
              <p:cNvPr id="364664" name="直接连接符 364663"/>
              <p:cNvSpPr/>
              <p:nvPr/>
            </p:nvSpPr>
            <p:spPr>
              <a:xfrm>
                <a:off x="2280" y="2568"/>
                <a:ext cx="0" cy="288"/>
              </a:xfrm>
              <a:prstGeom prst="line">
                <a:avLst/>
              </a:prstGeom>
              <a:ln w="25400" cap="flat" cmpd="sng">
                <a:solidFill>
                  <a:schemeClr val="accent2"/>
                </a:solidFill>
                <a:prstDash val="solid"/>
                <a:headEnd type="none" w="med" len="med"/>
                <a:tailEnd type="none" w="med" len="med"/>
              </a:ln>
            </p:spPr>
          </p:sp>
          <p:sp>
            <p:nvSpPr>
              <p:cNvPr id="364665" name="直接连接符 364664"/>
              <p:cNvSpPr/>
              <p:nvPr/>
            </p:nvSpPr>
            <p:spPr>
              <a:xfrm>
                <a:off x="2460" y="3432"/>
                <a:ext cx="0" cy="156"/>
              </a:xfrm>
              <a:prstGeom prst="line">
                <a:avLst/>
              </a:prstGeom>
              <a:ln w="25400" cap="flat" cmpd="sng">
                <a:solidFill>
                  <a:schemeClr val="accent2"/>
                </a:solidFill>
                <a:prstDash val="solid"/>
                <a:headEnd type="none" w="med" len="med"/>
                <a:tailEnd type="none" w="med" len="lg"/>
              </a:ln>
            </p:spPr>
          </p:sp>
          <p:sp>
            <p:nvSpPr>
              <p:cNvPr id="364666" name="椭圆 364665"/>
              <p:cNvSpPr/>
              <p:nvPr/>
            </p:nvSpPr>
            <p:spPr>
              <a:xfrm>
                <a:off x="2184" y="3402"/>
                <a:ext cx="528" cy="528"/>
              </a:xfrm>
              <a:prstGeom prst="ellipse">
                <a:avLst/>
              </a:prstGeom>
              <a:solidFill>
                <a:srgbClr val="EFFFFF"/>
              </a:solidFill>
              <a:ln w="38100" cap="flat" cmpd="sng">
                <a:solidFill>
                  <a:schemeClr val="accent2"/>
                </a:solidFill>
                <a:prstDash val="solid"/>
                <a:headEnd type="none" w="med" len="med"/>
                <a:tailEnd type="none" w="med" len="med"/>
              </a:ln>
            </p:spPr>
            <p:txBody>
              <a:bodyPr/>
              <a:lstStyle/>
              <a:p>
                <a:endParaRPr lang="zh-CN" altLang="en-US"/>
              </a:p>
            </p:txBody>
          </p:sp>
          <p:sp>
            <p:nvSpPr>
              <p:cNvPr id="364667" name="文本框 364666"/>
              <p:cNvSpPr txBox="1"/>
              <p:nvPr/>
            </p:nvSpPr>
            <p:spPr>
              <a:xfrm>
                <a:off x="2359" y="3492"/>
                <a:ext cx="203" cy="384"/>
              </a:xfrm>
              <a:prstGeom prst="rect">
                <a:avLst/>
              </a:prstGeom>
              <a:noFill/>
              <a:ln w="25400">
                <a:noFill/>
              </a:ln>
            </p:spPr>
            <p:txBody>
              <a:bodyPr wrap="none" lIns="0" rIns="0" anchor="ctr" anchorCtr="0">
                <a:spAutoFit/>
              </a:bodyPr>
              <a:lstStyle/>
              <a:p>
                <a:pPr algn="ctr">
                  <a:lnSpc>
                    <a:spcPct val="85000"/>
                  </a:lnSpc>
                </a:pPr>
                <a:r>
                  <a:rPr lang="en-US" altLang="zh-CN" sz="2000" b="1">
                    <a:solidFill>
                      <a:schemeClr val="accent2"/>
                    </a:solidFill>
                    <a:latin typeface="Times New Roman" panose="02020603050405020304" pitchFamily="18" charset="0"/>
                  </a:rPr>
                  <a:t>M</a:t>
                </a:r>
                <a:r>
                  <a:rPr lang="en-US" altLang="zh-CN" sz="2000" b="1" baseline="-25000">
                    <a:solidFill>
                      <a:schemeClr val="accent2"/>
                    </a:solidFill>
                    <a:latin typeface="Times New Roman" panose="02020603050405020304" pitchFamily="18" charset="0"/>
                  </a:rPr>
                  <a:t>3</a:t>
                </a:r>
              </a:p>
              <a:p>
                <a:pPr algn="ctr">
                  <a:lnSpc>
                    <a:spcPct val="85000"/>
                  </a:lnSpc>
                </a:pPr>
                <a:r>
                  <a:rPr lang="en-US" altLang="zh-CN" sz="2000" b="1">
                    <a:solidFill>
                      <a:schemeClr val="accent2"/>
                    </a:solidFill>
                    <a:latin typeface="Times New Roman" panose="02020603050405020304" pitchFamily="18" charset="0"/>
                  </a:rPr>
                  <a:t>3 ~</a:t>
                </a:r>
              </a:p>
            </p:txBody>
          </p:sp>
          <p:sp>
            <p:nvSpPr>
              <p:cNvPr id="364668" name="直接连接符 364667"/>
              <p:cNvSpPr/>
              <p:nvPr/>
            </p:nvSpPr>
            <p:spPr>
              <a:xfrm>
                <a:off x="2280" y="2796"/>
                <a:ext cx="0" cy="228"/>
              </a:xfrm>
              <a:prstGeom prst="line">
                <a:avLst/>
              </a:prstGeom>
              <a:ln w="25400" cap="flat" cmpd="sng">
                <a:solidFill>
                  <a:schemeClr val="accent2"/>
                </a:solidFill>
                <a:prstDash val="solid"/>
                <a:headEnd type="none" w="med" len="med"/>
                <a:tailEnd type="none" w="med" len="med"/>
              </a:ln>
            </p:spPr>
          </p:sp>
          <p:sp>
            <p:nvSpPr>
              <p:cNvPr id="364669" name="直接连接符 364668"/>
              <p:cNvSpPr/>
              <p:nvPr/>
            </p:nvSpPr>
            <p:spPr>
              <a:xfrm flipH="1">
                <a:off x="1632" y="2544"/>
                <a:ext cx="0" cy="486"/>
              </a:xfrm>
              <a:prstGeom prst="line">
                <a:avLst/>
              </a:prstGeom>
              <a:ln w="25400" cap="flat" cmpd="sng">
                <a:solidFill>
                  <a:schemeClr val="accent2"/>
                </a:solidFill>
                <a:prstDash val="solid"/>
                <a:headEnd type="none" w="med" len="med"/>
                <a:tailEnd type="none" w="med" len="med"/>
              </a:ln>
            </p:spPr>
          </p:sp>
          <p:sp>
            <p:nvSpPr>
              <p:cNvPr id="364670" name="文本框 364669"/>
              <p:cNvSpPr txBox="1"/>
              <p:nvPr/>
            </p:nvSpPr>
            <p:spPr>
              <a:xfrm>
                <a:off x="1038" y="2464"/>
                <a:ext cx="327" cy="250"/>
              </a:xfrm>
              <a:prstGeom prst="rect">
                <a:avLst/>
              </a:prstGeom>
              <a:noFill/>
              <a:ln w="9525">
                <a:noFill/>
              </a:ln>
            </p:spPr>
            <p:txBody>
              <a:bodyPr wrap="none" lIns="0" rIns="0" anchor="t" anchorCtr="0">
                <a:spAutoFit/>
              </a:bodyPr>
              <a:lstStyle/>
              <a:p>
                <a:r>
                  <a:rPr lang="en-US" altLang="zh-CN" sz="2000" b="1">
                    <a:solidFill>
                      <a:srgbClr val="D60093"/>
                    </a:solidFill>
                    <a:latin typeface="Times New Roman" panose="02020603050405020304" pitchFamily="18" charset="0"/>
                  </a:rPr>
                  <a:t>KM</a:t>
                </a:r>
                <a:r>
                  <a:rPr lang="en-US" altLang="zh-CN" sz="2000" b="1" baseline="-25000">
                    <a:solidFill>
                      <a:srgbClr val="D60093"/>
                    </a:solidFill>
                    <a:latin typeface="Times New Roman" panose="02020603050405020304" pitchFamily="18" charset="0"/>
                  </a:rPr>
                  <a:t>2</a:t>
                </a:r>
              </a:p>
            </p:txBody>
          </p:sp>
          <p:sp>
            <p:nvSpPr>
              <p:cNvPr id="364671" name="直接连接符 364670"/>
              <p:cNvSpPr/>
              <p:nvPr/>
            </p:nvSpPr>
            <p:spPr>
              <a:xfrm>
                <a:off x="1704" y="2328"/>
                <a:ext cx="108" cy="228"/>
              </a:xfrm>
              <a:prstGeom prst="line">
                <a:avLst/>
              </a:prstGeom>
              <a:ln w="38100" cap="flat" cmpd="sng">
                <a:solidFill>
                  <a:schemeClr val="accent2"/>
                </a:solidFill>
                <a:prstDash val="solid"/>
                <a:headEnd type="none" w="med" len="med"/>
                <a:tailEnd type="none" w="med" len="med"/>
              </a:ln>
            </p:spPr>
          </p:sp>
          <p:sp>
            <p:nvSpPr>
              <p:cNvPr id="364672" name="直接连接符 364671"/>
              <p:cNvSpPr/>
              <p:nvPr/>
            </p:nvSpPr>
            <p:spPr>
              <a:xfrm>
                <a:off x="1524" y="2316"/>
                <a:ext cx="108" cy="228"/>
              </a:xfrm>
              <a:prstGeom prst="line">
                <a:avLst/>
              </a:prstGeom>
              <a:ln w="38100" cap="flat" cmpd="sng">
                <a:solidFill>
                  <a:schemeClr val="accent2"/>
                </a:solidFill>
                <a:prstDash val="solid"/>
                <a:headEnd type="none" w="med" len="med"/>
                <a:tailEnd type="none" w="med" len="med"/>
              </a:ln>
            </p:spPr>
          </p:sp>
          <p:sp>
            <p:nvSpPr>
              <p:cNvPr id="364673" name="直接连接符 364672"/>
              <p:cNvSpPr/>
              <p:nvPr/>
            </p:nvSpPr>
            <p:spPr>
              <a:xfrm>
                <a:off x="1356" y="2328"/>
                <a:ext cx="108" cy="228"/>
              </a:xfrm>
              <a:prstGeom prst="line">
                <a:avLst/>
              </a:prstGeom>
              <a:ln w="38100" cap="flat" cmpd="sng">
                <a:solidFill>
                  <a:schemeClr val="accent2"/>
                </a:solidFill>
                <a:prstDash val="solid"/>
                <a:headEnd type="none" w="med" len="med"/>
                <a:tailEnd type="none" w="med" len="med"/>
              </a:ln>
            </p:spPr>
          </p:sp>
          <p:sp>
            <p:nvSpPr>
              <p:cNvPr id="364674" name="直接连接符 364673"/>
              <p:cNvSpPr/>
              <p:nvPr/>
            </p:nvSpPr>
            <p:spPr>
              <a:xfrm>
                <a:off x="1404" y="2448"/>
                <a:ext cx="360" cy="0"/>
              </a:xfrm>
              <a:prstGeom prst="line">
                <a:avLst/>
              </a:prstGeom>
              <a:ln w="25400" cap="flat" cmpd="sng">
                <a:solidFill>
                  <a:schemeClr val="accent2"/>
                </a:solidFill>
                <a:prstDash val="dash"/>
                <a:headEnd type="none" w="med" len="med"/>
                <a:tailEnd type="none" w="med" len="med"/>
              </a:ln>
            </p:spPr>
          </p:sp>
          <p:sp>
            <p:nvSpPr>
              <p:cNvPr id="364675" name="直接连接符 364674"/>
              <p:cNvSpPr/>
              <p:nvPr/>
            </p:nvSpPr>
            <p:spPr>
              <a:xfrm>
                <a:off x="1452" y="2784"/>
                <a:ext cx="0" cy="228"/>
              </a:xfrm>
              <a:prstGeom prst="line">
                <a:avLst/>
              </a:prstGeom>
              <a:ln w="25400" cap="flat" cmpd="sng">
                <a:solidFill>
                  <a:schemeClr val="accent2"/>
                </a:solidFill>
                <a:prstDash val="solid"/>
                <a:headEnd type="none" w="med" len="med"/>
                <a:tailEnd type="none" w="med" len="med"/>
              </a:ln>
            </p:spPr>
          </p:sp>
          <p:sp>
            <p:nvSpPr>
              <p:cNvPr id="364676" name="直接连接符 364675"/>
              <p:cNvSpPr/>
              <p:nvPr/>
            </p:nvSpPr>
            <p:spPr>
              <a:xfrm>
                <a:off x="1812" y="2784"/>
                <a:ext cx="0" cy="228"/>
              </a:xfrm>
              <a:prstGeom prst="line">
                <a:avLst/>
              </a:prstGeom>
              <a:ln w="25400" cap="flat" cmpd="sng">
                <a:solidFill>
                  <a:schemeClr val="accent2"/>
                </a:solidFill>
                <a:prstDash val="solid"/>
                <a:headEnd type="none" w="med" len="med"/>
                <a:tailEnd type="none" w="med" len="med"/>
              </a:ln>
            </p:spPr>
          </p:sp>
          <p:sp>
            <p:nvSpPr>
              <p:cNvPr id="364677" name="直接连接符 364676"/>
              <p:cNvSpPr/>
              <p:nvPr/>
            </p:nvSpPr>
            <p:spPr>
              <a:xfrm>
                <a:off x="1464" y="2040"/>
                <a:ext cx="0" cy="264"/>
              </a:xfrm>
              <a:prstGeom prst="line">
                <a:avLst/>
              </a:prstGeom>
              <a:ln w="25400" cap="flat" cmpd="sng">
                <a:solidFill>
                  <a:schemeClr val="accent2"/>
                </a:solidFill>
                <a:prstDash val="solid"/>
                <a:headEnd type="none" w="med" len="med"/>
                <a:tailEnd type="none" w="med" len="med"/>
              </a:ln>
            </p:spPr>
          </p:sp>
          <p:sp>
            <p:nvSpPr>
              <p:cNvPr id="364678" name="直接连接符 364677"/>
              <p:cNvSpPr/>
              <p:nvPr/>
            </p:nvSpPr>
            <p:spPr>
              <a:xfrm flipH="1">
                <a:off x="1800" y="3012"/>
                <a:ext cx="0" cy="588"/>
              </a:xfrm>
              <a:prstGeom prst="line">
                <a:avLst/>
              </a:prstGeom>
              <a:ln w="25400" cap="flat" cmpd="sng">
                <a:solidFill>
                  <a:schemeClr val="accent2"/>
                </a:solidFill>
                <a:prstDash val="solid"/>
                <a:headEnd type="none" w="med" len="med"/>
                <a:tailEnd type="none" w="med" len="med"/>
              </a:ln>
            </p:spPr>
          </p:sp>
          <p:sp>
            <p:nvSpPr>
              <p:cNvPr id="364679" name="直接连接符 364678"/>
              <p:cNvSpPr/>
              <p:nvPr/>
            </p:nvSpPr>
            <p:spPr>
              <a:xfrm flipH="1">
                <a:off x="1452" y="3018"/>
                <a:ext cx="0" cy="576"/>
              </a:xfrm>
              <a:prstGeom prst="line">
                <a:avLst/>
              </a:prstGeom>
              <a:ln w="25400" cap="flat" cmpd="sng">
                <a:solidFill>
                  <a:schemeClr val="accent2"/>
                </a:solidFill>
                <a:prstDash val="solid"/>
                <a:headEnd type="none" w="med" len="med"/>
                <a:tailEnd type="none" w="med" len="lg"/>
              </a:ln>
            </p:spPr>
          </p:sp>
          <p:sp>
            <p:nvSpPr>
              <p:cNvPr id="364680" name="直接连接符 364679"/>
              <p:cNvSpPr/>
              <p:nvPr/>
            </p:nvSpPr>
            <p:spPr>
              <a:xfrm>
                <a:off x="1812" y="1722"/>
                <a:ext cx="0" cy="642"/>
              </a:xfrm>
              <a:prstGeom prst="line">
                <a:avLst/>
              </a:prstGeom>
              <a:ln w="25400" cap="flat" cmpd="sng">
                <a:solidFill>
                  <a:schemeClr val="accent2"/>
                </a:solidFill>
                <a:prstDash val="solid"/>
                <a:headEnd type="none" w="med" len="med"/>
                <a:tailEnd type="none" w="med" len="med"/>
              </a:ln>
            </p:spPr>
          </p:sp>
          <p:sp>
            <p:nvSpPr>
              <p:cNvPr id="364681" name="任意多边形 364680"/>
              <p:cNvSpPr/>
              <p:nvPr/>
            </p:nvSpPr>
            <p:spPr>
              <a:xfrm>
                <a:off x="1764" y="2268"/>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sp>
            <p:nvSpPr>
              <p:cNvPr id="364682" name="直接连接符 364681"/>
              <p:cNvSpPr/>
              <p:nvPr/>
            </p:nvSpPr>
            <p:spPr>
              <a:xfrm>
                <a:off x="1632" y="1878"/>
                <a:ext cx="0" cy="474"/>
              </a:xfrm>
              <a:prstGeom prst="line">
                <a:avLst/>
              </a:prstGeom>
              <a:ln w="25400" cap="flat" cmpd="sng">
                <a:solidFill>
                  <a:schemeClr val="accent2"/>
                </a:solidFill>
                <a:prstDash val="solid"/>
                <a:headEnd type="none" w="med" len="med"/>
                <a:tailEnd type="none" w="med" len="med"/>
              </a:ln>
            </p:spPr>
          </p:sp>
          <p:sp>
            <p:nvSpPr>
              <p:cNvPr id="364683" name="任意多边形 364682"/>
              <p:cNvSpPr/>
              <p:nvPr/>
            </p:nvSpPr>
            <p:spPr>
              <a:xfrm>
                <a:off x="1584" y="2256"/>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sp>
            <p:nvSpPr>
              <p:cNvPr id="364684" name="直接连接符 364683"/>
              <p:cNvSpPr/>
              <p:nvPr/>
            </p:nvSpPr>
            <p:spPr>
              <a:xfrm>
                <a:off x="1464" y="2034"/>
                <a:ext cx="0" cy="330"/>
              </a:xfrm>
              <a:prstGeom prst="line">
                <a:avLst/>
              </a:prstGeom>
              <a:ln w="25400" cap="flat" cmpd="sng">
                <a:solidFill>
                  <a:schemeClr val="accent2"/>
                </a:solidFill>
                <a:prstDash val="solid"/>
                <a:headEnd type="none" w="med" len="med"/>
                <a:tailEnd type="none" w="med" len="med"/>
              </a:ln>
            </p:spPr>
          </p:sp>
          <p:sp>
            <p:nvSpPr>
              <p:cNvPr id="364685" name="任意多边形 364684"/>
              <p:cNvSpPr/>
              <p:nvPr/>
            </p:nvSpPr>
            <p:spPr>
              <a:xfrm>
                <a:off x="1416" y="2283"/>
                <a:ext cx="48" cy="81"/>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sp>
            <p:nvSpPr>
              <p:cNvPr id="364686" name="直接连接符 364685"/>
              <p:cNvSpPr/>
              <p:nvPr/>
            </p:nvSpPr>
            <p:spPr>
              <a:xfrm>
                <a:off x="1704" y="2328"/>
                <a:ext cx="108" cy="228"/>
              </a:xfrm>
              <a:prstGeom prst="line">
                <a:avLst/>
              </a:prstGeom>
              <a:ln w="38100" cap="flat" cmpd="sng">
                <a:solidFill>
                  <a:schemeClr val="accent2"/>
                </a:solidFill>
                <a:prstDash val="solid"/>
                <a:headEnd type="none" w="med" len="med"/>
                <a:tailEnd type="none" w="med" len="med"/>
              </a:ln>
            </p:spPr>
          </p:sp>
          <p:sp>
            <p:nvSpPr>
              <p:cNvPr id="364687" name="直接连接符 364686"/>
              <p:cNvSpPr/>
              <p:nvPr/>
            </p:nvSpPr>
            <p:spPr>
              <a:xfrm>
                <a:off x="1524" y="2316"/>
                <a:ext cx="108" cy="228"/>
              </a:xfrm>
              <a:prstGeom prst="line">
                <a:avLst/>
              </a:prstGeom>
              <a:ln w="38100" cap="flat" cmpd="sng">
                <a:solidFill>
                  <a:schemeClr val="accent2"/>
                </a:solidFill>
                <a:prstDash val="solid"/>
                <a:headEnd type="none" w="med" len="med"/>
                <a:tailEnd type="none" w="med" len="med"/>
              </a:ln>
            </p:spPr>
          </p:sp>
          <p:sp>
            <p:nvSpPr>
              <p:cNvPr id="364688" name="直接连接符 364687"/>
              <p:cNvSpPr/>
              <p:nvPr/>
            </p:nvSpPr>
            <p:spPr>
              <a:xfrm>
                <a:off x="1356" y="2328"/>
                <a:ext cx="108" cy="228"/>
              </a:xfrm>
              <a:prstGeom prst="line">
                <a:avLst/>
              </a:prstGeom>
              <a:ln w="38100" cap="flat" cmpd="sng">
                <a:solidFill>
                  <a:schemeClr val="accent2"/>
                </a:solidFill>
                <a:prstDash val="solid"/>
                <a:headEnd type="none" w="med" len="med"/>
                <a:tailEnd type="none" w="med" len="med"/>
              </a:ln>
            </p:spPr>
          </p:sp>
          <p:sp>
            <p:nvSpPr>
              <p:cNvPr id="364689" name="直接连接符 364688"/>
              <p:cNvSpPr/>
              <p:nvPr/>
            </p:nvSpPr>
            <p:spPr>
              <a:xfrm>
                <a:off x="1812" y="2556"/>
                <a:ext cx="0" cy="288"/>
              </a:xfrm>
              <a:prstGeom prst="line">
                <a:avLst/>
              </a:prstGeom>
              <a:ln w="25400" cap="flat" cmpd="sng">
                <a:solidFill>
                  <a:schemeClr val="accent2"/>
                </a:solidFill>
                <a:prstDash val="solid"/>
                <a:headEnd type="none" w="med" len="med"/>
                <a:tailEnd type="none" w="med" len="med"/>
              </a:ln>
            </p:spPr>
          </p:sp>
          <p:sp>
            <p:nvSpPr>
              <p:cNvPr id="364690" name="直接连接符 364689"/>
              <p:cNvSpPr/>
              <p:nvPr/>
            </p:nvSpPr>
            <p:spPr>
              <a:xfrm>
                <a:off x="1464" y="2556"/>
                <a:ext cx="0" cy="288"/>
              </a:xfrm>
              <a:prstGeom prst="line">
                <a:avLst/>
              </a:prstGeom>
              <a:ln w="25400" cap="flat" cmpd="sng">
                <a:solidFill>
                  <a:schemeClr val="accent2"/>
                </a:solidFill>
                <a:prstDash val="solid"/>
                <a:headEnd type="none" w="med" len="med"/>
                <a:tailEnd type="none" w="med" len="med"/>
              </a:ln>
            </p:spPr>
          </p:sp>
          <p:sp>
            <p:nvSpPr>
              <p:cNvPr id="364691" name="直接连接符 364690"/>
              <p:cNvSpPr/>
              <p:nvPr/>
            </p:nvSpPr>
            <p:spPr>
              <a:xfrm flipH="1">
                <a:off x="1632" y="2994"/>
                <a:ext cx="0" cy="564"/>
              </a:xfrm>
              <a:prstGeom prst="line">
                <a:avLst/>
              </a:prstGeom>
              <a:ln w="25400" cap="flat" cmpd="sng">
                <a:solidFill>
                  <a:schemeClr val="accent2"/>
                </a:solidFill>
                <a:prstDash val="solid"/>
                <a:headEnd type="none" w="med" len="med"/>
                <a:tailEnd type="none" w="med" len="med"/>
              </a:ln>
            </p:spPr>
          </p:sp>
          <p:sp>
            <p:nvSpPr>
              <p:cNvPr id="364692" name="直接连接符 364691"/>
              <p:cNvSpPr/>
              <p:nvPr/>
            </p:nvSpPr>
            <p:spPr>
              <a:xfrm>
                <a:off x="1632" y="3420"/>
                <a:ext cx="0" cy="156"/>
              </a:xfrm>
              <a:prstGeom prst="line">
                <a:avLst/>
              </a:prstGeom>
              <a:ln w="25400" cap="flat" cmpd="sng">
                <a:solidFill>
                  <a:schemeClr val="accent2"/>
                </a:solidFill>
                <a:prstDash val="solid"/>
                <a:headEnd type="none" w="med" len="med"/>
                <a:tailEnd type="none" w="med" len="lg"/>
              </a:ln>
            </p:spPr>
          </p:sp>
          <p:sp>
            <p:nvSpPr>
              <p:cNvPr id="364693" name="椭圆 364692"/>
              <p:cNvSpPr/>
              <p:nvPr/>
            </p:nvSpPr>
            <p:spPr>
              <a:xfrm>
                <a:off x="1368" y="3378"/>
                <a:ext cx="528" cy="528"/>
              </a:xfrm>
              <a:prstGeom prst="ellipse">
                <a:avLst/>
              </a:prstGeom>
              <a:solidFill>
                <a:srgbClr val="EFFFFF"/>
              </a:solidFill>
              <a:ln w="38100" cap="flat" cmpd="sng">
                <a:solidFill>
                  <a:schemeClr val="accent2"/>
                </a:solidFill>
                <a:prstDash val="solid"/>
                <a:headEnd type="none" w="med" len="med"/>
                <a:tailEnd type="none" w="med" len="med"/>
              </a:ln>
            </p:spPr>
            <p:txBody>
              <a:bodyPr/>
              <a:lstStyle/>
              <a:p>
                <a:endParaRPr lang="zh-CN" altLang="en-US"/>
              </a:p>
            </p:txBody>
          </p:sp>
          <p:sp>
            <p:nvSpPr>
              <p:cNvPr id="364694" name="文本框 364693"/>
              <p:cNvSpPr txBox="1"/>
              <p:nvPr/>
            </p:nvSpPr>
            <p:spPr>
              <a:xfrm>
                <a:off x="1531" y="3480"/>
                <a:ext cx="203" cy="384"/>
              </a:xfrm>
              <a:prstGeom prst="rect">
                <a:avLst/>
              </a:prstGeom>
              <a:noFill/>
              <a:ln w="25400">
                <a:noFill/>
              </a:ln>
            </p:spPr>
            <p:txBody>
              <a:bodyPr wrap="none" lIns="0" rIns="0" anchor="ctr" anchorCtr="0">
                <a:spAutoFit/>
              </a:bodyPr>
              <a:lstStyle/>
              <a:p>
                <a:pPr algn="ctr">
                  <a:lnSpc>
                    <a:spcPct val="85000"/>
                  </a:lnSpc>
                </a:pPr>
                <a:r>
                  <a:rPr lang="en-US" altLang="zh-CN" sz="2000" b="1">
                    <a:solidFill>
                      <a:schemeClr val="accent2"/>
                    </a:solidFill>
                    <a:latin typeface="Times New Roman" panose="02020603050405020304" pitchFamily="18" charset="0"/>
                  </a:rPr>
                  <a:t>M</a:t>
                </a:r>
                <a:r>
                  <a:rPr lang="en-US" altLang="zh-CN" sz="2000" b="1" baseline="-25000">
                    <a:solidFill>
                      <a:schemeClr val="accent2"/>
                    </a:solidFill>
                    <a:latin typeface="Times New Roman" panose="02020603050405020304" pitchFamily="18" charset="0"/>
                  </a:rPr>
                  <a:t>2</a:t>
                </a:r>
              </a:p>
              <a:p>
                <a:pPr algn="ctr">
                  <a:lnSpc>
                    <a:spcPct val="85000"/>
                  </a:lnSpc>
                </a:pPr>
                <a:r>
                  <a:rPr lang="en-US" altLang="zh-CN" sz="2000" b="1">
                    <a:solidFill>
                      <a:schemeClr val="accent2"/>
                    </a:solidFill>
                    <a:latin typeface="Times New Roman" panose="02020603050405020304" pitchFamily="18" charset="0"/>
                  </a:rPr>
                  <a:t>3 ~</a:t>
                </a:r>
              </a:p>
            </p:txBody>
          </p:sp>
          <p:sp>
            <p:nvSpPr>
              <p:cNvPr id="364695" name="直接连接符 364694"/>
              <p:cNvSpPr/>
              <p:nvPr/>
            </p:nvSpPr>
            <p:spPr>
              <a:xfrm>
                <a:off x="1452" y="2784"/>
                <a:ext cx="0" cy="228"/>
              </a:xfrm>
              <a:prstGeom prst="line">
                <a:avLst/>
              </a:prstGeom>
              <a:ln w="25400" cap="flat" cmpd="sng">
                <a:solidFill>
                  <a:schemeClr val="accent2"/>
                </a:solidFill>
                <a:prstDash val="solid"/>
                <a:headEnd type="none" w="med" len="med"/>
                <a:tailEnd type="none" w="med" len="med"/>
              </a:ln>
            </p:spPr>
          </p:sp>
          <p:sp>
            <p:nvSpPr>
              <p:cNvPr id="364696" name="矩形 364695"/>
              <p:cNvSpPr/>
              <p:nvPr/>
            </p:nvSpPr>
            <p:spPr>
              <a:xfrm>
                <a:off x="1390" y="2763"/>
                <a:ext cx="576" cy="237"/>
              </a:xfrm>
              <a:prstGeom prst="rect">
                <a:avLst/>
              </a:prstGeom>
              <a:solidFill>
                <a:schemeClr val="bg1"/>
              </a:solidFill>
              <a:ln w="28575" cap="flat" cmpd="sng">
                <a:solidFill>
                  <a:schemeClr val="tx1"/>
                </a:solidFill>
                <a:prstDash val="solid"/>
                <a:miter/>
                <a:headEnd type="none" w="med" len="med"/>
                <a:tailEnd type="none" w="med" len="med"/>
              </a:ln>
            </p:spPr>
            <p:txBody>
              <a:bodyPr/>
              <a:lstStyle/>
              <a:p>
                <a:endParaRPr lang="zh-CN" altLang="en-US"/>
              </a:p>
            </p:txBody>
          </p:sp>
          <p:sp>
            <p:nvSpPr>
              <p:cNvPr id="364697" name="矩形 364696"/>
              <p:cNvSpPr/>
              <p:nvPr/>
            </p:nvSpPr>
            <p:spPr>
              <a:xfrm>
                <a:off x="1092" y="3045"/>
                <a:ext cx="266" cy="250"/>
              </a:xfrm>
              <a:prstGeom prst="rect">
                <a:avLst/>
              </a:prstGeom>
              <a:noFill/>
              <a:ln w="9525">
                <a:noFill/>
              </a:ln>
            </p:spPr>
            <p:txBody>
              <a:bodyPr wrap="none" lIns="0" rIns="0" anchor="t" anchorCtr="0">
                <a:spAutoFit/>
              </a:bodyPr>
              <a:lstStyle/>
              <a:p>
                <a:pPr eaLnBrk="0" hangingPunct="0"/>
                <a:r>
                  <a:rPr lang="en-US" altLang="zh-CN" sz="2000" b="1">
                    <a:solidFill>
                      <a:srgbClr val="D60093"/>
                    </a:solidFill>
                    <a:latin typeface="Times New Roman" panose="02020603050405020304" pitchFamily="18" charset="0"/>
                  </a:rPr>
                  <a:t>FR</a:t>
                </a:r>
                <a:r>
                  <a:rPr lang="en-US" altLang="zh-CN" sz="2000" b="1" baseline="-25000">
                    <a:solidFill>
                      <a:srgbClr val="D60093"/>
                    </a:solidFill>
                    <a:latin typeface="Times New Roman" panose="02020603050405020304" pitchFamily="18" charset="0"/>
                  </a:rPr>
                  <a:t>2</a:t>
                </a:r>
              </a:p>
            </p:txBody>
          </p:sp>
          <p:sp>
            <p:nvSpPr>
              <p:cNvPr id="364698" name="直接连接符 364697"/>
              <p:cNvSpPr/>
              <p:nvPr/>
            </p:nvSpPr>
            <p:spPr>
              <a:xfrm flipH="1">
                <a:off x="1820" y="2747"/>
                <a:ext cx="0" cy="52"/>
              </a:xfrm>
              <a:prstGeom prst="line">
                <a:avLst/>
              </a:prstGeom>
              <a:ln w="38100" cap="flat" cmpd="sng">
                <a:solidFill>
                  <a:schemeClr val="tx1"/>
                </a:solidFill>
                <a:prstDash val="solid"/>
                <a:headEnd type="none" w="med" len="med"/>
                <a:tailEnd type="none" w="med" len="med"/>
              </a:ln>
            </p:spPr>
          </p:sp>
          <p:sp>
            <p:nvSpPr>
              <p:cNvPr id="364699" name="直接连接符 364698"/>
              <p:cNvSpPr/>
              <p:nvPr/>
            </p:nvSpPr>
            <p:spPr>
              <a:xfrm>
                <a:off x="1812" y="2799"/>
                <a:ext cx="110" cy="0"/>
              </a:xfrm>
              <a:prstGeom prst="line">
                <a:avLst/>
              </a:prstGeom>
              <a:ln w="38100" cap="flat" cmpd="sng">
                <a:solidFill>
                  <a:schemeClr val="tx1"/>
                </a:solidFill>
                <a:prstDash val="solid"/>
                <a:headEnd type="none" w="med" len="med"/>
                <a:tailEnd type="none" w="med" len="med"/>
              </a:ln>
            </p:spPr>
          </p:sp>
          <p:sp>
            <p:nvSpPr>
              <p:cNvPr id="364700" name="直接连接符 364699"/>
              <p:cNvSpPr/>
              <p:nvPr/>
            </p:nvSpPr>
            <p:spPr>
              <a:xfrm flipH="1">
                <a:off x="1910" y="2793"/>
                <a:ext cx="0" cy="129"/>
              </a:xfrm>
              <a:prstGeom prst="line">
                <a:avLst/>
              </a:prstGeom>
              <a:ln w="38100" cap="flat" cmpd="sng">
                <a:solidFill>
                  <a:schemeClr val="tx1"/>
                </a:solidFill>
                <a:prstDash val="solid"/>
                <a:headEnd type="none" w="med" len="med"/>
                <a:tailEnd type="none" w="med" len="med"/>
              </a:ln>
            </p:spPr>
          </p:sp>
          <p:sp>
            <p:nvSpPr>
              <p:cNvPr id="364701" name="直接连接符 364700"/>
              <p:cNvSpPr/>
              <p:nvPr/>
            </p:nvSpPr>
            <p:spPr>
              <a:xfrm flipH="1">
                <a:off x="1796" y="2910"/>
                <a:ext cx="104" cy="0"/>
              </a:xfrm>
              <a:prstGeom prst="line">
                <a:avLst/>
              </a:prstGeom>
              <a:ln w="38100" cap="flat" cmpd="sng">
                <a:solidFill>
                  <a:schemeClr val="tx1"/>
                </a:solidFill>
                <a:prstDash val="solid"/>
                <a:headEnd type="none" w="med" len="med"/>
                <a:tailEnd type="none" w="med" len="med"/>
              </a:ln>
            </p:spPr>
          </p:sp>
          <p:sp>
            <p:nvSpPr>
              <p:cNvPr id="364702" name="直接连接符 364701"/>
              <p:cNvSpPr/>
              <p:nvPr/>
            </p:nvSpPr>
            <p:spPr>
              <a:xfrm flipH="1">
                <a:off x="1808" y="2904"/>
                <a:ext cx="0" cy="104"/>
              </a:xfrm>
              <a:prstGeom prst="line">
                <a:avLst/>
              </a:prstGeom>
              <a:ln w="38100" cap="flat" cmpd="sng">
                <a:solidFill>
                  <a:schemeClr val="tx1"/>
                </a:solidFill>
                <a:prstDash val="solid"/>
                <a:headEnd type="none" w="med" len="med"/>
                <a:tailEnd type="none" w="med" len="med"/>
              </a:ln>
            </p:spPr>
          </p:sp>
          <p:sp>
            <p:nvSpPr>
              <p:cNvPr id="364703" name="直接连接符 364702"/>
              <p:cNvSpPr/>
              <p:nvPr/>
            </p:nvSpPr>
            <p:spPr>
              <a:xfrm flipH="1">
                <a:off x="1462" y="2759"/>
                <a:ext cx="0" cy="52"/>
              </a:xfrm>
              <a:prstGeom prst="line">
                <a:avLst/>
              </a:prstGeom>
              <a:ln w="38100" cap="flat" cmpd="sng">
                <a:solidFill>
                  <a:schemeClr val="tx1"/>
                </a:solidFill>
                <a:prstDash val="solid"/>
                <a:headEnd type="none" w="med" len="med"/>
                <a:tailEnd type="none" w="med" len="med"/>
              </a:ln>
            </p:spPr>
          </p:sp>
          <p:sp>
            <p:nvSpPr>
              <p:cNvPr id="364704" name="直接连接符 364703"/>
              <p:cNvSpPr/>
              <p:nvPr/>
            </p:nvSpPr>
            <p:spPr>
              <a:xfrm>
                <a:off x="1454" y="2811"/>
                <a:ext cx="104" cy="0"/>
              </a:xfrm>
              <a:prstGeom prst="line">
                <a:avLst/>
              </a:prstGeom>
              <a:ln w="38100" cap="flat" cmpd="sng">
                <a:solidFill>
                  <a:schemeClr val="tx1"/>
                </a:solidFill>
                <a:prstDash val="solid"/>
                <a:headEnd type="none" w="med" len="med"/>
                <a:tailEnd type="none" w="med" len="med"/>
              </a:ln>
            </p:spPr>
          </p:sp>
          <p:sp>
            <p:nvSpPr>
              <p:cNvPr id="364705" name="直接连接符 364704"/>
              <p:cNvSpPr/>
              <p:nvPr/>
            </p:nvSpPr>
            <p:spPr>
              <a:xfrm flipH="1">
                <a:off x="1558" y="2799"/>
                <a:ext cx="0" cy="135"/>
              </a:xfrm>
              <a:prstGeom prst="line">
                <a:avLst/>
              </a:prstGeom>
              <a:ln w="38100" cap="flat" cmpd="sng">
                <a:solidFill>
                  <a:schemeClr val="tx1"/>
                </a:solidFill>
                <a:prstDash val="solid"/>
                <a:headEnd type="none" w="med" len="med"/>
                <a:tailEnd type="none" w="med" len="med"/>
              </a:ln>
            </p:spPr>
          </p:sp>
          <p:sp>
            <p:nvSpPr>
              <p:cNvPr id="364706" name="直接连接符 364705"/>
              <p:cNvSpPr/>
              <p:nvPr/>
            </p:nvSpPr>
            <p:spPr>
              <a:xfrm flipH="1">
                <a:off x="1450" y="2922"/>
                <a:ext cx="116" cy="0"/>
              </a:xfrm>
              <a:prstGeom prst="line">
                <a:avLst/>
              </a:prstGeom>
              <a:ln w="38100" cap="flat" cmpd="sng">
                <a:solidFill>
                  <a:schemeClr val="tx1"/>
                </a:solidFill>
                <a:prstDash val="solid"/>
                <a:headEnd type="none" w="med" len="med"/>
                <a:tailEnd type="none" w="med" len="med"/>
              </a:ln>
            </p:spPr>
          </p:sp>
          <p:sp>
            <p:nvSpPr>
              <p:cNvPr id="364707" name="直接连接符 364706"/>
              <p:cNvSpPr/>
              <p:nvPr/>
            </p:nvSpPr>
            <p:spPr>
              <a:xfrm flipH="1">
                <a:off x="1456" y="2916"/>
                <a:ext cx="0" cy="104"/>
              </a:xfrm>
              <a:prstGeom prst="line">
                <a:avLst/>
              </a:prstGeom>
              <a:ln w="38100" cap="flat" cmpd="sng">
                <a:solidFill>
                  <a:schemeClr val="tx1"/>
                </a:solidFill>
                <a:prstDash val="solid"/>
                <a:headEnd type="none" w="med" len="med"/>
                <a:tailEnd type="none" w="med" len="med"/>
              </a:ln>
            </p:spPr>
          </p:sp>
          <p:sp>
            <p:nvSpPr>
              <p:cNvPr id="364708" name="直接连接符 364707"/>
              <p:cNvSpPr/>
              <p:nvPr/>
            </p:nvSpPr>
            <p:spPr>
              <a:xfrm>
                <a:off x="1570" y="2848"/>
                <a:ext cx="332" cy="0"/>
              </a:xfrm>
              <a:prstGeom prst="line">
                <a:avLst/>
              </a:prstGeom>
              <a:ln w="28575" cap="flat" cmpd="sng">
                <a:solidFill>
                  <a:schemeClr val="tx2"/>
                </a:solidFill>
                <a:prstDash val="dash"/>
                <a:headEnd type="none" w="med" len="med"/>
                <a:tailEnd type="none" w="med" len="med"/>
              </a:ln>
            </p:spPr>
          </p:sp>
          <p:sp>
            <p:nvSpPr>
              <p:cNvPr id="364709" name="直接连接符 364708"/>
              <p:cNvSpPr/>
              <p:nvPr/>
            </p:nvSpPr>
            <p:spPr>
              <a:xfrm rot="-5400000">
                <a:off x="1827" y="921"/>
                <a:ext cx="6" cy="1596"/>
              </a:xfrm>
              <a:prstGeom prst="line">
                <a:avLst/>
              </a:prstGeom>
              <a:ln w="25400" cap="flat" cmpd="sng">
                <a:solidFill>
                  <a:schemeClr val="accent2"/>
                </a:solidFill>
                <a:prstDash val="solid"/>
                <a:headEnd type="none" w="med" len="med"/>
                <a:tailEnd type="none" w="med" len="med"/>
              </a:ln>
            </p:spPr>
          </p:sp>
          <p:sp>
            <p:nvSpPr>
              <p:cNvPr id="364710" name="直接连接符 364709"/>
              <p:cNvSpPr/>
              <p:nvPr/>
            </p:nvSpPr>
            <p:spPr>
              <a:xfrm rot="-5400000">
                <a:off x="1653" y="1071"/>
                <a:ext cx="6" cy="1608"/>
              </a:xfrm>
              <a:prstGeom prst="line">
                <a:avLst/>
              </a:prstGeom>
              <a:ln w="25400" cap="flat" cmpd="sng">
                <a:solidFill>
                  <a:schemeClr val="accent2"/>
                </a:solidFill>
                <a:prstDash val="solid"/>
                <a:headEnd type="none" w="med" len="med"/>
                <a:tailEnd type="none" w="med" len="med"/>
              </a:ln>
            </p:spPr>
          </p:sp>
          <p:sp>
            <p:nvSpPr>
              <p:cNvPr id="364711" name="直接连接符 364710"/>
              <p:cNvSpPr/>
              <p:nvPr/>
            </p:nvSpPr>
            <p:spPr>
              <a:xfrm rot="-5400000">
                <a:off x="1488" y="1236"/>
                <a:ext cx="0" cy="1608"/>
              </a:xfrm>
              <a:prstGeom prst="line">
                <a:avLst/>
              </a:prstGeom>
              <a:ln w="25400" cap="flat" cmpd="sng">
                <a:solidFill>
                  <a:schemeClr val="accent2"/>
                </a:solidFill>
                <a:prstDash val="solid"/>
                <a:headEnd type="none" w="med" len="med"/>
                <a:tailEnd type="none" w="med" len="med"/>
              </a:ln>
            </p:spPr>
          </p:sp>
          <p:sp>
            <p:nvSpPr>
              <p:cNvPr id="364712" name="矩形 364711"/>
              <p:cNvSpPr/>
              <p:nvPr/>
            </p:nvSpPr>
            <p:spPr>
              <a:xfrm rot="5400000">
                <a:off x="1218" y="1956"/>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64713" name="矩形 364712"/>
              <p:cNvSpPr/>
              <p:nvPr/>
            </p:nvSpPr>
            <p:spPr>
              <a:xfrm rot="5400000">
                <a:off x="1218" y="1788"/>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64714" name="矩形 364713"/>
              <p:cNvSpPr/>
              <p:nvPr/>
            </p:nvSpPr>
            <p:spPr>
              <a:xfrm rot="5400000">
                <a:off x="1224" y="1632"/>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grpSp>
            <p:nvGrpSpPr>
              <p:cNvPr id="364715" name="组合 364714"/>
              <p:cNvGrpSpPr/>
              <p:nvPr/>
            </p:nvGrpSpPr>
            <p:grpSpPr>
              <a:xfrm rot="-21600000" flipV="1">
                <a:off x="2629" y="1165"/>
                <a:ext cx="60" cy="91"/>
                <a:chOff x="4176" y="2553"/>
                <a:chExt cx="144" cy="288"/>
              </a:xfrm>
            </p:grpSpPr>
            <p:sp>
              <p:nvSpPr>
                <p:cNvPr id="364716" name="任意多边形 364715"/>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4717" name="任意多边形 364716"/>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64718" name="组合 364717"/>
              <p:cNvGrpSpPr/>
              <p:nvPr/>
            </p:nvGrpSpPr>
            <p:grpSpPr>
              <a:xfrm rot="-21600000" flipV="1">
                <a:off x="2628" y="1076"/>
                <a:ext cx="60" cy="91"/>
                <a:chOff x="4176" y="2553"/>
                <a:chExt cx="144" cy="288"/>
              </a:xfrm>
            </p:grpSpPr>
            <p:sp>
              <p:nvSpPr>
                <p:cNvPr id="364719" name="任意多边形 364718"/>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4720" name="任意多边形 364719"/>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64721" name="组合 364720"/>
              <p:cNvGrpSpPr/>
              <p:nvPr/>
            </p:nvGrpSpPr>
            <p:grpSpPr>
              <a:xfrm rot="-21600000" flipV="1">
                <a:off x="2629" y="984"/>
                <a:ext cx="60" cy="91"/>
                <a:chOff x="4176" y="2553"/>
                <a:chExt cx="144" cy="288"/>
              </a:xfrm>
            </p:grpSpPr>
            <p:sp>
              <p:nvSpPr>
                <p:cNvPr id="364722" name="任意多边形 364721"/>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4723" name="任意多边形 364722"/>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64724" name="组合 364723"/>
              <p:cNvGrpSpPr/>
              <p:nvPr/>
            </p:nvGrpSpPr>
            <p:grpSpPr>
              <a:xfrm rot="-21600000" flipV="1">
                <a:off x="2629" y="1252"/>
                <a:ext cx="60" cy="91"/>
                <a:chOff x="4176" y="2553"/>
                <a:chExt cx="144" cy="288"/>
              </a:xfrm>
            </p:grpSpPr>
            <p:sp>
              <p:nvSpPr>
                <p:cNvPr id="364725" name="任意多边形 364724"/>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4726" name="任意多边形 364725"/>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sp>
            <p:nvSpPr>
              <p:cNvPr id="364727" name="直接连接符 364726"/>
              <p:cNvSpPr/>
              <p:nvPr/>
            </p:nvSpPr>
            <p:spPr>
              <a:xfrm rot="-5400000">
                <a:off x="2535" y="759"/>
                <a:ext cx="0" cy="186"/>
              </a:xfrm>
              <a:prstGeom prst="line">
                <a:avLst/>
              </a:prstGeom>
              <a:ln w="25400" cap="flat" cmpd="sng">
                <a:solidFill>
                  <a:schemeClr val="accent2"/>
                </a:solidFill>
                <a:prstDash val="solid"/>
                <a:headEnd type="none" w="med" len="med"/>
                <a:tailEnd type="none" w="med" len="med"/>
              </a:ln>
            </p:spPr>
          </p:sp>
          <p:sp>
            <p:nvSpPr>
              <p:cNvPr id="364728" name="直接连接符 364727"/>
              <p:cNvSpPr/>
              <p:nvPr/>
            </p:nvSpPr>
            <p:spPr>
              <a:xfrm>
                <a:off x="2628" y="846"/>
                <a:ext cx="0" cy="150"/>
              </a:xfrm>
              <a:prstGeom prst="line">
                <a:avLst/>
              </a:prstGeom>
              <a:ln w="25400" cap="flat" cmpd="sng">
                <a:solidFill>
                  <a:schemeClr val="accent2"/>
                </a:solidFill>
                <a:prstDash val="solid"/>
                <a:headEnd type="none" w="med" len="med"/>
                <a:tailEnd type="none" w="med" len="med"/>
              </a:ln>
            </p:spPr>
          </p:sp>
        </p:grpSp>
        <p:sp>
          <p:nvSpPr>
            <p:cNvPr id="364729" name="文本框 364728"/>
            <p:cNvSpPr txBox="1"/>
            <p:nvPr/>
          </p:nvSpPr>
          <p:spPr>
            <a:xfrm>
              <a:off x="1212" y="1351"/>
              <a:ext cx="266" cy="250"/>
            </a:xfrm>
            <a:prstGeom prst="rect">
              <a:avLst/>
            </a:prstGeom>
            <a:noFill/>
            <a:ln w="25400">
              <a:noFill/>
            </a:ln>
          </p:spPr>
          <p:txBody>
            <a:bodyPr wrap="none" lIns="0" rIns="0" anchor="ctr" anchorCtr="0">
              <a:spAutoFit/>
            </a:bodyPr>
            <a:lstStyle/>
            <a:p>
              <a:pPr algn="ctr"/>
              <a:r>
                <a:rPr lang="en-US" altLang="zh-CN" sz="2000" b="1">
                  <a:solidFill>
                    <a:srgbClr val="9900CC"/>
                  </a:solidFill>
                  <a:latin typeface="Times New Roman" panose="02020603050405020304" pitchFamily="18" charset="0"/>
                </a:rPr>
                <a:t>FU</a:t>
              </a:r>
              <a:r>
                <a:rPr lang="en-US" altLang="zh-CN" sz="2000" b="1" baseline="-25000">
                  <a:solidFill>
                    <a:srgbClr val="9900CC"/>
                  </a:solidFill>
                  <a:latin typeface="Times New Roman" panose="02020603050405020304" pitchFamily="18" charset="0"/>
                </a:rPr>
                <a:t>1</a:t>
              </a:r>
            </a:p>
          </p:txBody>
        </p:sp>
      </p:grpSp>
      <p:grpSp>
        <p:nvGrpSpPr>
          <p:cNvPr id="364730" name="组合 364729"/>
          <p:cNvGrpSpPr/>
          <p:nvPr/>
        </p:nvGrpSpPr>
        <p:grpSpPr>
          <a:xfrm>
            <a:off x="4486275" y="773113"/>
            <a:ext cx="4314825" cy="5287962"/>
            <a:chOff x="2826" y="487"/>
            <a:chExt cx="2718" cy="3331"/>
          </a:xfrm>
        </p:grpSpPr>
        <p:grpSp>
          <p:nvGrpSpPr>
            <p:cNvPr id="364731" name="组合 364730"/>
            <p:cNvGrpSpPr/>
            <p:nvPr/>
          </p:nvGrpSpPr>
          <p:grpSpPr>
            <a:xfrm>
              <a:off x="2833" y="774"/>
              <a:ext cx="36" cy="190"/>
              <a:chOff x="2791" y="654"/>
              <a:chExt cx="36" cy="190"/>
            </a:xfrm>
          </p:grpSpPr>
          <p:grpSp>
            <p:nvGrpSpPr>
              <p:cNvPr id="364732" name="组合 364731"/>
              <p:cNvGrpSpPr/>
              <p:nvPr/>
            </p:nvGrpSpPr>
            <p:grpSpPr>
              <a:xfrm rot="21600000" flipH="1" flipV="1">
                <a:off x="2791" y="654"/>
                <a:ext cx="36" cy="94"/>
                <a:chOff x="4176" y="2553"/>
                <a:chExt cx="144" cy="288"/>
              </a:xfrm>
            </p:grpSpPr>
            <p:sp>
              <p:nvSpPr>
                <p:cNvPr id="364733" name="任意多边形 364732"/>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4734" name="任意多边形 364733"/>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64735" name="组合 364734"/>
              <p:cNvGrpSpPr/>
              <p:nvPr/>
            </p:nvGrpSpPr>
            <p:grpSpPr>
              <a:xfrm rot="21600000" flipH="1" flipV="1">
                <a:off x="2791" y="750"/>
                <a:ext cx="36" cy="94"/>
                <a:chOff x="4176" y="2553"/>
                <a:chExt cx="144" cy="288"/>
              </a:xfrm>
            </p:grpSpPr>
            <p:sp>
              <p:nvSpPr>
                <p:cNvPr id="364736" name="任意多边形 364735"/>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4737" name="任意多边形 364736"/>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grpSp>
          <p:nvGrpSpPr>
            <p:cNvPr id="364738" name="组合 364737"/>
            <p:cNvGrpSpPr/>
            <p:nvPr/>
          </p:nvGrpSpPr>
          <p:grpSpPr>
            <a:xfrm>
              <a:off x="2839" y="1110"/>
              <a:ext cx="48" cy="190"/>
              <a:chOff x="2791" y="654"/>
              <a:chExt cx="36" cy="190"/>
            </a:xfrm>
          </p:grpSpPr>
          <p:grpSp>
            <p:nvGrpSpPr>
              <p:cNvPr id="364739" name="组合 364738"/>
              <p:cNvGrpSpPr/>
              <p:nvPr/>
            </p:nvGrpSpPr>
            <p:grpSpPr>
              <a:xfrm rot="21600000" flipH="1" flipV="1">
                <a:off x="2791" y="654"/>
                <a:ext cx="36" cy="94"/>
                <a:chOff x="4176" y="2553"/>
                <a:chExt cx="144" cy="288"/>
              </a:xfrm>
            </p:grpSpPr>
            <p:sp>
              <p:nvSpPr>
                <p:cNvPr id="364740" name="任意多边形 364739"/>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4741" name="任意多边形 364740"/>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64742" name="组合 364741"/>
              <p:cNvGrpSpPr/>
              <p:nvPr/>
            </p:nvGrpSpPr>
            <p:grpSpPr>
              <a:xfrm rot="21600000" flipH="1" flipV="1">
                <a:off x="2791" y="750"/>
                <a:ext cx="36" cy="94"/>
                <a:chOff x="4176" y="2553"/>
                <a:chExt cx="144" cy="288"/>
              </a:xfrm>
            </p:grpSpPr>
            <p:sp>
              <p:nvSpPr>
                <p:cNvPr id="364743" name="任意多边形 364742"/>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4744" name="任意多边形 364743"/>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sp>
          <p:nvSpPr>
            <p:cNvPr id="364745" name="直接连接符 364744"/>
            <p:cNvSpPr/>
            <p:nvPr/>
          </p:nvSpPr>
          <p:spPr>
            <a:xfrm>
              <a:off x="2862" y="774"/>
              <a:ext cx="816" cy="0"/>
            </a:xfrm>
            <a:prstGeom prst="line">
              <a:avLst/>
            </a:prstGeom>
            <a:ln w="28575" cap="flat" cmpd="sng">
              <a:solidFill>
                <a:schemeClr val="tx2"/>
              </a:solidFill>
              <a:prstDash val="solid"/>
              <a:headEnd type="none" w="med" len="med"/>
              <a:tailEnd type="none" w="med" len="med"/>
            </a:ln>
          </p:spPr>
        </p:sp>
        <p:sp>
          <p:nvSpPr>
            <p:cNvPr id="364746" name="直接连接符 364745"/>
            <p:cNvSpPr/>
            <p:nvPr/>
          </p:nvSpPr>
          <p:spPr>
            <a:xfrm>
              <a:off x="3552" y="954"/>
              <a:ext cx="1992" cy="0"/>
            </a:xfrm>
            <a:prstGeom prst="line">
              <a:avLst/>
            </a:prstGeom>
            <a:ln w="28575" cap="flat" cmpd="sng">
              <a:solidFill>
                <a:schemeClr val="tx2"/>
              </a:solidFill>
              <a:prstDash val="solid"/>
              <a:headEnd type="none" w="med" len="med"/>
              <a:tailEnd type="none" w="med" len="med"/>
            </a:ln>
          </p:spPr>
        </p:sp>
        <p:sp>
          <p:nvSpPr>
            <p:cNvPr id="364747" name="直接连接符 364746"/>
            <p:cNvSpPr/>
            <p:nvPr/>
          </p:nvSpPr>
          <p:spPr>
            <a:xfrm flipV="1">
              <a:off x="3846" y="768"/>
              <a:ext cx="1698" cy="6"/>
            </a:xfrm>
            <a:prstGeom prst="line">
              <a:avLst/>
            </a:prstGeom>
            <a:ln w="28575" cap="flat" cmpd="sng">
              <a:solidFill>
                <a:schemeClr val="tx2"/>
              </a:solidFill>
              <a:prstDash val="solid"/>
              <a:headEnd type="none" w="med" len="med"/>
              <a:tailEnd type="none" w="med" len="med"/>
            </a:ln>
          </p:spPr>
        </p:sp>
        <p:sp>
          <p:nvSpPr>
            <p:cNvPr id="364748" name="直接连接符 364747"/>
            <p:cNvSpPr/>
            <p:nvPr/>
          </p:nvSpPr>
          <p:spPr>
            <a:xfrm rot="5400000" flipH="1">
              <a:off x="3456" y="870"/>
              <a:ext cx="198" cy="0"/>
            </a:xfrm>
            <a:prstGeom prst="line">
              <a:avLst/>
            </a:prstGeom>
            <a:ln w="28575" cap="flat" cmpd="sng">
              <a:solidFill>
                <a:schemeClr val="tx2"/>
              </a:solidFill>
              <a:prstDash val="solid"/>
              <a:headEnd type="none" w="med" len="med"/>
              <a:tailEnd type="none" w="med" len="med"/>
            </a:ln>
          </p:spPr>
        </p:sp>
        <p:sp>
          <p:nvSpPr>
            <p:cNvPr id="364749" name="流程图: 汇总连接 364748"/>
            <p:cNvSpPr/>
            <p:nvPr/>
          </p:nvSpPr>
          <p:spPr>
            <a:xfrm>
              <a:off x="4068" y="684"/>
              <a:ext cx="168" cy="180"/>
            </a:xfrm>
            <a:prstGeom prst="flowChartSummingJunction">
              <a:avLst/>
            </a:prstGeom>
            <a:solidFill>
              <a:srgbClr val="FFF7EF"/>
            </a:solidFill>
            <a:ln w="38100" cap="flat" cmpd="sng">
              <a:solidFill>
                <a:srgbClr val="996633"/>
              </a:solidFill>
              <a:prstDash val="solid"/>
              <a:headEnd type="none" w="med" len="med"/>
              <a:tailEnd type="none" w="med" len="lg"/>
            </a:ln>
          </p:spPr>
          <p:txBody>
            <a:bodyPr/>
            <a:lstStyle/>
            <a:p>
              <a:endParaRPr lang="zh-CN" altLang="en-US"/>
            </a:p>
          </p:txBody>
        </p:sp>
        <p:sp>
          <p:nvSpPr>
            <p:cNvPr id="364750" name="流程图: 汇总连接 364749"/>
            <p:cNvSpPr/>
            <p:nvPr/>
          </p:nvSpPr>
          <p:spPr>
            <a:xfrm>
              <a:off x="4338" y="822"/>
              <a:ext cx="168" cy="180"/>
            </a:xfrm>
            <a:prstGeom prst="flowChartSummingJunction">
              <a:avLst/>
            </a:prstGeom>
            <a:solidFill>
              <a:srgbClr val="FFF7EF"/>
            </a:solidFill>
            <a:ln w="38100" cap="flat" cmpd="sng">
              <a:solidFill>
                <a:srgbClr val="996633"/>
              </a:solidFill>
              <a:prstDash val="solid"/>
              <a:headEnd type="none" w="med" len="med"/>
              <a:tailEnd type="none" w="med" len="lg"/>
            </a:ln>
          </p:spPr>
          <p:txBody>
            <a:bodyPr/>
            <a:lstStyle/>
            <a:p>
              <a:endParaRPr lang="zh-CN" altLang="en-US"/>
            </a:p>
          </p:txBody>
        </p:sp>
        <p:grpSp>
          <p:nvGrpSpPr>
            <p:cNvPr id="364751" name="组合 364750"/>
            <p:cNvGrpSpPr/>
            <p:nvPr/>
          </p:nvGrpSpPr>
          <p:grpSpPr>
            <a:xfrm>
              <a:off x="2833" y="1374"/>
              <a:ext cx="36" cy="190"/>
              <a:chOff x="2791" y="654"/>
              <a:chExt cx="36" cy="190"/>
            </a:xfrm>
          </p:grpSpPr>
          <p:grpSp>
            <p:nvGrpSpPr>
              <p:cNvPr id="364752" name="组合 364751"/>
              <p:cNvGrpSpPr/>
              <p:nvPr/>
            </p:nvGrpSpPr>
            <p:grpSpPr>
              <a:xfrm rot="21600000" flipH="1" flipV="1">
                <a:off x="2791" y="654"/>
                <a:ext cx="36" cy="94"/>
                <a:chOff x="4176" y="2553"/>
                <a:chExt cx="144" cy="288"/>
              </a:xfrm>
            </p:grpSpPr>
            <p:sp>
              <p:nvSpPr>
                <p:cNvPr id="364753" name="任意多边形 364752"/>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4754" name="任意多边形 364753"/>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64755" name="组合 364754"/>
              <p:cNvGrpSpPr/>
              <p:nvPr/>
            </p:nvGrpSpPr>
            <p:grpSpPr>
              <a:xfrm rot="21600000" flipH="1" flipV="1">
                <a:off x="2791" y="750"/>
                <a:ext cx="36" cy="94"/>
                <a:chOff x="4176" y="2553"/>
                <a:chExt cx="144" cy="288"/>
              </a:xfrm>
            </p:grpSpPr>
            <p:sp>
              <p:nvSpPr>
                <p:cNvPr id="364756" name="任意多边形 364755"/>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4757" name="任意多边形 364756"/>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sp>
          <p:nvSpPr>
            <p:cNvPr id="364758" name="直接连接符 364757"/>
            <p:cNvSpPr/>
            <p:nvPr/>
          </p:nvSpPr>
          <p:spPr>
            <a:xfrm>
              <a:off x="2862" y="960"/>
              <a:ext cx="228" cy="0"/>
            </a:xfrm>
            <a:prstGeom prst="line">
              <a:avLst/>
            </a:prstGeom>
            <a:ln w="28575" cap="flat" cmpd="sng">
              <a:solidFill>
                <a:schemeClr val="tx2"/>
              </a:solidFill>
              <a:prstDash val="solid"/>
              <a:headEnd type="none" w="med" len="med"/>
              <a:tailEnd type="none" w="med" len="med"/>
            </a:ln>
          </p:spPr>
        </p:sp>
        <p:sp>
          <p:nvSpPr>
            <p:cNvPr id="364759" name="直接连接符 364758"/>
            <p:cNvSpPr/>
            <p:nvPr/>
          </p:nvSpPr>
          <p:spPr>
            <a:xfrm>
              <a:off x="2880" y="1296"/>
              <a:ext cx="568" cy="0"/>
            </a:xfrm>
            <a:prstGeom prst="line">
              <a:avLst/>
            </a:prstGeom>
            <a:ln w="28575" cap="flat" cmpd="sng">
              <a:solidFill>
                <a:schemeClr val="tx2"/>
              </a:solidFill>
              <a:prstDash val="solid"/>
              <a:headEnd type="none" w="med" len="med"/>
              <a:tailEnd type="none" w="med" len="med"/>
            </a:ln>
          </p:spPr>
        </p:sp>
        <p:sp>
          <p:nvSpPr>
            <p:cNvPr id="364760" name="直接连接符 364759"/>
            <p:cNvSpPr/>
            <p:nvPr/>
          </p:nvSpPr>
          <p:spPr>
            <a:xfrm>
              <a:off x="2868" y="1374"/>
              <a:ext cx="228" cy="0"/>
            </a:xfrm>
            <a:prstGeom prst="line">
              <a:avLst/>
            </a:prstGeom>
            <a:ln w="28575" cap="flat" cmpd="sng">
              <a:solidFill>
                <a:schemeClr val="tx2"/>
              </a:solidFill>
              <a:prstDash val="solid"/>
              <a:headEnd type="none" w="med" len="med"/>
              <a:tailEnd type="none" w="med" len="med"/>
            </a:ln>
          </p:spPr>
        </p:sp>
        <p:sp>
          <p:nvSpPr>
            <p:cNvPr id="364761" name="直接连接符 364760"/>
            <p:cNvSpPr/>
            <p:nvPr/>
          </p:nvSpPr>
          <p:spPr>
            <a:xfrm>
              <a:off x="3096" y="1326"/>
              <a:ext cx="0" cy="120"/>
            </a:xfrm>
            <a:prstGeom prst="line">
              <a:avLst/>
            </a:prstGeom>
            <a:ln w="28575" cap="flat" cmpd="sng">
              <a:solidFill>
                <a:schemeClr val="tx2"/>
              </a:solidFill>
              <a:prstDash val="solid"/>
              <a:headEnd type="none" w="med" len="med"/>
              <a:tailEnd type="none" w="med" len="med"/>
            </a:ln>
          </p:spPr>
        </p:sp>
        <p:sp>
          <p:nvSpPr>
            <p:cNvPr id="364762" name="直接连接符 364761"/>
            <p:cNvSpPr/>
            <p:nvPr/>
          </p:nvSpPr>
          <p:spPr>
            <a:xfrm>
              <a:off x="3150" y="1362"/>
              <a:ext cx="0" cy="72"/>
            </a:xfrm>
            <a:prstGeom prst="line">
              <a:avLst/>
            </a:prstGeom>
            <a:ln w="28575" cap="flat" cmpd="sng">
              <a:solidFill>
                <a:schemeClr val="tx2"/>
              </a:solidFill>
              <a:prstDash val="solid"/>
              <a:headEnd type="none" w="med" len="med"/>
              <a:tailEnd type="none" w="med" len="med"/>
            </a:ln>
          </p:spPr>
        </p:sp>
        <p:sp>
          <p:nvSpPr>
            <p:cNvPr id="364763" name="直接连接符 364762"/>
            <p:cNvSpPr/>
            <p:nvPr/>
          </p:nvSpPr>
          <p:spPr>
            <a:xfrm>
              <a:off x="3192" y="1374"/>
              <a:ext cx="0" cy="48"/>
            </a:xfrm>
            <a:prstGeom prst="line">
              <a:avLst/>
            </a:prstGeom>
            <a:ln w="28575" cap="flat" cmpd="sng">
              <a:solidFill>
                <a:schemeClr val="tx2"/>
              </a:solidFill>
              <a:prstDash val="solid"/>
              <a:headEnd type="none" w="med" len="med"/>
              <a:tailEnd type="none" w="med" len="med"/>
            </a:ln>
          </p:spPr>
        </p:sp>
        <p:sp>
          <p:nvSpPr>
            <p:cNvPr id="364764" name="直接连接符 364763"/>
            <p:cNvSpPr/>
            <p:nvPr/>
          </p:nvSpPr>
          <p:spPr>
            <a:xfrm flipV="1">
              <a:off x="2874" y="1105"/>
              <a:ext cx="928" cy="5"/>
            </a:xfrm>
            <a:prstGeom prst="line">
              <a:avLst/>
            </a:prstGeom>
            <a:ln w="28575" cap="flat" cmpd="sng">
              <a:solidFill>
                <a:schemeClr val="tx2"/>
              </a:solidFill>
              <a:prstDash val="solid"/>
              <a:headEnd type="none" w="med" len="med"/>
              <a:tailEnd type="none" w="med" len="med"/>
            </a:ln>
          </p:spPr>
        </p:sp>
        <p:sp>
          <p:nvSpPr>
            <p:cNvPr id="364765" name="直接连接符 364764"/>
            <p:cNvSpPr/>
            <p:nvPr/>
          </p:nvSpPr>
          <p:spPr>
            <a:xfrm>
              <a:off x="3978" y="1128"/>
              <a:ext cx="1542" cy="6"/>
            </a:xfrm>
            <a:prstGeom prst="line">
              <a:avLst/>
            </a:prstGeom>
            <a:ln w="28575" cap="flat" cmpd="sng">
              <a:solidFill>
                <a:schemeClr val="tx2"/>
              </a:solidFill>
              <a:prstDash val="solid"/>
              <a:headEnd type="none" w="med" len="med"/>
              <a:tailEnd type="none" w="med" len="med"/>
            </a:ln>
          </p:spPr>
        </p:sp>
        <p:sp>
          <p:nvSpPr>
            <p:cNvPr id="364766" name="流程图: 汇总连接 364765"/>
            <p:cNvSpPr/>
            <p:nvPr/>
          </p:nvSpPr>
          <p:spPr>
            <a:xfrm>
              <a:off x="4590" y="1014"/>
              <a:ext cx="168" cy="180"/>
            </a:xfrm>
            <a:prstGeom prst="flowChartSummingJunction">
              <a:avLst/>
            </a:prstGeom>
            <a:solidFill>
              <a:srgbClr val="FFF7EF"/>
            </a:solidFill>
            <a:ln w="38100" cap="flat" cmpd="sng">
              <a:solidFill>
                <a:srgbClr val="996633"/>
              </a:solidFill>
              <a:prstDash val="solid"/>
              <a:headEnd type="none" w="med" len="med"/>
              <a:tailEnd type="none" w="med" len="lg"/>
            </a:ln>
          </p:spPr>
          <p:txBody>
            <a:bodyPr/>
            <a:lstStyle/>
            <a:p>
              <a:endParaRPr lang="zh-CN" altLang="en-US"/>
            </a:p>
          </p:txBody>
        </p:sp>
        <p:sp>
          <p:nvSpPr>
            <p:cNvPr id="364767" name="直接连接符 364766"/>
            <p:cNvSpPr/>
            <p:nvPr/>
          </p:nvSpPr>
          <p:spPr>
            <a:xfrm>
              <a:off x="5538" y="768"/>
              <a:ext cx="0" cy="2826"/>
            </a:xfrm>
            <a:prstGeom prst="line">
              <a:avLst/>
            </a:prstGeom>
            <a:ln w="25400" cap="flat" cmpd="sng">
              <a:solidFill>
                <a:schemeClr val="tx2"/>
              </a:solidFill>
              <a:prstDash val="solid"/>
              <a:headEnd type="none" w="med" len="med"/>
              <a:tailEnd type="none" w="med" len="med"/>
            </a:ln>
          </p:spPr>
        </p:sp>
        <p:sp>
          <p:nvSpPr>
            <p:cNvPr id="364768" name="矩形 364767"/>
            <p:cNvSpPr/>
            <p:nvPr/>
          </p:nvSpPr>
          <p:spPr>
            <a:xfrm rot="5400000">
              <a:off x="3318" y="684"/>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64769" name="矩形 364768"/>
            <p:cNvSpPr/>
            <p:nvPr/>
          </p:nvSpPr>
          <p:spPr>
            <a:xfrm rot="5400000">
              <a:off x="3330" y="990"/>
              <a:ext cx="90" cy="24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64770" name="矩形 364769"/>
            <p:cNvSpPr/>
            <p:nvPr/>
          </p:nvSpPr>
          <p:spPr>
            <a:xfrm>
              <a:off x="2826" y="1614"/>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64771" name="直接连接符 364770"/>
            <p:cNvSpPr/>
            <p:nvPr/>
          </p:nvSpPr>
          <p:spPr>
            <a:xfrm>
              <a:off x="2862" y="1830"/>
              <a:ext cx="150" cy="0"/>
            </a:xfrm>
            <a:prstGeom prst="line">
              <a:avLst/>
            </a:prstGeom>
            <a:ln w="25400" cap="flat" cmpd="sng">
              <a:solidFill>
                <a:schemeClr val="tx2"/>
              </a:solidFill>
              <a:prstDash val="solid"/>
              <a:headEnd type="none" w="med" len="med"/>
              <a:tailEnd type="none" w="med" len="lg"/>
            </a:ln>
          </p:spPr>
        </p:sp>
        <p:sp>
          <p:nvSpPr>
            <p:cNvPr id="364772" name="直接连接符 364771"/>
            <p:cNvSpPr/>
            <p:nvPr/>
          </p:nvSpPr>
          <p:spPr>
            <a:xfrm>
              <a:off x="3252" y="1842"/>
              <a:ext cx="246" cy="0"/>
            </a:xfrm>
            <a:prstGeom prst="line">
              <a:avLst/>
            </a:prstGeom>
            <a:ln w="25400" cap="flat" cmpd="sng">
              <a:solidFill>
                <a:schemeClr val="tx2"/>
              </a:solidFill>
              <a:prstDash val="solid"/>
              <a:headEnd type="none" w="med" len="med"/>
              <a:tailEnd type="none" w="med" len="lg"/>
            </a:ln>
          </p:spPr>
        </p:sp>
        <p:sp>
          <p:nvSpPr>
            <p:cNvPr id="364773" name="直接连接符 364772"/>
            <p:cNvSpPr/>
            <p:nvPr/>
          </p:nvSpPr>
          <p:spPr>
            <a:xfrm flipH="1" flipV="1">
              <a:off x="3096" y="1882"/>
              <a:ext cx="60" cy="58"/>
            </a:xfrm>
            <a:prstGeom prst="line">
              <a:avLst/>
            </a:prstGeom>
            <a:ln w="25400" cap="flat" cmpd="sng">
              <a:solidFill>
                <a:srgbClr val="D60093"/>
              </a:solidFill>
              <a:prstDash val="solid"/>
              <a:headEnd type="none" w="med" len="med"/>
              <a:tailEnd type="none" w="med" len="lg"/>
            </a:ln>
          </p:spPr>
        </p:sp>
        <p:sp>
          <p:nvSpPr>
            <p:cNvPr id="364774" name="直接连接符 364773"/>
            <p:cNvSpPr/>
            <p:nvPr/>
          </p:nvSpPr>
          <p:spPr>
            <a:xfrm flipV="1">
              <a:off x="2982" y="1842"/>
              <a:ext cx="270" cy="78"/>
            </a:xfrm>
            <a:prstGeom prst="line">
              <a:avLst/>
            </a:prstGeom>
            <a:ln w="38100" cap="flat" cmpd="sng">
              <a:solidFill>
                <a:srgbClr val="D60093"/>
              </a:solidFill>
              <a:prstDash val="solid"/>
              <a:headEnd type="none" w="med" len="med"/>
              <a:tailEnd type="none" w="med" len="lg"/>
            </a:ln>
          </p:spPr>
        </p:sp>
        <p:sp>
          <p:nvSpPr>
            <p:cNvPr id="364775" name="直接连接符 364774"/>
            <p:cNvSpPr/>
            <p:nvPr/>
          </p:nvSpPr>
          <p:spPr>
            <a:xfrm>
              <a:off x="2862" y="1560"/>
              <a:ext cx="0" cy="2028"/>
            </a:xfrm>
            <a:prstGeom prst="line">
              <a:avLst/>
            </a:prstGeom>
            <a:ln w="25400" cap="flat" cmpd="sng">
              <a:solidFill>
                <a:schemeClr val="tx2"/>
              </a:solidFill>
              <a:prstDash val="solid"/>
              <a:headEnd type="none" w="med" len="med"/>
              <a:tailEnd type="none" w="med" len="med"/>
            </a:ln>
          </p:spPr>
        </p:sp>
        <p:grpSp>
          <p:nvGrpSpPr>
            <p:cNvPr id="364776" name="组合 364775"/>
            <p:cNvGrpSpPr/>
            <p:nvPr/>
          </p:nvGrpSpPr>
          <p:grpSpPr>
            <a:xfrm>
              <a:off x="3091" y="2076"/>
              <a:ext cx="282" cy="288"/>
              <a:chOff x="1541" y="2100"/>
              <a:chExt cx="282" cy="288"/>
            </a:xfrm>
          </p:grpSpPr>
          <p:sp>
            <p:nvSpPr>
              <p:cNvPr id="364777" name="直接连接符 364776"/>
              <p:cNvSpPr/>
              <p:nvPr/>
            </p:nvSpPr>
            <p:spPr>
              <a:xfrm flipH="1">
                <a:off x="1688" y="2174"/>
                <a:ext cx="0" cy="78"/>
              </a:xfrm>
              <a:prstGeom prst="line">
                <a:avLst/>
              </a:prstGeom>
              <a:ln w="38100" cap="flat" cmpd="sng">
                <a:solidFill>
                  <a:schemeClr val="tx2"/>
                </a:solidFill>
                <a:prstDash val="solid"/>
                <a:headEnd type="none" w="med" len="med"/>
                <a:tailEnd type="none" w="med" len="med"/>
              </a:ln>
            </p:spPr>
          </p:sp>
          <p:sp>
            <p:nvSpPr>
              <p:cNvPr id="364778" name="直接连接符 364777"/>
              <p:cNvSpPr/>
              <p:nvPr/>
            </p:nvSpPr>
            <p:spPr>
              <a:xfrm rot="-267705">
                <a:off x="1541" y="2105"/>
                <a:ext cx="282" cy="128"/>
              </a:xfrm>
              <a:prstGeom prst="line">
                <a:avLst/>
              </a:prstGeom>
              <a:ln w="38100" cap="flat" cmpd="sng">
                <a:solidFill>
                  <a:schemeClr val="tx2"/>
                </a:solidFill>
                <a:prstDash val="solid"/>
                <a:headEnd type="none" w="med" len="med"/>
                <a:tailEnd type="none" w="med" len="med"/>
              </a:ln>
            </p:spPr>
          </p:sp>
          <p:grpSp>
            <p:nvGrpSpPr>
              <p:cNvPr id="364779" name="组合 364778"/>
              <p:cNvGrpSpPr/>
              <p:nvPr/>
            </p:nvGrpSpPr>
            <p:grpSpPr>
              <a:xfrm>
                <a:off x="1592" y="2292"/>
                <a:ext cx="188" cy="96"/>
                <a:chOff x="2240" y="1944"/>
                <a:chExt cx="188" cy="96"/>
              </a:xfrm>
            </p:grpSpPr>
            <p:sp>
              <p:nvSpPr>
                <p:cNvPr id="364780" name="直接连接符 364779"/>
                <p:cNvSpPr/>
                <p:nvPr/>
              </p:nvSpPr>
              <p:spPr>
                <a:xfrm>
                  <a:off x="2240" y="2029"/>
                  <a:ext cx="188" cy="0"/>
                </a:xfrm>
                <a:prstGeom prst="line">
                  <a:avLst/>
                </a:prstGeom>
                <a:ln w="38100" cap="flat" cmpd="sng">
                  <a:solidFill>
                    <a:schemeClr val="tx2"/>
                  </a:solidFill>
                  <a:prstDash val="solid"/>
                  <a:headEnd type="none" w="med" len="med"/>
                  <a:tailEnd type="none" w="med" len="med"/>
                </a:ln>
              </p:spPr>
            </p:sp>
            <p:sp>
              <p:nvSpPr>
                <p:cNvPr id="364781" name="直接连接符 364780"/>
                <p:cNvSpPr/>
                <p:nvPr/>
              </p:nvSpPr>
              <p:spPr>
                <a:xfrm>
                  <a:off x="2428" y="1944"/>
                  <a:ext cx="0" cy="96"/>
                </a:xfrm>
                <a:prstGeom prst="line">
                  <a:avLst/>
                </a:prstGeom>
                <a:ln w="38100" cap="flat" cmpd="sng">
                  <a:solidFill>
                    <a:schemeClr val="tx2"/>
                  </a:solidFill>
                  <a:prstDash val="solid"/>
                  <a:headEnd type="none" w="med" len="med"/>
                  <a:tailEnd type="none" w="med" len="med"/>
                </a:ln>
              </p:spPr>
            </p:sp>
            <p:sp>
              <p:nvSpPr>
                <p:cNvPr id="364782" name="直接连接符 364781"/>
                <p:cNvSpPr/>
                <p:nvPr/>
              </p:nvSpPr>
              <p:spPr>
                <a:xfrm>
                  <a:off x="2240" y="1944"/>
                  <a:ext cx="0" cy="96"/>
                </a:xfrm>
                <a:prstGeom prst="line">
                  <a:avLst/>
                </a:prstGeom>
                <a:ln w="38100" cap="flat" cmpd="sng">
                  <a:solidFill>
                    <a:schemeClr val="tx2"/>
                  </a:solidFill>
                  <a:prstDash val="solid"/>
                  <a:headEnd type="none" w="med" len="med"/>
                  <a:tailEnd type="none" w="med" len="med"/>
                </a:ln>
              </p:spPr>
            </p:sp>
          </p:grpSp>
          <p:sp>
            <p:nvSpPr>
              <p:cNvPr id="364783" name="直接连接符 364782"/>
              <p:cNvSpPr/>
              <p:nvPr/>
            </p:nvSpPr>
            <p:spPr>
              <a:xfrm flipH="1">
                <a:off x="1596" y="2100"/>
                <a:ext cx="0" cy="132"/>
              </a:xfrm>
              <a:prstGeom prst="line">
                <a:avLst/>
              </a:prstGeom>
              <a:ln w="38100" cap="flat" cmpd="sng">
                <a:solidFill>
                  <a:schemeClr val="tx2"/>
                </a:solidFill>
                <a:prstDash val="solid"/>
                <a:headEnd type="none" w="med" len="med"/>
                <a:tailEnd type="none" w="med" len="med"/>
              </a:ln>
            </p:spPr>
          </p:sp>
          <p:sp>
            <p:nvSpPr>
              <p:cNvPr id="364784" name="直接连接符 364783"/>
              <p:cNvSpPr/>
              <p:nvPr/>
            </p:nvSpPr>
            <p:spPr>
              <a:xfrm flipH="1">
                <a:off x="1688" y="2278"/>
                <a:ext cx="0" cy="98"/>
              </a:xfrm>
              <a:prstGeom prst="line">
                <a:avLst/>
              </a:prstGeom>
              <a:ln w="38100" cap="flat" cmpd="sng">
                <a:solidFill>
                  <a:schemeClr val="tx2"/>
                </a:solidFill>
                <a:prstDash val="solid"/>
                <a:headEnd type="none" w="med" len="med"/>
                <a:tailEnd type="none" w="med" len="med"/>
              </a:ln>
            </p:spPr>
          </p:sp>
        </p:grpSp>
        <p:grpSp>
          <p:nvGrpSpPr>
            <p:cNvPr id="364785" name="组合 364784"/>
            <p:cNvGrpSpPr/>
            <p:nvPr/>
          </p:nvGrpSpPr>
          <p:grpSpPr>
            <a:xfrm>
              <a:off x="3499" y="2068"/>
              <a:ext cx="282" cy="288"/>
              <a:chOff x="1541" y="2100"/>
              <a:chExt cx="282" cy="288"/>
            </a:xfrm>
          </p:grpSpPr>
          <p:sp>
            <p:nvSpPr>
              <p:cNvPr id="364786" name="直接连接符 364785"/>
              <p:cNvSpPr/>
              <p:nvPr/>
            </p:nvSpPr>
            <p:spPr>
              <a:xfrm flipH="1">
                <a:off x="1688" y="2174"/>
                <a:ext cx="0" cy="78"/>
              </a:xfrm>
              <a:prstGeom prst="line">
                <a:avLst/>
              </a:prstGeom>
              <a:ln w="38100" cap="flat" cmpd="sng">
                <a:solidFill>
                  <a:schemeClr val="tx2"/>
                </a:solidFill>
                <a:prstDash val="solid"/>
                <a:headEnd type="none" w="med" len="med"/>
                <a:tailEnd type="none" w="med" len="med"/>
              </a:ln>
            </p:spPr>
          </p:sp>
          <p:sp>
            <p:nvSpPr>
              <p:cNvPr id="364787" name="直接连接符 364786"/>
              <p:cNvSpPr/>
              <p:nvPr/>
            </p:nvSpPr>
            <p:spPr>
              <a:xfrm rot="-267705">
                <a:off x="1541" y="2105"/>
                <a:ext cx="282" cy="128"/>
              </a:xfrm>
              <a:prstGeom prst="line">
                <a:avLst/>
              </a:prstGeom>
              <a:ln w="38100" cap="flat" cmpd="sng">
                <a:solidFill>
                  <a:schemeClr val="tx2"/>
                </a:solidFill>
                <a:prstDash val="solid"/>
                <a:headEnd type="none" w="med" len="med"/>
                <a:tailEnd type="none" w="med" len="med"/>
              </a:ln>
            </p:spPr>
          </p:sp>
          <p:grpSp>
            <p:nvGrpSpPr>
              <p:cNvPr id="364788" name="组合 364787"/>
              <p:cNvGrpSpPr/>
              <p:nvPr/>
            </p:nvGrpSpPr>
            <p:grpSpPr>
              <a:xfrm>
                <a:off x="1592" y="2292"/>
                <a:ext cx="188" cy="96"/>
                <a:chOff x="2240" y="1944"/>
                <a:chExt cx="188" cy="96"/>
              </a:xfrm>
            </p:grpSpPr>
            <p:sp>
              <p:nvSpPr>
                <p:cNvPr id="364789" name="直接连接符 364788"/>
                <p:cNvSpPr/>
                <p:nvPr/>
              </p:nvSpPr>
              <p:spPr>
                <a:xfrm>
                  <a:off x="2240" y="2029"/>
                  <a:ext cx="188" cy="0"/>
                </a:xfrm>
                <a:prstGeom prst="line">
                  <a:avLst/>
                </a:prstGeom>
                <a:ln w="38100" cap="flat" cmpd="sng">
                  <a:solidFill>
                    <a:schemeClr val="tx2"/>
                  </a:solidFill>
                  <a:prstDash val="solid"/>
                  <a:headEnd type="none" w="med" len="med"/>
                  <a:tailEnd type="none" w="med" len="med"/>
                </a:ln>
              </p:spPr>
            </p:sp>
            <p:sp>
              <p:nvSpPr>
                <p:cNvPr id="364790" name="直接连接符 364789"/>
                <p:cNvSpPr/>
                <p:nvPr/>
              </p:nvSpPr>
              <p:spPr>
                <a:xfrm>
                  <a:off x="2428" y="1944"/>
                  <a:ext cx="0" cy="96"/>
                </a:xfrm>
                <a:prstGeom prst="line">
                  <a:avLst/>
                </a:prstGeom>
                <a:ln w="38100" cap="flat" cmpd="sng">
                  <a:solidFill>
                    <a:schemeClr val="tx2"/>
                  </a:solidFill>
                  <a:prstDash val="solid"/>
                  <a:headEnd type="none" w="med" len="med"/>
                  <a:tailEnd type="none" w="med" len="med"/>
                </a:ln>
              </p:spPr>
            </p:sp>
            <p:sp>
              <p:nvSpPr>
                <p:cNvPr id="364791" name="直接连接符 364790"/>
                <p:cNvSpPr/>
                <p:nvPr/>
              </p:nvSpPr>
              <p:spPr>
                <a:xfrm>
                  <a:off x="2240" y="1944"/>
                  <a:ext cx="0" cy="96"/>
                </a:xfrm>
                <a:prstGeom prst="line">
                  <a:avLst/>
                </a:prstGeom>
                <a:ln w="38100" cap="flat" cmpd="sng">
                  <a:solidFill>
                    <a:schemeClr val="tx2"/>
                  </a:solidFill>
                  <a:prstDash val="solid"/>
                  <a:headEnd type="none" w="med" len="med"/>
                  <a:tailEnd type="none" w="med" len="med"/>
                </a:ln>
              </p:spPr>
            </p:sp>
          </p:grpSp>
          <p:sp>
            <p:nvSpPr>
              <p:cNvPr id="364792" name="直接连接符 364791"/>
              <p:cNvSpPr/>
              <p:nvPr/>
            </p:nvSpPr>
            <p:spPr>
              <a:xfrm flipH="1">
                <a:off x="1596" y="2100"/>
                <a:ext cx="0" cy="132"/>
              </a:xfrm>
              <a:prstGeom prst="line">
                <a:avLst/>
              </a:prstGeom>
              <a:ln w="38100" cap="flat" cmpd="sng">
                <a:solidFill>
                  <a:schemeClr val="tx2"/>
                </a:solidFill>
                <a:prstDash val="solid"/>
                <a:headEnd type="none" w="med" len="med"/>
                <a:tailEnd type="none" w="med" len="med"/>
              </a:ln>
            </p:spPr>
          </p:sp>
          <p:sp>
            <p:nvSpPr>
              <p:cNvPr id="364793" name="直接连接符 364792"/>
              <p:cNvSpPr/>
              <p:nvPr/>
            </p:nvSpPr>
            <p:spPr>
              <a:xfrm flipH="1">
                <a:off x="1688" y="2278"/>
                <a:ext cx="0" cy="98"/>
              </a:xfrm>
              <a:prstGeom prst="line">
                <a:avLst/>
              </a:prstGeom>
              <a:ln w="38100" cap="flat" cmpd="sng">
                <a:solidFill>
                  <a:schemeClr val="tx2"/>
                </a:solidFill>
                <a:prstDash val="solid"/>
                <a:headEnd type="none" w="med" len="med"/>
                <a:tailEnd type="none" w="med" len="med"/>
              </a:ln>
            </p:spPr>
          </p:sp>
        </p:grpSp>
        <p:sp>
          <p:nvSpPr>
            <p:cNvPr id="364794" name="文本框 364793"/>
            <p:cNvSpPr txBox="1"/>
            <p:nvPr/>
          </p:nvSpPr>
          <p:spPr>
            <a:xfrm>
              <a:off x="4242" y="2284"/>
              <a:ext cx="327" cy="250"/>
            </a:xfrm>
            <a:prstGeom prst="rect">
              <a:avLst/>
            </a:prstGeom>
            <a:noFill/>
            <a:ln w="9525">
              <a:noFill/>
            </a:ln>
          </p:spPr>
          <p:txBody>
            <a:bodyPr wrap="none" lIns="0" rIns="0" anchor="t" anchorCtr="0">
              <a:spAutoFit/>
            </a:bodyPr>
            <a:lstStyle/>
            <a:p>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1</a:t>
              </a:r>
              <a:endParaRPr lang="en-US" altLang="zh-CN" sz="2000" b="1">
                <a:solidFill>
                  <a:schemeClr val="accent2"/>
                </a:solidFill>
                <a:latin typeface="Times New Roman" panose="02020603050405020304" pitchFamily="18" charset="0"/>
              </a:endParaRPr>
            </a:p>
          </p:txBody>
        </p:sp>
        <p:sp>
          <p:nvSpPr>
            <p:cNvPr id="364795" name="直接连接符 364794"/>
            <p:cNvSpPr/>
            <p:nvPr/>
          </p:nvSpPr>
          <p:spPr>
            <a:xfrm flipV="1">
              <a:off x="3886" y="1840"/>
              <a:ext cx="398" cy="0"/>
            </a:xfrm>
            <a:prstGeom prst="line">
              <a:avLst/>
            </a:prstGeom>
            <a:ln w="25400" cap="flat" cmpd="sng">
              <a:solidFill>
                <a:schemeClr val="tx2"/>
              </a:solidFill>
              <a:prstDash val="solid"/>
              <a:headEnd type="none" w="med" len="med"/>
              <a:tailEnd type="none" w="med" len="med"/>
            </a:ln>
          </p:spPr>
        </p:sp>
        <p:sp>
          <p:nvSpPr>
            <p:cNvPr id="364796" name="直接连接符 364795"/>
            <p:cNvSpPr/>
            <p:nvPr/>
          </p:nvSpPr>
          <p:spPr>
            <a:xfrm flipV="1">
              <a:off x="4260" y="2193"/>
              <a:ext cx="240" cy="84"/>
            </a:xfrm>
            <a:prstGeom prst="line">
              <a:avLst/>
            </a:prstGeom>
            <a:ln w="38100" cap="flat" cmpd="sng">
              <a:solidFill>
                <a:schemeClr val="tx2"/>
              </a:solidFill>
              <a:prstDash val="solid"/>
              <a:headEnd type="none" w="med" len="med"/>
              <a:tailEnd type="none" w="med" len="med"/>
            </a:ln>
          </p:spPr>
        </p:sp>
        <p:sp>
          <p:nvSpPr>
            <p:cNvPr id="364797" name="任意多边形 364796"/>
            <p:cNvSpPr/>
            <p:nvPr/>
          </p:nvSpPr>
          <p:spPr>
            <a:xfrm>
              <a:off x="3894" y="1566"/>
              <a:ext cx="348" cy="624"/>
            </a:xfrm>
            <a:custGeom>
              <a:avLst/>
              <a:gdLst/>
              <a:ahLst/>
              <a:cxnLst/>
              <a:rect l="0" t="0" r="0" b="0"/>
              <a:pathLst>
                <a:path w="276" h="456">
                  <a:moveTo>
                    <a:pt x="0" y="0"/>
                  </a:moveTo>
                  <a:lnTo>
                    <a:pt x="0" y="456"/>
                  </a:lnTo>
                  <a:lnTo>
                    <a:pt x="276" y="456"/>
                  </a:lnTo>
                </a:path>
              </a:pathLst>
            </a:custGeom>
            <a:noFill/>
            <a:ln w="25400" cap="flat" cmpd="sng">
              <a:solidFill>
                <a:schemeClr val="tx2">
                  <a:alpha val="100000"/>
                </a:schemeClr>
              </a:solidFill>
              <a:prstDash val="solid"/>
              <a:headEnd type="none" w="med" len="med"/>
              <a:tailEnd type="none" w="med" len="med"/>
            </a:ln>
          </p:spPr>
          <p:txBody>
            <a:bodyPr/>
            <a:lstStyle/>
            <a:p>
              <a:endParaRPr lang="zh-CN" altLang="en-US"/>
            </a:p>
          </p:txBody>
        </p:sp>
        <p:sp>
          <p:nvSpPr>
            <p:cNvPr id="364798" name="任意多边形 364797"/>
            <p:cNvSpPr/>
            <p:nvPr/>
          </p:nvSpPr>
          <p:spPr>
            <a:xfrm>
              <a:off x="4476" y="1848"/>
              <a:ext cx="192" cy="348"/>
            </a:xfrm>
            <a:custGeom>
              <a:avLst/>
              <a:gdLst/>
              <a:ahLst/>
              <a:cxnLst/>
              <a:rect l="0" t="0" r="0" b="0"/>
              <a:pathLst>
                <a:path w="204" h="456">
                  <a:moveTo>
                    <a:pt x="204" y="0"/>
                  </a:moveTo>
                  <a:lnTo>
                    <a:pt x="204" y="456"/>
                  </a:lnTo>
                  <a:lnTo>
                    <a:pt x="0" y="456"/>
                  </a:lnTo>
                </a:path>
              </a:pathLst>
            </a:custGeom>
            <a:noFill/>
            <a:ln w="25400" cap="flat" cmpd="sng">
              <a:solidFill>
                <a:schemeClr val="tx2">
                  <a:alpha val="100000"/>
                </a:schemeClr>
              </a:solidFill>
              <a:prstDash val="solid"/>
              <a:headEnd type="none" w="med" len="med"/>
              <a:tailEnd type="none" w="med" len="med"/>
            </a:ln>
          </p:spPr>
          <p:txBody>
            <a:bodyPr/>
            <a:lstStyle/>
            <a:p>
              <a:endParaRPr lang="zh-CN" altLang="en-US"/>
            </a:p>
          </p:txBody>
        </p:sp>
        <p:grpSp>
          <p:nvGrpSpPr>
            <p:cNvPr id="364799" name="组合 364798"/>
            <p:cNvGrpSpPr/>
            <p:nvPr/>
          </p:nvGrpSpPr>
          <p:grpSpPr>
            <a:xfrm>
              <a:off x="4239" y="1846"/>
              <a:ext cx="287" cy="244"/>
              <a:chOff x="2589" y="2698"/>
              <a:chExt cx="287" cy="244"/>
            </a:xfrm>
          </p:grpSpPr>
          <p:sp>
            <p:nvSpPr>
              <p:cNvPr id="364800" name="直接连接符 364799"/>
              <p:cNvSpPr/>
              <p:nvPr/>
            </p:nvSpPr>
            <p:spPr>
              <a:xfrm flipV="1">
                <a:off x="2589" y="2698"/>
                <a:ext cx="287" cy="116"/>
              </a:xfrm>
              <a:prstGeom prst="line">
                <a:avLst/>
              </a:prstGeom>
              <a:ln w="38100" cap="flat" cmpd="sng">
                <a:solidFill>
                  <a:schemeClr val="tx2"/>
                </a:solidFill>
                <a:prstDash val="solid"/>
                <a:headEnd type="none" w="med" len="med"/>
                <a:tailEnd type="none" w="med" len="med"/>
              </a:ln>
            </p:spPr>
          </p:sp>
          <p:sp>
            <p:nvSpPr>
              <p:cNvPr id="364801" name="直接连接符 364800"/>
              <p:cNvSpPr/>
              <p:nvPr/>
            </p:nvSpPr>
            <p:spPr>
              <a:xfrm>
                <a:off x="2743" y="2744"/>
                <a:ext cx="0" cy="87"/>
              </a:xfrm>
              <a:prstGeom prst="line">
                <a:avLst/>
              </a:prstGeom>
              <a:ln w="38100" cap="flat" cmpd="sng">
                <a:solidFill>
                  <a:schemeClr val="tx2"/>
                </a:solidFill>
                <a:prstDash val="solid"/>
                <a:headEnd type="none" w="med" len="med"/>
                <a:tailEnd type="none" w="med" len="med"/>
              </a:ln>
            </p:spPr>
          </p:sp>
          <p:sp>
            <p:nvSpPr>
              <p:cNvPr id="364802" name="直接连接符 364801"/>
              <p:cNvSpPr/>
              <p:nvPr/>
            </p:nvSpPr>
            <p:spPr>
              <a:xfrm>
                <a:off x="2646" y="2928"/>
                <a:ext cx="192" cy="0"/>
              </a:xfrm>
              <a:prstGeom prst="line">
                <a:avLst/>
              </a:prstGeom>
              <a:ln w="38100" cap="flat" cmpd="sng">
                <a:solidFill>
                  <a:schemeClr val="tx2"/>
                </a:solidFill>
                <a:prstDash val="solid"/>
                <a:headEnd type="none" w="med" len="med"/>
                <a:tailEnd type="none" w="med" len="med"/>
              </a:ln>
            </p:spPr>
          </p:sp>
          <p:sp>
            <p:nvSpPr>
              <p:cNvPr id="364803" name="直接连接符 364802"/>
              <p:cNvSpPr/>
              <p:nvPr/>
            </p:nvSpPr>
            <p:spPr>
              <a:xfrm>
                <a:off x="2838" y="2851"/>
                <a:ext cx="0" cy="91"/>
              </a:xfrm>
              <a:prstGeom prst="line">
                <a:avLst/>
              </a:prstGeom>
              <a:ln w="38100" cap="flat" cmpd="sng">
                <a:solidFill>
                  <a:schemeClr val="tx2"/>
                </a:solidFill>
                <a:prstDash val="solid"/>
                <a:headEnd type="none" w="med" len="med"/>
                <a:tailEnd type="none" w="med" len="med"/>
              </a:ln>
            </p:spPr>
          </p:sp>
          <p:sp>
            <p:nvSpPr>
              <p:cNvPr id="364804" name="直接连接符 364803"/>
              <p:cNvSpPr/>
              <p:nvPr/>
            </p:nvSpPr>
            <p:spPr>
              <a:xfrm>
                <a:off x="2646" y="2851"/>
                <a:ext cx="0" cy="91"/>
              </a:xfrm>
              <a:prstGeom prst="line">
                <a:avLst/>
              </a:prstGeom>
              <a:ln w="38100" cap="flat" cmpd="sng">
                <a:solidFill>
                  <a:schemeClr val="tx2"/>
                </a:solidFill>
                <a:prstDash val="solid"/>
                <a:headEnd type="none" w="med" len="med"/>
                <a:tailEnd type="none" w="med" len="med"/>
              </a:ln>
            </p:spPr>
          </p:sp>
          <p:sp>
            <p:nvSpPr>
              <p:cNvPr id="364805" name="直接连接符 364804"/>
              <p:cNvSpPr/>
              <p:nvPr/>
            </p:nvSpPr>
            <p:spPr>
              <a:xfrm>
                <a:off x="2743" y="2858"/>
                <a:ext cx="0" cy="75"/>
              </a:xfrm>
              <a:prstGeom prst="line">
                <a:avLst/>
              </a:prstGeom>
              <a:ln w="38100" cap="flat" cmpd="sng">
                <a:solidFill>
                  <a:schemeClr val="tx2"/>
                </a:solidFill>
                <a:prstDash val="solid"/>
                <a:headEnd type="none" w="med" len="med"/>
                <a:tailEnd type="none" w="med" len="med"/>
              </a:ln>
            </p:spPr>
          </p:sp>
        </p:grpSp>
        <p:sp>
          <p:nvSpPr>
            <p:cNvPr id="364806" name="文本框 364805"/>
            <p:cNvSpPr txBox="1"/>
            <p:nvPr/>
          </p:nvSpPr>
          <p:spPr>
            <a:xfrm>
              <a:off x="5196" y="1399"/>
              <a:ext cx="266" cy="250"/>
            </a:xfrm>
            <a:prstGeom prst="rect">
              <a:avLst/>
            </a:prstGeom>
            <a:noFill/>
            <a:ln w="25400">
              <a:noFill/>
            </a:ln>
          </p:spPr>
          <p:txBody>
            <a:bodyPr wrap="none" lIns="0" rIns="0" anchor="ctr" anchorCtr="0">
              <a:spAutoFit/>
            </a:bodyPr>
            <a:lstStyle/>
            <a:p>
              <a:pPr algn="ctr"/>
              <a:r>
                <a:rPr lang="en-US" altLang="zh-CN" sz="2000" b="1">
                  <a:solidFill>
                    <a:schemeClr val="accent2"/>
                  </a:solidFill>
                  <a:latin typeface="Times New Roman" panose="02020603050405020304" pitchFamily="18" charset="0"/>
                </a:rPr>
                <a:t>FR</a:t>
              </a:r>
              <a:r>
                <a:rPr lang="en-US" altLang="zh-CN" sz="2000" b="1" baseline="-25000">
                  <a:solidFill>
                    <a:schemeClr val="accent2"/>
                  </a:solidFill>
                  <a:latin typeface="Times New Roman" panose="02020603050405020304" pitchFamily="18" charset="0"/>
                </a:rPr>
                <a:t>1</a:t>
              </a:r>
            </a:p>
          </p:txBody>
        </p:sp>
        <p:grpSp>
          <p:nvGrpSpPr>
            <p:cNvPr id="364807" name="组合 364806"/>
            <p:cNvGrpSpPr/>
            <p:nvPr/>
          </p:nvGrpSpPr>
          <p:grpSpPr>
            <a:xfrm>
              <a:off x="5150" y="1708"/>
              <a:ext cx="304" cy="300"/>
              <a:chOff x="3100" y="1010"/>
              <a:chExt cx="304" cy="300"/>
            </a:xfrm>
          </p:grpSpPr>
          <p:sp>
            <p:nvSpPr>
              <p:cNvPr id="364808" name="直接连接符 364807"/>
              <p:cNvSpPr/>
              <p:nvPr/>
            </p:nvSpPr>
            <p:spPr>
              <a:xfrm>
                <a:off x="3120" y="1046"/>
                <a:ext cx="264" cy="108"/>
              </a:xfrm>
              <a:prstGeom prst="line">
                <a:avLst/>
              </a:prstGeom>
              <a:ln w="38100" cap="flat" cmpd="sng">
                <a:solidFill>
                  <a:schemeClr val="tx2"/>
                </a:solidFill>
                <a:prstDash val="solid"/>
                <a:headEnd type="none" w="med" len="med"/>
                <a:tailEnd type="none" w="med" len="med"/>
              </a:ln>
            </p:spPr>
          </p:sp>
          <p:sp>
            <p:nvSpPr>
              <p:cNvPr id="364809" name="直接连接符 364808"/>
              <p:cNvSpPr/>
              <p:nvPr/>
            </p:nvSpPr>
            <p:spPr>
              <a:xfrm>
                <a:off x="3180" y="1010"/>
                <a:ext cx="0" cy="156"/>
              </a:xfrm>
              <a:prstGeom prst="line">
                <a:avLst/>
              </a:prstGeom>
              <a:ln w="38100" cap="flat" cmpd="sng">
                <a:solidFill>
                  <a:schemeClr val="tx2"/>
                </a:solidFill>
                <a:prstDash val="solid"/>
                <a:headEnd type="none" w="med" len="med"/>
                <a:tailEnd type="none" w="med" len="med"/>
              </a:ln>
            </p:spPr>
          </p:sp>
          <p:sp>
            <p:nvSpPr>
              <p:cNvPr id="364810" name="任意多边形 364809"/>
              <p:cNvSpPr/>
              <p:nvPr/>
            </p:nvSpPr>
            <p:spPr>
              <a:xfrm flipV="1">
                <a:off x="3100" y="1226"/>
                <a:ext cx="304" cy="84"/>
              </a:xfrm>
              <a:custGeom>
                <a:avLst/>
                <a:gdLst/>
                <a:ahLst/>
                <a:cxnLst/>
                <a:rect l="0" t="0" r="0" b="0"/>
                <a:pathLst>
                  <a:path w="264" h="84">
                    <a:moveTo>
                      <a:pt x="0" y="0"/>
                    </a:moveTo>
                    <a:lnTo>
                      <a:pt x="92" y="0"/>
                    </a:lnTo>
                    <a:lnTo>
                      <a:pt x="92" y="84"/>
                    </a:lnTo>
                    <a:lnTo>
                      <a:pt x="185" y="84"/>
                    </a:lnTo>
                    <a:lnTo>
                      <a:pt x="185" y="0"/>
                    </a:lnTo>
                    <a:lnTo>
                      <a:pt x="264" y="0"/>
                    </a:lnTo>
                  </a:path>
                </a:pathLst>
              </a:custGeom>
              <a:noFill/>
              <a:ln w="38100" cap="flat" cmpd="sng">
                <a:solidFill>
                  <a:schemeClr val="tx2">
                    <a:alpha val="100000"/>
                  </a:schemeClr>
                </a:solidFill>
                <a:prstDash val="solid"/>
                <a:headEnd type="none" w="med" len="med"/>
                <a:tailEnd type="none" w="med" len="med"/>
              </a:ln>
            </p:spPr>
            <p:txBody>
              <a:bodyPr/>
              <a:lstStyle/>
              <a:p>
                <a:endParaRPr lang="zh-CN" altLang="en-US"/>
              </a:p>
            </p:txBody>
          </p:sp>
          <p:grpSp>
            <p:nvGrpSpPr>
              <p:cNvPr id="364811" name="组合 364810"/>
              <p:cNvGrpSpPr/>
              <p:nvPr/>
            </p:nvGrpSpPr>
            <p:grpSpPr>
              <a:xfrm>
                <a:off x="3252" y="1094"/>
                <a:ext cx="0" cy="132"/>
                <a:chOff x="3264" y="974"/>
                <a:chExt cx="0" cy="132"/>
              </a:xfrm>
            </p:grpSpPr>
            <p:sp>
              <p:nvSpPr>
                <p:cNvPr id="364812" name="直接连接符 364811"/>
                <p:cNvSpPr/>
                <p:nvPr/>
              </p:nvSpPr>
              <p:spPr>
                <a:xfrm>
                  <a:off x="3264" y="974"/>
                  <a:ext cx="0" cy="56"/>
                </a:xfrm>
                <a:prstGeom prst="line">
                  <a:avLst/>
                </a:prstGeom>
                <a:ln w="38100" cap="flat" cmpd="sng">
                  <a:solidFill>
                    <a:schemeClr val="tx2"/>
                  </a:solidFill>
                  <a:prstDash val="solid"/>
                  <a:headEnd type="none" w="med" len="med"/>
                  <a:tailEnd type="none" w="med" len="med"/>
                </a:ln>
              </p:spPr>
            </p:sp>
            <p:sp>
              <p:nvSpPr>
                <p:cNvPr id="364813" name="直接连接符 364812"/>
                <p:cNvSpPr/>
                <p:nvPr/>
              </p:nvSpPr>
              <p:spPr>
                <a:xfrm>
                  <a:off x="3264" y="1050"/>
                  <a:ext cx="0" cy="56"/>
                </a:xfrm>
                <a:prstGeom prst="line">
                  <a:avLst/>
                </a:prstGeom>
                <a:ln w="38100" cap="flat" cmpd="sng">
                  <a:solidFill>
                    <a:schemeClr val="tx2"/>
                  </a:solidFill>
                  <a:prstDash val="solid"/>
                  <a:headEnd type="none" w="med" len="med"/>
                  <a:tailEnd type="none" w="med" len="med"/>
                </a:ln>
              </p:spPr>
            </p:sp>
          </p:grpSp>
        </p:grpSp>
        <p:grpSp>
          <p:nvGrpSpPr>
            <p:cNvPr id="364814" name="组合 364813"/>
            <p:cNvGrpSpPr/>
            <p:nvPr/>
          </p:nvGrpSpPr>
          <p:grpSpPr>
            <a:xfrm>
              <a:off x="4269" y="1558"/>
              <a:ext cx="287" cy="244"/>
              <a:chOff x="2589" y="2698"/>
              <a:chExt cx="287" cy="244"/>
            </a:xfrm>
          </p:grpSpPr>
          <p:sp>
            <p:nvSpPr>
              <p:cNvPr id="364815" name="直接连接符 364814"/>
              <p:cNvSpPr/>
              <p:nvPr/>
            </p:nvSpPr>
            <p:spPr>
              <a:xfrm flipV="1">
                <a:off x="2589" y="2698"/>
                <a:ext cx="287" cy="116"/>
              </a:xfrm>
              <a:prstGeom prst="line">
                <a:avLst/>
              </a:prstGeom>
              <a:ln w="38100" cap="flat" cmpd="sng">
                <a:solidFill>
                  <a:schemeClr val="tx2"/>
                </a:solidFill>
                <a:prstDash val="solid"/>
                <a:headEnd type="none" w="med" len="med"/>
                <a:tailEnd type="none" w="med" len="med"/>
              </a:ln>
            </p:spPr>
          </p:sp>
          <p:sp>
            <p:nvSpPr>
              <p:cNvPr id="364816" name="直接连接符 364815"/>
              <p:cNvSpPr/>
              <p:nvPr/>
            </p:nvSpPr>
            <p:spPr>
              <a:xfrm>
                <a:off x="2743" y="2744"/>
                <a:ext cx="0" cy="87"/>
              </a:xfrm>
              <a:prstGeom prst="line">
                <a:avLst/>
              </a:prstGeom>
              <a:ln w="38100" cap="flat" cmpd="sng">
                <a:solidFill>
                  <a:schemeClr val="tx2"/>
                </a:solidFill>
                <a:prstDash val="solid"/>
                <a:headEnd type="none" w="med" len="med"/>
                <a:tailEnd type="none" w="med" len="med"/>
              </a:ln>
            </p:spPr>
          </p:sp>
          <p:sp>
            <p:nvSpPr>
              <p:cNvPr id="364817" name="直接连接符 364816"/>
              <p:cNvSpPr/>
              <p:nvPr/>
            </p:nvSpPr>
            <p:spPr>
              <a:xfrm>
                <a:off x="2646" y="2928"/>
                <a:ext cx="192" cy="0"/>
              </a:xfrm>
              <a:prstGeom prst="line">
                <a:avLst/>
              </a:prstGeom>
              <a:ln w="38100" cap="flat" cmpd="sng">
                <a:solidFill>
                  <a:schemeClr val="tx2"/>
                </a:solidFill>
                <a:prstDash val="solid"/>
                <a:headEnd type="none" w="med" len="med"/>
                <a:tailEnd type="none" w="med" len="med"/>
              </a:ln>
            </p:spPr>
          </p:sp>
          <p:sp>
            <p:nvSpPr>
              <p:cNvPr id="364818" name="直接连接符 364817"/>
              <p:cNvSpPr/>
              <p:nvPr/>
            </p:nvSpPr>
            <p:spPr>
              <a:xfrm>
                <a:off x="2838" y="2851"/>
                <a:ext cx="0" cy="91"/>
              </a:xfrm>
              <a:prstGeom prst="line">
                <a:avLst/>
              </a:prstGeom>
              <a:ln w="38100" cap="flat" cmpd="sng">
                <a:solidFill>
                  <a:schemeClr val="tx2"/>
                </a:solidFill>
                <a:prstDash val="solid"/>
                <a:headEnd type="none" w="med" len="med"/>
                <a:tailEnd type="none" w="med" len="med"/>
              </a:ln>
            </p:spPr>
          </p:sp>
          <p:sp>
            <p:nvSpPr>
              <p:cNvPr id="364819" name="直接连接符 364818"/>
              <p:cNvSpPr/>
              <p:nvPr/>
            </p:nvSpPr>
            <p:spPr>
              <a:xfrm>
                <a:off x="2646" y="2851"/>
                <a:ext cx="0" cy="91"/>
              </a:xfrm>
              <a:prstGeom prst="line">
                <a:avLst/>
              </a:prstGeom>
              <a:ln w="38100" cap="flat" cmpd="sng">
                <a:solidFill>
                  <a:schemeClr val="tx2"/>
                </a:solidFill>
                <a:prstDash val="solid"/>
                <a:headEnd type="none" w="med" len="med"/>
                <a:tailEnd type="none" w="med" len="med"/>
              </a:ln>
            </p:spPr>
          </p:sp>
          <p:sp>
            <p:nvSpPr>
              <p:cNvPr id="364820" name="直接连接符 364819"/>
              <p:cNvSpPr/>
              <p:nvPr/>
            </p:nvSpPr>
            <p:spPr>
              <a:xfrm>
                <a:off x="2743" y="2858"/>
                <a:ext cx="0" cy="75"/>
              </a:xfrm>
              <a:prstGeom prst="line">
                <a:avLst/>
              </a:prstGeom>
              <a:ln w="38100" cap="flat" cmpd="sng">
                <a:solidFill>
                  <a:schemeClr val="tx2"/>
                </a:solidFill>
                <a:prstDash val="solid"/>
                <a:headEnd type="none" w="med" len="med"/>
                <a:tailEnd type="none" w="med" len="med"/>
              </a:ln>
            </p:spPr>
          </p:sp>
        </p:grpSp>
        <p:sp>
          <p:nvSpPr>
            <p:cNvPr id="364821" name="直接连接符 364820"/>
            <p:cNvSpPr/>
            <p:nvPr/>
          </p:nvSpPr>
          <p:spPr>
            <a:xfrm>
              <a:off x="2998" y="2200"/>
              <a:ext cx="146" cy="0"/>
            </a:xfrm>
            <a:prstGeom prst="line">
              <a:avLst/>
            </a:prstGeom>
            <a:ln w="25400" cap="flat" cmpd="sng">
              <a:solidFill>
                <a:schemeClr val="tx2"/>
              </a:solidFill>
              <a:prstDash val="solid"/>
              <a:headEnd type="none" w="med" len="med"/>
              <a:tailEnd type="none" w="med" len="med"/>
            </a:ln>
          </p:spPr>
        </p:sp>
        <p:sp>
          <p:nvSpPr>
            <p:cNvPr id="364822" name="直接连接符 364821"/>
            <p:cNvSpPr/>
            <p:nvPr/>
          </p:nvSpPr>
          <p:spPr>
            <a:xfrm>
              <a:off x="3374" y="2192"/>
              <a:ext cx="174" cy="0"/>
            </a:xfrm>
            <a:prstGeom prst="line">
              <a:avLst/>
            </a:prstGeom>
            <a:ln w="25400" cap="flat" cmpd="sng">
              <a:solidFill>
                <a:schemeClr val="tx2"/>
              </a:solidFill>
              <a:prstDash val="solid"/>
              <a:headEnd type="none" w="med" len="med"/>
              <a:tailEnd type="none" w="med" len="med"/>
            </a:ln>
          </p:spPr>
        </p:sp>
        <p:sp>
          <p:nvSpPr>
            <p:cNvPr id="364823" name="直接连接符 364822"/>
            <p:cNvSpPr/>
            <p:nvPr/>
          </p:nvSpPr>
          <p:spPr>
            <a:xfrm>
              <a:off x="3778" y="2188"/>
              <a:ext cx="224" cy="0"/>
            </a:xfrm>
            <a:prstGeom prst="line">
              <a:avLst/>
            </a:prstGeom>
            <a:ln w="25400" cap="flat" cmpd="sng">
              <a:solidFill>
                <a:schemeClr val="tx2"/>
              </a:solidFill>
              <a:prstDash val="solid"/>
              <a:headEnd type="none" w="med" len="med"/>
              <a:tailEnd type="none" w="med" len="med"/>
            </a:ln>
          </p:spPr>
        </p:sp>
        <p:sp>
          <p:nvSpPr>
            <p:cNvPr id="364824" name="直接连接符 364823"/>
            <p:cNvSpPr/>
            <p:nvPr/>
          </p:nvSpPr>
          <p:spPr>
            <a:xfrm>
              <a:off x="3006" y="2034"/>
              <a:ext cx="0" cy="174"/>
            </a:xfrm>
            <a:prstGeom prst="line">
              <a:avLst/>
            </a:prstGeom>
            <a:ln w="25400" cap="flat" cmpd="sng">
              <a:solidFill>
                <a:schemeClr val="tx2"/>
              </a:solidFill>
              <a:prstDash val="solid"/>
              <a:headEnd type="none" w="med" len="med"/>
              <a:tailEnd type="none" w="med" len="med"/>
            </a:ln>
          </p:spPr>
        </p:sp>
        <p:sp>
          <p:nvSpPr>
            <p:cNvPr id="364825" name="直接连接符 364824"/>
            <p:cNvSpPr/>
            <p:nvPr/>
          </p:nvSpPr>
          <p:spPr>
            <a:xfrm>
              <a:off x="3886" y="1558"/>
              <a:ext cx="416" cy="0"/>
            </a:xfrm>
            <a:prstGeom prst="line">
              <a:avLst/>
            </a:prstGeom>
            <a:ln w="25400" cap="flat" cmpd="sng">
              <a:solidFill>
                <a:schemeClr val="tx2"/>
              </a:solidFill>
              <a:prstDash val="solid"/>
              <a:headEnd type="none" w="med" len="med"/>
              <a:tailEnd type="none" w="med" len="med"/>
            </a:ln>
          </p:spPr>
        </p:sp>
        <p:sp>
          <p:nvSpPr>
            <p:cNvPr id="364826" name="直接连接符 364825"/>
            <p:cNvSpPr/>
            <p:nvPr/>
          </p:nvSpPr>
          <p:spPr>
            <a:xfrm flipH="1">
              <a:off x="3486" y="1836"/>
              <a:ext cx="0" cy="210"/>
            </a:xfrm>
            <a:prstGeom prst="line">
              <a:avLst/>
            </a:prstGeom>
            <a:ln w="25400" cap="flat" cmpd="sng">
              <a:solidFill>
                <a:schemeClr val="tx2"/>
              </a:solidFill>
              <a:prstDash val="solid"/>
              <a:headEnd type="none" w="med" len="med"/>
              <a:tailEnd type="none" w="med" len="med"/>
            </a:ln>
          </p:spPr>
        </p:sp>
        <p:sp>
          <p:nvSpPr>
            <p:cNvPr id="364827" name="直接连接符 364826"/>
            <p:cNvSpPr/>
            <p:nvPr/>
          </p:nvSpPr>
          <p:spPr>
            <a:xfrm>
              <a:off x="3010" y="2038"/>
              <a:ext cx="482" cy="0"/>
            </a:xfrm>
            <a:prstGeom prst="line">
              <a:avLst/>
            </a:prstGeom>
            <a:ln w="25400" cap="flat" cmpd="sng">
              <a:solidFill>
                <a:schemeClr val="tx2"/>
              </a:solidFill>
              <a:prstDash val="solid"/>
              <a:headEnd type="none" w="med" len="med"/>
              <a:tailEnd type="none" w="med" len="med"/>
            </a:ln>
          </p:spPr>
        </p:sp>
        <p:sp>
          <p:nvSpPr>
            <p:cNvPr id="364828" name="直接连接符 364827"/>
            <p:cNvSpPr/>
            <p:nvPr/>
          </p:nvSpPr>
          <p:spPr>
            <a:xfrm>
              <a:off x="4486" y="1852"/>
              <a:ext cx="746" cy="0"/>
            </a:xfrm>
            <a:prstGeom prst="line">
              <a:avLst/>
            </a:prstGeom>
            <a:ln w="25400" cap="flat" cmpd="sng">
              <a:solidFill>
                <a:schemeClr val="tx2"/>
              </a:solidFill>
              <a:prstDash val="solid"/>
              <a:headEnd type="none" w="med" len="med"/>
              <a:tailEnd type="none" w="med" len="med"/>
            </a:ln>
          </p:spPr>
        </p:sp>
        <p:sp>
          <p:nvSpPr>
            <p:cNvPr id="364829" name="直接连接符 364828"/>
            <p:cNvSpPr/>
            <p:nvPr/>
          </p:nvSpPr>
          <p:spPr>
            <a:xfrm>
              <a:off x="5422" y="1846"/>
              <a:ext cx="122" cy="0"/>
            </a:xfrm>
            <a:prstGeom prst="line">
              <a:avLst/>
            </a:prstGeom>
            <a:ln w="25400" cap="flat" cmpd="sng">
              <a:solidFill>
                <a:schemeClr val="tx2"/>
              </a:solidFill>
              <a:prstDash val="solid"/>
              <a:headEnd type="none" w="med" len="med"/>
              <a:tailEnd type="none" w="med" len="med"/>
            </a:ln>
          </p:spPr>
        </p:sp>
        <p:sp>
          <p:nvSpPr>
            <p:cNvPr id="364830" name="矩形 364829"/>
            <p:cNvSpPr/>
            <p:nvPr/>
          </p:nvSpPr>
          <p:spPr>
            <a:xfrm>
              <a:off x="4848" y="1680"/>
              <a:ext cx="216" cy="324"/>
            </a:xfrm>
            <a:prstGeom prst="rect">
              <a:avLst/>
            </a:prstGeom>
            <a:solidFill>
              <a:srgbClr val="EFFFFF"/>
            </a:solidFill>
            <a:ln w="38100" cap="flat" cmpd="sng">
              <a:solidFill>
                <a:schemeClr val="tx2"/>
              </a:solidFill>
              <a:prstDash val="solid"/>
              <a:miter/>
              <a:headEnd type="none" w="med" len="med"/>
              <a:tailEnd type="none" w="med" len="med"/>
            </a:ln>
          </p:spPr>
          <p:txBody>
            <a:bodyPr/>
            <a:lstStyle/>
            <a:p>
              <a:endParaRPr lang="zh-CN" altLang="en-US"/>
            </a:p>
          </p:txBody>
        </p:sp>
        <p:sp>
          <p:nvSpPr>
            <p:cNvPr id="364831" name="直接连接符 364830"/>
            <p:cNvSpPr/>
            <p:nvPr/>
          </p:nvSpPr>
          <p:spPr>
            <a:xfrm>
              <a:off x="4668" y="2184"/>
              <a:ext cx="0" cy="456"/>
            </a:xfrm>
            <a:prstGeom prst="line">
              <a:avLst/>
            </a:prstGeom>
            <a:ln w="25400" cap="flat" cmpd="sng">
              <a:solidFill>
                <a:schemeClr val="tx2"/>
              </a:solidFill>
              <a:prstDash val="solid"/>
              <a:headEnd type="none" w="med" len="med"/>
              <a:tailEnd type="none" w="med" len="med"/>
            </a:ln>
          </p:spPr>
        </p:sp>
        <p:sp>
          <p:nvSpPr>
            <p:cNvPr id="364832" name="直接连接符 364831"/>
            <p:cNvSpPr/>
            <p:nvPr/>
          </p:nvSpPr>
          <p:spPr>
            <a:xfrm rot="5400000" flipV="1">
              <a:off x="3813" y="1773"/>
              <a:ext cx="6" cy="1704"/>
            </a:xfrm>
            <a:prstGeom prst="line">
              <a:avLst/>
            </a:prstGeom>
            <a:ln w="25400" cap="flat" cmpd="sng">
              <a:solidFill>
                <a:schemeClr val="tx2"/>
              </a:solidFill>
              <a:prstDash val="solid"/>
              <a:headEnd type="none" w="med" len="med"/>
              <a:tailEnd type="none" w="med" len="med"/>
            </a:ln>
          </p:spPr>
        </p:sp>
        <p:sp>
          <p:nvSpPr>
            <p:cNvPr id="364833" name="直接连接符 364832"/>
            <p:cNvSpPr/>
            <p:nvPr/>
          </p:nvSpPr>
          <p:spPr>
            <a:xfrm>
              <a:off x="2970" y="2628"/>
              <a:ext cx="0" cy="288"/>
            </a:xfrm>
            <a:prstGeom prst="line">
              <a:avLst/>
            </a:prstGeom>
            <a:ln w="25400" cap="flat" cmpd="sng">
              <a:solidFill>
                <a:schemeClr val="tx2"/>
              </a:solidFill>
              <a:prstDash val="solid"/>
              <a:headEnd type="none" w="med" len="med"/>
              <a:tailEnd type="none" w="med" len="med"/>
            </a:ln>
          </p:spPr>
        </p:sp>
        <p:grpSp>
          <p:nvGrpSpPr>
            <p:cNvPr id="364834" name="组合 364833"/>
            <p:cNvGrpSpPr/>
            <p:nvPr/>
          </p:nvGrpSpPr>
          <p:grpSpPr>
            <a:xfrm>
              <a:off x="3283" y="2788"/>
              <a:ext cx="282" cy="288"/>
              <a:chOff x="1541" y="2100"/>
              <a:chExt cx="282" cy="288"/>
            </a:xfrm>
          </p:grpSpPr>
          <p:sp>
            <p:nvSpPr>
              <p:cNvPr id="364835" name="直接连接符 364834"/>
              <p:cNvSpPr/>
              <p:nvPr/>
            </p:nvSpPr>
            <p:spPr>
              <a:xfrm flipH="1">
                <a:off x="1688" y="2174"/>
                <a:ext cx="0" cy="78"/>
              </a:xfrm>
              <a:prstGeom prst="line">
                <a:avLst/>
              </a:prstGeom>
              <a:ln w="38100" cap="flat" cmpd="sng">
                <a:solidFill>
                  <a:srgbClr val="3333FF"/>
                </a:solidFill>
                <a:prstDash val="solid"/>
                <a:headEnd type="none" w="med" len="med"/>
                <a:tailEnd type="none" w="med" len="med"/>
              </a:ln>
            </p:spPr>
          </p:sp>
          <p:sp>
            <p:nvSpPr>
              <p:cNvPr id="364836" name="直接连接符 364835"/>
              <p:cNvSpPr/>
              <p:nvPr/>
            </p:nvSpPr>
            <p:spPr>
              <a:xfrm rot="-267705">
                <a:off x="1541" y="2105"/>
                <a:ext cx="282" cy="128"/>
              </a:xfrm>
              <a:prstGeom prst="line">
                <a:avLst/>
              </a:prstGeom>
              <a:ln w="38100" cap="flat" cmpd="sng">
                <a:solidFill>
                  <a:srgbClr val="3333FF"/>
                </a:solidFill>
                <a:prstDash val="solid"/>
                <a:headEnd type="none" w="med" len="med"/>
                <a:tailEnd type="none" w="med" len="med"/>
              </a:ln>
            </p:spPr>
          </p:sp>
          <p:grpSp>
            <p:nvGrpSpPr>
              <p:cNvPr id="364837" name="组合 364836"/>
              <p:cNvGrpSpPr/>
              <p:nvPr/>
            </p:nvGrpSpPr>
            <p:grpSpPr>
              <a:xfrm>
                <a:off x="1592" y="2292"/>
                <a:ext cx="188" cy="96"/>
                <a:chOff x="2240" y="1944"/>
                <a:chExt cx="188" cy="96"/>
              </a:xfrm>
            </p:grpSpPr>
            <p:sp>
              <p:nvSpPr>
                <p:cNvPr id="364838" name="直接连接符 364837"/>
                <p:cNvSpPr/>
                <p:nvPr/>
              </p:nvSpPr>
              <p:spPr>
                <a:xfrm>
                  <a:off x="2240" y="2029"/>
                  <a:ext cx="188" cy="0"/>
                </a:xfrm>
                <a:prstGeom prst="line">
                  <a:avLst/>
                </a:prstGeom>
                <a:ln w="38100" cap="flat" cmpd="sng">
                  <a:solidFill>
                    <a:srgbClr val="3333FF"/>
                  </a:solidFill>
                  <a:prstDash val="solid"/>
                  <a:headEnd type="none" w="med" len="med"/>
                  <a:tailEnd type="none" w="med" len="med"/>
                </a:ln>
              </p:spPr>
            </p:sp>
            <p:sp>
              <p:nvSpPr>
                <p:cNvPr id="364839" name="直接连接符 364838"/>
                <p:cNvSpPr/>
                <p:nvPr/>
              </p:nvSpPr>
              <p:spPr>
                <a:xfrm>
                  <a:off x="2428" y="1944"/>
                  <a:ext cx="0" cy="96"/>
                </a:xfrm>
                <a:prstGeom prst="line">
                  <a:avLst/>
                </a:prstGeom>
                <a:ln w="38100" cap="flat" cmpd="sng">
                  <a:solidFill>
                    <a:srgbClr val="3333FF"/>
                  </a:solidFill>
                  <a:prstDash val="solid"/>
                  <a:headEnd type="none" w="med" len="med"/>
                  <a:tailEnd type="none" w="med" len="med"/>
                </a:ln>
              </p:spPr>
            </p:sp>
            <p:sp>
              <p:nvSpPr>
                <p:cNvPr id="364840" name="直接连接符 364839"/>
                <p:cNvSpPr/>
                <p:nvPr/>
              </p:nvSpPr>
              <p:spPr>
                <a:xfrm>
                  <a:off x="2240" y="1944"/>
                  <a:ext cx="0" cy="96"/>
                </a:xfrm>
                <a:prstGeom prst="line">
                  <a:avLst/>
                </a:prstGeom>
                <a:ln w="38100" cap="flat" cmpd="sng">
                  <a:solidFill>
                    <a:srgbClr val="3333FF"/>
                  </a:solidFill>
                  <a:prstDash val="solid"/>
                  <a:headEnd type="none" w="med" len="med"/>
                  <a:tailEnd type="none" w="med" len="med"/>
                </a:ln>
              </p:spPr>
            </p:sp>
          </p:grpSp>
          <p:sp>
            <p:nvSpPr>
              <p:cNvPr id="364841" name="直接连接符 364840"/>
              <p:cNvSpPr/>
              <p:nvPr/>
            </p:nvSpPr>
            <p:spPr>
              <a:xfrm flipH="1">
                <a:off x="1596" y="2100"/>
                <a:ext cx="0" cy="132"/>
              </a:xfrm>
              <a:prstGeom prst="line">
                <a:avLst/>
              </a:prstGeom>
              <a:ln w="38100" cap="flat" cmpd="sng">
                <a:solidFill>
                  <a:srgbClr val="3333FF"/>
                </a:solidFill>
                <a:prstDash val="solid"/>
                <a:headEnd type="none" w="med" len="med"/>
                <a:tailEnd type="none" w="med" len="med"/>
              </a:ln>
            </p:spPr>
          </p:sp>
          <p:sp>
            <p:nvSpPr>
              <p:cNvPr id="364842" name="直接连接符 364841"/>
              <p:cNvSpPr/>
              <p:nvPr/>
            </p:nvSpPr>
            <p:spPr>
              <a:xfrm flipH="1">
                <a:off x="1688" y="2278"/>
                <a:ext cx="0" cy="98"/>
              </a:xfrm>
              <a:prstGeom prst="line">
                <a:avLst/>
              </a:prstGeom>
              <a:ln w="38100" cap="flat" cmpd="sng">
                <a:solidFill>
                  <a:srgbClr val="3333FF"/>
                </a:solidFill>
                <a:prstDash val="solid"/>
                <a:headEnd type="none" w="med" len="med"/>
                <a:tailEnd type="none" w="med" len="med"/>
              </a:ln>
            </p:spPr>
          </p:sp>
        </p:grpSp>
        <p:sp>
          <p:nvSpPr>
            <p:cNvPr id="364843" name="直接连接符 364842"/>
            <p:cNvSpPr/>
            <p:nvPr/>
          </p:nvSpPr>
          <p:spPr>
            <a:xfrm rot="-5400000">
              <a:off x="3148" y="2726"/>
              <a:ext cx="0" cy="368"/>
            </a:xfrm>
            <a:prstGeom prst="line">
              <a:avLst/>
            </a:prstGeom>
            <a:ln w="25400" cap="flat" cmpd="sng">
              <a:solidFill>
                <a:schemeClr val="tx2"/>
              </a:solidFill>
              <a:prstDash val="solid"/>
              <a:headEnd type="none" w="med" len="med"/>
              <a:tailEnd type="none" w="med" len="med"/>
            </a:ln>
          </p:spPr>
        </p:sp>
        <p:sp>
          <p:nvSpPr>
            <p:cNvPr id="364844" name="直接连接符 364843"/>
            <p:cNvSpPr/>
            <p:nvPr/>
          </p:nvSpPr>
          <p:spPr>
            <a:xfrm rot="5400000" flipV="1">
              <a:off x="3750" y="2724"/>
              <a:ext cx="0" cy="360"/>
            </a:xfrm>
            <a:prstGeom prst="line">
              <a:avLst/>
            </a:prstGeom>
            <a:ln w="25400" cap="flat" cmpd="sng">
              <a:solidFill>
                <a:schemeClr val="tx2"/>
              </a:solidFill>
              <a:prstDash val="solid"/>
              <a:headEnd type="none" w="med" len="med"/>
              <a:tailEnd type="none" w="med" len="med"/>
            </a:ln>
          </p:spPr>
        </p:sp>
        <p:sp>
          <p:nvSpPr>
            <p:cNvPr id="364845" name="直接连接符 364844"/>
            <p:cNvSpPr/>
            <p:nvPr/>
          </p:nvSpPr>
          <p:spPr>
            <a:xfrm rot="-5400000">
              <a:off x="3742" y="3076"/>
              <a:ext cx="350" cy="0"/>
            </a:xfrm>
            <a:prstGeom prst="line">
              <a:avLst/>
            </a:prstGeom>
            <a:ln w="25400" cap="flat" cmpd="sng">
              <a:solidFill>
                <a:schemeClr val="tx2"/>
              </a:solidFill>
              <a:prstDash val="solid"/>
              <a:headEnd type="none" w="med" len="med"/>
              <a:tailEnd type="none" w="med" len="med"/>
            </a:ln>
          </p:spPr>
        </p:sp>
        <p:sp>
          <p:nvSpPr>
            <p:cNvPr id="364846" name="直接连接符 364845"/>
            <p:cNvSpPr/>
            <p:nvPr/>
          </p:nvSpPr>
          <p:spPr>
            <a:xfrm flipV="1">
              <a:off x="4068" y="3249"/>
              <a:ext cx="240" cy="84"/>
            </a:xfrm>
            <a:prstGeom prst="line">
              <a:avLst/>
            </a:prstGeom>
            <a:ln w="38100" cap="flat" cmpd="sng">
              <a:solidFill>
                <a:srgbClr val="3333FF"/>
              </a:solidFill>
              <a:prstDash val="solid"/>
              <a:headEnd type="none" w="med" len="med"/>
              <a:tailEnd type="none" w="med" len="med"/>
            </a:ln>
          </p:spPr>
        </p:sp>
        <p:sp>
          <p:nvSpPr>
            <p:cNvPr id="364847" name="任意多边形 364846"/>
            <p:cNvSpPr/>
            <p:nvPr/>
          </p:nvSpPr>
          <p:spPr>
            <a:xfrm>
              <a:off x="4284" y="2916"/>
              <a:ext cx="192" cy="336"/>
            </a:xfrm>
            <a:custGeom>
              <a:avLst/>
              <a:gdLst/>
              <a:ahLst/>
              <a:cxnLst/>
              <a:rect l="0" t="0" r="0" b="0"/>
              <a:pathLst>
                <a:path w="204" h="456">
                  <a:moveTo>
                    <a:pt x="204" y="0"/>
                  </a:moveTo>
                  <a:lnTo>
                    <a:pt x="204" y="456"/>
                  </a:lnTo>
                  <a:lnTo>
                    <a:pt x="0" y="456"/>
                  </a:lnTo>
                </a:path>
              </a:pathLst>
            </a:custGeom>
            <a:noFill/>
            <a:ln w="25400" cap="flat" cmpd="sng">
              <a:solidFill>
                <a:schemeClr val="tx2">
                  <a:alpha val="100000"/>
                </a:schemeClr>
              </a:solidFill>
              <a:prstDash val="solid"/>
              <a:headEnd type="none" w="med" len="med"/>
              <a:tailEnd type="none" w="med" len="med"/>
            </a:ln>
          </p:spPr>
          <p:txBody>
            <a:bodyPr/>
            <a:lstStyle/>
            <a:p>
              <a:endParaRPr lang="zh-CN" altLang="en-US"/>
            </a:p>
          </p:txBody>
        </p:sp>
        <p:grpSp>
          <p:nvGrpSpPr>
            <p:cNvPr id="364848" name="组合 364847"/>
            <p:cNvGrpSpPr/>
            <p:nvPr/>
          </p:nvGrpSpPr>
          <p:grpSpPr>
            <a:xfrm>
              <a:off x="4047" y="2902"/>
              <a:ext cx="287" cy="244"/>
              <a:chOff x="2589" y="2698"/>
              <a:chExt cx="287" cy="244"/>
            </a:xfrm>
          </p:grpSpPr>
          <p:sp>
            <p:nvSpPr>
              <p:cNvPr id="364849" name="直接连接符 364848"/>
              <p:cNvSpPr/>
              <p:nvPr/>
            </p:nvSpPr>
            <p:spPr>
              <a:xfrm flipV="1">
                <a:off x="2589" y="2698"/>
                <a:ext cx="287" cy="116"/>
              </a:xfrm>
              <a:prstGeom prst="line">
                <a:avLst/>
              </a:prstGeom>
              <a:ln w="38100" cap="flat" cmpd="sng">
                <a:solidFill>
                  <a:srgbClr val="0000FF"/>
                </a:solidFill>
                <a:prstDash val="solid"/>
                <a:headEnd type="none" w="med" len="med"/>
                <a:tailEnd type="none" w="med" len="med"/>
              </a:ln>
            </p:spPr>
          </p:sp>
          <p:sp>
            <p:nvSpPr>
              <p:cNvPr id="364850" name="直接连接符 364849"/>
              <p:cNvSpPr/>
              <p:nvPr/>
            </p:nvSpPr>
            <p:spPr>
              <a:xfrm>
                <a:off x="2743" y="2744"/>
                <a:ext cx="0" cy="87"/>
              </a:xfrm>
              <a:prstGeom prst="line">
                <a:avLst/>
              </a:prstGeom>
              <a:ln w="38100" cap="flat" cmpd="sng">
                <a:solidFill>
                  <a:srgbClr val="0000FF"/>
                </a:solidFill>
                <a:prstDash val="solid"/>
                <a:headEnd type="none" w="med" len="med"/>
                <a:tailEnd type="none" w="med" len="med"/>
              </a:ln>
            </p:spPr>
          </p:sp>
          <p:sp>
            <p:nvSpPr>
              <p:cNvPr id="364851" name="直接连接符 364850"/>
              <p:cNvSpPr/>
              <p:nvPr/>
            </p:nvSpPr>
            <p:spPr>
              <a:xfrm>
                <a:off x="2646" y="2928"/>
                <a:ext cx="192" cy="0"/>
              </a:xfrm>
              <a:prstGeom prst="line">
                <a:avLst/>
              </a:prstGeom>
              <a:ln w="38100" cap="flat" cmpd="sng">
                <a:solidFill>
                  <a:srgbClr val="0000FF"/>
                </a:solidFill>
                <a:prstDash val="solid"/>
                <a:headEnd type="none" w="med" len="med"/>
                <a:tailEnd type="none" w="med" len="med"/>
              </a:ln>
            </p:spPr>
          </p:sp>
          <p:sp>
            <p:nvSpPr>
              <p:cNvPr id="364852" name="直接连接符 364851"/>
              <p:cNvSpPr/>
              <p:nvPr/>
            </p:nvSpPr>
            <p:spPr>
              <a:xfrm>
                <a:off x="2838" y="2851"/>
                <a:ext cx="0" cy="91"/>
              </a:xfrm>
              <a:prstGeom prst="line">
                <a:avLst/>
              </a:prstGeom>
              <a:ln w="38100" cap="flat" cmpd="sng">
                <a:solidFill>
                  <a:srgbClr val="0000FF"/>
                </a:solidFill>
                <a:prstDash val="solid"/>
                <a:headEnd type="none" w="med" len="med"/>
                <a:tailEnd type="none" w="med" len="med"/>
              </a:ln>
            </p:spPr>
          </p:sp>
          <p:sp>
            <p:nvSpPr>
              <p:cNvPr id="364853" name="直接连接符 364852"/>
              <p:cNvSpPr/>
              <p:nvPr/>
            </p:nvSpPr>
            <p:spPr>
              <a:xfrm>
                <a:off x="2646" y="2851"/>
                <a:ext cx="0" cy="91"/>
              </a:xfrm>
              <a:prstGeom prst="line">
                <a:avLst/>
              </a:prstGeom>
              <a:ln w="38100" cap="flat" cmpd="sng">
                <a:solidFill>
                  <a:srgbClr val="0000FF"/>
                </a:solidFill>
                <a:prstDash val="solid"/>
                <a:headEnd type="none" w="med" len="med"/>
                <a:tailEnd type="none" w="med" len="med"/>
              </a:ln>
            </p:spPr>
          </p:sp>
          <p:sp>
            <p:nvSpPr>
              <p:cNvPr id="364854" name="直接连接符 364853"/>
              <p:cNvSpPr/>
              <p:nvPr/>
            </p:nvSpPr>
            <p:spPr>
              <a:xfrm>
                <a:off x="2743" y="2858"/>
                <a:ext cx="0" cy="75"/>
              </a:xfrm>
              <a:prstGeom prst="line">
                <a:avLst/>
              </a:prstGeom>
              <a:ln w="38100" cap="flat" cmpd="sng">
                <a:solidFill>
                  <a:srgbClr val="0000FF"/>
                </a:solidFill>
                <a:prstDash val="solid"/>
                <a:headEnd type="none" w="med" len="med"/>
                <a:tailEnd type="none" w="med" len="med"/>
              </a:ln>
            </p:spPr>
          </p:sp>
        </p:grpSp>
        <p:grpSp>
          <p:nvGrpSpPr>
            <p:cNvPr id="364855" name="组合 364854"/>
            <p:cNvGrpSpPr/>
            <p:nvPr/>
          </p:nvGrpSpPr>
          <p:grpSpPr>
            <a:xfrm>
              <a:off x="5138" y="2764"/>
              <a:ext cx="304" cy="300"/>
              <a:chOff x="3100" y="1010"/>
              <a:chExt cx="304" cy="300"/>
            </a:xfrm>
          </p:grpSpPr>
          <p:sp>
            <p:nvSpPr>
              <p:cNvPr id="364856" name="直接连接符 364855"/>
              <p:cNvSpPr/>
              <p:nvPr/>
            </p:nvSpPr>
            <p:spPr>
              <a:xfrm>
                <a:off x="3120" y="1046"/>
                <a:ext cx="264" cy="108"/>
              </a:xfrm>
              <a:prstGeom prst="line">
                <a:avLst/>
              </a:prstGeom>
              <a:ln w="38100" cap="flat" cmpd="sng">
                <a:solidFill>
                  <a:srgbClr val="3333FF"/>
                </a:solidFill>
                <a:prstDash val="solid"/>
                <a:headEnd type="none" w="med" len="med"/>
                <a:tailEnd type="none" w="med" len="med"/>
              </a:ln>
            </p:spPr>
          </p:sp>
          <p:sp>
            <p:nvSpPr>
              <p:cNvPr id="364857" name="直接连接符 364856"/>
              <p:cNvSpPr/>
              <p:nvPr/>
            </p:nvSpPr>
            <p:spPr>
              <a:xfrm>
                <a:off x="3180" y="1010"/>
                <a:ext cx="0" cy="156"/>
              </a:xfrm>
              <a:prstGeom prst="line">
                <a:avLst/>
              </a:prstGeom>
              <a:ln w="38100" cap="flat" cmpd="sng">
                <a:solidFill>
                  <a:srgbClr val="3333FF"/>
                </a:solidFill>
                <a:prstDash val="solid"/>
                <a:headEnd type="none" w="med" len="med"/>
                <a:tailEnd type="none" w="med" len="med"/>
              </a:ln>
            </p:spPr>
          </p:sp>
          <p:sp>
            <p:nvSpPr>
              <p:cNvPr id="364858" name="任意多边形 364857"/>
              <p:cNvSpPr/>
              <p:nvPr/>
            </p:nvSpPr>
            <p:spPr>
              <a:xfrm flipV="1">
                <a:off x="3100" y="1226"/>
                <a:ext cx="304" cy="84"/>
              </a:xfrm>
              <a:custGeom>
                <a:avLst/>
                <a:gdLst/>
                <a:ahLst/>
                <a:cxnLst/>
                <a:rect l="0" t="0" r="0" b="0"/>
                <a:pathLst>
                  <a:path w="264" h="84">
                    <a:moveTo>
                      <a:pt x="0" y="0"/>
                    </a:moveTo>
                    <a:lnTo>
                      <a:pt x="92" y="0"/>
                    </a:lnTo>
                    <a:lnTo>
                      <a:pt x="92" y="84"/>
                    </a:lnTo>
                    <a:lnTo>
                      <a:pt x="185" y="84"/>
                    </a:lnTo>
                    <a:lnTo>
                      <a:pt x="185" y="0"/>
                    </a:lnTo>
                    <a:lnTo>
                      <a:pt x="264" y="0"/>
                    </a:lnTo>
                  </a:path>
                </a:pathLst>
              </a:custGeom>
              <a:noFill/>
              <a:ln w="38100" cap="flat" cmpd="sng">
                <a:solidFill>
                  <a:srgbClr val="3333FF">
                    <a:alpha val="100000"/>
                  </a:srgbClr>
                </a:solidFill>
                <a:prstDash val="solid"/>
                <a:headEnd type="none" w="med" len="med"/>
                <a:tailEnd type="none" w="med" len="med"/>
              </a:ln>
            </p:spPr>
            <p:txBody>
              <a:bodyPr/>
              <a:lstStyle/>
              <a:p>
                <a:endParaRPr lang="zh-CN" altLang="en-US"/>
              </a:p>
            </p:txBody>
          </p:sp>
          <p:grpSp>
            <p:nvGrpSpPr>
              <p:cNvPr id="364859" name="组合 364858"/>
              <p:cNvGrpSpPr/>
              <p:nvPr/>
            </p:nvGrpSpPr>
            <p:grpSpPr>
              <a:xfrm>
                <a:off x="3252" y="1094"/>
                <a:ext cx="0" cy="132"/>
                <a:chOff x="3264" y="974"/>
                <a:chExt cx="0" cy="132"/>
              </a:xfrm>
            </p:grpSpPr>
            <p:sp>
              <p:nvSpPr>
                <p:cNvPr id="364860" name="直接连接符 364859"/>
                <p:cNvSpPr/>
                <p:nvPr/>
              </p:nvSpPr>
              <p:spPr>
                <a:xfrm>
                  <a:off x="3264" y="974"/>
                  <a:ext cx="0" cy="56"/>
                </a:xfrm>
                <a:prstGeom prst="line">
                  <a:avLst/>
                </a:prstGeom>
                <a:ln w="38100" cap="flat" cmpd="sng">
                  <a:solidFill>
                    <a:srgbClr val="3333FF"/>
                  </a:solidFill>
                  <a:prstDash val="solid"/>
                  <a:headEnd type="none" w="med" len="med"/>
                  <a:tailEnd type="none" w="med" len="med"/>
                </a:ln>
              </p:spPr>
            </p:sp>
            <p:sp>
              <p:nvSpPr>
                <p:cNvPr id="364861" name="直接连接符 364860"/>
                <p:cNvSpPr/>
                <p:nvPr/>
              </p:nvSpPr>
              <p:spPr>
                <a:xfrm>
                  <a:off x="3264" y="1050"/>
                  <a:ext cx="0" cy="56"/>
                </a:xfrm>
                <a:prstGeom prst="line">
                  <a:avLst/>
                </a:prstGeom>
                <a:ln w="38100" cap="flat" cmpd="sng">
                  <a:solidFill>
                    <a:srgbClr val="3333FF"/>
                  </a:solidFill>
                  <a:prstDash val="solid"/>
                  <a:headEnd type="none" w="med" len="med"/>
                  <a:tailEnd type="none" w="med" len="med"/>
                </a:ln>
              </p:spPr>
            </p:sp>
          </p:grpSp>
        </p:grpSp>
        <p:sp>
          <p:nvSpPr>
            <p:cNvPr id="364862" name="直接连接符 364861"/>
            <p:cNvSpPr/>
            <p:nvPr/>
          </p:nvSpPr>
          <p:spPr>
            <a:xfrm>
              <a:off x="4288" y="2908"/>
              <a:ext cx="938" cy="0"/>
            </a:xfrm>
            <a:prstGeom prst="line">
              <a:avLst/>
            </a:prstGeom>
            <a:ln w="25400" cap="flat" cmpd="sng">
              <a:solidFill>
                <a:schemeClr val="tx2"/>
              </a:solidFill>
              <a:prstDash val="solid"/>
              <a:headEnd type="none" w="med" len="med"/>
              <a:tailEnd type="none" w="med" len="med"/>
            </a:ln>
          </p:spPr>
        </p:sp>
        <p:sp>
          <p:nvSpPr>
            <p:cNvPr id="364863" name="直接连接符 364862"/>
            <p:cNvSpPr/>
            <p:nvPr/>
          </p:nvSpPr>
          <p:spPr>
            <a:xfrm>
              <a:off x="5410" y="2908"/>
              <a:ext cx="122" cy="0"/>
            </a:xfrm>
            <a:prstGeom prst="line">
              <a:avLst/>
            </a:prstGeom>
            <a:ln w="25400" cap="flat" cmpd="sng">
              <a:solidFill>
                <a:schemeClr val="tx2"/>
              </a:solidFill>
              <a:prstDash val="solid"/>
              <a:headEnd type="none" w="med" len="med"/>
              <a:tailEnd type="none" w="med" len="med"/>
            </a:ln>
          </p:spPr>
        </p:sp>
        <p:sp>
          <p:nvSpPr>
            <p:cNvPr id="364864" name="矩形 364863"/>
            <p:cNvSpPr/>
            <p:nvPr/>
          </p:nvSpPr>
          <p:spPr>
            <a:xfrm>
              <a:off x="4740" y="2760"/>
              <a:ext cx="216" cy="324"/>
            </a:xfrm>
            <a:prstGeom prst="rect">
              <a:avLst/>
            </a:prstGeom>
            <a:solidFill>
              <a:srgbClr val="EF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64865" name="直接连接符 364864"/>
            <p:cNvSpPr/>
            <p:nvPr/>
          </p:nvSpPr>
          <p:spPr>
            <a:xfrm rot="-5400000">
              <a:off x="4011" y="3153"/>
              <a:ext cx="0" cy="198"/>
            </a:xfrm>
            <a:prstGeom prst="line">
              <a:avLst/>
            </a:prstGeom>
            <a:ln w="25400" cap="flat" cmpd="sng">
              <a:solidFill>
                <a:schemeClr val="tx2"/>
              </a:solidFill>
              <a:prstDash val="solid"/>
              <a:headEnd type="none" w="med" len="med"/>
              <a:tailEnd type="none" w="med" len="med"/>
            </a:ln>
          </p:spPr>
        </p:sp>
        <p:grpSp>
          <p:nvGrpSpPr>
            <p:cNvPr id="364866" name="组合 364865"/>
            <p:cNvGrpSpPr/>
            <p:nvPr/>
          </p:nvGrpSpPr>
          <p:grpSpPr>
            <a:xfrm>
              <a:off x="3483" y="3574"/>
              <a:ext cx="287" cy="244"/>
              <a:chOff x="2589" y="2698"/>
              <a:chExt cx="287" cy="244"/>
            </a:xfrm>
          </p:grpSpPr>
          <p:sp>
            <p:nvSpPr>
              <p:cNvPr id="364867" name="直接连接符 364866"/>
              <p:cNvSpPr/>
              <p:nvPr/>
            </p:nvSpPr>
            <p:spPr>
              <a:xfrm flipV="1">
                <a:off x="2589" y="2698"/>
                <a:ext cx="287" cy="116"/>
              </a:xfrm>
              <a:prstGeom prst="line">
                <a:avLst/>
              </a:prstGeom>
              <a:ln w="38100" cap="flat" cmpd="sng">
                <a:solidFill>
                  <a:srgbClr val="996633"/>
                </a:solidFill>
                <a:prstDash val="solid"/>
                <a:headEnd type="none" w="med" len="med"/>
                <a:tailEnd type="none" w="med" len="med"/>
              </a:ln>
            </p:spPr>
          </p:sp>
          <p:sp>
            <p:nvSpPr>
              <p:cNvPr id="364868" name="直接连接符 364867"/>
              <p:cNvSpPr/>
              <p:nvPr/>
            </p:nvSpPr>
            <p:spPr>
              <a:xfrm>
                <a:off x="2743" y="2744"/>
                <a:ext cx="0" cy="87"/>
              </a:xfrm>
              <a:prstGeom prst="line">
                <a:avLst/>
              </a:prstGeom>
              <a:ln w="38100" cap="flat" cmpd="sng">
                <a:solidFill>
                  <a:srgbClr val="996633"/>
                </a:solidFill>
                <a:prstDash val="solid"/>
                <a:headEnd type="none" w="med" len="med"/>
                <a:tailEnd type="none" w="med" len="med"/>
              </a:ln>
            </p:spPr>
          </p:sp>
          <p:sp>
            <p:nvSpPr>
              <p:cNvPr id="364869" name="直接连接符 364868"/>
              <p:cNvSpPr/>
              <p:nvPr/>
            </p:nvSpPr>
            <p:spPr>
              <a:xfrm>
                <a:off x="2646" y="2928"/>
                <a:ext cx="192" cy="0"/>
              </a:xfrm>
              <a:prstGeom prst="line">
                <a:avLst/>
              </a:prstGeom>
              <a:ln w="38100" cap="flat" cmpd="sng">
                <a:solidFill>
                  <a:srgbClr val="996633"/>
                </a:solidFill>
                <a:prstDash val="solid"/>
                <a:headEnd type="none" w="med" len="med"/>
                <a:tailEnd type="none" w="med" len="med"/>
              </a:ln>
            </p:spPr>
          </p:sp>
          <p:sp>
            <p:nvSpPr>
              <p:cNvPr id="364870" name="直接连接符 364869"/>
              <p:cNvSpPr/>
              <p:nvPr/>
            </p:nvSpPr>
            <p:spPr>
              <a:xfrm>
                <a:off x="2838" y="2851"/>
                <a:ext cx="0" cy="91"/>
              </a:xfrm>
              <a:prstGeom prst="line">
                <a:avLst/>
              </a:prstGeom>
              <a:ln w="38100" cap="flat" cmpd="sng">
                <a:solidFill>
                  <a:srgbClr val="996633"/>
                </a:solidFill>
                <a:prstDash val="solid"/>
                <a:headEnd type="none" w="med" len="med"/>
                <a:tailEnd type="none" w="med" len="med"/>
              </a:ln>
            </p:spPr>
          </p:sp>
          <p:sp>
            <p:nvSpPr>
              <p:cNvPr id="364871" name="直接连接符 364870"/>
              <p:cNvSpPr/>
              <p:nvPr/>
            </p:nvSpPr>
            <p:spPr>
              <a:xfrm>
                <a:off x="2646" y="2851"/>
                <a:ext cx="0" cy="91"/>
              </a:xfrm>
              <a:prstGeom prst="line">
                <a:avLst/>
              </a:prstGeom>
              <a:ln w="38100" cap="flat" cmpd="sng">
                <a:solidFill>
                  <a:srgbClr val="996633"/>
                </a:solidFill>
                <a:prstDash val="solid"/>
                <a:headEnd type="none" w="med" len="med"/>
                <a:tailEnd type="none" w="med" len="med"/>
              </a:ln>
            </p:spPr>
          </p:sp>
          <p:sp>
            <p:nvSpPr>
              <p:cNvPr id="364872" name="直接连接符 364871"/>
              <p:cNvSpPr/>
              <p:nvPr/>
            </p:nvSpPr>
            <p:spPr>
              <a:xfrm>
                <a:off x="2743" y="2858"/>
                <a:ext cx="0" cy="75"/>
              </a:xfrm>
              <a:prstGeom prst="line">
                <a:avLst/>
              </a:prstGeom>
              <a:ln w="38100" cap="flat" cmpd="sng">
                <a:solidFill>
                  <a:srgbClr val="996633"/>
                </a:solidFill>
                <a:prstDash val="solid"/>
                <a:headEnd type="none" w="med" len="med"/>
                <a:tailEnd type="none" w="med" len="med"/>
              </a:ln>
            </p:spPr>
          </p:sp>
        </p:grpSp>
        <p:sp>
          <p:nvSpPr>
            <p:cNvPr id="364873" name="直接连接符 364872"/>
            <p:cNvSpPr/>
            <p:nvPr/>
          </p:nvSpPr>
          <p:spPr>
            <a:xfrm>
              <a:off x="3742" y="3574"/>
              <a:ext cx="1802" cy="6"/>
            </a:xfrm>
            <a:prstGeom prst="line">
              <a:avLst/>
            </a:prstGeom>
            <a:ln w="25400" cap="flat" cmpd="sng">
              <a:solidFill>
                <a:schemeClr val="tx2"/>
              </a:solidFill>
              <a:prstDash val="solid"/>
              <a:headEnd type="none" w="med" len="med"/>
              <a:tailEnd type="none" w="med" len="med"/>
            </a:ln>
          </p:spPr>
        </p:sp>
        <p:sp>
          <p:nvSpPr>
            <p:cNvPr id="364874" name="矩形 364873"/>
            <p:cNvSpPr/>
            <p:nvPr/>
          </p:nvSpPr>
          <p:spPr>
            <a:xfrm>
              <a:off x="4728" y="3432"/>
              <a:ext cx="216" cy="324"/>
            </a:xfrm>
            <a:prstGeom prst="rect">
              <a:avLst/>
            </a:prstGeom>
            <a:solidFill>
              <a:srgbClr val="EFFFFF"/>
            </a:solidFill>
            <a:ln w="38100" cap="flat" cmpd="sng">
              <a:solidFill>
                <a:srgbClr val="996633"/>
              </a:solidFill>
              <a:prstDash val="solid"/>
              <a:miter/>
              <a:headEnd type="none" w="med" len="med"/>
              <a:tailEnd type="none" w="med" len="med"/>
            </a:ln>
          </p:spPr>
          <p:txBody>
            <a:bodyPr/>
            <a:lstStyle/>
            <a:p>
              <a:endParaRPr lang="zh-CN" altLang="en-US"/>
            </a:p>
          </p:txBody>
        </p:sp>
        <p:sp>
          <p:nvSpPr>
            <p:cNvPr id="364875" name="直接连接符 364874"/>
            <p:cNvSpPr/>
            <p:nvPr/>
          </p:nvSpPr>
          <p:spPr>
            <a:xfrm rot="5400000" flipV="1">
              <a:off x="3192" y="3258"/>
              <a:ext cx="0" cy="660"/>
            </a:xfrm>
            <a:prstGeom prst="line">
              <a:avLst/>
            </a:prstGeom>
            <a:ln w="25400" cap="flat" cmpd="sng">
              <a:solidFill>
                <a:schemeClr val="tx2"/>
              </a:solidFill>
              <a:prstDash val="solid"/>
              <a:headEnd type="none" w="med" len="med"/>
              <a:tailEnd type="none" w="med" len="med"/>
            </a:ln>
          </p:spPr>
        </p:sp>
        <p:sp>
          <p:nvSpPr>
            <p:cNvPr id="364876" name="文本框 364875"/>
            <p:cNvSpPr txBox="1"/>
            <p:nvPr/>
          </p:nvSpPr>
          <p:spPr>
            <a:xfrm>
              <a:off x="5196" y="2479"/>
              <a:ext cx="266" cy="250"/>
            </a:xfrm>
            <a:prstGeom prst="rect">
              <a:avLst/>
            </a:prstGeom>
            <a:noFill/>
            <a:ln w="25400">
              <a:noFill/>
            </a:ln>
          </p:spPr>
          <p:txBody>
            <a:bodyPr wrap="none" lIns="0" rIns="0" anchor="ctr" anchorCtr="0">
              <a:spAutoFit/>
            </a:bodyPr>
            <a:lstStyle/>
            <a:p>
              <a:pPr algn="ctr"/>
              <a:r>
                <a:rPr lang="en-US" altLang="zh-CN" sz="2000" b="1">
                  <a:solidFill>
                    <a:srgbClr val="D60093"/>
                  </a:solidFill>
                  <a:latin typeface="Times New Roman" panose="02020603050405020304" pitchFamily="18" charset="0"/>
                </a:rPr>
                <a:t>FR</a:t>
              </a:r>
              <a:r>
                <a:rPr lang="en-US" altLang="zh-CN" sz="2000" b="1" baseline="-25000">
                  <a:solidFill>
                    <a:srgbClr val="D60093"/>
                  </a:solidFill>
                  <a:latin typeface="Times New Roman" panose="02020603050405020304" pitchFamily="18" charset="0"/>
                </a:rPr>
                <a:t>2</a:t>
              </a:r>
            </a:p>
          </p:txBody>
        </p:sp>
        <p:sp>
          <p:nvSpPr>
            <p:cNvPr id="364877" name="直接连接符 364876"/>
            <p:cNvSpPr/>
            <p:nvPr/>
          </p:nvSpPr>
          <p:spPr>
            <a:xfrm rot="-5400000">
              <a:off x="3993" y="2817"/>
              <a:ext cx="0" cy="174"/>
            </a:xfrm>
            <a:prstGeom prst="line">
              <a:avLst/>
            </a:prstGeom>
            <a:ln w="25400" cap="flat" cmpd="sng">
              <a:solidFill>
                <a:schemeClr val="tx2"/>
              </a:solidFill>
              <a:prstDash val="solid"/>
              <a:headEnd type="none" w="med" len="med"/>
              <a:tailEnd type="none" w="med" len="med"/>
            </a:ln>
          </p:spPr>
        </p:sp>
        <p:sp>
          <p:nvSpPr>
            <p:cNvPr id="364878" name="直接连接符 364877"/>
            <p:cNvSpPr/>
            <p:nvPr/>
          </p:nvSpPr>
          <p:spPr>
            <a:xfrm flipV="1">
              <a:off x="4522" y="1558"/>
              <a:ext cx="150" cy="0"/>
            </a:xfrm>
            <a:prstGeom prst="line">
              <a:avLst/>
            </a:prstGeom>
            <a:ln w="25400" cap="flat" cmpd="sng">
              <a:solidFill>
                <a:schemeClr val="tx2"/>
              </a:solidFill>
              <a:prstDash val="solid"/>
              <a:headEnd type="none" w="med" len="med"/>
              <a:tailEnd type="none" w="med" len="med"/>
            </a:ln>
          </p:spPr>
        </p:sp>
        <p:sp>
          <p:nvSpPr>
            <p:cNvPr id="364879" name="直接连接符 364878"/>
            <p:cNvSpPr/>
            <p:nvPr/>
          </p:nvSpPr>
          <p:spPr>
            <a:xfrm rot="-5400000" flipV="1">
              <a:off x="4514" y="1706"/>
              <a:ext cx="306" cy="0"/>
            </a:xfrm>
            <a:prstGeom prst="line">
              <a:avLst/>
            </a:prstGeom>
            <a:ln w="25400" cap="flat" cmpd="sng">
              <a:solidFill>
                <a:schemeClr val="tx2"/>
              </a:solidFill>
              <a:prstDash val="solid"/>
              <a:headEnd type="none" w="med" len="med"/>
              <a:tailEnd type="none" w="med" len="med"/>
            </a:ln>
          </p:spPr>
        </p:sp>
        <p:sp>
          <p:nvSpPr>
            <p:cNvPr id="364880" name="矩形 364879"/>
            <p:cNvSpPr/>
            <p:nvPr/>
          </p:nvSpPr>
          <p:spPr>
            <a:xfrm>
              <a:off x="4757" y="2479"/>
              <a:ext cx="327" cy="250"/>
            </a:xfrm>
            <a:prstGeom prst="rect">
              <a:avLst/>
            </a:prstGeom>
            <a:noFill/>
            <a:ln w="9525">
              <a:noFill/>
            </a:ln>
          </p:spPr>
          <p:txBody>
            <a:bodyPr wrap="none" lIns="0" rIns="0" anchor="t" anchorCtr="0">
              <a:spAutoFit/>
            </a:bodyPr>
            <a:lstStyle/>
            <a:p>
              <a:pPr algn="ctr"/>
              <a:r>
                <a:rPr lang="en-US" altLang="zh-CN" sz="2000" b="1">
                  <a:solidFill>
                    <a:srgbClr val="D60093"/>
                  </a:solidFill>
                  <a:latin typeface="Times New Roman" panose="02020603050405020304" pitchFamily="18" charset="0"/>
                </a:rPr>
                <a:t>KM</a:t>
              </a:r>
              <a:r>
                <a:rPr lang="en-US" altLang="zh-CN" sz="2000" b="1" baseline="-25000">
                  <a:solidFill>
                    <a:srgbClr val="D60093"/>
                  </a:solidFill>
                  <a:latin typeface="Times New Roman" panose="02020603050405020304" pitchFamily="18" charset="0"/>
                </a:rPr>
                <a:t>2</a:t>
              </a:r>
            </a:p>
          </p:txBody>
        </p:sp>
        <p:sp>
          <p:nvSpPr>
            <p:cNvPr id="364881" name="文本框 364880"/>
            <p:cNvSpPr txBox="1"/>
            <p:nvPr/>
          </p:nvSpPr>
          <p:spPr>
            <a:xfrm>
              <a:off x="4746" y="1396"/>
              <a:ext cx="327" cy="250"/>
            </a:xfrm>
            <a:prstGeom prst="rect">
              <a:avLst/>
            </a:prstGeom>
            <a:noFill/>
            <a:ln w="9525">
              <a:noFill/>
            </a:ln>
          </p:spPr>
          <p:txBody>
            <a:bodyPr wrap="none" lIns="0" rIns="0" anchor="t" anchorCtr="0">
              <a:spAutoFit/>
            </a:bodyPr>
            <a:lstStyle/>
            <a:p>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1</a:t>
              </a:r>
              <a:endParaRPr lang="en-US" altLang="zh-CN" sz="2000" b="1">
                <a:solidFill>
                  <a:schemeClr val="accent2"/>
                </a:solidFill>
                <a:latin typeface="Times New Roman" panose="02020603050405020304" pitchFamily="18" charset="0"/>
              </a:endParaRPr>
            </a:p>
          </p:txBody>
        </p:sp>
        <p:sp>
          <p:nvSpPr>
            <p:cNvPr id="364882" name="矩形 364881"/>
            <p:cNvSpPr/>
            <p:nvPr/>
          </p:nvSpPr>
          <p:spPr>
            <a:xfrm>
              <a:off x="4121" y="3307"/>
              <a:ext cx="327" cy="250"/>
            </a:xfrm>
            <a:prstGeom prst="rect">
              <a:avLst/>
            </a:prstGeom>
            <a:noFill/>
            <a:ln w="9525">
              <a:noFill/>
            </a:ln>
          </p:spPr>
          <p:txBody>
            <a:bodyPr wrap="none" lIns="0" rIns="0" anchor="t" anchorCtr="0">
              <a:spAutoFit/>
            </a:bodyPr>
            <a:lstStyle/>
            <a:p>
              <a:pPr algn="ctr"/>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2</a:t>
              </a:r>
            </a:p>
          </p:txBody>
        </p:sp>
        <p:sp>
          <p:nvSpPr>
            <p:cNvPr id="364883" name="文本框 364882"/>
            <p:cNvSpPr txBox="1"/>
            <p:nvPr/>
          </p:nvSpPr>
          <p:spPr>
            <a:xfrm>
              <a:off x="3122" y="2323"/>
              <a:ext cx="248" cy="250"/>
            </a:xfrm>
            <a:prstGeom prst="rect">
              <a:avLst/>
            </a:prstGeom>
            <a:noFill/>
            <a:ln w="25400">
              <a:noFill/>
            </a:ln>
          </p:spPr>
          <p:txBody>
            <a:bodyPr wrap="none" lIns="0" rIns="0" anchor="ctr" anchorCtr="0">
              <a:spAutoFit/>
            </a:bodyPr>
            <a:lstStyle/>
            <a:p>
              <a:pPr algn="ctr"/>
              <a:r>
                <a:rPr lang="en-US" altLang="zh-CN" sz="2000" b="1">
                  <a:solidFill>
                    <a:schemeClr val="accent2"/>
                  </a:solidFill>
                  <a:latin typeface="Times New Roman" panose="02020603050405020304" pitchFamily="18" charset="0"/>
                </a:rPr>
                <a:t>SB</a:t>
              </a:r>
              <a:r>
                <a:rPr lang="en-US" altLang="zh-CN" sz="2000" b="1" baseline="-25000">
                  <a:solidFill>
                    <a:schemeClr val="accent2"/>
                  </a:solidFill>
                  <a:latin typeface="Times New Roman" panose="02020603050405020304" pitchFamily="18" charset="0"/>
                </a:rPr>
                <a:t>1</a:t>
              </a:r>
              <a:endParaRPr lang="en-US" altLang="zh-CN" sz="2000" b="1">
                <a:solidFill>
                  <a:schemeClr val="accent2"/>
                </a:solidFill>
                <a:latin typeface="Times New Roman" panose="02020603050405020304" pitchFamily="18" charset="0"/>
              </a:endParaRPr>
            </a:p>
          </p:txBody>
        </p:sp>
        <p:sp>
          <p:nvSpPr>
            <p:cNvPr id="364884" name="文本框 364883"/>
            <p:cNvSpPr txBox="1"/>
            <p:nvPr/>
          </p:nvSpPr>
          <p:spPr>
            <a:xfrm>
              <a:off x="3554" y="2323"/>
              <a:ext cx="248" cy="250"/>
            </a:xfrm>
            <a:prstGeom prst="rect">
              <a:avLst/>
            </a:prstGeom>
            <a:noFill/>
            <a:ln w="25400">
              <a:noFill/>
            </a:ln>
          </p:spPr>
          <p:txBody>
            <a:bodyPr wrap="none" lIns="0" rIns="0" anchor="ctr" anchorCtr="0">
              <a:spAutoFit/>
            </a:bodyPr>
            <a:lstStyle/>
            <a:p>
              <a:pPr algn="ctr"/>
              <a:r>
                <a:rPr lang="en-US" altLang="zh-CN" sz="2000" b="1">
                  <a:solidFill>
                    <a:schemeClr val="accent2"/>
                  </a:solidFill>
                  <a:latin typeface="Times New Roman" panose="02020603050405020304" pitchFamily="18" charset="0"/>
                </a:rPr>
                <a:t>SB</a:t>
              </a:r>
              <a:r>
                <a:rPr lang="en-US" altLang="zh-CN" sz="2000" b="1" baseline="-25000">
                  <a:solidFill>
                    <a:schemeClr val="accent2"/>
                  </a:solidFill>
                  <a:latin typeface="Times New Roman" panose="02020603050405020304" pitchFamily="18" charset="0"/>
                </a:rPr>
                <a:t>2</a:t>
              </a:r>
              <a:endParaRPr lang="en-US" altLang="zh-CN" sz="2000" b="1">
                <a:solidFill>
                  <a:schemeClr val="accent2"/>
                </a:solidFill>
                <a:latin typeface="Times New Roman" panose="02020603050405020304" pitchFamily="18" charset="0"/>
              </a:endParaRPr>
            </a:p>
          </p:txBody>
        </p:sp>
        <p:sp>
          <p:nvSpPr>
            <p:cNvPr id="364885" name="文本框 364884"/>
            <p:cNvSpPr txBox="1"/>
            <p:nvPr/>
          </p:nvSpPr>
          <p:spPr>
            <a:xfrm>
              <a:off x="3998" y="1567"/>
              <a:ext cx="248" cy="250"/>
            </a:xfrm>
            <a:prstGeom prst="rect">
              <a:avLst/>
            </a:prstGeom>
            <a:noFill/>
            <a:ln w="25400">
              <a:noFill/>
            </a:ln>
          </p:spPr>
          <p:txBody>
            <a:bodyPr wrap="none" lIns="0" rIns="0" anchor="ctr" anchorCtr="0">
              <a:spAutoFit/>
            </a:bodyPr>
            <a:lstStyle/>
            <a:p>
              <a:pPr algn="ctr"/>
              <a:r>
                <a:rPr lang="en-US" altLang="zh-CN" sz="2000" b="1">
                  <a:solidFill>
                    <a:schemeClr val="accent2"/>
                  </a:solidFill>
                  <a:latin typeface="Times New Roman" panose="02020603050405020304" pitchFamily="18" charset="0"/>
                </a:rPr>
                <a:t>SB</a:t>
              </a:r>
              <a:r>
                <a:rPr lang="en-US" altLang="zh-CN" sz="2000" b="1" baseline="-25000">
                  <a:solidFill>
                    <a:schemeClr val="accent2"/>
                  </a:solidFill>
                  <a:latin typeface="Times New Roman" panose="02020603050405020304" pitchFamily="18" charset="0"/>
                </a:rPr>
                <a:t>3</a:t>
              </a:r>
              <a:endParaRPr lang="en-US" altLang="zh-CN" sz="2000" b="1">
                <a:solidFill>
                  <a:schemeClr val="accent2"/>
                </a:solidFill>
                <a:latin typeface="Times New Roman" panose="02020603050405020304" pitchFamily="18" charset="0"/>
              </a:endParaRPr>
            </a:p>
          </p:txBody>
        </p:sp>
        <p:sp>
          <p:nvSpPr>
            <p:cNvPr id="364886" name="文本框 364885"/>
            <p:cNvSpPr txBox="1"/>
            <p:nvPr/>
          </p:nvSpPr>
          <p:spPr>
            <a:xfrm>
              <a:off x="3962" y="1891"/>
              <a:ext cx="248" cy="250"/>
            </a:xfrm>
            <a:prstGeom prst="rect">
              <a:avLst/>
            </a:prstGeom>
            <a:noFill/>
            <a:ln w="25400">
              <a:noFill/>
            </a:ln>
          </p:spPr>
          <p:txBody>
            <a:bodyPr wrap="none" lIns="0" rIns="0" anchor="ctr" anchorCtr="0">
              <a:spAutoFit/>
            </a:bodyPr>
            <a:lstStyle/>
            <a:p>
              <a:pPr algn="ctr"/>
              <a:r>
                <a:rPr lang="en-US" altLang="zh-CN" sz="2000" b="1">
                  <a:solidFill>
                    <a:schemeClr val="accent2"/>
                  </a:solidFill>
                  <a:latin typeface="Times New Roman" panose="02020603050405020304" pitchFamily="18" charset="0"/>
                </a:rPr>
                <a:t>SB</a:t>
              </a:r>
              <a:r>
                <a:rPr lang="en-US" altLang="zh-CN" sz="2000" b="1" baseline="-25000">
                  <a:solidFill>
                    <a:schemeClr val="accent2"/>
                  </a:solidFill>
                  <a:latin typeface="Times New Roman" panose="02020603050405020304" pitchFamily="18" charset="0"/>
                </a:rPr>
                <a:t>4</a:t>
              </a:r>
              <a:endParaRPr lang="en-US" altLang="zh-CN" sz="2000" b="1">
                <a:solidFill>
                  <a:schemeClr val="accent2"/>
                </a:solidFill>
                <a:latin typeface="Times New Roman" panose="02020603050405020304" pitchFamily="18" charset="0"/>
              </a:endParaRPr>
            </a:p>
          </p:txBody>
        </p:sp>
        <p:sp>
          <p:nvSpPr>
            <p:cNvPr id="364887" name="文本框 364886"/>
            <p:cNvSpPr txBox="1"/>
            <p:nvPr/>
          </p:nvSpPr>
          <p:spPr>
            <a:xfrm>
              <a:off x="3338" y="3043"/>
              <a:ext cx="248" cy="250"/>
            </a:xfrm>
            <a:prstGeom prst="rect">
              <a:avLst/>
            </a:prstGeom>
            <a:noFill/>
            <a:ln w="25400">
              <a:noFill/>
            </a:ln>
          </p:spPr>
          <p:txBody>
            <a:bodyPr wrap="none" lIns="0" rIns="0" anchor="ctr" anchorCtr="0">
              <a:spAutoFit/>
            </a:bodyPr>
            <a:lstStyle/>
            <a:p>
              <a:pPr algn="ctr"/>
              <a:r>
                <a:rPr lang="en-US" altLang="zh-CN" sz="2000" b="1">
                  <a:solidFill>
                    <a:srgbClr val="D60093"/>
                  </a:solidFill>
                  <a:latin typeface="Times New Roman" panose="02020603050405020304" pitchFamily="18" charset="0"/>
                </a:rPr>
                <a:t>SB</a:t>
              </a:r>
              <a:r>
                <a:rPr lang="en-US" altLang="zh-CN" sz="2000" b="1" baseline="-25000">
                  <a:solidFill>
                    <a:srgbClr val="D60093"/>
                  </a:solidFill>
                  <a:latin typeface="Times New Roman" panose="02020603050405020304" pitchFamily="18" charset="0"/>
                </a:rPr>
                <a:t>5</a:t>
              </a:r>
            </a:p>
          </p:txBody>
        </p:sp>
        <p:sp>
          <p:nvSpPr>
            <p:cNvPr id="364888" name="文本框 364887"/>
            <p:cNvSpPr txBox="1"/>
            <p:nvPr/>
          </p:nvSpPr>
          <p:spPr>
            <a:xfrm>
              <a:off x="4082" y="2635"/>
              <a:ext cx="248" cy="250"/>
            </a:xfrm>
            <a:prstGeom prst="rect">
              <a:avLst/>
            </a:prstGeom>
            <a:noFill/>
            <a:ln w="25400">
              <a:noFill/>
            </a:ln>
          </p:spPr>
          <p:txBody>
            <a:bodyPr wrap="none" lIns="0" rIns="0" anchor="ctr" anchorCtr="0">
              <a:spAutoFit/>
            </a:bodyPr>
            <a:lstStyle/>
            <a:p>
              <a:pPr algn="ctr"/>
              <a:r>
                <a:rPr lang="en-US" altLang="zh-CN" sz="2000" b="1">
                  <a:solidFill>
                    <a:srgbClr val="D60093"/>
                  </a:solidFill>
                  <a:latin typeface="Times New Roman" panose="02020603050405020304" pitchFamily="18" charset="0"/>
                </a:rPr>
                <a:t>SB</a:t>
              </a:r>
              <a:r>
                <a:rPr lang="en-US" altLang="zh-CN" sz="2000" b="1" baseline="-25000">
                  <a:solidFill>
                    <a:srgbClr val="D60093"/>
                  </a:solidFill>
                  <a:latin typeface="Times New Roman" panose="02020603050405020304" pitchFamily="18" charset="0"/>
                </a:rPr>
                <a:t>6</a:t>
              </a:r>
              <a:endParaRPr lang="en-US" altLang="zh-CN" sz="2000" b="1">
                <a:solidFill>
                  <a:srgbClr val="D60093"/>
                </a:solidFill>
                <a:latin typeface="Times New Roman" panose="02020603050405020304" pitchFamily="18" charset="0"/>
              </a:endParaRPr>
            </a:p>
          </p:txBody>
        </p:sp>
        <p:sp>
          <p:nvSpPr>
            <p:cNvPr id="364889" name="文本框 364888"/>
            <p:cNvSpPr txBox="1"/>
            <p:nvPr/>
          </p:nvSpPr>
          <p:spPr>
            <a:xfrm>
              <a:off x="3506" y="3307"/>
              <a:ext cx="248" cy="250"/>
            </a:xfrm>
            <a:prstGeom prst="rect">
              <a:avLst/>
            </a:prstGeom>
            <a:noFill/>
            <a:ln w="25400">
              <a:noFill/>
            </a:ln>
          </p:spPr>
          <p:txBody>
            <a:bodyPr wrap="none" lIns="0" rIns="0" anchor="ctr" anchorCtr="0">
              <a:spAutoFit/>
            </a:bodyPr>
            <a:lstStyle/>
            <a:p>
              <a:pPr algn="ctr"/>
              <a:r>
                <a:rPr lang="en-US" altLang="zh-CN" sz="2000" b="1">
                  <a:solidFill>
                    <a:schemeClr val="accent2"/>
                  </a:solidFill>
                  <a:latin typeface="Times New Roman" panose="02020603050405020304" pitchFamily="18" charset="0"/>
                </a:rPr>
                <a:t>SB</a:t>
              </a:r>
              <a:r>
                <a:rPr lang="en-US" altLang="zh-CN" sz="2000" b="1" baseline="-25000">
                  <a:solidFill>
                    <a:schemeClr val="accent2"/>
                  </a:solidFill>
                  <a:latin typeface="Times New Roman" panose="02020603050405020304" pitchFamily="18" charset="0"/>
                </a:rPr>
                <a:t>7</a:t>
              </a:r>
              <a:endParaRPr lang="en-US" altLang="zh-CN" sz="2000" b="1">
                <a:solidFill>
                  <a:schemeClr val="accent2"/>
                </a:solidFill>
                <a:latin typeface="Times New Roman" panose="02020603050405020304" pitchFamily="18" charset="0"/>
              </a:endParaRPr>
            </a:p>
          </p:txBody>
        </p:sp>
        <p:sp>
          <p:nvSpPr>
            <p:cNvPr id="364890" name="矩形 364889"/>
            <p:cNvSpPr/>
            <p:nvPr/>
          </p:nvSpPr>
          <p:spPr>
            <a:xfrm>
              <a:off x="4685" y="3163"/>
              <a:ext cx="327" cy="250"/>
            </a:xfrm>
            <a:prstGeom prst="rect">
              <a:avLst/>
            </a:prstGeom>
            <a:noFill/>
            <a:ln w="9525">
              <a:noFill/>
            </a:ln>
          </p:spPr>
          <p:txBody>
            <a:bodyPr wrap="none" lIns="0" rIns="0" anchor="t" anchorCtr="0">
              <a:spAutoFit/>
            </a:bodyPr>
            <a:lstStyle/>
            <a:p>
              <a:pPr algn="ctr"/>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3</a:t>
              </a:r>
            </a:p>
          </p:txBody>
        </p:sp>
        <p:sp>
          <p:nvSpPr>
            <p:cNvPr id="364891" name="直接连接符 364890"/>
            <p:cNvSpPr/>
            <p:nvPr/>
          </p:nvSpPr>
          <p:spPr>
            <a:xfrm flipV="1">
              <a:off x="3654" y="771"/>
              <a:ext cx="240" cy="84"/>
            </a:xfrm>
            <a:prstGeom prst="line">
              <a:avLst/>
            </a:prstGeom>
            <a:ln w="38100" cap="flat" cmpd="sng">
              <a:solidFill>
                <a:schemeClr val="tx2"/>
              </a:solidFill>
              <a:prstDash val="solid"/>
              <a:headEnd type="none" w="med" len="med"/>
              <a:tailEnd type="none" w="med" len="med"/>
            </a:ln>
          </p:spPr>
        </p:sp>
        <p:sp>
          <p:nvSpPr>
            <p:cNvPr id="364892" name="文本框 364891"/>
            <p:cNvSpPr txBox="1"/>
            <p:nvPr/>
          </p:nvSpPr>
          <p:spPr>
            <a:xfrm>
              <a:off x="3534" y="520"/>
              <a:ext cx="327" cy="250"/>
            </a:xfrm>
            <a:prstGeom prst="rect">
              <a:avLst/>
            </a:prstGeom>
            <a:noFill/>
            <a:ln w="9525">
              <a:noFill/>
            </a:ln>
          </p:spPr>
          <p:txBody>
            <a:bodyPr wrap="none" lIns="0" rIns="0" anchor="t" anchorCtr="0">
              <a:spAutoFit/>
            </a:bodyPr>
            <a:lstStyle/>
            <a:p>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1</a:t>
              </a:r>
              <a:endParaRPr lang="en-US" altLang="zh-CN" sz="2000" b="1">
                <a:solidFill>
                  <a:schemeClr val="accent2"/>
                </a:solidFill>
                <a:latin typeface="Times New Roman" panose="02020603050405020304" pitchFamily="18" charset="0"/>
              </a:endParaRPr>
            </a:p>
          </p:txBody>
        </p:sp>
        <p:sp>
          <p:nvSpPr>
            <p:cNvPr id="364893" name="文本框 364892"/>
            <p:cNvSpPr txBox="1"/>
            <p:nvPr/>
          </p:nvSpPr>
          <p:spPr>
            <a:xfrm>
              <a:off x="4254" y="520"/>
              <a:ext cx="283" cy="250"/>
            </a:xfrm>
            <a:prstGeom prst="rect">
              <a:avLst/>
            </a:prstGeom>
            <a:noFill/>
            <a:ln w="9525">
              <a:noFill/>
            </a:ln>
          </p:spPr>
          <p:txBody>
            <a:bodyPr wrap="none" lIns="0" rIns="0" anchor="t" anchorCtr="0">
              <a:spAutoFit/>
            </a:bodyPr>
            <a:lstStyle/>
            <a:p>
              <a:r>
                <a:rPr lang="en-US" altLang="zh-CN" sz="2000" b="1">
                  <a:solidFill>
                    <a:srgbClr val="008000"/>
                  </a:solidFill>
                  <a:latin typeface="Times New Roman" panose="02020603050405020304" pitchFamily="18" charset="0"/>
                </a:rPr>
                <a:t>HL</a:t>
              </a:r>
              <a:r>
                <a:rPr lang="en-US" altLang="zh-CN" sz="2000" b="1" baseline="-25000">
                  <a:solidFill>
                    <a:srgbClr val="008000"/>
                  </a:solidFill>
                  <a:latin typeface="Times New Roman" panose="02020603050405020304" pitchFamily="18" charset="0"/>
                </a:rPr>
                <a:t>1</a:t>
              </a:r>
              <a:endParaRPr lang="en-US" altLang="zh-CN" sz="2000" b="1">
                <a:solidFill>
                  <a:srgbClr val="008000"/>
                </a:solidFill>
                <a:latin typeface="Times New Roman" panose="02020603050405020304" pitchFamily="18" charset="0"/>
              </a:endParaRPr>
            </a:p>
          </p:txBody>
        </p:sp>
        <p:sp>
          <p:nvSpPr>
            <p:cNvPr id="364894" name="文本框 364893"/>
            <p:cNvSpPr txBox="1"/>
            <p:nvPr/>
          </p:nvSpPr>
          <p:spPr>
            <a:xfrm>
              <a:off x="4518" y="712"/>
              <a:ext cx="283" cy="250"/>
            </a:xfrm>
            <a:prstGeom prst="rect">
              <a:avLst/>
            </a:prstGeom>
            <a:noFill/>
            <a:ln w="9525">
              <a:noFill/>
            </a:ln>
          </p:spPr>
          <p:txBody>
            <a:bodyPr wrap="none" lIns="0" rIns="0" anchor="t" anchorCtr="0">
              <a:spAutoFit/>
            </a:bodyPr>
            <a:lstStyle/>
            <a:p>
              <a:r>
                <a:rPr lang="en-US" altLang="zh-CN" sz="2000" b="1">
                  <a:solidFill>
                    <a:srgbClr val="008000"/>
                  </a:solidFill>
                  <a:latin typeface="Times New Roman" panose="02020603050405020304" pitchFamily="18" charset="0"/>
                </a:rPr>
                <a:t>HL</a:t>
              </a:r>
              <a:r>
                <a:rPr lang="en-US" altLang="zh-CN" sz="2000" b="1" baseline="-25000">
                  <a:solidFill>
                    <a:srgbClr val="008000"/>
                  </a:solidFill>
                  <a:latin typeface="Times New Roman" panose="02020603050405020304" pitchFamily="18" charset="0"/>
                </a:rPr>
                <a:t>2</a:t>
              </a:r>
              <a:endParaRPr lang="en-US" altLang="zh-CN" sz="2000" b="1">
                <a:solidFill>
                  <a:srgbClr val="008000"/>
                </a:solidFill>
                <a:latin typeface="Times New Roman" panose="02020603050405020304" pitchFamily="18" charset="0"/>
              </a:endParaRPr>
            </a:p>
          </p:txBody>
        </p:sp>
        <p:sp>
          <p:nvSpPr>
            <p:cNvPr id="364895" name="椭圆 364894"/>
            <p:cNvSpPr/>
            <p:nvPr/>
          </p:nvSpPr>
          <p:spPr>
            <a:xfrm>
              <a:off x="3972" y="1104"/>
              <a:ext cx="47" cy="48"/>
            </a:xfrm>
            <a:prstGeom prst="ellipse">
              <a:avLst/>
            </a:prstGeom>
            <a:noFill/>
            <a:ln w="25400" cap="flat" cmpd="sng">
              <a:solidFill>
                <a:srgbClr val="0000FF"/>
              </a:solidFill>
              <a:prstDash val="solid"/>
              <a:headEnd type="none" w="med" len="med"/>
              <a:tailEnd type="none" w="med" len="med"/>
            </a:ln>
          </p:spPr>
          <p:txBody>
            <a:bodyPr/>
            <a:lstStyle/>
            <a:p>
              <a:endParaRPr lang="zh-CN" altLang="en-US"/>
            </a:p>
          </p:txBody>
        </p:sp>
        <p:sp>
          <p:nvSpPr>
            <p:cNvPr id="364896" name="直接连接符 364895"/>
            <p:cNvSpPr/>
            <p:nvPr/>
          </p:nvSpPr>
          <p:spPr>
            <a:xfrm flipV="1">
              <a:off x="3804" y="1140"/>
              <a:ext cx="168" cy="60"/>
            </a:xfrm>
            <a:prstGeom prst="line">
              <a:avLst/>
            </a:prstGeom>
            <a:ln w="38100" cap="flat" cmpd="sng">
              <a:solidFill>
                <a:srgbClr val="0000FF"/>
              </a:solidFill>
              <a:prstDash val="solid"/>
              <a:headEnd type="none" w="med" len="med"/>
              <a:tailEnd type="none" w="med" len="lg"/>
            </a:ln>
          </p:spPr>
        </p:sp>
        <p:sp>
          <p:nvSpPr>
            <p:cNvPr id="364897" name="文本框 364896"/>
            <p:cNvSpPr txBox="1"/>
            <p:nvPr/>
          </p:nvSpPr>
          <p:spPr>
            <a:xfrm>
              <a:off x="3847" y="1152"/>
              <a:ext cx="107" cy="288"/>
            </a:xfrm>
            <a:prstGeom prst="rect">
              <a:avLst/>
            </a:prstGeom>
            <a:noFill/>
            <a:ln w="25400">
              <a:noFill/>
            </a:ln>
          </p:spPr>
          <p:txBody>
            <a:bodyPr wrap="none" lIns="0" rIns="0" anchor="ctr" anchorCtr="0">
              <a:spAutoFit/>
            </a:bodyPr>
            <a:lstStyle/>
            <a:p>
              <a:pPr algn="ctr"/>
              <a:r>
                <a:rPr lang="en-US" altLang="zh-CN" b="1">
                  <a:solidFill>
                    <a:srgbClr val="008000"/>
                  </a:solidFill>
                  <a:latin typeface="Times New Roman" panose="02020603050405020304" pitchFamily="18" charset="0"/>
                </a:rPr>
                <a:t>S</a:t>
              </a:r>
            </a:p>
          </p:txBody>
        </p:sp>
        <p:sp>
          <p:nvSpPr>
            <p:cNvPr id="364898" name="文本框 364897"/>
            <p:cNvSpPr txBox="1"/>
            <p:nvPr/>
          </p:nvSpPr>
          <p:spPr>
            <a:xfrm>
              <a:off x="4710" y="1108"/>
              <a:ext cx="214" cy="250"/>
            </a:xfrm>
            <a:prstGeom prst="rect">
              <a:avLst/>
            </a:prstGeom>
            <a:noFill/>
            <a:ln w="9525">
              <a:noFill/>
            </a:ln>
          </p:spPr>
          <p:txBody>
            <a:bodyPr wrap="none" lIns="0" rIns="0" anchor="t" anchorCtr="0">
              <a:spAutoFit/>
            </a:bodyPr>
            <a:lstStyle/>
            <a:p>
              <a:r>
                <a:rPr lang="en-US" altLang="zh-CN" sz="2000" b="1">
                  <a:solidFill>
                    <a:srgbClr val="008000"/>
                  </a:solidFill>
                  <a:latin typeface="Times New Roman" panose="02020603050405020304" pitchFamily="18" charset="0"/>
                </a:rPr>
                <a:t>EL</a:t>
              </a:r>
            </a:p>
          </p:txBody>
        </p:sp>
        <p:sp>
          <p:nvSpPr>
            <p:cNvPr id="364899" name="椭圆 364898"/>
            <p:cNvSpPr/>
            <p:nvPr/>
          </p:nvSpPr>
          <p:spPr>
            <a:xfrm>
              <a:off x="4644" y="1824"/>
              <a:ext cx="56" cy="56"/>
            </a:xfrm>
            <a:prstGeom prst="ellipse">
              <a:avLst/>
            </a:prstGeom>
            <a:solidFill>
              <a:schemeClr val="tx2"/>
            </a:solidFill>
            <a:ln w="9525" cap="flat" cmpd="sng">
              <a:solidFill>
                <a:schemeClr val="tx1"/>
              </a:solidFill>
              <a:prstDash val="solid"/>
              <a:headEnd type="none" w="med" len="med"/>
              <a:tailEnd type="none" w="med" len="med"/>
            </a:ln>
          </p:spPr>
          <p:txBody>
            <a:bodyPr/>
            <a:lstStyle/>
            <a:p>
              <a:endParaRPr lang="zh-CN" altLang="en-US"/>
            </a:p>
          </p:txBody>
        </p:sp>
        <p:sp>
          <p:nvSpPr>
            <p:cNvPr id="364900" name="直接连接符 364899"/>
            <p:cNvSpPr/>
            <p:nvPr/>
          </p:nvSpPr>
          <p:spPr>
            <a:xfrm>
              <a:off x="3444" y="1242"/>
              <a:ext cx="0" cy="120"/>
            </a:xfrm>
            <a:prstGeom prst="line">
              <a:avLst/>
            </a:prstGeom>
            <a:ln w="28575" cap="flat" cmpd="sng">
              <a:solidFill>
                <a:schemeClr val="tx2"/>
              </a:solidFill>
              <a:prstDash val="solid"/>
              <a:headEnd type="none" w="med" len="med"/>
              <a:tailEnd type="none" w="med" len="med"/>
            </a:ln>
          </p:spPr>
        </p:sp>
        <p:sp>
          <p:nvSpPr>
            <p:cNvPr id="364901" name="直接连接符 364900"/>
            <p:cNvSpPr/>
            <p:nvPr/>
          </p:nvSpPr>
          <p:spPr>
            <a:xfrm>
              <a:off x="3498" y="1278"/>
              <a:ext cx="0" cy="72"/>
            </a:xfrm>
            <a:prstGeom prst="line">
              <a:avLst/>
            </a:prstGeom>
            <a:ln w="28575" cap="flat" cmpd="sng">
              <a:solidFill>
                <a:schemeClr val="tx2"/>
              </a:solidFill>
              <a:prstDash val="solid"/>
              <a:headEnd type="none" w="med" len="med"/>
              <a:tailEnd type="none" w="med" len="med"/>
            </a:ln>
          </p:spPr>
        </p:sp>
        <p:sp>
          <p:nvSpPr>
            <p:cNvPr id="364902" name="直接连接符 364901"/>
            <p:cNvSpPr/>
            <p:nvPr/>
          </p:nvSpPr>
          <p:spPr>
            <a:xfrm>
              <a:off x="3540" y="1290"/>
              <a:ext cx="0" cy="48"/>
            </a:xfrm>
            <a:prstGeom prst="line">
              <a:avLst/>
            </a:prstGeom>
            <a:ln w="28575" cap="flat" cmpd="sng">
              <a:solidFill>
                <a:schemeClr val="tx2"/>
              </a:solidFill>
              <a:prstDash val="solid"/>
              <a:headEnd type="none" w="med" len="med"/>
              <a:tailEnd type="none" w="med" len="med"/>
            </a:ln>
          </p:spPr>
        </p:sp>
        <p:sp>
          <p:nvSpPr>
            <p:cNvPr id="364903" name="直接连接符 364902"/>
            <p:cNvSpPr/>
            <p:nvPr/>
          </p:nvSpPr>
          <p:spPr>
            <a:xfrm>
              <a:off x="3084" y="894"/>
              <a:ext cx="0" cy="120"/>
            </a:xfrm>
            <a:prstGeom prst="line">
              <a:avLst/>
            </a:prstGeom>
            <a:ln w="28575" cap="flat" cmpd="sng">
              <a:solidFill>
                <a:schemeClr val="tx2"/>
              </a:solidFill>
              <a:prstDash val="solid"/>
              <a:headEnd type="none" w="med" len="med"/>
              <a:tailEnd type="none" w="med" len="med"/>
            </a:ln>
          </p:spPr>
        </p:sp>
        <p:sp>
          <p:nvSpPr>
            <p:cNvPr id="364904" name="直接连接符 364903"/>
            <p:cNvSpPr/>
            <p:nvPr/>
          </p:nvSpPr>
          <p:spPr>
            <a:xfrm>
              <a:off x="3138" y="930"/>
              <a:ext cx="0" cy="72"/>
            </a:xfrm>
            <a:prstGeom prst="line">
              <a:avLst/>
            </a:prstGeom>
            <a:ln w="28575" cap="flat" cmpd="sng">
              <a:solidFill>
                <a:schemeClr val="tx2"/>
              </a:solidFill>
              <a:prstDash val="solid"/>
              <a:headEnd type="none" w="med" len="med"/>
              <a:tailEnd type="none" w="med" len="med"/>
            </a:ln>
          </p:spPr>
        </p:sp>
        <p:sp>
          <p:nvSpPr>
            <p:cNvPr id="364905" name="直接连接符 364904"/>
            <p:cNvSpPr/>
            <p:nvPr/>
          </p:nvSpPr>
          <p:spPr>
            <a:xfrm>
              <a:off x="3180" y="942"/>
              <a:ext cx="0" cy="48"/>
            </a:xfrm>
            <a:prstGeom prst="line">
              <a:avLst/>
            </a:prstGeom>
            <a:ln w="28575" cap="flat" cmpd="sng">
              <a:solidFill>
                <a:schemeClr val="tx2"/>
              </a:solidFill>
              <a:prstDash val="solid"/>
              <a:headEnd type="none" w="med" len="med"/>
              <a:tailEnd type="none" w="med" len="med"/>
            </a:ln>
          </p:spPr>
        </p:sp>
        <p:sp>
          <p:nvSpPr>
            <p:cNvPr id="364906" name="文本框 364905"/>
            <p:cNvSpPr txBox="1"/>
            <p:nvPr/>
          </p:nvSpPr>
          <p:spPr>
            <a:xfrm>
              <a:off x="3229" y="1819"/>
              <a:ext cx="213" cy="250"/>
            </a:xfrm>
            <a:prstGeom prst="rect">
              <a:avLst/>
            </a:prstGeom>
            <a:noFill/>
            <a:ln w="25400">
              <a:noFill/>
            </a:ln>
          </p:spPr>
          <p:txBody>
            <a:bodyPr wrap="none" lIns="0" rIns="0" anchor="ctr" anchorCtr="0">
              <a:spAutoFit/>
            </a:bodyPr>
            <a:lstStyle/>
            <a:p>
              <a:pPr algn="ctr"/>
              <a:r>
                <a:rPr lang="en-US" altLang="zh-CN" sz="2000" b="1">
                  <a:solidFill>
                    <a:schemeClr val="accent2"/>
                  </a:solidFill>
                  <a:latin typeface="Times New Roman" panose="02020603050405020304" pitchFamily="18" charset="0"/>
                </a:rPr>
                <a:t>SQ</a:t>
              </a:r>
            </a:p>
          </p:txBody>
        </p:sp>
        <p:sp>
          <p:nvSpPr>
            <p:cNvPr id="364907" name="直接连接符 364906"/>
            <p:cNvSpPr/>
            <p:nvPr/>
          </p:nvSpPr>
          <p:spPr>
            <a:xfrm flipH="1">
              <a:off x="3144" y="1842"/>
              <a:ext cx="102" cy="102"/>
            </a:xfrm>
            <a:prstGeom prst="line">
              <a:avLst/>
            </a:prstGeom>
            <a:ln w="25400" cap="flat" cmpd="sng">
              <a:solidFill>
                <a:srgbClr val="D60093"/>
              </a:solidFill>
              <a:prstDash val="solid"/>
              <a:headEnd type="none" w="med" len="med"/>
              <a:tailEnd type="none" w="med" len="lg"/>
            </a:ln>
          </p:spPr>
        </p:sp>
        <p:sp>
          <p:nvSpPr>
            <p:cNvPr id="364908" name="文本框 364907"/>
            <p:cNvSpPr txBox="1"/>
            <p:nvPr/>
          </p:nvSpPr>
          <p:spPr>
            <a:xfrm>
              <a:off x="3228" y="487"/>
              <a:ext cx="266" cy="250"/>
            </a:xfrm>
            <a:prstGeom prst="rect">
              <a:avLst/>
            </a:prstGeom>
            <a:noFill/>
            <a:ln w="25400">
              <a:noFill/>
            </a:ln>
          </p:spPr>
          <p:txBody>
            <a:bodyPr wrap="none" lIns="0" rIns="0" anchor="ctr" anchorCtr="0">
              <a:spAutoFit/>
            </a:bodyPr>
            <a:lstStyle/>
            <a:p>
              <a:pPr algn="ctr"/>
              <a:r>
                <a:rPr lang="en-US" altLang="zh-CN" sz="2000" b="1">
                  <a:solidFill>
                    <a:srgbClr val="9900CC"/>
                  </a:solidFill>
                  <a:latin typeface="Times New Roman" panose="02020603050405020304" pitchFamily="18" charset="0"/>
                </a:rPr>
                <a:t>FU</a:t>
              </a:r>
              <a:r>
                <a:rPr lang="en-US" altLang="zh-CN" sz="2000" b="1" baseline="-25000">
                  <a:solidFill>
                    <a:srgbClr val="9900CC"/>
                  </a:solidFill>
                  <a:latin typeface="Times New Roman" panose="02020603050405020304" pitchFamily="18" charset="0"/>
                </a:rPr>
                <a:t>2</a:t>
              </a:r>
            </a:p>
          </p:txBody>
        </p:sp>
        <p:sp>
          <p:nvSpPr>
            <p:cNvPr id="364909" name="文本框 364908"/>
            <p:cNvSpPr txBox="1"/>
            <p:nvPr/>
          </p:nvSpPr>
          <p:spPr>
            <a:xfrm>
              <a:off x="3276" y="823"/>
              <a:ext cx="266" cy="250"/>
            </a:xfrm>
            <a:prstGeom prst="rect">
              <a:avLst/>
            </a:prstGeom>
            <a:noFill/>
            <a:ln w="25400">
              <a:noFill/>
            </a:ln>
          </p:spPr>
          <p:txBody>
            <a:bodyPr wrap="none" lIns="0" rIns="0" anchor="ctr" anchorCtr="0">
              <a:spAutoFit/>
            </a:bodyPr>
            <a:lstStyle/>
            <a:p>
              <a:pPr algn="ctr"/>
              <a:r>
                <a:rPr lang="en-US" altLang="zh-CN" sz="2000" b="1">
                  <a:solidFill>
                    <a:srgbClr val="9900CC"/>
                  </a:solidFill>
                  <a:latin typeface="Times New Roman" panose="02020603050405020304" pitchFamily="18" charset="0"/>
                </a:rPr>
                <a:t>FU</a:t>
              </a:r>
              <a:r>
                <a:rPr lang="en-US" altLang="zh-CN" sz="2000" b="1" baseline="-25000">
                  <a:solidFill>
                    <a:srgbClr val="9900CC"/>
                  </a:solidFill>
                  <a:latin typeface="Times New Roman" panose="02020603050405020304" pitchFamily="18" charset="0"/>
                </a:rPr>
                <a:t>3</a:t>
              </a:r>
            </a:p>
          </p:txBody>
        </p:sp>
        <p:sp>
          <p:nvSpPr>
            <p:cNvPr id="364910" name="文本框 364909"/>
            <p:cNvSpPr txBox="1"/>
            <p:nvPr/>
          </p:nvSpPr>
          <p:spPr>
            <a:xfrm>
              <a:off x="3024" y="1585"/>
              <a:ext cx="266" cy="250"/>
            </a:xfrm>
            <a:prstGeom prst="rect">
              <a:avLst/>
            </a:prstGeom>
            <a:noFill/>
            <a:ln w="25400">
              <a:noFill/>
            </a:ln>
          </p:spPr>
          <p:txBody>
            <a:bodyPr wrap="none" lIns="0" rIns="0" anchor="ctr" anchorCtr="0">
              <a:spAutoFit/>
            </a:bodyPr>
            <a:lstStyle/>
            <a:p>
              <a:pPr algn="ctr"/>
              <a:r>
                <a:rPr lang="en-US" altLang="zh-CN" sz="2000" b="1">
                  <a:solidFill>
                    <a:srgbClr val="9900CC"/>
                  </a:solidFill>
                  <a:latin typeface="Times New Roman" panose="02020603050405020304" pitchFamily="18" charset="0"/>
                </a:rPr>
                <a:t>FU</a:t>
              </a:r>
              <a:r>
                <a:rPr lang="en-US" altLang="zh-CN" sz="2000" b="1" baseline="-25000">
                  <a:solidFill>
                    <a:srgbClr val="9900CC"/>
                  </a:solidFill>
                  <a:latin typeface="Times New Roman" panose="02020603050405020304" pitchFamily="18" charset="0"/>
                </a:rPr>
                <a:t>4</a:t>
              </a:r>
            </a:p>
          </p:txBody>
        </p:sp>
      </p:grpSp>
      <p:sp>
        <p:nvSpPr>
          <p:cNvPr id="364911" name="文本框 364910"/>
          <p:cNvSpPr txBox="1"/>
          <p:nvPr/>
        </p:nvSpPr>
        <p:spPr>
          <a:xfrm>
            <a:off x="4222750" y="876300"/>
            <a:ext cx="203200" cy="457200"/>
          </a:xfrm>
          <a:prstGeom prst="rect">
            <a:avLst/>
          </a:prstGeom>
          <a:noFill/>
          <a:ln w="25400">
            <a:noFill/>
          </a:ln>
        </p:spPr>
        <p:txBody>
          <a:bodyPr wrap="none" lIns="0" rIns="0" anchor="ctr" anchorCtr="0">
            <a:spAutoFit/>
          </a:bodyPr>
          <a:lstStyle/>
          <a:p>
            <a:pPr algn="ctr"/>
            <a:r>
              <a:rPr lang="en-US" altLang="zh-CN" b="1">
                <a:solidFill>
                  <a:srgbClr val="FF0066"/>
                </a:solidFill>
                <a:latin typeface="Times New Roman" panose="02020603050405020304" pitchFamily="18" charset="0"/>
              </a:rPr>
              <a:t>T</a:t>
            </a:r>
            <a:endParaRPr lang="en-US" altLang="zh-CN" b="1" baseline="-25000">
              <a:solidFill>
                <a:srgbClr val="FF0066"/>
              </a:solidFill>
              <a:latin typeface="Times New Roman" panose="02020603050405020304" pitchFamily="18" charset="0"/>
            </a:endParaRPr>
          </a:p>
        </p:txBody>
      </p:sp>
      <p:sp>
        <p:nvSpPr>
          <p:cNvPr id="368"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953589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64553"/>
                                        </p:tgtEl>
                                        <p:attrNameLst>
                                          <p:attrName>style.visibility</p:attrName>
                                        </p:attrNameLst>
                                      </p:cBhvr>
                                      <p:to>
                                        <p:strVal val="visible"/>
                                      </p:to>
                                    </p:set>
                                    <p:animEffect transition="in" filter="wipe(left)">
                                      <p:cBhvr>
                                        <p:cTn id="7" dur="500"/>
                                        <p:tgtEl>
                                          <p:spTgt spid="3645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4547">
                                            <p:txEl>
                                              <p:pRg st="0" end="0"/>
                                            </p:txEl>
                                          </p:spTgt>
                                        </p:tgtEl>
                                        <p:attrNameLst>
                                          <p:attrName>style.visibility</p:attrName>
                                        </p:attrNameLst>
                                      </p:cBhvr>
                                      <p:to>
                                        <p:strVal val="visible"/>
                                      </p:to>
                                    </p:set>
                                    <p:animEffect transition="in" filter="wipe(left)">
                                      <p:cBhvr>
                                        <p:cTn id="12" dur="500"/>
                                        <p:tgtEl>
                                          <p:spTgt spid="36454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4548">
                                            <p:txEl>
                                              <p:pRg st="0" end="0"/>
                                            </p:txEl>
                                          </p:spTgt>
                                        </p:tgtEl>
                                        <p:attrNameLst>
                                          <p:attrName>style.visibility</p:attrName>
                                        </p:attrNameLst>
                                      </p:cBhvr>
                                      <p:to>
                                        <p:strVal val="visible"/>
                                      </p:to>
                                    </p:set>
                                    <p:animEffect transition="in" filter="wipe(left)">
                                      <p:cBhvr>
                                        <p:cTn id="17" dur="500"/>
                                        <p:tgtEl>
                                          <p:spTgt spid="36454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64549">
                                            <p:txEl>
                                              <p:pRg st="0" end="0"/>
                                            </p:txEl>
                                          </p:spTgt>
                                        </p:tgtEl>
                                        <p:attrNameLst>
                                          <p:attrName>style.visibility</p:attrName>
                                        </p:attrNameLst>
                                      </p:cBhvr>
                                      <p:to>
                                        <p:strVal val="visible"/>
                                      </p:to>
                                    </p:set>
                                    <p:animEffect transition="in" filter="wipe(left)">
                                      <p:cBhvr>
                                        <p:cTn id="22" dur="500"/>
                                        <p:tgtEl>
                                          <p:spTgt spid="36454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64730"/>
                                        </p:tgtEl>
                                        <p:attrNameLst>
                                          <p:attrName>style.visibility</p:attrName>
                                        </p:attrNameLst>
                                      </p:cBhvr>
                                      <p:to>
                                        <p:strVal val="visible"/>
                                      </p:to>
                                    </p:set>
                                    <p:animEffect transition="in" filter="wipe(left)">
                                      <p:cBhvr>
                                        <p:cTn id="27" dur="500"/>
                                        <p:tgtEl>
                                          <p:spTgt spid="36473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64911">
                                            <p:txEl>
                                              <p:pRg st="0" end="0"/>
                                            </p:txEl>
                                          </p:spTgt>
                                        </p:tgtEl>
                                        <p:attrNameLst>
                                          <p:attrName>style.visibility</p:attrName>
                                        </p:attrNameLst>
                                      </p:cBhvr>
                                      <p:to>
                                        <p:strVal val="visible"/>
                                      </p:to>
                                    </p:set>
                                    <p:animEffect transition="in" filter="wipe(left)">
                                      <p:cBhvr>
                                        <p:cTn id="32" dur="500"/>
                                        <p:tgtEl>
                                          <p:spTgt spid="36491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64550">
                                            <p:txEl>
                                              <p:pRg st="0" end="0"/>
                                            </p:txEl>
                                          </p:spTgt>
                                        </p:tgtEl>
                                        <p:attrNameLst>
                                          <p:attrName>style.visibility</p:attrName>
                                        </p:attrNameLst>
                                      </p:cBhvr>
                                      <p:to>
                                        <p:strVal val="visible"/>
                                      </p:to>
                                    </p:set>
                                    <p:animEffect transition="in" filter="wipe(left)">
                                      <p:cBhvr>
                                        <p:cTn id="37" dur="500"/>
                                        <p:tgtEl>
                                          <p:spTgt spid="364550">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64551">
                                            <p:txEl>
                                              <p:pRg st="0" end="0"/>
                                            </p:txEl>
                                          </p:spTgt>
                                        </p:tgtEl>
                                        <p:attrNameLst>
                                          <p:attrName>style.visibility</p:attrName>
                                        </p:attrNameLst>
                                      </p:cBhvr>
                                      <p:to>
                                        <p:strVal val="visible"/>
                                      </p:to>
                                    </p:set>
                                    <p:animEffect transition="in" filter="wipe(left)">
                                      <p:cBhvr>
                                        <p:cTn id="42" dur="500"/>
                                        <p:tgtEl>
                                          <p:spTgt spid="36455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64552">
                                            <p:txEl>
                                              <p:pRg st="0" end="0"/>
                                            </p:txEl>
                                          </p:spTgt>
                                        </p:tgtEl>
                                        <p:attrNameLst>
                                          <p:attrName>style.visibility</p:attrName>
                                        </p:attrNameLst>
                                      </p:cBhvr>
                                      <p:to>
                                        <p:strVal val="visible"/>
                                      </p:to>
                                    </p:set>
                                    <p:animEffect transition="in" filter="wipe(left)">
                                      <p:cBhvr>
                                        <p:cTn id="47" dur="500"/>
                                        <p:tgtEl>
                                          <p:spTgt spid="36455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4547" grpId="0" build="p"/>
      <p:bldP spid="364548" grpId="0" build="p"/>
      <p:bldP spid="364549" grpId="0" build="p"/>
      <p:bldP spid="364550" grpId="0" build="p"/>
      <p:bldP spid="364551" grpId="0" build="p"/>
      <p:bldP spid="364552" grpId="0" build="p"/>
      <p:bldP spid="364911" grpId="0"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文本框 365569"/>
          <p:cNvSpPr txBox="1"/>
          <p:nvPr/>
        </p:nvSpPr>
        <p:spPr>
          <a:xfrm>
            <a:off x="4762500" y="514350"/>
            <a:ext cx="4095750" cy="5740400"/>
          </a:xfrm>
          <a:prstGeom prst="rect">
            <a:avLst/>
          </a:prstGeom>
          <a:solidFill>
            <a:schemeClr val="bg1"/>
          </a:solidFill>
          <a:ln w="9525" cap="flat" cmpd="sng">
            <a:solidFill>
              <a:srgbClr val="339966"/>
            </a:solidFill>
            <a:prstDash val="solid"/>
            <a:miter/>
            <a:headEnd type="none" w="med" len="med"/>
            <a:tailEnd type="none" w="med" len="med"/>
          </a:ln>
        </p:spPr>
        <p:txBody>
          <a:bodyPr>
            <a:spAutoFit/>
          </a:bodyPr>
          <a:lstStyle/>
          <a:p>
            <a:pPr algn="just" eaLnBrk="0" hangingPunct="0">
              <a:lnSpc>
                <a:spcPct val="110000"/>
              </a:lnSpc>
            </a:pPr>
            <a:r>
              <a:rPr lang="zh-CN" altLang="en-US" sz="2800" b="1" dirty="0">
                <a:solidFill>
                  <a:srgbClr val="006600"/>
                </a:solidFill>
                <a:effectLst>
                  <a:outerShdw blurRad="38100" dist="38100" dir="2700000">
                    <a:srgbClr val="C0C0C0"/>
                  </a:outerShdw>
                </a:effectLst>
                <a:latin typeface="宋体" panose="02010600030101010101" pitchFamily="2" charset="-122"/>
              </a:rPr>
              <a:t>主电路</a:t>
            </a:r>
            <a:r>
              <a:rPr lang="zh-CN" altLang="en-US" sz="2800" b="1" dirty="0">
                <a:latin typeface="宋体" panose="02010600030101010101" pitchFamily="2" charset="-122"/>
              </a:rPr>
              <a:t>  </a:t>
            </a:r>
          </a:p>
          <a:p>
            <a:pPr eaLnBrk="0" hangingPunct="0">
              <a:lnSpc>
                <a:spcPct val="110000"/>
              </a:lnSpc>
            </a:pPr>
            <a:r>
              <a:rPr lang="zh-CN" altLang="en-US" sz="2800" b="1">
                <a:solidFill>
                  <a:srgbClr val="3333CC"/>
                </a:solidFill>
                <a:latin typeface="宋体" panose="02010600030101010101" pitchFamily="2" charset="-122"/>
              </a:rPr>
              <a:t>    </a:t>
            </a:r>
            <a:r>
              <a:rPr lang="en-US" altLang="zh-CN" sz="2800" b="1">
                <a:solidFill>
                  <a:srgbClr val="FF0066"/>
                </a:solidFill>
                <a:latin typeface="宋体" panose="02010600030101010101" pitchFamily="2" charset="-122"/>
              </a:rPr>
              <a:t>M</a:t>
            </a:r>
            <a:r>
              <a:rPr lang="en-US" altLang="zh-CN" sz="2800" b="1" baseline="-25000">
                <a:solidFill>
                  <a:srgbClr val="FF0066"/>
                </a:solidFill>
                <a:latin typeface="宋体" panose="02010600030101010101" pitchFamily="2" charset="-122"/>
              </a:rPr>
              <a:t>1</a:t>
            </a:r>
            <a:r>
              <a:rPr lang="zh-CN" altLang="en-US" sz="2800" b="1" dirty="0">
                <a:solidFill>
                  <a:srgbClr val="3333CC"/>
                </a:solidFill>
                <a:latin typeface="宋体" panose="02010600030101010101" pitchFamily="2" charset="-122"/>
              </a:rPr>
              <a:t>主运动和进给运动电机，</a:t>
            </a:r>
            <a:r>
              <a:rPr lang="en-US" altLang="zh-CN" sz="2800" b="1">
                <a:solidFill>
                  <a:srgbClr val="FF0066"/>
                </a:solidFill>
                <a:latin typeface="宋体" panose="02010600030101010101" pitchFamily="2" charset="-122"/>
              </a:rPr>
              <a:t>M</a:t>
            </a:r>
            <a:r>
              <a:rPr lang="en-US" altLang="zh-CN" sz="2800" b="1" baseline="-25000">
                <a:solidFill>
                  <a:srgbClr val="FF0066"/>
                </a:solidFill>
                <a:latin typeface="宋体" panose="02010600030101010101" pitchFamily="2" charset="-122"/>
              </a:rPr>
              <a:t>2</a:t>
            </a:r>
            <a:r>
              <a:rPr lang="zh-CN" altLang="en-US" sz="2800" b="1" dirty="0">
                <a:solidFill>
                  <a:srgbClr val="3333CC"/>
                </a:solidFill>
                <a:latin typeface="宋体" panose="02010600030101010101" pitchFamily="2" charset="-122"/>
              </a:rPr>
              <a:t>冷却泵电机</a:t>
            </a:r>
            <a:r>
              <a:rPr lang="zh-CN" altLang="en-US" sz="2800" b="1" dirty="0">
                <a:solidFill>
                  <a:srgbClr val="3333CC"/>
                </a:solidFill>
                <a:latin typeface="Times New Roman" panose="02020603050405020304" pitchFamily="18" charset="0"/>
              </a:rPr>
              <a:t>，</a:t>
            </a:r>
            <a:r>
              <a:rPr lang="en-US" altLang="zh-CN" sz="2800" b="1">
                <a:solidFill>
                  <a:srgbClr val="FF0066"/>
                </a:solidFill>
                <a:latin typeface="宋体" panose="02010600030101010101" pitchFamily="2" charset="-122"/>
              </a:rPr>
              <a:t>M</a:t>
            </a:r>
            <a:r>
              <a:rPr lang="en-US" altLang="zh-CN" sz="2800" b="1" baseline="-25000">
                <a:solidFill>
                  <a:srgbClr val="FF0066"/>
                </a:solidFill>
                <a:latin typeface="Times New Roman" panose="02020603050405020304" pitchFamily="18" charset="0"/>
              </a:rPr>
              <a:t>3</a:t>
            </a:r>
            <a:r>
              <a:rPr lang="zh-CN" altLang="en-US" sz="2800" b="1" dirty="0">
                <a:solidFill>
                  <a:srgbClr val="3333CC"/>
                </a:solidFill>
                <a:latin typeface="Times New Roman" panose="02020603050405020304" pitchFamily="18" charset="0"/>
              </a:rPr>
              <a:t>刀架快速移动电机。</a:t>
            </a:r>
          </a:p>
          <a:p>
            <a:pPr eaLnBrk="0" hangingPunct="0">
              <a:lnSpc>
                <a:spcPct val="110000"/>
              </a:lnSpc>
            </a:pPr>
            <a:r>
              <a:rPr lang="zh-CN" altLang="en-US" sz="2800" b="1" dirty="0">
                <a:latin typeface="Times New Roman" panose="02020603050405020304" pitchFamily="18" charset="0"/>
              </a:rPr>
              <a:t>        三台电机均为直接起动，单方向运行，主轴制动采用液压制动。</a:t>
            </a:r>
          </a:p>
          <a:p>
            <a:pPr eaLnBrk="0" hangingPunct="0">
              <a:lnSpc>
                <a:spcPct val="110000"/>
              </a:lnSpc>
            </a:pPr>
            <a:r>
              <a:rPr lang="zh-CN" altLang="en-US" sz="2800" b="1">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 电流表 </a:t>
            </a:r>
            <a:r>
              <a:rPr lang="zh-CN" altLang="en-US" sz="2800" b="1" dirty="0">
                <a:solidFill>
                  <a:schemeClr val="accent2"/>
                </a:solidFill>
                <a:latin typeface="Times New Roman" panose="02020603050405020304" pitchFamily="18" charset="0"/>
              </a:rPr>
              <a:t>监视主电机电流。让工作电流等于额定电流、提高功率因数和生产效率，以便充分的利用电机。</a:t>
            </a:r>
            <a:endParaRPr lang="zh-CN" altLang="en-US" sz="2800" b="1">
              <a:solidFill>
                <a:schemeClr val="accent2"/>
              </a:solidFill>
              <a:latin typeface="Times New Roman" panose="02020603050405020304" pitchFamily="18" charset="0"/>
            </a:endParaRPr>
          </a:p>
        </p:txBody>
      </p:sp>
      <p:grpSp>
        <p:nvGrpSpPr>
          <p:cNvPr id="365571" name="组合 365570"/>
          <p:cNvGrpSpPr/>
          <p:nvPr/>
        </p:nvGrpSpPr>
        <p:grpSpPr>
          <a:xfrm>
            <a:off x="333375" y="857250"/>
            <a:ext cx="4410075" cy="5527675"/>
            <a:chOff x="210" y="660"/>
            <a:chExt cx="2778" cy="3482"/>
          </a:xfrm>
        </p:grpSpPr>
        <p:sp>
          <p:nvSpPr>
            <p:cNvPr id="365572" name="矩形 365571"/>
            <p:cNvSpPr/>
            <p:nvPr/>
          </p:nvSpPr>
          <p:spPr>
            <a:xfrm>
              <a:off x="493" y="3854"/>
              <a:ext cx="694" cy="288"/>
            </a:xfrm>
            <a:prstGeom prst="rect">
              <a:avLst/>
            </a:prstGeom>
            <a:noFill/>
            <a:ln w="9525">
              <a:noFill/>
            </a:ln>
          </p:spPr>
          <p:txBody>
            <a:bodyPr wrap="none" anchor="t" anchorCtr="0">
              <a:spAutoFit/>
            </a:bodyPr>
            <a:lstStyle/>
            <a:p>
              <a:pPr algn="ctr"/>
              <a:r>
                <a:rPr lang="zh-CN" altLang="en-US" b="1">
                  <a:solidFill>
                    <a:srgbClr val="663300"/>
                  </a:solidFill>
                  <a:effectLst>
                    <a:outerShdw blurRad="38100" dist="38100" dir="2700000">
                      <a:srgbClr val="C0C0C0"/>
                    </a:outerShdw>
                  </a:effectLst>
                  <a:latin typeface="Times New Roman" panose="02020603050405020304" pitchFamily="18" charset="0"/>
                </a:rPr>
                <a:t>主</a:t>
              </a:r>
              <a:r>
                <a:rPr lang="zh-CN" altLang="en-US" b="1" dirty="0">
                  <a:solidFill>
                    <a:srgbClr val="663300"/>
                  </a:solidFill>
                  <a:effectLst>
                    <a:outerShdw blurRad="38100" dist="38100" dir="2700000">
                      <a:srgbClr val="C0C0C0"/>
                    </a:outerShdw>
                  </a:effectLst>
                  <a:latin typeface="Times New Roman" panose="02020603050405020304" pitchFamily="18" charset="0"/>
                </a:rPr>
                <a:t>电机</a:t>
              </a:r>
              <a:endParaRPr lang="zh-CN" altLang="en-US" b="1">
                <a:solidFill>
                  <a:srgbClr val="663300"/>
                </a:solidFill>
                <a:effectLst>
                  <a:outerShdw blurRad="38100" dist="38100" dir="2700000">
                    <a:srgbClr val="C0C0C0"/>
                  </a:outerShdw>
                </a:effectLst>
                <a:latin typeface="Times New Roman" panose="02020603050405020304" pitchFamily="18" charset="0"/>
              </a:endParaRPr>
            </a:p>
          </p:txBody>
        </p:sp>
        <p:sp>
          <p:nvSpPr>
            <p:cNvPr id="365573" name="矩形 365572"/>
            <p:cNvSpPr/>
            <p:nvPr/>
          </p:nvSpPr>
          <p:spPr>
            <a:xfrm>
              <a:off x="1224" y="3842"/>
              <a:ext cx="888" cy="288"/>
            </a:xfrm>
            <a:prstGeom prst="rect">
              <a:avLst/>
            </a:prstGeom>
            <a:noFill/>
            <a:ln w="9525">
              <a:noFill/>
            </a:ln>
          </p:spPr>
          <p:txBody>
            <a:bodyPr wrap="none" anchor="t" anchorCtr="0">
              <a:spAutoFit/>
            </a:bodyPr>
            <a:lstStyle/>
            <a:p>
              <a:pPr algn="ctr"/>
              <a:r>
                <a:rPr lang="zh-CN" altLang="en-US" b="1" dirty="0">
                  <a:solidFill>
                    <a:srgbClr val="008000"/>
                  </a:solidFill>
                  <a:effectLst>
                    <a:outerShdw blurRad="38100" dist="38100" dir="2700000">
                      <a:srgbClr val="C0C0C0"/>
                    </a:outerShdw>
                  </a:effectLst>
                  <a:latin typeface="Times New Roman" panose="02020603050405020304" pitchFamily="18" charset="0"/>
                </a:rPr>
                <a:t>冷却电机</a:t>
              </a:r>
              <a:endParaRPr lang="zh-CN" altLang="en-US" b="1">
                <a:solidFill>
                  <a:srgbClr val="008000"/>
                </a:solidFill>
                <a:effectLst>
                  <a:outerShdw blurRad="38100" dist="38100" dir="2700000">
                    <a:srgbClr val="C0C0C0"/>
                  </a:outerShdw>
                </a:effectLst>
                <a:latin typeface="Times New Roman" panose="02020603050405020304" pitchFamily="18" charset="0"/>
              </a:endParaRPr>
            </a:p>
          </p:txBody>
        </p:sp>
        <p:sp>
          <p:nvSpPr>
            <p:cNvPr id="365574" name="矩形 365573"/>
            <p:cNvSpPr/>
            <p:nvPr/>
          </p:nvSpPr>
          <p:spPr>
            <a:xfrm>
              <a:off x="2100" y="3842"/>
              <a:ext cx="888" cy="288"/>
            </a:xfrm>
            <a:prstGeom prst="rect">
              <a:avLst/>
            </a:prstGeom>
            <a:noFill/>
            <a:ln w="9525">
              <a:noFill/>
            </a:ln>
          </p:spPr>
          <p:txBody>
            <a:bodyPr wrap="none" anchor="t" anchorCtr="0">
              <a:spAutoFit/>
            </a:bodyPr>
            <a:lstStyle/>
            <a:p>
              <a:pPr algn="ctr"/>
              <a:r>
                <a:rPr lang="zh-CN" altLang="en-US" b="1" dirty="0">
                  <a:solidFill>
                    <a:srgbClr val="663300"/>
                  </a:solidFill>
                  <a:effectLst>
                    <a:outerShdw blurRad="38100" dist="38100" dir="2700000">
                      <a:srgbClr val="C0C0C0"/>
                    </a:outerShdw>
                  </a:effectLst>
                  <a:latin typeface="Times New Roman" panose="02020603050405020304" pitchFamily="18" charset="0"/>
                </a:rPr>
                <a:t>快速电机</a:t>
              </a:r>
              <a:endParaRPr lang="zh-CN" altLang="en-US" b="1">
                <a:solidFill>
                  <a:srgbClr val="663300"/>
                </a:solidFill>
                <a:effectLst>
                  <a:outerShdw blurRad="38100" dist="38100" dir="2700000">
                    <a:srgbClr val="C0C0C0"/>
                  </a:outerShdw>
                </a:effectLst>
                <a:latin typeface="Times New Roman" panose="02020603050405020304" pitchFamily="18" charset="0"/>
              </a:endParaRPr>
            </a:p>
          </p:txBody>
        </p:sp>
        <p:grpSp>
          <p:nvGrpSpPr>
            <p:cNvPr id="365575" name="组合 365574"/>
            <p:cNvGrpSpPr/>
            <p:nvPr/>
          </p:nvGrpSpPr>
          <p:grpSpPr>
            <a:xfrm>
              <a:off x="210" y="660"/>
              <a:ext cx="2514" cy="3210"/>
              <a:chOff x="210" y="660"/>
              <a:chExt cx="2514" cy="3210"/>
            </a:xfrm>
          </p:grpSpPr>
          <p:grpSp>
            <p:nvGrpSpPr>
              <p:cNvPr id="365576" name="组合 365575"/>
              <p:cNvGrpSpPr/>
              <p:nvPr/>
            </p:nvGrpSpPr>
            <p:grpSpPr>
              <a:xfrm>
                <a:off x="210" y="660"/>
                <a:ext cx="2514" cy="3210"/>
                <a:chOff x="198" y="720"/>
                <a:chExt cx="2514" cy="3210"/>
              </a:xfrm>
            </p:grpSpPr>
            <p:sp>
              <p:nvSpPr>
                <p:cNvPr id="365577" name="直接连接符 365576"/>
                <p:cNvSpPr/>
                <p:nvPr/>
              </p:nvSpPr>
              <p:spPr>
                <a:xfrm flipH="1">
                  <a:off x="852" y="2562"/>
                  <a:ext cx="0" cy="480"/>
                </a:xfrm>
                <a:prstGeom prst="line">
                  <a:avLst/>
                </a:prstGeom>
                <a:ln w="25400" cap="flat" cmpd="sng">
                  <a:solidFill>
                    <a:schemeClr val="accent2"/>
                  </a:solidFill>
                  <a:prstDash val="solid"/>
                  <a:headEnd type="none" w="med" len="med"/>
                  <a:tailEnd type="none" w="med" len="med"/>
                </a:ln>
              </p:spPr>
            </p:sp>
            <p:sp>
              <p:nvSpPr>
                <p:cNvPr id="365578" name="文本框 365577"/>
                <p:cNvSpPr txBox="1"/>
                <p:nvPr/>
              </p:nvSpPr>
              <p:spPr>
                <a:xfrm>
                  <a:off x="198" y="2392"/>
                  <a:ext cx="443" cy="250"/>
                </a:xfrm>
                <a:prstGeom prst="rect">
                  <a:avLst/>
                </a:prstGeom>
                <a:noFill/>
                <a:ln w="9525">
                  <a:noFill/>
                </a:ln>
              </p:spPr>
              <p:txBody>
                <a:bodyPr wrap="none" anchor="t" anchorCtr="0">
                  <a:spAutoFit/>
                </a:bodyPr>
                <a:lstStyle/>
                <a:p>
                  <a:r>
                    <a:rPr lang="en-US" altLang="zh-CN" sz="2000" b="1">
                      <a:solidFill>
                        <a:schemeClr val="tx2"/>
                      </a:solidFill>
                      <a:latin typeface="Times New Roman" panose="02020603050405020304" pitchFamily="18" charset="0"/>
                    </a:rPr>
                    <a:t>KM</a:t>
                  </a:r>
                  <a:r>
                    <a:rPr lang="en-US" altLang="zh-CN" sz="2000" b="1" baseline="-25000">
                      <a:solidFill>
                        <a:schemeClr val="tx2"/>
                      </a:solidFill>
                      <a:latin typeface="Times New Roman" panose="02020603050405020304" pitchFamily="18" charset="0"/>
                    </a:rPr>
                    <a:t>1</a:t>
                  </a:r>
                </a:p>
              </p:txBody>
            </p:sp>
            <p:sp>
              <p:nvSpPr>
                <p:cNvPr id="365579" name="文本框 365578"/>
                <p:cNvSpPr txBox="1"/>
                <p:nvPr/>
              </p:nvSpPr>
              <p:spPr>
                <a:xfrm>
                  <a:off x="360" y="967"/>
                  <a:ext cx="240" cy="250"/>
                </a:xfrm>
                <a:prstGeom prst="rect">
                  <a:avLst/>
                </a:prstGeom>
                <a:noFill/>
                <a:ln w="25400">
                  <a:noFill/>
                </a:ln>
              </p:spPr>
              <p:txBody>
                <a:bodyPr anchor="ctr" anchorCtr="0">
                  <a:spAutoFit/>
                </a:bodyPr>
                <a:lstStyle/>
                <a:p>
                  <a:pPr algn="ctr"/>
                  <a:r>
                    <a:rPr lang="en-US" altLang="zh-CN" sz="2000" b="1">
                      <a:solidFill>
                        <a:srgbClr val="D60093"/>
                      </a:solidFill>
                      <a:latin typeface="Times New Roman" panose="02020603050405020304" pitchFamily="18" charset="0"/>
                    </a:rPr>
                    <a:t>Q</a:t>
                  </a:r>
                </a:p>
              </p:txBody>
            </p:sp>
            <p:sp>
              <p:nvSpPr>
                <p:cNvPr id="365580" name="直接连接符 365579"/>
                <p:cNvSpPr/>
                <p:nvPr/>
              </p:nvSpPr>
              <p:spPr>
                <a:xfrm>
                  <a:off x="924" y="2340"/>
                  <a:ext cx="108" cy="228"/>
                </a:xfrm>
                <a:prstGeom prst="line">
                  <a:avLst/>
                </a:prstGeom>
                <a:ln w="38100" cap="flat" cmpd="sng">
                  <a:solidFill>
                    <a:schemeClr val="accent2"/>
                  </a:solidFill>
                  <a:prstDash val="solid"/>
                  <a:headEnd type="none" w="med" len="med"/>
                  <a:tailEnd type="none" w="med" len="med"/>
                </a:ln>
              </p:spPr>
            </p:sp>
            <p:sp>
              <p:nvSpPr>
                <p:cNvPr id="365581" name="直接连接符 365580"/>
                <p:cNvSpPr/>
                <p:nvPr/>
              </p:nvSpPr>
              <p:spPr>
                <a:xfrm>
                  <a:off x="744" y="2328"/>
                  <a:ext cx="108" cy="228"/>
                </a:xfrm>
                <a:prstGeom prst="line">
                  <a:avLst/>
                </a:prstGeom>
                <a:ln w="38100" cap="flat" cmpd="sng">
                  <a:solidFill>
                    <a:schemeClr val="accent2"/>
                  </a:solidFill>
                  <a:prstDash val="solid"/>
                  <a:headEnd type="none" w="med" len="med"/>
                  <a:tailEnd type="none" w="med" len="med"/>
                </a:ln>
              </p:spPr>
            </p:sp>
            <p:sp>
              <p:nvSpPr>
                <p:cNvPr id="365582" name="直接连接符 365581"/>
                <p:cNvSpPr/>
                <p:nvPr/>
              </p:nvSpPr>
              <p:spPr>
                <a:xfrm>
                  <a:off x="576" y="2340"/>
                  <a:ext cx="108" cy="228"/>
                </a:xfrm>
                <a:prstGeom prst="line">
                  <a:avLst/>
                </a:prstGeom>
                <a:ln w="38100" cap="flat" cmpd="sng">
                  <a:solidFill>
                    <a:schemeClr val="accent2"/>
                  </a:solidFill>
                  <a:prstDash val="solid"/>
                  <a:headEnd type="none" w="med" len="med"/>
                  <a:tailEnd type="none" w="med" len="med"/>
                </a:ln>
              </p:spPr>
            </p:sp>
            <p:sp>
              <p:nvSpPr>
                <p:cNvPr id="365583" name="直接连接符 365582"/>
                <p:cNvSpPr/>
                <p:nvPr/>
              </p:nvSpPr>
              <p:spPr>
                <a:xfrm>
                  <a:off x="624" y="2460"/>
                  <a:ext cx="360" cy="0"/>
                </a:xfrm>
                <a:prstGeom prst="line">
                  <a:avLst/>
                </a:prstGeom>
                <a:ln w="25400" cap="flat" cmpd="sng">
                  <a:solidFill>
                    <a:schemeClr val="tx2"/>
                  </a:solidFill>
                  <a:prstDash val="dash"/>
                  <a:headEnd type="none" w="med" len="med"/>
                  <a:tailEnd type="none" w="med" len="med"/>
                </a:ln>
              </p:spPr>
            </p:sp>
            <p:sp>
              <p:nvSpPr>
                <p:cNvPr id="365584" name="直接连接符 365583"/>
                <p:cNvSpPr/>
                <p:nvPr/>
              </p:nvSpPr>
              <p:spPr>
                <a:xfrm>
                  <a:off x="684" y="1212"/>
                  <a:ext cx="0" cy="168"/>
                </a:xfrm>
                <a:prstGeom prst="line">
                  <a:avLst/>
                </a:prstGeom>
                <a:ln w="25400" cap="flat" cmpd="sng">
                  <a:solidFill>
                    <a:schemeClr val="accent2"/>
                  </a:solidFill>
                  <a:prstDash val="solid"/>
                  <a:headEnd type="none" w="med" len="med"/>
                  <a:tailEnd type="none" w="med" len="med"/>
                </a:ln>
              </p:spPr>
            </p:sp>
            <p:sp>
              <p:nvSpPr>
                <p:cNvPr id="365585" name="直接连接符 365584"/>
                <p:cNvSpPr/>
                <p:nvPr/>
              </p:nvSpPr>
              <p:spPr>
                <a:xfrm>
                  <a:off x="852" y="1212"/>
                  <a:ext cx="0" cy="168"/>
                </a:xfrm>
                <a:prstGeom prst="line">
                  <a:avLst/>
                </a:prstGeom>
                <a:ln w="25400" cap="flat" cmpd="sng">
                  <a:solidFill>
                    <a:schemeClr val="accent2"/>
                  </a:solidFill>
                  <a:prstDash val="solid"/>
                  <a:headEnd type="none" w="med" len="med"/>
                  <a:tailEnd type="none" w="med" len="med"/>
                </a:ln>
              </p:spPr>
            </p:sp>
            <p:sp>
              <p:nvSpPr>
                <p:cNvPr id="365586" name="直接连接符 365585"/>
                <p:cNvSpPr/>
                <p:nvPr/>
              </p:nvSpPr>
              <p:spPr>
                <a:xfrm>
                  <a:off x="1032" y="1212"/>
                  <a:ext cx="0" cy="168"/>
                </a:xfrm>
                <a:prstGeom prst="line">
                  <a:avLst/>
                </a:prstGeom>
                <a:ln w="25400" cap="flat" cmpd="sng">
                  <a:solidFill>
                    <a:schemeClr val="accent2"/>
                  </a:solidFill>
                  <a:prstDash val="solid"/>
                  <a:headEnd type="none" w="med" len="med"/>
                  <a:tailEnd type="none" w="med" len="med"/>
                </a:ln>
              </p:spPr>
            </p:sp>
            <p:grpSp>
              <p:nvGrpSpPr>
                <p:cNvPr id="365587" name="组合 365586"/>
                <p:cNvGrpSpPr/>
                <p:nvPr/>
              </p:nvGrpSpPr>
              <p:grpSpPr>
                <a:xfrm>
                  <a:off x="612" y="720"/>
                  <a:ext cx="443" cy="492"/>
                  <a:chOff x="1452" y="1452"/>
                  <a:chExt cx="443" cy="492"/>
                </a:xfrm>
              </p:grpSpPr>
              <p:sp>
                <p:nvSpPr>
                  <p:cNvPr id="365588" name="椭圆 365587"/>
                  <p:cNvSpPr/>
                  <p:nvPr/>
                </p:nvSpPr>
                <p:spPr>
                  <a:xfrm>
                    <a:off x="1500" y="1896"/>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65589" name="椭圆 365588"/>
                  <p:cNvSpPr/>
                  <p:nvPr/>
                </p:nvSpPr>
                <p:spPr>
                  <a:xfrm>
                    <a:off x="1488" y="1452"/>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65590" name="直接连接符 365589"/>
                  <p:cNvSpPr/>
                  <p:nvPr/>
                </p:nvSpPr>
                <p:spPr>
                  <a:xfrm>
                    <a:off x="1512" y="1500"/>
                    <a:ext cx="0" cy="168"/>
                  </a:xfrm>
                  <a:prstGeom prst="line">
                    <a:avLst/>
                  </a:prstGeom>
                  <a:ln w="25400" cap="flat" cmpd="sng">
                    <a:solidFill>
                      <a:schemeClr val="accent2"/>
                    </a:solidFill>
                    <a:prstDash val="solid"/>
                    <a:headEnd type="none" w="med" len="med"/>
                    <a:tailEnd type="none" w="med" len="med"/>
                  </a:ln>
                </p:spPr>
              </p:sp>
              <p:sp>
                <p:nvSpPr>
                  <p:cNvPr id="365591" name="椭圆 365590"/>
                  <p:cNvSpPr/>
                  <p:nvPr/>
                </p:nvSpPr>
                <p:spPr>
                  <a:xfrm>
                    <a:off x="1668" y="1896"/>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65592" name="椭圆 365591"/>
                  <p:cNvSpPr/>
                  <p:nvPr/>
                </p:nvSpPr>
                <p:spPr>
                  <a:xfrm>
                    <a:off x="1656" y="1452"/>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65593" name="直接连接符 365592"/>
                  <p:cNvSpPr/>
                  <p:nvPr/>
                </p:nvSpPr>
                <p:spPr>
                  <a:xfrm>
                    <a:off x="1680" y="1500"/>
                    <a:ext cx="0" cy="168"/>
                  </a:xfrm>
                  <a:prstGeom prst="line">
                    <a:avLst/>
                  </a:prstGeom>
                  <a:ln w="25400" cap="flat" cmpd="sng">
                    <a:solidFill>
                      <a:schemeClr val="accent2"/>
                    </a:solidFill>
                    <a:prstDash val="solid"/>
                    <a:headEnd type="none" w="med" len="med"/>
                    <a:tailEnd type="none" w="med" len="med"/>
                  </a:ln>
                </p:spPr>
              </p:sp>
              <p:sp>
                <p:nvSpPr>
                  <p:cNvPr id="365594" name="椭圆 365593"/>
                  <p:cNvSpPr/>
                  <p:nvPr/>
                </p:nvSpPr>
                <p:spPr>
                  <a:xfrm>
                    <a:off x="1848" y="1896"/>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65595" name="椭圆 365594"/>
                  <p:cNvSpPr/>
                  <p:nvPr/>
                </p:nvSpPr>
                <p:spPr>
                  <a:xfrm>
                    <a:off x="1836" y="1452"/>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65596" name="直接连接符 365595"/>
                  <p:cNvSpPr/>
                  <p:nvPr/>
                </p:nvSpPr>
                <p:spPr>
                  <a:xfrm>
                    <a:off x="1860" y="1500"/>
                    <a:ext cx="0" cy="168"/>
                  </a:xfrm>
                  <a:prstGeom prst="line">
                    <a:avLst/>
                  </a:prstGeom>
                  <a:ln w="25400" cap="flat" cmpd="sng">
                    <a:solidFill>
                      <a:schemeClr val="accent2"/>
                    </a:solidFill>
                    <a:prstDash val="solid"/>
                    <a:headEnd type="none" w="med" len="med"/>
                    <a:tailEnd type="none" w="med" len="med"/>
                  </a:ln>
                </p:spPr>
              </p:sp>
              <p:sp>
                <p:nvSpPr>
                  <p:cNvPr id="365597" name="直接连接符 365596"/>
                  <p:cNvSpPr/>
                  <p:nvPr/>
                </p:nvSpPr>
                <p:spPr>
                  <a:xfrm>
                    <a:off x="1800" y="1656"/>
                    <a:ext cx="72" cy="240"/>
                  </a:xfrm>
                  <a:prstGeom prst="line">
                    <a:avLst/>
                  </a:prstGeom>
                  <a:ln w="38100" cap="flat" cmpd="sng">
                    <a:solidFill>
                      <a:schemeClr val="accent2"/>
                    </a:solidFill>
                    <a:prstDash val="solid"/>
                    <a:headEnd type="none" w="med" len="med"/>
                    <a:tailEnd type="none" w="med" len="med"/>
                  </a:ln>
                </p:spPr>
              </p:sp>
              <p:sp>
                <p:nvSpPr>
                  <p:cNvPr id="365598" name="直接连接符 365597"/>
                  <p:cNvSpPr/>
                  <p:nvPr/>
                </p:nvSpPr>
                <p:spPr>
                  <a:xfrm>
                    <a:off x="1620" y="1668"/>
                    <a:ext cx="72" cy="240"/>
                  </a:xfrm>
                  <a:prstGeom prst="line">
                    <a:avLst/>
                  </a:prstGeom>
                  <a:ln w="38100" cap="flat" cmpd="sng">
                    <a:solidFill>
                      <a:schemeClr val="accent2"/>
                    </a:solidFill>
                    <a:prstDash val="solid"/>
                    <a:headEnd type="none" w="med" len="med"/>
                    <a:tailEnd type="none" w="med" len="med"/>
                  </a:ln>
                </p:spPr>
              </p:sp>
              <p:sp>
                <p:nvSpPr>
                  <p:cNvPr id="365599" name="直接连接符 365598"/>
                  <p:cNvSpPr/>
                  <p:nvPr/>
                </p:nvSpPr>
                <p:spPr>
                  <a:xfrm>
                    <a:off x="1452" y="1656"/>
                    <a:ext cx="72" cy="240"/>
                  </a:xfrm>
                  <a:prstGeom prst="line">
                    <a:avLst/>
                  </a:prstGeom>
                  <a:ln w="38100" cap="flat" cmpd="sng">
                    <a:solidFill>
                      <a:schemeClr val="accent2"/>
                    </a:solidFill>
                    <a:prstDash val="solid"/>
                    <a:headEnd type="none" w="med" len="med"/>
                    <a:tailEnd type="none" w="med" len="med"/>
                  </a:ln>
                </p:spPr>
              </p:sp>
              <p:sp>
                <p:nvSpPr>
                  <p:cNvPr id="365600" name="直接连接符 365599"/>
                  <p:cNvSpPr/>
                  <p:nvPr/>
                </p:nvSpPr>
                <p:spPr>
                  <a:xfrm>
                    <a:off x="1488" y="1788"/>
                    <a:ext cx="336" cy="0"/>
                  </a:xfrm>
                  <a:prstGeom prst="line">
                    <a:avLst/>
                  </a:prstGeom>
                  <a:ln w="25400" cap="flat" cmpd="sng">
                    <a:solidFill>
                      <a:schemeClr val="accent2"/>
                    </a:solidFill>
                    <a:prstDash val="dash"/>
                    <a:headEnd type="none" w="med" len="med"/>
                    <a:tailEnd type="none" w="med" len="med"/>
                  </a:ln>
                </p:spPr>
              </p:sp>
            </p:grpSp>
            <p:sp>
              <p:nvSpPr>
                <p:cNvPr id="365601" name="直接连接符 365600"/>
                <p:cNvSpPr/>
                <p:nvPr/>
              </p:nvSpPr>
              <p:spPr>
                <a:xfrm>
                  <a:off x="666" y="2790"/>
                  <a:ext cx="0" cy="228"/>
                </a:xfrm>
                <a:prstGeom prst="line">
                  <a:avLst/>
                </a:prstGeom>
                <a:ln w="25400" cap="flat" cmpd="sng">
                  <a:solidFill>
                    <a:schemeClr val="accent2"/>
                  </a:solidFill>
                  <a:prstDash val="solid"/>
                  <a:headEnd type="none" w="med" len="med"/>
                  <a:tailEnd type="none" w="med" len="med"/>
                </a:ln>
              </p:spPr>
            </p:sp>
            <p:sp>
              <p:nvSpPr>
                <p:cNvPr id="365602" name="直接连接符 365601"/>
                <p:cNvSpPr/>
                <p:nvPr/>
              </p:nvSpPr>
              <p:spPr>
                <a:xfrm>
                  <a:off x="1014" y="2790"/>
                  <a:ext cx="0" cy="228"/>
                </a:xfrm>
                <a:prstGeom prst="line">
                  <a:avLst/>
                </a:prstGeom>
                <a:ln w="25400" cap="flat" cmpd="sng">
                  <a:solidFill>
                    <a:schemeClr val="accent2"/>
                  </a:solidFill>
                  <a:prstDash val="solid"/>
                  <a:headEnd type="none" w="med" len="med"/>
                  <a:tailEnd type="none" w="med" len="med"/>
                </a:ln>
              </p:spPr>
            </p:sp>
            <p:sp>
              <p:nvSpPr>
                <p:cNvPr id="365603" name="直接连接符 365602"/>
                <p:cNvSpPr/>
                <p:nvPr/>
              </p:nvSpPr>
              <p:spPr>
                <a:xfrm>
                  <a:off x="1032" y="1368"/>
                  <a:ext cx="0" cy="936"/>
                </a:xfrm>
                <a:prstGeom prst="line">
                  <a:avLst/>
                </a:prstGeom>
                <a:ln w="25400" cap="flat" cmpd="sng">
                  <a:solidFill>
                    <a:schemeClr val="accent2"/>
                  </a:solidFill>
                  <a:prstDash val="solid"/>
                  <a:headEnd type="none" w="med" len="med"/>
                  <a:tailEnd type="none" w="med" len="med"/>
                </a:ln>
              </p:spPr>
            </p:sp>
            <p:sp>
              <p:nvSpPr>
                <p:cNvPr id="365604" name="直接连接符 365603"/>
                <p:cNvSpPr/>
                <p:nvPr/>
              </p:nvSpPr>
              <p:spPr>
                <a:xfrm>
                  <a:off x="852" y="1332"/>
                  <a:ext cx="0" cy="936"/>
                </a:xfrm>
                <a:prstGeom prst="line">
                  <a:avLst/>
                </a:prstGeom>
                <a:ln w="25400" cap="flat" cmpd="sng">
                  <a:solidFill>
                    <a:schemeClr val="accent2"/>
                  </a:solidFill>
                  <a:prstDash val="solid"/>
                  <a:headEnd type="none" w="med" len="med"/>
                  <a:tailEnd type="none" w="med" len="med"/>
                </a:ln>
              </p:spPr>
            </p:sp>
            <p:sp>
              <p:nvSpPr>
                <p:cNvPr id="365605" name="直接连接符 365604"/>
                <p:cNvSpPr/>
                <p:nvPr/>
              </p:nvSpPr>
              <p:spPr>
                <a:xfrm>
                  <a:off x="684" y="1368"/>
                  <a:ext cx="0" cy="948"/>
                </a:xfrm>
                <a:prstGeom prst="line">
                  <a:avLst/>
                </a:prstGeom>
                <a:ln w="25400" cap="flat" cmpd="sng">
                  <a:solidFill>
                    <a:schemeClr val="accent2"/>
                  </a:solidFill>
                  <a:prstDash val="solid"/>
                  <a:headEnd type="none" w="med" len="med"/>
                  <a:tailEnd type="none" w="med" len="med"/>
                </a:ln>
              </p:spPr>
            </p:sp>
            <p:sp>
              <p:nvSpPr>
                <p:cNvPr id="365606" name="直接连接符 365605"/>
                <p:cNvSpPr/>
                <p:nvPr/>
              </p:nvSpPr>
              <p:spPr>
                <a:xfrm flipH="1">
                  <a:off x="1020" y="3006"/>
                  <a:ext cx="0" cy="606"/>
                </a:xfrm>
                <a:prstGeom prst="line">
                  <a:avLst/>
                </a:prstGeom>
                <a:ln w="25400" cap="flat" cmpd="sng">
                  <a:solidFill>
                    <a:schemeClr val="accent2"/>
                  </a:solidFill>
                  <a:prstDash val="solid"/>
                  <a:headEnd type="none" w="med" len="med"/>
                  <a:tailEnd type="none" w="med" len="med"/>
                </a:ln>
              </p:spPr>
            </p:sp>
            <p:sp>
              <p:nvSpPr>
                <p:cNvPr id="365607" name="直接连接符 365606"/>
                <p:cNvSpPr/>
                <p:nvPr/>
              </p:nvSpPr>
              <p:spPr>
                <a:xfrm flipH="1">
                  <a:off x="672" y="3018"/>
                  <a:ext cx="0" cy="588"/>
                </a:xfrm>
                <a:prstGeom prst="line">
                  <a:avLst/>
                </a:prstGeom>
                <a:ln w="25400" cap="flat" cmpd="sng">
                  <a:solidFill>
                    <a:schemeClr val="accent2"/>
                  </a:solidFill>
                  <a:prstDash val="solid"/>
                  <a:headEnd type="none" w="med" len="med"/>
                  <a:tailEnd type="none" w="med" len="lg"/>
                </a:ln>
              </p:spPr>
            </p:sp>
            <p:grpSp>
              <p:nvGrpSpPr>
                <p:cNvPr id="365608" name="组合 365607"/>
                <p:cNvGrpSpPr/>
                <p:nvPr/>
              </p:nvGrpSpPr>
              <p:grpSpPr>
                <a:xfrm>
                  <a:off x="984" y="1980"/>
                  <a:ext cx="48" cy="396"/>
                  <a:chOff x="4536" y="540"/>
                  <a:chExt cx="48" cy="396"/>
                </a:xfrm>
              </p:grpSpPr>
              <p:sp>
                <p:nvSpPr>
                  <p:cNvPr id="365609" name="直接连接符 365608"/>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5610" name="任意多边形 365609"/>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5611" name="组合 365610"/>
                <p:cNvGrpSpPr/>
                <p:nvPr/>
              </p:nvGrpSpPr>
              <p:grpSpPr>
                <a:xfrm>
                  <a:off x="804" y="1968"/>
                  <a:ext cx="48" cy="396"/>
                  <a:chOff x="4536" y="540"/>
                  <a:chExt cx="48" cy="396"/>
                </a:xfrm>
              </p:grpSpPr>
              <p:sp>
                <p:nvSpPr>
                  <p:cNvPr id="365612" name="直接连接符 365611"/>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5613" name="任意多边形 365612"/>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5614" name="组合 365613"/>
                <p:cNvGrpSpPr/>
                <p:nvPr/>
              </p:nvGrpSpPr>
              <p:grpSpPr>
                <a:xfrm>
                  <a:off x="636" y="1980"/>
                  <a:ext cx="48" cy="396"/>
                  <a:chOff x="4536" y="540"/>
                  <a:chExt cx="48" cy="396"/>
                </a:xfrm>
              </p:grpSpPr>
              <p:sp>
                <p:nvSpPr>
                  <p:cNvPr id="365615" name="直接连接符 365614"/>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5616" name="任意多边形 365615"/>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5617" name="组合 365616"/>
                <p:cNvGrpSpPr/>
                <p:nvPr/>
              </p:nvGrpSpPr>
              <p:grpSpPr>
                <a:xfrm>
                  <a:off x="984" y="1980"/>
                  <a:ext cx="48" cy="396"/>
                  <a:chOff x="4536" y="540"/>
                  <a:chExt cx="48" cy="396"/>
                </a:xfrm>
              </p:grpSpPr>
              <p:sp>
                <p:nvSpPr>
                  <p:cNvPr id="365618" name="直接连接符 365617"/>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5619" name="任意多边形 365618"/>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5620" name="组合 365619"/>
                <p:cNvGrpSpPr/>
                <p:nvPr/>
              </p:nvGrpSpPr>
              <p:grpSpPr>
                <a:xfrm>
                  <a:off x="804" y="1968"/>
                  <a:ext cx="48" cy="396"/>
                  <a:chOff x="4536" y="540"/>
                  <a:chExt cx="48" cy="396"/>
                </a:xfrm>
              </p:grpSpPr>
              <p:sp>
                <p:nvSpPr>
                  <p:cNvPr id="365621" name="直接连接符 365620"/>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5622" name="任意多边形 365621"/>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5623" name="组合 365622"/>
                <p:cNvGrpSpPr/>
                <p:nvPr/>
              </p:nvGrpSpPr>
              <p:grpSpPr>
                <a:xfrm>
                  <a:off x="636" y="1980"/>
                  <a:ext cx="48" cy="396"/>
                  <a:chOff x="4536" y="540"/>
                  <a:chExt cx="48" cy="396"/>
                </a:xfrm>
              </p:grpSpPr>
              <p:sp>
                <p:nvSpPr>
                  <p:cNvPr id="365624" name="直接连接符 365623"/>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5625" name="任意多边形 365624"/>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sp>
              <p:nvSpPr>
                <p:cNvPr id="365626" name="直接连接符 365625"/>
                <p:cNvSpPr/>
                <p:nvPr/>
              </p:nvSpPr>
              <p:spPr>
                <a:xfrm>
                  <a:off x="924" y="2340"/>
                  <a:ext cx="108" cy="228"/>
                </a:xfrm>
                <a:prstGeom prst="line">
                  <a:avLst/>
                </a:prstGeom>
                <a:ln w="38100" cap="flat" cmpd="sng">
                  <a:solidFill>
                    <a:schemeClr val="tx2"/>
                  </a:solidFill>
                  <a:prstDash val="solid"/>
                  <a:headEnd type="none" w="med" len="med"/>
                  <a:tailEnd type="none" w="med" len="med"/>
                </a:ln>
              </p:spPr>
            </p:sp>
            <p:sp>
              <p:nvSpPr>
                <p:cNvPr id="365627" name="直接连接符 365626"/>
                <p:cNvSpPr/>
                <p:nvPr/>
              </p:nvSpPr>
              <p:spPr>
                <a:xfrm>
                  <a:off x="750" y="2340"/>
                  <a:ext cx="108" cy="228"/>
                </a:xfrm>
                <a:prstGeom prst="line">
                  <a:avLst/>
                </a:prstGeom>
                <a:ln w="38100" cap="flat" cmpd="sng">
                  <a:solidFill>
                    <a:schemeClr val="tx2"/>
                  </a:solidFill>
                  <a:prstDash val="solid"/>
                  <a:headEnd type="none" w="med" len="med"/>
                  <a:tailEnd type="none" w="med" len="med"/>
                </a:ln>
              </p:spPr>
            </p:sp>
            <p:sp>
              <p:nvSpPr>
                <p:cNvPr id="365628" name="直接连接符 365627"/>
                <p:cNvSpPr/>
                <p:nvPr/>
              </p:nvSpPr>
              <p:spPr>
                <a:xfrm>
                  <a:off x="576" y="2340"/>
                  <a:ext cx="108" cy="228"/>
                </a:xfrm>
                <a:prstGeom prst="line">
                  <a:avLst/>
                </a:prstGeom>
                <a:ln w="38100" cap="flat" cmpd="sng">
                  <a:solidFill>
                    <a:schemeClr val="tx2"/>
                  </a:solidFill>
                  <a:prstDash val="solid"/>
                  <a:headEnd type="none" w="med" len="med"/>
                  <a:tailEnd type="none" w="med" len="med"/>
                </a:ln>
              </p:spPr>
            </p:sp>
            <p:sp>
              <p:nvSpPr>
                <p:cNvPr id="365629" name="直接连接符 365628"/>
                <p:cNvSpPr/>
                <p:nvPr/>
              </p:nvSpPr>
              <p:spPr>
                <a:xfrm>
                  <a:off x="1032" y="2568"/>
                  <a:ext cx="0" cy="288"/>
                </a:xfrm>
                <a:prstGeom prst="line">
                  <a:avLst/>
                </a:prstGeom>
                <a:ln w="25400" cap="flat" cmpd="sng">
                  <a:solidFill>
                    <a:schemeClr val="accent2"/>
                  </a:solidFill>
                  <a:prstDash val="solid"/>
                  <a:headEnd type="none" w="med" len="med"/>
                  <a:tailEnd type="none" w="med" len="med"/>
                </a:ln>
              </p:spPr>
            </p:sp>
            <p:sp>
              <p:nvSpPr>
                <p:cNvPr id="365630" name="直接连接符 365629"/>
                <p:cNvSpPr/>
                <p:nvPr/>
              </p:nvSpPr>
              <p:spPr>
                <a:xfrm>
                  <a:off x="684" y="2568"/>
                  <a:ext cx="0" cy="288"/>
                </a:xfrm>
                <a:prstGeom prst="line">
                  <a:avLst/>
                </a:prstGeom>
                <a:ln w="25400" cap="flat" cmpd="sng">
                  <a:solidFill>
                    <a:schemeClr val="accent2"/>
                  </a:solidFill>
                  <a:prstDash val="solid"/>
                  <a:headEnd type="none" w="med" len="med"/>
                  <a:tailEnd type="none" w="med" len="med"/>
                </a:ln>
              </p:spPr>
            </p:sp>
            <p:sp>
              <p:nvSpPr>
                <p:cNvPr id="365631" name="直接连接符 365630"/>
                <p:cNvSpPr/>
                <p:nvPr/>
              </p:nvSpPr>
              <p:spPr>
                <a:xfrm flipH="1">
                  <a:off x="852" y="3006"/>
                  <a:ext cx="0" cy="564"/>
                </a:xfrm>
                <a:prstGeom prst="line">
                  <a:avLst/>
                </a:prstGeom>
                <a:ln w="25400" cap="flat" cmpd="sng">
                  <a:solidFill>
                    <a:schemeClr val="accent2"/>
                  </a:solidFill>
                  <a:prstDash val="solid"/>
                  <a:headEnd type="none" w="med" len="med"/>
                  <a:tailEnd type="none" w="med" len="med"/>
                </a:ln>
              </p:spPr>
            </p:sp>
            <p:sp>
              <p:nvSpPr>
                <p:cNvPr id="365632" name="直接连接符 365631"/>
                <p:cNvSpPr/>
                <p:nvPr/>
              </p:nvSpPr>
              <p:spPr>
                <a:xfrm>
                  <a:off x="852" y="3432"/>
                  <a:ext cx="0" cy="156"/>
                </a:xfrm>
                <a:prstGeom prst="line">
                  <a:avLst/>
                </a:prstGeom>
                <a:ln w="25400" cap="flat" cmpd="sng">
                  <a:solidFill>
                    <a:schemeClr val="accent2"/>
                  </a:solidFill>
                  <a:prstDash val="solid"/>
                  <a:headEnd type="none" w="med" len="med"/>
                  <a:tailEnd type="none" w="med" len="lg"/>
                </a:ln>
              </p:spPr>
            </p:sp>
            <p:sp>
              <p:nvSpPr>
                <p:cNvPr id="365633" name="椭圆 365632"/>
                <p:cNvSpPr/>
                <p:nvPr/>
              </p:nvSpPr>
              <p:spPr>
                <a:xfrm>
                  <a:off x="588" y="3390"/>
                  <a:ext cx="528" cy="528"/>
                </a:xfrm>
                <a:prstGeom prst="ellipse">
                  <a:avLst/>
                </a:prstGeom>
                <a:solidFill>
                  <a:srgbClr val="EFFFFF"/>
                </a:solidFill>
                <a:ln w="38100" cap="flat" cmpd="sng">
                  <a:solidFill>
                    <a:schemeClr val="accent2"/>
                  </a:solidFill>
                  <a:prstDash val="solid"/>
                  <a:headEnd type="none" w="med" len="med"/>
                  <a:tailEnd type="none" w="med" len="med"/>
                </a:ln>
              </p:spPr>
              <p:txBody>
                <a:bodyPr/>
                <a:lstStyle/>
                <a:p>
                  <a:endParaRPr lang="zh-CN" altLang="en-US"/>
                </a:p>
              </p:txBody>
            </p:sp>
            <p:sp>
              <p:nvSpPr>
                <p:cNvPr id="365634" name="文本框 365633"/>
                <p:cNvSpPr txBox="1"/>
                <p:nvPr/>
              </p:nvSpPr>
              <p:spPr>
                <a:xfrm>
                  <a:off x="693" y="3492"/>
                  <a:ext cx="319" cy="384"/>
                </a:xfrm>
                <a:prstGeom prst="rect">
                  <a:avLst/>
                </a:prstGeom>
                <a:noFill/>
                <a:ln w="25400">
                  <a:noFill/>
                </a:ln>
              </p:spPr>
              <p:txBody>
                <a:bodyPr wrap="none" anchor="ctr" anchorCtr="0">
                  <a:spAutoFit/>
                </a:bodyPr>
                <a:lstStyle/>
                <a:p>
                  <a:pPr algn="ctr">
                    <a:lnSpc>
                      <a:spcPct val="85000"/>
                    </a:lnSpc>
                  </a:pPr>
                  <a:r>
                    <a:rPr lang="en-US" altLang="zh-CN" sz="2000" b="1">
                      <a:solidFill>
                        <a:schemeClr val="accent2"/>
                      </a:solidFill>
                      <a:latin typeface="Times New Roman" panose="02020603050405020304" pitchFamily="18" charset="0"/>
                    </a:rPr>
                    <a:t>M</a:t>
                  </a:r>
                  <a:r>
                    <a:rPr lang="en-US" altLang="zh-CN" sz="2000" b="1" baseline="-25000">
                      <a:solidFill>
                        <a:schemeClr val="accent2"/>
                      </a:solidFill>
                      <a:latin typeface="Times New Roman" panose="02020603050405020304" pitchFamily="18" charset="0"/>
                    </a:rPr>
                    <a:t>1</a:t>
                  </a:r>
                </a:p>
                <a:p>
                  <a:pPr algn="ctr">
                    <a:lnSpc>
                      <a:spcPct val="85000"/>
                    </a:lnSpc>
                  </a:pPr>
                  <a:r>
                    <a:rPr lang="en-US" altLang="zh-CN" sz="2000" b="1">
                      <a:solidFill>
                        <a:schemeClr val="accent2"/>
                      </a:solidFill>
                      <a:latin typeface="Times New Roman" panose="02020603050405020304" pitchFamily="18" charset="0"/>
                    </a:rPr>
                    <a:t>3 ~</a:t>
                  </a:r>
                </a:p>
              </p:txBody>
            </p:sp>
            <p:sp>
              <p:nvSpPr>
                <p:cNvPr id="365635" name="直接连接符 365634"/>
                <p:cNvSpPr/>
                <p:nvPr/>
              </p:nvSpPr>
              <p:spPr>
                <a:xfrm>
                  <a:off x="666" y="2790"/>
                  <a:ext cx="0" cy="228"/>
                </a:xfrm>
                <a:prstGeom prst="line">
                  <a:avLst/>
                </a:prstGeom>
                <a:ln w="25400" cap="flat" cmpd="sng">
                  <a:solidFill>
                    <a:schemeClr val="accent2"/>
                  </a:solidFill>
                  <a:prstDash val="solid"/>
                  <a:headEnd type="none" w="med" len="med"/>
                  <a:tailEnd type="none" w="med" len="med"/>
                </a:ln>
              </p:spPr>
            </p:sp>
            <p:sp>
              <p:nvSpPr>
                <p:cNvPr id="365636" name="矩形 365635"/>
                <p:cNvSpPr/>
                <p:nvPr/>
              </p:nvSpPr>
              <p:spPr>
                <a:xfrm>
                  <a:off x="592" y="2769"/>
                  <a:ext cx="576" cy="237"/>
                </a:xfrm>
                <a:prstGeom prst="rect">
                  <a:avLst/>
                </a:prstGeom>
                <a:solidFill>
                  <a:schemeClr val="bg1"/>
                </a:solidFill>
                <a:ln w="28575" cap="flat" cmpd="sng">
                  <a:solidFill>
                    <a:schemeClr val="tx1"/>
                  </a:solidFill>
                  <a:prstDash val="solid"/>
                  <a:miter/>
                  <a:headEnd type="none" w="med" len="med"/>
                  <a:tailEnd type="none" w="med" len="med"/>
                </a:ln>
              </p:spPr>
              <p:txBody>
                <a:bodyPr/>
                <a:lstStyle/>
                <a:p>
                  <a:endParaRPr lang="zh-CN" altLang="en-US"/>
                </a:p>
              </p:txBody>
            </p:sp>
            <p:sp>
              <p:nvSpPr>
                <p:cNvPr id="365637" name="矩形 365636"/>
                <p:cNvSpPr/>
                <p:nvPr/>
              </p:nvSpPr>
              <p:spPr>
                <a:xfrm>
                  <a:off x="228" y="2745"/>
                  <a:ext cx="382" cy="250"/>
                </a:xfrm>
                <a:prstGeom prst="rect">
                  <a:avLst/>
                </a:prstGeom>
                <a:noFill/>
                <a:ln w="9525">
                  <a:noFill/>
                </a:ln>
              </p:spPr>
              <p:txBody>
                <a:bodyPr wrap="none" anchor="t" anchorCtr="0">
                  <a:spAutoFit/>
                </a:bodyPr>
                <a:lstStyle/>
                <a:p>
                  <a:pPr eaLnBrk="0" hangingPunct="0"/>
                  <a:r>
                    <a:rPr lang="en-US" altLang="zh-CN" sz="2000" b="1">
                      <a:solidFill>
                        <a:schemeClr val="tx2"/>
                      </a:solidFill>
                      <a:latin typeface="Times New Roman" panose="02020603050405020304" pitchFamily="18" charset="0"/>
                    </a:rPr>
                    <a:t>FR</a:t>
                  </a:r>
                  <a:r>
                    <a:rPr lang="en-US" altLang="zh-CN" sz="2000" b="1" baseline="-25000">
                      <a:solidFill>
                        <a:schemeClr val="tx2"/>
                      </a:solidFill>
                      <a:latin typeface="Times New Roman" panose="02020603050405020304" pitchFamily="18" charset="0"/>
                    </a:rPr>
                    <a:t>1</a:t>
                  </a:r>
                </a:p>
              </p:txBody>
            </p:sp>
            <p:sp>
              <p:nvSpPr>
                <p:cNvPr id="365638" name="直接连接符 365637"/>
                <p:cNvSpPr/>
                <p:nvPr/>
              </p:nvSpPr>
              <p:spPr>
                <a:xfrm flipH="1">
                  <a:off x="1034" y="2753"/>
                  <a:ext cx="0" cy="52"/>
                </a:xfrm>
                <a:prstGeom prst="line">
                  <a:avLst/>
                </a:prstGeom>
                <a:ln w="38100" cap="flat" cmpd="sng">
                  <a:solidFill>
                    <a:schemeClr val="tx1"/>
                  </a:solidFill>
                  <a:prstDash val="solid"/>
                  <a:headEnd type="none" w="med" len="med"/>
                  <a:tailEnd type="none" w="med" len="med"/>
                </a:ln>
              </p:spPr>
            </p:sp>
            <p:sp>
              <p:nvSpPr>
                <p:cNvPr id="365639" name="直接连接符 365638"/>
                <p:cNvSpPr/>
                <p:nvPr/>
              </p:nvSpPr>
              <p:spPr>
                <a:xfrm>
                  <a:off x="1026" y="2805"/>
                  <a:ext cx="104" cy="0"/>
                </a:xfrm>
                <a:prstGeom prst="line">
                  <a:avLst/>
                </a:prstGeom>
                <a:ln w="38100" cap="flat" cmpd="sng">
                  <a:solidFill>
                    <a:schemeClr val="tx1"/>
                  </a:solidFill>
                  <a:prstDash val="solid"/>
                  <a:headEnd type="none" w="med" len="med"/>
                  <a:tailEnd type="none" w="med" len="med"/>
                </a:ln>
              </p:spPr>
            </p:sp>
            <p:sp>
              <p:nvSpPr>
                <p:cNvPr id="365640" name="直接连接符 365639"/>
                <p:cNvSpPr/>
                <p:nvPr/>
              </p:nvSpPr>
              <p:spPr>
                <a:xfrm flipH="1">
                  <a:off x="1130" y="2793"/>
                  <a:ext cx="0" cy="129"/>
                </a:xfrm>
                <a:prstGeom prst="line">
                  <a:avLst/>
                </a:prstGeom>
                <a:ln w="38100" cap="flat" cmpd="sng">
                  <a:solidFill>
                    <a:schemeClr val="tx1"/>
                  </a:solidFill>
                  <a:prstDash val="solid"/>
                  <a:headEnd type="none" w="med" len="med"/>
                  <a:tailEnd type="none" w="med" len="med"/>
                </a:ln>
              </p:spPr>
            </p:sp>
            <p:sp>
              <p:nvSpPr>
                <p:cNvPr id="365641" name="直接连接符 365640"/>
                <p:cNvSpPr/>
                <p:nvPr/>
              </p:nvSpPr>
              <p:spPr>
                <a:xfrm flipH="1">
                  <a:off x="1028" y="2910"/>
                  <a:ext cx="104" cy="0"/>
                </a:xfrm>
                <a:prstGeom prst="line">
                  <a:avLst/>
                </a:prstGeom>
                <a:ln w="38100" cap="flat" cmpd="sng">
                  <a:solidFill>
                    <a:schemeClr val="tx1"/>
                  </a:solidFill>
                  <a:prstDash val="solid"/>
                  <a:headEnd type="none" w="med" len="med"/>
                  <a:tailEnd type="none" w="med" len="med"/>
                </a:ln>
              </p:spPr>
            </p:sp>
            <p:sp>
              <p:nvSpPr>
                <p:cNvPr id="365642" name="直接连接符 365641"/>
                <p:cNvSpPr/>
                <p:nvPr/>
              </p:nvSpPr>
              <p:spPr>
                <a:xfrm flipH="1">
                  <a:off x="1034" y="2910"/>
                  <a:ext cx="0" cy="104"/>
                </a:xfrm>
                <a:prstGeom prst="line">
                  <a:avLst/>
                </a:prstGeom>
                <a:ln w="38100" cap="flat" cmpd="sng">
                  <a:solidFill>
                    <a:schemeClr val="tx1"/>
                  </a:solidFill>
                  <a:prstDash val="solid"/>
                  <a:headEnd type="none" w="med" len="med"/>
                  <a:tailEnd type="none" w="med" len="med"/>
                </a:ln>
              </p:spPr>
            </p:sp>
            <p:sp>
              <p:nvSpPr>
                <p:cNvPr id="365643" name="直接连接符 365642"/>
                <p:cNvSpPr/>
                <p:nvPr/>
              </p:nvSpPr>
              <p:spPr>
                <a:xfrm flipH="1">
                  <a:off x="682" y="2765"/>
                  <a:ext cx="0" cy="52"/>
                </a:xfrm>
                <a:prstGeom prst="line">
                  <a:avLst/>
                </a:prstGeom>
                <a:ln w="38100" cap="flat" cmpd="sng">
                  <a:solidFill>
                    <a:schemeClr val="tx1"/>
                  </a:solidFill>
                  <a:prstDash val="solid"/>
                  <a:headEnd type="none" w="med" len="med"/>
                  <a:tailEnd type="none" w="med" len="med"/>
                </a:ln>
              </p:spPr>
            </p:sp>
            <p:sp>
              <p:nvSpPr>
                <p:cNvPr id="365644" name="直接连接符 365643"/>
                <p:cNvSpPr/>
                <p:nvPr/>
              </p:nvSpPr>
              <p:spPr>
                <a:xfrm>
                  <a:off x="674" y="2817"/>
                  <a:ext cx="104" cy="0"/>
                </a:xfrm>
                <a:prstGeom prst="line">
                  <a:avLst/>
                </a:prstGeom>
                <a:ln w="38100" cap="flat" cmpd="sng">
                  <a:solidFill>
                    <a:schemeClr val="tx1"/>
                  </a:solidFill>
                  <a:prstDash val="solid"/>
                  <a:headEnd type="none" w="med" len="med"/>
                  <a:tailEnd type="none" w="med" len="med"/>
                </a:ln>
              </p:spPr>
            </p:sp>
            <p:sp>
              <p:nvSpPr>
                <p:cNvPr id="365645" name="直接连接符 365644"/>
                <p:cNvSpPr/>
                <p:nvPr/>
              </p:nvSpPr>
              <p:spPr>
                <a:xfrm flipH="1">
                  <a:off x="778" y="2805"/>
                  <a:ext cx="0" cy="129"/>
                </a:xfrm>
                <a:prstGeom prst="line">
                  <a:avLst/>
                </a:prstGeom>
                <a:ln w="38100" cap="flat" cmpd="sng">
                  <a:solidFill>
                    <a:schemeClr val="tx1"/>
                  </a:solidFill>
                  <a:prstDash val="solid"/>
                  <a:headEnd type="none" w="med" len="med"/>
                  <a:tailEnd type="none" w="med" len="med"/>
                </a:ln>
              </p:spPr>
            </p:sp>
            <p:sp>
              <p:nvSpPr>
                <p:cNvPr id="365646" name="直接连接符 365645"/>
                <p:cNvSpPr/>
                <p:nvPr/>
              </p:nvSpPr>
              <p:spPr>
                <a:xfrm flipH="1">
                  <a:off x="670" y="2922"/>
                  <a:ext cx="116" cy="0"/>
                </a:xfrm>
                <a:prstGeom prst="line">
                  <a:avLst/>
                </a:prstGeom>
                <a:ln w="38100" cap="flat" cmpd="sng">
                  <a:solidFill>
                    <a:schemeClr val="tx1"/>
                  </a:solidFill>
                  <a:prstDash val="solid"/>
                  <a:headEnd type="none" w="med" len="med"/>
                  <a:tailEnd type="none" w="med" len="med"/>
                </a:ln>
              </p:spPr>
            </p:sp>
            <p:sp>
              <p:nvSpPr>
                <p:cNvPr id="365647" name="直接连接符 365646"/>
                <p:cNvSpPr/>
                <p:nvPr/>
              </p:nvSpPr>
              <p:spPr>
                <a:xfrm flipH="1">
                  <a:off x="682" y="2922"/>
                  <a:ext cx="0" cy="104"/>
                </a:xfrm>
                <a:prstGeom prst="line">
                  <a:avLst/>
                </a:prstGeom>
                <a:ln w="38100" cap="flat" cmpd="sng">
                  <a:solidFill>
                    <a:schemeClr val="tx1"/>
                  </a:solidFill>
                  <a:prstDash val="solid"/>
                  <a:headEnd type="none" w="med" len="med"/>
                  <a:tailEnd type="none" w="med" len="med"/>
                </a:ln>
              </p:spPr>
            </p:sp>
            <p:sp>
              <p:nvSpPr>
                <p:cNvPr id="365648" name="直接连接符 365647"/>
                <p:cNvSpPr/>
                <p:nvPr/>
              </p:nvSpPr>
              <p:spPr>
                <a:xfrm>
                  <a:off x="772" y="2860"/>
                  <a:ext cx="332" cy="0"/>
                </a:xfrm>
                <a:prstGeom prst="line">
                  <a:avLst/>
                </a:prstGeom>
                <a:ln w="28575" cap="flat" cmpd="sng">
                  <a:solidFill>
                    <a:schemeClr val="tx2"/>
                  </a:solidFill>
                  <a:prstDash val="dash"/>
                  <a:headEnd type="none" w="med" len="med"/>
                  <a:tailEnd type="none" w="med" len="med"/>
                </a:ln>
              </p:spPr>
            </p:sp>
            <p:sp>
              <p:nvSpPr>
                <p:cNvPr id="365649" name="椭圆 365648"/>
                <p:cNvSpPr/>
                <p:nvPr/>
              </p:nvSpPr>
              <p:spPr>
                <a:xfrm>
                  <a:off x="552" y="3108"/>
                  <a:ext cx="228" cy="240"/>
                </a:xfrm>
                <a:prstGeom prst="ellipse">
                  <a:avLst/>
                </a:prstGeom>
                <a:solidFill>
                  <a:schemeClr val="bg1"/>
                </a:solidFill>
                <a:ln w="28575" cap="flat" cmpd="sng">
                  <a:solidFill>
                    <a:srgbClr val="003300"/>
                  </a:solidFill>
                  <a:prstDash val="solid"/>
                  <a:headEnd type="none" w="med" len="med"/>
                  <a:tailEnd type="none" w="med" len="med"/>
                </a:ln>
              </p:spPr>
              <p:txBody>
                <a:bodyPr/>
                <a:lstStyle/>
                <a:p>
                  <a:endParaRPr lang="zh-CN" altLang="en-US"/>
                </a:p>
              </p:txBody>
            </p:sp>
            <p:sp>
              <p:nvSpPr>
                <p:cNvPr id="365650" name="矩形 365649"/>
                <p:cNvSpPr/>
                <p:nvPr/>
              </p:nvSpPr>
              <p:spPr>
                <a:xfrm>
                  <a:off x="568" y="3103"/>
                  <a:ext cx="232" cy="250"/>
                </a:xfrm>
                <a:prstGeom prst="rect">
                  <a:avLst/>
                </a:prstGeom>
                <a:noFill/>
                <a:ln w="9525">
                  <a:noFill/>
                </a:ln>
              </p:spPr>
              <p:txBody>
                <a:bodyPr wrap="none" anchor="t" anchorCtr="0">
                  <a:spAutoFit/>
                </a:bodyPr>
                <a:lstStyle/>
                <a:p>
                  <a:pPr algn="ctr"/>
                  <a:r>
                    <a:rPr lang="en-US" altLang="zh-CN" sz="2000" b="1">
                      <a:solidFill>
                        <a:schemeClr val="tx2"/>
                      </a:solidFill>
                      <a:latin typeface="Times New Roman" panose="02020603050405020304" pitchFamily="18" charset="0"/>
                    </a:rPr>
                    <a:t>A</a:t>
                  </a:r>
                </a:p>
              </p:txBody>
            </p:sp>
            <p:sp>
              <p:nvSpPr>
                <p:cNvPr id="365651" name="直接连接符 365650"/>
                <p:cNvSpPr/>
                <p:nvPr/>
              </p:nvSpPr>
              <p:spPr>
                <a:xfrm flipH="1">
                  <a:off x="2448" y="2562"/>
                  <a:ext cx="0" cy="852"/>
                </a:xfrm>
                <a:prstGeom prst="line">
                  <a:avLst/>
                </a:prstGeom>
                <a:ln w="25400" cap="flat" cmpd="sng">
                  <a:solidFill>
                    <a:schemeClr val="accent2"/>
                  </a:solidFill>
                  <a:prstDash val="solid"/>
                  <a:headEnd type="none" w="med" len="med"/>
                  <a:tailEnd type="none" w="med" len="med"/>
                </a:ln>
              </p:spPr>
            </p:sp>
            <p:sp>
              <p:nvSpPr>
                <p:cNvPr id="365652" name="文本框 365651"/>
                <p:cNvSpPr txBox="1"/>
                <p:nvPr/>
              </p:nvSpPr>
              <p:spPr>
                <a:xfrm>
                  <a:off x="1854" y="2464"/>
                  <a:ext cx="443" cy="250"/>
                </a:xfrm>
                <a:prstGeom prst="rect">
                  <a:avLst/>
                </a:prstGeom>
                <a:noFill/>
                <a:ln w="9525">
                  <a:noFill/>
                </a:ln>
              </p:spPr>
              <p:txBody>
                <a:bodyPr wrap="none" anchor="t" anchorCtr="0">
                  <a:spAutoFit/>
                </a:bodyPr>
                <a:lstStyle/>
                <a:p>
                  <a:r>
                    <a:rPr lang="en-US" altLang="zh-CN" sz="2000" b="1">
                      <a:solidFill>
                        <a:srgbClr val="996633"/>
                      </a:solidFill>
                      <a:latin typeface="Times New Roman" panose="02020603050405020304" pitchFamily="18" charset="0"/>
                    </a:rPr>
                    <a:t>KM</a:t>
                  </a:r>
                  <a:r>
                    <a:rPr lang="en-US" altLang="zh-CN" sz="2000" b="1" baseline="-25000">
                      <a:solidFill>
                        <a:srgbClr val="996633"/>
                      </a:solidFill>
                      <a:latin typeface="Times New Roman" panose="02020603050405020304" pitchFamily="18" charset="0"/>
                    </a:rPr>
                    <a:t>3</a:t>
                  </a:r>
                </a:p>
              </p:txBody>
            </p:sp>
            <p:sp>
              <p:nvSpPr>
                <p:cNvPr id="365653" name="直接连接符 365652"/>
                <p:cNvSpPr/>
                <p:nvPr/>
              </p:nvSpPr>
              <p:spPr>
                <a:xfrm>
                  <a:off x="2520" y="2340"/>
                  <a:ext cx="108" cy="228"/>
                </a:xfrm>
                <a:prstGeom prst="line">
                  <a:avLst/>
                </a:prstGeom>
                <a:ln w="38100" cap="flat" cmpd="sng">
                  <a:solidFill>
                    <a:schemeClr val="accent2"/>
                  </a:solidFill>
                  <a:prstDash val="solid"/>
                  <a:headEnd type="none" w="med" len="med"/>
                  <a:tailEnd type="none" w="med" len="med"/>
                </a:ln>
              </p:spPr>
            </p:sp>
            <p:sp>
              <p:nvSpPr>
                <p:cNvPr id="365654" name="直接连接符 365653"/>
                <p:cNvSpPr/>
                <p:nvPr/>
              </p:nvSpPr>
              <p:spPr>
                <a:xfrm>
                  <a:off x="2340" y="2328"/>
                  <a:ext cx="108" cy="228"/>
                </a:xfrm>
                <a:prstGeom prst="line">
                  <a:avLst/>
                </a:prstGeom>
                <a:ln w="38100" cap="flat" cmpd="sng">
                  <a:solidFill>
                    <a:schemeClr val="accent2"/>
                  </a:solidFill>
                  <a:prstDash val="solid"/>
                  <a:headEnd type="none" w="med" len="med"/>
                  <a:tailEnd type="none" w="med" len="med"/>
                </a:ln>
              </p:spPr>
            </p:sp>
            <p:sp>
              <p:nvSpPr>
                <p:cNvPr id="365655" name="直接连接符 365654"/>
                <p:cNvSpPr/>
                <p:nvPr/>
              </p:nvSpPr>
              <p:spPr>
                <a:xfrm>
                  <a:off x="2172" y="2340"/>
                  <a:ext cx="108" cy="228"/>
                </a:xfrm>
                <a:prstGeom prst="line">
                  <a:avLst/>
                </a:prstGeom>
                <a:ln w="38100" cap="flat" cmpd="sng">
                  <a:solidFill>
                    <a:schemeClr val="accent2"/>
                  </a:solidFill>
                  <a:prstDash val="solid"/>
                  <a:headEnd type="none" w="med" len="med"/>
                  <a:tailEnd type="none" w="med" len="med"/>
                </a:ln>
              </p:spPr>
            </p:sp>
            <p:sp>
              <p:nvSpPr>
                <p:cNvPr id="365656" name="直接连接符 365655"/>
                <p:cNvSpPr/>
                <p:nvPr/>
              </p:nvSpPr>
              <p:spPr>
                <a:xfrm>
                  <a:off x="2220" y="2460"/>
                  <a:ext cx="360" cy="0"/>
                </a:xfrm>
                <a:prstGeom prst="line">
                  <a:avLst/>
                </a:prstGeom>
                <a:ln w="25400" cap="flat" cmpd="sng">
                  <a:solidFill>
                    <a:srgbClr val="996633"/>
                  </a:solidFill>
                  <a:prstDash val="dash"/>
                  <a:headEnd type="none" w="med" len="med"/>
                  <a:tailEnd type="none" w="med" len="med"/>
                </a:ln>
              </p:spPr>
            </p:sp>
            <p:sp>
              <p:nvSpPr>
                <p:cNvPr id="365657" name="直接连接符 365656"/>
                <p:cNvSpPr/>
                <p:nvPr/>
              </p:nvSpPr>
              <p:spPr>
                <a:xfrm>
                  <a:off x="2280" y="2796"/>
                  <a:ext cx="0" cy="228"/>
                </a:xfrm>
                <a:prstGeom prst="line">
                  <a:avLst/>
                </a:prstGeom>
                <a:ln w="25400" cap="flat" cmpd="sng">
                  <a:solidFill>
                    <a:schemeClr val="accent2"/>
                  </a:solidFill>
                  <a:prstDash val="solid"/>
                  <a:headEnd type="none" w="med" len="med"/>
                  <a:tailEnd type="none" w="med" len="med"/>
                </a:ln>
              </p:spPr>
            </p:sp>
            <p:sp>
              <p:nvSpPr>
                <p:cNvPr id="365658" name="直接连接符 365657"/>
                <p:cNvSpPr/>
                <p:nvPr/>
              </p:nvSpPr>
              <p:spPr>
                <a:xfrm>
                  <a:off x="2628" y="2796"/>
                  <a:ext cx="0" cy="228"/>
                </a:xfrm>
                <a:prstGeom prst="line">
                  <a:avLst/>
                </a:prstGeom>
                <a:ln w="25400" cap="flat" cmpd="sng">
                  <a:solidFill>
                    <a:schemeClr val="accent2"/>
                  </a:solidFill>
                  <a:prstDash val="solid"/>
                  <a:headEnd type="none" w="med" len="med"/>
                  <a:tailEnd type="none" w="med" len="med"/>
                </a:ln>
              </p:spPr>
            </p:sp>
            <p:sp>
              <p:nvSpPr>
                <p:cNvPr id="365659" name="直接连接符 365658"/>
                <p:cNvSpPr/>
                <p:nvPr/>
              </p:nvSpPr>
              <p:spPr>
                <a:xfrm>
                  <a:off x="2628" y="1332"/>
                  <a:ext cx="0" cy="972"/>
                </a:xfrm>
                <a:prstGeom prst="line">
                  <a:avLst/>
                </a:prstGeom>
                <a:ln w="25400" cap="flat" cmpd="sng">
                  <a:solidFill>
                    <a:schemeClr val="accent2"/>
                  </a:solidFill>
                  <a:prstDash val="solid"/>
                  <a:headEnd type="none" w="med" len="med"/>
                  <a:tailEnd type="none" w="med" len="med"/>
                </a:ln>
              </p:spPr>
            </p:sp>
            <p:sp>
              <p:nvSpPr>
                <p:cNvPr id="365660" name="直接连接符 365659"/>
                <p:cNvSpPr/>
                <p:nvPr/>
              </p:nvSpPr>
              <p:spPr>
                <a:xfrm>
                  <a:off x="2448" y="846"/>
                  <a:ext cx="0" cy="1422"/>
                </a:xfrm>
                <a:prstGeom prst="line">
                  <a:avLst/>
                </a:prstGeom>
                <a:ln w="25400" cap="flat" cmpd="sng">
                  <a:solidFill>
                    <a:schemeClr val="accent2"/>
                  </a:solidFill>
                  <a:prstDash val="solid"/>
                  <a:headEnd type="none" w="med" len="med"/>
                  <a:tailEnd type="none" w="med" len="med"/>
                </a:ln>
              </p:spPr>
            </p:sp>
            <p:sp>
              <p:nvSpPr>
                <p:cNvPr id="365661" name="直接连接符 365660"/>
                <p:cNvSpPr/>
                <p:nvPr/>
              </p:nvSpPr>
              <p:spPr>
                <a:xfrm>
                  <a:off x="2280" y="2034"/>
                  <a:ext cx="0" cy="282"/>
                </a:xfrm>
                <a:prstGeom prst="line">
                  <a:avLst/>
                </a:prstGeom>
                <a:ln w="25400" cap="flat" cmpd="sng">
                  <a:solidFill>
                    <a:schemeClr val="accent2"/>
                  </a:solidFill>
                  <a:prstDash val="solid"/>
                  <a:headEnd type="none" w="med" len="med"/>
                  <a:tailEnd type="none" w="med" len="med"/>
                </a:ln>
              </p:spPr>
            </p:sp>
            <p:sp>
              <p:nvSpPr>
                <p:cNvPr id="365662" name="直接连接符 365661"/>
                <p:cNvSpPr/>
                <p:nvPr/>
              </p:nvSpPr>
              <p:spPr>
                <a:xfrm flipH="1">
                  <a:off x="2628" y="3024"/>
                  <a:ext cx="0" cy="588"/>
                </a:xfrm>
                <a:prstGeom prst="line">
                  <a:avLst/>
                </a:prstGeom>
                <a:ln w="25400" cap="flat" cmpd="sng">
                  <a:solidFill>
                    <a:schemeClr val="accent2"/>
                  </a:solidFill>
                  <a:prstDash val="solid"/>
                  <a:headEnd type="none" w="med" len="med"/>
                  <a:tailEnd type="none" w="med" len="med"/>
                </a:ln>
              </p:spPr>
            </p:sp>
            <p:sp>
              <p:nvSpPr>
                <p:cNvPr id="365663" name="直接连接符 365662"/>
                <p:cNvSpPr/>
                <p:nvPr/>
              </p:nvSpPr>
              <p:spPr>
                <a:xfrm flipH="1">
                  <a:off x="2280" y="3030"/>
                  <a:ext cx="0" cy="576"/>
                </a:xfrm>
                <a:prstGeom prst="line">
                  <a:avLst/>
                </a:prstGeom>
                <a:ln w="25400" cap="flat" cmpd="sng">
                  <a:solidFill>
                    <a:schemeClr val="accent2"/>
                  </a:solidFill>
                  <a:prstDash val="solid"/>
                  <a:headEnd type="none" w="med" len="med"/>
                  <a:tailEnd type="none" w="med" len="lg"/>
                </a:ln>
              </p:spPr>
            </p:sp>
            <p:grpSp>
              <p:nvGrpSpPr>
                <p:cNvPr id="365664" name="组合 365663"/>
                <p:cNvGrpSpPr/>
                <p:nvPr/>
              </p:nvGrpSpPr>
              <p:grpSpPr>
                <a:xfrm>
                  <a:off x="2580" y="2073"/>
                  <a:ext cx="48" cy="303"/>
                  <a:chOff x="4536" y="540"/>
                  <a:chExt cx="48" cy="396"/>
                </a:xfrm>
              </p:grpSpPr>
              <p:sp>
                <p:nvSpPr>
                  <p:cNvPr id="365665" name="直接连接符 365664"/>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5666" name="任意多边形 365665"/>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5667" name="组合 365666"/>
                <p:cNvGrpSpPr/>
                <p:nvPr/>
              </p:nvGrpSpPr>
              <p:grpSpPr>
                <a:xfrm>
                  <a:off x="2400" y="2064"/>
                  <a:ext cx="48" cy="303"/>
                  <a:chOff x="4536" y="540"/>
                  <a:chExt cx="48" cy="396"/>
                </a:xfrm>
              </p:grpSpPr>
              <p:sp>
                <p:nvSpPr>
                  <p:cNvPr id="365668" name="直接连接符 365667"/>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5669" name="任意多边形 365668"/>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5670" name="组合 365669"/>
                <p:cNvGrpSpPr/>
                <p:nvPr/>
              </p:nvGrpSpPr>
              <p:grpSpPr>
                <a:xfrm>
                  <a:off x="2232" y="2073"/>
                  <a:ext cx="48" cy="303"/>
                  <a:chOff x="4536" y="540"/>
                  <a:chExt cx="48" cy="396"/>
                </a:xfrm>
              </p:grpSpPr>
              <p:sp>
                <p:nvSpPr>
                  <p:cNvPr id="365671" name="直接连接符 365670"/>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5672" name="任意多边形 365671"/>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5673" name="组合 365672"/>
                <p:cNvGrpSpPr/>
                <p:nvPr/>
              </p:nvGrpSpPr>
              <p:grpSpPr>
                <a:xfrm>
                  <a:off x="2580" y="2050"/>
                  <a:ext cx="48" cy="326"/>
                  <a:chOff x="4536" y="540"/>
                  <a:chExt cx="48" cy="396"/>
                </a:xfrm>
              </p:grpSpPr>
              <p:sp>
                <p:nvSpPr>
                  <p:cNvPr id="365674" name="直接连接符 365673"/>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5675" name="任意多边形 365674"/>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5676" name="组合 365675"/>
                <p:cNvGrpSpPr/>
                <p:nvPr/>
              </p:nvGrpSpPr>
              <p:grpSpPr>
                <a:xfrm>
                  <a:off x="2400" y="2040"/>
                  <a:ext cx="48" cy="326"/>
                  <a:chOff x="4536" y="540"/>
                  <a:chExt cx="48" cy="396"/>
                </a:xfrm>
              </p:grpSpPr>
              <p:sp>
                <p:nvSpPr>
                  <p:cNvPr id="365677" name="直接连接符 365676"/>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5678" name="任意多边形 365677"/>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65679" name="组合 365678"/>
                <p:cNvGrpSpPr/>
                <p:nvPr/>
              </p:nvGrpSpPr>
              <p:grpSpPr>
                <a:xfrm>
                  <a:off x="2232" y="2050"/>
                  <a:ext cx="48" cy="326"/>
                  <a:chOff x="4536" y="540"/>
                  <a:chExt cx="48" cy="396"/>
                </a:xfrm>
              </p:grpSpPr>
              <p:sp>
                <p:nvSpPr>
                  <p:cNvPr id="365680" name="直接连接符 365679"/>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65681" name="任意多边形 365680"/>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sp>
              <p:nvSpPr>
                <p:cNvPr id="365682" name="直接连接符 365681"/>
                <p:cNvSpPr/>
                <p:nvPr/>
              </p:nvSpPr>
              <p:spPr>
                <a:xfrm>
                  <a:off x="2520" y="2340"/>
                  <a:ext cx="108" cy="228"/>
                </a:xfrm>
                <a:prstGeom prst="line">
                  <a:avLst/>
                </a:prstGeom>
                <a:ln w="38100" cap="flat" cmpd="sng">
                  <a:solidFill>
                    <a:srgbClr val="996633"/>
                  </a:solidFill>
                  <a:prstDash val="solid"/>
                  <a:headEnd type="none" w="med" len="med"/>
                  <a:tailEnd type="none" w="med" len="med"/>
                </a:ln>
              </p:spPr>
            </p:sp>
            <p:sp>
              <p:nvSpPr>
                <p:cNvPr id="365683" name="直接连接符 365682"/>
                <p:cNvSpPr/>
                <p:nvPr/>
              </p:nvSpPr>
              <p:spPr>
                <a:xfrm>
                  <a:off x="2340" y="2328"/>
                  <a:ext cx="108" cy="228"/>
                </a:xfrm>
                <a:prstGeom prst="line">
                  <a:avLst/>
                </a:prstGeom>
                <a:ln w="38100" cap="flat" cmpd="sng">
                  <a:solidFill>
                    <a:srgbClr val="996633"/>
                  </a:solidFill>
                  <a:prstDash val="solid"/>
                  <a:headEnd type="none" w="med" len="med"/>
                  <a:tailEnd type="none" w="med" len="med"/>
                </a:ln>
              </p:spPr>
            </p:sp>
            <p:sp>
              <p:nvSpPr>
                <p:cNvPr id="365684" name="直接连接符 365683"/>
                <p:cNvSpPr/>
                <p:nvPr/>
              </p:nvSpPr>
              <p:spPr>
                <a:xfrm>
                  <a:off x="2172" y="2340"/>
                  <a:ext cx="108" cy="228"/>
                </a:xfrm>
                <a:prstGeom prst="line">
                  <a:avLst/>
                </a:prstGeom>
                <a:ln w="38100" cap="flat" cmpd="sng">
                  <a:solidFill>
                    <a:srgbClr val="996633"/>
                  </a:solidFill>
                  <a:prstDash val="solid"/>
                  <a:headEnd type="none" w="med" len="med"/>
                  <a:tailEnd type="none" w="med" len="med"/>
                </a:ln>
              </p:spPr>
            </p:sp>
            <p:sp>
              <p:nvSpPr>
                <p:cNvPr id="365685" name="直接连接符 365684"/>
                <p:cNvSpPr/>
                <p:nvPr/>
              </p:nvSpPr>
              <p:spPr>
                <a:xfrm>
                  <a:off x="2628" y="2568"/>
                  <a:ext cx="0" cy="288"/>
                </a:xfrm>
                <a:prstGeom prst="line">
                  <a:avLst/>
                </a:prstGeom>
                <a:ln w="25400" cap="flat" cmpd="sng">
                  <a:solidFill>
                    <a:schemeClr val="accent2"/>
                  </a:solidFill>
                  <a:prstDash val="solid"/>
                  <a:headEnd type="none" w="med" len="med"/>
                  <a:tailEnd type="none" w="med" len="med"/>
                </a:ln>
              </p:spPr>
            </p:sp>
            <p:sp>
              <p:nvSpPr>
                <p:cNvPr id="365686" name="直接连接符 365685"/>
                <p:cNvSpPr/>
                <p:nvPr/>
              </p:nvSpPr>
              <p:spPr>
                <a:xfrm>
                  <a:off x="2280" y="2568"/>
                  <a:ext cx="0" cy="288"/>
                </a:xfrm>
                <a:prstGeom prst="line">
                  <a:avLst/>
                </a:prstGeom>
                <a:ln w="25400" cap="flat" cmpd="sng">
                  <a:solidFill>
                    <a:schemeClr val="accent2"/>
                  </a:solidFill>
                  <a:prstDash val="solid"/>
                  <a:headEnd type="none" w="med" len="med"/>
                  <a:tailEnd type="none" w="med" len="med"/>
                </a:ln>
              </p:spPr>
            </p:sp>
            <p:sp>
              <p:nvSpPr>
                <p:cNvPr id="365687" name="直接连接符 365686"/>
                <p:cNvSpPr/>
                <p:nvPr/>
              </p:nvSpPr>
              <p:spPr>
                <a:xfrm>
                  <a:off x="2460" y="3432"/>
                  <a:ext cx="0" cy="156"/>
                </a:xfrm>
                <a:prstGeom prst="line">
                  <a:avLst/>
                </a:prstGeom>
                <a:ln w="25400" cap="flat" cmpd="sng">
                  <a:solidFill>
                    <a:schemeClr val="accent2"/>
                  </a:solidFill>
                  <a:prstDash val="solid"/>
                  <a:headEnd type="none" w="med" len="med"/>
                  <a:tailEnd type="none" w="med" len="lg"/>
                </a:ln>
              </p:spPr>
            </p:sp>
            <p:sp>
              <p:nvSpPr>
                <p:cNvPr id="365688" name="椭圆 365687"/>
                <p:cNvSpPr/>
                <p:nvPr/>
              </p:nvSpPr>
              <p:spPr>
                <a:xfrm>
                  <a:off x="2184" y="3402"/>
                  <a:ext cx="528" cy="528"/>
                </a:xfrm>
                <a:prstGeom prst="ellipse">
                  <a:avLst/>
                </a:prstGeom>
                <a:solidFill>
                  <a:srgbClr val="EFFFFF"/>
                </a:solidFill>
                <a:ln w="38100" cap="flat" cmpd="sng">
                  <a:solidFill>
                    <a:schemeClr val="accent2"/>
                  </a:solidFill>
                  <a:prstDash val="solid"/>
                  <a:headEnd type="none" w="med" len="med"/>
                  <a:tailEnd type="none" w="med" len="med"/>
                </a:ln>
              </p:spPr>
              <p:txBody>
                <a:bodyPr/>
                <a:lstStyle/>
                <a:p>
                  <a:endParaRPr lang="zh-CN" altLang="en-US"/>
                </a:p>
              </p:txBody>
            </p:sp>
            <p:sp>
              <p:nvSpPr>
                <p:cNvPr id="365689" name="文本框 365688"/>
                <p:cNvSpPr txBox="1"/>
                <p:nvPr/>
              </p:nvSpPr>
              <p:spPr>
                <a:xfrm>
                  <a:off x="2301" y="3492"/>
                  <a:ext cx="319" cy="384"/>
                </a:xfrm>
                <a:prstGeom prst="rect">
                  <a:avLst/>
                </a:prstGeom>
                <a:noFill/>
                <a:ln w="25400">
                  <a:noFill/>
                </a:ln>
              </p:spPr>
              <p:txBody>
                <a:bodyPr wrap="none" anchor="ctr" anchorCtr="0">
                  <a:spAutoFit/>
                </a:bodyPr>
                <a:lstStyle/>
                <a:p>
                  <a:pPr algn="ctr">
                    <a:lnSpc>
                      <a:spcPct val="85000"/>
                    </a:lnSpc>
                  </a:pPr>
                  <a:r>
                    <a:rPr lang="en-US" altLang="zh-CN" sz="2000" b="1">
                      <a:solidFill>
                        <a:schemeClr val="accent2"/>
                      </a:solidFill>
                      <a:latin typeface="Times New Roman" panose="02020603050405020304" pitchFamily="18" charset="0"/>
                    </a:rPr>
                    <a:t>M</a:t>
                  </a:r>
                  <a:r>
                    <a:rPr lang="en-US" altLang="zh-CN" sz="2000" b="1" baseline="-25000">
                      <a:solidFill>
                        <a:schemeClr val="accent2"/>
                      </a:solidFill>
                      <a:latin typeface="Times New Roman" panose="02020603050405020304" pitchFamily="18" charset="0"/>
                    </a:rPr>
                    <a:t>3</a:t>
                  </a:r>
                </a:p>
                <a:p>
                  <a:pPr algn="ctr">
                    <a:lnSpc>
                      <a:spcPct val="85000"/>
                    </a:lnSpc>
                  </a:pPr>
                  <a:r>
                    <a:rPr lang="en-US" altLang="zh-CN" sz="2000" b="1">
                      <a:solidFill>
                        <a:schemeClr val="accent2"/>
                      </a:solidFill>
                      <a:latin typeface="Times New Roman" panose="02020603050405020304" pitchFamily="18" charset="0"/>
                    </a:rPr>
                    <a:t>3 ~</a:t>
                  </a:r>
                </a:p>
              </p:txBody>
            </p:sp>
            <p:sp>
              <p:nvSpPr>
                <p:cNvPr id="365690" name="直接连接符 365689"/>
                <p:cNvSpPr/>
                <p:nvPr/>
              </p:nvSpPr>
              <p:spPr>
                <a:xfrm>
                  <a:off x="2280" y="2796"/>
                  <a:ext cx="0" cy="228"/>
                </a:xfrm>
                <a:prstGeom prst="line">
                  <a:avLst/>
                </a:prstGeom>
                <a:ln w="25400" cap="flat" cmpd="sng">
                  <a:solidFill>
                    <a:schemeClr val="accent2"/>
                  </a:solidFill>
                  <a:prstDash val="solid"/>
                  <a:headEnd type="none" w="med" len="med"/>
                  <a:tailEnd type="none" w="med" len="med"/>
                </a:ln>
              </p:spPr>
            </p:sp>
            <p:sp>
              <p:nvSpPr>
                <p:cNvPr id="365691" name="直接连接符 365690"/>
                <p:cNvSpPr/>
                <p:nvPr/>
              </p:nvSpPr>
              <p:spPr>
                <a:xfrm flipH="1">
                  <a:off x="1632" y="2544"/>
                  <a:ext cx="0" cy="486"/>
                </a:xfrm>
                <a:prstGeom prst="line">
                  <a:avLst/>
                </a:prstGeom>
                <a:ln w="25400" cap="flat" cmpd="sng">
                  <a:solidFill>
                    <a:schemeClr val="accent2"/>
                  </a:solidFill>
                  <a:prstDash val="solid"/>
                  <a:headEnd type="none" w="med" len="med"/>
                  <a:tailEnd type="none" w="med" len="med"/>
                </a:ln>
              </p:spPr>
            </p:sp>
            <p:sp>
              <p:nvSpPr>
                <p:cNvPr id="365692" name="文本框 365691"/>
                <p:cNvSpPr txBox="1"/>
                <p:nvPr/>
              </p:nvSpPr>
              <p:spPr>
                <a:xfrm>
                  <a:off x="1038" y="2464"/>
                  <a:ext cx="443" cy="250"/>
                </a:xfrm>
                <a:prstGeom prst="rect">
                  <a:avLst/>
                </a:prstGeom>
                <a:noFill/>
                <a:ln w="9525">
                  <a:noFill/>
                </a:ln>
              </p:spPr>
              <p:txBody>
                <a:bodyPr wrap="none" anchor="t" anchorCtr="0">
                  <a:spAutoFit/>
                </a:bodyPr>
                <a:lstStyle/>
                <a:p>
                  <a:r>
                    <a:rPr lang="en-US" altLang="zh-CN" sz="2000" b="1">
                      <a:solidFill>
                        <a:srgbClr val="D60093"/>
                      </a:solidFill>
                      <a:latin typeface="Times New Roman" panose="02020603050405020304" pitchFamily="18" charset="0"/>
                    </a:rPr>
                    <a:t>KM</a:t>
                  </a:r>
                  <a:r>
                    <a:rPr lang="en-US" altLang="zh-CN" sz="2000" b="1" baseline="-25000">
                      <a:solidFill>
                        <a:srgbClr val="D60093"/>
                      </a:solidFill>
                      <a:latin typeface="Times New Roman" panose="02020603050405020304" pitchFamily="18" charset="0"/>
                    </a:rPr>
                    <a:t>2</a:t>
                  </a:r>
                </a:p>
              </p:txBody>
            </p:sp>
            <p:sp>
              <p:nvSpPr>
                <p:cNvPr id="365693" name="直接连接符 365692"/>
                <p:cNvSpPr/>
                <p:nvPr/>
              </p:nvSpPr>
              <p:spPr>
                <a:xfrm>
                  <a:off x="1704" y="2328"/>
                  <a:ext cx="108" cy="228"/>
                </a:xfrm>
                <a:prstGeom prst="line">
                  <a:avLst/>
                </a:prstGeom>
                <a:ln w="38100" cap="flat" cmpd="sng">
                  <a:solidFill>
                    <a:schemeClr val="accent2"/>
                  </a:solidFill>
                  <a:prstDash val="solid"/>
                  <a:headEnd type="none" w="med" len="med"/>
                  <a:tailEnd type="none" w="med" len="med"/>
                </a:ln>
              </p:spPr>
            </p:sp>
            <p:sp>
              <p:nvSpPr>
                <p:cNvPr id="365694" name="直接连接符 365693"/>
                <p:cNvSpPr/>
                <p:nvPr/>
              </p:nvSpPr>
              <p:spPr>
                <a:xfrm>
                  <a:off x="1524" y="2316"/>
                  <a:ext cx="108" cy="228"/>
                </a:xfrm>
                <a:prstGeom prst="line">
                  <a:avLst/>
                </a:prstGeom>
                <a:ln w="38100" cap="flat" cmpd="sng">
                  <a:solidFill>
                    <a:schemeClr val="accent2"/>
                  </a:solidFill>
                  <a:prstDash val="solid"/>
                  <a:headEnd type="none" w="med" len="med"/>
                  <a:tailEnd type="none" w="med" len="med"/>
                </a:ln>
              </p:spPr>
            </p:sp>
            <p:sp>
              <p:nvSpPr>
                <p:cNvPr id="365695" name="直接连接符 365694"/>
                <p:cNvSpPr/>
                <p:nvPr/>
              </p:nvSpPr>
              <p:spPr>
                <a:xfrm>
                  <a:off x="1356" y="2328"/>
                  <a:ext cx="108" cy="228"/>
                </a:xfrm>
                <a:prstGeom prst="line">
                  <a:avLst/>
                </a:prstGeom>
                <a:ln w="38100" cap="flat" cmpd="sng">
                  <a:solidFill>
                    <a:schemeClr val="accent2"/>
                  </a:solidFill>
                  <a:prstDash val="solid"/>
                  <a:headEnd type="none" w="med" len="med"/>
                  <a:tailEnd type="none" w="med" len="med"/>
                </a:ln>
              </p:spPr>
            </p:sp>
            <p:sp>
              <p:nvSpPr>
                <p:cNvPr id="365696" name="直接连接符 365695"/>
                <p:cNvSpPr/>
                <p:nvPr/>
              </p:nvSpPr>
              <p:spPr>
                <a:xfrm>
                  <a:off x="1404" y="2448"/>
                  <a:ext cx="360" cy="0"/>
                </a:xfrm>
                <a:prstGeom prst="line">
                  <a:avLst/>
                </a:prstGeom>
                <a:ln w="25400" cap="flat" cmpd="sng">
                  <a:solidFill>
                    <a:schemeClr val="accent2"/>
                  </a:solidFill>
                  <a:prstDash val="dash"/>
                  <a:headEnd type="none" w="med" len="med"/>
                  <a:tailEnd type="none" w="med" len="med"/>
                </a:ln>
              </p:spPr>
            </p:sp>
            <p:sp>
              <p:nvSpPr>
                <p:cNvPr id="365697" name="直接连接符 365696"/>
                <p:cNvSpPr/>
                <p:nvPr/>
              </p:nvSpPr>
              <p:spPr>
                <a:xfrm>
                  <a:off x="1452" y="2784"/>
                  <a:ext cx="0" cy="228"/>
                </a:xfrm>
                <a:prstGeom prst="line">
                  <a:avLst/>
                </a:prstGeom>
                <a:ln w="25400" cap="flat" cmpd="sng">
                  <a:solidFill>
                    <a:schemeClr val="accent2"/>
                  </a:solidFill>
                  <a:prstDash val="solid"/>
                  <a:headEnd type="none" w="med" len="med"/>
                  <a:tailEnd type="none" w="med" len="med"/>
                </a:ln>
              </p:spPr>
            </p:sp>
            <p:sp>
              <p:nvSpPr>
                <p:cNvPr id="365698" name="直接连接符 365697"/>
                <p:cNvSpPr/>
                <p:nvPr/>
              </p:nvSpPr>
              <p:spPr>
                <a:xfrm>
                  <a:off x="1812" y="2784"/>
                  <a:ext cx="0" cy="228"/>
                </a:xfrm>
                <a:prstGeom prst="line">
                  <a:avLst/>
                </a:prstGeom>
                <a:ln w="25400" cap="flat" cmpd="sng">
                  <a:solidFill>
                    <a:schemeClr val="accent2"/>
                  </a:solidFill>
                  <a:prstDash val="solid"/>
                  <a:headEnd type="none" w="med" len="med"/>
                  <a:tailEnd type="none" w="med" len="med"/>
                </a:ln>
              </p:spPr>
            </p:sp>
            <p:sp>
              <p:nvSpPr>
                <p:cNvPr id="365699" name="直接连接符 365698"/>
                <p:cNvSpPr/>
                <p:nvPr/>
              </p:nvSpPr>
              <p:spPr>
                <a:xfrm>
                  <a:off x="1464" y="2040"/>
                  <a:ext cx="0" cy="264"/>
                </a:xfrm>
                <a:prstGeom prst="line">
                  <a:avLst/>
                </a:prstGeom>
                <a:ln w="25400" cap="flat" cmpd="sng">
                  <a:solidFill>
                    <a:schemeClr val="accent2"/>
                  </a:solidFill>
                  <a:prstDash val="solid"/>
                  <a:headEnd type="none" w="med" len="med"/>
                  <a:tailEnd type="none" w="med" len="med"/>
                </a:ln>
              </p:spPr>
            </p:sp>
            <p:sp>
              <p:nvSpPr>
                <p:cNvPr id="365700" name="直接连接符 365699"/>
                <p:cNvSpPr/>
                <p:nvPr/>
              </p:nvSpPr>
              <p:spPr>
                <a:xfrm flipH="1">
                  <a:off x="1800" y="3012"/>
                  <a:ext cx="0" cy="588"/>
                </a:xfrm>
                <a:prstGeom prst="line">
                  <a:avLst/>
                </a:prstGeom>
                <a:ln w="25400" cap="flat" cmpd="sng">
                  <a:solidFill>
                    <a:schemeClr val="accent2"/>
                  </a:solidFill>
                  <a:prstDash val="solid"/>
                  <a:headEnd type="none" w="med" len="med"/>
                  <a:tailEnd type="none" w="med" len="med"/>
                </a:ln>
              </p:spPr>
            </p:sp>
            <p:sp>
              <p:nvSpPr>
                <p:cNvPr id="365701" name="直接连接符 365700"/>
                <p:cNvSpPr/>
                <p:nvPr/>
              </p:nvSpPr>
              <p:spPr>
                <a:xfrm flipH="1">
                  <a:off x="1452" y="3018"/>
                  <a:ext cx="0" cy="576"/>
                </a:xfrm>
                <a:prstGeom prst="line">
                  <a:avLst/>
                </a:prstGeom>
                <a:ln w="25400" cap="flat" cmpd="sng">
                  <a:solidFill>
                    <a:schemeClr val="accent2"/>
                  </a:solidFill>
                  <a:prstDash val="solid"/>
                  <a:headEnd type="none" w="med" len="med"/>
                  <a:tailEnd type="none" w="med" len="lg"/>
                </a:ln>
              </p:spPr>
            </p:sp>
            <p:sp>
              <p:nvSpPr>
                <p:cNvPr id="365702" name="直接连接符 365701"/>
                <p:cNvSpPr/>
                <p:nvPr/>
              </p:nvSpPr>
              <p:spPr>
                <a:xfrm>
                  <a:off x="1812" y="1722"/>
                  <a:ext cx="0" cy="642"/>
                </a:xfrm>
                <a:prstGeom prst="line">
                  <a:avLst/>
                </a:prstGeom>
                <a:ln w="25400" cap="flat" cmpd="sng">
                  <a:solidFill>
                    <a:schemeClr val="accent2"/>
                  </a:solidFill>
                  <a:prstDash val="solid"/>
                  <a:headEnd type="none" w="med" len="med"/>
                  <a:tailEnd type="none" w="med" len="med"/>
                </a:ln>
              </p:spPr>
            </p:sp>
            <p:sp>
              <p:nvSpPr>
                <p:cNvPr id="365703" name="任意多边形 365702"/>
                <p:cNvSpPr/>
                <p:nvPr/>
              </p:nvSpPr>
              <p:spPr>
                <a:xfrm>
                  <a:off x="1764" y="2268"/>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sp>
              <p:nvSpPr>
                <p:cNvPr id="365704" name="直接连接符 365703"/>
                <p:cNvSpPr/>
                <p:nvPr/>
              </p:nvSpPr>
              <p:spPr>
                <a:xfrm>
                  <a:off x="1632" y="1878"/>
                  <a:ext cx="0" cy="474"/>
                </a:xfrm>
                <a:prstGeom prst="line">
                  <a:avLst/>
                </a:prstGeom>
                <a:ln w="25400" cap="flat" cmpd="sng">
                  <a:solidFill>
                    <a:schemeClr val="accent2"/>
                  </a:solidFill>
                  <a:prstDash val="solid"/>
                  <a:headEnd type="none" w="med" len="med"/>
                  <a:tailEnd type="none" w="med" len="med"/>
                </a:ln>
              </p:spPr>
            </p:sp>
            <p:sp>
              <p:nvSpPr>
                <p:cNvPr id="365705" name="任意多边形 365704"/>
                <p:cNvSpPr/>
                <p:nvPr/>
              </p:nvSpPr>
              <p:spPr>
                <a:xfrm>
                  <a:off x="1584" y="2256"/>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sp>
              <p:nvSpPr>
                <p:cNvPr id="365706" name="直接连接符 365705"/>
                <p:cNvSpPr/>
                <p:nvPr/>
              </p:nvSpPr>
              <p:spPr>
                <a:xfrm>
                  <a:off x="1464" y="2034"/>
                  <a:ext cx="0" cy="330"/>
                </a:xfrm>
                <a:prstGeom prst="line">
                  <a:avLst/>
                </a:prstGeom>
                <a:ln w="25400" cap="flat" cmpd="sng">
                  <a:solidFill>
                    <a:schemeClr val="accent2"/>
                  </a:solidFill>
                  <a:prstDash val="solid"/>
                  <a:headEnd type="none" w="med" len="med"/>
                  <a:tailEnd type="none" w="med" len="med"/>
                </a:ln>
              </p:spPr>
            </p:sp>
            <p:sp>
              <p:nvSpPr>
                <p:cNvPr id="365707" name="任意多边形 365706"/>
                <p:cNvSpPr/>
                <p:nvPr/>
              </p:nvSpPr>
              <p:spPr>
                <a:xfrm>
                  <a:off x="1416" y="2283"/>
                  <a:ext cx="48" cy="81"/>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sp>
              <p:nvSpPr>
                <p:cNvPr id="365708" name="直接连接符 365707"/>
                <p:cNvSpPr/>
                <p:nvPr/>
              </p:nvSpPr>
              <p:spPr>
                <a:xfrm>
                  <a:off x="1704" y="2328"/>
                  <a:ext cx="108" cy="228"/>
                </a:xfrm>
                <a:prstGeom prst="line">
                  <a:avLst/>
                </a:prstGeom>
                <a:ln w="38100" cap="flat" cmpd="sng">
                  <a:solidFill>
                    <a:schemeClr val="accent2"/>
                  </a:solidFill>
                  <a:prstDash val="solid"/>
                  <a:headEnd type="none" w="med" len="med"/>
                  <a:tailEnd type="none" w="med" len="med"/>
                </a:ln>
              </p:spPr>
            </p:sp>
            <p:sp>
              <p:nvSpPr>
                <p:cNvPr id="365709" name="直接连接符 365708"/>
                <p:cNvSpPr/>
                <p:nvPr/>
              </p:nvSpPr>
              <p:spPr>
                <a:xfrm>
                  <a:off x="1524" y="2316"/>
                  <a:ext cx="108" cy="228"/>
                </a:xfrm>
                <a:prstGeom prst="line">
                  <a:avLst/>
                </a:prstGeom>
                <a:ln w="38100" cap="flat" cmpd="sng">
                  <a:solidFill>
                    <a:schemeClr val="accent2"/>
                  </a:solidFill>
                  <a:prstDash val="solid"/>
                  <a:headEnd type="none" w="med" len="med"/>
                  <a:tailEnd type="none" w="med" len="med"/>
                </a:ln>
              </p:spPr>
            </p:sp>
            <p:sp>
              <p:nvSpPr>
                <p:cNvPr id="365710" name="直接连接符 365709"/>
                <p:cNvSpPr/>
                <p:nvPr/>
              </p:nvSpPr>
              <p:spPr>
                <a:xfrm>
                  <a:off x="1356" y="2328"/>
                  <a:ext cx="108" cy="228"/>
                </a:xfrm>
                <a:prstGeom prst="line">
                  <a:avLst/>
                </a:prstGeom>
                <a:ln w="38100" cap="flat" cmpd="sng">
                  <a:solidFill>
                    <a:schemeClr val="accent2"/>
                  </a:solidFill>
                  <a:prstDash val="solid"/>
                  <a:headEnd type="none" w="med" len="med"/>
                  <a:tailEnd type="none" w="med" len="med"/>
                </a:ln>
              </p:spPr>
            </p:sp>
            <p:sp>
              <p:nvSpPr>
                <p:cNvPr id="365711" name="直接连接符 365710"/>
                <p:cNvSpPr/>
                <p:nvPr/>
              </p:nvSpPr>
              <p:spPr>
                <a:xfrm>
                  <a:off x="1812" y="2556"/>
                  <a:ext cx="0" cy="288"/>
                </a:xfrm>
                <a:prstGeom prst="line">
                  <a:avLst/>
                </a:prstGeom>
                <a:ln w="25400" cap="flat" cmpd="sng">
                  <a:solidFill>
                    <a:schemeClr val="accent2"/>
                  </a:solidFill>
                  <a:prstDash val="solid"/>
                  <a:headEnd type="none" w="med" len="med"/>
                  <a:tailEnd type="none" w="med" len="med"/>
                </a:ln>
              </p:spPr>
            </p:sp>
            <p:sp>
              <p:nvSpPr>
                <p:cNvPr id="365712" name="直接连接符 365711"/>
                <p:cNvSpPr/>
                <p:nvPr/>
              </p:nvSpPr>
              <p:spPr>
                <a:xfrm>
                  <a:off x="1464" y="2556"/>
                  <a:ext cx="0" cy="288"/>
                </a:xfrm>
                <a:prstGeom prst="line">
                  <a:avLst/>
                </a:prstGeom>
                <a:ln w="25400" cap="flat" cmpd="sng">
                  <a:solidFill>
                    <a:schemeClr val="accent2"/>
                  </a:solidFill>
                  <a:prstDash val="solid"/>
                  <a:headEnd type="none" w="med" len="med"/>
                  <a:tailEnd type="none" w="med" len="med"/>
                </a:ln>
              </p:spPr>
            </p:sp>
            <p:sp>
              <p:nvSpPr>
                <p:cNvPr id="365713" name="直接连接符 365712"/>
                <p:cNvSpPr/>
                <p:nvPr/>
              </p:nvSpPr>
              <p:spPr>
                <a:xfrm flipH="1">
                  <a:off x="1632" y="2994"/>
                  <a:ext cx="0" cy="564"/>
                </a:xfrm>
                <a:prstGeom prst="line">
                  <a:avLst/>
                </a:prstGeom>
                <a:ln w="25400" cap="flat" cmpd="sng">
                  <a:solidFill>
                    <a:schemeClr val="accent2"/>
                  </a:solidFill>
                  <a:prstDash val="solid"/>
                  <a:headEnd type="none" w="med" len="med"/>
                  <a:tailEnd type="none" w="med" len="med"/>
                </a:ln>
              </p:spPr>
            </p:sp>
            <p:sp>
              <p:nvSpPr>
                <p:cNvPr id="365714" name="直接连接符 365713"/>
                <p:cNvSpPr/>
                <p:nvPr/>
              </p:nvSpPr>
              <p:spPr>
                <a:xfrm>
                  <a:off x="1632" y="3420"/>
                  <a:ext cx="0" cy="156"/>
                </a:xfrm>
                <a:prstGeom prst="line">
                  <a:avLst/>
                </a:prstGeom>
                <a:ln w="25400" cap="flat" cmpd="sng">
                  <a:solidFill>
                    <a:schemeClr val="accent2"/>
                  </a:solidFill>
                  <a:prstDash val="solid"/>
                  <a:headEnd type="none" w="med" len="med"/>
                  <a:tailEnd type="none" w="med" len="lg"/>
                </a:ln>
              </p:spPr>
            </p:sp>
            <p:sp>
              <p:nvSpPr>
                <p:cNvPr id="365715" name="椭圆 365714"/>
                <p:cNvSpPr/>
                <p:nvPr/>
              </p:nvSpPr>
              <p:spPr>
                <a:xfrm>
                  <a:off x="1368" y="3378"/>
                  <a:ext cx="528" cy="528"/>
                </a:xfrm>
                <a:prstGeom prst="ellipse">
                  <a:avLst/>
                </a:prstGeom>
                <a:solidFill>
                  <a:srgbClr val="EFFFFF"/>
                </a:solidFill>
                <a:ln w="38100" cap="flat" cmpd="sng">
                  <a:solidFill>
                    <a:schemeClr val="accent2"/>
                  </a:solidFill>
                  <a:prstDash val="solid"/>
                  <a:headEnd type="none" w="med" len="med"/>
                  <a:tailEnd type="none" w="med" len="med"/>
                </a:ln>
              </p:spPr>
              <p:txBody>
                <a:bodyPr/>
                <a:lstStyle/>
                <a:p>
                  <a:endParaRPr lang="zh-CN" altLang="en-US"/>
                </a:p>
              </p:txBody>
            </p:sp>
            <p:sp>
              <p:nvSpPr>
                <p:cNvPr id="365716" name="文本框 365715"/>
                <p:cNvSpPr txBox="1"/>
                <p:nvPr/>
              </p:nvSpPr>
              <p:spPr>
                <a:xfrm>
                  <a:off x="1473" y="3480"/>
                  <a:ext cx="319" cy="384"/>
                </a:xfrm>
                <a:prstGeom prst="rect">
                  <a:avLst/>
                </a:prstGeom>
                <a:noFill/>
                <a:ln w="25400">
                  <a:noFill/>
                </a:ln>
              </p:spPr>
              <p:txBody>
                <a:bodyPr wrap="none" anchor="ctr" anchorCtr="0">
                  <a:spAutoFit/>
                </a:bodyPr>
                <a:lstStyle/>
                <a:p>
                  <a:pPr algn="ctr">
                    <a:lnSpc>
                      <a:spcPct val="85000"/>
                    </a:lnSpc>
                  </a:pPr>
                  <a:r>
                    <a:rPr lang="en-US" altLang="zh-CN" sz="2000" b="1">
                      <a:solidFill>
                        <a:schemeClr val="accent2"/>
                      </a:solidFill>
                      <a:latin typeface="Times New Roman" panose="02020603050405020304" pitchFamily="18" charset="0"/>
                    </a:rPr>
                    <a:t>M</a:t>
                  </a:r>
                  <a:r>
                    <a:rPr lang="en-US" altLang="zh-CN" sz="2000" b="1" baseline="-25000">
                      <a:solidFill>
                        <a:schemeClr val="accent2"/>
                      </a:solidFill>
                      <a:latin typeface="Times New Roman" panose="02020603050405020304" pitchFamily="18" charset="0"/>
                    </a:rPr>
                    <a:t>2</a:t>
                  </a:r>
                </a:p>
                <a:p>
                  <a:pPr algn="ctr">
                    <a:lnSpc>
                      <a:spcPct val="85000"/>
                    </a:lnSpc>
                  </a:pPr>
                  <a:r>
                    <a:rPr lang="en-US" altLang="zh-CN" sz="2000" b="1">
                      <a:solidFill>
                        <a:schemeClr val="accent2"/>
                      </a:solidFill>
                      <a:latin typeface="Times New Roman" panose="02020603050405020304" pitchFamily="18" charset="0"/>
                    </a:rPr>
                    <a:t>3 ~</a:t>
                  </a:r>
                </a:p>
              </p:txBody>
            </p:sp>
            <p:sp>
              <p:nvSpPr>
                <p:cNvPr id="365717" name="直接连接符 365716"/>
                <p:cNvSpPr/>
                <p:nvPr/>
              </p:nvSpPr>
              <p:spPr>
                <a:xfrm>
                  <a:off x="1452" y="2784"/>
                  <a:ext cx="0" cy="228"/>
                </a:xfrm>
                <a:prstGeom prst="line">
                  <a:avLst/>
                </a:prstGeom>
                <a:ln w="25400" cap="flat" cmpd="sng">
                  <a:solidFill>
                    <a:schemeClr val="accent2"/>
                  </a:solidFill>
                  <a:prstDash val="solid"/>
                  <a:headEnd type="none" w="med" len="med"/>
                  <a:tailEnd type="none" w="med" len="med"/>
                </a:ln>
              </p:spPr>
            </p:sp>
            <p:sp>
              <p:nvSpPr>
                <p:cNvPr id="365718" name="矩形 365717"/>
                <p:cNvSpPr/>
                <p:nvPr/>
              </p:nvSpPr>
              <p:spPr>
                <a:xfrm>
                  <a:off x="1390" y="2763"/>
                  <a:ext cx="576" cy="237"/>
                </a:xfrm>
                <a:prstGeom prst="rect">
                  <a:avLst/>
                </a:prstGeom>
                <a:solidFill>
                  <a:schemeClr val="bg1"/>
                </a:solidFill>
                <a:ln w="28575" cap="flat" cmpd="sng">
                  <a:solidFill>
                    <a:schemeClr val="tx1"/>
                  </a:solidFill>
                  <a:prstDash val="solid"/>
                  <a:miter/>
                  <a:headEnd type="none" w="med" len="med"/>
                  <a:tailEnd type="none" w="med" len="med"/>
                </a:ln>
              </p:spPr>
              <p:txBody>
                <a:bodyPr/>
                <a:lstStyle/>
                <a:p>
                  <a:endParaRPr lang="zh-CN" altLang="en-US"/>
                </a:p>
              </p:txBody>
            </p:sp>
            <p:sp>
              <p:nvSpPr>
                <p:cNvPr id="365719" name="矩形 365718"/>
                <p:cNvSpPr/>
                <p:nvPr/>
              </p:nvSpPr>
              <p:spPr>
                <a:xfrm>
                  <a:off x="1092" y="3045"/>
                  <a:ext cx="382" cy="250"/>
                </a:xfrm>
                <a:prstGeom prst="rect">
                  <a:avLst/>
                </a:prstGeom>
                <a:noFill/>
                <a:ln w="9525">
                  <a:noFill/>
                </a:ln>
              </p:spPr>
              <p:txBody>
                <a:bodyPr wrap="none" anchor="t" anchorCtr="0">
                  <a:spAutoFit/>
                </a:bodyPr>
                <a:lstStyle/>
                <a:p>
                  <a:pPr eaLnBrk="0" hangingPunct="0"/>
                  <a:r>
                    <a:rPr lang="en-US" altLang="zh-CN" sz="2000" b="1">
                      <a:solidFill>
                        <a:srgbClr val="D60093"/>
                      </a:solidFill>
                      <a:latin typeface="Times New Roman" panose="02020603050405020304" pitchFamily="18" charset="0"/>
                    </a:rPr>
                    <a:t>FR</a:t>
                  </a:r>
                  <a:r>
                    <a:rPr lang="en-US" altLang="zh-CN" sz="2000" b="1" baseline="-25000">
                      <a:solidFill>
                        <a:srgbClr val="D60093"/>
                      </a:solidFill>
                      <a:latin typeface="Times New Roman" panose="02020603050405020304" pitchFamily="18" charset="0"/>
                    </a:rPr>
                    <a:t>2</a:t>
                  </a:r>
                </a:p>
              </p:txBody>
            </p:sp>
            <p:sp>
              <p:nvSpPr>
                <p:cNvPr id="365720" name="直接连接符 365719"/>
                <p:cNvSpPr/>
                <p:nvPr/>
              </p:nvSpPr>
              <p:spPr>
                <a:xfrm flipH="1">
                  <a:off x="1820" y="2747"/>
                  <a:ext cx="0" cy="52"/>
                </a:xfrm>
                <a:prstGeom prst="line">
                  <a:avLst/>
                </a:prstGeom>
                <a:ln w="38100" cap="flat" cmpd="sng">
                  <a:solidFill>
                    <a:schemeClr val="tx1"/>
                  </a:solidFill>
                  <a:prstDash val="solid"/>
                  <a:headEnd type="none" w="med" len="med"/>
                  <a:tailEnd type="none" w="med" len="med"/>
                </a:ln>
              </p:spPr>
            </p:sp>
            <p:sp>
              <p:nvSpPr>
                <p:cNvPr id="365721" name="直接连接符 365720"/>
                <p:cNvSpPr/>
                <p:nvPr/>
              </p:nvSpPr>
              <p:spPr>
                <a:xfrm>
                  <a:off x="1812" y="2799"/>
                  <a:ext cx="110" cy="0"/>
                </a:xfrm>
                <a:prstGeom prst="line">
                  <a:avLst/>
                </a:prstGeom>
                <a:ln w="38100" cap="flat" cmpd="sng">
                  <a:solidFill>
                    <a:schemeClr val="tx1"/>
                  </a:solidFill>
                  <a:prstDash val="solid"/>
                  <a:headEnd type="none" w="med" len="med"/>
                  <a:tailEnd type="none" w="med" len="med"/>
                </a:ln>
              </p:spPr>
            </p:sp>
            <p:sp>
              <p:nvSpPr>
                <p:cNvPr id="365722" name="直接连接符 365721"/>
                <p:cNvSpPr/>
                <p:nvPr/>
              </p:nvSpPr>
              <p:spPr>
                <a:xfrm flipH="1">
                  <a:off x="1910" y="2793"/>
                  <a:ext cx="0" cy="129"/>
                </a:xfrm>
                <a:prstGeom prst="line">
                  <a:avLst/>
                </a:prstGeom>
                <a:ln w="38100" cap="flat" cmpd="sng">
                  <a:solidFill>
                    <a:schemeClr val="tx1"/>
                  </a:solidFill>
                  <a:prstDash val="solid"/>
                  <a:headEnd type="none" w="med" len="med"/>
                  <a:tailEnd type="none" w="med" len="med"/>
                </a:ln>
              </p:spPr>
            </p:sp>
            <p:sp>
              <p:nvSpPr>
                <p:cNvPr id="365723" name="直接连接符 365722"/>
                <p:cNvSpPr/>
                <p:nvPr/>
              </p:nvSpPr>
              <p:spPr>
                <a:xfrm flipH="1">
                  <a:off x="1796" y="2910"/>
                  <a:ext cx="104" cy="0"/>
                </a:xfrm>
                <a:prstGeom prst="line">
                  <a:avLst/>
                </a:prstGeom>
                <a:ln w="38100" cap="flat" cmpd="sng">
                  <a:solidFill>
                    <a:schemeClr val="tx1"/>
                  </a:solidFill>
                  <a:prstDash val="solid"/>
                  <a:headEnd type="none" w="med" len="med"/>
                  <a:tailEnd type="none" w="med" len="med"/>
                </a:ln>
              </p:spPr>
            </p:sp>
            <p:sp>
              <p:nvSpPr>
                <p:cNvPr id="365724" name="直接连接符 365723"/>
                <p:cNvSpPr/>
                <p:nvPr/>
              </p:nvSpPr>
              <p:spPr>
                <a:xfrm flipH="1">
                  <a:off x="1808" y="2904"/>
                  <a:ext cx="0" cy="104"/>
                </a:xfrm>
                <a:prstGeom prst="line">
                  <a:avLst/>
                </a:prstGeom>
                <a:ln w="38100" cap="flat" cmpd="sng">
                  <a:solidFill>
                    <a:schemeClr val="tx1"/>
                  </a:solidFill>
                  <a:prstDash val="solid"/>
                  <a:headEnd type="none" w="med" len="med"/>
                  <a:tailEnd type="none" w="med" len="med"/>
                </a:ln>
              </p:spPr>
            </p:sp>
            <p:sp>
              <p:nvSpPr>
                <p:cNvPr id="365725" name="直接连接符 365724"/>
                <p:cNvSpPr/>
                <p:nvPr/>
              </p:nvSpPr>
              <p:spPr>
                <a:xfrm flipH="1">
                  <a:off x="1462" y="2759"/>
                  <a:ext cx="0" cy="52"/>
                </a:xfrm>
                <a:prstGeom prst="line">
                  <a:avLst/>
                </a:prstGeom>
                <a:ln w="38100" cap="flat" cmpd="sng">
                  <a:solidFill>
                    <a:schemeClr val="tx1"/>
                  </a:solidFill>
                  <a:prstDash val="solid"/>
                  <a:headEnd type="none" w="med" len="med"/>
                  <a:tailEnd type="none" w="med" len="med"/>
                </a:ln>
              </p:spPr>
            </p:sp>
            <p:sp>
              <p:nvSpPr>
                <p:cNvPr id="365726" name="直接连接符 365725"/>
                <p:cNvSpPr/>
                <p:nvPr/>
              </p:nvSpPr>
              <p:spPr>
                <a:xfrm>
                  <a:off x="1454" y="2811"/>
                  <a:ext cx="104" cy="0"/>
                </a:xfrm>
                <a:prstGeom prst="line">
                  <a:avLst/>
                </a:prstGeom>
                <a:ln w="38100" cap="flat" cmpd="sng">
                  <a:solidFill>
                    <a:schemeClr val="tx1"/>
                  </a:solidFill>
                  <a:prstDash val="solid"/>
                  <a:headEnd type="none" w="med" len="med"/>
                  <a:tailEnd type="none" w="med" len="med"/>
                </a:ln>
              </p:spPr>
            </p:sp>
            <p:sp>
              <p:nvSpPr>
                <p:cNvPr id="365727" name="直接连接符 365726"/>
                <p:cNvSpPr/>
                <p:nvPr/>
              </p:nvSpPr>
              <p:spPr>
                <a:xfrm flipH="1">
                  <a:off x="1558" y="2799"/>
                  <a:ext cx="0" cy="135"/>
                </a:xfrm>
                <a:prstGeom prst="line">
                  <a:avLst/>
                </a:prstGeom>
                <a:ln w="38100" cap="flat" cmpd="sng">
                  <a:solidFill>
                    <a:schemeClr val="tx1"/>
                  </a:solidFill>
                  <a:prstDash val="solid"/>
                  <a:headEnd type="none" w="med" len="med"/>
                  <a:tailEnd type="none" w="med" len="med"/>
                </a:ln>
              </p:spPr>
            </p:sp>
            <p:sp>
              <p:nvSpPr>
                <p:cNvPr id="365728" name="直接连接符 365727"/>
                <p:cNvSpPr/>
                <p:nvPr/>
              </p:nvSpPr>
              <p:spPr>
                <a:xfrm flipH="1">
                  <a:off x="1450" y="2922"/>
                  <a:ext cx="116" cy="0"/>
                </a:xfrm>
                <a:prstGeom prst="line">
                  <a:avLst/>
                </a:prstGeom>
                <a:ln w="38100" cap="flat" cmpd="sng">
                  <a:solidFill>
                    <a:schemeClr val="tx1"/>
                  </a:solidFill>
                  <a:prstDash val="solid"/>
                  <a:headEnd type="none" w="med" len="med"/>
                  <a:tailEnd type="none" w="med" len="med"/>
                </a:ln>
              </p:spPr>
            </p:sp>
            <p:sp>
              <p:nvSpPr>
                <p:cNvPr id="365729" name="直接连接符 365728"/>
                <p:cNvSpPr/>
                <p:nvPr/>
              </p:nvSpPr>
              <p:spPr>
                <a:xfrm flipH="1">
                  <a:off x="1456" y="2916"/>
                  <a:ext cx="0" cy="104"/>
                </a:xfrm>
                <a:prstGeom prst="line">
                  <a:avLst/>
                </a:prstGeom>
                <a:ln w="38100" cap="flat" cmpd="sng">
                  <a:solidFill>
                    <a:schemeClr val="tx1"/>
                  </a:solidFill>
                  <a:prstDash val="solid"/>
                  <a:headEnd type="none" w="med" len="med"/>
                  <a:tailEnd type="none" w="med" len="med"/>
                </a:ln>
              </p:spPr>
            </p:sp>
            <p:sp>
              <p:nvSpPr>
                <p:cNvPr id="365730" name="直接连接符 365729"/>
                <p:cNvSpPr/>
                <p:nvPr/>
              </p:nvSpPr>
              <p:spPr>
                <a:xfrm>
                  <a:off x="1570" y="2848"/>
                  <a:ext cx="332" cy="0"/>
                </a:xfrm>
                <a:prstGeom prst="line">
                  <a:avLst/>
                </a:prstGeom>
                <a:ln w="28575" cap="flat" cmpd="sng">
                  <a:solidFill>
                    <a:schemeClr val="tx2"/>
                  </a:solidFill>
                  <a:prstDash val="dash"/>
                  <a:headEnd type="none" w="med" len="med"/>
                  <a:tailEnd type="none" w="med" len="med"/>
                </a:ln>
              </p:spPr>
            </p:sp>
            <p:sp>
              <p:nvSpPr>
                <p:cNvPr id="365731" name="直接连接符 365730"/>
                <p:cNvSpPr/>
                <p:nvPr/>
              </p:nvSpPr>
              <p:spPr>
                <a:xfrm rot="-5400000">
                  <a:off x="1827" y="921"/>
                  <a:ext cx="6" cy="1596"/>
                </a:xfrm>
                <a:prstGeom prst="line">
                  <a:avLst/>
                </a:prstGeom>
                <a:ln w="25400" cap="flat" cmpd="sng">
                  <a:solidFill>
                    <a:schemeClr val="accent2"/>
                  </a:solidFill>
                  <a:prstDash val="solid"/>
                  <a:headEnd type="none" w="med" len="med"/>
                  <a:tailEnd type="none" w="med" len="med"/>
                </a:ln>
              </p:spPr>
            </p:sp>
            <p:sp>
              <p:nvSpPr>
                <p:cNvPr id="365732" name="直接连接符 365731"/>
                <p:cNvSpPr/>
                <p:nvPr/>
              </p:nvSpPr>
              <p:spPr>
                <a:xfrm rot="-5400000">
                  <a:off x="1653" y="1071"/>
                  <a:ext cx="6" cy="1608"/>
                </a:xfrm>
                <a:prstGeom prst="line">
                  <a:avLst/>
                </a:prstGeom>
                <a:ln w="25400" cap="flat" cmpd="sng">
                  <a:solidFill>
                    <a:schemeClr val="accent2"/>
                  </a:solidFill>
                  <a:prstDash val="solid"/>
                  <a:headEnd type="none" w="med" len="med"/>
                  <a:tailEnd type="none" w="med" len="med"/>
                </a:ln>
              </p:spPr>
            </p:sp>
            <p:sp>
              <p:nvSpPr>
                <p:cNvPr id="365733" name="直接连接符 365732"/>
                <p:cNvSpPr/>
                <p:nvPr/>
              </p:nvSpPr>
              <p:spPr>
                <a:xfrm rot="-5400000">
                  <a:off x="1488" y="1236"/>
                  <a:ext cx="0" cy="1608"/>
                </a:xfrm>
                <a:prstGeom prst="line">
                  <a:avLst/>
                </a:prstGeom>
                <a:ln w="25400" cap="flat" cmpd="sng">
                  <a:solidFill>
                    <a:schemeClr val="accent2"/>
                  </a:solidFill>
                  <a:prstDash val="solid"/>
                  <a:headEnd type="none" w="med" len="med"/>
                  <a:tailEnd type="none" w="med" len="med"/>
                </a:ln>
              </p:spPr>
            </p:sp>
            <p:sp>
              <p:nvSpPr>
                <p:cNvPr id="365734" name="矩形 365733"/>
                <p:cNvSpPr/>
                <p:nvPr/>
              </p:nvSpPr>
              <p:spPr>
                <a:xfrm rot="5400000">
                  <a:off x="1218" y="1956"/>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65735" name="矩形 365734"/>
                <p:cNvSpPr/>
                <p:nvPr/>
              </p:nvSpPr>
              <p:spPr>
                <a:xfrm rot="5400000">
                  <a:off x="1218" y="1788"/>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65736" name="矩形 365735"/>
                <p:cNvSpPr/>
                <p:nvPr/>
              </p:nvSpPr>
              <p:spPr>
                <a:xfrm rot="5400000">
                  <a:off x="1224" y="1632"/>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grpSp>
              <p:nvGrpSpPr>
                <p:cNvPr id="365737" name="组合 365736"/>
                <p:cNvGrpSpPr/>
                <p:nvPr/>
              </p:nvGrpSpPr>
              <p:grpSpPr>
                <a:xfrm rot="-21600000" flipV="1">
                  <a:off x="2629" y="1165"/>
                  <a:ext cx="60" cy="91"/>
                  <a:chOff x="4176" y="2553"/>
                  <a:chExt cx="144" cy="288"/>
                </a:xfrm>
              </p:grpSpPr>
              <p:sp>
                <p:nvSpPr>
                  <p:cNvPr id="365738" name="任意多边形 365737"/>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5739" name="任意多边形 365738"/>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65740" name="组合 365739"/>
                <p:cNvGrpSpPr/>
                <p:nvPr/>
              </p:nvGrpSpPr>
              <p:grpSpPr>
                <a:xfrm rot="-21600000" flipV="1">
                  <a:off x="2628" y="1076"/>
                  <a:ext cx="60" cy="91"/>
                  <a:chOff x="4176" y="2553"/>
                  <a:chExt cx="144" cy="288"/>
                </a:xfrm>
              </p:grpSpPr>
              <p:sp>
                <p:nvSpPr>
                  <p:cNvPr id="365741" name="任意多边形 365740"/>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5742" name="任意多边形 365741"/>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65743" name="组合 365742"/>
                <p:cNvGrpSpPr/>
                <p:nvPr/>
              </p:nvGrpSpPr>
              <p:grpSpPr>
                <a:xfrm rot="-21600000" flipV="1">
                  <a:off x="2629" y="984"/>
                  <a:ext cx="60" cy="91"/>
                  <a:chOff x="4176" y="2553"/>
                  <a:chExt cx="144" cy="288"/>
                </a:xfrm>
              </p:grpSpPr>
              <p:sp>
                <p:nvSpPr>
                  <p:cNvPr id="365744" name="任意多边形 365743"/>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5745" name="任意多边形 365744"/>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65746" name="组合 365745"/>
                <p:cNvGrpSpPr/>
                <p:nvPr/>
              </p:nvGrpSpPr>
              <p:grpSpPr>
                <a:xfrm rot="-21600000" flipV="1">
                  <a:off x="2629" y="1252"/>
                  <a:ext cx="60" cy="91"/>
                  <a:chOff x="4176" y="2553"/>
                  <a:chExt cx="144" cy="288"/>
                </a:xfrm>
              </p:grpSpPr>
              <p:sp>
                <p:nvSpPr>
                  <p:cNvPr id="365747" name="任意多边形 365746"/>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5748" name="任意多边形 365747"/>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sp>
              <p:nvSpPr>
                <p:cNvPr id="365749" name="直接连接符 365748"/>
                <p:cNvSpPr/>
                <p:nvPr/>
              </p:nvSpPr>
              <p:spPr>
                <a:xfrm rot="-5400000">
                  <a:off x="2535" y="759"/>
                  <a:ext cx="0" cy="186"/>
                </a:xfrm>
                <a:prstGeom prst="line">
                  <a:avLst/>
                </a:prstGeom>
                <a:ln w="25400" cap="flat" cmpd="sng">
                  <a:solidFill>
                    <a:schemeClr val="accent2"/>
                  </a:solidFill>
                  <a:prstDash val="solid"/>
                  <a:headEnd type="none" w="med" len="med"/>
                  <a:tailEnd type="none" w="med" len="med"/>
                </a:ln>
              </p:spPr>
            </p:sp>
            <p:sp>
              <p:nvSpPr>
                <p:cNvPr id="365750" name="直接连接符 365749"/>
                <p:cNvSpPr/>
                <p:nvPr/>
              </p:nvSpPr>
              <p:spPr>
                <a:xfrm>
                  <a:off x="2628" y="846"/>
                  <a:ext cx="0" cy="150"/>
                </a:xfrm>
                <a:prstGeom prst="line">
                  <a:avLst/>
                </a:prstGeom>
                <a:ln w="25400" cap="flat" cmpd="sng">
                  <a:solidFill>
                    <a:schemeClr val="accent2"/>
                  </a:solidFill>
                  <a:prstDash val="solid"/>
                  <a:headEnd type="none" w="med" len="med"/>
                  <a:tailEnd type="none" w="med" len="med"/>
                </a:ln>
              </p:spPr>
            </p:sp>
          </p:grpSp>
          <p:sp>
            <p:nvSpPr>
              <p:cNvPr id="365751" name="文本框 365750"/>
              <p:cNvSpPr txBox="1"/>
              <p:nvPr/>
            </p:nvSpPr>
            <p:spPr>
              <a:xfrm>
                <a:off x="1154" y="1351"/>
                <a:ext cx="382" cy="250"/>
              </a:xfrm>
              <a:prstGeom prst="rect">
                <a:avLst/>
              </a:prstGeom>
              <a:noFill/>
              <a:ln w="25400">
                <a:noFill/>
              </a:ln>
            </p:spPr>
            <p:txBody>
              <a:bodyPr wrap="none" anchor="ctr" anchorCtr="0">
                <a:spAutoFit/>
              </a:bodyPr>
              <a:lstStyle/>
              <a:p>
                <a:pPr algn="ctr"/>
                <a:r>
                  <a:rPr lang="en-US" altLang="zh-CN" sz="2000" b="1">
                    <a:solidFill>
                      <a:srgbClr val="9900CC"/>
                    </a:solidFill>
                    <a:latin typeface="Times New Roman" panose="02020603050405020304" pitchFamily="18" charset="0"/>
                  </a:rPr>
                  <a:t>FU</a:t>
                </a:r>
                <a:r>
                  <a:rPr lang="en-US" altLang="zh-CN" sz="2000" b="1" baseline="-25000">
                    <a:solidFill>
                      <a:srgbClr val="9900CC"/>
                    </a:solidFill>
                    <a:latin typeface="Times New Roman" panose="02020603050405020304" pitchFamily="18" charset="0"/>
                  </a:rPr>
                  <a:t>1</a:t>
                </a:r>
              </a:p>
            </p:txBody>
          </p:sp>
        </p:grpSp>
      </p:grpSp>
      <p:sp>
        <p:nvSpPr>
          <p:cNvPr id="184"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565824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5570">
                                            <p:bg/>
                                          </p:spTgt>
                                        </p:tgtEl>
                                        <p:attrNameLst>
                                          <p:attrName>style.visibility</p:attrName>
                                        </p:attrNameLst>
                                      </p:cBhvr>
                                      <p:to>
                                        <p:strVal val="visible"/>
                                      </p:to>
                                    </p:set>
                                    <p:animEffect transition="in" filter="wipe(left)">
                                      <p:cBhvr>
                                        <p:cTn id="7" dur="300"/>
                                        <p:tgtEl>
                                          <p:spTgt spid="365570">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65570">
                                            <p:txEl>
                                              <p:pRg st="0" end="0"/>
                                            </p:txEl>
                                          </p:spTgt>
                                        </p:tgtEl>
                                        <p:attrNameLst>
                                          <p:attrName>style.visibility</p:attrName>
                                        </p:attrNameLst>
                                      </p:cBhvr>
                                      <p:to>
                                        <p:strVal val="visible"/>
                                      </p:to>
                                    </p:set>
                                    <p:animEffect transition="in" filter="wipe(left)">
                                      <p:cBhvr>
                                        <p:cTn id="12" dur="300"/>
                                        <p:tgtEl>
                                          <p:spTgt spid="36557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65570">
                                            <p:txEl>
                                              <p:pRg st="1" end="1"/>
                                            </p:txEl>
                                          </p:spTgt>
                                        </p:tgtEl>
                                        <p:attrNameLst>
                                          <p:attrName>style.visibility</p:attrName>
                                        </p:attrNameLst>
                                      </p:cBhvr>
                                      <p:to>
                                        <p:strVal val="visible"/>
                                      </p:to>
                                    </p:set>
                                    <p:animEffect transition="in" filter="wipe(left)">
                                      <p:cBhvr>
                                        <p:cTn id="17" dur="300"/>
                                        <p:tgtEl>
                                          <p:spTgt spid="36557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65570">
                                            <p:txEl>
                                              <p:pRg st="2" end="2"/>
                                            </p:txEl>
                                          </p:spTgt>
                                        </p:tgtEl>
                                        <p:attrNameLst>
                                          <p:attrName>style.visibility</p:attrName>
                                        </p:attrNameLst>
                                      </p:cBhvr>
                                      <p:to>
                                        <p:strVal val="visible"/>
                                      </p:to>
                                    </p:set>
                                    <p:animEffect transition="in" filter="wipe(left)">
                                      <p:cBhvr>
                                        <p:cTn id="22" dur="300"/>
                                        <p:tgtEl>
                                          <p:spTgt spid="36557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365570">
                                            <p:txEl>
                                              <p:pRg st="3" end="3"/>
                                            </p:txEl>
                                          </p:spTgt>
                                        </p:tgtEl>
                                        <p:attrNameLst>
                                          <p:attrName>style.visibility</p:attrName>
                                        </p:attrNameLst>
                                      </p:cBhvr>
                                      <p:to>
                                        <p:strVal val="visible"/>
                                      </p:to>
                                    </p:set>
                                    <p:animEffect transition="in" filter="wipe(left)">
                                      <p:cBhvr>
                                        <p:cTn id="27" dur="300"/>
                                        <p:tgtEl>
                                          <p:spTgt spid="36557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5570" grpId="0" build="p"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文本框 366593"/>
          <p:cNvSpPr txBox="1"/>
          <p:nvPr/>
        </p:nvSpPr>
        <p:spPr>
          <a:xfrm>
            <a:off x="438150" y="1123950"/>
            <a:ext cx="3905250" cy="4732338"/>
          </a:xfrm>
          <a:prstGeom prst="rect">
            <a:avLst/>
          </a:prstGeom>
          <a:noFill/>
          <a:ln w="9525" cap="flat" cmpd="sng">
            <a:solidFill>
              <a:srgbClr val="339966"/>
            </a:solidFill>
            <a:prstDash val="solid"/>
            <a:miter/>
            <a:headEnd type="none" w="med" len="med"/>
            <a:tailEnd type="none" w="med" len="med"/>
          </a:ln>
        </p:spPr>
        <p:txBody>
          <a:bodyPr>
            <a:spAutoFit/>
          </a:bodyPr>
          <a:lstStyle/>
          <a:p>
            <a:pPr algn="just" eaLnBrk="0" hangingPunct="0">
              <a:lnSpc>
                <a:spcPct val="110000"/>
              </a:lnSpc>
            </a:pPr>
            <a:r>
              <a:rPr lang="zh-CN" altLang="en-US" sz="2800" b="1" dirty="0">
                <a:solidFill>
                  <a:srgbClr val="006600"/>
                </a:solidFill>
                <a:effectLst>
                  <a:outerShdw blurRad="38100" dist="38100" dir="2700000">
                    <a:srgbClr val="C0C0C0"/>
                  </a:outerShdw>
                </a:effectLst>
                <a:latin typeface="宋体" panose="02010600030101010101" pitchFamily="2" charset="-122"/>
              </a:rPr>
              <a:t>控制、照明及显示电路</a:t>
            </a:r>
          </a:p>
          <a:p>
            <a:pPr algn="just" eaLnBrk="0" hangingPunct="0">
              <a:lnSpc>
                <a:spcPct val="110000"/>
              </a:lnSpc>
            </a:pPr>
            <a:r>
              <a:rPr lang="zh-CN" altLang="en-US" sz="2800" b="1" dirty="0">
                <a:solidFill>
                  <a:schemeClr val="accent2"/>
                </a:solidFill>
                <a:latin typeface="宋体" panose="02010600030101010101" pitchFamily="2" charset="-122"/>
              </a:rPr>
              <a:t>    </a:t>
            </a:r>
            <a:r>
              <a:rPr lang="zh-CN" altLang="en-US" sz="2800" b="1" dirty="0">
                <a:solidFill>
                  <a:srgbClr val="D60093"/>
                </a:solidFill>
                <a:latin typeface="宋体" panose="02010600030101010101" pitchFamily="2" charset="-122"/>
              </a:rPr>
              <a:t>控制回路电源</a:t>
            </a:r>
            <a:r>
              <a:rPr lang="en-US" altLang="zh-CN" sz="2800" b="1">
                <a:solidFill>
                  <a:srgbClr val="D60093"/>
                </a:solidFill>
                <a:latin typeface="宋体" panose="02010600030101010101" pitchFamily="2" charset="-122"/>
              </a:rPr>
              <a:t>110V</a:t>
            </a:r>
          </a:p>
          <a:p>
            <a:pPr algn="just" eaLnBrk="0" hangingPunct="0">
              <a:lnSpc>
                <a:spcPct val="110000"/>
              </a:lnSpc>
            </a:pPr>
            <a:r>
              <a:rPr lang="en-US" altLang="zh-CN" sz="2800" b="1">
                <a:solidFill>
                  <a:srgbClr val="FF0066"/>
                </a:solidFill>
                <a:latin typeface="宋体" panose="02010600030101010101" pitchFamily="2" charset="-122"/>
              </a:rPr>
              <a:t>    M</a:t>
            </a:r>
            <a:r>
              <a:rPr lang="en-US" altLang="zh-CN" sz="2800" b="1" baseline="-25000">
                <a:solidFill>
                  <a:srgbClr val="FF0066"/>
                </a:solidFill>
                <a:latin typeface="宋体" panose="02010600030101010101" pitchFamily="2" charset="-122"/>
              </a:rPr>
              <a:t>1</a:t>
            </a:r>
            <a:r>
              <a:rPr lang="zh-CN" altLang="en-US" sz="2800" b="1" dirty="0">
                <a:solidFill>
                  <a:schemeClr val="accent2"/>
                </a:solidFill>
                <a:latin typeface="宋体" panose="02010600030101010101" pitchFamily="2" charset="-122"/>
              </a:rPr>
              <a:t>采用双点控制</a:t>
            </a:r>
            <a:r>
              <a:rPr lang="zh-CN" altLang="en-US" sz="2800" dirty="0">
                <a:solidFill>
                  <a:schemeClr val="accent2"/>
                </a:solidFill>
                <a:latin typeface="宋体" panose="02010600030101010101" pitchFamily="2" charset="-122"/>
              </a:rPr>
              <a:t>，</a:t>
            </a:r>
            <a:r>
              <a:rPr lang="zh-CN" altLang="en-US" sz="2800" b="1" dirty="0">
                <a:solidFill>
                  <a:schemeClr val="accent2"/>
                </a:solidFill>
                <a:latin typeface="宋体" panose="02010600030101010101" pitchFamily="2" charset="-122"/>
              </a:rPr>
              <a:t>起动、停止分别由床头操纵板上的</a:t>
            </a:r>
            <a:r>
              <a:rPr lang="en-US" altLang="zh-CN" sz="2800" b="1">
                <a:solidFill>
                  <a:schemeClr val="accent2"/>
                </a:solidFill>
                <a:latin typeface="宋体" panose="02010600030101010101" pitchFamily="2" charset="-122"/>
              </a:rPr>
              <a:t>SB</a:t>
            </a:r>
            <a:r>
              <a:rPr lang="en-US" altLang="zh-CN" sz="2800" b="1" baseline="-25000">
                <a:solidFill>
                  <a:schemeClr val="accent2"/>
                </a:solidFill>
                <a:latin typeface="宋体" panose="02010600030101010101" pitchFamily="2" charset="-122"/>
              </a:rPr>
              <a:t>3</a:t>
            </a:r>
            <a:r>
              <a:rPr lang="zh-CN" altLang="en-US" sz="2800" b="1">
                <a:solidFill>
                  <a:schemeClr val="accent2"/>
                </a:solidFill>
                <a:latin typeface="宋体" panose="02010600030101010101" pitchFamily="2" charset="-122"/>
              </a:rPr>
              <a:t>和</a:t>
            </a:r>
            <a:r>
              <a:rPr lang="en-US" altLang="zh-CN" sz="2800" b="1">
                <a:solidFill>
                  <a:schemeClr val="accent2"/>
                </a:solidFill>
                <a:latin typeface="宋体" panose="02010600030101010101" pitchFamily="2" charset="-122"/>
              </a:rPr>
              <a:t>SB</a:t>
            </a:r>
            <a:r>
              <a:rPr lang="en-US" altLang="zh-CN" sz="2800" b="1" baseline="-25000">
                <a:solidFill>
                  <a:schemeClr val="accent2"/>
                </a:solidFill>
                <a:latin typeface="宋体" panose="02010600030101010101" pitchFamily="2" charset="-122"/>
              </a:rPr>
              <a:t>1</a:t>
            </a:r>
            <a:r>
              <a:rPr lang="zh-CN" altLang="en-US" sz="2800" b="1" dirty="0">
                <a:solidFill>
                  <a:schemeClr val="accent2"/>
                </a:solidFill>
                <a:latin typeface="宋体" panose="02010600030101010101" pitchFamily="2" charset="-122"/>
              </a:rPr>
              <a:t>及刀架拖板上的</a:t>
            </a:r>
            <a:r>
              <a:rPr lang="en-US" altLang="zh-CN" sz="2800" b="1">
                <a:solidFill>
                  <a:schemeClr val="accent2"/>
                </a:solidFill>
                <a:latin typeface="宋体" panose="02010600030101010101" pitchFamily="2" charset="-122"/>
              </a:rPr>
              <a:t>SB</a:t>
            </a:r>
            <a:r>
              <a:rPr lang="en-US" altLang="zh-CN" sz="2800" b="1" baseline="-25000">
                <a:solidFill>
                  <a:schemeClr val="accent2"/>
                </a:solidFill>
                <a:latin typeface="宋体" panose="02010600030101010101" pitchFamily="2" charset="-122"/>
              </a:rPr>
              <a:t>4</a:t>
            </a:r>
            <a:r>
              <a:rPr lang="zh-CN" altLang="en-US" sz="2800" b="1">
                <a:solidFill>
                  <a:schemeClr val="accent2"/>
                </a:solidFill>
                <a:latin typeface="宋体" panose="02010600030101010101" pitchFamily="2" charset="-122"/>
              </a:rPr>
              <a:t>和</a:t>
            </a:r>
            <a:r>
              <a:rPr lang="en-US" altLang="zh-CN" sz="2800" b="1">
                <a:solidFill>
                  <a:schemeClr val="accent2"/>
                </a:solidFill>
                <a:latin typeface="宋体" panose="02010600030101010101" pitchFamily="2" charset="-122"/>
              </a:rPr>
              <a:t>SB</a:t>
            </a:r>
            <a:r>
              <a:rPr lang="en-US" altLang="zh-CN" sz="2800" b="1" baseline="-25000">
                <a:solidFill>
                  <a:schemeClr val="accent2"/>
                </a:solidFill>
                <a:latin typeface="宋体" panose="02010600030101010101" pitchFamily="2" charset="-122"/>
              </a:rPr>
              <a:t>2</a:t>
            </a:r>
            <a:r>
              <a:rPr lang="zh-CN" altLang="en-US" sz="2800" b="1" dirty="0">
                <a:solidFill>
                  <a:schemeClr val="accent2"/>
                </a:solidFill>
                <a:latin typeface="宋体" panose="02010600030101010101" pitchFamily="2" charset="-122"/>
              </a:rPr>
              <a:t>控制。</a:t>
            </a:r>
          </a:p>
          <a:p>
            <a:pPr algn="just" eaLnBrk="0" hangingPunct="0">
              <a:lnSpc>
                <a:spcPct val="110000"/>
              </a:lnSpc>
            </a:pPr>
            <a:r>
              <a:rPr lang="zh-CN" altLang="en-US" sz="2800" b="1">
                <a:solidFill>
                  <a:srgbClr val="FF0066"/>
                </a:solidFill>
                <a:latin typeface="宋体" panose="02010600030101010101" pitchFamily="2" charset="-122"/>
              </a:rPr>
              <a:t>    </a:t>
            </a:r>
            <a:r>
              <a:rPr lang="en-US" altLang="zh-CN" sz="2800" b="1">
                <a:solidFill>
                  <a:srgbClr val="FF0066"/>
                </a:solidFill>
                <a:latin typeface="宋体" panose="02010600030101010101" pitchFamily="2" charset="-122"/>
              </a:rPr>
              <a:t>M</a:t>
            </a:r>
            <a:r>
              <a:rPr lang="en-US" altLang="zh-CN" sz="2800" b="1" baseline="-25000">
                <a:solidFill>
                  <a:srgbClr val="FF0066"/>
                </a:solidFill>
                <a:latin typeface="宋体" panose="02010600030101010101" pitchFamily="2" charset="-122"/>
              </a:rPr>
              <a:t>2</a:t>
            </a:r>
            <a:r>
              <a:rPr lang="zh-CN" altLang="en-US" b="1" dirty="0">
                <a:solidFill>
                  <a:srgbClr val="663300"/>
                </a:solidFill>
                <a:latin typeface="Times New Roman" panose="02020603050405020304" pitchFamily="18" charset="0"/>
              </a:rPr>
              <a:t>的起停由</a:t>
            </a:r>
            <a:r>
              <a:rPr lang="en-US" altLang="zh-CN" b="1">
                <a:solidFill>
                  <a:srgbClr val="663300"/>
                </a:solidFill>
                <a:latin typeface="Times New Roman" panose="02020603050405020304" pitchFamily="18" charset="0"/>
              </a:rPr>
              <a:t>SB</a:t>
            </a:r>
            <a:r>
              <a:rPr lang="en-US" altLang="zh-CN" b="1" baseline="-25000">
                <a:solidFill>
                  <a:srgbClr val="663300"/>
                </a:solidFill>
                <a:latin typeface="Times New Roman" panose="02020603050405020304" pitchFamily="18" charset="0"/>
              </a:rPr>
              <a:t>6</a:t>
            </a:r>
            <a:r>
              <a:rPr lang="zh-CN" altLang="en-US" b="1">
                <a:solidFill>
                  <a:srgbClr val="663300"/>
                </a:solidFill>
                <a:latin typeface="Times New Roman" panose="02020603050405020304" pitchFamily="18" charset="0"/>
              </a:rPr>
              <a:t>和</a:t>
            </a:r>
            <a:r>
              <a:rPr lang="en-US" altLang="zh-CN" b="1">
                <a:solidFill>
                  <a:srgbClr val="663300"/>
                </a:solidFill>
                <a:latin typeface="Times New Roman" panose="02020603050405020304" pitchFamily="18" charset="0"/>
              </a:rPr>
              <a:t>SB</a:t>
            </a:r>
            <a:r>
              <a:rPr lang="en-US" altLang="zh-CN" b="1" baseline="-25000">
                <a:solidFill>
                  <a:srgbClr val="663300"/>
                </a:solidFill>
                <a:latin typeface="Times New Roman" panose="02020603050405020304" pitchFamily="18" charset="0"/>
              </a:rPr>
              <a:t>5</a:t>
            </a:r>
            <a:r>
              <a:rPr lang="zh-CN" altLang="en-US" b="1" dirty="0">
                <a:solidFill>
                  <a:srgbClr val="663300"/>
                </a:solidFill>
                <a:latin typeface="Times New Roman" panose="02020603050405020304" pitchFamily="18" charset="0"/>
              </a:rPr>
              <a:t>控制。</a:t>
            </a:r>
          </a:p>
          <a:p>
            <a:pPr algn="just" eaLnBrk="0" hangingPunct="0">
              <a:lnSpc>
                <a:spcPct val="110000"/>
              </a:lnSpc>
            </a:pPr>
            <a:r>
              <a:rPr lang="zh-CN" altLang="en-US" sz="2800" b="1">
                <a:solidFill>
                  <a:srgbClr val="FF0066"/>
                </a:solidFill>
                <a:latin typeface="宋体" panose="02010600030101010101" pitchFamily="2" charset="-122"/>
              </a:rPr>
              <a:t>    </a:t>
            </a:r>
            <a:r>
              <a:rPr lang="en-US" altLang="zh-CN" sz="2800" b="1">
                <a:solidFill>
                  <a:srgbClr val="FF0066"/>
                </a:solidFill>
                <a:latin typeface="宋体" panose="02010600030101010101" pitchFamily="2" charset="-122"/>
              </a:rPr>
              <a:t>M</a:t>
            </a:r>
            <a:r>
              <a:rPr lang="en-US" altLang="zh-CN" sz="2800" b="1" baseline="-25000">
                <a:solidFill>
                  <a:srgbClr val="FF0066"/>
                </a:solidFill>
                <a:latin typeface="宋体" panose="02010600030101010101" pitchFamily="2" charset="-122"/>
              </a:rPr>
              <a:t>3</a:t>
            </a:r>
            <a:r>
              <a:rPr lang="zh-CN" altLang="en-US" b="1">
                <a:solidFill>
                  <a:schemeClr val="accent2"/>
                </a:solidFill>
                <a:latin typeface="Times New Roman" panose="02020603050405020304" pitchFamily="18" charset="0"/>
              </a:rPr>
              <a:t>由</a:t>
            </a:r>
            <a:r>
              <a:rPr lang="en-US" altLang="zh-CN" b="1">
                <a:solidFill>
                  <a:schemeClr val="accent2"/>
                </a:solidFill>
                <a:latin typeface="Times New Roman" panose="02020603050405020304" pitchFamily="18" charset="0"/>
              </a:rPr>
              <a:t>SB</a:t>
            </a:r>
            <a:r>
              <a:rPr lang="en-US" altLang="zh-CN" b="1" baseline="-25000">
                <a:solidFill>
                  <a:schemeClr val="accent2"/>
                </a:solidFill>
                <a:latin typeface="Times New Roman" panose="02020603050405020304" pitchFamily="18" charset="0"/>
              </a:rPr>
              <a:t>7</a:t>
            </a:r>
            <a:r>
              <a:rPr lang="zh-CN" altLang="en-US" b="1" dirty="0">
                <a:solidFill>
                  <a:schemeClr val="accent2"/>
                </a:solidFill>
                <a:latin typeface="Times New Roman" panose="02020603050405020304" pitchFamily="18" charset="0"/>
              </a:rPr>
              <a:t>点动控制。</a:t>
            </a:r>
            <a:endParaRPr lang="zh-CN" altLang="en-US" b="1">
              <a:solidFill>
                <a:schemeClr val="accent2"/>
              </a:solidFill>
              <a:latin typeface="Times New Roman" panose="02020603050405020304" pitchFamily="18" charset="0"/>
            </a:endParaRPr>
          </a:p>
        </p:txBody>
      </p:sp>
      <p:grpSp>
        <p:nvGrpSpPr>
          <p:cNvPr id="366595" name="组合 366594"/>
          <p:cNvGrpSpPr/>
          <p:nvPr/>
        </p:nvGrpSpPr>
        <p:grpSpPr>
          <a:xfrm>
            <a:off x="4486275" y="773113"/>
            <a:ext cx="4314825" cy="5287962"/>
            <a:chOff x="2826" y="487"/>
            <a:chExt cx="2718" cy="3331"/>
          </a:xfrm>
        </p:grpSpPr>
        <p:sp>
          <p:nvSpPr>
            <p:cNvPr id="366596" name="矩形 366595"/>
            <p:cNvSpPr/>
            <p:nvPr/>
          </p:nvSpPr>
          <p:spPr>
            <a:xfrm>
              <a:off x="2844" y="739"/>
              <a:ext cx="432" cy="250"/>
            </a:xfrm>
            <a:prstGeom prst="rect">
              <a:avLst/>
            </a:prstGeom>
            <a:noFill/>
            <a:ln w="9525">
              <a:noFill/>
            </a:ln>
          </p:spPr>
          <p:txBody>
            <a:bodyPr wrap="none" anchor="t" anchorCtr="0">
              <a:spAutoFit/>
            </a:bodyPr>
            <a:lstStyle/>
            <a:p>
              <a:pPr algn="ctr"/>
              <a:r>
                <a:rPr lang="en-US" altLang="zh-CN" sz="2000" b="1">
                  <a:solidFill>
                    <a:srgbClr val="FF0066"/>
                  </a:solidFill>
                  <a:latin typeface="Times New Roman" panose="02020603050405020304" pitchFamily="18" charset="0"/>
                </a:rPr>
                <a:t>6.3V</a:t>
              </a:r>
              <a:endParaRPr lang="en-US" altLang="zh-CN" sz="2000" b="1" baseline="-25000">
                <a:solidFill>
                  <a:srgbClr val="FF0066"/>
                </a:solidFill>
                <a:latin typeface="Times New Roman" panose="02020603050405020304" pitchFamily="18" charset="0"/>
              </a:endParaRPr>
            </a:p>
          </p:txBody>
        </p:sp>
        <p:sp>
          <p:nvSpPr>
            <p:cNvPr id="366597" name="矩形 366596"/>
            <p:cNvSpPr/>
            <p:nvPr/>
          </p:nvSpPr>
          <p:spPr>
            <a:xfrm>
              <a:off x="2888" y="1075"/>
              <a:ext cx="392" cy="250"/>
            </a:xfrm>
            <a:prstGeom prst="rect">
              <a:avLst/>
            </a:prstGeom>
            <a:noFill/>
            <a:ln w="9525">
              <a:noFill/>
            </a:ln>
          </p:spPr>
          <p:txBody>
            <a:bodyPr wrap="none" anchor="t" anchorCtr="0">
              <a:spAutoFit/>
            </a:bodyPr>
            <a:lstStyle/>
            <a:p>
              <a:pPr algn="ctr"/>
              <a:r>
                <a:rPr lang="en-US" altLang="zh-CN" sz="2000" b="1">
                  <a:solidFill>
                    <a:srgbClr val="FF0066"/>
                  </a:solidFill>
                  <a:latin typeface="Times New Roman" panose="02020603050405020304" pitchFamily="18" charset="0"/>
                </a:rPr>
                <a:t>36V</a:t>
              </a:r>
              <a:endParaRPr lang="en-US" altLang="zh-CN" sz="2000" b="1" baseline="-25000">
                <a:solidFill>
                  <a:srgbClr val="FF0066"/>
                </a:solidFill>
                <a:latin typeface="Times New Roman" panose="02020603050405020304" pitchFamily="18" charset="0"/>
              </a:endParaRPr>
            </a:p>
          </p:txBody>
        </p:sp>
        <p:sp>
          <p:nvSpPr>
            <p:cNvPr id="366598" name="矩形 366597"/>
            <p:cNvSpPr/>
            <p:nvPr/>
          </p:nvSpPr>
          <p:spPr>
            <a:xfrm>
              <a:off x="2884" y="1411"/>
              <a:ext cx="472" cy="250"/>
            </a:xfrm>
            <a:prstGeom prst="rect">
              <a:avLst/>
            </a:prstGeom>
            <a:noFill/>
            <a:ln w="9525">
              <a:noFill/>
            </a:ln>
          </p:spPr>
          <p:txBody>
            <a:bodyPr wrap="none" anchor="t" anchorCtr="0">
              <a:spAutoFit/>
            </a:bodyPr>
            <a:lstStyle/>
            <a:p>
              <a:pPr algn="ctr"/>
              <a:r>
                <a:rPr lang="en-US" altLang="zh-CN" sz="2000" b="1">
                  <a:solidFill>
                    <a:srgbClr val="FF0066"/>
                  </a:solidFill>
                  <a:latin typeface="Times New Roman" panose="02020603050405020304" pitchFamily="18" charset="0"/>
                </a:rPr>
                <a:t>110V</a:t>
              </a:r>
              <a:endParaRPr lang="en-US" altLang="zh-CN" sz="2000" b="1" baseline="-25000">
                <a:solidFill>
                  <a:srgbClr val="FF0066"/>
                </a:solidFill>
                <a:latin typeface="Times New Roman" panose="02020603050405020304" pitchFamily="18" charset="0"/>
              </a:endParaRPr>
            </a:p>
          </p:txBody>
        </p:sp>
        <p:grpSp>
          <p:nvGrpSpPr>
            <p:cNvPr id="366599" name="组合 366598"/>
            <p:cNvGrpSpPr/>
            <p:nvPr/>
          </p:nvGrpSpPr>
          <p:grpSpPr>
            <a:xfrm>
              <a:off x="2826" y="487"/>
              <a:ext cx="2718" cy="3331"/>
              <a:chOff x="2826" y="487"/>
              <a:chExt cx="2718" cy="3331"/>
            </a:xfrm>
          </p:grpSpPr>
          <p:grpSp>
            <p:nvGrpSpPr>
              <p:cNvPr id="366600" name="组合 366599"/>
              <p:cNvGrpSpPr/>
              <p:nvPr/>
            </p:nvGrpSpPr>
            <p:grpSpPr>
              <a:xfrm>
                <a:off x="2833" y="774"/>
                <a:ext cx="36" cy="190"/>
                <a:chOff x="2791" y="654"/>
                <a:chExt cx="36" cy="190"/>
              </a:xfrm>
            </p:grpSpPr>
            <p:grpSp>
              <p:nvGrpSpPr>
                <p:cNvPr id="366601" name="组合 366600"/>
                <p:cNvGrpSpPr/>
                <p:nvPr/>
              </p:nvGrpSpPr>
              <p:grpSpPr>
                <a:xfrm rot="21600000" flipH="1" flipV="1">
                  <a:off x="2791" y="654"/>
                  <a:ext cx="36" cy="94"/>
                  <a:chOff x="4176" y="2553"/>
                  <a:chExt cx="144" cy="288"/>
                </a:xfrm>
              </p:grpSpPr>
              <p:sp>
                <p:nvSpPr>
                  <p:cNvPr id="366602" name="任意多边形 366601"/>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6603" name="任意多边形 366602"/>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66604" name="组合 366603"/>
                <p:cNvGrpSpPr/>
                <p:nvPr/>
              </p:nvGrpSpPr>
              <p:grpSpPr>
                <a:xfrm rot="21600000" flipH="1" flipV="1">
                  <a:off x="2791" y="750"/>
                  <a:ext cx="36" cy="94"/>
                  <a:chOff x="4176" y="2553"/>
                  <a:chExt cx="144" cy="288"/>
                </a:xfrm>
              </p:grpSpPr>
              <p:sp>
                <p:nvSpPr>
                  <p:cNvPr id="366605" name="任意多边形 366604"/>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6606" name="任意多边形 366605"/>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grpSp>
            <p:nvGrpSpPr>
              <p:cNvPr id="366607" name="组合 366606"/>
              <p:cNvGrpSpPr/>
              <p:nvPr/>
            </p:nvGrpSpPr>
            <p:grpSpPr>
              <a:xfrm>
                <a:off x="2839" y="1110"/>
                <a:ext cx="48" cy="190"/>
                <a:chOff x="2791" y="654"/>
                <a:chExt cx="36" cy="190"/>
              </a:xfrm>
            </p:grpSpPr>
            <p:grpSp>
              <p:nvGrpSpPr>
                <p:cNvPr id="366608" name="组合 366607"/>
                <p:cNvGrpSpPr/>
                <p:nvPr/>
              </p:nvGrpSpPr>
              <p:grpSpPr>
                <a:xfrm rot="21600000" flipH="1" flipV="1">
                  <a:off x="2791" y="654"/>
                  <a:ext cx="36" cy="94"/>
                  <a:chOff x="4176" y="2553"/>
                  <a:chExt cx="144" cy="288"/>
                </a:xfrm>
              </p:grpSpPr>
              <p:sp>
                <p:nvSpPr>
                  <p:cNvPr id="366609" name="任意多边形 366608"/>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6610" name="任意多边形 366609"/>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66611" name="组合 366610"/>
                <p:cNvGrpSpPr/>
                <p:nvPr/>
              </p:nvGrpSpPr>
              <p:grpSpPr>
                <a:xfrm rot="21600000" flipH="1" flipV="1">
                  <a:off x="2791" y="750"/>
                  <a:ext cx="36" cy="94"/>
                  <a:chOff x="4176" y="2553"/>
                  <a:chExt cx="144" cy="288"/>
                </a:xfrm>
              </p:grpSpPr>
              <p:sp>
                <p:nvSpPr>
                  <p:cNvPr id="366612" name="任意多边形 366611"/>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6613" name="任意多边形 366612"/>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sp>
            <p:nvSpPr>
              <p:cNvPr id="366614" name="直接连接符 366613"/>
              <p:cNvSpPr/>
              <p:nvPr/>
            </p:nvSpPr>
            <p:spPr>
              <a:xfrm>
                <a:off x="2862" y="774"/>
                <a:ext cx="816" cy="0"/>
              </a:xfrm>
              <a:prstGeom prst="line">
                <a:avLst/>
              </a:prstGeom>
              <a:ln w="28575" cap="flat" cmpd="sng">
                <a:solidFill>
                  <a:schemeClr val="tx2"/>
                </a:solidFill>
                <a:prstDash val="solid"/>
                <a:headEnd type="none" w="med" len="med"/>
                <a:tailEnd type="none" w="med" len="med"/>
              </a:ln>
            </p:spPr>
          </p:sp>
          <p:sp>
            <p:nvSpPr>
              <p:cNvPr id="366615" name="直接连接符 366614"/>
              <p:cNvSpPr/>
              <p:nvPr/>
            </p:nvSpPr>
            <p:spPr>
              <a:xfrm>
                <a:off x="3552" y="954"/>
                <a:ext cx="1992" cy="0"/>
              </a:xfrm>
              <a:prstGeom prst="line">
                <a:avLst/>
              </a:prstGeom>
              <a:ln w="28575" cap="flat" cmpd="sng">
                <a:solidFill>
                  <a:schemeClr val="tx2"/>
                </a:solidFill>
                <a:prstDash val="solid"/>
                <a:headEnd type="none" w="med" len="med"/>
                <a:tailEnd type="none" w="med" len="med"/>
              </a:ln>
            </p:spPr>
          </p:sp>
          <p:sp>
            <p:nvSpPr>
              <p:cNvPr id="366616" name="直接连接符 366615"/>
              <p:cNvSpPr/>
              <p:nvPr/>
            </p:nvSpPr>
            <p:spPr>
              <a:xfrm flipV="1">
                <a:off x="3846" y="768"/>
                <a:ext cx="1698" cy="6"/>
              </a:xfrm>
              <a:prstGeom prst="line">
                <a:avLst/>
              </a:prstGeom>
              <a:ln w="28575" cap="flat" cmpd="sng">
                <a:solidFill>
                  <a:schemeClr val="tx2"/>
                </a:solidFill>
                <a:prstDash val="solid"/>
                <a:headEnd type="none" w="med" len="med"/>
                <a:tailEnd type="none" w="med" len="med"/>
              </a:ln>
            </p:spPr>
          </p:sp>
          <p:sp>
            <p:nvSpPr>
              <p:cNvPr id="366617" name="直接连接符 366616"/>
              <p:cNvSpPr/>
              <p:nvPr/>
            </p:nvSpPr>
            <p:spPr>
              <a:xfrm rot="5400000" flipH="1">
                <a:off x="3456" y="870"/>
                <a:ext cx="198" cy="0"/>
              </a:xfrm>
              <a:prstGeom prst="line">
                <a:avLst/>
              </a:prstGeom>
              <a:ln w="28575" cap="flat" cmpd="sng">
                <a:solidFill>
                  <a:schemeClr val="tx2"/>
                </a:solidFill>
                <a:prstDash val="solid"/>
                <a:headEnd type="none" w="med" len="med"/>
                <a:tailEnd type="none" w="med" len="med"/>
              </a:ln>
            </p:spPr>
          </p:sp>
          <p:sp>
            <p:nvSpPr>
              <p:cNvPr id="366618" name="流程图: 汇总连接 366617"/>
              <p:cNvSpPr/>
              <p:nvPr/>
            </p:nvSpPr>
            <p:spPr>
              <a:xfrm>
                <a:off x="4068" y="684"/>
                <a:ext cx="168" cy="180"/>
              </a:xfrm>
              <a:prstGeom prst="flowChartSummingJunction">
                <a:avLst/>
              </a:prstGeom>
              <a:solidFill>
                <a:srgbClr val="FFF7EF"/>
              </a:solidFill>
              <a:ln w="38100" cap="flat" cmpd="sng">
                <a:solidFill>
                  <a:srgbClr val="996633"/>
                </a:solidFill>
                <a:prstDash val="solid"/>
                <a:headEnd type="none" w="med" len="med"/>
                <a:tailEnd type="none" w="med" len="lg"/>
              </a:ln>
            </p:spPr>
            <p:txBody>
              <a:bodyPr/>
              <a:lstStyle/>
              <a:p>
                <a:endParaRPr lang="zh-CN" altLang="en-US"/>
              </a:p>
            </p:txBody>
          </p:sp>
          <p:sp>
            <p:nvSpPr>
              <p:cNvPr id="366619" name="流程图: 汇总连接 366618"/>
              <p:cNvSpPr/>
              <p:nvPr/>
            </p:nvSpPr>
            <p:spPr>
              <a:xfrm>
                <a:off x="4338" y="822"/>
                <a:ext cx="168" cy="180"/>
              </a:xfrm>
              <a:prstGeom prst="flowChartSummingJunction">
                <a:avLst/>
              </a:prstGeom>
              <a:solidFill>
                <a:srgbClr val="FFF7EF"/>
              </a:solidFill>
              <a:ln w="38100" cap="flat" cmpd="sng">
                <a:solidFill>
                  <a:srgbClr val="996633"/>
                </a:solidFill>
                <a:prstDash val="solid"/>
                <a:headEnd type="none" w="med" len="med"/>
                <a:tailEnd type="none" w="med" len="lg"/>
              </a:ln>
            </p:spPr>
            <p:txBody>
              <a:bodyPr/>
              <a:lstStyle/>
              <a:p>
                <a:endParaRPr lang="zh-CN" altLang="en-US"/>
              </a:p>
            </p:txBody>
          </p:sp>
          <p:grpSp>
            <p:nvGrpSpPr>
              <p:cNvPr id="366620" name="组合 366619"/>
              <p:cNvGrpSpPr/>
              <p:nvPr/>
            </p:nvGrpSpPr>
            <p:grpSpPr>
              <a:xfrm>
                <a:off x="2833" y="1374"/>
                <a:ext cx="36" cy="190"/>
                <a:chOff x="2791" y="654"/>
                <a:chExt cx="36" cy="190"/>
              </a:xfrm>
            </p:grpSpPr>
            <p:grpSp>
              <p:nvGrpSpPr>
                <p:cNvPr id="366621" name="组合 366620"/>
                <p:cNvGrpSpPr/>
                <p:nvPr/>
              </p:nvGrpSpPr>
              <p:grpSpPr>
                <a:xfrm rot="21600000" flipH="1" flipV="1">
                  <a:off x="2791" y="654"/>
                  <a:ext cx="36" cy="94"/>
                  <a:chOff x="4176" y="2553"/>
                  <a:chExt cx="144" cy="288"/>
                </a:xfrm>
              </p:grpSpPr>
              <p:sp>
                <p:nvSpPr>
                  <p:cNvPr id="366622" name="任意多边形 366621"/>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6623" name="任意多边形 366622"/>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66624" name="组合 366623"/>
                <p:cNvGrpSpPr/>
                <p:nvPr/>
              </p:nvGrpSpPr>
              <p:grpSpPr>
                <a:xfrm rot="21600000" flipH="1" flipV="1">
                  <a:off x="2791" y="750"/>
                  <a:ext cx="36" cy="94"/>
                  <a:chOff x="4176" y="2553"/>
                  <a:chExt cx="144" cy="288"/>
                </a:xfrm>
              </p:grpSpPr>
              <p:sp>
                <p:nvSpPr>
                  <p:cNvPr id="366625" name="任意多边形 366624"/>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6626" name="任意多边形 366625"/>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sp>
            <p:nvSpPr>
              <p:cNvPr id="366627" name="直接连接符 366626"/>
              <p:cNvSpPr/>
              <p:nvPr/>
            </p:nvSpPr>
            <p:spPr>
              <a:xfrm>
                <a:off x="2862" y="960"/>
                <a:ext cx="228" cy="0"/>
              </a:xfrm>
              <a:prstGeom prst="line">
                <a:avLst/>
              </a:prstGeom>
              <a:ln w="28575" cap="flat" cmpd="sng">
                <a:solidFill>
                  <a:schemeClr val="tx2"/>
                </a:solidFill>
                <a:prstDash val="solid"/>
                <a:headEnd type="none" w="med" len="med"/>
                <a:tailEnd type="none" w="med" len="med"/>
              </a:ln>
            </p:spPr>
          </p:sp>
          <p:sp>
            <p:nvSpPr>
              <p:cNvPr id="366628" name="直接连接符 366627"/>
              <p:cNvSpPr/>
              <p:nvPr/>
            </p:nvSpPr>
            <p:spPr>
              <a:xfrm>
                <a:off x="2880" y="1296"/>
                <a:ext cx="568" cy="0"/>
              </a:xfrm>
              <a:prstGeom prst="line">
                <a:avLst/>
              </a:prstGeom>
              <a:ln w="28575" cap="flat" cmpd="sng">
                <a:solidFill>
                  <a:schemeClr val="tx2"/>
                </a:solidFill>
                <a:prstDash val="solid"/>
                <a:headEnd type="none" w="med" len="med"/>
                <a:tailEnd type="none" w="med" len="med"/>
              </a:ln>
            </p:spPr>
          </p:sp>
          <p:sp>
            <p:nvSpPr>
              <p:cNvPr id="366629" name="直接连接符 366628"/>
              <p:cNvSpPr/>
              <p:nvPr/>
            </p:nvSpPr>
            <p:spPr>
              <a:xfrm>
                <a:off x="2868" y="1374"/>
                <a:ext cx="228" cy="0"/>
              </a:xfrm>
              <a:prstGeom prst="line">
                <a:avLst/>
              </a:prstGeom>
              <a:ln w="28575" cap="flat" cmpd="sng">
                <a:solidFill>
                  <a:schemeClr val="tx2"/>
                </a:solidFill>
                <a:prstDash val="solid"/>
                <a:headEnd type="none" w="med" len="med"/>
                <a:tailEnd type="none" w="med" len="med"/>
              </a:ln>
            </p:spPr>
          </p:sp>
          <p:sp>
            <p:nvSpPr>
              <p:cNvPr id="366630" name="直接连接符 366629"/>
              <p:cNvSpPr/>
              <p:nvPr/>
            </p:nvSpPr>
            <p:spPr>
              <a:xfrm>
                <a:off x="3096" y="1326"/>
                <a:ext cx="0" cy="120"/>
              </a:xfrm>
              <a:prstGeom prst="line">
                <a:avLst/>
              </a:prstGeom>
              <a:ln w="28575" cap="flat" cmpd="sng">
                <a:solidFill>
                  <a:schemeClr val="tx2"/>
                </a:solidFill>
                <a:prstDash val="solid"/>
                <a:headEnd type="none" w="med" len="med"/>
                <a:tailEnd type="none" w="med" len="med"/>
              </a:ln>
            </p:spPr>
          </p:sp>
          <p:sp>
            <p:nvSpPr>
              <p:cNvPr id="366631" name="直接连接符 366630"/>
              <p:cNvSpPr/>
              <p:nvPr/>
            </p:nvSpPr>
            <p:spPr>
              <a:xfrm>
                <a:off x="3150" y="1362"/>
                <a:ext cx="0" cy="72"/>
              </a:xfrm>
              <a:prstGeom prst="line">
                <a:avLst/>
              </a:prstGeom>
              <a:ln w="28575" cap="flat" cmpd="sng">
                <a:solidFill>
                  <a:schemeClr val="tx2"/>
                </a:solidFill>
                <a:prstDash val="solid"/>
                <a:headEnd type="none" w="med" len="med"/>
                <a:tailEnd type="none" w="med" len="med"/>
              </a:ln>
            </p:spPr>
          </p:sp>
          <p:sp>
            <p:nvSpPr>
              <p:cNvPr id="366632" name="直接连接符 366631"/>
              <p:cNvSpPr/>
              <p:nvPr/>
            </p:nvSpPr>
            <p:spPr>
              <a:xfrm>
                <a:off x="3192" y="1374"/>
                <a:ext cx="0" cy="48"/>
              </a:xfrm>
              <a:prstGeom prst="line">
                <a:avLst/>
              </a:prstGeom>
              <a:ln w="28575" cap="flat" cmpd="sng">
                <a:solidFill>
                  <a:schemeClr val="tx2"/>
                </a:solidFill>
                <a:prstDash val="solid"/>
                <a:headEnd type="none" w="med" len="med"/>
                <a:tailEnd type="none" w="med" len="med"/>
              </a:ln>
            </p:spPr>
          </p:sp>
          <p:sp>
            <p:nvSpPr>
              <p:cNvPr id="366633" name="直接连接符 366632"/>
              <p:cNvSpPr/>
              <p:nvPr/>
            </p:nvSpPr>
            <p:spPr>
              <a:xfrm flipV="1">
                <a:off x="2874" y="1105"/>
                <a:ext cx="928" cy="5"/>
              </a:xfrm>
              <a:prstGeom prst="line">
                <a:avLst/>
              </a:prstGeom>
              <a:ln w="28575" cap="flat" cmpd="sng">
                <a:solidFill>
                  <a:schemeClr val="tx2"/>
                </a:solidFill>
                <a:prstDash val="solid"/>
                <a:headEnd type="none" w="med" len="med"/>
                <a:tailEnd type="none" w="med" len="med"/>
              </a:ln>
            </p:spPr>
          </p:sp>
          <p:sp>
            <p:nvSpPr>
              <p:cNvPr id="366634" name="直接连接符 366633"/>
              <p:cNvSpPr/>
              <p:nvPr/>
            </p:nvSpPr>
            <p:spPr>
              <a:xfrm>
                <a:off x="3978" y="1128"/>
                <a:ext cx="1542" cy="6"/>
              </a:xfrm>
              <a:prstGeom prst="line">
                <a:avLst/>
              </a:prstGeom>
              <a:ln w="28575" cap="flat" cmpd="sng">
                <a:solidFill>
                  <a:schemeClr val="tx2"/>
                </a:solidFill>
                <a:prstDash val="solid"/>
                <a:headEnd type="none" w="med" len="med"/>
                <a:tailEnd type="none" w="med" len="med"/>
              </a:ln>
            </p:spPr>
          </p:sp>
          <p:sp>
            <p:nvSpPr>
              <p:cNvPr id="366635" name="流程图: 汇总连接 366634"/>
              <p:cNvSpPr/>
              <p:nvPr/>
            </p:nvSpPr>
            <p:spPr>
              <a:xfrm>
                <a:off x="4590" y="1014"/>
                <a:ext cx="168" cy="180"/>
              </a:xfrm>
              <a:prstGeom prst="flowChartSummingJunction">
                <a:avLst/>
              </a:prstGeom>
              <a:solidFill>
                <a:srgbClr val="FFF7EF"/>
              </a:solidFill>
              <a:ln w="38100" cap="flat" cmpd="sng">
                <a:solidFill>
                  <a:srgbClr val="996633"/>
                </a:solidFill>
                <a:prstDash val="solid"/>
                <a:headEnd type="none" w="med" len="med"/>
                <a:tailEnd type="none" w="med" len="lg"/>
              </a:ln>
            </p:spPr>
            <p:txBody>
              <a:bodyPr/>
              <a:lstStyle/>
              <a:p>
                <a:endParaRPr lang="zh-CN" altLang="en-US"/>
              </a:p>
            </p:txBody>
          </p:sp>
          <p:sp>
            <p:nvSpPr>
              <p:cNvPr id="366636" name="直接连接符 366635"/>
              <p:cNvSpPr/>
              <p:nvPr/>
            </p:nvSpPr>
            <p:spPr>
              <a:xfrm>
                <a:off x="5538" y="768"/>
                <a:ext cx="0" cy="2826"/>
              </a:xfrm>
              <a:prstGeom prst="line">
                <a:avLst/>
              </a:prstGeom>
              <a:ln w="25400" cap="flat" cmpd="sng">
                <a:solidFill>
                  <a:schemeClr val="tx2"/>
                </a:solidFill>
                <a:prstDash val="solid"/>
                <a:headEnd type="none" w="med" len="med"/>
                <a:tailEnd type="none" w="med" len="med"/>
              </a:ln>
            </p:spPr>
          </p:sp>
          <p:sp>
            <p:nvSpPr>
              <p:cNvPr id="366637" name="矩形 366636"/>
              <p:cNvSpPr/>
              <p:nvPr/>
            </p:nvSpPr>
            <p:spPr>
              <a:xfrm rot="5400000">
                <a:off x="3318" y="684"/>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66638" name="矩形 366637"/>
              <p:cNvSpPr/>
              <p:nvPr/>
            </p:nvSpPr>
            <p:spPr>
              <a:xfrm rot="5400000">
                <a:off x="3330" y="990"/>
                <a:ext cx="90" cy="24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66639" name="矩形 366638"/>
              <p:cNvSpPr/>
              <p:nvPr/>
            </p:nvSpPr>
            <p:spPr>
              <a:xfrm>
                <a:off x="2826" y="1614"/>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66640" name="直接连接符 366639"/>
              <p:cNvSpPr/>
              <p:nvPr/>
            </p:nvSpPr>
            <p:spPr>
              <a:xfrm>
                <a:off x="2862" y="1830"/>
                <a:ext cx="150" cy="0"/>
              </a:xfrm>
              <a:prstGeom prst="line">
                <a:avLst/>
              </a:prstGeom>
              <a:ln w="25400" cap="flat" cmpd="sng">
                <a:solidFill>
                  <a:schemeClr val="tx2"/>
                </a:solidFill>
                <a:prstDash val="solid"/>
                <a:headEnd type="none" w="med" len="med"/>
                <a:tailEnd type="none" w="med" len="lg"/>
              </a:ln>
            </p:spPr>
          </p:sp>
          <p:sp>
            <p:nvSpPr>
              <p:cNvPr id="366641" name="直接连接符 366640"/>
              <p:cNvSpPr/>
              <p:nvPr/>
            </p:nvSpPr>
            <p:spPr>
              <a:xfrm>
                <a:off x="3252" y="1842"/>
                <a:ext cx="246" cy="0"/>
              </a:xfrm>
              <a:prstGeom prst="line">
                <a:avLst/>
              </a:prstGeom>
              <a:ln w="25400" cap="flat" cmpd="sng">
                <a:solidFill>
                  <a:schemeClr val="tx2"/>
                </a:solidFill>
                <a:prstDash val="solid"/>
                <a:headEnd type="none" w="med" len="med"/>
                <a:tailEnd type="none" w="med" len="lg"/>
              </a:ln>
            </p:spPr>
          </p:sp>
          <p:sp>
            <p:nvSpPr>
              <p:cNvPr id="366642" name="直接连接符 366641"/>
              <p:cNvSpPr/>
              <p:nvPr/>
            </p:nvSpPr>
            <p:spPr>
              <a:xfrm flipH="1" flipV="1">
                <a:off x="3096" y="1882"/>
                <a:ext cx="60" cy="58"/>
              </a:xfrm>
              <a:prstGeom prst="line">
                <a:avLst/>
              </a:prstGeom>
              <a:ln w="25400" cap="flat" cmpd="sng">
                <a:solidFill>
                  <a:srgbClr val="D60093"/>
                </a:solidFill>
                <a:prstDash val="solid"/>
                <a:headEnd type="none" w="med" len="med"/>
                <a:tailEnd type="none" w="med" len="lg"/>
              </a:ln>
            </p:spPr>
          </p:sp>
          <p:sp>
            <p:nvSpPr>
              <p:cNvPr id="366643" name="直接连接符 366642"/>
              <p:cNvSpPr/>
              <p:nvPr/>
            </p:nvSpPr>
            <p:spPr>
              <a:xfrm flipV="1">
                <a:off x="2982" y="1842"/>
                <a:ext cx="270" cy="78"/>
              </a:xfrm>
              <a:prstGeom prst="line">
                <a:avLst/>
              </a:prstGeom>
              <a:ln w="38100" cap="flat" cmpd="sng">
                <a:solidFill>
                  <a:srgbClr val="D60093"/>
                </a:solidFill>
                <a:prstDash val="solid"/>
                <a:headEnd type="none" w="med" len="med"/>
                <a:tailEnd type="none" w="med" len="lg"/>
              </a:ln>
            </p:spPr>
          </p:sp>
          <p:sp>
            <p:nvSpPr>
              <p:cNvPr id="366644" name="直接连接符 366643"/>
              <p:cNvSpPr/>
              <p:nvPr/>
            </p:nvSpPr>
            <p:spPr>
              <a:xfrm>
                <a:off x="2862" y="1560"/>
                <a:ext cx="0" cy="2028"/>
              </a:xfrm>
              <a:prstGeom prst="line">
                <a:avLst/>
              </a:prstGeom>
              <a:ln w="25400" cap="flat" cmpd="sng">
                <a:solidFill>
                  <a:schemeClr val="tx2"/>
                </a:solidFill>
                <a:prstDash val="solid"/>
                <a:headEnd type="none" w="med" len="med"/>
                <a:tailEnd type="none" w="med" len="med"/>
              </a:ln>
            </p:spPr>
          </p:sp>
          <p:grpSp>
            <p:nvGrpSpPr>
              <p:cNvPr id="366645" name="组合 366644"/>
              <p:cNvGrpSpPr/>
              <p:nvPr/>
            </p:nvGrpSpPr>
            <p:grpSpPr>
              <a:xfrm>
                <a:off x="3091" y="2076"/>
                <a:ext cx="282" cy="288"/>
                <a:chOff x="1541" y="2100"/>
                <a:chExt cx="282" cy="288"/>
              </a:xfrm>
            </p:grpSpPr>
            <p:sp>
              <p:nvSpPr>
                <p:cNvPr id="366646" name="直接连接符 366645"/>
                <p:cNvSpPr/>
                <p:nvPr/>
              </p:nvSpPr>
              <p:spPr>
                <a:xfrm flipH="1">
                  <a:off x="1688" y="2174"/>
                  <a:ext cx="0" cy="78"/>
                </a:xfrm>
                <a:prstGeom prst="line">
                  <a:avLst/>
                </a:prstGeom>
                <a:ln w="38100" cap="flat" cmpd="sng">
                  <a:solidFill>
                    <a:schemeClr val="tx2"/>
                  </a:solidFill>
                  <a:prstDash val="solid"/>
                  <a:headEnd type="none" w="med" len="med"/>
                  <a:tailEnd type="none" w="med" len="med"/>
                </a:ln>
              </p:spPr>
            </p:sp>
            <p:sp>
              <p:nvSpPr>
                <p:cNvPr id="366647" name="直接连接符 366646"/>
                <p:cNvSpPr/>
                <p:nvPr/>
              </p:nvSpPr>
              <p:spPr>
                <a:xfrm rot="-267705">
                  <a:off x="1541" y="2105"/>
                  <a:ext cx="282" cy="128"/>
                </a:xfrm>
                <a:prstGeom prst="line">
                  <a:avLst/>
                </a:prstGeom>
                <a:ln w="38100" cap="flat" cmpd="sng">
                  <a:solidFill>
                    <a:schemeClr val="tx2"/>
                  </a:solidFill>
                  <a:prstDash val="solid"/>
                  <a:headEnd type="none" w="med" len="med"/>
                  <a:tailEnd type="none" w="med" len="med"/>
                </a:ln>
              </p:spPr>
            </p:sp>
            <p:grpSp>
              <p:nvGrpSpPr>
                <p:cNvPr id="366648" name="组合 366647"/>
                <p:cNvGrpSpPr/>
                <p:nvPr/>
              </p:nvGrpSpPr>
              <p:grpSpPr>
                <a:xfrm>
                  <a:off x="1592" y="2292"/>
                  <a:ext cx="188" cy="96"/>
                  <a:chOff x="2240" y="1944"/>
                  <a:chExt cx="188" cy="96"/>
                </a:xfrm>
              </p:grpSpPr>
              <p:sp>
                <p:nvSpPr>
                  <p:cNvPr id="366649" name="直接连接符 366648"/>
                  <p:cNvSpPr/>
                  <p:nvPr/>
                </p:nvSpPr>
                <p:spPr>
                  <a:xfrm>
                    <a:off x="2240" y="2029"/>
                    <a:ext cx="188" cy="0"/>
                  </a:xfrm>
                  <a:prstGeom prst="line">
                    <a:avLst/>
                  </a:prstGeom>
                  <a:ln w="38100" cap="flat" cmpd="sng">
                    <a:solidFill>
                      <a:schemeClr val="tx2"/>
                    </a:solidFill>
                    <a:prstDash val="solid"/>
                    <a:headEnd type="none" w="med" len="med"/>
                    <a:tailEnd type="none" w="med" len="med"/>
                  </a:ln>
                </p:spPr>
              </p:sp>
              <p:sp>
                <p:nvSpPr>
                  <p:cNvPr id="366650" name="直接连接符 366649"/>
                  <p:cNvSpPr/>
                  <p:nvPr/>
                </p:nvSpPr>
                <p:spPr>
                  <a:xfrm>
                    <a:off x="2428" y="1944"/>
                    <a:ext cx="0" cy="96"/>
                  </a:xfrm>
                  <a:prstGeom prst="line">
                    <a:avLst/>
                  </a:prstGeom>
                  <a:ln w="38100" cap="flat" cmpd="sng">
                    <a:solidFill>
                      <a:schemeClr val="tx2"/>
                    </a:solidFill>
                    <a:prstDash val="solid"/>
                    <a:headEnd type="none" w="med" len="med"/>
                    <a:tailEnd type="none" w="med" len="med"/>
                  </a:ln>
                </p:spPr>
              </p:sp>
              <p:sp>
                <p:nvSpPr>
                  <p:cNvPr id="366651" name="直接连接符 366650"/>
                  <p:cNvSpPr/>
                  <p:nvPr/>
                </p:nvSpPr>
                <p:spPr>
                  <a:xfrm>
                    <a:off x="2240" y="1944"/>
                    <a:ext cx="0" cy="96"/>
                  </a:xfrm>
                  <a:prstGeom prst="line">
                    <a:avLst/>
                  </a:prstGeom>
                  <a:ln w="38100" cap="flat" cmpd="sng">
                    <a:solidFill>
                      <a:schemeClr val="tx2"/>
                    </a:solidFill>
                    <a:prstDash val="solid"/>
                    <a:headEnd type="none" w="med" len="med"/>
                    <a:tailEnd type="none" w="med" len="med"/>
                  </a:ln>
                </p:spPr>
              </p:sp>
            </p:grpSp>
            <p:sp>
              <p:nvSpPr>
                <p:cNvPr id="366652" name="直接连接符 366651"/>
                <p:cNvSpPr/>
                <p:nvPr/>
              </p:nvSpPr>
              <p:spPr>
                <a:xfrm flipH="1">
                  <a:off x="1596" y="2100"/>
                  <a:ext cx="0" cy="132"/>
                </a:xfrm>
                <a:prstGeom prst="line">
                  <a:avLst/>
                </a:prstGeom>
                <a:ln w="38100" cap="flat" cmpd="sng">
                  <a:solidFill>
                    <a:schemeClr val="tx2"/>
                  </a:solidFill>
                  <a:prstDash val="solid"/>
                  <a:headEnd type="none" w="med" len="med"/>
                  <a:tailEnd type="none" w="med" len="med"/>
                </a:ln>
              </p:spPr>
            </p:sp>
            <p:sp>
              <p:nvSpPr>
                <p:cNvPr id="366653" name="直接连接符 366652"/>
                <p:cNvSpPr/>
                <p:nvPr/>
              </p:nvSpPr>
              <p:spPr>
                <a:xfrm flipH="1">
                  <a:off x="1688" y="2278"/>
                  <a:ext cx="0" cy="98"/>
                </a:xfrm>
                <a:prstGeom prst="line">
                  <a:avLst/>
                </a:prstGeom>
                <a:ln w="38100" cap="flat" cmpd="sng">
                  <a:solidFill>
                    <a:schemeClr val="tx2"/>
                  </a:solidFill>
                  <a:prstDash val="solid"/>
                  <a:headEnd type="none" w="med" len="med"/>
                  <a:tailEnd type="none" w="med" len="med"/>
                </a:ln>
              </p:spPr>
            </p:sp>
          </p:grpSp>
          <p:grpSp>
            <p:nvGrpSpPr>
              <p:cNvPr id="366654" name="组合 366653"/>
              <p:cNvGrpSpPr/>
              <p:nvPr/>
            </p:nvGrpSpPr>
            <p:grpSpPr>
              <a:xfrm>
                <a:off x="3499" y="2068"/>
                <a:ext cx="282" cy="288"/>
                <a:chOff x="1541" y="2100"/>
                <a:chExt cx="282" cy="288"/>
              </a:xfrm>
            </p:grpSpPr>
            <p:sp>
              <p:nvSpPr>
                <p:cNvPr id="366655" name="直接连接符 366654"/>
                <p:cNvSpPr/>
                <p:nvPr/>
              </p:nvSpPr>
              <p:spPr>
                <a:xfrm flipH="1">
                  <a:off x="1688" y="2174"/>
                  <a:ext cx="0" cy="78"/>
                </a:xfrm>
                <a:prstGeom prst="line">
                  <a:avLst/>
                </a:prstGeom>
                <a:ln w="38100" cap="flat" cmpd="sng">
                  <a:solidFill>
                    <a:schemeClr val="tx2"/>
                  </a:solidFill>
                  <a:prstDash val="solid"/>
                  <a:headEnd type="none" w="med" len="med"/>
                  <a:tailEnd type="none" w="med" len="med"/>
                </a:ln>
              </p:spPr>
            </p:sp>
            <p:sp>
              <p:nvSpPr>
                <p:cNvPr id="366656" name="直接连接符 366655"/>
                <p:cNvSpPr/>
                <p:nvPr/>
              </p:nvSpPr>
              <p:spPr>
                <a:xfrm rot="-267705">
                  <a:off x="1541" y="2105"/>
                  <a:ext cx="282" cy="128"/>
                </a:xfrm>
                <a:prstGeom prst="line">
                  <a:avLst/>
                </a:prstGeom>
                <a:ln w="38100" cap="flat" cmpd="sng">
                  <a:solidFill>
                    <a:schemeClr val="tx2"/>
                  </a:solidFill>
                  <a:prstDash val="solid"/>
                  <a:headEnd type="none" w="med" len="med"/>
                  <a:tailEnd type="none" w="med" len="med"/>
                </a:ln>
              </p:spPr>
            </p:sp>
            <p:grpSp>
              <p:nvGrpSpPr>
                <p:cNvPr id="366657" name="组合 366656"/>
                <p:cNvGrpSpPr/>
                <p:nvPr/>
              </p:nvGrpSpPr>
              <p:grpSpPr>
                <a:xfrm>
                  <a:off x="1592" y="2292"/>
                  <a:ext cx="188" cy="96"/>
                  <a:chOff x="2240" y="1944"/>
                  <a:chExt cx="188" cy="96"/>
                </a:xfrm>
              </p:grpSpPr>
              <p:sp>
                <p:nvSpPr>
                  <p:cNvPr id="366658" name="直接连接符 366657"/>
                  <p:cNvSpPr/>
                  <p:nvPr/>
                </p:nvSpPr>
                <p:spPr>
                  <a:xfrm>
                    <a:off x="2240" y="2029"/>
                    <a:ext cx="188" cy="0"/>
                  </a:xfrm>
                  <a:prstGeom prst="line">
                    <a:avLst/>
                  </a:prstGeom>
                  <a:ln w="38100" cap="flat" cmpd="sng">
                    <a:solidFill>
                      <a:schemeClr val="tx2"/>
                    </a:solidFill>
                    <a:prstDash val="solid"/>
                    <a:headEnd type="none" w="med" len="med"/>
                    <a:tailEnd type="none" w="med" len="med"/>
                  </a:ln>
                </p:spPr>
              </p:sp>
              <p:sp>
                <p:nvSpPr>
                  <p:cNvPr id="366659" name="直接连接符 366658"/>
                  <p:cNvSpPr/>
                  <p:nvPr/>
                </p:nvSpPr>
                <p:spPr>
                  <a:xfrm>
                    <a:off x="2428" y="1944"/>
                    <a:ext cx="0" cy="96"/>
                  </a:xfrm>
                  <a:prstGeom prst="line">
                    <a:avLst/>
                  </a:prstGeom>
                  <a:ln w="38100" cap="flat" cmpd="sng">
                    <a:solidFill>
                      <a:schemeClr val="tx2"/>
                    </a:solidFill>
                    <a:prstDash val="solid"/>
                    <a:headEnd type="none" w="med" len="med"/>
                    <a:tailEnd type="none" w="med" len="med"/>
                  </a:ln>
                </p:spPr>
              </p:sp>
              <p:sp>
                <p:nvSpPr>
                  <p:cNvPr id="366660" name="直接连接符 366659"/>
                  <p:cNvSpPr/>
                  <p:nvPr/>
                </p:nvSpPr>
                <p:spPr>
                  <a:xfrm>
                    <a:off x="2240" y="1944"/>
                    <a:ext cx="0" cy="96"/>
                  </a:xfrm>
                  <a:prstGeom prst="line">
                    <a:avLst/>
                  </a:prstGeom>
                  <a:ln w="38100" cap="flat" cmpd="sng">
                    <a:solidFill>
                      <a:schemeClr val="tx2"/>
                    </a:solidFill>
                    <a:prstDash val="solid"/>
                    <a:headEnd type="none" w="med" len="med"/>
                    <a:tailEnd type="none" w="med" len="med"/>
                  </a:ln>
                </p:spPr>
              </p:sp>
            </p:grpSp>
            <p:sp>
              <p:nvSpPr>
                <p:cNvPr id="366661" name="直接连接符 366660"/>
                <p:cNvSpPr/>
                <p:nvPr/>
              </p:nvSpPr>
              <p:spPr>
                <a:xfrm flipH="1">
                  <a:off x="1596" y="2100"/>
                  <a:ext cx="0" cy="132"/>
                </a:xfrm>
                <a:prstGeom prst="line">
                  <a:avLst/>
                </a:prstGeom>
                <a:ln w="38100" cap="flat" cmpd="sng">
                  <a:solidFill>
                    <a:schemeClr val="tx2"/>
                  </a:solidFill>
                  <a:prstDash val="solid"/>
                  <a:headEnd type="none" w="med" len="med"/>
                  <a:tailEnd type="none" w="med" len="med"/>
                </a:ln>
              </p:spPr>
            </p:sp>
            <p:sp>
              <p:nvSpPr>
                <p:cNvPr id="366662" name="直接连接符 366661"/>
                <p:cNvSpPr/>
                <p:nvPr/>
              </p:nvSpPr>
              <p:spPr>
                <a:xfrm flipH="1">
                  <a:off x="1688" y="2278"/>
                  <a:ext cx="0" cy="98"/>
                </a:xfrm>
                <a:prstGeom prst="line">
                  <a:avLst/>
                </a:prstGeom>
                <a:ln w="38100" cap="flat" cmpd="sng">
                  <a:solidFill>
                    <a:schemeClr val="tx2"/>
                  </a:solidFill>
                  <a:prstDash val="solid"/>
                  <a:headEnd type="none" w="med" len="med"/>
                  <a:tailEnd type="none" w="med" len="med"/>
                </a:ln>
              </p:spPr>
            </p:sp>
          </p:grpSp>
          <p:sp>
            <p:nvSpPr>
              <p:cNvPr id="366663" name="文本框 366662"/>
              <p:cNvSpPr txBox="1"/>
              <p:nvPr/>
            </p:nvSpPr>
            <p:spPr>
              <a:xfrm>
                <a:off x="4242" y="2284"/>
                <a:ext cx="443" cy="250"/>
              </a:xfrm>
              <a:prstGeom prst="rect">
                <a:avLst/>
              </a:prstGeom>
              <a:noFill/>
              <a:ln w="9525">
                <a:noFill/>
              </a:ln>
            </p:spPr>
            <p:txBody>
              <a:bodyPr wrap="none" anchor="t" anchorCtr="0">
                <a:spAutoFit/>
              </a:bodyPr>
              <a:lstStyle/>
              <a:p>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1</a:t>
                </a:r>
                <a:endParaRPr lang="en-US" altLang="zh-CN" sz="2000" b="1">
                  <a:solidFill>
                    <a:schemeClr val="accent2"/>
                  </a:solidFill>
                  <a:latin typeface="Times New Roman" panose="02020603050405020304" pitchFamily="18" charset="0"/>
                </a:endParaRPr>
              </a:p>
            </p:txBody>
          </p:sp>
          <p:sp>
            <p:nvSpPr>
              <p:cNvPr id="366664" name="直接连接符 366663"/>
              <p:cNvSpPr/>
              <p:nvPr/>
            </p:nvSpPr>
            <p:spPr>
              <a:xfrm flipV="1">
                <a:off x="3886" y="1840"/>
                <a:ext cx="398" cy="0"/>
              </a:xfrm>
              <a:prstGeom prst="line">
                <a:avLst/>
              </a:prstGeom>
              <a:ln w="25400" cap="flat" cmpd="sng">
                <a:solidFill>
                  <a:schemeClr val="tx2"/>
                </a:solidFill>
                <a:prstDash val="solid"/>
                <a:headEnd type="none" w="med" len="med"/>
                <a:tailEnd type="none" w="med" len="med"/>
              </a:ln>
            </p:spPr>
          </p:sp>
          <p:sp>
            <p:nvSpPr>
              <p:cNvPr id="366665" name="直接连接符 366664"/>
              <p:cNvSpPr/>
              <p:nvPr/>
            </p:nvSpPr>
            <p:spPr>
              <a:xfrm flipV="1">
                <a:off x="4260" y="2193"/>
                <a:ext cx="240" cy="84"/>
              </a:xfrm>
              <a:prstGeom prst="line">
                <a:avLst/>
              </a:prstGeom>
              <a:ln w="38100" cap="flat" cmpd="sng">
                <a:solidFill>
                  <a:schemeClr val="tx2"/>
                </a:solidFill>
                <a:prstDash val="solid"/>
                <a:headEnd type="none" w="med" len="med"/>
                <a:tailEnd type="none" w="med" len="med"/>
              </a:ln>
            </p:spPr>
          </p:sp>
          <p:sp>
            <p:nvSpPr>
              <p:cNvPr id="366666" name="任意多边形 366665"/>
              <p:cNvSpPr/>
              <p:nvPr/>
            </p:nvSpPr>
            <p:spPr>
              <a:xfrm>
                <a:off x="3894" y="1566"/>
                <a:ext cx="348" cy="624"/>
              </a:xfrm>
              <a:custGeom>
                <a:avLst/>
                <a:gdLst/>
                <a:ahLst/>
                <a:cxnLst/>
                <a:rect l="0" t="0" r="0" b="0"/>
                <a:pathLst>
                  <a:path w="276" h="456">
                    <a:moveTo>
                      <a:pt x="0" y="0"/>
                    </a:moveTo>
                    <a:lnTo>
                      <a:pt x="0" y="456"/>
                    </a:lnTo>
                    <a:lnTo>
                      <a:pt x="276" y="456"/>
                    </a:lnTo>
                  </a:path>
                </a:pathLst>
              </a:custGeom>
              <a:noFill/>
              <a:ln w="25400" cap="flat" cmpd="sng">
                <a:solidFill>
                  <a:schemeClr val="tx2">
                    <a:alpha val="100000"/>
                  </a:schemeClr>
                </a:solidFill>
                <a:prstDash val="solid"/>
                <a:headEnd type="none" w="med" len="med"/>
                <a:tailEnd type="none" w="med" len="med"/>
              </a:ln>
            </p:spPr>
            <p:txBody>
              <a:bodyPr/>
              <a:lstStyle/>
              <a:p>
                <a:endParaRPr lang="zh-CN" altLang="en-US"/>
              </a:p>
            </p:txBody>
          </p:sp>
          <p:sp>
            <p:nvSpPr>
              <p:cNvPr id="366667" name="任意多边形 366666"/>
              <p:cNvSpPr/>
              <p:nvPr/>
            </p:nvSpPr>
            <p:spPr>
              <a:xfrm>
                <a:off x="4476" y="1848"/>
                <a:ext cx="192" cy="348"/>
              </a:xfrm>
              <a:custGeom>
                <a:avLst/>
                <a:gdLst/>
                <a:ahLst/>
                <a:cxnLst/>
                <a:rect l="0" t="0" r="0" b="0"/>
                <a:pathLst>
                  <a:path w="204" h="456">
                    <a:moveTo>
                      <a:pt x="204" y="0"/>
                    </a:moveTo>
                    <a:lnTo>
                      <a:pt x="204" y="456"/>
                    </a:lnTo>
                    <a:lnTo>
                      <a:pt x="0" y="456"/>
                    </a:lnTo>
                  </a:path>
                </a:pathLst>
              </a:custGeom>
              <a:noFill/>
              <a:ln w="25400" cap="flat" cmpd="sng">
                <a:solidFill>
                  <a:schemeClr val="tx2">
                    <a:alpha val="100000"/>
                  </a:schemeClr>
                </a:solidFill>
                <a:prstDash val="solid"/>
                <a:headEnd type="none" w="med" len="med"/>
                <a:tailEnd type="none" w="med" len="med"/>
              </a:ln>
            </p:spPr>
            <p:txBody>
              <a:bodyPr/>
              <a:lstStyle/>
              <a:p>
                <a:endParaRPr lang="zh-CN" altLang="en-US"/>
              </a:p>
            </p:txBody>
          </p:sp>
          <p:grpSp>
            <p:nvGrpSpPr>
              <p:cNvPr id="366668" name="组合 366667"/>
              <p:cNvGrpSpPr/>
              <p:nvPr/>
            </p:nvGrpSpPr>
            <p:grpSpPr>
              <a:xfrm>
                <a:off x="4239" y="1846"/>
                <a:ext cx="287" cy="244"/>
                <a:chOff x="2589" y="2698"/>
                <a:chExt cx="287" cy="244"/>
              </a:xfrm>
            </p:grpSpPr>
            <p:sp>
              <p:nvSpPr>
                <p:cNvPr id="366669" name="直接连接符 366668"/>
                <p:cNvSpPr/>
                <p:nvPr/>
              </p:nvSpPr>
              <p:spPr>
                <a:xfrm flipV="1">
                  <a:off x="2589" y="2698"/>
                  <a:ext cx="287" cy="116"/>
                </a:xfrm>
                <a:prstGeom prst="line">
                  <a:avLst/>
                </a:prstGeom>
                <a:ln w="38100" cap="flat" cmpd="sng">
                  <a:solidFill>
                    <a:schemeClr val="tx2"/>
                  </a:solidFill>
                  <a:prstDash val="solid"/>
                  <a:headEnd type="none" w="med" len="med"/>
                  <a:tailEnd type="none" w="med" len="med"/>
                </a:ln>
              </p:spPr>
            </p:sp>
            <p:sp>
              <p:nvSpPr>
                <p:cNvPr id="366670" name="直接连接符 366669"/>
                <p:cNvSpPr/>
                <p:nvPr/>
              </p:nvSpPr>
              <p:spPr>
                <a:xfrm>
                  <a:off x="2743" y="2744"/>
                  <a:ext cx="0" cy="87"/>
                </a:xfrm>
                <a:prstGeom prst="line">
                  <a:avLst/>
                </a:prstGeom>
                <a:ln w="38100" cap="flat" cmpd="sng">
                  <a:solidFill>
                    <a:schemeClr val="tx2"/>
                  </a:solidFill>
                  <a:prstDash val="solid"/>
                  <a:headEnd type="none" w="med" len="med"/>
                  <a:tailEnd type="none" w="med" len="med"/>
                </a:ln>
              </p:spPr>
            </p:sp>
            <p:sp>
              <p:nvSpPr>
                <p:cNvPr id="366671" name="直接连接符 366670"/>
                <p:cNvSpPr/>
                <p:nvPr/>
              </p:nvSpPr>
              <p:spPr>
                <a:xfrm>
                  <a:off x="2646" y="2928"/>
                  <a:ext cx="192" cy="0"/>
                </a:xfrm>
                <a:prstGeom prst="line">
                  <a:avLst/>
                </a:prstGeom>
                <a:ln w="38100" cap="flat" cmpd="sng">
                  <a:solidFill>
                    <a:schemeClr val="tx2"/>
                  </a:solidFill>
                  <a:prstDash val="solid"/>
                  <a:headEnd type="none" w="med" len="med"/>
                  <a:tailEnd type="none" w="med" len="med"/>
                </a:ln>
              </p:spPr>
            </p:sp>
            <p:sp>
              <p:nvSpPr>
                <p:cNvPr id="366672" name="直接连接符 366671"/>
                <p:cNvSpPr/>
                <p:nvPr/>
              </p:nvSpPr>
              <p:spPr>
                <a:xfrm>
                  <a:off x="2838" y="2851"/>
                  <a:ext cx="0" cy="91"/>
                </a:xfrm>
                <a:prstGeom prst="line">
                  <a:avLst/>
                </a:prstGeom>
                <a:ln w="38100" cap="flat" cmpd="sng">
                  <a:solidFill>
                    <a:schemeClr val="tx2"/>
                  </a:solidFill>
                  <a:prstDash val="solid"/>
                  <a:headEnd type="none" w="med" len="med"/>
                  <a:tailEnd type="none" w="med" len="med"/>
                </a:ln>
              </p:spPr>
            </p:sp>
            <p:sp>
              <p:nvSpPr>
                <p:cNvPr id="366673" name="直接连接符 366672"/>
                <p:cNvSpPr/>
                <p:nvPr/>
              </p:nvSpPr>
              <p:spPr>
                <a:xfrm>
                  <a:off x="2646" y="2851"/>
                  <a:ext cx="0" cy="91"/>
                </a:xfrm>
                <a:prstGeom prst="line">
                  <a:avLst/>
                </a:prstGeom>
                <a:ln w="38100" cap="flat" cmpd="sng">
                  <a:solidFill>
                    <a:schemeClr val="tx2"/>
                  </a:solidFill>
                  <a:prstDash val="solid"/>
                  <a:headEnd type="none" w="med" len="med"/>
                  <a:tailEnd type="none" w="med" len="med"/>
                </a:ln>
              </p:spPr>
            </p:sp>
            <p:sp>
              <p:nvSpPr>
                <p:cNvPr id="366674" name="直接连接符 366673"/>
                <p:cNvSpPr/>
                <p:nvPr/>
              </p:nvSpPr>
              <p:spPr>
                <a:xfrm>
                  <a:off x="2743" y="2858"/>
                  <a:ext cx="0" cy="75"/>
                </a:xfrm>
                <a:prstGeom prst="line">
                  <a:avLst/>
                </a:prstGeom>
                <a:ln w="38100" cap="flat" cmpd="sng">
                  <a:solidFill>
                    <a:schemeClr val="tx2"/>
                  </a:solidFill>
                  <a:prstDash val="solid"/>
                  <a:headEnd type="none" w="med" len="med"/>
                  <a:tailEnd type="none" w="med" len="med"/>
                </a:ln>
              </p:spPr>
            </p:sp>
          </p:grpSp>
          <p:sp>
            <p:nvSpPr>
              <p:cNvPr id="366675" name="文本框 366674"/>
              <p:cNvSpPr txBox="1"/>
              <p:nvPr/>
            </p:nvSpPr>
            <p:spPr>
              <a:xfrm>
                <a:off x="5138" y="1399"/>
                <a:ext cx="382" cy="250"/>
              </a:xfrm>
              <a:prstGeom prst="rect">
                <a:avLst/>
              </a:prstGeom>
              <a:noFill/>
              <a:ln w="25400">
                <a:noFill/>
              </a:ln>
            </p:spPr>
            <p:txBody>
              <a:bodyPr wrap="none" anchor="ctr" anchorCtr="0">
                <a:spAutoFit/>
              </a:bodyPr>
              <a:lstStyle/>
              <a:p>
                <a:pPr algn="ctr"/>
                <a:r>
                  <a:rPr lang="en-US" altLang="zh-CN" sz="2000" b="1">
                    <a:solidFill>
                      <a:schemeClr val="accent2"/>
                    </a:solidFill>
                    <a:latin typeface="Times New Roman" panose="02020603050405020304" pitchFamily="18" charset="0"/>
                  </a:rPr>
                  <a:t>FR</a:t>
                </a:r>
                <a:r>
                  <a:rPr lang="en-US" altLang="zh-CN" sz="2000" b="1" baseline="-25000">
                    <a:solidFill>
                      <a:schemeClr val="accent2"/>
                    </a:solidFill>
                    <a:latin typeface="Times New Roman" panose="02020603050405020304" pitchFamily="18" charset="0"/>
                  </a:rPr>
                  <a:t>1</a:t>
                </a:r>
              </a:p>
            </p:txBody>
          </p:sp>
          <p:grpSp>
            <p:nvGrpSpPr>
              <p:cNvPr id="366676" name="组合 366675"/>
              <p:cNvGrpSpPr/>
              <p:nvPr/>
            </p:nvGrpSpPr>
            <p:grpSpPr>
              <a:xfrm>
                <a:off x="5150" y="1708"/>
                <a:ext cx="304" cy="300"/>
                <a:chOff x="3100" y="1010"/>
                <a:chExt cx="304" cy="300"/>
              </a:xfrm>
            </p:grpSpPr>
            <p:sp>
              <p:nvSpPr>
                <p:cNvPr id="366677" name="直接连接符 366676"/>
                <p:cNvSpPr/>
                <p:nvPr/>
              </p:nvSpPr>
              <p:spPr>
                <a:xfrm>
                  <a:off x="3120" y="1046"/>
                  <a:ext cx="264" cy="108"/>
                </a:xfrm>
                <a:prstGeom prst="line">
                  <a:avLst/>
                </a:prstGeom>
                <a:ln w="38100" cap="flat" cmpd="sng">
                  <a:solidFill>
                    <a:schemeClr val="tx2"/>
                  </a:solidFill>
                  <a:prstDash val="solid"/>
                  <a:headEnd type="none" w="med" len="med"/>
                  <a:tailEnd type="none" w="med" len="med"/>
                </a:ln>
              </p:spPr>
            </p:sp>
            <p:sp>
              <p:nvSpPr>
                <p:cNvPr id="366678" name="直接连接符 366677"/>
                <p:cNvSpPr/>
                <p:nvPr/>
              </p:nvSpPr>
              <p:spPr>
                <a:xfrm>
                  <a:off x="3180" y="1010"/>
                  <a:ext cx="0" cy="156"/>
                </a:xfrm>
                <a:prstGeom prst="line">
                  <a:avLst/>
                </a:prstGeom>
                <a:ln w="38100" cap="flat" cmpd="sng">
                  <a:solidFill>
                    <a:schemeClr val="tx2"/>
                  </a:solidFill>
                  <a:prstDash val="solid"/>
                  <a:headEnd type="none" w="med" len="med"/>
                  <a:tailEnd type="none" w="med" len="med"/>
                </a:ln>
              </p:spPr>
            </p:sp>
            <p:sp>
              <p:nvSpPr>
                <p:cNvPr id="366679" name="任意多边形 366678"/>
                <p:cNvSpPr/>
                <p:nvPr/>
              </p:nvSpPr>
              <p:spPr>
                <a:xfrm flipV="1">
                  <a:off x="3100" y="1226"/>
                  <a:ext cx="304" cy="84"/>
                </a:xfrm>
                <a:custGeom>
                  <a:avLst/>
                  <a:gdLst/>
                  <a:ahLst/>
                  <a:cxnLst/>
                  <a:rect l="0" t="0" r="0" b="0"/>
                  <a:pathLst>
                    <a:path w="264" h="84">
                      <a:moveTo>
                        <a:pt x="0" y="0"/>
                      </a:moveTo>
                      <a:lnTo>
                        <a:pt x="92" y="0"/>
                      </a:lnTo>
                      <a:lnTo>
                        <a:pt x="92" y="84"/>
                      </a:lnTo>
                      <a:lnTo>
                        <a:pt x="185" y="84"/>
                      </a:lnTo>
                      <a:lnTo>
                        <a:pt x="185" y="0"/>
                      </a:lnTo>
                      <a:lnTo>
                        <a:pt x="264" y="0"/>
                      </a:lnTo>
                    </a:path>
                  </a:pathLst>
                </a:custGeom>
                <a:noFill/>
                <a:ln w="38100" cap="flat" cmpd="sng">
                  <a:solidFill>
                    <a:schemeClr val="tx2">
                      <a:alpha val="100000"/>
                    </a:schemeClr>
                  </a:solidFill>
                  <a:prstDash val="solid"/>
                  <a:headEnd type="none" w="med" len="med"/>
                  <a:tailEnd type="none" w="med" len="med"/>
                </a:ln>
              </p:spPr>
              <p:txBody>
                <a:bodyPr/>
                <a:lstStyle/>
                <a:p>
                  <a:endParaRPr lang="zh-CN" altLang="en-US"/>
                </a:p>
              </p:txBody>
            </p:sp>
            <p:grpSp>
              <p:nvGrpSpPr>
                <p:cNvPr id="366680" name="组合 366679"/>
                <p:cNvGrpSpPr/>
                <p:nvPr/>
              </p:nvGrpSpPr>
              <p:grpSpPr>
                <a:xfrm>
                  <a:off x="3252" y="1094"/>
                  <a:ext cx="0" cy="132"/>
                  <a:chOff x="3264" y="974"/>
                  <a:chExt cx="0" cy="132"/>
                </a:xfrm>
              </p:grpSpPr>
              <p:sp>
                <p:nvSpPr>
                  <p:cNvPr id="366681" name="直接连接符 366680"/>
                  <p:cNvSpPr/>
                  <p:nvPr/>
                </p:nvSpPr>
                <p:spPr>
                  <a:xfrm>
                    <a:off x="3264" y="974"/>
                    <a:ext cx="0" cy="56"/>
                  </a:xfrm>
                  <a:prstGeom prst="line">
                    <a:avLst/>
                  </a:prstGeom>
                  <a:ln w="38100" cap="flat" cmpd="sng">
                    <a:solidFill>
                      <a:schemeClr val="tx2"/>
                    </a:solidFill>
                    <a:prstDash val="solid"/>
                    <a:headEnd type="none" w="med" len="med"/>
                    <a:tailEnd type="none" w="med" len="med"/>
                  </a:ln>
                </p:spPr>
              </p:sp>
              <p:sp>
                <p:nvSpPr>
                  <p:cNvPr id="366682" name="直接连接符 366681"/>
                  <p:cNvSpPr/>
                  <p:nvPr/>
                </p:nvSpPr>
                <p:spPr>
                  <a:xfrm>
                    <a:off x="3264" y="1050"/>
                    <a:ext cx="0" cy="56"/>
                  </a:xfrm>
                  <a:prstGeom prst="line">
                    <a:avLst/>
                  </a:prstGeom>
                  <a:ln w="38100" cap="flat" cmpd="sng">
                    <a:solidFill>
                      <a:schemeClr val="tx2"/>
                    </a:solidFill>
                    <a:prstDash val="solid"/>
                    <a:headEnd type="none" w="med" len="med"/>
                    <a:tailEnd type="none" w="med" len="med"/>
                  </a:ln>
                </p:spPr>
              </p:sp>
            </p:grpSp>
          </p:grpSp>
          <p:grpSp>
            <p:nvGrpSpPr>
              <p:cNvPr id="366683" name="组合 366682"/>
              <p:cNvGrpSpPr/>
              <p:nvPr/>
            </p:nvGrpSpPr>
            <p:grpSpPr>
              <a:xfrm>
                <a:off x="4269" y="1558"/>
                <a:ext cx="287" cy="244"/>
                <a:chOff x="2589" y="2698"/>
                <a:chExt cx="287" cy="244"/>
              </a:xfrm>
            </p:grpSpPr>
            <p:sp>
              <p:nvSpPr>
                <p:cNvPr id="366684" name="直接连接符 366683"/>
                <p:cNvSpPr/>
                <p:nvPr/>
              </p:nvSpPr>
              <p:spPr>
                <a:xfrm flipV="1">
                  <a:off x="2589" y="2698"/>
                  <a:ext cx="287" cy="116"/>
                </a:xfrm>
                <a:prstGeom prst="line">
                  <a:avLst/>
                </a:prstGeom>
                <a:ln w="38100" cap="flat" cmpd="sng">
                  <a:solidFill>
                    <a:schemeClr val="tx2"/>
                  </a:solidFill>
                  <a:prstDash val="solid"/>
                  <a:headEnd type="none" w="med" len="med"/>
                  <a:tailEnd type="none" w="med" len="med"/>
                </a:ln>
              </p:spPr>
            </p:sp>
            <p:sp>
              <p:nvSpPr>
                <p:cNvPr id="366685" name="直接连接符 366684"/>
                <p:cNvSpPr/>
                <p:nvPr/>
              </p:nvSpPr>
              <p:spPr>
                <a:xfrm>
                  <a:off x="2743" y="2744"/>
                  <a:ext cx="0" cy="87"/>
                </a:xfrm>
                <a:prstGeom prst="line">
                  <a:avLst/>
                </a:prstGeom>
                <a:ln w="38100" cap="flat" cmpd="sng">
                  <a:solidFill>
                    <a:schemeClr val="tx2"/>
                  </a:solidFill>
                  <a:prstDash val="solid"/>
                  <a:headEnd type="none" w="med" len="med"/>
                  <a:tailEnd type="none" w="med" len="med"/>
                </a:ln>
              </p:spPr>
            </p:sp>
            <p:sp>
              <p:nvSpPr>
                <p:cNvPr id="366686" name="直接连接符 366685"/>
                <p:cNvSpPr/>
                <p:nvPr/>
              </p:nvSpPr>
              <p:spPr>
                <a:xfrm>
                  <a:off x="2646" y="2928"/>
                  <a:ext cx="192" cy="0"/>
                </a:xfrm>
                <a:prstGeom prst="line">
                  <a:avLst/>
                </a:prstGeom>
                <a:ln w="38100" cap="flat" cmpd="sng">
                  <a:solidFill>
                    <a:schemeClr val="tx2"/>
                  </a:solidFill>
                  <a:prstDash val="solid"/>
                  <a:headEnd type="none" w="med" len="med"/>
                  <a:tailEnd type="none" w="med" len="med"/>
                </a:ln>
              </p:spPr>
            </p:sp>
            <p:sp>
              <p:nvSpPr>
                <p:cNvPr id="366687" name="直接连接符 366686"/>
                <p:cNvSpPr/>
                <p:nvPr/>
              </p:nvSpPr>
              <p:spPr>
                <a:xfrm>
                  <a:off x="2838" y="2851"/>
                  <a:ext cx="0" cy="91"/>
                </a:xfrm>
                <a:prstGeom prst="line">
                  <a:avLst/>
                </a:prstGeom>
                <a:ln w="38100" cap="flat" cmpd="sng">
                  <a:solidFill>
                    <a:schemeClr val="tx2"/>
                  </a:solidFill>
                  <a:prstDash val="solid"/>
                  <a:headEnd type="none" w="med" len="med"/>
                  <a:tailEnd type="none" w="med" len="med"/>
                </a:ln>
              </p:spPr>
            </p:sp>
            <p:sp>
              <p:nvSpPr>
                <p:cNvPr id="366688" name="直接连接符 366687"/>
                <p:cNvSpPr/>
                <p:nvPr/>
              </p:nvSpPr>
              <p:spPr>
                <a:xfrm>
                  <a:off x="2646" y="2851"/>
                  <a:ext cx="0" cy="91"/>
                </a:xfrm>
                <a:prstGeom prst="line">
                  <a:avLst/>
                </a:prstGeom>
                <a:ln w="38100" cap="flat" cmpd="sng">
                  <a:solidFill>
                    <a:schemeClr val="tx2"/>
                  </a:solidFill>
                  <a:prstDash val="solid"/>
                  <a:headEnd type="none" w="med" len="med"/>
                  <a:tailEnd type="none" w="med" len="med"/>
                </a:ln>
              </p:spPr>
            </p:sp>
            <p:sp>
              <p:nvSpPr>
                <p:cNvPr id="366689" name="直接连接符 366688"/>
                <p:cNvSpPr/>
                <p:nvPr/>
              </p:nvSpPr>
              <p:spPr>
                <a:xfrm>
                  <a:off x="2743" y="2858"/>
                  <a:ext cx="0" cy="75"/>
                </a:xfrm>
                <a:prstGeom prst="line">
                  <a:avLst/>
                </a:prstGeom>
                <a:ln w="38100" cap="flat" cmpd="sng">
                  <a:solidFill>
                    <a:schemeClr val="tx2"/>
                  </a:solidFill>
                  <a:prstDash val="solid"/>
                  <a:headEnd type="none" w="med" len="med"/>
                  <a:tailEnd type="none" w="med" len="med"/>
                </a:ln>
              </p:spPr>
            </p:sp>
          </p:grpSp>
          <p:sp>
            <p:nvSpPr>
              <p:cNvPr id="366690" name="直接连接符 366689"/>
              <p:cNvSpPr/>
              <p:nvPr/>
            </p:nvSpPr>
            <p:spPr>
              <a:xfrm>
                <a:off x="2998" y="2200"/>
                <a:ext cx="146" cy="0"/>
              </a:xfrm>
              <a:prstGeom prst="line">
                <a:avLst/>
              </a:prstGeom>
              <a:ln w="25400" cap="flat" cmpd="sng">
                <a:solidFill>
                  <a:schemeClr val="tx2"/>
                </a:solidFill>
                <a:prstDash val="solid"/>
                <a:headEnd type="none" w="med" len="med"/>
                <a:tailEnd type="none" w="med" len="med"/>
              </a:ln>
            </p:spPr>
          </p:sp>
          <p:sp>
            <p:nvSpPr>
              <p:cNvPr id="366691" name="直接连接符 366690"/>
              <p:cNvSpPr/>
              <p:nvPr/>
            </p:nvSpPr>
            <p:spPr>
              <a:xfrm>
                <a:off x="3374" y="2192"/>
                <a:ext cx="174" cy="0"/>
              </a:xfrm>
              <a:prstGeom prst="line">
                <a:avLst/>
              </a:prstGeom>
              <a:ln w="25400" cap="flat" cmpd="sng">
                <a:solidFill>
                  <a:schemeClr val="tx2"/>
                </a:solidFill>
                <a:prstDash val="solid"/>
                <a:headEnd type="none" w="med" len="med"/>
                <a:tailEnd type="none" w="med" len="med"/>
              </a:ln>
            </p:spPr>
          </p:sp>
          <p:sp>
            <p:nvSpPr>
              <p:cNvPr id="366692" name="直接连接符 366691"/>
              <p:cNvSpPr/>
              <p:nvPr/>
            </p:nvSpPr>
            <p:spPr>
              <a:xfrm>
                <a:off x="3778" y="2188"/>
                <a:ext cx="224" cy="0"/>
              </a:xfrm>
              <a:prstGeom prst="line">
                <a:avLst/>
              </a:prstGeom>
              <a:ln w="25400" cap="flat" cmpd="sng">
                <a:solidFill>
                  <a:schemeClr val="tx2"/>
                </a:solidFill>
                <a:prstDash val="solid"/>
                <a:headEnd type="none" w="med" len="med"/>
                <a:tailEnd type="none" w="med" len="med"/>
              </a:ln>
            </p:spPr>
          </p:sp>
          <p:sp>
            <p:nvSpPr>
              <p:cNvPr id="366693" name="直接连接符 366692"/>
              <p:cNvSpPr/>
              <p:nvPr/>
            </p:nvSpPr>
            <p:spPr>
              <a:xfrm>
                <a:off x="3006" y="2034"/>
                <a:ext cx="0" cy="174"/>
              </a:xfrm>
              <a:prstGeom prst="line">
                <a:avLst/>
              </a:prstGeom>
              <a:ln w="25400" cap="flat" cmpd="sng">
                <a:solidFill>
                  <a:schemeClr val="tx2"/>
                </a:solidFill>
                <a:prstDash val="solid"/>
                <a:headEnd type="none" w="med" len="med"/>
                <a:tailEnd type="none" w="med" len="med"/>
              </a:ln>
            </p:spPr>
          </p:sp>
          <p:sp>
            <p:nvSpPr>
              <p:cNvPr id="366694" name="直接连接符 366693"/>
              <p:cNvSpPr/>
              <p:nvPr/>
            </p:nvSpPr>
            <p:spPr>
              <a:xfrm>
                <a:off x="3886" y="1558"/>
                <a:ext cx="416" cy="0"/>
              </a:xfrm>
              <a:prstGeom prst="line">
                <a:avLst/>
              </a:prstGeom>
              <a:ln w="25400" cap="flat" cmpd="sng">
                <a:solidFill>
                  <a:schemeClr val="tx2"/>
                </a:solidFill>
                <a:prstDash val="solid"/>
                <a:headEnd type="none" w="med" len="med"/>
                <a:tailEnd type="none" w="med" len="med"/>
              </a:ln>
            </p:spPr>
          </p:sp>
          <p:sp>
            <p:nvSpPr>
              <p:cNvPr id="366695" name="直接连接符 366694"/>
              <p:cNvSpPr/>
              <p:nvPr/>
            </p:nvSpPr>
            <p:spPr>
              <a:xfrm flipH="1">
                <a:off x="3486" y="1836"/>
                <a:ext cx="0" cy="210"/>
              </a:xfrm>
              <a:prstGeom prst="line">
                <a:avLst/>
              </a:prstGeom>
              <a:ln w="25400" cap="flat" cmpd="sng">
                <a:solidFill>
                  <a:schemeClr val="tx2"/>
                </a:solidFill>
                <a:prstDash val="solid"/>
                <a:headEnd type="none" w="med" len="med"/>
                <a:tailEnd type="none" w="med" len="med"/>
              </a:ln>
            </p:spPr>
          </p:sp>
          <p:sp>
            <p:nvSpPr>
              <p:cNvPr id="366696" name="直接连接符 366695"/>
              <p:cNvSpPr/>
              <p:nvPr/>
            </p:nvSpPr>
            <p:spPr>
              <a:xfrm>
                <a:off x="3010" y="2038"/>
                <a:ext cx="482" cy="0"/>
              </a:xfrm>
              <a:prstGeom prst="line">
                <a:avLst/>
              </a:prstGeom>
              <a:ln w="25400" cap="flat" cmpd="sng">
                <a:solidFill>
                  <a:schemeClr val="tx2"/>
                </a:solidFill>
                <a:prstDash val="solid"/>
                <a:headEnd type="none" w="med" len="med"/>
                <a:tailEnd type="none" w="med" len="med"/>
              </a:ln>
            </p:spPr>
          </p:sp>
          <p:sp>
            <p:nvSpPr>
              <p:cNvPr id="366697" name="直接连接符 366696"/>
              <p:cNvSpPr/>
              <p:nvPr/>
            </p:nvSpPr>
            <p:spPr>
              <a:xfrm>
                <a:off x="4486" y="1852"/>
                <a:ext cx="746" cy="0"/>
              </a:xfrm>
              <a:prstGeom prst="line">
                <a:avLst/>
              </a:prstGeom>
              <a:ln w="25400" cap="flat" cmpd="sng">
                <a:solidFill>
                  <a:schemeClr val="tx2"/>
                </a:solidFill>
                <a:prstDash val="solid"/>
                <a:headEnd type="none" w="med" len="med"/>
                <a:tailEnd type="none" w="med" len="med"/>
              </a:ln>
            </p:spPr>
          </p:sp>
          <p:sp>
            <p:nvSpPr>
              <p:cNvPr id="366698" name="直接连接符 366697"/>
              <p:cNvSpPr/>
              <p:nvPr/>
            </p:nvSpPr>
            <p:spPr>
              <a:xfrm>
                <a:off x="5422" y="1846"/>
                <a:ext cx="122" cy="0"/>
              </a:xfrm>
              <a:prstGeom prst="line">
                <a:avLst/>
              </a:prstGeom>
              <a:ln w="25400" cap="flat" cmpd="sng">
                <a:solidFill>
                  <a:schemeClr val="tx2"/>
                </a:solidFill>
                <a:prstDash val="solid"/>
                <a:headEnd type="none" w="med" len="med"/>
                <a:tailEnd type="none" w="med" len="med"/>
              </a:ln>
            </p:spPr>
          </p:sp>
          <p:sp>
            <p:nvSpPr>
              <p:cNvPr id="366699" name="矩形 366698"/>
              <p:cNvSpPr/>
              <p:nvPr/>
            </p:nvSpPr>
            <p:spPr>
              <a:xfrm>
                <a:off x="4848" y="1680"/>
                <a:ext cx="216" cy="324"/>
              </a:xfrm>
              <a:prstGeom prst="rect">
                <a:avLst/>
              </a:prstGeom>
              <a:solidFill>
                <a:srgbClr val="EFFFFF"/>
              </a:solidFill>
              <a:ln w="38100" cap="flat" cmpd="sng">
                <a:solidFill>
                  <a:schemeClr val="tx2"/>
                </a:solidFill>
                <a:prstDash val="solid"/>
                <a:miter/>
                <a:headEnd type="none" w="med" len="med"/>
                <a:tailEnd type="none" w="med" len="med"/>
              </a:ln>
            </p:spPr>
            <p:txBody>
              <a:bodyPr/>
              <a:lstStyle/>
              <a:p>
                <a:endParaRPr lang="zh-CN" altLang="en-US"/>
              </a:p>
            </p:txBody>
          </p:sp>
          <p:sp>
            <p:nvSpPr>
              <p:cNvPr id="366700" name="直接连接符 366699"/>
              <p:cNvSpPr/>
              <p:nvPr/>
            </p:nvSpPr>
            <p:spPr>
              <a:xfrm>
                <a:off x="4668" y="2184"/>
                <a:ext cx="0" cy="456"/>
              </a:xfrm>
              <a:prstGeom prst="line">
                <a:avLst/>
              </a:prstGeom>
              <a:ln w="25400" cap="flat" cmpd="sng">
                <a:solidFill>
                  <a:schemeClr val="tx2"/>
                </a:solidFill>
                <a:prstDash val="solid"/>
                <a:headEnd type="none" w="med" len="med"/>
                <a:tailEnd type="none" w="med" len="med"/>
              </a:ln>
            </p:spPr>
          </p:sp>
          <p:sp>
            <p:nvSpPr>
              <p:cNvPr id="366701" name="直接连接符 366700"/>
              <p:cNvSpPr/>
              <p:nvPr/>
            </p:nvSpPr>
            <p:spPr>
              <a:xfrm rot="5400000" flipV="1">
                <a:off x="3813" y="1773"/>
                <a:ext cx="6" cy="1704"/>
              </a:xfrm>
              <a:prstGeom prst="line">
                <a:avLst/>
              </a:prstGeom>
              <a:ln w="25400" cap="flat" cmpd="sng">
                <a:solidFill>
                  <a:schemeClr val="tx2"/>
                </a:solidFill>
                <a:prstDash val="solid"/>
                <a:headEnd type="none" w="med" len="med"/>
                <a:tailEnd type="none" w="med" len="med"/>
              </a:ln>
            </p:spPr>
          </p:sp>
          <p:sp>
            <p:nvSpPr>
              <p:cNvPr id="366702" name="直接连接符 366701"/>
              <p:cNvSpPr/>
              <p:nvPr/>
            </p:nvSpPr>
            <p:spPr>
              <a:xfrm>
                <a:off x="2970" y="2628"/>
                <a:ext cx="0" cy="288"/>
              </a:xfrm>
              <a:prstGeom prst="line">
                <a:avLst/>
              </a:prstGeom>
              <a:ln w="25400" cap="flat" cmpd="sng">
                <a:solidFill>
                  <a:schemeClr val="tx2"/>
                </a:solidFill>
                <a:prstDash val="solid"/>
                <a:headEnd type="none" w="med" len="med"/>
                <a:tailEnd type="none" w="med" len="med"/>
              </a:ln>
            </p:spPr>
          </p:sp>
          <p:grpSp>
            <p:nvGrpSpPr>
              <p:cNvPr id="366703" name="组合 366702"/>
              <p:cNvGrpSpPr/>
              <p:nvPr/>
            </p:nvGrpSpPr>
            <p:grpSpPr>
              <a:xfrm>
                <a:off x="3283" y="2788"/>
                <a:ext cx="282" cy="288"/>
                <a:chOff x="1541" y="2100"/>
                <a:chExt cx="282" cy="288"/>
              </a:xfrm>
            </p:grpSpPr>
            <p:sp>
              <p:nvSpPr>
                <p:cNvPr id="366704" name="直接连接符 366703"/>
                <p:cNvSpPr/>
                <p:nvPr/>
              </p:nvSpPr>
              <p:spPr>
                <a:xfrm flipH="1">
                  <a:off x="1688" y="2174"/>
                  <a:ext cx="0" cy="78"/>
                </a:xfrm>
                <a:prstGeom prst="line">
                  <a:avLst/>
                </a:prstGeom>
                <a:ln w="38100" cap="flat" cmpd="sng">
                  <a:solidFill>
                    <a:srgbClr val="3333FF"/>
                  </a:solidFill>
                  <a:prstDash val="solid"/>
                  <a:headEnd type="none" w="med" len="med"/>
                  <a:tailEnd type="none" w="med" len="med"/>
                </a:ln>
              </p:spPr>
            </p:sp>
            <p:sp>
              <p:nvSpPr>
                <p:cNvPr id="366705" name="直接连接符 366704"/>
                <p:cNvSpPr/>
                <p:nvPr/>
              </p:nvSpPr>
              <p:spPr>
                <a:xfrm rot="-267705">
                  <a:off x="1541" y="2105"/>
                  <a:ext cx="282" cy="128"/>
                </a:xfrm>
                <a:prstGeom prst="line">
                  <a:avLst/>
                </a:prstGeom>
                <a:ln w="38100" cap="flat" cmpd="sng">
                  <a:solidFill>
                    <a:srgbClr val="3333FF"/>
                  </a:solidFill>
                  <a:prstDash val="solid"/>
                  <a:headEnd type="none" w="med" len="med"/>
                  <a:tailEnd type="none" w="med" len="med"/>
                </a:ln>
              </p:spPr>
            </p:sp>
            <p:grpSp>
              <p:nvGrpSpPr>
                <p:cNvPr id="366706" name="组合 366705"/>
                <p:cNvGrpSpPr/>
                <p:nvPr/>
              </p:nvGrpSpPr>
              <p:grpSpPr>
                <a:xfrm>
                  <a:off x="1592" y="2292"/>
                  <a:ext cx="188" cy="96"/>
                  <a:chOff x="2240" y="1944"/>
                  <a:chExt cx="188" cy="96"/>
                </a:xfrm>
              </p:grpSpPr>
              <p:sp>
                <p:nvSpPr>
                  <p:cNvPr id="366707" name="直接连接符 366706"/>
                  <p:cNvSpPr/>
                  <p:nvPr/>
                </p:nvSpPr>
                <p:spPr>
                  <a:xfrm>
                    <a:off x="2240" y="2029"/>
                    <a:ext cx="188" cy="0"/>
                  </a:xfrm>
                  <a:prstGeom prst="line">
                    <a:avLst/>
                  </a:prstGeom>
                  <a:ln w="38100" cap="flat" cmpd="sng">
                    <a:solidFill>
                      <a:srgbClr val="3333FF"/>
                    </a:solidFill>
                    <a:prstDash val="solid"/>
                    <a:headEnd type="none" w="med" len="med"/>
                    <a:tailEnd type="none" w="med" len="med"/>
                  </a:ln>
                </p:spPr>
              </p:sp>
              <p:sp>
                <p:nvSpPr>
                  <p:cNvPr id="366708" name="直接连接符 366707"/>
                  <p:cNvSpPr/>
                  <p:nvPr/>
                </p:nvSpPr>
                <p:spPr>
                  <a:xfrm>
                    <a:off x="2428" y="1944"/>
                    <a:ext cx="0" cy="96"/>
                  </a:xfrm>
                  <a:prstGeom prst="line">
                    <a:avLst/>
                  </a:prstGeom>
                  <a:ln w="38100" cap="flat" cmpd="sng">
                    <a:solidFill>
                      <a:srgbClr val="3333FF"/>
                    </a:solidFill>
                    <a:prstDash val="solid"/>
                    <a:headEnd type="none" w="med" len="med"/>
                    <a:tailEnd type="none" w="med" len="med"/>
                  </a:ln>
                </p:spPr>
              </p:sp>
              <p:sp>
                <p:nvSpPr>
                  <p:cNvPr id="366709" name="直接连接符 366708"/>
                  <p:cNvSpPr/>
                  <p:nvPr/>
                </p:nvSpPr>
                <p:spPr>
                  <a:xfrm>
                    <a:off x="2240" y="1944"/>
                    <a:ext cx="0" cy="96"/>
                  </a:xfrm>
                  <a:prstGeom prst="line">
                    <a:avLst/>
                  </a:prstGeom>
                  <a:ln w="38100" cap="flat" cmpd="sng">
                    <a:solidFill>
                      <a:srgbClr val="3333FF"/>
                    </a:solidFill>
                    <a:prstDash val="solid"/>
                    <a:headEnd type="none" w="med" len="med"/>
                    <a:tailEnd type="none" w="med" len="med"/>
                  </a:ln>
                </p:spPr>
              </p:sp>
            </p:grpSp>
            <p:sp>
              <p:nvSpPr>
                <p:cNvPr id="366710" name="直接连接符 366709"/>
                <p:cNvSpPr/>
                <p:nvPr/>
              </p:nvSpPr>
              <p:spPr>
                <a:xfrm flipH="1">
                  <a:off x="1596" y="2100"/>
                  <a:ext cx="0" cy="132"/>
                </a:xfrm>
                <a:prstGeom prst="line">
                  <a:avLst/>
                </a:prstGeom>
                <a:ln w="38100" cap="flat" cmpd="sng">
                  <a:solidFill>
                    <a:srgbClr val="3333FF"/>
                  </a:solidFill>
                  <a:prstDash val="solid"/>
                  <a:headEnd type="none" w="med" len="med"/>
                  <a:tailEnd type="none" w="med" len="med"/>
                </a:ln>
              </p:spPr>
            </p:sp>
            <p:sp>
              <p:nvSpPr>
                <p:cNvPr id="366711" name="直接连接符 366710"/>
                <p:cNvSpPr/>
                <p:nvPr/>
              </p:nvSpPr>
              <p:spPr>
                <a:xfrm flipH="1">
                  <a:off x="1688" y="2278"/>
                  <a:ext cx="0" cy="98"/>
                </a:xfrm>
                <a:prstGeom prst="line">
                  <a:avLst/>
                </a:prstGeom>
                <a:ln w="38100" cap="flat" cmpd="sng">
                  <a:solidFill>
                    <a:srgbClr val="3333FF"/>
                  </a:solidFill>
                  <a:prstDash val="solid"/>
                  <a:headEnd type="none" w="med" len="med"/>
                  <a:tailEnd type="none" w="med" len="med"/>
                </a:ln>
              </p:spPr>
            </p:sp>
          </p:grpSp>
          <p:sp>
            <p:nvSpPr>
              <p:cNvPr id="366712" name="直接连接符 366711"/>
              <p:cNvSpPr/>
              <p:nvPr/>
            </p:nvSpPr>
            <p:spPr>
              <a:xfrm rot="-5400000">
                <a:off x="3148" y="2726"/>
                <a:ext cx="0" cy="368"/>
              </a:xfrm>
              <a:prstGeom prst="line">
                <a:avLst/>
              </a:prstGeom>
              <a:ln w="25400" cap="flat" cmpd="sng">
                <a:solidFill>
                  <a:schemeClr val="tx2"/>
                </a:solidFill>
                <a:prstDash val="solid"/>
                <a:headEnd type="none" w="med" len="med"/>
                <a:tailEnd type="none" w="med" len="med"/>
              </a:ln>
            </p:spPr>
          </p:sp>
          <p:sp>
            <p:nvSpPr>
              <p:cNvPr id="366713" name="直接连接符 366712"/>
              <p:cNvSpPr/>
              <p:nvPr/>
            </p:nvSpPr>
            <p:spPr>
              <a:xfrm rot="5400000" flipV="1">
                <a:off x="3750" y="2724"/>
                <a:ext cx="0" cy="360"/>
              </a:xfrm>
              <a:prstGeom prst="line">
                <a:avLst/>
              </a:prstGeom>
              <a:ln w="25400" cap="flat" cmpd="sng">
                <a:solidFill>
                  <a:schemeClr val="tx2"/>
                </a:solidFill>
                <a:prstDash val="solid"/>
                <a:headEnd type="none" w="med" len="med"/>
                <a:tailEnd type="none" w="med" len="med"/>
              </a:ln>
            </p:spPr>
          </p:sp>
          <p:sp>
            <p:nvSpPr>
              <p:cNvPr id="366714" name="直接连接符 366713"/>
              <p:cNvSpPr/>
              <p:nvPr/>
            </p:nvSpPr>
            <p:spPr>
              <a:xfrm rot="-5400000">
                <a:off x="3742" y="3076"/>
                <a:ext cx="350" cy="0"/>
              </a:xfrm>
              <a:prstGeom prst="line">
                <a:avLst/>
              </a:prstGeom>
              <a:ln w="25400" cap="flat" cmpd="sng">
                <a:solidFill>
                  <a:schemeClr val="tx2"/>
                </a:solidFill>
                <a:prstDash val="solid"/>
                <a:headEnd type="none" w="med" len="med"/>
                <a:tailEnd type="none" w="med" len="med"/>
              </a:ln>
            </p:spPr>
          </p:sp>
          <p:sp>
            <p:nvSpPr>
              <p:cNvPr id="366715" name="直接连接符 366714"/>
              <p:cNvSpPr/>
              <p:nvPr/>
            </p:nvSpPr>
            <p:spPr>
              <a:xfrm flipV="1">
                <a:off x="4068" y="3249"/>
                <a:ext cx="240" cy="84"/>
              </a:xfrm>
              <a:prstGeom prst="line">
                <a:avLst/>
              </a:prstGeom>
              <a:ln w="38100" cap="flat" cmpd="sng">
                <a:solidFill>
                  <a:srgbClr val="3333FF"/>
                </a:solidFill>
                <a:prstDash val="solid"/>
                <a:headEnd type="none" w="med" len="med"/>
                <a:tailEnd type="none" w="med" len="med"/>
              </a:ln>
            </p:spPr>
          </p:sp>
          <p:sp>
            <p:nvSpPr>
              <p:cNvPr id="366716" name="任意多边形 366715"/>
              <p:cNvSpPr/>
              <p:nvPr/>
            </p:nvSpPr>
            <p:spPr>
              <a:xfrm>
                <a:off x="4284" y="2916"/>
                <a:ext cx="192" cy="336"/>
              </a:xfrm>
              <a:custGeom>
                <a:avLst/>
                <a:gdLst/>
                <a:ahLst/>
                <a:cxnLst/>
                <a:rect l="0" t="0" r="0" b="0"/>
                <a:pathLst>
                  <a:path w="204" h="456">
                    <a:moveTo>
                      <a:pt x="204" y="0"/>
                    </a:moveTo>
                    <a:lnTo>
                      <a:pt x="204" y="456"/>
                    </a:lnTo>
                    <a:lnTo>
                      <a:pt x="0" y="456"/>
                    </a:lnTo>
                  </a:path>
                </a:pathLst>
              </a:custGeom>
              <a:noFill/>
              <a:ln w="25400" cap="flat" cmpd="sng">
                <a:solidFill>
                  <a:schemeClr val="tx2">
                    <a:alpha val="100000"/>
                  </a:schemeClr>
                </a:solidFill>
                <a:prstDash val="solid"/>
                <a:headEnd type="none" w="med" len="med"/>
                <a:tailEnd type="none" w="med" len="med"/>
              </a:ln>
            </p:spPr>
            <p:txBody>
              <a:bodyPr/>
              <a:lstStyle/>
              <a:p>
                <a:endParaRPr lang="zh-CN" altLang="en-US"/>
              </a:p>
            </p:txBody>
          </p:sp>
          <p:grpSp>
            <p:nvGrpSpPr>
              <p:cNvPr id="366717" name="组合 366716"/>
              <p:cNvGrpSpPr/>
              <p:nvPr/>
            </p:nvGrpSpPr>
            <p:grpSpPr>
              <a:xfrm>
                <a:off x="4047" y="2902"/>
                <a:ext cx="287" cy="244"/>
                <a:chOff x="2589" y="2698"/>
                <a:chExt cx="287" cy="244"/>
              </a:xfrm>
            </p:grpSpPr>
            <p:sp>
              <p:nvSpPr>
                <p:cNvPr id="366718" name="直接连接符 366717"/>
                <p:cNvSpPr/>
                <p:nvPr/>
              </p:nvSpPr>
              <p:spPr>
                <a:xfrm flipV="1">
                  <a:off x="2589" y="2698"/>
                  <a:ext cx="287" cy="116"/>
                </a:xfrm>
                <a:prstGeom prst="line">
                  <a:avLst/>
                </a:prstGeom>
                <a:ln w="38100" cap="flat" cmpd="sng">
                  <a:solidFill>
                    <a:srgbClr val="0000FF"/>
                  </a:solidFill>
                  <a:prstDash val="solid"/>
                  <a:headEnd type="none" w="med" len="med"/>
                  <a:tailEnd type="none" w="med" len="med"/>
                </a:ln>
              </p:spPr>
            </p:sp>
            <p:sp>
              <p:nvSpPr>
                <p:cNvPr id="366719" name="直接连接符 366718"/>
                <p:cNvSpPr/>
                <p:nvPr/>
              </p:nvSpPr>
              <p:spPr>
                <a:xfrm>
                  <a:off x="2743" y="2744"/>
                  <a:ext cx="0" cy="87"/>
                </a:xfrm>
                <a:prstGeom prst="line">
                  <a:avLst/>
                </a:prstGeom>
                <a:ln w="38100" cap="flat" cmpd="sng">
                  <a:solidFill>
                    <a:srgbClr val="0000FF"/>
                  </a:solidFill>
                  <a:prstDash val="solid"/>
                  <a:headEnd type="none" w="med" len="med"/>
                  <a:tailEnd type="none" w="med" len="med"/>
                </a:ln>
              </p:spPr>
            </p:sp>
            <p:sp>
              <p:nvSpPr>
                <p:cNvPr id="366720" name="直接连接符 366719"/>
                <p:cNvSpPr/>
                <p:nvPr/>
              </p:nvSpPr>
              <p:spPr>
                <a:xfrm>
                  <a:off x="2646" y="2928"/>
                  <a:ext cx="192" cy="0"/>
                </a:xfrm>
                <a:prstGeom prst="line">
                  <a:avLst/>
                </a:prstGeom>
                <a:ln w="38100" cap="flat" cmpd="sng">
                  <a:solidFill>
                    <a:srgbClr val="0000FF"/>
                  </a:solidFill>
                  <a:prstDash val="solid"/>
                  <a:headEnd type="none" w="med" len="med"/>
                  <a:tailEnd type="none" w="med" len="med"/>
                </a:ln>
              </p:spPr>
            </p:sp>
            <p:sp>
              <p:nvSpPr>
                <p:cNvPr id="366721" name="直接连接符 366720"/>
                <p:cNvSpPr/>
                <p:nvPr/>
              </p:nvSpPr>
              <p:spPr>
                <a:xfrm>
                  <a:off x="2838" y="2851"/>
                  <a:ext cx="0" cy="91"/>
                </a:xfrm>
                <a:prstGeom prst="line">
                  <a:avLst/>
                </a:prstGeom>
                <a:ln w="38100" cap="flat" cmpd="sng">
                  <a:solidFill>
                    <a:srgbClr val="0000FF"/>
                  </a:solidFill>
                  <a:prstDash val="solid"/>
                  <a:headEnd type="none" w="med" len="med"/>
                  <a:tailEnd type="none" w="med" len="med"/>
                </a:ln>
              </p:spPr>
            </p:sp>
            <p:sp>
              <p:nvSpPr>
                <p:cNvPr id="366722" name="直接连接符 366721"/>
                <p:cNvSpPr/>
                <p:nvPr/>
              </p:nvSpPr>
              <p:spPr>
                <a:xfrm>
                  <a:off x="2646" y="2851"/>
                  <a:ext cx="0" cy="91"/>
                </a:xfrm>
                <a:prstGeom prst="line">
                  <a:avLst/>
                </a:prstGeom>
                <a:ln w="38100" cap="flat" cmpd="sng">
                  <a:solidFill>
                    <a:srgbClr val="0000FF"/>
                  </a:solidFill>
                  <a:prstDash val="solid"/>
                  <a:headEnd type="none" w="med" len="med"/>
                  <a:tailEnd type="none" w="med" len="med"/>
                </a:ln>
              </p:spPr>
            </p:sp>
            <p:sp>
              <p:nvSpPr>
                <p:cNvPr id="366723" name="直接连接符 366722"/>
                <p:cNvSpPr/>
                <p:nvPr/>
              </p:nvSpPr>
              <p:spPr>
                <a:xfrm>
                  <a:off x="2743" y="2858"/>
                  <a:ext cx="0" cy="75"/>
                </a:xfrm>
                <a:prstGeom prst="line">
                  <a:avLst/>
                </a:prstGeom>
                <a:ln w="38100" cap="flat" cmpd="sng">
                  <a:solidFill>
                    <a:srgbClr val="0000FF"/>
                  </a:solidFill>
                  <a:prstDash val="solid"/>
                  <a:headEnd type="none" w="med" len="med"/>
                  <a:tailEnd type="none" w="med" len="med"/>
                </a:ln>
              </p:spPr>
            </p:sp>
          </p:grpSp>
          <p:grpSp>
            <p:nvGrpSpPr>
              <p:cNvPr id="366724" name="组合 366723"/>
              <p:cNvGrpSpPr/>
              <p:nvPr/>
            </p:nvGrpSpPr>
            <p:grpSpPr>
              <a:xfrm>
                <a:off x="5138" y="2764"/>
                <a:ext cx="304" cy="300"/>
                <a:chOff x="3100" y="1010"/>
                <a:chExt cx="304" cy="300"/>
              </a:xfrm>
            </p:grpSpPr>
            <p:sp>
              <p:nvSpPr>
                <p:cNvPr id="366725" name="直接连接符 366724"/>
                <p:cNvSpPr/>
                <p:nvPr/>
              </p:nvSpPr>
              <p:spPr>
                <a:xfrm>
                  <a:off x="3120" y="1046"/>
                  <a:ext cx="264" cy="108"/>
                </a:xfrm>
                <a:prstGeom prst="line">
                  <a:avLst/>
                </a:prstGeom>
                <a:ln w="38100" cap="flat" cmpd="sng">
                  <a:solidFill>
                    <a:srgbClr val="3333FF"/>
                  </a:solidFill>
                  <a:prstDash val="solid"/>
                  <a:headEnd type="none" w="med" len="med"/>
                  <a:tailEnd type="none" w="med" len="med"/>
                </a:ln>
              </p:spPr>
            </p:sp>
            <p:sp>
              <p:nvSpPr>
                <p:cNvPr id="366726" name="直接连接符 366725"/>
                <p:cNvSpPr/>
                <p:nvPr/>
              </p:nvSpPr>
              <p:spPr>
                <a:xfrm>
                  <a:off x="3180" y="1010"/>
                  <a:ext cx="0" cy="156"/>
                </a:xfrm>
                <a:prstGeom prst="line">
                  <a:avLst/>
                </a:prstGeom>
                <a:ln w="38100" cap="flat" cmpd="sng">
                  <a:solidFill>
                    <a:srgbClr val="3333FF"/>
                  </a:solidFill>
                  <a:prstDash val="solid"/>
                  <a:headEnd type="none" w="med" len="med"/>
                  <a:tailEnd type="none" w="med" len="med"/>
                </a:ln>
              </p:spPr>
            </p:sp>
            <p:sp>
              <p:nvSpPr>
                <p:cNvPr id="366727" name="任意多边形 366726"/>
                <p:cNvSpPr/>
                <p:nvPr/>
              </p:nvSpPr>
              <p:spPr>
                <a:xfrm flipV="1">
                  <a:off x="3100" y="1226"/>
                  <a:ext cx="304" cy="84"/>
                </a:xfrm>
                <a:custGeom>
                  <a:avLst/>
                  <a:gdLst/>
                  <a:ahLst/>
                  <a:cxnLst/>
                  <a:rect l="0" t="0" r="0" b="0"/>
                  <a:pathLst>
                    <a:path w="264" h="84">
                      <a:moveTo>
                        <a:pt x="0" y="0"/>
                      </a:moveTo>
                      <a:lnTo>
                        <a:pt x="92" y="0"/>
                      </a:lnTo>
                      <a:lnTo>
                        <a:pt x="92" y="84"/>
                      </a:lnTo>
                      <a:lnTo>
                        <a:pt x="185" y="84"/>
                      </a:lnTo>
                      <a:lnTo>
                        <a:pt x="185" y="0"/>
                      </a:lnTo>
                      <a:lnTo>
                        <a:pt x="264" y="0"/>
                      </a:lnTo>
                    </a:path>
                  </a:pathLst>
                </a:custGeom>
                <a:noFill/>
                <a:ln w="38100" cap="flat" cmpd="sng">
                  <a:solidFill>
                    <a:srgbClr val="3333FF">
                      <a:alpha val="100000"/>
                    </a:srgbClr>
                  </a:solidFill>
                  <a:prstDash val="solid"/>
                  <a:headEnd type="none" w="med" len="med"/>
                  <a:tailEnd type="none" w="med" len="med"/>
                </a:ln>
              </p:spPr>
              <p:txBody>
                <a:bodyPr/>
                <a:lstStyle/>
                <a:p>
                  <a:endParaRPr lang="zh-CN" altLang="en-US"/>
                </a:p>
              </p:txBody>
            </p:sp>
            <p:grpSp>
              <p:nvGrpSpPr>
                <p:cNvPr id="366728" name="组合 366727"/>
                <p:cNvGrpSpPr/>
                <p:nvPr/>
              </p:nvGrpSpPr>
              <p:grpSpPr>
                <a:xfrm>
                  <a:off x="3252" y="1094"/>
                  <a:ext cx="0" cy="132"/>
                  <a:chOff x="3264" y="974"/>
                  <a:chExt cx="0" cy="132"/>
                </a:xfrm>
              </p:grpSpPr>
              <p:sp>
                <p:nvSpPr>
                  <p:cNvPr id="366729" name="直接连接符 366728"/>
                  <p:cNvSpPr/>
                  <p:nvPr/>
                </p:nvSpPr>
                <p:spPr>
                  <a:xfrm>
                    <a:off x="3264" y="974"/>
                    <a:ext cx="0" cy="56"/>
                  </a:xfrm>
                  <a:prstGeom prst="line">
                    <a:avLst/>
                  </a:prstGeom>
                  <a:ln w="38100" cap="flat" cmpd="sng">
                    <a:solidFill>
                      <a:srgbClr val="3333FF"/>
                    </a:solidFill>
                    <a:prstDash val="solid"/>
                    <a:headEnd type="none" w="med" len="med"/>
                    <a:tailEnd type="none" w="med" len="med"/>
                  </a:ln>
                </p:spPr>
              </p:sp>
              <p:sp>
                <p:nvSpPr>
                  <p:cNvPr id="366730" name="直接连接符 366729"/>
                  <p:cNvSpPr/>
                  <p:nvPr/>
                </p:nvSpPr>
                <p:spPr>
                  <a:xfrm>
                    <a:off x="3264" y="1050"/>
                    <a:ext cx="0" cy="56"/>
                  </a:xfrm>
                  <a:prstGeom prst="line">
                    <a:avLst/>
                  </a:prstGeom>
                  <a:ln w="38100" cap="flat" cmpd="sng">
                    <a:solidFill>
                      <a:srgbClr val="3333FF"/>
                    </a:solidFill>
                    <a:prstDash val="solid"/>
                    <a:headEnd type="none" w="med" len="med"/>
                    <a:tailEnd type="none" w="med" len="med"/>
                  </a:ln>
                </p:spPr>
              </p:sp>
            </p:grpSp>
          </p:grpSp>
          <p:sp>
            <p:nvSpPr>
              <p:cNvPr id="366731" name="直接连接符 366730"/>
              <p:cNvSpPr/>
              <p:nvPr/>
            </p:nvSpPr>
            <p:spPr>
              <a:xfrm>
                <a:off x="4288" y="2908"/>
                <a:ext cx="938" cy="0"/>
              </a:xfrm>
              <a:prstGeom prst="line">
                <a:avLst/>
              </a:prstGeom>
              <a:ln w="25400" cap="flat" cmpd="sng">
                <a:solidFill>
                  <a:schemeClr val="tx2"/>
                </a:solidFill>
                <a:prstDash val="solid"/>
                <a:headEnd type="none" w="med" len="med"/>
                <a:tailEnd type="none" w="med" len="med"/>
              </a:ln>
            </p:spPr>
          </p:sp>
          <p:sp>
            <p:nvSpPr>
              <p:cNvPr id="366732" name="直接连接符 366731"/>
              <p:cNvSpPr/>
              <p:nvPr/>
            </p:nvSpPr>
            <p:spPr>
              <a:xfrm>
                <a:off x="5410" y="2908"/>
                <a:ext cx="122" cy="0"/>
              </a:xfrm>
              <a:prstGeom prst="line">
                <a:avLst/>
              </a:prstGeom>
              <a:ln w="25400" cap="flat" cmpd="sng">
                <a:solidFill>
                  <a:schemeClr val="tx2"/>
                </a:solidFill>
                <a:prstDash val="solid"/>
                <a:headEnd type="none" w="med" len="med"/>
                <a:tailEnd type="none" w="med" len="med"/>
              </a:ln>
            </p:spPr>
          </p:sp>
          <p:sp>
            <p:nvSpPr>
              <p:cNvPr id="366733" name="矩形 366732"/>
              <p:cNvSpPr/>
              <p:nvPr/>
            </p:nvSpPr>
            <p:spPr>
              <a:xfrm>
                <a:off x="4740" y="2760"/>
                <a:ext cx="216" cy="324"/>
              </a:xfrm>
              <a:prstGeom prst="rect">
                <a:avLst/>
              </a:prstGeom>
              <a:solidFill>
                <a:srgbClr val="EF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66734" name="直接连接符 366733"/>
              <p:cNvSpPr/>
              <p:nvPr/>
            </p:nvSpPr>
            <p:spPr>
              <a:xfrm rot="-5400000">
                <a:off x="4011" y="3153"/>
                <a:ext cx="0" cy="198"/>
              </a:xfrm>
              <a:prstGeom prst="line">
                <a:avLst/>
              </a:prstGeom>
              <a:ln w="25400" cap="flat" cmpd="sng">
                <a:solidFill>
                  <a:schemeClr val="tx2"/>
                </a:solidFill>
                <a:prstDash val="solid"/>
                <a:headEnd type="none" w="med" len="med"/>
                <a:tailEnd type="none" w="med" len="med"/>
              </a:ln>
            </p:spPr>
          </p:sp>
          <p:grpSp>
            <p:nvGrpSpPr>
              <p:cNvPr id="366735" name="组合 366734"/>
              <p:cNvGrpSpPr/>
              <p:nvPr/>
            </p:nvGrpSpPr>
            <p:grpSpPr>
              <a:xfrm>
                <a:off x="3483" y="3574"/>
                <a:ext cx="287" cy="244"/>
                <a:chOff x="2589" y="2698"/>
                <a:chExt cx="287" cy="244"/>
              </a:xfrm>
            </p:grpSpPr>
            <p:sp>
              <p:nvSpPr>
                <p:cNvPr id="366736" name="直接连接符 366735"/>
                <p:cNvSpPr/>
                <p:nvPr/>
              </p:nvSpPr>
              <p:spPr>
                <a:xfrm flipV="1">
                  <a:off x="2589" y="2698"/>
                  <a:ext cx="287" cy="116"/>
                </a:xfrm>
                <a:prstGeom prst="line">
                  <a:avLst/>
                </a:prstGeom>
                <a:ln w="38100" cap="flat" cmpd="sng">
                  <a:solidFill>
                    <a:srgbClr val="996633"/>
                  </a:solidFill>
                  <a:prstDash val="solid"/>
                  <a:headEnd type="none" w="med" len="med"/>
                  <a:tailEnd type="none" w="med" len="med"/>
                </a:ln>
              </p:spPr>
            </p:sp>
            <p:sp>
              <p:nvSpPr>
                <p:cNvPr id="366737" name="直接连接符 366736"/>
                <p:cNvSpPr/>
                <p:nvPr/>
              </p:nvSpPr>
              <p:spPr>
                <a:xfrm>
                  <a:off x="2743" y="2744"/>
                  <a:ext cx="0" cy="87"/>
                </a:xfrm>
                <a:prstGeom prst="line">
                  <a:avLst/>
                </a:prstGeom>
                <a:ln w="38100" cap="flat" cmpd="sng">
                  <a:solidFill>
                    <a:srgbClr val="996633"/>
                  </a:solidFill>
                  <a:prstDash val="solid"/>
                  <a:headEnd type="none" w="med" len="med"/>
                  <a:tailEnd type="none" w="med" len="med"/>
                </a:ln>
              </p:spPr>
            </p:sp>
            <p:sp>
              <p:nvSpPr>
                <p:cNvPr id="366738" name="直接连接符 366737"/>
                <p:cNvSpPr/>
                <p:nvPr/>
              </p:nvSpPr>
              <p:spPr>
                <a:xfrm>
                  <a:off x="2646" y="2928"/>
                  <a:ext cx="192" cy="0"/>
                </a:xfrm>
                <a:prstGeom prst="line">
                  <a:avLst/>
                </a:prstGeom>
                <a:ln w="38100" cap="flat" cmpd="sng">
                  <a:solidFill>
                    <a:srgbClr val="996633"/>
                  </a:solidFill>
                  <a:prstDash val="solid"/>
                  <a:headEnd type="none" w="med" len="med"/>
                  <a:tailEnd type="none" w="med" len="med"/>
                </a:ln>
              </p:spPr>
            </p:sp>
            <p:sp>
              <p:nvSpPr>
                <p:cNvPr id="366739" name="直接连接符 366738"/>
                <p:cNvSpPr/>
                <p:nvPr/>
              </p:nvSpPr>
              <p:spPr>
                <a:xfrm>
                  <a:off x="2838" y="2851"/>
                  <a:ext cx="0" cy="91"/>
                </a:xfrm>
                <a:prstGeom prst="line">
                  <a:avLst/>
                </a:prstGeom>
                <a:ln w="38100" cap="flat" cmpd="sng">
                  <a:solidFill>
                    <a:srgbClr val="996633"/>
                  </a:solidFill>
                  <a:prstDash val="solid"/>
                  <a:headEnd type="none" w="med" len="med"/>
                  <a:tailEnd type="none" w="med" len="med"/>
                </a:ln>
              </p:spPr>
            </p:sp>
            <p:sp>
              <p:nvSpPr>
                <p:cNvPr id="366740" name="直接连接符 366739"/>
                <p:cNvSpPr/>
                <p:nvPr/>
              </p:nvSpPr>
              <p:spPr>
                <a:xfrm>
                  <a:off x="2646" y="2851"/>
                  <a:ext cx="0" cy="91"/>
                </a:xfrm>
                <a:prstGeom prst="line">
                  <a:avLst/>
                </a:prstGeom>
                <a:ln w="38100" cap="flat" cmpd="sng">
                  <a:solidFill>
                    <a:srgbClr val="996633"/>
                  </a:solidFill>
                  <a:prstDash val="solid"/>
                  <a:headEnd type="none" w="med" len="med"/>
                  <a:tailEnd type="none" w="med" len="med"/>
                </a:ln>
              </p:spPr>
            </p:sp>
            <p:sp>
              <p:nvSpPr>
                <p:cNvPr id="366741" name="直接连接符 366740"/>
                <p:cNvSpPr/>
                <p:nvPr/>
              </p:nvSpPr>
              <p:spPr>
                <a:xfrm>
                  <a:off x="2743" y="2858"/>
                  <a:ext cx="0" cy="75"/>
                </a:xfrm>
                <a:prstGeom prst="line">
                  <a:avLst/>
                </a:prstGeom>
                <a:ln w="38100" cap="flat" cmpd="sng">
                  <a:solidFill>
                    <a:srgbClr val="996633"/>
                  </a:solidFill>
                  <a:prstDash val="solid"/>
                  <a:headEnd type="none" w="med" len="med"/>
                  <a:tailEnd type="none" w="med" len="med"/>
                </a:ln>
              </p:spPr>
            </p:sp>
          </p:grpSp>
          <p:sp>
            <p:nvSpPr>
              <p:cNvPr id="366742" name="直接连接符 366741"/>
              <p:cNvSpPr/>
              <p:nvPr/>
            </p:nvSpPr>
            <p:spPr>
              <a:xfrm>
                <a:off x="3742" y="3574"/>
                <a:ext cx="1802" cy="6"/>
              </a:xfrm>
              <a:prstGeom prst="line">
                <a:avLst/>
              </a:prstGeom>
              <a:ln w="25400" cap="flat" cmpd="sng">
                <a:solidFill>
                  <a:schemeClr val="tx2"/>
                </a:solidFill>
                <a:prstDash val="solid"/>
                <a:headEnd type="none" w="med" len="med"/>
                <a:tailEnd type="none" w="med" len="med"/>
              </a:ln>
            </p:spPr>
          </p:sp>
          <p:sp>
            <p:nvSpPr>
              <p:cNvPr id="366743" name="矩形 366742"/>
              <p:cNvSpPr/>
              <p:nvPr/>
            </p:nvSpPr>
            <p:spPr>
              <a:xfrm>
                <a:off x="4728" y="3432"/>
                <a:ext cx="216" cy="324"/>
              </a:xfrm>
              <a:prstGeom prst="rect">
                <a:avLst/>
              </a:prstGeom>
              <a:solidFill>
                <a:srgbClr val="EFFFFF"/>
              </a:solidFill>
              <a:ln w="38100" cap="flat" cmpd="sng">
                <a:solidFill>
                  <a:srgbClr val="996633"/>
                </a:solidFill>
                <a:prstDash val="solid"/>
                <a:miter/>
                <a:headEnd type="none" w="med" len="med"/>
                <a:tailEnd type="none" w="med" len="med"/>
              </a:ln>
            </p:spPr>
            <p:txBody>
              <a:bodyPr/>
              <a:lstStyle/>
              <a:p>
                <a:endParaRPr lang="zh-CN" altLang="en-US"/>
              </a:p>
            </p:txBody>
          </p:sp>
          <p:sp>
            <p:nvSpPr>
              <p:cNvPr id="366744" name="直接连接符 366743"/>
              <p:cNvSpPr/>
              <p:nvPr/>
            </p:nvSpPr>
            <p:spPr>
              <a:xfrm rot="5400000" flipV="1">
                <a:off x="3192" y="3258"/>
                <a:ext cx="0" cy="660"/>
              </a:xfrm>
              <a:prstGeom prst="line">
                <a:avLst/>
              </a:prstGeom>
              <a:ln w="25400" cap="flat" cmpd="sng">
                <a:solidFill>
                  <a:schemeClr val="tx2"/>
                </a:solidFill>
                <a:prstDash val="solid"/>
                <a:headEnd type="none" w="med" len="med"/>
                <a:tailEnd type="none" w="med" len="med"/>
              </a:ln>
            </p:spPr>
          </p:sp>
          <p:sp>
            <p:nvSpPr>
              <p:cNvPr id="366745" name="文本框 366744"/>
              <p:cNvSpPr txBox="1"/>
              <p:nvPr/>
            </p:nvSpPr>
            <p:spPr>
              <a:xfrm>
                <a:off x="5138" y="2479"/>
                <a:ext cx="382" cy="250"/>
              </a:xfrm>
              <a:prstGeom prst="rect">
                <a:avLst/>
              </a:prstGeom>
              <a:noFill/>
              <a:ln w="25400">
                <a:noFill/>
              </a:ln>
            </p:spPr>
            <p:txBody>
              <a:bodyPr wrap="none" anchor="ctr" anchorCtr="0">
                <a:spAutoFit/>
              </a:bodyPr>
              <a:lstStyle/>
              <a:p>
                <a:pPr algn="ctr"/>
                <a:r>
                  <a:rPr lang="en-US" altLang="zh-CN" sz="2000" b="1">
                    <a:solidFill>
                      <a:srgbClr val="D60093"/>
                    </a:solidFill>
                    <a:latin typeface="Times New Roman" panose="02020603050405020304" pitchFamily="18" charset="0"/>
                  </a:rPr>
                  <a:t>FR</a:t>
                </a:r>
                <a:r>
                  <a:rPr lang="en-US" altLang="zh-CN" sz="2000" b="1" baseline="-25000">
                    <a:solidFill>
                      <a:srgbClr val="D60093"/>
                    </a:solidFill>
                    <a:latin typeface="Times New Roman" panose="02020603050405020304" pitchFamily="18" charset="0"/>
                  </a:rPr>
                  <a:t>2</a:t>
                </a:r>
              </a:p>
            </p:txBody>
          </p:sp>
          <p:sp>
            <p:nvSpPr>
              <p:cNvPr id="366746" name="直接连接符 366745"/>
              <p:cNvSpPr/>
              <p:nvPr/>
            </p:nvSpPr>
            <p:spPr>
              <a:xfrm rot="-5400000">
                <a:off x="3993" y="2817"/>
                <a:ext cx="0" cy="174"/>
              </a:xfrm>
              <a:prstGeom prst="line">
                <a:avLst/>
              </a:prstGeom>
              <a:ln w="25400" cap="flat" cmpd="sng">
                <a:solidFill>
                  <a:schemeClr val="tx2"/>
                </a:solidFill>
                <a:prstDash val="solid"/>
                <a:headEnd type="none" w="med" len="med"/>
                <a:tailEnd type="none" w="med" len="med"/>
              </a:ln>
            </p:spPr>
          </p:sp>
          <p:sp>
            <p:nvSpPr>
              <p:cNvPr id="366747" name="直接连接符 366746"/>
              <p:cNvSpPr/>
              <p:nvPr/>
            </p:nvSpPr>
            <p:spPr>
              <a:xfrm flipV="1">
                <a:off x="4522" y="1558"/>
                <a:ext cx="150" cy="0"/>
              </a:xfrm>
              <a:prstGeom prst="line">
                <a:avLst/>
              </a:prstGeom>
              <a:ln w="25400" cap="flat" cmpd="sng">
                <a:solidFill>
                  <a:schemeClr val="tx2"/>
                </a:solidFill>
                <a:prstDash val="solid"/>
                <a:headEnd type="none" w="med" len="med"/>
                <a:tailEnd type="none" w="med" len="med"/>
              </a:ln>
            </p:spPr>
          </p:sp>
          <p:sp>
            <p:nvSpPr>
              <p:cNvPr id="366748" name="直接连接符 366747"/>
              <p:cNvSpPr/>
              <p:nvPr/>
            </p:nvSpPr>
            <p:spPr>
              <a:xfrm rot="-5400000" flipV="1">
                <a:off x="4514" y="1706"/>
                <a:ext cx="306" cy="0"/>
              </a:xfrm>
              <a:prstGeom prst="line">
                <a:avLst/>
              </a:prstGeom>
              <a:ln w="25400" cap="flat" cmpd="sng">
                <a:solidFill>
                  <a:schemeClr val="tx2"/>
                </a:solidFill>
                <a:prstDash val="solid"/>
                <a:headEnd type="none" w="med" len="med"/>
                <a:tailEnd type="none" w="med" len="med"/>
              </a:ln>
            </p:spPr>
          </p:sp>
          <p:sp>
            <p:nvSpPr>
              <p:cNvPr id="366749" name="矩形 366748"/>
              <p:cNvSpPr/>
              <p:nvPr/>
            </p:nvSpPr>
            <p:spPr>
              <a:xfrm>
                <a:off x="4699" y="2479"/>
                <a:ext cx="443" cy="250"/>
              </a:xfrm>
              <a:prstGeom prst="rect">
                <a:avLst/>
              </a:prstGeom>
              <a:noFill/>
              <a:ln w="9525">
                <a:noFill/>
              </a:ln>
            </p:spPr>
            <p:txBody>
              <a:bodyPr wrap="none" anchor="t" anchorCtr="0">
                <a:spAutoFit/>
              </a:bodyPr>
              <a:lstStyle/>
              <a:p>
                <a:pPr algn="ctr"/>
                <a:r>
                  <a:rPr lang="en-US" altLang="zh-CN" sz="2000" b="1">
                    <a:solidFill>
                      <a:srgbClr val="D60093"/>
                    </a:solidFill>
                    <a:latin typeface="Times New Roman" panose="02020603050405020304" pitchFamily="18" charset="0"/>
                  </a:rPr>
                  <a:t>KM</a:t>
                </a:r>
                <a:r>
                  <a:rPr lang="en-US" altLang="zh-CN" sz="2000" b="1" baseline="-25000">
                    <a:solidFill>
                      <a:srgbClr val="D60093"/>
                    </a:solidFill>
                    <a:latin typeface="Times New Roman" panose="02020603050405020304" pitchFamily="18" charset="0"/>
                  </a:rPr>
                  <a:t>2</a:t>
                </a:r>
              </a:p>
            </p:txBody>
          </p:sp>
          <p:sp>
            <p:nvSpPr>
              <p:cNvPr id="366750" name="文本框 366749"/>
              <p:cNvSpPr txBox="1"/>
              <p:nvPr/>
            </p:nvSpPr>
            <p:spPr>
              <a:xfrm>
                <a:off x="4746" y="1396"/>
                <a:ext cx="443" cy="250"/>
              </a:xfrm>
              <a:prstGeom prst="rect">
                <a:avLst/>
              </a:prstGeom>
              <a:noFill/>
              <a:ln w="9525">
                <a:noFill/>
              </a:ln>
            </p:spPr>
            <p:txBody>
              <a:bodyPr wrap="none" anchor="t" anchorCtr="0">
                <a:spAutoFit/>
              </a:bodyPr>
              <a:lstStyle/>
              <a:p>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1</a:t>
                </a:r>
                <a:endParaRPr lang="en-US" altLang="zh-CN" sz="2000" b="1">
                  <a:solidFill>
                    <a:schemeClr val="accent2"/>
                  </a:solidFill>
                  <a:latin typeface="Times New Roman" panose="02020603050405020304" pitchFamily="18" charset="0"/>
                </a:endParaRPr>
              </a:p>
            </p:txBody>
          </p:sp>
          <p:sp>
            <p:nvSpPr>
              <p:cNvPr id="366751" name="矩形 366750"/>
              <p:cNvSpPr/>
              <p:nvPr/>
            </p:nvSpPr>
            <p:spPr>
              <a:xfrm>
                <a:off x="4063" y="3307"/>
                <a:ext cx="443" cy="250"/>
              </a:xfrm>
              <a:prstGeom prst="rect">
                <a:avLst/>
              </a:prstGeom>
              <a:noFill/>
              <a:ln w="9525">
                <a:noFill/>
              </a:ln>
            </p:spPr>
            <p:txBody>
              <a:bodyPr wrap="none" anchor="t" anchorCtr="0">
                <a:spAutoFit/>
              </a:bodyPr>
              <a:lstStyle/>
              <a:p>
                <a:pPr algn="ctr"/>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2</a:t>
                </a:r>
              </a:p>
            </p:txBody>
          </p:sp>
          <p:sp>
            <p:nvSpPr>
              <p:cNvPr id="366752" name="文本框 366751"/>
              <p:cNvSpPr txBox="1"/>
              <p:nvPr/>
            </p:nvSpPr>
            <p:spPr>
              <a:xfrm>
                <a:off x="3064" y="2323"/>
                <a:ext cx="364" cy="250"/>
              </a:xfrm>
              <a:prstGeom prst="rect">
                <a:avLst/>
              </a:prstGeom>
              <a:noFill/>
              <a:ln w="25400">
                <a:noFill/>
              </a:ln>
            </p:spPr>
            <p:txBody>
              <a:bodyPr wrap="none" anchor="ctr" anchorCtr="0">
                <a:spAutoFit/>
              </a:bodyPr>
              <a:lstStyle/>
              <a:p>
                <a:pPr algn="ctr"/>
                <a:r>
                  <a:rPr lang="en-US" altLang="zh-CN" sz="2000" b="1">
                    <a:solidFill>
                      <a:schemeClr val="accent2"/>
                    </a:solidFill>
                    <a:latin typeface="Times New Roman" panose="02020603050405020304" pitchFamily="18" charset="0"/>
                  </a:rPr>
                  <a:t>SB</a:t>
                </a:r>
                <a:r>
                  <a:rPr lang="en-US" altLang="zh-CN" sz="2000" b="1" baseline="-25000">
                    <a:solidFill>
                      <a:schemeClr val="accent2"/>
                    </a:solidFill>
                    <a:latin typeface="Times New Roman" panose="02020603050405020304" pitchFamily="18" charset="0"/>
                  </a:rPr>
                  <a:t>1</a:t>
                </a:r>
                <a:endParaRPr lang="en-US" altLang="zh-CN" sz="2000" b="1">
                  <a:solidFill>
                    <a:schemeClr val="accent2"/>
                  </a:solidFill>
                  <a:latin typeface="Times New Roman" panose="02020603050405020304" pitchFamily="18" charset="0"/>
                </a:endParaRPr>
              </a:p>
            </p:txBody>
          </p:sp>
          <p:sp>
            <p:nvSpPr>
              <p:cNvPr id="366753" name="文本框 366752"/>
              <p:cNvSpPr txBox="1"/>
              <p:nvPr/>
            </p:nvSpPr>
            <p:spPr>
              <a:xfrm>
                <a:off x="3496" y="2323"/>
                <a:ext cx="364" cy="250"/>
              </a:xfrm>
              <a:prstGeom prst="rect">
                <a:avLst/>
              </a:prstGeom>
              <a:noFill/>
              <a:ln w="25400">
                <a:noFill/>
              </a:ln>
            </p:spPr>
            <p:txBody>
              <a:bodyPr wrap="none" anchor="ctr" anchorCtr="0">
                <a:spAutoFit/>
              </a:bodyPr>
              <a:lstStyle/>
              <a:p>
                <a:pPr algn="ctr"/>
                <a:r>
                  <a:rPr lang="en-US" altLang="zh-CN" sz="2000" b="1">
                    <a:solidFill>
                      <a:schemeClr val="accent2"/>
                    </a:solidFill>
                    <a:latin typeface="Times New Roman" panose="02020603050405020304" pitchFamily="18" charset="0"/>
                  </a:rPr>
                  <a:t>SB</a:t>
                </a:r>
                <a:r>
                  <a:rPr lang="en-US" altLang="zh-CN" sz="2000" b="1" baseline="-25000">
                    <a:solidFill>
                      <a:schemeClr val="accent2"/>
                    </a:solidFill>
                    <a:latin typeface="Times New Roman" panose="02020603050405020304" pitchFamily="18" charset="0"/>
                  </a:rPr>
                  <a:t>2</a:t>
                </a:r>
                <a:endParaRPr lang="en-US" altLang="zh-CN" sz="2000" b="1">
                  <a:solidFill>
                    <a:schemeClr val="accent2"/>
                  </a:solidFill>
                  <a:latin typeface="Times New Roman" panose="02020603050405020304" pitchFamily="18" charset="0"/>
                </a:endParaRPr>
              </a:p>
            </p:txBody>
          </p:sp>
          <p:sp>
            <p:nvSpPr>
              <p:cNvPr id="366754" name="文本框 366753"/>
              <p:cNvSpPr txBox="1"/>
              <p:nvPr/>
            </p:nvSpPr>
            <p:spPr>
              <a:xfrm>
                <a:off x="3940" y="1567"/>
                <a:ext cx="364" cy="250"/>
              </a:xfrm>
              <a:prstGeom prst="rect">
                <a:avLst/>
              </a:prstGeom>
              <a:noFill/>
              <a:ln w="25400">
                <a:noFill/>
              </a:ln>
            </p:spPr>
            <p:txBody>
              <a:bodyPr wrap="none" anchor="ctr" anchorCtr="0">
                <a:spAutoFit/>
              </a:bodyPr>
              <a:lstStyle/>
              <a:p>
                <a:pPr algn="ctr"/>
                <a:r>
                  <a:rPr lang="en-US" altLang="zh-CN" sz="2000" b="1">
                    <a:solidFill>
                      <a:schemeClr val="accent2"/>
                    </a:solidFill>
                    <a:latin typeface="Times New Roman" panose="02020603050405020304" pitchFamily="18" charset="0"/>
                  </a:rPr>
                  <a:t>SB</a:t>
                </a:r>
                <a:r>
                  <a:rPr lang="en-US" altLang="zh-CN" sz="2000" b="1" baseline="-25000">
                    <a:solidFill>
                      <a:schemeClr val="accent2"/>
                    </a:solidFill>
                    <a:latin typeface="Times New Roman" panose="02020603050405020304" pitchFamily="18" charset="0"/>
                  </a:rPr>
                  <a:t>3</a:t>
                </a:r>
                <a:endParaRPr lang="en-US" altLang="zh-CN" sz="2000" b="1">
                  <a:solidFill>
                    <a:schemeClr val="accent2"/>
                  </a:solidFill>
                  <a:latin typeface="Times New Roman" panose="02020603050405020304" pitchFamily="18" charset="0"/>
                </a:endParaRPr>
              </a:p>
            </p:txBody>
          </p:sp>
          <p:sp>
            <p:nvSpPr>
              <p:cNvPr id="366755" name="文本框 366754"/>
              <p:cNvSpPr txBox="1"/>
              <p:nvPr/>
            </p:nvSpPr>
            <p:spPr>
              <a:xfrm>
                <a:off x="3904" y="1891"/>
                <a:ext cx="364" cy="250"/>
              </a:xfrm>
              <a:prstGeom prst="rect">
                <a:avLst/>
              </a:prstGeom>
              <a:noFill/>
              <a:ln w="25400">
                <a:noFill/>
              </a:ln>
            </p:spPr>
            <p:txBody>
              <a:bodyPr wrap="none" anchor="ctr" anchorCtr="0">
                <a:spAutoFit/>
              </a:bodyPr>
              <a:lstStyle/>
              <a:p>
                <a:pPr algn="ctr"/>
                <a:r>
                  <a:rPr lang="en-US" altLang="zh-CN" sz="2000" b="1">
                    <a:solidFill>
                      <a:schemeClr val="accent2"/>
                    </a:solidFill>
                    <a:latin typeface="Times New Roman" panose="02020603050405020304" pitchFamily="18" charset="0"/>
                  </a:rPr>
                  <a:t>SB</a:t>
                </a:r>
                <a:r>
                  <a:rPr lang="en-US" altLang="zh-CN" sz="2000" b="1" baseline="-25000">
                    <a:solidFill>
                      <a:schemeClr val="accent2"/>
                    </a:solidFill>
                    <a:latin typeface="Times New Roman" panose="02020603050405020304" pitchFamily="18" charset="0"/>
                  </a:rPr>
                  <a:t>4</a:t>
                </a:r>
                <a:endParaRPr lang="en-US" altLang="zh-CN" sz="2000" b="1">
                  <a:solidFill>
                    <a:schemeClr val="accent2"/>
                  </a:solidFill>
                  <a:latin typeface="Times New Roman" panose="02020603050405020304" pitchFamily="18" charset="0"/>
                </a:endParaRPr>
              </a:p>
            </p:txBody>
          </p:sp>
          <p:sp>
            <p:nvSpPr>
              <p:cNvPr id="366756" name="文本框 366755"/>
              <p:cNvSpPr txBox="1"/>
              <p:nvPr/>
            </p:nvSpPr>
            <p:spPr>
              <a:xfrm>
                <a:off x="3280" y="3043"/>
                <a:ext cx="364" cy="250"/>
              </a:xfrm>
              <a:prstGeom prst="rect">
                <a:avLst/>
              </a:prstGeom>
              <a:noFill/>
              <a:ln w="25400">
                <a:noFill/>
              </a:ln>
            </p:spPr>
            <p:txBody>
              <a:bodyPr wrap="none" anchor="ctr" anchorCtr="0">
                <a:spAutoFit/>
              </a:bodyPr>
              <a:lstStyle/>
              <a:p>
                <a:pPr algn="ctr"/>
                <a:r>
                  <a:rPr lang="en-US" altLang="zh-CN" sz="2000" b="1">
                    <a:solidFill>
                      <a:srgbClr val="D60093"/>
                    </a:solidFill>
                    <a:latin typeface="Times New Roman" panose="02020603050405020304" pitchFamily="18" charset="0"/>
                  </a:rPr>
                  <a:t>SB</a:t>
                </a:r>
                <a:r>
                  <a:rPr lang="en-US" altLang="zh-CN" sz="2000" b="1" baseline="-25000">
                    <a:solidFill>
                      <a:srgbClr val="D60093"/>
                    </a:solidFill>
                    <a:latin typeface="Times New Roman" panose="02020603050405020304" pitchFamily="18" charset="0"/>
                  </a:rPr>
                  <a:t>5</a:t>
                </a:r>
              </a:p>
            </p:txBody>
          </p:sp>
          <p:sp>
            <p:nvSpPr>
              <p:cNvPr id="366757" name="文本框 366756"/>
              <p:cNvSpPr txBox="1"/>
              <p:nvPr/>
            </p:nvSpPr>
            <p:spPr>
              <a:xfrm>
                <a:off x="4024" y="2635"/>
                <a:ext cx="364" cy="250"/>
              </a:xfrm>
              <a:prstGeom prst="rect">
                <a:avLst/>
              </a:prstGeom>
              <a:noFill/>
              <a:ln w="25400">
                <a:noFill/>
              </a:ln>
            </p:spPr>
            <p:txBody>
              <a:bodyPr wrap="none" anchor="ctr" anchorCtr="0">
                <a:spAutoFit/>
              </a:bodyPr>
              <a:lstStyle/>
              <a:p>
                <a:pPr algn="ctr"/>
                <a:r>
                  <a:rPr lang="en-US" altLang="zh-CN" sz="2000" b="1">
                    <a:solidFill>
                      <a:srgbClr val="D60093"/>
                    </a:solidFill>
                    <a:latin typeface="Times New Roman" panose="02020603050405020304" pitchFamily="18" charset="0"/>
                  </a:rPr>
                  <a:t>SB</a:t>
                </a:r>
                <a:r>
                  <a:rPr lang="en-US" altLang="zh-CN" sz="2000" b="1" baseline="-25000">
                    <a:solidFill>
                      <a:srgbClr val="D60093"/>
                    </a:solidFill>
                    <a:latin typeface="Times New Roman" panose="02020603050405020304" pitchFamily="18" charset="0"/>
                  </a:rPr>
                  <a:t>6</a:t>
                </a:r>
                <a:endParaRPr lang="en-US" altLang="zh-CN" sz="2000" b="1">
                  <a:solidFill>
                    <a:srgbClr val="D60093"/>
                  </a:solidFill>
                  <a:latin typeface="Times New Roman" panose="02020603050405020304" pitchFamily="18" charset="0"/>
                </a:endParaRPr>
              </a:p>
            </p:txBody>
          </p:sp>
          <p:sp>
            <p:nvSpPr>
              <p:cNvPr id="366758" name="文本框 366757"/>
              <p:cNvSpPr txBox="1"/>
              <p:nvPr/>
            </p:nvSpPr>
            <p:spPr>
              <a:xfrm>
                <a:off x="3448" y="3307"/>
                <a:ext cx="364" cy="250"/>
              </a:xfrm>
              <a:prstGeom prst="rect">
                <a:avLst/>
              </a:prstGeom>
              <a:noFill/>
              <a:ln w="25400">
                <a:noFill/>
              </a:ln>
            </p:spPr>
            <p:txBody>
              <a:bodyPr wrap="none" anchor="ctr" anchorCtr="0">
                <a:spAutoFit/>
              </a:bodyPr>
              <a:lstStyle/>
              <a:p>
                <a:pPr algn="ctr"/>
                <a:r>
                  <a:rPr lang="en-US" altLang="zh-CN" sz="2000" b="1">
                    <a:solidFill>
                      <a:schemeClr val="accent2"/>
                    </a:solidFill>
                    <a:latin typeface="Times New Roman" panose="02020603050405020304" pitchFamily="18" charset="0"/>
                  </a:rPr>
                  <a:t>SB</a:t>
                </a:r>
                <a:r>
                  <a:rPr lang="en-US" altLang="zh-CN" sz="2000" b="1" baseline="-25000">
                    <a:solidFill>
                      <a:schemeClr val="accent2"/>
                    </a:solidFill>
                    <a:latin typeface="Times New Roman" panose="02020603050405020304" pitchFamily="18" charset="0"/>
                  </a:rPr>
                  <a:t>7</a:t>
                </a:r>
                <a:endParaRPr lang="en-US" altLang="zh-CN" sz="2000" b="1">
                  <a:solidFill>
                    <a:schemeClr val="accent2"/>
                  </a:solidFill>
                  <a:latin typeface="Times New Roman" panose="02020603050405020304" pitchFamily="18" charset="0"/>
                </a:endParaRPr>
              </a:p>
            </p:txBody>
          </p:sp>
          <p:sp>
            <p:nvSpPr>
              <p:cNvPr id="366759" name="矩形 366758"/>
              <p:cNvSpPr/>
              <p:nvPr/>
            </p:nvSpPr>
            <p:spPr>
              <a:xfrm>
                <a:off x="4627" y="3163"/>
                <a:ext cx="443" cy="250"/>
              </a:xfrm>
              <a:prstGeom prst="rect">
                <a:avLst/>
              </a:prstGeom>
              <a:noFill/>
              <a:ln w="9525">
                <a:noFill/>
              </a:ln>
            </p:spPr>
            <p:txBody>
              <a:bodyPr wrap="none" anchor="t" anchorCtr="0">
                <a:spAutoFit/>
              </a:bodyPr>
              <a:lstStyle/>
              <a:p>
                <a:pPr algn="ctr"/>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3</a:t>
                </a:r>
              </a:p>
            </p:txBody>
          </p:sp>
          <p:sp>
            <p:nvSpPr>
              <p:cNvPr id="366760" name="直接连接符 366759"/>
              <p:cNvSpPr/>
              <p:nvPr/>
            </p:nvSpPr>
            <p:spPr>
              <a:xfrm flipV="1">
                <a:off x="3654" y="771"/>
                <a:ext cx="240" cy="84"/>
              </a:xfrm>
              <a:prstGeom prst="line">
                <a:avLst/>
              </a:prstGeom>
              <a:ln w="38100" cap="flat" cmpd="sng">
                <a:solidFill>
                  <a:schemeClr val="tx2"/>
                </a:solidFill>
                <a:prstDash val="solid"/>
                <a:headEnd type="none" w="med" len="med"/>
                <a:tailEnd type="none" w="med" len="med"/>
              </a:ln>
            </p:spPr>
          </p:sp>
          <p:sp>
            <p:nvSpPr>
              <p:cNvPr id="366761" name="文本框 366760"/>
              <p:cNvSpPr txBox="1"/>
              <p:nvPr/>
            </p:nvSpPr>
            <p:spPr>
              <a:xfrm>
                <a:off x="3534" y="520"/>
                <a:ext cx="443" cy="250"/>
              </a:xfrm>
              <a:prstGeom prst="rect">
                <a:avLst/>
              </a:prstGeom>
              <a:noFill/>
              <a:ln w="9525">
                <a:noFill/>
              </a:ln>
            </p:spPr>
            <p:txBody>
              <a:bodyPr wrap="none" anchor="t" anchorCtr="0">
                <a:spAutoFit/>
              </a:bodyPr>
              <a:lstStyle/>
              <a:p>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1</a:t>
                </a:r>
                <a:endParaRPr lang="en-US" altLang="zh-CN" sz="2000" b="1">
                  <a:solidFill>
                    <a:schemeClr val="accent2"/>
                  </a:solidFill>
                  <a:latin typeface="Times New Roman" panose="02020603050405020304" pitchFamily="18" charset="0"/>
                </a:endParaRPr>
              </a:p>
            </p:txBody>
          </p:sp>
          <p:sp>
            <p:nvSpPr>
              <p:cNvPr id="366762" name="文本框 366761"/>
              <p:cNvSpPr txBox="1"/>
              <p:nvPr/>
            </p:nvSpPr>
            <p:spPr>
              <a:xfrm>
                <a:off x="4254" y="520"/>
                <a:ext cx="399" cy="250"/>
              </a:xfrm>
              <a:prstGeom prst="rect">
                <a:avLst/>
              </a:prstGeom>
              <a:noFill/>
              <a:ln w="9525">
                <a:noFill/>
              </a:ln>
            </p:spPr>
            <p:txBody>
              <a:bodyPr wrap="none" anchor="t" anchorCtr="0">
                <a:spAutoFit/>
              </a:bodyPr>
              <a:lstStyle/>
              <a:p>
                <a:r>
                  <a:rPr lang="en-US" altLang="zh-CN" sz="2000" b="1">
                    <a:solidFill>
                      <a:srgbClr val="008000"/>
                    </a:solidFill>
                    <a:latin typeface="Times New Roman" panose="02020603050405020304" pitchFamily="18" charset="0"/>
                  </a:rPr>
                  <a:t>HL</a:t>
                </a:r>
                <a:r>
                  <a:rPr lang="en-US" altLang="zh-CN" sz="2000" b="1" baseline="-25000">
                    <a:solidFill>
                      <a:srgbClr val="008000"/>
                    </a:solidFill>
                    <a:latin typeface="Times New Roman" panose="02020603050405020304" pitchFamily="18" charset="0"/>
                  </a:rPr>
                  <a:t>1</a:t>
                </a:r>
                <a:endParaRPr lang="en-US" altLang="zh-CN" sz="2000" b="1">
                  <a:solidFill>
                    <a:srgbClr val="008000"/>
                  </a:solidFill>
                  <a:latin typeface="Times New Roman" panose="02020603050405020304" pitchFamily="18" charset="0"/>
                </a:endParaRPr>
              </a:p>
            </p:txBody>
          </p:sp>
          <p:sp>
            <p:nvSpPr>
              <p:cNvPr id="366763" name="文本框 366762"/>
              <p:cNvSpPr txBox="1"/>
              <p:nvPr/>
            </p:nvSpPr>
            <p:spPr>
              <a:xfrm>
                <a:off x="4518" y="712"/>
                <a:ext cx="399" cy="250"/>
              </a:xfrm>
              <a:prstGeom prst="rect">
                <a:avLst/>
              </a:prstGeom>
              <a:noFill/>
              <a:ln w="9525">
                <a:noFill/>
              </a:ln>
            </p:spPr>
            <p:txBody>
              <a:bodyPr wrap="none" anchor="t" anchorCtr="0">
                <a:spAutoFit/>
              </a:bodyPr>
              <a:lstStyle/>
              <a:p>
                <a:r>
                  <a:rPr lang="en-US" altLang="zh-CN" sz="2000" b="1">
                    <a:solidFill>
                      <a:srgbClr val="008000"/>
                    </a:solidFill>
                    <a:latin typeface="Times New Roman" panose="02020603050405020304" pitchFamily="18" charset="0"/>
                  </a:rPr>
                  <a:t>HL</a:t>
                </a:r>
                <a:r>
                  <a:rPr lang="en-US" altLang="zh-CN" sz="2000" b="1" baseline="-25000">
                    <a:solidFill>
                      <a:srgbClr val="008000"/>
                    </a:solidFill>
                    <a:latin typeface="Times New Roman" panose="02020603050405020304" pitchFamily="18" charset="0"/>
                  </a:rPr>
                  <a:t>2</a:t>
                </a:r>
                <a:endParaRPr lang="en-US" altLang="zh-CN" sz="2000" b="1">
                  <a:solidFill>
                    <a:srgbClr val="008000"/>
                  </a:solidFill>
                  <a:latin typeface="Times New Roman" panose="02020603050405020304" pitchFamily="18" charset="0"/>
                </a:endParaRPr>
              </a:p>
            </p:txBody>
          </p:sp>
          <p:sp>
            <p:nvSpPr>
              <p:cNvPr id="366764" name="椭圆 366763"/>
              <p:cNvSpPr/>
              <p:nvPr/>
            </p:nvSpPr>
            <p:spPr>
              <a:xfrm>
                <a:off x="3972" y="1104"/>
                <a:ext cx="47" cy="48"/>
              </a:xfrm>
              <a:prstGeom prst="ellipse">
                <a:avLst/>
              </a:prstGeom>
              <a:noFill/>
              <a:ln w="25400" cap="flat" cmpd="sng">
                <a:solidFill>
                  <a:srgbClr val="0000FF"/>
                </a:solidFill>
                <a:prstDash val="solid"/>
                <a:headEnd type="none" w="med" len="med"/>
                <a:tailEnd type="none" w="med" len="med"/>
              </a:ln>
            </p:spPr>
            <p:txBody>
              <a:bodyPr/>
              <a:lstStyle/>
              <a:p>
                <a:endParaRPr lang="zh-CN" altLang="en-US"/>
              </a:p>
            </p:txBody>
          </p:sp>
          <p:sp>
            <p:nvSpPr>
              <p:cNvPr id="366765" name="直接连接符 366764"/>
              <p:cNvSpPr/>
              <p:nvPr/>
            </p:nvSpPr>
            <p:spPr>
              <a:xfrm flipV="1">
                <a:off x="3804" y="1140"/>
                <a:ext cx="168" cy="60"/>
              </a:xfrm>
              <a:prstGeom prst="line">
                <a:avLst/>
              </a:prstGeom>
              <a:ln w="38100" cap="flat" cmpd="sng">
                <a:solidFill>
                  <a:srgbClr val="0000FF"/>
                </a:solidFill>
                <a:prstDash val="solid"/>
                <a:headEnd type="none" w="med" len="med"/>
                <a:tailEnd type="none" w="med" len="lg"/>
              </a:ln>
            </p:spPr>
          </p:sp>
          <p:sp>
            <p:nvSpPr>
              <p:cNvPr id="366766" name="文本框 366765"/>
              <p:cNvSpPr txBox="1"/>
              <p:nvPr/>
            </p:nvSpPr>
            <p:spPr>
              <a:xfrm>
                <a:off x="3789" y="1152"/>
                <a:ext cx="223" cy="288"/>
              </a:xfrm>
              <a:prstGeom prst="rect">
                <a:avLst/>
              </a:prstGeom>
              <a:noFill/>
              <a:ln w="25400">
                <a:noFill/>
              </a:ln>
            </p:spPr>
            <p:txBody>
              <a:bodyPr wrap="none" anchor="ctr" anchorCtr="0">
                <a:spAutoFit/>
              </a:bodyPr>
              <a:lstStyle/>
              <a:p>
                <a:pPr algn="ctr"/>
                <a:r>
                  <a:rPr lang="en-US" altLang="zh-CN" b="1">
                    <a:solidFill>
                      <a:srgbClr val="008000"/>
                    </a:solidFill>
                    <a:latin typeface="Times New Roman" panose="02020603050405020304" pitchFamily="18" charset="0"/>
                  </a:rPr>
                  <a:t>S</a:t>
                </a:r>
              </a:p>
            </p:txBody>
          </p:sp>
          <p:sp>
            <p:nvSpPr>
              <p:cNvPr id="366767" name="文本框 366766"/>
              <p:cNvSpPr txBox="1"/>
              <p:nvPr/>
            </p:nvSpPr>
            <p:spPr>
              <a:xfrm>
                <a:off x="4710" y="1108"/>
                <a:ext cx="330" cy="250"/>
              </a:xfrm>
              <a:prstGeom prst="rect">
                <a:avLst/>
              </a:prstGeom>
              <a:noFill/>
              <a:ln w="9525">
                <a:noFill/>
              </a:ln>
            </p:spPr>
            <p:txBody>
              <a:bodyPr wrap="none" anchor="t" anchorCtr="0">
                <a:spAutoFit/>
              </a:bodyPr>
              <a:lstStyle/>
              <a:p>
                <a:r>
                  <a:rPr lang="en-US" altLang="zh-CN" sz="2000" b="1">
                    <a:solidFill>
                      <a:srgbClr val="008000"/>
                    </a:solidFill>
                    <a:latin typeface="Times New Roman" panose="02020603050405020304" pitchFamily="18" charset="0"/>
                  </a:rPr>
                  <a:t>EL</a:t>
                </a:r>
              </a:p>
            </p:txBody>
          </p:sp>
          <p:sp>
            <p:nvSpPr>
              <p:cNvPr id="366768" name="椭圆 366767"/>
              <p:cNvSpPr/>
              <p:nvPr/>
            </p:nvSpPr>
            <p:spPr>
              <a:xfrm>
                <a:off x="4644" y="1824"/>
                <a:ext cx="56" cy="56"/>
              </a:xfrm>
              <a:prstGeom prst="ellipse">
                <a:avLst/>
              </a:prstGeom>
              <a:solidFill>
                <a:schemeClr val="tx2"/>
              </a:solidFill>
              <a:ln w="9525" cap="flat" cmpd="sng">
                <a:solidFill>
                  <a:schemeClr val="tx1"/>
                </a:solidFill>
                <a:prstDash val="solid"/>
                <a:headEnd type="none" w="med" len="med"/>
                <a:tailEnd type="none" w="med" len="med"/>
              </a:ln>
            </p:spPr>
            <p:txBody>
              <a:bodyPr/>
              <a:lstStyle/>
              <a:p>
                <a:endParaRPr lang="zh-CN" altLang="en-US"/>
              </a:p>
            </p:txBody>
          </p:sp>
          <p:sp>
            <p:nvSpPr>
              <p:cNvPr id="366769" name="直接连接符 366768"/>
              <p:cNvSpPr/>
              <p:nvPr/>
            </p:nvSpPr>
            <p:spPr>
              <a:xfrm>
                <a:off x="3444" y="1242"/>
                <a:ext cx="0" cy="120"/>
              </a:xfrm>
              <a:prstGeom prst="line">
                <a:avLst/>
              </a:prstGeom>
              <a:ln w="28575" cap="flat" cmpd="sng">
                <a:solidFill>
                  <a:schemeClr val="tx2"/>
                </a:solidFill>
                <a:prstDash val="solid"/>
                <a:headEnd type="none" w="med" len="med"/>
                <a:tailEnd type="none" w="med" len="med"/>
              </a:ln>
            </p:spPr>
          </p:sp>
          <p:sp>
            <p:nvSpPr>
              <p:cNvPr id="366770" name="直接连接符 366769"/>
              <p:cNvSpPr/>
              <p:nvPr/>
            </p:nvSpPr>
            <p:spPr>
              <a:xfrm>
                <a:off x="3498" y="1278"/>
                <a:ext cx="0" cy="72"/>
              </a:xfrm>
              <a:prstGeom prst="line">
                <a:avLst/>
              </a:prstGeom>
              <a:ln w="28575" cap="flat" cmpd="sng">
                <a:solidFill>
                  <a:schemeClr val="tx2"/>
                </a:solidFill>
                <a:prstDash val="solid"/>
                <a:headEnd type="none" w="med" len="med"/>
                <a:tailEnd type="none" w="med" len="med"/>
              </a:ln>
            </p:spPr>
          </p:sp>
          <p:sp>
            <p:nvSpPr>
              <p:cNvPr id="366771" name="直接连接符 366770"/>
              <p:cNvSpPr/>
              <p:nvPr/>
            </p:nvSpPr>
            <p:spPr>
              <a:xfrm>
                <a:off x="3540" y="1290"/>
                <a:ext cx="0" cy="48"/>
              </a:xfrm>
              <a:prstGeom prst="line">
                <a:avLst/>
              </a:prstGeom>
              <a:ln w="28575" cap="flat" cmpd="sng">
                <a:solidFill>
                  <a:schemeClr val="tx2"/>
                </a:solidFill>
                <a:prstDash val="solid"/>
                <a:headEnd type="none" w="med" len="med"/>
                <a:tailEnd type="none" w="med" len="med"/>
              </a:ln>
            </p:spPr>
          </p:sp>
          <p:sp>
            <p:nvSpPr>
              <p:cNvPr id="366772" name="直接连接符 366771"/>
              <p:cNvSpPr/>
              <p:nvPr/>
            </p:nvSpPr>
            <p:spPr>
              <a:xfrm>
                <a:off x="3084" y="894"/>
                <a:ext cx="0" cy="120"/>
              </a:xfrm>
              <a:prstGeom prst="line">
                <a:avLst/>
              </a:prstGeom>
              <a:ln w="28575" cap="flat" cmpd="sng">
                <a:solidFill>
                  <a:schemeClr val="tx2"/>
                </a:solidFill>
                <a:prstDash val="solid"/>
                <a:headEnd type="none" w="med" len="med"/>
                <a:tailEnd type="none" w="med" len="med"/>
              </a:ln>
            </p:spPr>
          </p:sp>
          <p:sp>
            <p:nvSpPr>
              <p:cNvPr id="366773" name="直接连接符 366772"/>
              <p:cNvSpPr/>
              <p:nvPr/>
            </p:nvSpPr>
            <p:spPr>
              <a:xfrm>
                <a:off x="3138" y="930"/>
                <a:ext cx="0" cy="72"/>
              </a:xfrm>
              <a:prstGeom prst="line">
                <a:avLst/>
              </a:prstGeom>
              <a:ln w="28575" cap="flat" cmpd="sng">
                <a:solidFill>
                  <a:schemeClr val="tx2"/>
                </a:solidFill>
                <a:prstDash val="solid"/>
                <a:headEnd type="none" w="med" len="med"/>
                <a:tailEnd type="none" w="med" len="med"/>
              </a:ln>
            </p:spPr>
          </p:sp>
          <p:sp>
            <p:nvSpPr>
              <p:cNvPr id="366774" name="直接连接符 366773"/>
              <p:cNvSpPr/>
              <p:nvPr/>
            </p:nvSpPr>
            <p:spPr>
              <a:xfrm>
                <a:off x="3180" y="942"/>
                <a:ext cx="0" cy="48"/>
              </a:xfrm>
              <a:prstGeom prst="line">
                <a:avLst/>
              </a:prstGeom>
              <a:ln w="28575" cap="flat" cmpd="sng">
                <a:solidFill>
                  <a:schemeClr val="tx2"/>
                </a:solidFill>
                <a:prstDash val="solid"/>
                <a:headEnd type="none" w="med" len="med"/>
                <a:tailEnd type="none" w="med" len="med"/>
              </a:ln>
            </p:spPr>
          </p:sp>
          <p:sp>
            <p:nvSpPr>
              <p:cNvPr id="366775" name="文本框 366774"/>
              <p:cNvSpPr txBox="1"/>
              <p:nvPr/>
            </p:nvSpPr>
            <p:spPr>
              <a:xfrm>
                <a:off x="3171" y="1819"/>
                <a:ext cx="329" cy="250"/>
              </a:xfrm>
              <a:prstGeom prst="rect">
                <a:avLst/>
              </a:prstGeom>
              <a:noFill/>
              <a:ln w="25400">
                <a:noFill/>
              </a:ln>
            </p:spPr>
            <p:txBody>
              <a:bodyPr wrap="none" anchor="ctr" anchorCtr="0">
                <a:spAutoFit/>
              </a:bodyPr>
              <a:lstStyle/>
              <a:p>
                <a:pPr algn="ctr"/>
                <a:r>
                  <a:rPr lang="en-US" altLang="zh-CN" sz="2000" b="1">
                    <a:solidFill>
                      <a:schemeClr val="accent2"/>
                    </a:solidFill>
                    <a:latin typeface="Times New Roman" panose="02020603050405020304" pitchFamily="18" charset="0"/>
                  </a:rPr>
                  <a:t>SQ</a:t>
                </a:r>
              </a:p>
            </p:txBody>
          </p:sp>
          <p:sp>
            <p:nvSpPr>
              <p:cNvPr id="366776" name="直接连接符 366775"/>
              <p:cNvSpPr/>
              <p:nvPr/>
            </p:nvSpPr>
            <p:spPr>
              <a:xfrm flipH="1">
                <a:off x="3144" y="1842"/>
                <a:ext cx="102" cy="102"/>
              </a:xfrm>
              <a:prstGeom prst="line">
                <a:avLst/>
              </a:prstGeom>
              <a:ln w="25400" cap="flat" cmpd="sng">
                <a:solidFill>
                  <a:srgbClr val="D60093"/>
                </a:solidFill>
                <a:prstDash val="solid"/>
                <a:headEnd type="none" w="med" len="med"/>
                <a:tailEnd type="none" w="med" len="lg"/>
              </a:ln>
            </p:spPr>
          </p:sp>
          <p:sp>
            <p:nvSpPr>
              <p:cNvPr id="366777" name="文本框 366776"/>
              <p:cNvSpPr txBox="1"/>
              <p:nvPr/>
            </p:nvSpPr>
            <p:spPr>
              <a:xfrm>
                <a:off x="3170" y="487"/>
                <a:ext cx="382" cy="250"/>
              </a:xfrm>
              <a:prstGeom prst="rect">
                <a:avLst/>
              </a:prstGeom>
              <a:noFill/>
              <a:ln w="25400">
                <a:noFill/>
              </a:ln>
            </p:spPr>
            <p:txBody>
              <a:bodyPr wrap="none" anchor="ctr" anchorCtr="0">
                <a:spAutoFit/>
              </a:bodyPr>
              <a:lstStyle/>
              <a:p>
                <a:pPr algn="ctr"/>
                <a:r>
                  <a:rPr lang="en-US" altLang="zh-CN" sz="2000" b="1">
                    <a:solidFill>
                      <a:srgbClr val="9900CC"/>
                    </a:solidFill>
                    <a:latin typeface="Times New Roman" panose="02020603050405020304" pitchFamily="18" charset="0"/>
                  </a:rPr>
                  <a:t>FU</a:t>
                </a:r>
                <a:r>
                  <a:rPr lang="en-US" altLang="zh-CN" sz="2000" b="1" baseline="-25000">
                    <a:solidFill>
                      <a:srgbClr val="9900CC"/>
                    </a:solidFill>
                    <a:latin typeface="Times New Roman" panose="02020603050405020304" pitchFamily="18" charset="0"/>
                  </a:rPr>
                  <a:t>2</a:t>
                </a:r>
              </a:p>
            </p:txBody>
          </p:sp>
          <p:sp>
            <p:nvSpPr>
              <p:cNvPr id="366778" name="文本框 366777"/>
              <p:cNvSpPr txBox="1"/>
              <p:nvPr/>
            </p:nvSpPr>
            <p:spPr>
              <a:xfrm>
                <a:off x="3218" y="823"/>
                <a:ext cx="382" cy="250"/>
              </a:xfrm>
              <a:prstGeom prst="rect">
                <a:avLst/>
              </a:prstGeom>
              <a:noFill/>
              <a:ln w="25400">
                <a:noFill/>
              </a:ln>
            </p:spPr>
            <p:txBody>
              <a:bodyPr wrap="none" anchor="ctr" anchorCtr="0">
                <a:spAutoFit/>
              </a:bodyPr>
              <a:lstStyle/>
              <a:p>
                <a:pPr algn="ctr"/>
                <a:r>
                  <a:rPr lang="en-US" altLang="zh-CN" sz="2000" b="1">
                    <a:solidFill>
                      <a:srgbClr val="9900CC"/>
                    </a:solidFill>
                    <a:latin typeface="Times New Roman" panose="02020603050405020304" pitchFamily="18" charset="0"/>
                  </a:rPr>
                  <a:t>FU</a:t>
                </a:r>
                <a:r>
                  <a:rPr lang="en-US" altLang="zh-CN" sz="2000" b="1" baseline="-25000">
                    <a:solidFill>
                      <a:srgbClr val="9900CC"/>
                    </a:solidFill>
                    <a:latin typeface="Times New Roman" panose="02020603050405020304" pitchFamily="18" charset="0"/>
                  </a:rPr>
                  <a:t>3</a:t>
                </a:r>
              </a:p>
            </p:txBody>
          </p:sp>
          <p:sp>
            <p:nvSpPr>
              <p:cNvPr id="366779" name="文本框 366778"/>
              <p:cNvSpPr txBox="1"/>
              <p:nvPr/>
            </p:nvSpPr>
            <p:spPr>
              <a:xfrm>
                <a:off x="2966" y="1585"/>
                <a:ext cx="382" cy="250"/>
              </a:xfrm>
              <a:prstGeom prst="rect">
                <a:avLst/>
              </a:prstGeom>
              <a:noFill/>
              <a:ln w="25400">
                <a:noFill/>
              </a:ln>
            </p:spPr>
            <p:txBody>
              <a:bodyPr wrap="none" anchor="ctr" anchorCtr="0">
                <a:spAutoFit/>
              </a:bodyPr>
              <a:lstStyle/>
              <a:p>
                <a:pPr algn="ctr"/>
                <a:r>
                  <a:rPr lang="en-US" altLang="zh-CN" sz="2000" b="1">
                    <a:solidFill>
                      <a:srgbClr val="9900CC"/>
                    </a:solidFill>
                    <a:latin typeface="Times New Roman" panose="02020603050405020304" pitchFamily="18" charset="0"/>
                  </a:rPr>
                  <a:t>FU</a:t>
                </a:r>
                <a:r>
                  <a:rPr lang="en-US" altLang="zh-CN" sz="2000" b="1" baseline="-25000">
                    <a:solidFill>
                      <a:srgbClr val="9900CC"/>
                    </a:solidFill>
                    <a:latin typeface="Times New Roman" panose="02020603050405020304" pitchFamily="18" charset="0"/>
                  </a:rPr>
                  <a:t>4</a:t>
                </a:r>
              </a:p>
            </p:txBody>
          </p:sp>
        </p:grpSp>
      </p:grpSp>
      <p:sp>
        <p:nvSpPr>
          <p:cNvPr id="188"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235550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6594">
                                            <p:bg/>
                                          </p:spTgt>
                                        </p:tgtEl>
                                        <p:attrNameLst>
                                          <p:attrName>style.visibility</p:attrName>
                                        </p:attrNameLst>
                                      </p:cBhvr>
                                      <p:to>
                                        <p:strVal val="visible"/>
                                      </p:to>
                                    </p:set>
                                    <p:animEffect transition="in" filter="wipe(left)">
                                      <p:cBhvr>
                                        <p:cTn id="7" dur="300"/>
                                        <p:tgtEl>
                                          <p:spTgt spid="366594">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66594">
                                            <p:txEl>
                                              <p:pRg st="0" end="0"/>
                                            </p:txEl>
                                          </p:spTgt>
                                        </p:tgtEl>
                                        <p:attrNameLst>
                                          <p:attrName>style.visibility</p:attrName>
                                        </p:attrNameLst>
                                      </p:cBhvr>
                                      <p:to>
                                        <p:strVal val="visible"/>
                                      </p:to>
                                    </p:set>
                                    <p:animEffect transition="in" filter="wipe(left)">
                                      <p:cBhvr>
                                        <p:cTn id="12" dur="300"/>
                                        <p:tgtEl>
                                          <p:spTgt spid="36659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66594">
                                            <p:txEl>
                                              <p:pRg st="1" end="1"/>
                                            </p:txEl>
                                          </p:spTgt>
                                        </p:tgtEl>
                                        <p:attrNameLst>
                                          <p:attrName>style.visibility</p:attrName>
                                        </p:attrNameLst>
                                      </p:cBhvr>
                                      <p:to>
                                        <p:strVal val="visible"/>
                                      </p:to>
                                    </p:set>
                                    <p:animEffect transition="in" filter="wipe(left)">
                                      <p:cBhvr>
                                        <p:cTn id="17" dur="300"/>
                                        <p:tgtEl>
                                          <p:spTgt spid="36659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66594">
                                            <p:txEl>
                                              <p:pRg st="2" end="2"/>
                                            </p:txEl>
                                          </p:spTgt>
                                        </p:tgtEl>
                                        <p:attrNameLst>
                                          <p:attrName>style.visibility</p:attrName>
                                        </p:attrNameLst>
                                      </p:cBhvr>
                                      <p:to>
                                        <p:strVal val="visible"/>
                                      </p:to>
                                    </p:set>
                                    <p:animEffect transition="in" filter="wipe(left)">
                                      <p:cBhvr>
                                        <p:cTn id="22" dur="300"/>
                                        <p:tgtEl>
                                          <p:spTgt spid="36659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366594">
                                            <p:txEl>
                                              <p:pRg st="3" end="3"/>
                                            </p:txEl>
                                          </p:spTgt>
                                        </p:tgtEl>
                                        <p:attrNameLst>
                                          <p:attrName>style.visibility</p:attrName>
                                        </p:attrNameLst>
                                      </p:cBhvr>
                                      <p:to>
                                        <p:strVal val="visible"/>
                                      </p:to>
                                    </p:set>
                                    <p:animEffect transition="in" filter="wipe(left)">
                                      <p:cBhvr>
                                        <p:cTn id="27" dur="300"/>
                                        <p:tgtEl>
                                          <p:spTgt spid="36659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366594">
                                            <p:txEl>
                                              <p:pRg st="4" end="4"/>
                                            </p:txEl>
                                          </p:spTgt>
                                        </p:tgtEl>
                                        <p:attrNameLst>
                                          <p:attrName>style.visibility</p:attrName>
                                        </p:attrNameLst>
                                      </p:cBhvr>
                                      <p:to>
                                        <p:strVal val="visible"/>
                                      </p:to>
                                    </p:set>
                                    <p:animEffect transition="in" filter="wipe(left)">
                                      <p:cBhvr>
                                        <p:cTn id="32" dur="300"/>
                                        <p:tgtEl>
                                          <p:spTgt spid="36659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6594" grpId="0" build="p"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矩形 367617"/>
          <p:cNvSpPr/>
          <p:nvPr/>
        </p:nvSpPr>
        <p:spPr>
          <a:xfrm>
            <a:off x="419100" y="939800"/>
            <a:ext cx="4208463" cy="1373188"/>
          </a:xfrm>
          <a:prstGeom prst="rect">
            <a:avLst/>
          </a:prstGeom>
          <a:noFill/>
          <a:ln w="9525">
            <a:noFill/>
          </a:ln>
        </p:spPr>
        <p:txBody>
          <a:bodyPr>
            <a:spAutoFit/>
          </a:bodyPr>
          <a:lstStyle/>
          <a:p>
            <a:r>
              <a:rPr lang="en-US" altLang="zh-CN" sz="2800" b="1">
                <a:solidFill>
                  <a:srgbClr val="663300"/>
                </a:solidFill>
                <a:effectLst>
                  <a:outerShdw blurRad="38100" dist="38100" dir="2700000">
                    <a:srgbClr val="C0C0C0"/>
                  </a:outerShdw>
                </a:effectLst>
                <a:latin typeface="Times New Roman" panose="02020603050405020304" pitchFamily="18" charset="0"/>
              </a:rPr>
              <a:t>HL</a:t>
            </a:r>
            <a:r>
              <a:rPr lang="en-US" altLang="zh-CN" sz="2800" b="1" baseline="-25000">
                <a:solidFill>
                  <a:srgbClr val="663300"/>
                </a:solidFill>
                <a:effectLst>
                  <a:outerShdw blurRad="38100" dist="38100" dir="2700000">
                    <a:srgbClr val="C0C0C0"/>
                  </a:outerShdw>
                </a:effectLst>
                <a:latin typeface="Times New Roman" panose="02020603050405020304" pitchFamily="18" charset="0"/>
              </a:rPr>
              <a:t>2</a:t>
            </a:r>
            <a:r>
              <a:rPr lang="zh-CN" altLang="en-US" sz="2800" b="1">
                <a:solidFill>
                  <a:srgbClr val="663300"/>
                </a:solidFill>
                <a:effectLst>
                  <a:outerShdw blurRad="38100" dist="38100" dir="2700000">
                    <a:srgbClr val="C0C0C0"/>
                  </a:outerShdw>
                </a:effectLst>
                <a:latin typeface="Times New Roman" panose="02020603050405020304" pitchFamily="18" charset="0"/>
              </a:rPr>
              <a:t>：</a:t>
            </a:r>
            <a:r>
              <a:rPr lang="zh-CN" altLang="en-US" sz="2800" b="1" dirty="0">
                <a:solidFill>
                  <a:srgbClr val="663300"/>
                </a:solidFill>
                <a:effectLst>
                  <a:outerShdw blurRad="38100" dist="38100" dir="2700000">
                    <a:srgbClr val="C0C0C0"/>
                  </a:outerShdw>
                </a:effectLst>
                <a:latin typeface="Times New Roman" panose="02020603050405020304" pitchFamily="18" charset="0"/>
              </a:rPr>
              <a:t>电源指示灯</a:t>
            </a:r>
          </a:p>
          <a:p>
            <a:r>
              <a:rPr lang="en-US" altLang="zh-CN" sz="2800" b="1">
                <a:solidFill>
                  <a:srgbClr val="663300"/>
                </a:solidFill>
                <a:effectLst>
                  <a:outerShdw blurRad="38100" dist="38100" dir="2700000">
                    <a:srgbClr val="C0C0C0"/>
                  </a:outerShdw>
                </a:effectLst>
                <a:latin typeface="Times New Roman" panose="02020603050405020304" pitchFamily="18" charset="0"/>
              </a:rPr>
              <a:t>HL</a:t>
            </a:r>
            <a:r>
              <a:rPr lang="en-US" altLang="zh-CN" sz="2800" b="1" baseline="-25000">
                <a:solidFill>
                  <a:srgbClr val="663300"/>
                </a:solidFill>
                <a:effectLst>
                  <a:outerShdw blurRad="38100" dist="38100" dir="2700000">
                    <a:srgbClr val="C0C0C0"/>
                  </a:outerShdw>
                </a:effectLst>
                <a:latin typeface="Times New Roman" panose="02020603050405020304" pitchFamily="18" charset="0"/>
              </a:rPr>
              <a:t>1</a:t>
            </a:r>
            <a:r>
              <a:rPr lang="zh-CN" altLang="en-US" sz="2800" b="1">
                <a:solidFill>
                  <a:srgbClr val="663300"/>
                </a:solidFill>
                <a:effectLst>
                  <a:outerShdw blurRad="38100" dist="38100" dir="2700000">
                    <a:srgbClr val="C0C0C0"/>
                  </a:outerShdw>
                </a:effectLst>
                <a:latin typeface="Times New Roman" panose="02020603050405020304" pitchFamily="18" charset="0"/>
              </a:rPr>
              <a:t>：</a:t>
            </a:r>
            <a:r>
              <a:rPr lang="zh-CN" altLang="en-US" sz="2800" b="1" dirty="0">
                <a:solidFill>
                  <a:srgbClr val="663300"/>
                </a:solidFill>
                <a:effectLst>
                  <a:outerShdw blurRad="38100" dist="38100" dir="2700000">
                    <a:srgbClr val="C0C0C0"/>
                  </a:outerShdw>
                </a:effectLst>
                <a:latin typeface="Times New Roman" panose="02020603050405020304" pitchFamily="18" charset="0"/>
              </a:rPr>
              <a:t>工作指示灯</a:t>
            </a:r>
          </a:p>
          <a:p>
            <a:r>
              <a:rPr lang="en-US" altLang="zh-CN" sz="2800" b="1">
                <a:solidFill>
                  <a:srgbClr val="663300"/>
                </a:solidFill>
                <a:effectLst>
                  <a:outerShdw blurRad="38100" dist="38100" dir="2700000">
                    <a:srgbClr val="C0C0C0"/>
                  </a:outerShdw>
                </a:effectLst>
                <a:latin typeface="Times New Roman" panose="02020603050405020304" pitchFamily="18" charset="0"/>
              </a:rPr>
              <a:t>EL</a:t>
            </a:r>
            <a:r>
              <a:rPr lang="zh-CN" altLang="en-US" sz="2800" b="1">
                <a:solidFill>
                  <a:srgbClr val="663300"/>
                </a:solidFill>
                <a:effectLst>
                  <a:outerShdw blurRad="38100" dist="38100" dir="2700000">
                    <a:srgbClr val="C0C0C0"/>
                  </a:outerShdw>
                </a:effectLst>
                <a:latin typeface="Times New Roman" panose="02020603050405020304" pitchFamily="18" charset="0"/>
              </a:rPr>
              <a:t>：</a:t>
            </a:r>
            <a:r>
              <a:rPr lang="zh-CN" altLang="en-US" sz="2800" b="1" dirty="0">
                <a:solidFill>
                  <a:srgbClr val="663300"/>
                </a:solidFill>
                <a:effectLst>
                  <a:outerShdw blurRad="38100" dist="38100" dir="2700000">
                    <a:srgbClr val="C0C0C0"/>
                  </a:outerShdw>
                </a:effectLst>
                <a:latin typeface="Times New Roman" panose="02020603050405020304" pitchFamily="18" charset="0"/>
              </a:rPr>
              <a:t>照明灯</a:t>
            </a:r>
          </a:p>
        </p:txBody>
      </p:sp>
      <p:sp>
        <p:nvSpPr>
          <p:cNvPr id="367619" name="矩形 367618"/>
          <p:cNvSpPr/>
          <p:nvPr/>
        </p:nvSpPr>
        <p:spPr>
          <a:xfrm>
            <a:off x="290513" y="2443163"/>
            <a:ext cx="3819525" cy="561975"/>
          </a:xfrm>
          <a:prstGeom prst="rect">
            <a:avLst/>
          </a:prstGeom>
          <a:noFill/>
          <a:ln w="9525">
            <a:noFill/>
          </a:ln>
        </p:spPr>
        <p:txBody>
          <a:bodyPr>
            <a:spAutoFit/>
          </a:bodyPr>
          <a:lstStyle/>
          <a:p>
            <a:pPr eaLnBrk="0" hangingPunct="0">
              <a:lnSpc>
                <a:spcPct val="110000"/>
              </a:lnSpc>
            </a:pPr>
            <a:r>
              <a:rPr lang="en-US" altLang="zh-CN" sz="2800" b="1">
                <a:solidFill>
                  <a:schemeClr val="accent2"/>
                </a:solidFill>
                <a:effectLst>
                  <a:outerShdw blurRad="38100" dist="38100" dir="2700000">
                    <a:srgbClr val="C0C0C0"/>
                  </a:outerShdw>
                </a:effectLst>
                <a:latin typeface="宋体" panose="02010600030101010101" pitchFamily="2" charset="-122"/>
              </a:rPr>
              <a:t>SQ</a:t>
            </a:r>
            <a:r>
              <a:rPr lang="zh-CN" altLang="en-US" sz="2800" b="1" dirty="0">
                <a:solidFill>
                  <a:schemeClr val="accent2"/>
                </a:solidFill>
                <a:effectLst>
                  <a:outerShdw blurRad="38100" dist="38100" dir="2700000">
                    <a:srgbClr val="C0C0C0"/>
                  </a:outerShdw>
                </a:effectLst>
                <a:latin typeface="宋体" panose="02010600030101010101" pitchFamily="2" charset="-122"/>
              </a:rPr>
              <a:t>为机床的限位保护。</a:t>
            </a:r>
          </a:p>
        </p:txBody>
      </p:sp>
      <p:sp>
        <p:nvSpPr>
          <p:cNvPr id="367620" name="矩形 367619"/>
          <p:cNvSpPr/>
          <p:nvPr/>
        </p:nvSpPr>
        <p:spPr>
          <a:xfrm>
            <a:off x="342900" y="4121150"/>
            <a:ext cx="3344863" cy="946150"/>
          </a:xfrm>
          <a:prstGeom prst="rect">
            <a:avLst/>
          </a:prstGeom>
          <a:noFill/>
          <a:ln w="9525">
            <a:noFill/>
          </a:ln>
        </p:spPr>
        <p:txBody>
          <a:bodyPr>
            <a:spAutoFit/>
          </a:bodyPr>
          <a:lstStyle/>
          <a:p>
            <a:r>
              <a:rPr lang="zh-CN" altLang="en-US" sz="2800" b="1">
                <a:solidFill>
                  <a:schemeClr val="accent2"/>
                </a:solidFill>
                <a:effectLst>
                  <a:outerShdw blurRad="38100" dist="38100" dir="2700000">
                    <a:srgbClr val="C0C0C0"/>
                  </a:outerShdw>
                </a:effectLst>
                <a:latin typeface="宋体" panose="02010600030101010101" pitchFamily="2" charset="-122"/>
              </a:rPr>
              <a:t>    </a:t>
            </a:r>
            <a:r>
              <a:rPr lang="en-US" altLang="zh-CN" sz="2800" b="1">
                <a:solidFill>
                  <a:schemeClr val="accent2"/>
                </a:solidFill>
                <a:effectLst>
                  <a:outerShdw blurRad="38100" dist="38100" dir="2700000">
                    <a:srgbClr val="C0C0C0"/>
                  </a:outerShdw>
                </a:effectLst>
                <a:latin typeface="宋体" panose="02010600030101010101" pitchFamily="2" charset="-122"/>
              </a:rPr>
              <a:t>FR</a:t>
            </a:r>
            <a:r>
              <a:rPr lang="en-US" altLang="zh-CN" sz="2800" b="1" baseline="-25000">
                <a:solidFill>
                  <a:schemeClr val="accent2"/>
                </a:solidFill>
                <a:effectLst>
                  <a:outerShdw blurRad="38100" dist="38100" dir="2700000">
                    <a:srgbClr val="C0C0C0"/>
                  </a:outerShdw>
                </a:effectLst>
                <a:latin typeface="宋体" panose="02010600030101010101" pitchFamily="2" charset="-122"/>
              </a:rPr>
              <a:t>1 </a:t>
            </a:r>
            <a:r>
              <a:rPr lang="zh-CN" altLang="en-US" sz="2800" b="1">
                <a:solidFill>
                  <a:schemeClr val="accent2"/>
                </a:solidFill>
                <a:effectLst>
                  <a:outerShdw blurRad="38100" dist="38100" dir="2700000">
                    <a:srgbClr val="C0C0C0"/>
                  </a:outerShdw>
                </a:effectLst>
                <a:latin typeface="宋体" panose="02010600030101010101" pitchFamily="2" charset="-122"/>
              </a:rPr>
              <a:t>、</a:t>
            </a:r>
            <a:r>
              <a:rPr lang="en-US" altLang="zh-CN" sz="2800" b="1">
                <a:solidFill>
                  <a:schemeClr val="accent2"/>
                </a:solidFill>
                <a:effectLst>
                  <a:outerShdw blurRad="38100" dist="38100" dir="2700000">
                    <a:srgbClr val="C0C0C0"/>
                  </a:outerShdw>
                </a:effectLst>
                <a:latin typeface="宋体" panose="02010600030101010101" pitchFamily="2" charset="-122"/>
              </a:rPr>
              <a:t>FR</a:t>
            </a:r>
            <a:r>
              <a:rPr lang="en-US" altLang="zh-CN" sz="2800" b="1" baseline="-25000">
                <a:solidFill>
                  <a:schemeClr val="accent2"/>
                </a:solidFill>
                <a:effectLst>
                  <a:outerShdw blurRad="38100" dist="38100" dir="2700000">
                    <a:srgbClr val="C0C0C0"/>
                  </a:outerShdw>
                </a:effectLst>
                <a:latin typeface="宋体" panose="02010600030101010101" pitchFamily="2" charset="-122"/>
              </a:rPr>
              <a:t>2</a:t>
            </a:r>
            <a:r>
              <a:rPr lang="zh-CN" altLang="en-US" sz="2800" b="1" dirty="0">
                <a:solidFill>
                  <a:schemeClr val="accent2"/>
                </a:solidFill>
                <a:effectLst>
                  <a:outerShdw blurRad="38100" dist="38100" dir="2700000">
                    <a:srgbClr val="C0C0C0"/>
                  </a:outerShdw>
                </a:effectLst>
                <a:latin typeface="宋体" panose="02010600030101010101" pitchFamily="2" charset="-122"/>
              </a:rPr>
              <a:t>实现 过载保护。</a:t>
            </a:r>
          </a:p>
        </p:txBody>
      </p:sp>
      <p:sp>
        <p:nvSpPr>
          <p:cNvPr id="367621" name="矩形 367620"/>
          <p:cNvSpPr/>
          <p:nvPr/>
        </p:nvSpPr>
        <p:spPr>
          <a:xfrm>
            <a:off x="306388" y="3086100"/>
            <a:ext cx="3730625" cy="946150"/>
          </a:xfrm>
          <a:prstGeom prst="rect">
            <a:avLst/>
          </a:prstGeom>
          <a:noFill/>
          <a:ln w="9525">
            <a:noFill/>
          </a:ln>
        </p:spPr>
        <p:txBody>
          <a:bodyPr>
            <a:spAutoFit/>
          </a:bodyPr>
          <a:lstStyle/>
          <a:p>
            <a:r>
              <a:rPr lang="zh-CN" altLang="en-US" sz="2800" b="1" dirty="0">
                <a:solidFill>
                  <a:srgbClr val="663300"/>
                </a:solidFill>
                <a:effectLst>
                  <a:outerShdw blurRad="38100" dist="38100" dir="2700000">
                    <a:srgbClr val="C0C0C0"/>
                  </a:outerShdw>
                </a:effectLst>
                <a:latin typeface="Times New Roman" panose="02020603050405020304" pitchFamily="18" charset="0"/>
              </a:rPr>
              <a:t>        主电机起动后，冷却电机才可以起动。</a:t>
            </a:r>
          </a:p>
        </p:txBody>
      </p:sp>
      <p:grpSp>
        <p:nvGrpSpPr>
          <p:cNvPr id="367622" name="组合 367621"/>
          <p:cNvGrpSpPr/>
          <p:nvPr/>
        </p:nvGrpSpPr>
        <p:grpSpPr>
          <a:xfrm>
            <a:off x="4314825" y="735013"/>
            <a:ext cx="4314825" cy="5287962"/>
            <a:chOff x="2826" y="487"/>
            <a:chExt cx="2718" cy="3331"/>
          </a:xfrm>
        </p:grpSpPr>
        <p:sp>
          <p:nvSpPr>
            <p:cNvPr id="367623" name="矩形 367622"/>
            <p:cNvSpPr/>
            <p:nvPr/>
          </p:nvSpPr>
          <p:spPr>
            <a:xfrm>
              <a:off x="2844" y="739"/>
              <a:ext cx="432" cy="250"/>
            </a:xfrm>
            <a:prstGeom prst="rect">
              <a:avLst/>
            </a:prstGeom>
            <a:noFill/>
            <a:ln w="9525">
              <a:noFill/>
            </a:ln>
          </p:spPr>
          <p:txBody>
            <a:bodyPr wrap="none" anchor="t" anchorCtr="0">
              <a:spAutoFit/>
            </a:bodyPr>
            <a:lstStyle/>
            <a:p>
              <a:pPr algn="ctr"/>
              <a:r>
                <a:rPr lang="en-US" altLang="zh-CN" sz="2000" b="1">
                  <a:solidFill>
                    <a:srgbClr val="FF0066"/>
                  </a:solidFill>
                  <a:latin typeface="Times New Roman" panose="02020603050405020304" pitchFamily="18" charset="0"/>
                </a:rPr>
                <a:t>6.3V</a:t>
              </a:r>
              <a:endParaRPr lang="en-US" altLang="zh-CN" sz="2000" b="1" baseline="-25000">
                <a:solidFill>
                  <a:srgbClr val="FF0066"/>
                </a:solidFill>
                <a:latin typeface="Times New Roman" panose="02020603050405020304" pitchFamily="18" charset="0"/>
              </a:endParaRPr>
            </a:p>
          </p:txBody>
        </p:sp>
        <p:sp>
          <p:nvSpPr>
            <p:cNvPr id="367624" name="矩形 367623"/>
            <p:cNvSpPr/>
            <p:nvPr/>
          </p:nvSpPr>
          <p:spPr>
            <a:xfrm>
              <a:off x="2888" y="1075"/>
              <a:ext cx="392" cy="250"/>
            </a:xfrm>
            <a:prstGeom prst="rect">
              <a:avLst/>
            </a:prstGeom>
            <a:noFill/>
            <a:ln w="9525">
              <a:noFill/>
            </a:ln>
          </p:spPr>
          <p:txBody>
            <a:bodyPr wrap="none" anchor="t" anchorCtr="0">
              <a:spAutoFit/>
            </a:bodyPr>
            <a:lstStyle/>
            <a:p>
              <a:pPr algn="ctr"/>
              <a:r>
                <a:rPr lang="en-US" altLang="zh-CN" sz="2000" b="1">
                  <a:solidFill>
                    <a:srgbClr val="FF0066"/>
                  </a:solidFill>
                  <a:latin typeface="Times New Roman" panose="02020603050405020304" pitchFamily="18" charset="0"/>
                </a:rPr>
                <a:t>36V</a:t>
              </a:r>
              <a:endParaRPr lang="en-US" altLang="zh-CN" sz="2000" b="1" baseline="-25000">
                <a:solidFill>
                  <a:srgbClr val="FF0066"/>
                </a:solidFill>
                <a:latin typeface="Times New Roman" panose="02020603050405020304" pitchFamily="18" charset="0"/>
              </a:endParaRPr>
            </a:p>
          </p:txBody>
        </p:sp>
        <p:sp>
          <p:nvSpPr>
            <p:cNvPr id="367625" name="矩形 367624"/>
            <p:cNvSpPr/>
            <p:nvPr/>
          </p:nvSpPr>
          <p:spPr>
            <a:xfrm>
              <a:off x="2884" y="1411"/>
              <a:ext cx="472" cy="250"/>
            </a:xfrm>
            <a:prstGeom prst="rect">
              <a:avLst/>
            </a:prstGeom>
            <a:noFill/>
            <a:ln w="9525">
              <a:noFill/>
            </a:ln>
          </p:spPr>
          <p:txBody>
            <a:bodyPr wrap="none" anchor="t" anchorCtr="0">
              <a:spAutoFit/>
            </a:bodyPr>
            <a:lstStyle/>
            <a:p>
              <a:pPr algn="ctr"/>
              <a:r>
                <a:rPr lang="en-US" altLang="zh-CN" sz="2000" b="1">
                  <a:solidFill>
                    <a:srgbClr val="FF0066"/>
                  </a:solidFill>
                  <a:latin typeface="Times New Roman" panose="02020603050405020304" pitchFamily="18" charset="0"/>
                </a:rPr>
                <a:t>110V</a:t>
              </a:r>
              <a:endParaRPr lang="en-US" altLang="zh-CN" sz="2000" b="1" baseline="-25000">
                <a:solidFill>
                  <a:srgbClr val="FF0066"/>
                </a:solidFill>
                <a:latin typeface="Times New Roman" panose="02020603050405020304" pitchFamily="18" charset="0"/>
              </a:endParaRPr>
            </a:p>
          </p:txBody>
        </p:sp>
        <p:grpSp>
          <p:nvGrpSpPr>
            <p:cNvPr id="367626" name="组合 367625"/>
            <p:cNvGrpSpPr/>
            <p:nvPr/>
          </p:nvGrpSpPr>
          <p:grpSpPr>
            <a:xfrm>
              <a:off x="2826" y="487"/>
              <a:ext cx="2718" cy="3331"/>
              <a:chOff x="2826" y="487"/>
              <a:chExt cx="2718" cy="3331"/>
            </a:xfrm>
          </p:grpSpPr>
          <p:grpSp>
            <p:nvGrpSpPr>
              <p:cNvPr id="367627" name="组合 367626"/>
              <p:cNvGrpSpPr/>
              <p:nvPr/>
            </p:nvGrpSpPr>
            <p:grpSpPr>
              <a:xfrm>
                <a:off x="2833" y="774"/>
                <a:ext cx="36" cy="190"/>
                <a:chOff x="2791" y="654"/>
                <a:chExt cx="36" cy="190"/>
              </a:xfrm>
            </p:grpSpPr>
            <p:grpSp>
              <p:nvGrpSpPr>
                <p:cNvPr id="367628" name="组合 367627"/>
                <p:cNvGrpSpPr/>
                <p:nvPr/>
              </p:nvGrpSpPr>
              <p:grpSpPr>
                <a:xfrm rot="21600000" flipH="1" flipV="1">
                  <a:off x="2791" y="654"/>
                  <a:ext cx="36" cy="94"/>
                  <a:chOff x="4176" y="2553"/>
                  <a:chExt cx="144" cy="288"/>
                </a:xfrm>
              </p:grpSpPr>
              <p:sp>
                <p:nvSpPr>
                  <p:cNvPr id="367629" name="任意多边形 367628"/>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7630" name="任意多边形 367629"/>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67631" name="组合 367630"/>
                <p:cNvGrpSpPr/>
                <p:nvPr/>
              </p:nvGrpSpPr>
              <p:grpSpPr>
                <a:xfrm rot="21600000" flipH="1" flipV="1">
                  <a:off x="2791" y="750"/>
                  <a:ext cx="36" cy="94"/>
                  <a:chOff x="4176" y="2553"/>
                  <a:chExt cx="144" cy="288"/>
                </a:xfrm>
              </p:grpSpPr>
              <p:sp>
                <p:nvSpPr>
                  <p:cNvPr id="367632" name="任意多边形 367631"/>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7633" name="任意多边形 367632"/>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grpSp>
            <p:nvGrpSpPr>
              <p:cNvPr id="367634" name="组合 367633"/>
              <p:cNvGrpSpPr/>
              <p:nvPr/>
            </p:nvGrpSpPr>
            <p:grpSpPr>
              <a:xfrm>
                <a:off x="2839" y="1110"/>
                <a:ext cx="48" cy="190"/>
                <a:chOff x="2791" y="654"/>
                <a:chExt cx="36" cy="190"/>
              </a:xfrm>
            </p:grpSpPr>
            <p:grpSp>
              <p:nvGrpSpPr>
                <p:cNvPr id="367635" name="组合 367634"/>
                <p:cNvGrpSpPr/>
                <p:nvPr/>
              </p:nvGrpSpPr>
              <p:grpSpPr>
                <a:xfrm rot="21600000" flipH="1" flipV="1">
                  <a:off x="2791" y="654"/>
                  <a:ext cx="36" cy="94"/>
                  <a:chOff x="4176" y="2553"/>
                  <a:chExt cx="144" cy="288"/>
                </a:xfrm>
              </p:grpSpPr>
              <p:sp>
                <p:nvSpPr>
                  <p:cNvPr id="367636" name="任意多边形 367635"/>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7637" name="任意多边形 367636"/>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67638" name="组合 367637"/>
                <p:cNvGrpSpPr/>
                <p:nvPr/>
              </p:nvGrpSpPr>
              <p:grpSpPr>
                <a:xfrm rot="21600000" flipH="1" flipV="1">
                  <a:off x="2791" y="750"/>
                  <a:ext cx="36" cy="94"/>
                  <a:chOff x="4176" y="2553"/>
                  <a:chExt cx="144" cy="288"/>
                </a:xfrm>
              </p:grpSpPr>
              <p:sp>
                <p:nvSpPr>
                  <p:cNvPr id="367639" name="任意多边形 367638"/>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7640" name="任意多边形 367639"/>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sp>
            <p:nvSpPr>
              <p:cNvPr id="367641" name="直接连接符 367640"/>
              <p:cNvSpPr/>
              <p:nvPr/>
            </p:nvSpPr>
            <p:spPr>
              <a:xfrm>
                <a:off x="2862" y="774"/>
                <a:ext cx="816" cy="0"/>
              </a:xfrm>
              <a:prstGeom prst="line">
                <a:avLst/>
              </a:prstGeom>
              <a:ln w="28575" cap="flat" cmpd="sng">
                <a:solidFill>
                  <a:schemeClr val="tx2"/>
                </a:solidFill>
                <a:prstDash val="solid"/>
                <a:headEnd type="none" w="med" len="med"/>
                <a:tailEnd type="none" w="med" len="med"/>
              </a:ln>
            </p:spPr>
          </p:sp>
          <p:sp>
            <p:nvSpPr>
              <p:cNvPr id="367642" name="直接连接符 367641"/>
              <p:cNvSpPr/>
              <p:nvPr/>
            </p:nvSpPr>
            <p:spPr>
              <a:xfrm>
                <a:off x="3552" y="954"/>
                <a:ext cx="1992" cy="0"/>
              </a:xfrm>
              <a:prstGeom prst="line">
                <a:avLst/>
              </a:prstGeom>
              <a:ln w="28575" cap="flat" cmpd="sng">
                <a:solidFill>
                  <a:schemeClr val="tx2"/>
                </a:solidFill>
                <a:prstDash val="solid"/>
                <a:headEnd type="none" w="med" len="med"/>
                <a:tailEnd type="none" w="med" len="med"/>
              </a:ln>
            </p:spPr>
          </p:sp>
          <p:sp>
            <p:nvSpPr>
              <p:cNvPr id="367643" name="直接连接符 367642"/>
              <p:cNvSpPr/>
              <p:nvPr/>
            </p:nvSpPr>
            <p:spPr>
              <a:xfrm flipV="1">
                <a:off x="3846" y="768"/>
                <a:ext cx="1698" cy="6"/>
              </a:xfrm>
              <a:prstGeom prst="line">
                <a:avLst/>
              </a:prstGeom>
              <a:ln w="28575" cap="flat" cmpd="sng">
                <a:solidFill>
                  <a:schemeClr val="tx2"/>
                </a:solidFill>
                <a:prstDash val="solid"/>
                <a:headEnd type="none" w="med" len="med"/>
                <a:tailEnd type="none" w="med" len="med"/>
              </a:ln>
            </p:spPr>
          </p:sp>
          <p:sp>
            <p:nvSpPr>
              <p:cNvPr id="367644" name="直接连接符 367643"/>
              <p:cNvSpPr/>
              <p:nvPr/>
            </p:nvSpPr>
            <p:spPr>
              <a:xfrm rot="5400000" flipH="1">
                <a:off x="3456" y="870"/>
                <a:ext cx="198" cy="0"/>
              </a:xfrm>
              <a:prstGeom prst="line">
                <a:avLst/>
              </a:prstGeom>
              <a:ln w="28575" cap="flat" cmpd="sng">
                <a:solidFill>
                  <a:schemeClr val="tx2"/>
                </a:solidFill>
                <a:prstDash val="solid"/>
                <a:headEnd type="none" w="med" len="med"/>
                <a:tailEnd type="none" w="med" len="med"/>
              </a:ln>
            </p:spPr>
          </p:sp>
          <p:sp>
            <p:nvSpPr>
              <p:cNvPr id="367645" name="流程图: 汇总连接 367644"/>
              <p:cNvSpPr/>
              <p:nvPr/>
            </p:nvSpPr>
            <p:spPr>
              <a:xfrm>
                <a:off x="4068" y="684"/>
                <a:ext cx="168" cy="180"/>
              </a:xfrm>
              <a:prstGeom prst="flowChartSummingJunction">
                <a:avLst/>
              </a:prstGeom>
              <a:solidFill>
                <a:srgbClr val="FFF7EF"/>
              </a:solidFill>
              <a:ln w="38100" cap="flat" cmpd="sng">
                <a:solidFill>
                  <a:srgbClr val="996633"/>
                </a:solidFill>
                <a:prstDash val="solid"/>
                <a:headEnd type="none" w="med" len="med"/>
                <a:tailEnd type="none" w="med" len="lg"/>
              </a:ln>
            </p:spPr>
            <p:txBody>
              <a:bodyPr/>
              <a:lstStyle/>
              <a:p>
                <a:endParaRPr lang="zh-CN" altLang="en-US"/>
              </a:p>
            </p:txBody>
          </p:sp>
          <p:sp>
            <p:nvSpPr>
              <p:cNvPr id="367646" name="流程图: 汇总连接 367645"/>
              <p:cNvSpPr/>
              <p:nvPr/>
            </p:nvSpPr>
            <p:spPr>
              <a:xfrm>
                <a:off x="4338" y="822"/>
                <a:ext cx="168" cy="180"/>
              </a:xfrm>
              <a:prstGeom prst="flowChartSummingJunction">
                <a:avLst/>
              </a:prstGeom>
              <a:solidFill>
                <a:srgbClr val="FFF7EF"/>
              </a:solidFill>
              <a:ln w="38100" cap="flat" cmpd="sng">
                <a:solidFill>
                  <a:srgbClr val="996633"/>
                </a:solidFill>
                <a:prstDash val="solid"/>
                <a:headEnd type="none" w="med" len="med"/>
                <a:tailEnd type="none" w="med" len="lg"/>
              </a:ln>
            </p:spPr>
            <p:txBody>
              <a:bodyPr/>
              <a:lstStyle/>
              <a:p>
                <a:endParaRPr lang="zh-CN" altLang="en-US"/>
              </a:p>
            </p:txBody>
          </p:sp>
          <p:grpSp>
            <p:nvGrpSpPr>
              <p:cNvPr id="367647" name="组合 367646"/>
              <p:cNvGrpSpPr/>
              <p:nvPr/>
            </p:nvGrpSpPr>
            <p:grpSpPr>
              <a:xfrm>
                <a:off x="2833" y="1374"/>
                <a:ext cx="36" cy="190"/>
                <a:chOff x="2791" y="654"/>
                <a:chExt cx="36" cy="190"/>
              </a:xfrm>
            </p:grpSpPr>
            <p:grpSp>
              <p:nvGrpSpPr>
                <p:cNvPr id="367648" name="组合 367647"/>
                <p:cNvGrpSpPr/>
                <p:nvPr/>
              </p:nvGrpSpPr>
              <p:grpSpPr>
                <a:xfrm rot="21600000" flipH="1" flipV="1">
                  <a:off x="2791" y="654"/>
                  <a:ext cx="36" cy="94"/>
                  <a:chOff x="4176" y="2553"/>
                  <a:chExt cx="144" cy="288"/>
                </a:xfrm>
              </p:grpSpPr>
              <p:sp>
                <p:nvSpPr>
                  <p:cNvPr id="367649" name="任意多边形 367648"/>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7650" name="任意多边形 367649"/>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67651" name="组合 367650"/>
                <p:cNvGrpSpPr/>
                <p:nvPr/>
              </p:nvGrpSpPr>
              <p:grpSpPr>
                <a:xfrm rot="21600000" flipH="1" flipV="1">
                  <a:off x="2791" y="750"/>
                  <a:ext cx="36" cy="94"/>
                  <a:chOff x="4176" y="2553"/>
                  <a:chExt cx="144" cy="288"/>
                </a:xfrm>
              </p:grpSpPr>
              <p:sp>
                <p:nvSpPr>
                  <p:cNvPr id="367652" name="任意多边形 367651"/>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67653" name="任意多边形 367652"/>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sp>
            <p:nvSpPr>
              <p:cNvPr id="367654" name="直接连接符 367653"/>
              <p:cNvSpPr/>
              <p:nvPr/>
            </p:nvSpPr>
            <p:spPr>
              <a:xfrm>
                <a:off x="2862" y="960"/>
                <a:ext cx="228" cy="0"/>
              </a:xfrm>
              <a:prstGeom prst="line">
                <a:avLst/>
              </a:prstGeom>
              <a:ln w="28575" cap="flat" cmpd="sng">
                <a:solidFill>
                  <a:schemeClr val="tx2"/>
                </a:solidFill>
                <a:prstDash val="solid"/>
                <a:headEnd type="none" w="med" len="med"/>
                <a:tailEnd type="none" w="med" len="med"/>
              </a:ln>
            </p:spPr>
          </p:sp>
          <p:sp>
            <p:nvSpPr>
              <p:cNvPr id="367655" name="直接连接符 367654"/>
              <p:cNvSpPr/>
              <p:nvPr/>
            </p:nvSpPr>
            <p:spPr>
              <a:xfrm>
                <a:off x="2880" y="1296"/>
                <a:ext cx="568" cy="0"/>
              </a:xfrm>
              <a:prstGeom prst="line">
                <a:avLst/>
              </a:prstGeom>
              <a:ln w="28575" cap="flat" cmpd="sng">
                <a:solidFill>
                  <a:schemeClr val="tx2"/>
                </a:solidFill>
                <a:prstDash val="solid"/>
                <a:headEnd type="none" w="med" len="med"/>
                <a:tailEnd type="none" w="med" len="med"/>
              </a:ln>
            </p:spPr>
          </p:sp>
          <p:sp>
            <p:nvSpPr>
              <p:cNvPr id="367656" name="直接连接符 367655"/>
              <p:cNvSpPr/>
              <p:nvPr/>
            </p:nvSpPr>
            <p:spPr>
              <a:xfrm>
                <a:off x="2868" y="1374"/>
                <a:ext cx="228" cy="0"/>
              </a:xfrm>
              <a:prstGeom prst="line">
                <a:avLst/>
              </a:prstGeom>
              <a:ln w="28575" cap="flat" cmpd="sng">
                <a:solidFill>
                  <a:schemeClr val="tx2"/>
                </a:solidFill>
                <a:prstDash val="solid"/>
                <a:headEnd type="none" w="med" len="med"/>
                <a:tailEnd type="none" w="med" len="med"/>
              </a:ln>
            </p:spPr>
          </p:sp>
          <p:sp>
            <p:nvSpPr>
              <p:cNvPr id="367657" name="直接连接符 367656"/>
              <p:cNvSpPr/>
              <p:nvPr/>
            </p:nvSpPr>
            <p:spPr>
              <a:xfrm>
                <a:off x="3096" y="1326"/>
                <a:ext cx="0" cy="120"/>
              </a:xfrm>
              <a:prstGeom prst="line">
                <a:avLst/>
              </a:prstGeom>
              <a:ln w="28575" cap="flat" cmpd="sng">
                <a:solidFill>
                  <a:schemeClr val="tx2"/>
                </a:solidFill>
                <a:prstDash val="solid"/>
                <a:headEnd type="none" w="med" len="med"/>
                <a:tailEnd type="none" w="med" len="med"/>
              </a:ln>
            </p:spPr>
          </p:sp>
          <p:sp>
            <p:nvSpPr>
              <p:cNvPr id="367658" name="直接连接符 367657"/>
              <p:cNvSpPr/>
              <p:nvPr/>
            </p:nvSpPr>
            <p:spPr>
              <a:xfrm>
                <a:off x="3150" y="1362"/>
                <a:ext cx="0" cy="72"/>
              </a:xfrm>
              <a:prstGeom prst="line">
                <a:avLst/>
              </a:prstGeom>
              <a:ln w="28575" cap="flat" cmpd="sng">
                <a:solidFill>
                  <a:schemeClr val="tx2"/>
                </a:solidFill>
                <a:prstDash val="solid"/>
                <a:headEnd type="none" w="med" len="med"/>
                <a:tailEnd type="none" w="med" len="med"/>
              </a:ln>
            </p:spPr>
          </p:sp>
          <p:sp>
            <p:nvSpPr>
              <p:cNvPr id="367659" name="直接连接符 367658"/>
              <p:cNvSpPr/>
              <p:nvPr/>
            </p:nvSpPr>
            <p:spPr>
              <a:xfrm>
                <a:off x="3192" y="1374"/>
                <a:ext cx="0" cy="48"/>
              </a:xfrm>
              <a:prstGeom prst="line">
                <a:avLst/>
              </a:prstGeom>
              <a:ln w="28575" cap="flat" cmpd="sng">
                <a:solidFill>
                  <a:schemeClr val="tx2"/>
                </a:solidFill>
                <a:prstDash val="solid"/>
                <a:headEnd type="none" w="med" len="med"/>
                <a:tailEnd type="none" w="med" len="med"/>
              </a:ln>
            </p:spPr>
          </p:sp>
          <p:sp>
            <p:nvSpPr>
              <p:cNvPr id="367660" name="直接连接符 367659"/>
              <p:cNvSpPr/>
              <p:nvPr/>
            </p:nvSpPr>
            <p:spPr>
              <a:xfrm flipV="1">
                <a:off x="2874" y="1105"/>
                <a:ext cx="928" cy="5"/>
              </a:xfrm>
              <a:prstGeom prst="line">
                <a:avLst/>
              </a:prstGeom>
              <a:ln w="28575" cap="flat" cmpd="sng">
                <a:solidFill>
                  <a:schemeClr val="tx2"/>
                </a:solidFill>
                <a:prstDash val="solid"/>
                <a:headEnd type="none" w="med" len="med"/>
                <a:tailEnd type="none" w="med" len="med"/>
              </a:ln>
            </p:spPr>
          </p:sp>
          <p:sp>
            <p:nvSpPr>
              <p:cNvPr id="367661" name="直接连接符 367660"/>
              <p:cNvSpPr/>
              <p:nvPr/>
            </p:nvSpPr>
            <p:spPr>
              <a:xfrm>
                <a:off x="3978" y="1128"/>
                <a:ext cx="1542" cy="6"/>
              </a:xfrm>
              <a:prstGeom prst="line">
                <a:avLst/>
              </a:prstGeom>
              <a:ln w="28575" cap="flat" cmpd="sng">
                <a:solidFill>
                  <a:schemeClr val="tx2"/>
                </a:solidFill>
                <a:prstDash val="solid"/>
                <a:headEnd type="none" w="med" len="med"/>
                <a:tailEnd type="none" w="med" len="med"/>
              </a:ln>
            </p:spPr>
          </p:sp>
          <p:sp>
            <p:nvSpPr>
              <p:cNvPr id="367662" name="流程图: 汇总连接 367661"/>
              <p:cNvSpPr/>
              <p:nvPr/>
            </p:nvSpPr>
            <p:spPr>
              <a:xfrm>
                <a:off x="4590" y="1014"/>
                <a:ext cx="168" cy="180"/>
              </a:xfrm>
              <a:prstGeom prst="flowChartSummingJunction">
                <a:avLst/>
              </a:prstGeom>
              <a:solidFill>
                <a:srgbClr val="FFF7EF"/>
              </a:solidFill>
              <a:ln w="38100" cap="flat" cmpd="sng">
                <a:solidFill>
                  <a:srgbClr val="996633"/>
                </a:solidFill>
                <a:prstDash val="solid"/>
                <a:headEnd type="none" w="med" len="med"/>
                <a:tailEnd type="none" w="med" len="lg"/>
              </a:ln>
            </p:spPr>
            <p:txBody>
              <a:bodyPr/>
              <a:lstStyle/>
              <a:p>
                <a:endParaRPr lang="zh-CN" altLang="en-US"/>
              </a:p>
            </p:txBody>
          </p:sp>
          <p:sp>
            <p:nvSpPr>
              <p:cNvPr id="367663" name="直接连接符 367662"/>
              <p:cNvSpPr/>
              <p:nvPr/>
            </p:nvSpPr>
            <p:spPr>
              <a:xfrm>
                <a:off x="5538" y="768"/>
                <a:ext cx="0" cy="2826"/>
              </a:xfrm>
              <a:prstGeom prst="line">
                <a:avLst/>
              </a:prstGeom>
              <a:ln w="25400" cap="flat" cmpd="sng">
                <a:solidFill>
                  <a:schemeClr val="tx2"/>
                </a:solidFill>
                <a:prstDash val="solid"/>
                <a:headEnd type="none" w="med" len="med"/>
                <a:tailEnd type="none" w="med" len="med"/>
              </a:ln>
            </p:spPr>
          </p:sp>
          <p:sp>
            <p:nvSpPr>
              <p:cNvPr id="367664" name="矩形 367663"/>
              <p:cNvSpPr/>
              <p:nvPr/>
            </p:nvSpPr>
            <p:spPr>
              <a:xfrm rot="5400000">
                <a:off x="3318" y="684"/>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67665" name="矩形 367664"/>
              <p:cNvSpPr/>
              <p:nvPr/>
            </p:nvSpPr>
            <p:spPr>
              <a:xfrm rot="5400000">
                <a:off x="3330" y="990"/>
                <a:ext cx="90" cy="24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67666" name="矩形 367665"/>
              <p:cNvSpPr/>
              <p:nvPr/>
            </p:nvSpPr>
            <p:spPr>
              <a:xfrm>
                <a:off x="2826" y="1614"/>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67667" name="直接连接符 367666"/>
              <p:cNvSpPr/>
              <p:nvPr/>
            </p:nvSpPr>
            <p:spPr>
              <a:xfrm>
                <a:off x="2862" y="1830"/>
                <a:ext cx="150" cy="0"/>
              </a:xfrm>
              <a:prstGeom prst="line">
                <a:avLst/>
              </a:prstGeom>
              <a:ln w="25400" cap="flat" cmpd="sng">
                <a:solidFill>
                  <a:schemeClr val="tx2"/>
                </a:solidFill>
                <a:prstDash val="solid"/>
                <a:headEnd type="none" w="med" len="med"/>
                <a:tailEnd type="none" w="med" len="lg"/>
              </a:ln>
            </p:spPr>
          </p:sp>
          <p:sp>
            <p:nvSpPr>
              <p:cNvPr id="367668" name="直接连接符 367667"/>
              <p:cNvSpPr/>
              <p:nvPr/>
            </p:nvSpPr>
            <p:spPr>
              <a:xfrm>
                <a:off x="3252" y="1842"/>
                <a:ext cx="246" cy="0"/>
              </a:xfrm>
              <a:prstGeom prst="line">
                <a:avLst/>
              </a:prstGeom>
              <a:ln w="25400" cap="flat" cmpd="sng">
                <a:solidFill>
                  <a:schemeClr val="tx2"/>
                </a:solidFill>
                <a:prstDash val="solid"/>
                <a:headEnd type="none" w="med" len="med"/>
                <a:tailEnd type="none" w="med" len="lg"/>
              </a:ln>
            </p:spPr>
          </p:sp>
          <p:sp>
            <p:nvSpPr>
              <p:cNvPr id="367669" name="直接连接符 367668"/>
              <p:cNvSpPr/>
              <p:nvPr/>
            </p:nvSpPr>
            <p:spPr>
              <a:xfrm flipH="1" flipV="1">
                <a:off x="3096" y="1882"/>
                <a:ext cx="60" cy="58"/>
              </a:xfrm>
              <a:prstGeom prst="line">
                <a:avLst/>
              </a:prstGeom>
              <a:ln w="25400" cap="flat" cmpd="sng">
                <a:solidFill>
                  <a:srgbClr val="D60093"/>
                </a:solidFill>
                <a:prstDash val="solid"/>
                <a:headEnd type="none" w="med" len="med"/>
                <a:tailEnd type="none" w="med" len="lg"/>
              </a:ln>
            </p:spPr>
          </p:sp>
          <p:sp>
            <p:nvSpPr>
              <p:cNvPr id="367670" name="直接连接符 367669"/>
              <p:cNvSpPr/>
              <p:nvPr/>
            </p:nvSpPr>
            <p:spPr>
              <a:xfrm flipV="1">
                <a:off x="2982" y="1842"/>
                <a:ext cx="270" cy="78"/>
              </a:xfrm>
              <a:prstGeom prst="line">
                <a:avLst/>
              </a:prstGeom>
              <a:ln w="38100" cap="flat" cmpd="sng">
                <a:solidFill>
                  <a:srgbClr val="D60093"/>
                </a:solidFill>
                <a:prstDash val="solid"/>
                <a:headEnd type="none" w="med" len="med"/>
                <a:tailEnd type="none" w="med" len="lg"/>
              </a:ln>
            </p:spPr>
          </p:sp>
          <p:sp>
            <p:nvSpPr>
              <p:cNvPr id="367671" name="直接连接符 367670"/>
              <p:cNvSpPr/>
              <p:nvPr/>
            </p:nvSpPr>
            <p:spPr>
              <a:xfrm>
                <a:off x="2862" y="1560"/>
                <a:ext cx="0" cy="2028"/>
              </a:xfrm>
              <a:prstGeom prst="line">
                <a:avLst/>
              </a:prstGeom>
              <a:ln w="25400" cap="flat" cmpd="sng">
                <a:solidFill>
                  <a:schemeClr val="tx2"/>
                </a:solidFill>
                <a:prstDash val="solid"/>
                <a:headEnd type="none" w="med" len="med"/>
                <a:tailEnd type="none" w="med" len="med"/>
              </a:ln>
            </p:spPr>
          </p:sp>
          <p:grpSp>
            <p:nvGrpSpPr>
              <p:cNvPr id="367672" name="组合 367671"/>
              <p:cNvGrpSpPr/>
              <p:nvPr/>
            </p:nvGrpSpPr>
            <p:grpSpPr>
              <a:xfrm>
                <a:off x="3091" y="2076"/>
                <a:ext cx="282" cy="288"/>
                <a:chOff x="1541" y="2100"/>
                <a:chExt cx="282" cy="288"/>
              </a:xfrm>
            </p:grpSpPr>
            <p:sp>
              <p:nvSpPr>
                <p:cNvPr id="367673" name="直接连接符 367672"/>
                <p:cNvSpPr/>
                <p:nvPr/>
              </p:nvSpPr>
              <p:spPr>
                <a:xfrm flipH="1">
                  <a:off x="1688" y="2174"/>
                  <a:ext cx="0" cy="78"/>
                </a:xfrm>
                <a:prstGeom prst="line">
                  <a:avLst/>
                </a:prstGeom>
                <a:ln w="38100" cap="flat" cmpd="sng">
                  <a:solidFill>
                    <a:schemeClr val="tx2"/>
                  </a:solidFill>
                  <a:prstDash val="solid"/>
                  <a:headEnd type="none" w="med" len="med"/>
                  <a:tailEnd type="none" w="med" len="med"/>
                </a:ln>
              </p:spPr>
            </p:sp>
            <p:sp>
              <p:nvSpPr>
                <p:cNvPr id="367674" name="直接连接符 367673"/>
                <p:cNvSpPr/>
                <p:nvPr/>
              </p:nvSpPr>
              <p:spPr>
                <a:xfrm rot="-267705">
                  <a:off x="1541" y="2105"/>
                  <a:ext cx="282" cy="128"/>
                </a:xfrm>
                <a:prstGeom prst="line">
                  <a:avLst/>
                </a:prstGeom>
                <a:ln w="38100" cap="flat" cmpd="sng">
                  <a:solidFill>
                    <a:schemeClr val="tx2"/>
                  </a:solidFill>
                  <a:prstDash val="solid"/>
                  <a:headEnd type="none" w="med" len="med"/>
                  <a:tailEnd type="none" w="med" len="med"/>
                </a:ln>
              </p:spPr>
            </p:sp>
            <p:grpSp>
              <p:nvGrpSpPr>
                <p:cNvPr id="367675" name="组合 367674"/>
                <p:cNvGrpSpPr/>
                <p:nvPr/>
              </p:nvGrpSpPr>
              <p:grpSpPr>
                <a:xfrm>
                  <a:off x="1592" y="2292"/>
                  <a:ext cx="188" cy="96"/>
                  <a:chOff x="2240" y="1944"/>
                  <a:chExt cx="188" cy="96"/>
                </a:xfrm>
              </p:grpSpPr>
              <p:sp>
                <p:nvSpPr>
                  <p:cNvPr id="367676" name="直接连接符 367675"/>
                  <p:cNvSpPr/>
                  <p:nvPr/>
                </p:nvSpPr>
                <p:spPr>
                  <a:xfrm>
                    <a:off x="2240" y="2029"/>
                    <a:ext cx="188" cy="0"/>
                  </a:xfrm>
                  <a:prstGeom prst="line">
                    <a:avLst/>
                  </a:prstGeom>
                  <a:ln w="38100" cap="flat" cmpd="sng">
                    <a:solidFill>
                      <a:schemeClr val="tx2"/>
                    </a:solidFill>
                    <a:prstDash val="solid"/>
                    <a:headEnd type="none" w="med" len="med"/>
                    <a:tailEnd type="none" w="med" len="med"/>
                  </a:ln>
                </p:spPr>
              </p:sp>
              <p:sp>
                <p:nvSpPr>
                  <p:cNvPr id="367677" name="直接连接符 367676"/>
                  <p:cNvSpPr/>
                  <p:nvPr/>
                </p:nvSpPr>
                <p:spPr>
                  <a:xfrm>
                    <a:off x="2428" y="1944"/>
                    <a:ext cx="0" cy="96"/>
                  </a:xfrm>
                  <a:prstGeom prst="line">
                    <a:avLst/>
                  </a:prstGeom>
                  <a:ln w="38100" cap="flat" cmpd="sng">
                    <a:solidFill>
                      <a:schemeClr val="tx2"/>
                    </a:solidFill>
                    <a:prstDash val="solid"/>
                    <a:headEnd type="none" w="med" len="med"/>
                    <a:tailEnd type="none" w="med" len="med"/>
                  </a:ln>
                </p:spPr>
              </p:sp>
              <p:sp>
                <p:nvSpPr>
                  <p:cNvPr id="367678" name="直接连接符 367677"/>
                  <p:cNvSpPr/>
                  <p:nvPr/>
                </p:nvSpPr>
                <p:spPr>
                  <a:xfrm>
                    <a:off x="2240" y="1944"/>
                    <a:ext cx="0" cy="96"/>
                  </a:xfrm>
                  <a:prstGeom prst="line">
                    <a:avLst/>
                  </a:prstGeom>
                  <a:ln w="38100" cap="flat" cmpd="sng">
                    <a:solidFill>
                      <a:schemeClr val="tx2"/>
                    </a:solidFill>
                    <a:prstDash val="solid"/>
                    <a:headEnd type="none" w="med" len="med"/>
                    <a:tailEnd type="none" w="med" len="med"/>
                  </a:ln>
                </p:spPr>
              </p:sp>
            </p:grpSp>
            <p:sp>
              <p:nvSpPr>
                <p:cNvPr id="367679" name="直接连接符 367678"/>
                <p:cNvSpPr/>
                <p:nvPr/>
              </p:nvSpPr>
              <p:spPr>
                <a:xfrm flipH="1">
                  <a:off x="1596" y="2100"/>
                  <a:ext cx="0" cy="132"/>
                </a:xfrm>
                <a:prstGeom prst="line">
                  <a:avLst/>
                </a:prstGeom>
                <a:ln w="38100" cap="flat" cmpd="sng">
                  <a:solidFill>
                    <a:schemeClr val="tx2"/>
                  </a:solidFill>
                  <a:prstDash val="solid"/>
                  <a:headEnd type="none" w="med" len="med"/>
                  <a:tailEnd type="none" w="med" len="med"/>
                </a:ln>
              </p:spPr>
            </p:sp>
            <p:sp>
              <p:nvSpPr>
                <p:cNvPr id="367680" name="直接连接符 367679"/>
                <p:cNvSpPr/>
                <p:nvPr/>
              </p:nvSpPr>
              <p:spPr>
                <a:xfrm flipH="1">
                  <a:off x="1688" y="2278"/>
                  <a:ext cx="0" cy="98"/>
                </a:xfrm>
                <a:prstGeom prst="line">
                  <a:avLst/>
                </a:prstGeom>
                <a:ln w="38100" cap="flat" cmpd="sng">
                  <a:solidFill>
                    <a:schemeClr val="tx2"/>
                  </a:solidFill>
                  <a:prstDash val="solid"/>
                  <a:headEnd type="none" w="med" len="med"/>
                  <a:tailEnd type="none" w="med" len="med"/>
                </a:ln>
              </p:spPr>
            </p:sp>
          </p:grpSp>
          <p:grpSp>
            <p:nvGrpSpPr>
              <p:cNvPr id="367681" name="组合 367680"/>
              <p:cNvGrpSpPr/>
              <p:nvPr/>
            </p:nvGrpSpPr>
            <p:grpSpPr>
              <a:xfrm>
                <a:off x="3499" y="2068"/>
                <a:ext cx="282" cy="288"/>
                <a:chOff x="1541" y="2100"/>
                <a:chExt cx="282" cy="288"/>
              </a:xfrm>
            </p:grpSpPr>
            <p:sp>
              <p:nvSpPr>
                <p:cNvPr id="367682" name="直接连接符 367681"/>
                <p:cNvSpPr/>
                <p:nvPr/>
              </p:nvSpPr>
              <p:spPr>
                <a:xfrm flipH="1">
                  <a:off x="1688" y="2174"/>
                  <a:ext cx="0" cy="78"/>
                </a:xfrm>
                <a:prstGeom prst="line">
                  <a:avLst/>
                </a:prstGeom>
                <a:ln w="38100" cap="flat" cmpd="sng">
                  <a:solidFill>
                    <a:schemeClr val="tx2"/>
                  </a:solidFill>
                  <a:prstDash val="solid"/>
                  <a:headEnd type="none" w="med" len="med"/>
                  <a:tailEnd type="none" w="med" len="med"/>
                </a:ln>
              </p:spPr>
            </p:sp>
            <p:sp>
              <p:nvSpPr>
                <p:cNvPr id="367683" name="直接连接符 367682"/>
                <p:cNvSpPr/>
                <p:nvPr/>
              </p:nvSpPr>
              <p:spPr>
                <a:xfrm rot="-267705">
                  <a:off x="1541" y="2105"/>
                  <a:ext cx="282" cy="128"/>
                </a:xfrm>
                <a:prstGeom prst="line">
                  <a:avLst/>
                </a:prstGeom>
                <a:ln w="38100" cap="flat" cmpd="sng">
                  <a:solidFill>
                    <a:schemeClr val="tx2"/>
                  </a:solidFill>
                  <a:prstDash val="solid"/>
                  <a:headEnd type="none" w="med" len="med"/>
                  <a:tailEnd type="none" w="med" len="med"/>
                </a:ln>
              </p:spPr>
            </p:sp>
            <p:grpSp>
              <p:nvGrpSpPr>
                <p:cNvPr id="367684" name="组合 367683"/>
                <p:cNvGrpSpPr/>
                <p:nvPr/>
              </p:nvGrpSpPr>
              <p:grpSpPr>
                <a:xfrm>
                  <a:off x="1592" y="2292"/>
                  <a:ext cx="188" cy="96"/>
                  <a:chOff x="2240" y="1944"/>
                  <a:chExt cx="188" cy="96"/>
                </a:xfrm>
              </p:grpSpPr>
              <p:sp>
                <p:nvSpPr>
                  <p:cNvPr id="367685" name="直接连接符 367684"/>
                  <p:cNvSpPr/>
                  <p:nvPr/>
                </p:nvSpPr>
                <p:spPr>
                  <a:xfrm>
                    <a:off x="2240" y="2029"/>
                    <a:ext cx="188" cy="0"/>
                  </a:xfrm>
                  <a:prstGeom prst="line">
                    <a:avLst/>
                  </a:prstGeom>
                  <a:ln w="38100" cap="flat" cmpd="sng">
                    <a:solidFill>
                      <a:schemeClr val="tx2"/>
                    </a:solidFill>
                    <a:prstDash val="solid"/>
                    <a:headEnd type="none" w="med" len="med"/>
                    <a:tailEnd type="none" w="med" len="med"/>
                  </a:ln>
                </p:spPr>
              </p:sp>
              <p:sp>
                <p:nvSpPr>
                  <p:cNvPr id="367686" name="直接连接符 367685"/>
                  <p:cNvSpPr/>
                  <p:nvPr/>
                </p:nvSpPr>
                <p:spPr>
                  <a:xfrm>
                    <a:off x="2428" y="1944"/>
                    <a:ext cx="0" cy="96"/>
                  </a:xfrm>
                  <a:prstGeom prst="line">
                    <a:avLst/>
                  </a:prstGeom>
                  <a:ln w="38100" cap="flat" cmpd="sng">
                    <a:solidFill>
                      <a:schemeClr val="tx2"/>
                    </a:solidFill>
                    <a:prstDash val="solid"/>
                    <a:headEnd type="none" w="med" len="med"/>
                    <a:tailEnd type="none" w="med" len="med"/>
                  </a:ln>
                </p:spPr>
              </p:sp>
              <p:sp>
                <p:nvSpPr>
                  <p:cNvPr id="367687" name="直接连接符 367686"/>
                  <p:cNvSpPr/>
                  <p:nvPr/>
                </p:nvSpPr>
                <p:spPr>
                  <a:xfrm>
                    <a:off x="2240" y="1944"/>
                    <a:ext cx="0" cy="96"/>
                  </a:xfrm>
                  <a:prstGeom prst="line">
                    <a:avLst/>
                  </a:prstGeom>
                  <a:ln w="38100" cap="flat" cmpd="sng">
                    <a:solidFill>
                      <a:schemeClr val="tx2"/>
                    </a:solidFill>
                    <a:prstDash val="solid"/>
                    <a:headEnd type="none" w="med" len="med"/>
                    <a:tailEnd type="none" w="med" len="med"/>
                  </a:ln>
                </p:spPr>
              </p:sp>
            </p:grpSp>
            <p:sp>
              <p:nvSpPr>
                <p:cNvPr id="367688" name="直接连接符 367687"/>
                <p:cNvSpPr/>
                <p:nvPr/>
              </p:nvSpPr>
              <p:spPr>
                <a:xfrm flipH="1">
                  <a:off x="1596" y="2100"/>
                  <a:ext cx="0" cy="132"/>
                </a:xfrm>
                <a:prstGeom prst="line">
                  <a:avLst/>
                </a:prstGeom>
                <a:ln w="38100" cap="flat" cmpd="sng">
                  <a:solidFill>
                    <a:schemeClr val="tx2"/>
                  </a:solidFill>
                  <a:prstDash val="solid"/>
                  <a:headEnd type="none" w="med" len="med"/>
                  <a:tailEnd type="none" w="med" len="med"/>
                </a:ln>
              </p:spPr>
            </p:sp>
            <p:sp>
              <p:nvSpPr>
                <p:cNvPr id="367689" name="直接连接符 367688"/>
                <p:cNvSpPr/>
                <p:nvPr/>
              </p:nvSpPr>
              <p:spPr>
                <a:xfrm flipH="1">
                  <a:off x="1688" y="2278"/>
                  <a:ext cx="0" cy="98"/>
                </a:xfrm>
                <a:prstGeom prst="line">
                  <a:avLst/>
                </a:prstGeom>
                <a:ln w="38100" cap="flat" cmpd="sng">
                  <a:solidFill>
                    <a:schemeClr val="tx2"/>
                  </a:solidFill>
                  <a:prstDash val="solid"/>
                  <a:headEnd type="none" w="med" len="med"/>
                  <a:tailEnd type="none" w="med" len="med"/>
                </a:ln>
              </p:spPr>
            </p:sp>
          </p:grpSp>
          <p:sp>
            <p:nvSpPr>
              <p:cNvPr id="367690" name="文本框 367689"/>
              <p:cNvSpPr txBox="1"/>
              <p:nvPr/>
            </p:nvSpPr>
            <p:spPr>
              <a:xfrm>
                <a:off x="4242" y="2284"/>
                <a:ext cx="443" cy="250"/>
              </a:xfrm>
              <a:prstGeom prst="rect">
                <a:avLst/>
              </a:prstGeom>
              <a:noFill/>
              <a:ln w="9525">
                <a:noFill/>
              </a:ln>
            </p:spPr>
            <p:txBody>
              <a:bodyPr wrap="none" anchor="t" anchorCtr="0">
                <a:spAutoFit/>
              </a:bodyPr>
              <a:lstStyle/>
              <a:p>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1</a:t>
                </a:r>
                <a:endParaRPr lang="en-US" altLang="zh-CN" sz="2000" b="1">
                  <a:solidFill>
                    <a:schemeClr val="accent2"/>
                  </a:solidFill>
                  <a:latin typeface="Times New Roman" panose="02020603050405020304" pitchFamily="18" charset="0"/>
                </a:endParaRPr>
              </a:p>
            </p:txBody>
          </p:sp>
          <p:sp>
            <p:nvSpPr>
              <p:cNvPr id="367691" name="直接连接符 367690"/>
              <p:cNvSpPr/>
              <p:nvPr/>
            </p:nvSpPr>
            <p:spPr>
              <a:xfrm flipV="1">
                <a:off x="3886" y="1840"/>
                <a:ext cx="398" cy="0"/>
              </a:xfrm>
              <a:prstGeom prst="line">
                <a:avLst/>
              </a:prstGeom>
              <a:ln w="25400" cap="flat" cmpd="sng">
                <a:solidFill>
                  <a:schemeClr val="tx2"/>
                </a:solidFill>
                <a:prstDash val="solid"/>
                <a:headEnd type="none" w="med" len="med"/>
                <a:tailEnd type="none" w="med" len="med"/>
              </a:ln>
            </p:spPr>
          </p:sp>
          <p:sp>
            <p:nvSpPr>
              <p:cNvPr id="367692" name="直接连接符 367691"/>
              <p:cNvSpPr/>
              <p:nvPr/>
            </p:nvSpPr>
            <p:spPr>
              <a:xfrm flipV="1">
                <a:off x="4260" y="2193"/>
                <a:ext cx="240" cy="84"/>
              </a:xfrm>
              <a:prstGeom prst="line">
                <a:avLst/>
              </a:prstGeom>
              <a:ln w="38100" cap="flat" cmpd="sng">
                <a:solidFill>
                  <a:schemeClr val="tx2"/>
                </a:solidFill>
                <a:prstDash val="solid"/>
                <a:headEnd type="none" w="med" len="med"/>
                <a:tailEnd type="none" w="med" len="med"/>
              </a:ln>
            </p:spPr>
          </p:sp>
          <p:sp>
            <p:nvSpPr>
              <p:cNvPr id="367693" name="任意多边形 367692"/>
              <p:cNvSpPr/>
              <p:nvPr/>
            </p:nvSpPr>
            <p:spPr>
              <a:xfrm>
                <a:off x="3894" y="1566"/>
                <a:ext cx="348" cy="624"/>
              </a:xfrm>
              <a:custGeom>
                <a:avLst/>
                <a:gdLst/>
                <a:ahLst/>
                <a:cxnLst/>
                <a:rect l="0" t="0" r="0" b="0"/>
                <a:pathLst>
                  <a:path w="276" h="456">
                    <a:moveTo>
                      <a:pt x="0" y="0"/>
                    </a:moveTo>
                    <a:lnTo>
                      <a:pt x="0" y="456"/>
                    </a:lnTo>
                    <a:lnTo>
                      <a:pt x="276" y="456"/>
                    </a:lnTo>
                  </a:path>
                </a:pathLst>
              </a:custGeom>
              <a:noFill/>
              <a:ln w="25400" cap="flat" cmpd="sng">
                <a:solidFill>
                  <a:schemeClr val="tx2">
                    <a:alpha val="100000"/>
                  </a:schemeClr>
                </a:solidFill>
                <a:prstDash val="solid"/>
                <a:headEnd type="none" w="med" len="med"/>
                <a:tailEnd type="none" w="med" len="med"/>
              </a:ln>
            </p:spPr>
            <p:txBody>
              <a:bodyPr/>
              <a:lstStyle/>
              <a:p>
                <a:endParaRPr lang="zh-CN" altLang="en-US"/>
              </a:p>
            </p:txBody>
          </p:sp>
          <p:sp>
            <p:nvSpPr>
              <p:cNvPr id="367694" name="任意多边形 367693"/>
              <p:cNvSpPr/>
              <p:nvPr/>
            </p:nvSpPr>
            <p:spPr>
              <a:xfrm>
                <a:off x="4476" y="1848"/>
                <a:ext cx="192" cy="348"/>
              </a:xfrm>
              <a:custGeom>
                <a:avLst/>
                <a:gdLst/>
                <a:ahLst/>
                <a:cxnLst/>
                <a:rect l="0" t="0" r="0" b="0"/>
                <a:pathLst>
                  <a:path w="204" h="456">
                    <a:moveTo>
                      <a:pt x="204" y="0"/>
                    </a:moveTo>
                    <a:lnTo>
                      <a:pt x="204" y="456"/>
                    </a:lnTo>
                    <a:lnTo>
                      <a:pt x="0" y="456"/>
                    </a:lnTo>
                  </a:path>
                </a:pathLst>
              </a:custGeom>
              <a:noFill/>
              <a:ln w="25400" cap="flat" cmpd="sng">
                <a:solidFill>
                  <a:schemeClr val="tx2">
                    <a:alpha val="100000"/>
                  </a:schemeClr>
                </a:solidFill>
                <a:prstDash val="solid"/>
                <a:headEnd type="none" w="med" len="med"/>
                <a:tailEnd type="none" w="med" len="med"/>
              </a:ln>
            </p:spPr>
            <p:txBody>
              <a:bodyPr/>
              <a:lstStyle/>
              <a:p>
                <a:endParaRPr lang="zh-CN" altLang="en-US"/>
              </a:p>
            </p:txBody>
          </p:sp>
          <p:grpSp>
            <p:nvGrpSpPr>
              <p:cNvPr id="367695" name="组合 367694"/>
              <p:cNvGrpSpPr/>
              <p:nvPr/>
            </p:nvGrpSpPr>
            <p:grpSpPr>
              <a:xfrm>
                <a:off x="4239" y="1846"/>
                <a:ext cx="287" cy="244"/>
                <a:chOff x="2589" y="2698"/>
                <a:chExt cx="287" cy="244"/>
              </a:xfrm>
            </p:grpSpPr>
            <p:sp>
              <p:nvSpPr>
                <p:cNvPr id="367696" name="直接连接符 367695"/>
                <p:cNvSpPr/>
                <p:nvPr/>
              </p:nvSpPr>
              <p:spPr>
                <a:xfrm flipV="1">
                  <a:off x="2589" y="2698"/>
                  <a:ext cx="287" cy="116"/>
                </a:xfrm>
                <a:prstGeom prst="line">
                  <a:avLst/>
                </a:prstGeom>
                <a:ln w="38100" cap="flat" cmpd="sng">
                  <a:solidFill>
                    <a:schemeClr val="tx2"/>
                  </a:solidFill>
                  <a:prstDash val="solid"/>
                  <a:headEnd type="none" w="med" len="med"/>
                  <a:tailEnd type="none" w="med" len="med"/>
                </a:ln>
              </p:spPr>
            </p:sp>
            <p:sp>
              <p:nvSpPr>
                <p:cNvPr id="367697" name="直接连接符 367696"/>
                <p:cNvSpPr/>
                <p:nvPr/>
              </p:nvSpPr>
              <p:spPr>
                <a:xfrm>
                  <a:off x="2743" y="2744"/>
                  <a:ext cx="0" cy="87"/>
                </a:xfrm>
                <a:prstGeom prst="line">
                  <a:avLst/>
                </a:prstGeom>
                <a:ln w="38100" cap="flat" cmpd="sng">
                  <a:solidFill>
                    <a:schemeClr val="tx2"/>
                  </a:solidFill>
                  <a:prstDash val="solid"/>
                  <a:headEnd type="none" w="med" len="med"/>
                  <a:tailEnd type="none" w="med" len="med"/>
                </a:ln>
              </p:spPr>
            </p:sp>
            <p:sp>
              <p:nvSpPr>
                <p:cNvPr id="367698" name="直接连接符 367697"/>
                <p:cNvSpPr/>
                <p:nvPr/>
              </p:nvSpPr>
              <p:spPr>
                <a:xfrm>
                  <a:off x="2646" y="2928"/>
                  <a:ext cx="192" cy="0"/>
                </a:xfrm>
                <a:prstGeom prst="line">
                  <a:avLst/>
                </a:prstGeom>
                <a:ln w="38100" cap="flat" cmpd="sng">
                  <a:solidFill>
                    <a:schemeClr val="tx2"/>
                  </a:solidFill>
                  <a:prstDash val="solid"/>
                  <a:headEnd type="none" w="med" len="med"/>
                  <a:tailEnd type="none" w="med" len="med"/>
                </a:ln>
              </p:spPr>
            </p:sp>
            <p:sp>
              <p:nvSpPr>
                <p:cNvPr id="367699" name="直接连接符 367698"/>
                <p:cNvSpPr/>
                <p:nvPr/>
              </p:nvSpPr>
              <p:spPr>
                <a:xfrm>
                  <a:off x="2838" y="2851"/>
                  <a:ext cx="0" cy="91"/>
                </a:xfrm>
                <a:prstGeom prst="line">
                  <a:avLst/>
                </a:prstGeom>
                <a:ln w="38100" cap="flat" cmpd="sng">
                  <a:solidFill>
                    <a:schemeClr val="tx2"/>
                  </a:solidFill>
                  <a:prstDash val="solid"/>
                  <a:headEnd type="none" w="med" len="med"/>
                  <a:tailEnd type="none" w="med" len="med"/>
                </a:ln>
              </p:spPr>
            </p:sp>
            <p:sp>
              <p:nvSpPr>
                <p:cNvPr id="367700" name="直接连接符 367699"/>
                <p:cNvSpPr/>
                <p:nvPr/>
              </p:nvSpPr>
              <p:spPr>
                <a:xfrm>
                  <a:off x="2646" y="2851"/>
                  <a:ext cx="0" cy="91"/>
                </a:xfrm>
                <a:prstGeom prst="line">
                  <a:avLst/>
                </a:prstGeom>
                <a:ln w="38100" cap="flat" cmpd="sng">
                  <a:solidFill>
                    <a:schemeClr val="tx2"/>
                  </a:solidFill>
                  <a:prstDash val="solid"/>
                  <a:headEnd type="none" w="med" len="med"/>
                  <a:tailEnd type="none" w="med" len="med"/>
                </a:ln>
              </p:spPr>
            </p:sp>
            <p:sp>
              <p:nvSpPr>
                <p:cNvPr id="367701" name="直接连接符 367700"/>
                <p:cNvSpPr/>
                <p:nvPr/>
              </p:nvSpPr>
              <p:spPr>
                <a:xfrm>
                  <a:off x="2743" y="2858"/>
                  <a:ext cx="0" cy="75"/>
                </a:xfrm>
                <a:prstGeom prst="line">
                  <a:avLst/>
                </a:prstGeom>
                <a:ln w="38100" cap="flat" cmpd="sng">
                  <a:solidFill>
                    <a:schemeClr val="tx2"/>
                  </a:solidFill>
                  <a:prstDash val="solid"/>
                  <a:headEnd type="none" w="med" len="med"/>
                  <a:tailEnd type="none" w="med" len="med"/>
                </a:ln>
              </p:spPr>
            </p:sp>
          </p:grpSp>
          <p:sp>
            <p:nvSpPr>
              <p:cNvPr id="367702" name="文本框 367701"/>
              <p:cNvSpPr txBox="1"/>
              <p:nvPr/>
            </p:nvSpPr>
            <p:spPr>
              <a:xfrm>
                <a:off x="5138" y="1399"/>
                <a:ext cx="382" cy="250"/>
              </a:xfrm>
              <a:prstGeom prst="rect">
                <a:avLst/>
              </a:prstGeom>
              <a:noFill/>
              <a:ln w="25400">
                <a:noFill/>
              </a:ln>
            </p:spPr>
            <p:txBody>
              <a:bodyPr wrap="none" anchor="ctr" anchorCtr="0">
                <a:spAutoFit/>
              </a:bodyPr>
              <a:lstStyle/>
              <a:p>
                <a:pPr algn="ctr"/>
                <a:r>
                  <a:rPr lang="en-US" altLang="zh-CN" sz="2000" b="1">
                    <a:solidFill>
                      <a:schemeClr val="accent2"/>
                    </a:solidFill>
                    <a:latin typeface="Times New Roman" panose="02020603050405020304" pitchFamily="18" charset="0"/>
                  </a:rPr>
                  <a:t>FR</a:t>
                </a:r>
                <a:r>
                  <a:rPr lang="en-US" altLang="zh-CN" sz="2000" b="1" baseline="-25000">
                    <a:solidFill>
                      <a:schemeClr val="accent2"/>
                    </a:solidFill>
                    <a:latin typeface="Times New Roman" panose="02020603050405020304" pitchFamily="18" charset="0"/>
                  </a:rPr>
                  <a:t>1</a:t>
                </a:r>
              </a:p>
            </p:txBody>
          </p:sp>
          <p:grpSp>
            <p:nvGrpSpPr>
              <p:cNvPr id="367703" name="组合 367702"/>
              <p:cNvGrpSpPr/>
              <p:nvPr/>
            </p:nvGrpSpPr>
            <p:grpSpPr>
              <a:xfrm>
                <a:off x="5150" y="1708"/>
                <a:ext cx="304" cy="300"/>
                <a:chOff x="3100" y="1010"/>
                <a:chExt cx="304" cy="300"/>
              </a:xfrm>
            </p:grpSpPr>
            <p:sp>
              <p:nvSpPr>
                <p:cNvPr id="367704" name="直接连接符 367703"/>
                <p:cNvSpPr/>
                <p:nvPr/>
              </p:nvSpPr>
              <p:spPr>
                <a:xfrm>
                  <a:off x="3120" y="1046"/>
                  <a:ext cx="264" cy="108"/>
                </a:xfrm>
                <a:prstGeom prst="line">
                  <a:avLst/>
                </a:prstGeom>
                <a:ln w="38100" cap="flat" cmpd="sng">
                  <a:solidFill>
                    <a:schemeClr val="tx2"/>
                  </a:solidFill>
                  <a:prstDash val="solid"/>
                  <a:headEnd type="none" w="med" len="med"/>
                  <a:tailEnd type="none" w="med" len="med"/>
                </a:ln>
              </p:spPr>
            </p:sp>
            <p:sp>
              <p:nvSpPr>
                <p:cNvPr id="367705" name="直接连接符 367704"/>
                <p:cNvSpPr/>
                <p:nvPr/>
              </p:nvSpPr>
              <p:spPr>
                <a:xfrm>
                  <a:off x="3180" y="1010"/>
                  <a:ext cx="0" cy="156"/>
                </a:xfrm>
                <a:prstGeom prst="line">
                  <a:avLst/>
                </a:prstGeom>
                <a:ln w="38100" cap="flat" cmpd="sng">
                  <a:solidFill>
                    <a:schemeClr val="tx2"/>
                  </a:solidFill>
                  <a:prstDash val="solid"/>
                  <a:headEnd type="none" w="med" len="med"/>
                  <a:tailEnd type="none" w="med" len="med"/>
                </a:ln>
              </p:spPr>
            </p:sp>
            <p:sp>
              <p:nvSpPr>
                <p:cNvPr id="367706" name="任意多边形 367705"/>
                <p:cNvSpPr/>
                <p:nvPr/>
              </p:nvSpPr>
              <p:spPr>
                <a:xfrm flipV="1">
                  <a:off x="3100" y="1226"/>
                  <a:ext cx="304" cy="84"/>
                </a:xfrm>
                <a:custGeom>
                  <a:avLst/>
                  <a:gdLst/>
                  <a:ahLst/>
                  <a:cxnLst/>
                  <a:rect l="0" t="0" r="0" b="0"/>
                  <a:pathLst>
                    <a:path w="264" h="84">
                      <a:moveTo>
                        <a:pt x="0" y="0"/>
                      </a:moveTo>
                      <a:lnTo>
                        <a:pt x="92" y="0"/>
                      </a:lnTo>
                      <a:lnTo>
                        <a:pt x="92" y="84"/>
                      </a:lnTo>
                      <a:lnTo>
                        <a:pt x="185" y="84"/>
                      </a:lnTo>
                      <a:lnTo>
                        <a:pt x="185" y="0"/>
                      </a:lnTo>
                      <a:lnTo>
                        <a:pt x="264" y="0"/>
                      </a:lnTo>
                    </a:path>
                  </a:pathLst>
                </a:custGeom>
                <a:noFill/>
                <a:ln w="38100" cap="flat" cmpd="sng">
                  <a:solidFill>
                    <a:schemeClr val="tx2">
                      <a:alpha val="100000"/>
                    </a:schemeClr>
                  </a:solidFill>
                  <a:prstDash val="solid"/>
                  <a:headEnd type="none" w="med" len="med"/>
                  <a:tailEnd type="none" w="med" len="med"/>
                </a:ln>
              </p:spPr>
              <p:txBody>
                <a:bodyPr/>
                <a:lstStyle/>
                <a:p>
                  <a:endParaRPr lang="zh-CN" altLang="en-US"/>
                </a:p>
              </p:txBody>
            </p:sp>
            <p:grpSp>
              <p:nvGrpSpPr>
                <p:cNvPr id="367707" name="组合 367706"/>
                <p:cNvGrpSpPr/>
                <p:nvPr/>
              </p:nvGrpSpPr>
              <p:grpSpPr>
                <a:xfrm>
                  <a:off x="3252" y="1094"/>
                  <a:ext cx="0" cy="132"/>
                  <a:chOff x="3264" y="974"/>
                  <a:chExt cx="0" cy="132"/>
                </a:xfrm>
              </p:grpSpPr>
              <p:sp>
                <p:nvSpPr>
                  <p:cNvPr id="367708" name="直接连接符 367707"/>
                  <p:cNvSpPr/>
                  <p:nvPr/>
                </p:nvSpPr>
                <p:spPr>
                  <a:xfrm>
                    <a:off x="3264" y="974"/>
                    <a:ext cx="0" cy="56"/>
                  </a:xfrm>
                  <a:prstGeom prst="line">
                    <a:avLst/>
                  </a:prstGeom>
                  <a:ln w="38100" cap="flat" cmpd="sng">
                    <a:solidFill>
                      <a:schemeClr val="tx2"/>
                    </a:solidFill>
                    <a:prstDash val="solid"/>
                    <a:headEnd type="none" w="med" len="med"/>
                    <a:tailEnd type="none" w="med" len="med"/>
                  </a:ln>
                </p:spPr>
              </p:sp>
              <p:sp>
                <p:nvSpPr>
                  <p:cNvPr id="367709" name="直接连接符 367708"/>
                  <p:cNvSpPr/>
                  <p:nvPr/>
                </p:nvSpPr>
                <p:spPr>
                  <a:xfrm>
                    <a:off x="3264" y="1050"/>
                    <a:ext cx="0" cy="56"/>
                  </a:xfrm>
                  <a:prstGeom prst="line">
                    <a:avLst/>
                  </a:prstGeom>
                  <a:ln w="38100" cap="flat" cmpd="sng">
                    <a:solidFill>
                      <a:schemeClr val="tx2"/>
                    </a:solidFill>
                    <a:prstDash val="solid"/>
                    <a:headEnd type="none" w="med" len="med"/>
                    <a:tailEnd type="none" w="med" len="med"/>
                  </a:ln>
                </p:spPr>
              </p:sp>
            </p:grpSp>
          </p:grpSp>
          <p:grpSp>
            <p:nvGrpSpPr>
              <p:cNvPr id="367710" name="组合 367709"/>
              <p:cNvGrpSpPr/>
              <p:nvPr/>
            </p:nvGrpSpPr>
            <p:grpSpPr>
              <a:xfrm>
                <a:off x="4269" y="1558"/>
                <a:ext cx="287" cy="244"/>
                <a:chOff x="2589" y="2698"/>
                <a:chExt cx="287" cy="244"/>
              </a:xfrm>
            </p:grpSpPr>
            <p:sp>
              <p:nvSpPr>
                <p:cNvPr id="367711" name="直接连接符 367710"/>
                <p:cNvSpPr/>
                <p:nvPr/>
              </p:nvSpPr>
              <p:spPr>
                <a:xfrm flipV="1">
                  <a:off x="2589" y="2698"/>
                  <a:ext cx="287" cy="116"/>
                </a:xfrm>
                <a:prstGeom prst="line">
                  <a:avLst/>
                </a:prstGeom>
                <a:ln w="38100" cap="flat" cmpd="sng">
                  <a:solidFill>
                    <a:schemeClr val="tx2"/>
                  </a:solidFill>
                  <a:prstDash val="solid"/>
                  <a:headEnd type="none" w="med" len="med"/>
                  <a:tailEnd type="none" w="med" len="med"/>
                </a:ln>
              </p:spPr>
            </p:sp>
            <p:sp>
              <p:nvSpPr>
                <p:cNvPr id="367712" name="直接连接符 367711"/>
                <p:cNvSpPr/>
                <p:nvPr/>
              </p:nvSpPr>
              <p:spPr>
                <a:xfrm>
                  <a:off x="2743" y="2744"/>
                  <a:ext cx="0" cy="87"/>
                </a:xfrm>
                <a:prstGeom prst="line">
                  <a:avLst/>
                </a:prstGeom>
                <a:ln w="38100" cap="flat" cmpd="sng">
                  <a:solidFill>
                    <a:schemeClr val="tx2"/>
                  </a:solidFill>
                  <a:prstDash val="solid"/>
                  <a:headEnd type="none" w="med" len="med"/>
                  <a:tailEnd type="none" w="med" len="med"/>
                </a:ln>
              </p:spPr>
            </p:sp>
            <p:sp>
              <p:nvSpPr>
                <p:cNvPr id="367713" name="直接连接符 367712"/>
                <p:cNvSpPr/>
                <p:nvPr/>
              </p:nvSpPr>
              <p:spPr>
                <a:xfrm>
                  <a:off x="2646" y="2928"/>
                  <a:ext cx="192" cy="0"/>
                </a:xfrm>
                <a:prstGeom prst="line">
                  <a:avLst/>
                </a:prstGeom>
                <a:ln w="38100" cap="flat" cmpd="sng">
                  <a:solidFill>
                    <a:schemeClr val="tx2"/>
                  </a:solidFill>
                  <a:prstDash val="solid"/>
                  <a:headEnd type="none" w="med" len="med"/>
                  <a:tailEnd type="none" w="med" len="med"/>
                </a:ln>
              </p:spPr>
            </p:sp>
            <p:sp>
              <p:nvSpPr>
                <p:cNvPr id="367714" name="直接连接符 367713"/>
                <p:cNvSpPr/>
                <p:nvPr/>
              </p:nvSpPr>
              <p:spPr>
                <a:xfrm>
                  <a:off x="2838" y="2851"/>
                  <a:ext cx="0" cy="91"/>
                </a:xfrm>
                <a:prstGeom prst="line">
                  <a:avLst/>
                </a:prstGeom>
                <a:ln w="38100" cap="flat" cmpd="sng">
                  <a:solidFill>
                    <a:schemeClr val="tx2"/>
                  </a:solidFill>
                  <a:prstDash val="solid"/>
                  <a:headEnd type="none" w="med" len="med"/>
                  <a:tailEnd type="none" w="med" len="med"/>
                </a:ln>
              </p:spPr>
            </p:sp>
            <p:sp>
              <p:nvSpPr>
                <p:cNvPr id="367715" name="直接连接符 367714"/>
                <p:cNvSpPr/>
                <p:nvPr/>
              </p:nvSpPr>
              <p:spPr>
                <a:xfrm>
                  <a:off x="2646" y="2851"/>
                  <a:ext cx="0" cy="91"/>
                </a:xfrm>
                <a:prstGeom prst="line">
                  <a:avLst/>
                </a:prstGeom>
                <a:ln w="38100" cap="flat" cmpd="sng">
                  <a:solidFill>
                    <a:schemeClr val="tx2"/>
                  </a:solidFill>
                  <a:prstDash val="solid"/>
                  <a:headEnd type="none" w="med" len="med"/>
                  <a:tailEnd type="none" w="med" len="med"/>
                </a:ln>
              </p:spPr>
            </p:sp>
            <p:sp>
              <p:nvSpPr>
                <p:cNvPr id="367716" name="直接连接符 367715"/>
                <p:cNvSpPr/>
                <p:nvPr/>
              </p:nvSpPr>
              <p:spPr>
                <a:xfrm>
                  <a:off x="2743" y="2858"/>
                  <a:ext cx="0" cy="75"/>
                </a:xfrm>
                <a:prstGeom prst="line">
                  <a:avLst/>
                </a:prstGeom>
                <a:ln w="38100" cap="flat" cmpd="sng">
                  <a:solidFill>
                    <a:schemeClr val="tx2"/>
                  </a:solidFill>
                  <a:prstDash val="solid"/>
                  <a:headEnd type="none" w="med" len="med"/>
                  <a:tailEnd type="none" w="med" len="med"/>
                </a:ln>
              </p:spPr>
            </p:sp>
          </p:grpSp>
          <p:sp>
            <p:nvSpPr>
              <p:cNvPr id="367717" name="直接连接符 367716"/>
              <p:cNvSpPr/>
              <p:nvPr/>
            </p:nvSpPr>
            <p:spPr>
              <a:xfrm>
                <a:off x="2998" y="2200"/>
                <a:ext cx="146" cy="0"/>
              </a:xfrm>
              <a:prstGeom prst="line">
                <a:avLst/>
              </a:prstGeom>
              <a:ln w="25400" cap="flat" cmpd="sng">
                <a:solidFill>
                  <a:schemeClr val="tx2"/>
                </a:solidFill>
                <a:prstDash val="solid"/>
                <a:headEnd type="none" w="med" len="med"/>
                <a:tailEnd type="none" w="med" len="med"/>
              </a:ln>
            </p:spPr>
          </p:sp>
          <p:sp>
            <p:nvSpPr>
              <p:cNvPr id="367718" name="直接连接符 367717"/>
              <p:cNvSpPr/>
              <p:nvPr/>
            </p:nvSpPr>
            <p:spPr>
              <a:xfrm>
                <a:off x="3374" y="2192"/>
                <a:ext cx="174" cy="0"/>
              </a:xfrm>
              <a:prstGeom prst="line">
                <a:avLst/>
              </a:prstGeom>
              <a:ln w="25400" cap="flat" cmpd="sng">
                <a:solidFill>
                  <a:schemeClr val="tx2"/>
                </a:solidFill>
                <a:prstDash val="solid"/>
                <a:headEnd type="none" w="med" len="med"/>
                <a:tailEnd type="none" w="med" len="med"/>
              </a:ln>
            </p:spPr>
          </p:sp>
          <p:sp>
            <p:nvSpPr>
              <p:cNvPr id="367719" name="直接连接符 367718"/>
              <p:cNvSpPr/>
              <p:nvPr/>
            </p:nvSpPr>
            <p:spPr>
              <a:xfrm>
                <a:off x="3778" y="2188"/>
                <a:ext cx="224" cy="0"/>
              </a:xfrm>
              <a:prstGeom prst="line">
                <a:avLst/>
              </a:prstGeom>
              <a:ln w="25400" cap="flat" cmpd="sng">
                <a:solidFill>
                  <a:schemeClr val="tx2"/>
                </a:solidFill>
                <a:prstDash val="solid"/>
                <a:headEnd type="none" w="med" len="med"/>
                <a:tailEnd type="none" w="med" len="med"/>
              </a:ln>
            </p:spPr>
          </p:sp>
          <p:sp>
            <p:nvSpPr>
              <p:cNvPr id="367720" name="直接连接符 367719"/>
              <p:cNvSpPr/>
              <p:nvPr/>
            </p:nvSpPr>
            <p:spPr>
              <a:xfrm>
                <a:off x="3006" y="2034"/>
                <a:ext cx="0" cy="174"/>
              </a:xfrm>
              <a:prstGeom prst="line">
                <a:avLst/>
              </a:prstGeom>
              <a:ln w="25400" cap="flat" cmpd="sng">
                <a:solidFill>
                  <a:schemeClr val="tx2"/>
                </a:solidFill>
                <a:prstDash val="solid"/>
                <a:headEnd type="none" w="med" len="med"/>
                <a:tailEnd type="none" w="med" len="med"/>
              </a:ln>
            </p:spPr>
          </p:sp>
          <p:sp>
            <p:nvSpPr>
              <p:cNvPr id="367721" name="直接连接符 367720"/>
              <p:cNvSpPr/>
              <p:nvPr/>
            </p:nvSpPr>
            <p:spPr>
              <a:xfrm>
                <a:off x="3886" y="1558"/>
                <a:ext cx="416" cy="0"/>
              </a:xfrm>
              <a:prstGeom prst="line">
                <a:avLst/>
              </a:prstGeom>
              <a:ln w="25400" cap="flat" cmpd="sng">
                <a:solidFill>
                  <a:schemeClr val="tx2"/>
                </a:solidFill>
                <a:prstDash val="solid"/>
                <a:headEnd type="none" w="med" len="med"/>
                <a:tailEnd type="none" w="med" len="med"/>
              </a:ln>
            </p:spPr>
          </p:sp>
          <p:sp>
            <p:nvSpPr>
              <p:cNvPr id="367722" name="直接连接符 367721"/>
              <p:cNvSpPr/>
              <p:nvPr/>
            </p:nvSpPr>
            <p:spPr>
              <a:xfrm flipH="1">
                <a:off x="3486" y="1836"/>
                <a:ext cx="0" cy="210"/>
              </a:xfrm>
              <a:prstGeom prst="line">
                <a:avLst/>
              </a:prstGeom>
              <a:ln w="25400" cap="flat" cmpd="sng">
                <a:solidFill>
                  <a:schemeClr val="tx2"/>
                </a:solidFill>
                <a:prstDash val="solid"/>
                <a:headEnd type="none" w="med" len="med"/>
                <a:tailEnd type="none" w="med" len="med"/>
              </a:ln>
            </p:spPr>
          </p:sp>
          <p:sp>
            <p:nvSpPr>
              <p:cNvPr id="367723" name="直接连接符 367722"/>
              <p:cNvSpPr/>
              <p:nvPr/>
            </p:nvSpPr>
            <p:spPr>
              <a:xfrm>
                <a:off x="3010" y="2038"/>
                <a:ext cx="482" cy="0"/>
              </a:xfrm>
              <a:prstGeom prst="line">
                <a:avLst/>
              </a:prstGeom>
              <a:ln w="25400" cap="flat" cmpd="sng">
                <a:solidFill>
                  <a:schemeClr val="tx2"/>
                </a:solidFill>
                <a:prstDash val="solid"/>
                <a:headEnd type="none" w="med" len="med"/>
                <a:tailEnd type="none" w="med" len="med"/>
              </a:ln>
            </p:spPr>
          </p:sp>
          <p:sp>
            <p:nvSpPr>
              <p:cNvPr id="367724" name="直接连接符 367723"/>
              <p:cNvSpPr/>
              <p:nvPr/>
            </p:nvSpPr>
            <p:spPr>
              <a:xfrm>
                <a:off x="4486" y="1852"/>
                <a:ext cx="746" cy="0"/>
              </a:xfrm>
              <a:prstGeom prst="line">
                <a:avLst/>
              </a:prstGeom>
              <a:ln w="25400" cap="flat" cmpd="sng">
                <a:solidFill>
                  <a:schemeClr val="tx2"/>
                </a:solidFill>
                <a:prstDash val="solid"/>
                <a:headEnd type="none" w="med" len="med"/>
                <a:tailEnd type="none" w="med" len="med"/>
              </a:ln>
            </p:spPr>
          </p:sp>
          <p:sp>
            <p:nvSpPr>
              <p:cNvPr id="367725" name="直接连接符 367724"/>
              <p:cNvSpPr/>
              <p:nvPr/>
            </p:nvSpPr>
            <p:spPr>
              <a:xfrm>
                <a:off x="5422" y="1846"/>
                <a:ext cx="122" cy="0"/>
              </a:xfrm>
              <a:prstGeom prst="line">
                <a:avLst/>
              </a:prstGeom>
              <a:ln w="25400" cap="flat" cmpd="sng">
                <a:solidFill>
                  <a:schemeClr val="tx2"/>
                </a:solidFill>
                <a:prstDash val="solid"/>
                <a:headEnd type="none" w="med" len="med"/>
                <a:tailEnd type="none" w="med" len="med"/>
              </a:ln>
            </p:spPr>
          </p:sp>
          <p:sp>
            <p:nvSpPr>
              <p:cNvPr id="367726" name="矩形 367725"/>
              <p:cNvSpPr/>
              <p:nvPr/>
            </p:nvSpPr>
            <p:spPr>
              <a:xfrm>
                <a:off x="4848" y="1680"/>
                <a:ext cx="216" cy="324"/>
              </a:xfrm>
              <a:prstGeom prst="rect">
                <a:avLst/>
              </a:prstGeom>
              <a:solidFill>
                <a:srgbClr val="EFFFFF"/>
              </a:solidFill>
              <a:ln w="38100" cap="flat" cmpd="sng">
                <a:solidFill>
                  <a:schemeClr val="tx2"/>
                </a:solidFill>
                <a:prstDash val="solid"/>
                <a:miter/>
                <a:headEnd type="none" w="med" len="med"/>
                <a:tailEnd type="none" w="med" len="med"/>
              </a:ln>
            </p:spPr>
            <p:txBody>
              <a:bodyPr/>
              <a:lstStyle/>
              <a:p>
                <a:endParaRPr lang="zh-CN" altLang="en-US"/>
              </a:p>
            </p:txBody>
          </p:sp>
          <p:sp>
            <p:nvSpPr>
              <p:cNvPr id="367727" name="直接连接符 367726"/>
              <p:cNvSpPr/>
              <p:nvPr/>
            </p:nvSpPr>
            <p:spPr>
              <a:xfrm>
                <a:off x="4668" y="2184"/>
                <a:ext cx="0" cy="456"/>
              </a:xfrm>
              <a:prstGeom prst="line">
                <a:avLst/>
              </a:prstGeom>
              <a:ln w="25400" cap="flat" cmpd="sng">
                <a:solidFill>
                  <a:schemeClr val="tx2"/>
                </a:solidFill>
                <a:prstDash val="solid"/>
                <a:headEnd type="none" w="med" len="med"/>
                <a:tailEnd type="none" w="med" len="med"/>
              </a:ln>
            </p:spPr>
          </p:sp>
          <p:sp>
            <p:nvSpPr>
              <p:cNvPr id="367728" name="直接连接符 367727"/>
              <p:cNvSpPr/>
              <p:nvPr/>
            </p:nvSpPr>
            <p:spPr>
              <a:xfrm rot="5400000" flipV="1">
                <a:off x="3813" y="1773"/>
                <a:ext cx="6" cy="1704"/>
              </a:xfrm>
              <a:prstGeom prst="line">
                <a:avLst/>
              </a:prstGeom>
              <a:ln w="25400" cap="flat" cmpd="sng">
                <a:solidFill>
                  <a:schemeClr val="tx2"/>
                </a:solidFill>
                <a:prstDash val="solid"/>
                <a:headEnd type="none" w="med" len="med"/>
                <a:tailEnd type="none" w="med" len="med"/>
              </a:ln>
            </p:spPr>
          </p:sp>
          <p:sp>
            <p:nvSpPr>
              <p:cNvPr id="367729" name="直接连接符 367728"/>
              <p:cNvSpPr/>
              <p:nvPr/>
            </p:nvSpPr>
            <p:spPr>
              <a:xfrm>
                <a:off x="2970" y="2628"/>
                <a:ext cx="0" cy="288"/>
              </a:xfrm>
              <a:prstGeom prst="line">
                <a:avLst/>
              </a:prstGeom>
              <a:ln w="25400" cap="flat" cmpd="sng">
                <a:solidFill>
                  <a:schemeClr val="tx2"/>
                </a:solidFill>
                <a:prstDash val="solid"/>
                <a:headEnd type="none" w="med" len="med"/>
                <a:tailEnd type="none" w="med" len="med"/>
              </a:ln>
            </p:spPr>
          </p:sp>
          <p:grpSp>
            <p:nvGrpSpPr>
              <p:cNvPr id="367730" name="组合 367729"/>
              <p:cNvGrpSpPr/>
              <p:nvPr/>
            </p:nvGrpSpPr>
            <p:grpSpPr>
              <a:xfrm>
                <a:off x="3283" y="2788"/>
                <a:ext cx="282" cy="288"/>
                <a:chOff x="1541" y="2100"/>
                <a:chExt cx="282" cy="288"/>
              </a:xfrm>
            </p:grpSpPr>
            <p:sp>
              <p:nvSpPr>
                <p:cNvPr id="367731" name="直接连接符 367730"/>
                <p:cNvSpPr/>
                <p:nvPr/>
              </p:nvSpPr>
              <p:spPr>
                <a:xfrm flipH="1">
                  <a:off x="1688" y="2174"/>
                  <a:ext cx="0" cy="78"/>
                </a:xfrm>
                <a:prstGeom prst="line">
                  <a:avLst/>
                </a:prstGeom>
                <a:ln w="38100" cap="flat" cmpd="sng">
                  <a:solidFill>
                    <a:srgbClr val="3333FF"/>
                  </a:solidFill>
                  <a:prstDash val="solid"/>
                  <a:headEnd type="none" w="med" len="med"/>
                  <a:tailEnd type="none" w="med" len="med"/>
                </a:ln>
              </p:spPr>
            </p:sp>
            <p:sp>
              <p:nvSpPr>
                <p:cNvPr id="367732" name="直接连接符 367731"/>
                <p:cNvSpPr/>
                <p:nvPr/>
              </p:nvSpPr>
              <p:spPr>
                <a:xfrm rot="-267705">
                  <a:off x="1541" y="2105"/>
                  <a:ext cx="282" cy="128"/>
                </a:xfrm>
                <a:prstGeom prst="line">
                  <a:avLst/>
                </a:prstGeom>
                <a:ln w="38100" cap="flat" cmpd="sng">
                  <a:solidFill>
                    <a:srgbClr val="3333FF"/>
                  </a:solidFill>
                  <a:prstDash val="solid"/>
                  <a:headEnd type="none" w="med" len="med"/>
                  <a:tailEnd type="none" w="med" len="med"/>
                </a:ln>
              </p:spPr>
            </p:sp>
            <p:grpSp>
              <p:nvGrpSpPr>
                <p:cNvPr id="367733" name="组合 367732"/>
                <p:cNvGrpSpPr/>
                <p:nvPr/>
              </p:nvGrpSpPr>
              <p:grpSpPr>
                <a:xfrm>
                  <a:off x="1592" y="2292"/>
                  <a:ext cx="188" cy="96"/>
                  <a:chOff x="2240" y="1944"/>
                  <a:chExt cx="188" cy="96"/>
                </a:xfrm>
              </p:grpSpPr>
              <p:sp>
                <p:nvSpPr>
                  <p:cNvPr id="367734" name="直接连接符 367733"/>
                  <p:cNvSpPr/>
                  <p:nvPr/>
                </p:nvSpPr>
                <p:spPr>
                  <a:xfrm>
                    <a:off x="2240" y="2029"/>
                    <a:ext cx="188" cy="0"/>
                  </a:xfrm>
                  <a:prstGeom prst="line">
                    <a:avLst/>
                  </a:prstGeom>
                  <a:ln w="38100" cap="flat" cmpd="sng">
                    <a:solidFill>
                      <a:srgbClr val="3333FF"/>
                    </a:solidFill>
                    <a:prstDash val="solid"/>
                    <a:headEnd type="none" w="med" len="med"/>
                    <a:tailEnd type="none" w="med" len="med"/>
                  </a:ln>
                </p:spPr>
              </p:sp>
              <p:sp>
                <p:nvSpPr>
                  <p:cNvPr id="367735" name="直接连接符 367734"/>
                  <p:cNvSpPr/>
                  <p:nvPr/>
                </p:nvSpPr>
                <p:spPr>
                  <a:xfrm>
                    <a:off x="2428" y="1944"/>
                    <a:ext cx="0" cy="96"/>
                  </a:xfrm>
                  <a:prstGeom prst="line">
                    <a:avLst/>
                  </a:prstGeom>
                  <a:ln w="38100" cap="flat" cmpd="sng">
                    <a:solidFill>
                      <a:srgbClr val="3333FF"/>
                    </a:solidFill>
                    <a:prstDash val="solid"/>
                    <a:headEnd type="none" w="med" len="med"/>
                    <a:tailEnd type="none" w="med" len="med"/>
                  </a:ln>
                </p:spPr>
              </p:sp>
              <p:sp>
                <p:nvSpPr>
                  <p:cNvPr id="367736" name="直接连接符 367735"/>
                  <p:cNvSpPr/>
                  <p:nvPr/>
                </p:nvSpPr>
                <p:spPr>
                  <a:xfrm>
                    <a:off x="2240" y="1944"/>
                    <a:ext cx="0" cy="96"/>
                  </a:xfrm>
                  <a:prstGeom prst="line">
                    <a:avLst/>
                  </a:prstGeom>
                  <a:ln w="38100" cap="flat" cmpd="sng">
                    <a:solidFill>
                      <a:srgbClr val="3333FF"/>
                    </a:solidFill>
                    <a:prstDash val="solid"/>
                    <a:headEnd type="none" w="med" len="med"/>
                    <a:tailEnd type="none" w="med" len="med"/>
                  </a:ln>
                </p:spPr>
              </p:sp>
            </p:grpSp>
            <p:sp>
              <p:nvSpPr>
                <p:cNvPr id="367737" name="直接连接符 367736"/>
                <p:cNvSpPr/>
                <p:nvPr/>
              </p:nvSpPr>
              <p:spPr>
                <a:xfrm flipH="1">
                  <a:off x="1596" y="2100"/>
                  <a:ext cx="0" cy="132"/>
                </a:xfrm>
                <a:prstGeom prst="line">
                  <a:avLst/>
                </a:prstGeom>
                <a:ln w="38100" cap="flat" cmpd="sng">
                  <a:solidFill>
                    <a:srgbClr val="3333FF"/>
                  </a:solidFill>
                  <a:prstDash val="solid"/>
                  <a:headEnd type="none" w="med" len="med"/>
                  <a:tailEnd type="none" w="med" len="med"/>
                </a:ln>
              </p:spPr>
            </p:sp>
            <p:sp>
              <p:nvSpPr>
                <p:cNvPr id="367738" name="直接连接符 367737"/>
                <p:cNvSpPr/>
                <p:nvPr/>
              </p:nvSpPr>
              <p:spPr>
                <a:xfrm flipH="1">
                  <a:off x="1688" y="2278"/>
                  <a:ext cx="0" cy="98"/>
                </a:xfrm>
                <a:prstGeom prst="line">
                  <a:avLst/>
                </a:prstGeom>
                <a:ln w="38100" cap="flat" cmpd="sng">
                  <a:solidFill>
                    <a:srgbClr val="3333FF"/>
                  </a:solidFill>
                  <a:prstDash val="solid"/>
                  <a:headEnd type="none" w="med" len="med"/>
                  <a:tailEnd type="none" w="med" len="med"/>
                </a:ln>
              </p:spPr>
            </p:sp>
          </p:grpSp>
          <p:sp>
            <p:nvSpPr>
              <p:cNvPr id="367739" name="直接连接符 367738"/>
              <p:cNvSpPr/>
              <p:nvPr/>
            </p:nvSpPr>
            <p:spPr>
              <a:xfrm rot="-5400000">
                <a:off x="3148" y="2726"/>
                <a:ext cx="0" cy="368"/>
              </a:xfrm>
              <a:prstGeom prst="line">
                <a:avLst/>
              </a:prstGeom>
              <a:ln w="25400" cap="flat" cmpd="sng">
                <a:solidFill>
                  <a:schemeClr val="tx2"/>
                </a:solidFill>
                <a:prstDash val="solid"/>
                <a:headEnd type="none" w="med" len="med"/>
                <a:tailEnd type="none" w="med" len="med"/>
              </a:ln>
            </p:spPr>
          </p:sp>
          <p:sp>
            <p:nvSpPr>
              <p:cNvPr id="367740" name="直接连接符 367739"/>
              <p:cNvSpPr/>
              <p:nvPr/>
            </p:nvSpPr>
            <p:spPr>
              <a:xfrm rot="5400000" flipV="1">
                <a:off x="3750" y="2724"/>
                <a:ext cx="0" cy="360"/>
              </a:xfrm>
              <a:prstGeom prst="line">
                <a:avLst/>
              </a:prstGeom>
              <a:ln w="25400" cap="flat" cmpd="sng">
                <a:solidFill>
                  <a:schemeClr val="tx2"/>
                </a:solidFill>
                <a:prstDash val="solid"/>
                <a:headEnd type="none" w="med" len="med"/>
                <a:tailEnd type="none" w="med" len="med"/>
              </a:ln>
            </p:spPr>
          </p:sp>
          <p:sp>
            <p:nvSpPr>
              <p:cNvPr id="367741" name="直接连接符 367740"/>
              <p:cNvSpPr/>
              <p:nvPr/>
            </p:nvSpPr>
            <p:spPr>
              <a:xfrm rot="-5400000">
                <a:off x="3742" y="3076"/>
                <a:ext cx="350" cy="0"/>
              </a:xfrm>
              <a:prstGeom prst="line">
                <a:avLst/>
              </a:prstGeom>
              <a:ln w="25400" cap="flat" cmpd="sng">
                <a:solidFill>
                  <a:schemeClr val="tx2"/>
                </a:solidFill>
                <a:prstDash val="solid"/>
                <a:headEnd type="none" w="med" len="med"/>
                <a:tailEnd type="none" w="med" len="med"/>
              </a:ln>
            </p:spPr>
          </p:sp>
          <p:sp>
            <p:nvSpPr>
              <p:cNvPr id="367742" name="直接连接符 367741"/>
              <p:cNvSpPr/>
              <p:nvPr/>
            </p:nvSpPr>
            <p:spPr>
              <a:xfrm flipV="1">
                <a:off x="4068" y="3249"/>
                <a:ext cx="240" cy="84"/>
              </a:xfrm>
              <a:prstGeom prst="line">
                <a:avLst/>
              </a:prstGeom>
              <a:ln w="38100" cap="flat" cmpd="sng">
                <a:solidFill>
                  <a:srgbClr val="3333FF"/>
                </a:solidFill>
                <a:prstDash val="solid"/>
                <a:headEnd type="none" w="med" len="med"/>
                <a:tailEnd type="none" w="med" len="med"/>
              </a:ln>
            </p:spPr>
          </p:sp>
          <p:sp>
            <p:nvSpPr>
              <p:cNvPr id="367743" name="任意多边形 367742"/>
              <p:cNvSpPr/>
              <p:nvPr/>
            </p:nvSpPr>
            <p:spPr>
              <a:xfrm>
                <a:off x="4284" y="2916"/>
                <a:ext cx="192" cy="336"/>
              </a:xfrm>
              <a:custGeom>
                <a:avLst/>
                <a:gdLst/>
                <a:ahLst/>
                <a:cxnLst/>
                <a:rect l="0" t="0" r="0" b="0"/>
                <a:pathLst>
                  <a:path w="204" h="456">
                    <a:moveTo>
                      <a:pt x="204" y="0"/>
                    </a:moveTo>
                    <a:lnTo>
                      <a:pt x="204" y="456"/>
                    </a:lnTo>
                    <a:lnTo>
                      <a:pt x="0" y="456"/>
                    </a:lnTo>
                  </a:path>
                </a:pathLst>
              </a:custGeom>
              <a:noFill/>
              <a:ln w="25400" cap="flat" cmpd="sng">
                <a:solidFill>
                  <a:schemeClr val="tx2">
                    <a:alpha val="100000"/>
                  </a:schemeClr>
                </a:solidFill>
                <a:prstDash val="solid"/>
                <a:headEnd type="none" w="med" len="med"/>
                <a:tailEnd type="none" w="med" len="med"/>
              </a:ln>
            </p:spPr>
            <p:txBody>
              <a:bodyPr/>
              <a:lstStyle/>
              <a:p>
                <a:endParaRPr lang="zh-CN" altLang="en-US"/>
              </a:p>
            </p:txBody>
          </p:sp>
          <p:grpSp>
            <p:nvGrpSpPr>
              <p:cNvPr id="367744" name="组合 367743"/>
              <p:cNvGrpSpPr/>
              <p:nvPr/>
            </p:nvGrpSpPr>
            <p:grpSpPr>
              <a:xfrm>
                <a:off x="4047" y="2902"/>
                <a:ext cx="287" cy="244"/>
                <a:chOff x="2589" y="2698"/>
                <a:chExt cx="287" cy="244"/>
              </a:xfrm>
            </p:grpSpPr>
            <p:sp>
              <p:nvSpPr>
                <p:cNvPr id="367745" name="直接连接符 367744"/>
                <p:cNvSpPr/>
                <p:nvPr/>
              </p:nvSpPr>
              <p:spPr>
                <a:xfrm flipV="1">
                  <a:off x="2589" y="2698"/>
                  <a:ext cx="287" cy="116"/>
                </a:xfrm>
                <a:prstGeom prst="line">
                  <a:avLst/>
                </a:prstGeom>
                <a:ln w="38100" cap="flat" cmpd="sng">
                  <a:solidFill>
                    <a:srgbClr val="0000FF"/>
                  </a:solidFill>
                  <a:prstDash val="solid"/>
                  <a:headEnd type="none" w="med" len="med"/>
                  <a:tailEnd type="none" w="med" len="med"/>
                </a:ln>
              </p:spPr>
            </p:sp>
            <p:sp>
              <p:nvSpPr>
                <p:cNvPr id="367746" name="直接连接符 367745"/>
                <p:cNvSpPr/>
                <p:nvPr/>
              </p:nvSpPr>
              <p:spPr>
                <a:xfrm>
                  <a:off x="2743" y="2744"/>
                  <a:ext cx="0" cy="87"/>
                </a:xfrm>
                <a:prstGeom prst="line">
                  <a:avLst/>
                </a:prstGeom>
                <a:ln w="38100" cap="flat" cmpd="sng">
                  <a:solidFill>
                    <a:srgbClr val="0000FF"/>
                  </a:solidFill>
                  <a:prstDash val="solid"/>
                  <a:headEnd type="none" w="med" len="med"/>
                  <a:tailEnd type="none" w="med" len="med"/>
                </a:ln>
              </p:spPr>
            </p:sp>
            <p:sp>
              <p:nvSpPr>
                <p:cNvPr id="367747" name="直接连接符 367746"/>
                <p:cNvSpPr/>
                <p:nvPr/>
              </p:nvSpPr>
              <p:spPr>
                <a:xfrm>
                  <a:off x="2646" y="2928"/>
                  <a:ext cx="192" cy="0"/>
                </a:xfrm>
                <a:prstGeom prst="line">
                  <a:avLst/>
                </a:prstGeom>
                <a:ln w="38100" cap="flat" cmpd="sng">
                  <a:solidFill>
                    <a:srgbClr val="0000FF"/>
                  </a:solidFill>
                  <a:prstDash val="solid"/>
                  <a:headEnd type="none" w="med" len="med"/>
                  <a:tailEnd type="none" w="med" len="med"/>
                </a:ln>
              </p:spPr>
            </p:sp>
            <p:sp>
              <p:nvSpPr>
                <p:cNvPr id="367748" name="直接连接符 367747"/>
                <p:cNvSpPr/>
                <p:nvPr/>
              </p:nvSpPr>
              <p:spPr>
                <a:xfrm>
                  <a:off x="2838" y="2851"/>
                  <a:ext cx="0" cy="91"/>
                </a:xfrm>
                <a:prstGeom prst="line">
                  <a:avLst/>
                </a:prstGeom>
                <a:ln w="38100" cap="flat" cmpd="sng">
                  <a:solidFill>
                    <a:srgbClr val="0000FF"/>
                  </a:solidFill>
                  <a:prstDash val="solid"/>
                  <a:headEnd type="none" w="med" len="med"/>
                  <a:tailEnd type="none" w="med" len="med"/>
                </a:ln>
              </p:spPr>
            </p:sp>
            <p:sp>
              <p:nvSpPr>
                <p:cNvPr id="367749" name="直接连接符 367748"/>
                <p:cNvSpPr/>
                <p:nvPr/>
              </p:nvSpPr>
              <p:spPr>
                <a:xfrm>
                  <a:off x="2646" y="2851"/>
                  <a:ext cx="0" cy="91"/>
                </a:xfrm>
                <a:prstGeom prst="line">
                  <a:avLst/>
                </a:prstGeom>
                <a:ln w="38100" cap="flat" cmpd="sng">
                  <a:solidFill>
                    <a:srgbClr val="0000FF"/>
                  </a:solidFill>
                  <a:prstDash val="solid"/>
                  <a:headEnd type="none" w="med" len="med"/>
                  <a:tailEnd type="none" w="med" len="med"/>
                </a:ln>
              </p:spPr>
            </p:sp>
            <p:sp>
              <p:nvSpPr>
                <p:cNvPr id="367750" name="直接连接符 367749"/>
                <p:cNvSpPr/>
                <p:nvPr/>
              </p:nvSpPr>
              <p:spPr>
                <a:xfrm>
                  <a:off x="2743" y="2858"/>
                  <a:ext cx="0" cy="75"/>
                </a:xfrm>
                <a:prstGeom prst="line">
                  <a:avLst/>
                </a:prstGeom>
                <a:ln w="38100" cap="flat" cmpd="sng">
                  <a:solidFill>
                    <a:srgbClr val="0000FF"/>
                  </a:solidFill>
                  <a:prstDash val="solid"/>
                  <a:headEnd type="none" w="med" len="med"/>
                  <a:tailEnd type="none" w="med" len="med"/>
                </a:ln>
              </p:spPr>
            </p:sp>
          </p:grpSp>
          <p:grpSp>
            <p:nvGrpSpPr>
              <p:cNvPr id="367751" name="组合 367750"/>
              <p:cNvGrpSpPr/>
              <p:nvPr/>
            </p:nvGrpSpPr>
            <p:grpSpPr>
              <a:xfrm>
                <a:off x="5138" y="2764"/>
                <a:ext cx="304" cy="300"/>
                <a:chOff x="3100" y="1010"/>
                <a:chExt cx="304" cy="300"/>
              </a:xfrm>
            </p:grpSpPr>
            <p:sp>
              <p:nvSpPr>
                <p:cNvPr id="367752" name="直接连接符 367751"/>
                <p:cNvSpPr/>
                <p:nvPr/>
              </p:nvSpPr>
              <p:spPr>
                <a:xfrm>
                  <a:off x="3120" y="1046"/>
                  <a:ext cx="264" cy="108"/>
                </a:xfrm>
                <a:prstGeom prst="line">
                  <a:avLst/>
                </a:prstGeom>
                <a:ln w="38100" cap="flat" cmpd="sng">
                  <a:solidFill>
                    <a:srgbClr val="3333FF"/>
                  </a:solidFill>
                  <a:prstDash val="solid"/>
                  <a:headEnd type="none" w="med" len="med"/>
                  <a:tailEnd type="none" w="med" len="med"/>
                </a:ln>
              </p:spPr>
            </p:sp>
            <p:sp>
              <p:nvSpPr>
                <p:cNvPr id="367753" name="直接连接符 367752"/>
                <p:cNvSpPr/>
                <p:nvPr/>
              </p:nvSpPr>
              <p:spPr>
                <a:xfrm>
                  <a:off x="3180" y="1010"/>
                  <a:ext cx="0" cy="156"/>
                </a:xfrm>
                <a:prstGeom prst="line">
                  <a:avLst/>
                </a:prstGeom>
                <a:ln w="38100" cap="flat" cmpd="sng">
                  <a:solidFill>
                    <a:srgbClr val="3333FF"/>
                  </a:solidFill>
                  <a:prstDash val="solid"/>
                  <a:headEnd type="none" w="med" len="med"/>
                  <a:tailEnd type="none" w="med" len="med"/>
                </a:ln>
              </p:spPr>
            </p:sp>
            <p:sp>
              <p:nvSpPr>
                <p:cNvPr id="367754" name="任意多边形 367753"/>
                <p:cNvSpPr/>
                <p:nvPr/>
              </p:nvSpPr>
              <p:spPr>
                <a:xfrm flipV="1">
                  <a:off x="3100" y="1226"/>
                  <a:ext cx="304" cy="84"/>
                </a:xfrm>
                <a:custGeom>
                  <a:avLst/>
                  <a:gdLst/>
                  <a:ahLst/>
                  <a:cxnLst/>
                  <a:rect l="0" t="0" r="0" b="0"/>
                  <a:pathLst>
                    <a:path w="264" h="84">
                      <a:moveTo>
                        <a:pt x="0" y="0"/>
                      </a:moveTo>
                      <a:lnTo>
                        <a:pt x="92" y="0"/>
                      </a:lnTo>
                      <a:lnTo>
                        <a:pt x="92" y="84"/>
                      </a:lnTo>
                      <a:lnTo>
                        <a:pt x="185" y="84"/>
                      </a:lnTo>
                      <a:lnTo>
                        <a:pt x="185" y="0"/>
                      </a:lnTo>
                      <a:lnTo>
                        <a:pt x="264" y="0"/>
                      </a:lnTo>
                    </a:path>
                  </a:pathLst>
                </a:custGeom>
                <a:noFill/>
                <a:ln w="38100" cap="flat" cmpd="sng">
                  <a:solidFill>
                    <a:srgbClr val="3333FF">
                      <a:alpha val="100000"/>
                    </a:srgbClr>
                  </a:solidFill>
                  <a:prstDash val="solid"/>
                  <a:headEnd type="none" w="med" len="med"/>
                  <a:tailEnd type="none" w="med" len="med"/>
                </a:ln>
              </p:spPr>
              <p:txBody>
                <a:bodyPr/>
                <a:lstStyle/>
                <a:p>
                  <a:endParaRPr lang="zh-CN" altLang="en-US"/>
                </a:p>
              </p:txBody>
            </p:sp>
            <p:grpSp>
              <p:nvGrpSpPr>
                <p:cNvPr id="367755" name="组合 367754"/>
                <p:cNvGrpSpPr/>
                <p:nvPr/>
              </p:nvGrpSpPr>
              <p:grpSpPr>
                <a:xfrm>
                  <a:off x="3252" y="1094"/>
                  <a:ext cx="0" cy="132"/>
                  <a:chOff x="3264" y="974"/>
                  <a:chExt cx="0" cy="132"/>
                </a:xfrm>
              </p:grpSpPr>
              <p:sp>
                <p:nvSpPr>
                  <p:cNvPr id="367756" name="直接连接符 367755"/>
                  <p:cNvSpPr/>
                  <p:nvPr/>
                </p:nvSpPr>
                <p:spPr>
                  <a:xfrm>
                    <a:off x="3264" y="974"/>
                    <a:ext cx="0" cy="56"/>
                  </a:xfrm>
                  <a:prstGeom prst="line">
                    <a:avLst/>
                  </a:prstGeom>
                  <a:ln w="38100" cap="flat" cmpd="sng">
                    <a:solidFill>
                      <a:srgbClr val="3333FF"/>
                    </a:solidFill>
                    <a:prstDash val="solid"/>
                    <a:headEnd type="none" w="med" len="med"/>
                    <a:tailEnd type="none" w="med" len="med"/>
                  </a:ln>
                </p:spPr>
              </p:sp>
              <p:sp>
                <p:nvSpPr>
                  <p:cNvPr id="367757" name="直接连接符 367756"/>
                  <p:cNvSpPr/>
                  <p:nvPr/>
                </p:nvSpPr>
                <p:spPr>
                  <a:xfrm>
                    <a:off x="3264" y="1050"/>
                    <a:ext cx="0" cy="56"/>
                  </a:xfrm>
                  <a:prstGeom prst="line">
                    <a:avLst/>
                  </a:prstGeom>
                  <a:ln w="38100" cap="flat" cmpd="sng">
                    <a:solidFill>
                      <a:srgbClr val="3333FF"/>
                    </a:solidFill>
                    <a:prstDash val="solid"/>
                    <a:headEnd type="none" w="med" len="med"/>
                    <a:tailEnd type="none" w="med" len="med"/>
                  </a:ln>
                </p:spPr>
              </p:sp>
            </p:grpSp>
          </p:grpSp>
          <p:sp>
            <p:nvSpPr>
              <p:cNvPr id="367758" name="直接连接符 367757"/>
              <p:cNvSpPr/>
              <p:nvPr/>
            </p:nvSpPr>
            <p:spPr>
              <a:xfrm>
                <a:off x="4288" y="2908"/>
                <a:ext cx="938" cy="0"/>
              </a:xfrm>
              <a:prstGeom prst="line">
                <a:avLst/>
              </a:prstGeom>
              <a:ln w="25400" cap="flat" cmpd="sng">
                <a:solidFill>
                  <a:schemeClr val="tx2"/>
                </a:solidFill>
                <a:prstDash val="solid"/>
                <a:headEnd type="none" w="med" len="med"/>
                <a:tailEnd type="none" w="med" len="med"/>
              </a:ln>
            </p:spPr>
          </p:sp>
          <p:sp>
            <p:nvSpPr>
              <p:cNvPr id="367759" name="直接连接符 367758"/>
              <p:cNvSpPr/>
              <p:nvPr/>
            </p:nvSpPr>
            <p:spPr>
              <a:xfrm>
                <a:off x="5410" y="2908"/>
                <a:ext cx="122" cy="0"/>
              </a:xfrm>
              <a:prstGeom prst="line">
                <a:avLst/>
              </a:prstGeom>
              <a:ln w="25400" cap="flat" cmpd="sng">
                <a:solidFill>
                  <a:schemeClr val="tx2"/>
                </a:solidFill>
                <a:prstDash val="solid"/>
                <a:headEnd type="none" w="med" len="med"/>
                <a:tailEnd type="none" w="med" len="med"/>
              </a:ln>
            </p:spPr>
          </p:sp>
          <p:sp>
            <p:nvSpPr>
              <p:cNvPr id="367760" name="矩形 367759"/>
              <p:cNvSpPr/>
              <p:nvPr/>
            </p:nvSpPr>
            <p:spPr>
              <a:xfrm>
                <a:off x="4740" y="2760"/>
                <a:ext cx="216" cy="324"/>
              </a:xfrm>
              <a:prstGeom prst="rect">
                <a:avLst/>
              </a:prstGeom>
              <a:solidFill>
                <a:srgbClr val="EF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67761" name="直接连接符 367760"/>
              <p:cNvSpPr/>
              <p:nvPr/>
            </p:nvSpPr>
            <p:spPr>
              <a:xfrm rot="-5400000">
                <a:off x="4011" y="3153"/>
                <a:ext cx="0" cy="198"/>
              </a:xfrm>
              <a:prstGeom prst="line">
                <a:avLst/>
              </a:prstGeom>
              <a:ln w="25400" cap="flat" cmpd="sng">
                <a:solidFill>
                  <a:schemeClr val="tx2"/>
                </a:solidFill>
                <a:prstDash val="solid"/>
                <a:headEnd type="none" w="med" len="med"/>
                <a:tailEnd type="none" w="med" len="med"/>
              </a:ln>
            </p:spPr>
          </p:sp>
          <p:grpSp>
            <p:nvGrpSpPr>
              <p:cNvPr id="367762" name="组合 367761"/>
              <p:cNvGrpSpPr/>
              <p:nvPr/>
            </p:nvGrpSpPr>
            <p:grpSpPr>
              <a:xfrm>
                <a:off x="3483" y="3574"/>
                <a:ext cx="287" cy="244"/>
                <a:chOff x="2589" y="2698"/>
                <a:chExt cx="287" cy="244"/>
              </a:xfrm>
            </p:grpSpPr>
            <p:sp>
              <p:nvSpPr>
                <p:cNvPr id="367763" name="直接连接符 367762"/>
                <p:cNvSpPr/>
                <p:nvPr/>
              </p:nvSpPr>
              <p:spPr>
                <a:xfrm flipV="1">
                  <a:off x="2589" y="2698"/>
                  <a:ext cx="287" cy="116"/>
                </a:xfrm>
                <a:prstGeom prst="line">
                  <a:avLst/>
                </a:prstGeom>
                <a:ln w="38100" cap="flat" cmpd="sng">
                  <a:solidFill>
                    <a:srgbClr val="996633"/>
                  </a:solidFill>
                  <a:prstDash val="solid"/>
                  <a:headEnd type="none" w="med" len="med"/>
                  <a:tailEnd type="none" w="med" len="med"/>
                </a:ln>
              </p:spPr>
            </p:sp>
            <p:sp>
              <p:nvSpPr>
                <p:cNvPr id="367764" name="直接连接符 367763"/>
                <p:cNvSpPr/>
                <p:nvPr/>
              </p:nvSpPr>
              <p:spPr>
                <a:xfrm>
                  <a:off x="2743" y="2744"/>
                  <a:ext cx="0" cy="87"/>
                </a:xfrm>
                <a:prstGeom prst="line">
                  <a:avLst/>
                </a:prstGeom>
                <a:ln w="38100" cap="flat" cmpd="sng">
                  <a:solidFill>
                    <a:srgbClr val="996633"/>
                  </a:solidFill>
                  <a:prstDash val="solid"/>
                  <a:headEnd type="none" w="med" len="med"/>
                  <a:tailEnd type="none" w="med" len="med"/>
                </a:ln>
              </p:spPr>
            </p:sp>
            <p:sp>
              <p:nvSpPr>
                <p:cNvPr id="367765" name="直接连接符 367764"/>
                <p:cNvSpPr/>
                <p:nvPr/>
              </p:nvSpPr>
              <p:spPr>
                <a:xfrm>
                  <a:off x="2646" y="2928"/>
                  <a:ext cx="192" cy="0"/>
                </a:xfrm>
                <a:prstGeom prst="line">
                  <a:avLst/>
                </a:prstGeom>
                <a:ln w="38100" cap="flat" cmpd="sng">
                  <a:solidFill>
                    <a:srgbClr val="996633"/>
                  </a:solidFill>
                  <a:prstDash val="solid"/>
                  <a:headEnd type="none" w="med" len="med"/>
                  <a:tailEnd type="none" w="med" len="med"/>
                </a:ln>
              </p:spPr>
            </p:sp>
            <p:sp>
              <p:nvSpPr>
                <p:cNvPr id="367766" name="直接连接符 367765"/>
                <p:cNvSpPr/>
                <p:nvPr/>
              </p:nvSpPr>
              <p:spPr>
                <a:xfrm>
                  <a:off x="2838" y="2851"/>
                  <a:ext cx="0" cy="91"/>
                </a:xfrm>
                <a:prstGeom prst="line">
                  <a:avLst/>
                </a:prstGeom>
                <a:ln w="38100" cap="flat" cmpd="sng">
                  <a:solidFill>
                    <a:srgbClr val="996633"/>
                  </a:solidFill>
                  <a:prstDash val="solid"/>
                  <a:headEnd type="none" w="med" len="med"/>
                  <a:tailEnd type="none" w="med" len="med"/>
                </a:ln>
              </p:spPr>
            </p:sp>
            <p:sp>
              <p:nvSpPr>
                <p:cNvPr id="367767" name="直接连接符 367766"/>
                <p:cNvSpPr/>
                <p:nvPr/>
              </p:nvSpPr>
              <p:spPr>
                <a:xfrm>
                  <a:off x="2646" y="2851"/>
                  <a:ext cx="0" cy="91"/>
                </a:xfrm>
                <a:prstGeom prst="line">
                  <a:avLst/>
                </a:prstGeom>
                <a:ln w="38100" cap="flat" cmpd="sng">
                  <a:solidFill>
                    <a:srgbClr val="996633"/>
                  </a:solidFill>
                  <a:prstDash val="solid"/>
                  <a:headEnd type="none" w="med" len="med"/>
                  <a:tailEnd type="none" w="med" len="med"/>
                </a:ln>
              </p:spPr>
            </p:sp>
            <p:sp>
              <p:nvSpPr>
                <p:cNvPr id="367768" name="直接连接符 367767"/>
                <p:cNvSpPr/>
                <p:nvPr/>
              </p:nvSpPr>
              <p:spPr>
                <a:xfrm>
                  <a:off x="2743" y="2858"/>
                  <a:ext cx="0" cy="75"/>
                </a:xfrm>
                <a:prstGeom prst="line">
                  <a:avLst/>
                </a:prstGeom>
                <a:ln w="38100" cap="flat" cmpd="sng">
                  <a:solidFill>
                    <a:srgbClr val="996633"/>
                  </a:solidFill>
                  <a:prstDash val="solid"/>
                  <a:headEnd type="none" w="med" len="med"/>
                  <a:tailEnd type="none" w="med" len="med"/>
                </a:ln>
              </p:spPr>
            </p:sp>
          </p:grpSp>
          <p:sp>
            <p:nvSpPr>
              <p:cNvPr id="367769" name="直接连接符 367768"/>
              <p:cNvSpPr/>
              <p:nvPr/>
            </p:nvSpPr>
            <p:spPr>
              <a:xfrm>
                <a:off x="3742" y="3574"/>
                <a:ext cx="1802" cy="6"/>
              </a:xfrm>
              <a:prstGeom prst="line">
                <a:avLst/>
              </a:prstGeom>
              <a:ln w="25400" cap="flat" cmpd="sng">
                <a:solidFill>
                  <a:schemeClr val="tx2"/>
                </a:solidFill>
                <a:prstDash val="solid"/>
                <a:headEnd type="none" w="med" len="med"/>
                <a:tailEnd type="none" w="med" len="med"/>
              </a:ln>
            </p:spPr>
          </p:sp>
          <p:sp>
            <p:nvSpPr>
              <p:cNvPr id="367770" name="矩形 367769"/>
              <p:cNvSpPr/>
              <p:nvPr/>
            </p:nvSpPr>
            <p:spPr>
              <a:xfrm>
                <a:off x="4728" y="3432"/>
                <a:ext cx="216" cy="324"/>
              </a:xfrm>
              <a:prstGeom prst="rect">
                <a:avLst/>
              </a:prstGeom>
              <a:solidFill>
                <a:srgbClr val="EFFFFF"/>
              </a:solidFill>
              <a:ln w="38100" cap="flat" cmpd="sng">
                <a:solidFill>
                  <a:srgbClr val="996633"/>
                </a:solidFill>
                <a:prstDash val="solid"/>
                <a:miter/>
                <a:headEnd type="none" w="med" len="med"/>
                <a:tailEnd type="none" w="med" len="med"/>
              </a:ln>
            </p:spPr>
            <p:txBody>
              <a:bodyPr/>
              <a:lstStyle/>
              <a:p>
                <a:endParaRPr lang="zh-CN" altLang="en-US"/>
              </a:p>
            </p:txBody>
          </p:sp>
          <p:sp>
            <p:nvSpPr>
              <p:cNvPr id="367771" name="直接连接符 367770"/>
              <p:cNvSpPr/>
              <p:nvPr/>
            </p:nvSpPr>
            <p:spPr>
              <a:xfrm rot="5400000" flipV="1">
                <a:off x="3192" y="3258"/>
                <a:ext cx="0" cy="660"/>
              </a:xfrm>
              <a:prstGeom prst="line">
                <a:avLst/>
              </a:prstGeom>
              <a:ln w="25400" cap="flat" cmpd="sng">
                <a:solidFill>
                  <a:schemeClr val="tx2"/>
                </a:solidFill>
                <a:prstDash val="solid"/>
                <a:headEnd type="none" w="med" len="med"/>
                <a:tailEnd type="none" w="med" len="med"/>
              </a:ln>
            </p:spPr>
          </p:sp>
          <p:sp>
            <p:nvSpPr>
              <p:cNvPr id="367772" name="文本框 367771"/>
              <p:cNvSpPr txBox="1"/>
              <p:nvPr/>
            </p:nvSpPr>
            <p:spPr>
              <a:xfrm>
                <a:off x="5138" y="2479"/>
                <a:ext cx="382" cy="250"/>
              </a:xfrm>
              <a:prstGeom prst="rect">
                <a:avLst/>
              </a:prstGeom>
              <a:noFill/>
              <a:ln w="25400">
                <a:noFill/>
              </a:ln>
            </p:spPr>
            <p:txBody>
              <a:bodyPr wrap="none" anchor="ctr" anchorCtr="0">
                <a:spAutoFit/>
              </a:bodyPr>
              <a:lstStyle/>
              <a:p>
                <a:pPr algn="ctr"/>
                <a:r>
                  <a:rPr lang="en-US" altLang="zh-CN" sz="2000" b="1">
                    <a:solidFill>
                      <a:srgbClr val="D60093"/>
                    </a:solidFill>
                    <a:latin typeface="Times New Roman" panose="02020603050405020304" pitchFamily="18" charset="0"/>
                  </a:rPr>
                  <a:t>FR</a:t>
                </a:r>
                <a:r>
                  <a:rPr lang="en-US" altLang="zh-CN" sz="2000" b="1" baseline="-25000">
                    <a:solidFill>
                      <a:srgbClr val="D60093"/>
                    </a:solidFill>
                    <a:latin typeface="Times New Roman" panose="02020603050405020304" pitchFamily="18" charset="0"/>
                  </a:rPr>
                  <a:t>2</a:t>
                </a:r>
              </a:p>
            </p:txBody>
          </p:sp>
          <p:sp>
            <p:nvSpPr>
              <p:cNvPr id="367773" name="直接连接符 367772"/>
              <p:cNvSpPr/>
              <p:nvPr/>
            </p:nvSpPr>
            <p:spPr>
              <a:xfrm rot="-5400000">
                <a:off x="3993" y="2817"/>
                <a:ext cx="0" cy="174"/>
              </a:xfrm>
              <a:prstGeom prst="line">
                <a:avLst/>
              </a:prstGeom>
              <a:ln w="25400" cap="flat" cmpd="sng">
                <a:solidFill>
                  <a:schemeClr val="tx2"/>
                </a:solidFill>
                <a:prstDash val="solid"/>
                <a:headEnd type="none" w="med" len="med"/>
                <a:tailEnd type="none" w="med" len="med"/>
              </a:ln>
            </p:spPr>
          </p:sp>
          <p:sp>
            <p:nvSpPr>
              <p:cNvPr id="367774" name="直接连接符 367773"/>
              <p:cNvSpPr/>
              <p:nvPr/>
            </p:nvSpPr>
            <p:spPr>
              <a:xfrm flipV="1">
                <a:off x="4522" y="1558"/>
                <a:ext cx="150" cy="0"/>
              </a:xfrm>
              <a:prstGeom prst="line">
                <a:avLst/>
              </a:prstGeom>
              <a:ln w="25400" cap="flat" cmpd="sng">
                <a:solidFill>
                  <a:schemeClr val="tx2"/>
                </a:solidFill>
                <a:prstDash val="solid"/>
                <a:headEnd type="none" w="med" len="med"/>
                <a:tailEnd type="none" w="med" len="med"/>
              </a:ln>
            </p:spPr>
          </p:sp>
          <p:sp>
            <p:nvSpPr>
              <p:cNvPr id="367775" name="直接连接符 367774"/>
              <p:cNvSpPr/>
              <p:nvPr/>
            </p:nvSpPr>
            <p:spPr>
              <a:xfrm rot="-5400000" flipV="1">
                <a:off x="4514" y="1706"/>
                <a:ext cx="306" cy="0"/>
              </a:xfrm>
              <a:prstGeom prst="line">
                <a:avLst/>
              </a:prstGeom>
              <a:ln w="25400" cap="flat" cmpd="sng">
                <a:solidFill>
                  <a:schemeClr val="tx2"/>
                </a:solidFill>
                <a:prstDash val="solid"/>
                <a:headEnd type="none" w="med" len="med"/>
                <a:tailEnd type="none" w="med" len="med"/>
              </a:ln>
            </p:spPr>
          </p:sp>
          <p:sp>
            <p:nvSpPr>
              <p:cNvPr id="367776" name="矩形 367775"/>
              <p:cNvSpPr/>
              <p:nvPr/>
            </p:nvSpPr>
            <p:spPr>
              <a:xfrm>
                <a:off x="4699" y="2479"/>
                <a:ext cx="443" cy="250"/>
              </a:xfrm>
              <a:prstGeom prst="rect">
                <a:avLst/>
              </a:prstGeom>
              <a:noFill/>
              <a:ln w="9525">
                <a:noFill/>
              </a:ln>
            </p:spPr>
            <p:txBody>
              <a:bodyPr wrap="none" anchor="t" anchorCtr="0">
                <a:spAutoFit/>
              </a:bodyPr>
              <a:lstStyle/>
              <a:p>
                <a:pPr algn="ctr"/>
                <a:r>
                  <a:rPr lang="en-US" altLang="zh-CN" sz="2000" b="1">
                    <a:solidFill>
                      <a:srgbClr val="D60093"/>
                    </a:solidFill>
                    <a:latin typeface="Times New Roman" panose="02020603050405020304" pitchFamily="18" charset="0"/>
                  </a:rPr>
                  <a:t>KM</a:t>
                </a:r>
                <a:r>
                  <a:rPr lang="en-US" altLang="zh-CN" sz="2000" b="1" baseline="-25000">
                    <a:solidFill>
                      <a:srgbClr val="D60093"/>
                    </a:solidFill>
                    <a:latin typeface="Times New Roman" panose="02020603050405020304" pitchFamily="18" charset="0"/>
                  </a:rPr>
                  <a:t>2</a:t>
                </a:r>
              </a:p>
            </p:txBody>
          </p:sp>
          <p:sp>
            <p:nvSpPr>
              <p:cNvPr id="367777" name="文本框 367776"/>
              <p:cNvSpPr txBox="1"/>
              <p:nvPr/>
            </p:nvSpPr>
            <p:spPr>
              <a:xfrm>
                <a:off x="4746" y="1396"/>
                <a:ext cx="443" cy="250"/>
              </a:xfrm>
              <a:prstGeom prst="rect">
                <a:avLst/>
              </a:prstGeom>
              <a:noFill/>
              <a:ln w="9525">
                <a:noFill/>
              </a:ln>
            </p:spPr>
            <p:txBody>
              <a:bodyPr wrap="none" anchor="t" anchorCtr="0">
                <a:spAutoFit/>
              </a:bodyPr>
              <a:lstStyle/>
              <a:p>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1</a:t>
                </a:r>
                <a:endParaRPr lang="en-US" altLang="zh-CN" sz="2000" b="1">
                  <a:solidFill>
                    <a:schemeClr val="accent2"/>
                  </a:solidFill>
                  <a:latin typeface="Times New Roman" panose="02020603050405020304" pitchFamily="18" charset="0"/>
                </a:endParaRPr>
              </a:p>
            </p:txBody>
          </p:sp>
          <p:sp>
            <p:nvSpPr>
              <p:cNvPr id="367778" name="矩形 367777"/>
              <p:cNvSpPr/>
              <p:nvPr/>
            </p:nvSpPr>
            <p:spPr>
              <a:xfrm>
                <a:off x="4063" y="3307"/>
                <a:ext cx="443" cy="250"/>
              </a:xfrm>
              <a:prstGeom prst="rect">
                <a:avLst/>
              </a:prstGeom>
              <a:noFill/>
              <a:ln w="9525">
                <a:noFill/>
              </a:ln>
            </p:spPr>
            <p:txBody>
              <a:bodyPr wrap="none" anchor="t" anchorCtr="0">
                <a:spAutoFit/>
              </a:bodyPr>
              <a:lstStyle/>
              <a:p>
                <a:pPr algn="ctr"/>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2</a:t>
                </a:r>
              </a:p>
            </p:txBody>
          </p:sp>
          <p:sp>
            <p:nvSpPr>
              <p:cNvPr id="367779" name="文本框 367778"/>
              <p:cNvSpPr txBox="1"/>
              <p:nvPr/>
            </p:nvSpPr>
            <p:spPr>
              <a:xfrm>
                <a:off x="3064" y="2323"/>
                <a:ext cx="364" cy="250"/>
              </a:xfrm>
              <a:prstGeom prst="rect">
                <a:avLst/>
              </a:prstGeom>
              <a:noFill/>
              <a:ln w="25400">
                <a:noFill/>
              </a:ln>
            </p:spPr>
            <p:txBody>
              <a:bodyPr wrap="none" anchor="ctr" anchorCtr="0">
                <a:spAutoFit/>
              </a:bodyPr>
              <a:lstStyle/>
              <a:p>
                <a:pPr algn="ctr"/>
                <a:r>
                  <a:rPr lang="en-US" altLang="zh-CN" sz="2000" b="1">
                    <a:solidFill>
                      <a:schemeClr val="accent2"/>
                    </a:solidFill>
                    <a:latin typeface="Times New Roman" panose="02020603050405020304" pitchFamily="18" charset="0"/>
                  </a:rPr>
                  <a:t>SB</a:t>
                </a:r>
                <a:r>
                  <a:rPr lang="en-US" altLang="zh-CN" sz="2000" b="1" baseline="-25000">
                    <a:solidFill>
                      <a:schemeClr val="accent2"/>
                    </a:solidFill>
                    <a:latin typeface="Times New Roman" panose="02020603050405020304" pitchFamily="18" charset="0"/>
                  </a:rPr>
                  <a:t>1</a:t>
                </a:r>
                <a:endParaRPr lang="en-US" altLang="zh-CN" sz="2000" b="1">
                  <a:solidFill>
                    <a:schemeClr val="accent2"/>
                  </a:solidFill>
                  <a:latin typeface="Times New Roman" panose="02020603050405020304" pitchFamily="18" charset="0"/>
                </a:endParaRPr>
              </a:p>
            </p:txBody>
          </p:sp>
          <p:sp>
            <p:nvSpPr>
              <p:cNvPr id="367780" name="文本框 367779"/>
              <p:cNvSpPr txBox="1"/>
              <p:nvPr/>
            </p:nvSpPr>
            <p:spPr>
              <a:xfrm>
                <a:off x="3496" y="2323"/>
                <a:ext cx="364" cy="250"/>
              </a:xfrm>
              <a:prstGeom prst="rect">
                <a:avLst/>
              </a:prstGeom>
              <a:noFill/>
              <a:ln w="25400">
                <a:noFill/>
              </a:ln>
            </p:spPr>
            <p:txBody>
              <a:bodyPr wrap="none" anchor="ctr" anchorCtr="0">
                <a:spAutoFit/>
              </a:bodyPr>
              <a:lstStyle/>
              <a:p>
                <a:pPr algn="ctr"/>
                <a:r>
                  <a:rPr lang="en-US" altLang="zh-CN" sz="2000" b="1">
                    <a:solidFill>
                      <a:schemeClr val="accent2"/>
                    </a:solidFill>
                    <a:latin typeface="Times New Roman" panose="02020603050405020304" pitchFamily="18" charset="0"/>
                  </a:rPr>
                  <a:t>SB</a:t>
                </a:r>
                <a:r>
                  <a:rPr lang="en-US" altLang="zh-CN" sz="2000" b="1" baseline="-25000">
                    <a:solidFill>
                      <a:schemeClr val="accent2"/>
                    </a:solidFill>
                    <a:latin typeface="Times New Roman" panose="02020603050405020304" pitchFamily="18" charset="0"/>
                  </a:rPr>
                  <a:t>2</a:t>
                </a:r>
                <a:endParaRPr lang="en-US" altLang="zh-CN" sz="2000" b="1">
                  <a:solidFill>
                    <a:schemeClr val="accent2"/>
                  </a:solidFill>
                  <a:latin typeface="Times New Roman" panose="02020603050405020304" pitchFamily="18" charset="0"/>
                </a:endParaRPr>
              </a:p>
            </p:txBody>
          </p:sp>
          <p:sp>
            <p:nvSpPr>
              <p:cNvPr id="367781" name="文本框 367780"/>
              <p:cNvSpPr txBox="1"/>
              <p:nvPr/>
            </p:nvSpPr>
            <p:spPr>
              <a:xfrm>
                <a:off x="3940" y="1567"/>
                <a:ext cx="364" cy="250"/>
              </a:xfrm>
              <a:prstGeom prst="rect">
                <a:avLst/>
              </a:prstGeom>
              <a:noFill/>
              <a:ln w="25400">
                <a:noFill/>
              </a:ln>
            </p:spPr>
            <p:txBody>
              <a:bodyPr wrap="none" anchor="ctr" anchorCtr="0">
                <a:spAutoFit/>
              </a:bodyPr>
              <a:lstStyle/>
              <a:p>
                <a:pPr algn="ctr"/>
                <a:r>
                  <a:rPr lang="en-US" altLang="zh-CN" sz="2000" b="1">
                    <a:solidFill>
                      <a:schemeClr val="accent2"/>
                    </a:solidFill>
                    <a:latin typeface="Times New Roman" panose="02020603050405020304" pitchFamily="18" charset="0"/>
                  </a:rPr>
                  <a:t>SB</a:t>
                </a:r>
                <a:r>
                  <a:rPr lang="en-US" altLang="zh-CN" sz="2000" b="1" baseline="-25000">
                    <a:solidFill>
                      <a:schemeClr val="accent2"/>
                    </a:solidFill>
                    <a:latin typeface="Times New Roman" panose="02020603050405020304" pitchFamily="18" charset="0"/>
                  </a:rPr>
                  <a:t>3</a:t>
                </a:r>
                <a:endParaRPr lang="en-US" altLang="zh-CN" sz="2000" b="1">
                  <a:solidFill>
                    <a:schemeClr val="accent2"/>
                  </a:solidFill>
                  <a:latin typeface="Times New Roman" panose="02020603050405020304" pitchFamily="18" charset="0"/>
                </a:endParaRPr>
              </a:p>
            </p:txBody>
          </p:sp>
          <p:sp>
            <p:nvSpPr>
              <p:cNvPr id="367782" name="文本框 367781"/>
              <p:cNvSpPr txBox="1"/>
              <p:nvPr/>
            </p:nvSpPr>
            <p:spPr>
              <a:xfrm>
                <a:off x="3904" y="1891"/>
                <a:ext cx="364" cy="250"/>
              </a:xfrm>
              <a:prstGeom prst="rect">
                <a:avLst/>
              </a:prstGeom>
              <a:noFill/>
              <a:ln w="25400">
                <a:noFill/>
              </a:ln>
            </p:spPr>
            <p:txBody>
              <a:bodyPr wrap="none" anchor="ctr" anchorCtr="0">
                <a:spAutoFit/>
              </a:bodyPr>
              <a:lstStyle/>
              <a:p>
                <a:pPr algn="ctr"/>
                <a:r>
                  <a:rPr lang="en-US" altLang="zh-CN" sz="2000" b="1">
                    <a:solidFill>
                      <a:schemeClr val="accent2"/>
                    </a:solidFill>
                    <a:latin typeface="Times New Roman" panose="02020603050405020304" pitchFamily="18" charset="0"/>
                  </a:rPr>
                  <a:t>SB</a:t>
                </a:r>
                <a:r>
                  <a:rPr lang="en-US" altLang="zh-CN" sz="2000" b="1" baseline="-25000">
                    <a:solidFill>
                      <a:schemeClr val="accent2"/>
                    </a:solidFill>
                    <a:latin typeface="Times New Roman" panose="02020603050405020304" pitchFamily="18" charset="0"/>
                  </a:rPr>
                  <a:t>4</a:t>
                </a:r>
                <a:endParaRPr lang="en-US" altLang="zh-CN" sz="2000" b="1">
                  <a:solidFill>
                    <a:schemeClr val="accent2"/>
                  </a:solidFill>
                  <a:latin typeface="Times New Roman" panose="02020603050405020304" pitchFamily="18" charset="0"/>
                </a:endParaRPr>
              </a:p>
            </p:txBody>
          </p:sp>
          <p:sp>
            <p:nvSpPr>
              <p:cNvPr id="367783" name="文本框 367782"/>
              <p:cNvSpPr txBox="1"/>
              <p:nvPr/>
            </p:nvSpPr>
            <p:spPr>
              <a:xfrm>
                <a:off x="3280" y="3043"/>
                <a:ext cx="364" cy="250"/>
              </a:xfrm>
              <a:prstGeom prst="rect">
                <a:avLst/>
              </a:prstGeom>
              <a:noFill/>
              <a:ln w="25400">
                <a:noFill/>
              </a:ln>
            </p:spPr>
            <p:txBody>
              <a:bodyPr wrap="none" anchor="ctr" anchorCtr="0">
                <a:spAutoFit/>
              </a:bodyPr>
              <a:lstStyle/>
              <a:p>
                <a:pPr algn="ctr"/>
                <a:r>
                  <a:rPr lang="en-US" altLang="zh-CN" sz="2000" b="1">
                    <a:solidFill>
                      <a:srgbClr val="D60093"/>
                    </a:solidFill>
                    <a:latin typeface="Times New Roman" panose="02020603050405020304" pitchFamily="18" charset="0"/>
                  </a:rPr>
                  <a:t>SB</a:t>
                </a:r>
                <a:r>
                  <a:rPr lang="en-US" altLang="zh-CN" sz="2000" b="1" baseline="-25000">
                    <a:solidFill>
                      <a:srgbClr val="D60093"/>
                    </a:solidFill>
                    <a:latin typeface="Times New Roman" panose="02020603050405020304" pitchFamily="18" charset="0"/>
                  </a:rPr>
                  <a:t>5</a:t>
                </a:r>
              </a:p>
            </p:txBody>
          </p:sp>
          <p:sp>
            <p:nvSpPr>
              <p:cNvPr id="367784" name="文本框 367783"/>
              <p:cNvSpPr txBox="1"/>
              <p:nvPr/>
            </p:nvSpPr>
            <p:spPr>
              <a:xfrm>
                <a:off x="4024" y="2635"/>
                <a:ext cx="364" cy="250"/>
              </a:xfrm>
              <a:prstGeom prst="rect">
                <a:avLst/>
              </a:prstGeom>
              <a:noFill/>
              <a:ln w="25400">
                <a:noFill/>
              </a:ln>
            </p:spPr>
            <p:txBody>
              <a:bodyPr wrap="none" anchor="ctr" anchorCtr="0">
                <a:spAutoFit/>
              </a:bodyPr>
              <a:lstStyle/>
              <a:p>
                <a:pPr algn="ctr"/>
                <a:r>
                  <a:rPr lang="en-US" altLang="zh-CN" sz="2000" b="1">
                    <a:solidFill>
                      <a:srgbClr val="D60093"/>
                    </a:solidFill>
                    <a:latin typeface="Times New Roman" panose="02020603050405020304" pitchFamily="18" charset="0"/>
                  </a:rPr>
                  <a:t>SB</a:t>
                </a:r>
                <a:r>
                  <a:rPr lang="en-US" altLang="zh-CN" sz="2000" b="1" baseline="-25000">
                    <a:solidFill>
                      <a:srgbClr val="D60093"/>
                    </a:solidFill>
                    <a:latin typeface="Times New Roman" panose="02020603050405020304" pitchFamily="18" charset="0"/>
                  </a:rPr>
                  <a:t>6</a:t>
                </a:r>
                <a:endParaRPr lang="en-US" altLang="zh-CN" sz="2000" b="1">
                  <a:solidFill>
                    <a:srgbClr val="D60093"/>
                  </a:solidFill>
                  <a:latin typeface="Times New Roman" panose="02020603050405020304" pitchFamily="18" charset="0"/>
                </a:endParaRPr>
              </a:p>
            </p:txBody>
          </p:sp>
          <p:sp>
            <p:nvSpPr>
              <p:cNvPr id="367785" name="文本框 367784"/>
              <p:cNvSpPr txBox="1"/>
              <p:nvPr/>
            </p:nvSpPr>
            <p:spPr>
              <a:xfrm>
                <a:off x="3448" y="3307"/>
                <a:ext cx="364" cy="250"/>
              </a:xfrm>
              <a:prstGeom prst="rect">
                <a:avLst/>
              </a:prstGeom>
              <a:noFill/>
              <a:ln w="25400">
                <a:noFill/>
              </a:ln>
            </p:spPr>
            <p:txBody>
              <a:bodyPr wrap="none" anchor="ctr" anchorCtr="0">
                <a:spAutoFit/>
              </a:bodyPr>
              <a:lstStyle/>
              <a:p>
                <a:pPr algn="ctr"/>
                <a:r>
                  <a:rPr lang="en-US" altLang="zh-CN" sz="2000" b="1">
                    <a:solidFill>
                      <a:schemeClr val="accent2"/>
                    </a:solidFill>
                    <a:latin typeface="Times New Roman" panose="02020603050405020304" pitchFamily="18" charset="0"/>
                  </a:rPr>
                  <a:t>SB</a:t>
                </a:r>
                <a:r>
                  <a:rPr lang="en-US" altLang="zh-CN" sz="2000" b="1" baseline="-25000">
                    <a:solidFill>
                      <a:schemeClr val="accent2"/>
                    </a:solidFill>
                    <a:latin typeface="Times New Roman" panose="02020603050405020304" pitchFamily="18" charset="0"/>
                  </a:rPr>
                  <a:t>7</a:t>
                </a:r>
                <a:endParaRPr lang="en-US" altLang="zh-CN" sz="2000" b="1">
                  <a:solidFill>
                    <a:schemeClr val="accent2"/>
                  </a:solidFill>
                  <a:latin typeface="Times New Roman" panose="02020603050405020304" pitchFamily="18" charset="0"/>
                </a:endParaRPr>
              </a:p>
            </p:txBody>
          </p:sp>
          <p:sp>
            <p:nvSpPr>
              <p:cNvPr id="367786" name="矩形 367785"/>
              <p:cNvSpPr/>
              <p:nvPr/>
            </p:nvSpPr>
            <p:spPr>
              <a:xfrm>
                <a:off x="4627" y="3163"/>
                <a:ext cx="443" cy="250"/>
              </a:xfrm>
              <a:prstGeom prst="rect">
                <a:avLst/>
              </a:prstGeom>
              <a:noFill/>
              <a:ln w="9525">
                <a:noFill/>
              </a:ln>
            </p:spPr>
            <p:txBody>
              <a:bodyPr wrap="none" anchor="t" anchorCtr="0">
                <a:spAutoFit/>
              </a:bodyPr>
              <a:lstStyle/>
              <a:p>
                <a:pPr algn="ctr"/>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3</a:t>
                </a:r>
              </a:p>
            </p:txBody>
          </p:sp>
          <p:sp>
            <p:nvSpPr>
              <p:cNvPr id="367787" name="直接连接符 367786"/>
              <p:cNvSpPr/>
              <p:nvPr/>
            </p:nvSpPr>
            <p:spPr>
              <a:xfrm flipV="1">
                <a:off x="3654" y="771"/>
                <a:ext cx="240" cy="84"/>
              </a:xfrm>
              <a:prstGeom prst="line">
                <a:avLst/>
              </a:prstGeom>
              <a:ln w="38100" cap="flat" cmpd="sng">
                <a:solidFill>
                  <a:schemeClr val="tx2"/>
                </a:solidFill>
                <a:prstDash val="solid"/>
                <a:headEnd type="none" w="med" len="med"/>
                <a:tailEnd type="none" w="med" len="med"/>
              </a:ln>
            </p:spPr>
          </p:sp>
          <p:sp>
            <p:nvSpPr>
              <p:cNvPr id="367788" name="文本框 367787"/>
              <p:cNvSpPr txBox="1"/>
              <p:nvPr/>
            </p:nvSpPr>
            <p:spPr>
              <a:xfrm>
                <a:off x="3534" y="520"/>
                <a:ext cx="443" cy="250"/>
              </a:xfrm>
              <a:prstGeom prst="rect">
                <a:avLst/>
              </a:prstGeom>
              <a:noFill/>
              <a:ln w="9525">
                <a:noFill/>
              </a:ln>
            </p:spPr>
            <p:txBody>
              <a:bodyPr wrap="none" anchor="t" anchorCtr="0">
                <a:spAutoFit/>
              </a:bodyPr>
              <a:lstStyle/>
              <a:p>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1</a:t>
                </a:r>
                <a:endParaRPr lang="en-US" altLang="zh-CN" sz="2000" b="1">
                  <a:solidFill>
                    <a:schemeClr val="accent2"/>
                  </a:solidFill>
                  <a:latin typeface="Times New Roman" panose="02020603050405020304" pitchFamily="18" charset="0"/>
                </a:endParaRPr>
              </a:p>
            </p:txBody>
          </p:sp>
          <p:sp>
            <p:nvSpPr>
              <p:cNvPr id="367789" name="文本框 367788"/>
              <p:cNvSpPr txBox="1"/>
              <p:nvPr/>
            </p:nvSpPr>
            <p:spPr>
              <a:xfrm>
                <a:off x="4254" y="520"/>
                <a:ext cx="399" cy="250"/>
              </a:xfrm>
              <a:prstGeom prst="rect">
                <a:avLst/>
              </a:prstGeom>
              <a:noFill/>
              <a:ln w="9525">
                <a:noFill/>
              </a:ln>
            </p:spPr>
            <p:txBody>
              <a:bodyPr wrap="none" anchor="t" anchorCtr="0">
                <a:spAutoFit/>
              </a:bodyPr>
              <a:lstStyle/>
              <a:p>
                <a:r>
                  <a:rPr lang="en-US" altLang="zh-CN" sz="2000" b="1">
                    <a:solidFill>
                      <a:srgbClr val="008000"/>
                    </a:solidFill>
                    <a:latin typeface="Times New Roman" panose="02020603050405020304" pitchFamily="18" charset="0"/>
                  </a:rPr>
                  <a:t>HL</a:t>
                </a:r>
                <a:r>
                  <a:rPr lang="en-US" altLang="zh-CN" sz="2000" b="1" baseline="-25000">
                    <a:solidFill>
                      <a:srgbClr val="008000"/>
                    </a:solidFill>
                    <a:latin typeface="Times New Roman" panose="02020603050405020304" pitchFamily="18" charset="0"/>
                  </a:rPr>
                  <a:t>1</a:t>
                </a:r>
                <a:endParaRPr lang="en-US" altLang="zh-CN" sz="2000" b="1">
                  <a:solidFill>
                    <a:srgbClr val="008000"/>
                  </a:solidFill>
                  <a:latin typeface="Times New Roman" panose="02020603050405020304" pitchFamily="18" charset="0"/>
                </a:endParaRPr>
              </a:p>
            </p:txBody>
          </p:sp>
          <p:sp>
            <p:nvSpPr>
              <p:cNvPr id="367790" name="文本框 367789"/>
              <p:cNvSpPr txBox="1"/>
              <p:nvPr/>
            </p:nvSpPr>
            <p:spPr>
              <a:xfrm>
                <a:off x="4518" y="712"/>
                <a:ext cx="399" cy="250"/>
              </a:xfrm>
              <a:prstGeom prst="rect">
                <a:avLst/>
              </a:prstGeom>
              <a:noFill/>
              <a:ln w="9525">
                <a:noFill/>
              </a:ln>
            </p:spPr>
            <p:txBody>
              <a:bodyPr wrap="none" anchor="t" anchorCtr="0">
                <a:spAutoFit/>
              </a:bodyPr>
              <a:lstStyle/>
              <a:p>
                <a:r>
                  <a:rPr lang="en-US" altLang="zh-CN" sz="2000" b="1">
                    <a:solidFill>
                      <a:srgbClr val="008000"/>
                    </a:solidFill>
                    <a:latin typeface="Times New Roman" panose="02020603050405020304" pitchFamily="18" charset="0"/>
                  </a:rPr>
                  <a:t>HL</a:t>
                </a:r>
                <a:r>
                  <a:rPr lang="en-US" altLang="zh-CN" sz="2000" b="1" baseline="-25000">
                    <a:solidFill>
                      <a:srgbClr val="008000"/>
                    </a:solidFill>
                    <a:latin typeface="Times New Roman" panose="02020603050405020304" pitchFamily="18" charset="0"/>
                  </a:rPr>
                  <a:t>2</a:t>
                </a:r>
                <a:endParaRPr lang="en-US" altLang="zh-CN" sz="2000" b="1">
                  <a:solidFill>
                    <a:srgbClr val="008000"/>
                  </a:solidFill>
                  <a:latin typeface="Times New Roman" panose="02020603050405020304" pitchFamily="18" charset="0"/>
                </a:endParaRPr>
              </a:p>
            </p:txBody>
          </p:sp>
          <p:sp>
            <p:nvSpPr>
              <p:cNvPr id="367791" name="椭圆 367790"/>
              <p:cNvSpPr/>
              <p:nvPr/>
            </p:nvSpPr>
            <p:spPr>
              <a:xfrm>
                <a:off x="3972" y="1104"/>
                <a:ext cx="47" cy="48"/>
              </a:xfrm>
              <a:prstGeom prst="ellipse">
                <a:avLst/>
              </a:prstGeom>
              <a:noFill/>
              <a:ln w="25400" cap="flat" cmpd="sng">
                <a:solidFill>
                  <a:srgbClr val="0000FF"/>
                </a:solidFill>
                <a:prstDash val="solid"/>
                <a:headEnd type="none" w="med" len="med"/>
                <a:tailEnd type="none" w="med" len="med"/>
              </a:ln>
            </p:spPr>
            <p:txBody>
              <a:bodyPr/>
              <a:lstStyle/>
              <a:p>
                <a:endParaRPr lang="zh-CN" altLang="en-US"/>
              </a:p>
            </p:txBody>
          </p:sp>
          <p:sp>
            <p:nvSpPr>
              <p:cNvPr id="367792" name="直接连接符 367791"/>
              <p:cNvSpPr/>
              <p:nvPr/>
            </p:nvSpPr>
            <p:spPr>
              <a:xfrm flipV="1">
                <a:off x="3804" y="1140"/>
                <a:ext cx="168" cy="60"/>
              </a:xfrm>
              <a:prstGeom prst="line">
                <a:avLst/>
              </a:prstGeom>
              <a:ln w="38100" cap="flat" cmpd="sng">
                <a:solidFill>
                  <a:srgbClr val="0000FF"/>
                </a:solidFill>
                <a:prstDash val="solid"/>
                <a:headEnd type="none" w="med" len="med"/>
                <a:tailEnd type="none" w="med" len="lg"/>
              </a:ln>
            </p:spPr>
          </p:sp>
          <p:sp>
            <p:nvSpPr>
              <p:cNvPr id="367793" name="文本框 367792"/>
              <p:cNvSpPr txBox="1"/>
              <p:nvPr/>
            </p:nvSpPr>
            <p:spPr>
              <a:xfrm>
                <a:off x="3789" y="1152"/>
                <a:ext cx="223" cy="288"/>
              </a:xfrm>
              <a:prstGeom prst="rect">
                <a:avLst/>
              </a:prstGeom>
              <a:noFill/>
              <a:ln w="25400">
                <a:noFill/>
              </a:ln>
            </p:spPr>
            <p:txBody>
              <a:bodyPr wrap="none" anchor="ctr" anchorCtr="0">
                <a:spAutoFit/>
              </a:bodyPr>
              <a:lstStyle/>
              <a:p>
                <a:pPr algn="ctr"/>
                <a:r>
                  <a:rPr lang="en-US" altLang="zh-CN" b="1">
                    <a:solidFill>
                      <a:srgbClr val="008000"/>
                    </a:solidFill>
                    <a:latin typeface="Times New Roman" panose="02020603050405020304" pitchFamily="18" charset="0"/>
                  </a:rPr>
                  <a:t>S</a:t>
                </a:r>
              </a:p>
            </p:txBody>
          </p:sp>
          <p:sp>
            <p:nvSpPr>
              <p:cNvPr id="367794" name="文本框 367793"/>
              <p:cNvSpPr txBox="1"/>
              <p:nvPr/>
            </p:nvSpPr>
            <p:spPr>
              <a:xfrm>
                <a:off x="4710" y="1108"/>
                <a:ext cx="330" cy="250"/>
              </a:xfrm>
              <a:prstGeom prst="rect">
                <a:avLst/>
              </a:prstGeom>
              <a:noFill/>
              <a:ln w="9525">
                <a:noFill/>
              </a:ln>
            </p:spPr>
            <p:txBody>
              <a:bodyPr wrap="none" anchor="t" anchorCtr="0">
                <a:spAutoFit/>
              </a:bodyPr>
              <a:lstStyle/>
              <a:p>
                <a:r>
                  <a:rPr lang="en-US" altLang="zh-CN" sz="2000" b="1">
                    <a:solidFill>
                      <a:srgbClr val="008000"/>
                    </a:solidFill>
                    <a:latin typeface="Times New Roman" panose="02020603050405020304" pitchFamily="18" charset="0"/>
                  </a:rPr>
                  <a:t>EL</a:t>
                </a:r>
              </a:p>
            </p:txBody>
          </p:sp>
          <p:sp>
            <p:nvSpPr>
              <p:cNvPr id="367795" name="椭圆 367794"/>
              <p:cNvSpPr/>
              <p:nvPr/>
            </p:nvSpPr>
            <p:spPr>
              <a:xfrm>
                <a:off x="4644" y="1824"/>
                <a:ext cx="56" cy="56"/>
              </a:xfrm>
              <a:prstGeom prst="ellipse">
                <a:avLst/>
              </a:prstGeom>
              <a:solidFill>
                <a:schemeClr val="tx2"/>
              </a:solidFill>
              <a:ln w="9525" cap="flat" cmpd="sng">
                <a:solidFill>
                  <a:schemeClr val="tx1"/>
                </a:solidFill>
                <a:prstDash val="solid"/>
                <a:headEnd type="none" w="med" len="med"/>
                <a:tailEnd type="none" w="med" len="med"/>
              </a:ln>
            </p:spPr>
            <p:txBody>
              <a:bodyPr/>
              <a:lstStyle/>
              <a:p>
                <a:endParaRPr lang="zh-CN" altLang="en-US"/>
              </a:p>
            </p:txBody>
          </p:sp>
          <p:sp>
            <p:nvSpPr>
              <p:cNvPr id="367796" name="直接连接符 367795"/>
              <p:cNvSpPr/>
              <p:nvPr/>
            </p:nvSpPr>
            <p:spPr>
              <a:xfrm>
                <a:off x="3444" y="1242"/>
                <a:ext cx="0" cy="120"/>
              </a:xfrm>
              <a:prstGeom prst="line">
                <a:avLst/>
              </a:prstGeom>
              <a:ln w="28575" cap="flat" cmpd="sng">
                <a:solidFill>
                  <a:schemeClr val="tx2"/>
                </a:solidFill>
                <a:prstDash val="solid"/>
                <a:headEnd type="none" w="med" len="med"/>
                <a:tailEnd type="none" w="med" len="med"/>
              </a:ln>
            </p:spPr>
          </p:sp>
          <p:sp>
            <p:nvSpPr>
              <p:cNvPr id="367797" name="直接连接符 367796"/>
              <p:cNvSpPr/>
              <p:nvPr/>
            </p:nvSpPr>
            <p:spPr>
              <a:xfrm>
                <a:off x="3498" y="1278"/>
                <a:ext cx="0" cy="72"/>
              </a:xfrm>
              <a:prstGeom prst="line">
                <a:avLst/>
              </a:prstGeom>
              <a:ln w="28575" cap="flat" cmpd="sng">
                <a:solidFill>
                  <a:schemeClr val="tx2"/>
                </a:solidFill>
                <a:prstDash val="solid"/>
                <a:headEnd type="none" w="med" len="med"/>
                <a:tailEnd type="none" w="med" len="med"/>
              </a:ln>
            </p:spPr>
          </p:sp>
          <p:sp>
            <p:nvSpPr>
              <p:cNvPr id="367798" name="直接连接符 367797"/>
              <p:cNvSpPr/>
              <p:nvPr/>
            </p:nvSpPr>
            <p:spPr>
              <a:xfrm>
                <a:off x="3540" y="1290"/>
                <a:ext cx="0" cy="48"/>
              </a:xfrm>
              <a:prstGeom prst="line">
                <a:avLst/>
              </a:prstGeom>
              <a:ln w="28575" cap="flat" cmpd="sng">
                <a:solidFill>
                  <a:schemeClr val="tx2"/>
                </a:solidFill>
                <a:prstDash val="solid"/>
                <a:headEnd type="none" w="med" len="med"/>
                <a:tailEnd type="none" w="med" len="med"/>
              </a:ln>
            </p:spPr>
          </p:sp>
          <p:sp>
            <p:nvSpPr>
              <p:cNvPr id="367799" name="直接连接符 367798"/>
              <p:cNvSpPr/>
              <p:nvPr/>
            </p:nvSpPr>
            <p:spPr>
              <a:xfrm>
                <a:off x="3084" y="894"/>
                <a:ext cx="0" cy="120"/>
              </a:xfrm>
              <a:prstGeom prst="line">
                <a:avLst/>
              </a:prstGeom>
              <a:ln w="28575" cap="flat" cmpd="sng">
                <a:solidFill>
                  <a:schemeClr val="tx2"/>
                </a:solidFill>
                <a:prstDash val="solid"/>
                <a:headEnd type="none" w="med" len="med"/>
                <a:tailEnd type="none" w="med" len="med"/>
              </a:ln>
            </p:spPr>
          </p:sp>
          <p:sp>
            <p:nvSpPr>
              <p:cNvPr id="367800" name="直接连接符 367799"/>
              <p:cNvSpPr/>
              <p:nvPr/>
            </p:nvSpPr>
            <p:spPr>
              <a:xfrm>
                <a:off x="3138" y="930"/>
                <a:ext cx="0" cy="72"/>
              </a:xfrm>
              <a:prstGeom prst="line">
                <a:avLst/>
              </a:prstGeom>
              <a:ln w="28575" cap="flat" cmpd="sng">
                <a:solidFill>
                  <a:schemeClr val="tx2"/>
                </a:solidFill>
                <a:prstDash val="solid"/>
                <a:headEnd type="none" w="med" len="med"/>
                <a:tailEnd type="none" w="med" len="med"/>
              </a:ln>
            </p:spPr>
          </p:sp>
          <p:sp>
            <p:nvSpPr>
              <p:cNvPr id="367801" name="直接连接符 367800"/>
              <p:cNvSpPr/>
              <p:nvPr/>
            </p:nvSpPr>
            <p:spPr>
              <a:xfrm>
                <a:off x="3180" y="942"/>
                <a:ext cx="0" cy="48"/>
              </a:xfrm>
              <a:prstGeom prst="line">
                <a:avLst/>
              </a:prstGeom>
              <a:ln w="28575" cap="flat" cmpd="sng">
                <a:solidFill>
                  <a:schemeClr val="tx2"/>
                </a:solidFill>
                <a:prstDash val="solid"/>
                <a:headEnd type="none" w="med" len="med"/>
                <a:tailEnd type="none" w="med" len="med"/>
              </a:ln>
            </p:spPr>
          </p:sp>
          <p:sp>
            <p:nvSpPr>
              <p:cNvPr id="367802" name="文本框 367801"/>
              <p:cNvSpPr txBox="1"/>
              <p:nvPr/>
            </p:nvSpPr>
            <p:spPr>
              <a:xfrm>
                <a:off x="3171" y="1819"/>
                <a:ext cx="329" cy="250"/>
              </a:xfrm>
              <a:prstGeom prst="rect">
                <a:avLst/>
              </a:prstGeom>
              <a:noFill/>
              <a:ln w="25400">
                <a:noFill/>
              </a:ln>
            </p:spPr>
            <p:txBody>
              <a:bodyPr wrap="none" anchor="ctr" anchorCtr="0">
                <a:spAutoFit/>
              </a:bodyPr>
              <a:lstStyle/>
              <a:p>
                <a:pPr algn="ctr"/>
                <a:r>
                  <a:rPr lang="en-US" altLang="zh-CN" sz="2000" b="1">
                    <a:solidFill>
                      <a:schemeClr val="accent2"/>
                    </a:solidFill>
                    <a:latin typeface="Times New Roman" panose="02020603050405020304" pitchFamily="18" charset="0"/>
                  </a:rPr>
                  <a:t>SQ</a:t>
                </a:r>
              </a:p>
            </p:txBody>
          </p:sp>
          <p:sp>
            <p:nvSpPr>
              <p:cNvPr id="367803" name="直接连接符 367802"/>
              <p:cNvSpPr/>
              <p:nvPr/>
            </p:nvSpPr>
            <p:spPr>
              <a:xfrm flipH="1">
                <a:off x="3144" y="1842"/>
                <a:ext cx="102" cy="102"/>
              </a:xfrm>
              <a:prstGeom prst="line">
                <a:avLst/>
              </a:prstGeom>
              <a:ln w="25400" cap="flat" cmpd="sng">
                <a:solidFill>
                  <a:srgbClr val="D60093"/>
                </a:solidFill>
                <a:prstDash val="solid"/>
                <a:headEnd type="none" w="med" len="med"/>
                <a:tailEnd type="none" w="med" len="lg"/>
              </a:ln>
            </p:spPr>
          </p:sp>
          <p:sp>
            <p:nvSpPr>
              <p:cNvPr id="367804" name="文本框 367803"/>
              <p:cNvSpPr txBox="1"/>
              <p:nvPr/>
            </p:nvSpPr>
            <p:spPr>
              <a:xfrm>
                <a:off x="3170" y="487"/>
                <a:ext cx="382" cy="250"/>
              </a:xfrm>
              <a:prstGeom prst="rect">
                <a:avLst/>
              </a:prstGeom>
              <a:noFill/>
              <a:ln w="25400">
                <a:noFill/>
              </a:ln>
            </p:spPr>
            <p:txBody>
              <a:bodyPr wrap="none" anchor="ctr" anchorCtr="0">
                <a:spAutoFit/>
              </a:bodyPr>
              <a:lstStyle/>
              <a:p>
                <a:pPr algn="ctr"/>
                <a:r>
                  <a:rPr lang="en-US" altLang="zh-CN" sz="2000" b="1">
                    <a:solidFill>
                      <a:srgbClr val="9900CC"/>
                    </a:solidFill>
                    <a:latin typeface="Times New Roman" panose="02020603050405020304" pitchFamily="18" charset="0"/>
                  </a:rPr>
                  <a:t>FU</a:t>
                </a:r>
                <a:r>
                  <a:rPr lang="en-US" altLang="zh-CN" sz="2000" b="1" baseline="-25000">
                    <a:solidFill>
                      <a:srgbClr val="9900CC"/>
                    </a:solidFill>
                    <a:latin typeface="Times New Roman" panose="02020603050405020304" pitchFamily="18" charset="0"/>
                  </a:rPr>
                  <a:t>2</a:t>
                </a:r>
              </a:p>
            </p:txBody>
          </p:sp>
          <p:sp>
            <p:nvSpPr>
              <p:cNvPr id="367805" name="文本框 367804"/>
              <p:cNvSpPr txBox="1"/>
              <p:nvPr/>
            </p:nvSpPr>
            <p:spPr>
              <a:xfrm>
                <a:off x="3218" y="823"/>
                <a:ext cx="382" cy="250"/>
              </a:xfrm>
              <a:prstGeom prst="rect">
                <a:avLst/>
              </a:prstGeom>
              <a:noFill/>
              <a:ln w="25400">
                <a:noFill/>
              </a:ln>
            </p:spPr>
            <p:txBody>
              <a:bodyPr wrap="none" anchor="ctr" anchorCtr="0">
                <a:spAutoFit/>
              </a:bodyPr>
              <a:lstStyle/>
              <a:p>
                <a:pPr algn="ctr"/>
                <a:r>
                  <a:rPr lang="en-US" altLang="zh-CN" sz="2000" b="1">
                    <a:solidFill>
                      <a:srgbClr val="9900CC"/>
                    </a:solidFill>
                    <a:latin typeface="Times New Roman" panose="02020603050405020304" pitchFamily="18" charset="0"/>
                  </a:rPr>
                  <a:t>FU</a:t>
                </a:r>
                <a:r>
                  <a:rPr lang="en-US" altLang="zh-CN" sz="2000" b="1" baseline="-25000">
                    <a:solidFill>
                      <a:srgbClr val="9900CC"/>
                    </a:solidFill>
                    <a:latin typeface="Times New Roman" panose="02020603050405020304" pitchFamily="18" charset="0"/>
                  </a:rPr>
                  <a:t>3</a:t>
                </a:r>
              </a:p>
            </p:txBody>
          </p:sp>
          <p:sp>
            <p:nvSpPr>
              <p:cNvPr id="367806" name="文本框 367805"/>
              <p:cNvSpPr txBox="1"/>
              <p:nvPr/>
            </p:nvSpPr>
            <p:spPr>
              <a:xfrm>
                <a:off x="2966" y="1585"/>
                <a:ext cx="382" cy="250"/>
              </a:xfrm>
              <a:prstGeom prst="rect">
                <a:avLst/>
              </a:prstGeom>
              <a:noFill/>
              <a:ln w="25400">
                <a:noFill/>
              </a:ln>
            </p:spPr>
            <p:txBody>
              <a:bodyPr wrap="none" anchor="ctr" anchorCtr="0">
                <a:spAutoFit/>
              </a:bodyPr>
              <a:lstStyle/>
              <a:p>
                <a:pPr algn="ctr"/>
                <a:r>
                  <a:rPr lang="en-US" altLang="zh-CN" sz="2000" b="1">
                    <a:solidFill>
                      <a:srgbClr val="9900CC"/>
                    </a:solidFill>
                    <a:latin typeface="Times New Roman" panose="02020603050405020304" pitchFamily="18" charset="0"/>
                  </a:rPr>
                  <a:t>FU</a:t>
                </a:r>
                <a:r>
                  <a:rPr lang="en-US" altLang="zh-CN" sz="2000" b="1" baseline="-25000">
                    <a:solidFill>
                      <a:srgbClr val="9900CC"/>
                    </a:solidFill>
                    <a:latin typeface="Times New Roman" panose="02020603050405020304" pitchFamily="18" charset="0"/>
                  </a:rPr>
                  <a:t>4</a:t>
                </a:r>
              </a:p>
            </p:txBody>
          </p:sp>
        </p:grpSp>
      </p:grpSp>
      <p:sp>
        <p:nvSpPr>
          <p:cNvPr id="367807" name="矩形 367806"/>
          <p:cNvSpPr/>
          <p:nvPr/>
        </p:nvSpPr>
        <p:spPr>
          <a:xfrm>
            <a:off x="266700" y="5127625"/>
            <a:ext cx="3816350" cy="946150"/>
          </a:xfrm>
          <a:prstGeom prst="rect">
            <a:avLst/>
          </a:prstGeom>
          <a:noFill/>
          <a:ln w="9525">
            <a:noFill/>
          </a:ln>
        </p:spPr>
        <p:txBody>
          <a:bodyPr>
            <a:spAutoFit/>
          </a:bodyPr>
          <a:lstStyle/>
          <a:p>
            <a:pPr algn="ctr"/>
            <a:r>
              <a:rPr lang="zh-CN" altLang="en-US" sz="2800" b="1">
                <a:solidFill>
                  <a:srgbClr val="663300"/>
                </a:solidFill>
                <a:effectLst>
                  <a:outerShdw blurRad="38100" dist="38100" dir="2700000">
                    <a:srgbClr val="C0C0C0"/>
                  </a:outerShdw>
                </a:effectLst>
                <a:latin typeface="Times New Roman" panose="02020603050405020304" pitchFamily="18" charset="0"/>
              </a:rPr>
              <a:t>         </a:t>
            </a:r>
            <a:r>
              <a:rPr lang="en-US" altLang="zh-CN" sz="2800" b="1">
                <a:solidFill>
                  <a:srgbClr val="663300"/>
                </a:solidFill>
                <a:effectLst>
                  <a:outerShdw blurRad="38100" dist="38100" dir="2700000">
                    <a:srgbClr val="C0C0C0"/>
                  </a:outerShdw>
                </a:effectLst>
                <a:latin typeface="Times New Roman" panose="02020603050405020304" pitchFamily="18" charset="0"/>
              </a:rPr>
              <a:t>FU1</a:t>
            </a:r>
            <a:r>
              <a:rPr lang="zh-CN" altLang="en-US" sz="2800" b="1">
                <a:solidFill>
                  <a:srgbClr val="663300"/>
                </a:solidFill>
                <a:effectLst>
                  <a:outerShdw blurRad="38100" dist="38100" dir="2700000">
                    <a:srgbClr val="C0C0C0"/>
                  </a:outerShdw>
                </a:effectLst>
                <a:latin typeface="Times New Roman" panose="02020603050405020304" pitchFamily="18" charset="0"/>
              </a:rPr>
              <a:t>、</a:t>
            </a:r>
            <a:r>
              <a:rPr lang="en-US" altLang="zh-CN" sz="2800" b="1">
                <a:solidFill>
                  <a:srgbClr val="663300"/>
                </a:solidFill>
                <a:effectLst>
                  <a:outerShdw blurRad="38100" dist="38100" dir="2700000">
                    <a:srgbClr val="C0C0C0"/>
                  </a:outerShdw>
                </a:effectLst>
                <a:latin typeface="Times New Roman" panose="02020603050405020304" pitchFamily="18" charset="0"/>
              </a:rPr>
              <a:t>FU2</a:t>
            </a:r>
            <a:r>
              <a:rPr lang="zh-CN" altLang="en-US" sz="2800" b="1">
                <a:solidFill>
                  <a:srgbClr val="663300"/>
                </a:solidFill>
                <a:effectLst>
                  <a:outerShdw blurRad="38100" dist="38100" dir="2700000">
                    <a:srgbClr val="C0C0C0"/>
                  </a:outerShdw>
                </a:effectLst>
                <a:latin typeface="Times New Roman" panose="02020603050405020304" pitchFamily="18" charset="0"/>
              </a:rPr>
              <a:t>、</a:t>
            </a:r>
            <a:r>
              <a:rPr lang="zh-CN" altLang="en-US" sz="2800" b="1" baseline="-25000">
                <a:solidFill>
                  <a:srgbClr val="663300"/>
                </a:solidFill>
                <a:effectLst>
                  <a:outerShdw blurRad="38100" dist="38100" dir="2700000">
                    <a:srgbClr val="C0C0C0"/>
                  </a:outerShdw>
                </a:effectLst>
                <a:latin typeface="Times New Roman" panose="02020603050405020304" pitchFamily="18" charset="0"/>
              </a:rPr>
              <a:t> </a:t>
            </a:r>
            <a:r>
              <a:rPr lang="en-US" altLang="zh-CN" sz="2800" b="1">
                <a:solidFill>
                  <a:srgbClr val="663300"/>
                </a:solidFill>
                <a:effectLst>
                  <a:outerShdw blurRad="38100" dist="38100" dir="2700000">
                    <a:srgbClr val="C0C0C0"/>
                  </a:outerShdw>
                </a:effectLst>
                <a:latin typeface="Times New Roman" panose="02020603050405020304" pitchFamily="18" charset="0"/>
              </a:rPr>
              <a:t>FU</a:t>
            </a:r>
            <a:r>
              <a:rPr lang="en-US" altLang="zh-CN" sz="2800" b="1" baseline="-25000">
                <a:solidFill>
                  <a:srgbClr val="663300"/>
                </a:solidFill>
                <a:effectLst>
                  <a:outerShdw blurRad="38100" dist="38100" dir="2700000">
                    <a:srgbClr val="C0C0C0"/>
                  </a:outerShdw>
                </a:effectLst>
                <a:latin typeface="Times New Roman" panose="02020603050405020304" pitchFamily="18" charset="0"/>
              </a:rPr>
              <a:t>3</a:t>
            </a:r>
            <a:r>
              <a:rPr lang="zh-CN" altLang="en-US" sz="2800" b="1">
                <a:solidFill>
                  <a:srgbClr val="663300"/>
                </a:solidFill>
                <a:effectLst>
                  <a:outerShdw blurRad="38100" dist="38100" dir="2700000">
                    <a:srgbClr val="C0C0C0"/>
                  </a:outerShdw>
                </a:effectLst>
                <a:latin typeface="Times New Roman" panose="02020603050405020304" pitchFamily="18" charset="0"/>
              </a:rPr>
              <a:t>、</a:t>
            </a:r>
            <a:r>
              <a:rPr lang="zh-CN" altLang="en-US" sz="2800" b="1" baseline="-25000">
                <a:solidFill>
                  <a:srgbClr val="663300"/>
                </a:solidFill>
                <a:effectLst>
                  <a:outerShdw blurRad="38100" dist="38100" dir="2700000">
                    <a:srgbClr val="C0C0C0"/>
                  </a:outerShdw>
                </a:effectLst>
                <a:latin typeface="Times New Roman" panose="02020603050405020304" pitchFamily="18" charset="0"/>
              </a:rPr>
              <a:t> </a:t>
            </a:r>
            <a:r>
              <a:rPr lang="en-US" altLang="zh-CN" sz="2800" b="1">
                <a:solidFill>
                  <a:srgbClr val="663300"/>
                </a:solidFill>
                <a:effectLst>
                  <a:outerShdw blurRad="38100" dist="38100" dir="2700000">
                    <a:srgbClr val="C0C0C0"/>
                  </a:outerShdw>
                </a:effectLst>
                <a:latin typeface="Times New Roman" panose="02020603050405020304" pitchFamily="18" charset="0"/>
              </a:rPr>
              <a:t>FU</a:t>
            </a:r>
            <a:r>
              <a:rPr lang="en-US" altLang="zh-CN" sz="2800" b="1" baseline="-25000">
                <a:solidFill>
                  <a:srgbClr val="663300"/>
                </a:solidFill>
                <a:effectLst>
                  <a:outerShdw blurRad="38100" dist="38100" dir="2700000">
                    <a:srgbClr val="C0C0C0"/>
                  </a:outerShdw>
                </a:effectLst>
                <a:latin typeface="Times New Roman" panose="02020603050405020304" pitchFamily="18" charset="0"/>
              </a:rPr>
              <a:t>4</a:t>
            </a:r>
            <a:r>
              <a:rPr lang="zh-CN" altLang="en-US" sz="2800" b="1" dirty="0">
                <a:solidFill>
                  <a:srgbClr val="663300"/>
                </a:solidFill>
                <a:effectLst>
                  <a:outerShdw blurRad="38100" dist="38100" dir="2700000">
                    <a:srgbClr val="C0C0C0"/>
                  </a:outerShdw>
                </a:effectLst>
                <a:latin typeface="宋体" panose="02010600030101010101" pitchFamily="2" charset="-122"/>
              </a:rPr>
              <a:t>实现短路保护。</a:t>
            </a:r>
            <a:endParaRPr lang="zh-CN" altLang="en-US" sz="2800" b="1" baseline="-25000">
              <a:solidFill>
                <a:srgbClr val="663300"/>
              </a:solidFill>
              <a:effectLst>
                <a:outerShdw blurRad="38100" dist="38100" dir="2700000">
                  <a:srgbClr val="C0C0C0"/>
                </a:outerShdw>
              </a:effectLst>
              <a:latin typeface="Times New Roman" panose="02020603050405020304" pitchFamily="18" charset="0"/>
            </a:endParaRPr>
          </a:p>
        </p:txBody>
      </p:sp>
      <p:sp>
        <p:nvSpPr>
          <p:cNvPr id="192"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412745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7618">
                                            <p:txEl>
                                              <p:pRg st="0" end="0"/>
                                            </p:txEl>
                                          </p:spTgt>
                                        </p:tgtEl>
                                        <p:attrNameLst>
                                          <p:attrName>style.visibility</p:attrName>
                                        </p:attrNameLst>
                                      </p:cBhvr>
                                      <p:to>
                                        <p:strVal val="visible"/>
                                      </p:to>
                                    </p:set>
                                    <p:animEffect transition="in" filter="wipe(left)">
                                      <p:cBhvr>
                                        <p:cTn id="7" dur="500"/>
                                        <p:tgtEl>
                                          <p:spTgt spid="3676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7618">
                                            <p:txEl>
                                              <p:pRg st="1" end="1"/>
                                            </p:txEl>
                                          </p:spTgt>
                                        </p:tgtEl>
                                        <p:attrNameLst>
                                          <p:attrName>style.visibility</p:attrName>
                                        </p:attrNameLst>
                                      </p:cBhvr>
                                      <p:to>
                                        <p:strVal val="visible"/>
                                      </p:to>
                                    </p:set>
                                    <p:animEffect transition="in" filter="wipe(left)">
                                      <p:cBhvr>
                                        <p:cTn id="12" dur="500"/>
                                        <p:tgtEl>
                                          <p:spTgt spid="3676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7618">
                                            <p:txEl>
                                              <p:pRg st="2" end="2"/>
                                            </p:txEl>
                                          </p:spTgt>
                                        </p:tgtEl>
                                        <p:attrNameLst>
                                          <p:attrName>style.visibility</p:attrName>
                                        </p:attrNameLst>
                                      </p:cBhvr>
                                      <p:to>
                                        <p:strVal val="visible"/>
                                      </p:to>
                                    </p:set>
                                    <p:animEffect transition="in" filter="wipe(left)">
                                      <p:cBhvr>
                                        <p:cTn id="17" dur="500"/>
                                        <p:tgtEl>
                                          <p:spTgt spid="36761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67619">
                                            <p:txEl>
                                              <p:pRg st="0" end="0"/>
                                            </p:txEl>
                                          </p:spTgt>
                                        </p:tgtEl>
                                        <p:attrNameLst>
                                          <p:attrName>style.visibility</p:attrName>
                                        </p:attrNameLst>
                                      </p:cBhvr>
                                      <p:to>
                                        <p:strVal val="visible"/>
                                      </p:to>
                                    </p:set>
                                    <p:animEffect transition="in" filter="wipe(left)">
                                      <p:cBhvr>
                                        <p:cTn id="22" dur="500"/>
                                        <p:tgtEl>
                                          <p:spTgt spid="36761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67621">
                                            <p:txEl>
                                              <p:pRg st="0" end="0"/>
                                            </p:txEl>
                                          </p:spTgt>
                                        </p:tgtEl>
                                        <p:attrNameLst>
                                          <p:attrName>style.visibility</p:attrName>
                                        </p:attrNameLst>
                                      </p:cBhvr>
                                      <p:to>
                                        <p:strVal val="visible"/>
                                      </p:to>
                                    </p:set>
                                    <p:animEffect transition="in" filter="wipe(left)">
                                      <p:cBhvr>
                                        <p:cTn id="27" dur="500"/>
                                        <p:tgtEl>
                                          <p:spTgt spid="367621">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67620">
                                            <p:txEl>
                                              <p:pRg st="0" end="0"/>
                                            </p:txEl>
                                          </p:spTgt>
                                        </p:tgtEl>
                                        <p:attrNameLst>
                                          <p:attrName>style.visibility</p:attrName>
                                        </p:attrNameLst>
                                      </p:cBhvr>
                                      <p:to>
                                        <p:strVal val="visible"/>
                                      </p:to>
                                    </p:set>
                                    <p:animEffect transition="in" filter="wipe(left)">
                                      <p:cBhvr>
                                        <p:cTn id="32" dur="500"/>
                                        <p:tgtEl>
                                          <p:spTgt spid="36762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67807">
                                            <p:txEl>
                                              <p:pRg st="0" end="0"/>
                                            </p:txEl>
                                          </p:spTgt>
                                        </p:tgtEl>
                                        <p:attrNameLst>
                                          <p:attrName>style.visibility</p:attrName>
                                        </p:attrNameLst>
                                      </p:cBhvr>
                                      <p:to>
                                        <p:strVal val="visible"/>
                                      </p:to>
                                    </p:set>
                                    <p:animEffect transition="in" filter="wipe(left)">
                                      <p:cBhvr>
                                        <p:cTn id="37" dur="500"/>
                                        <p:tgtEl>
                                          <p:spTgt spid="3678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618" grpId="0" build="p"/>
      <p:bldP spid="367619" grpId="0" build="p"/>
      <p:bldP spid="367620" grpId="0" build="p"/>
      <p:bldP spid="367621" grpId="0" build="p"/>
      <p:bldP spid="367807" grpId="0"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xfrm>
            <a:off x="5861050" y="6492875"/>
            <a:ext cx="2895600" cy="3651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
        <p:nvSpPr>
          <p:cNvPr id="117762" name="Text Box 2"/>
          <p:cNvSpPr txBox="1">
            <a:spLocks noChangeArrowheads="1"/>
          </p:cNvSpPr>
          <p:nvPr>
            <p:custDataLst>
              <p:tags r:id="rId2"/>
            </p:custDataLst>
          </p:nvPr>
        </p:nvSpPr>
        <p:spPr bwMode="auto">
          <a:xfrm>
            <a:off x="2626678" y="518478"/>
            <a:ext cx="3960813" cy="650875"/>
          </a:xfrm>
          <a:prstGeom prst="rect">
            <a:avLst/>
          </a:prstGeom>
          <a:gradFill rotWithShape="1">
            <a:gsLst>
              <a:gs pos="0">
                <a:srgbClr val="CCFF99"/>
              </a:gs>
              <a:gs pos="100000">
                <a:srgbClr val="CCFF99">
                  <a:gamma/>
                  <a:shade val="60392"/>
                  <a:invGamma/>
                </a:srgbClr>
              </a:gs>
            </a:gsLst>
            <a:path path="shape">
              <a:fillToRect l="50000" t="50000" r="50000" b="50000"/>
            </a:path>
          </a:gradFill>
          <a:ln w="9525">
            <a:solidFill>
              <a:srgbClr val="008000"/>
            </a:solidFill>
            <a:miter lim="800000"/>
          </a:ln>
          <a:effectLst/>
        </p:spPr>
        <p:txBody>
          <a:bodyPr>
            <a:spAutoFit/>
          </a:bodyPr>
          <a:lstStyle/>
          <a:p>
            <a:pPr marR="0" defTabSz="914400" eaLnBrk="0" hangingPunct="0">
              <a:spcBef>
                <a:spcPct val="50000"/>
              </a:spcBef>
              <a:buClrTx/>
              <a:buSzTx/>
              <a:buFontTx/>
              <a:buNone/>
              <a:defRPr/>
            </a:pPr>
            <a:r>
              <a:rPr kumimoji="1" lang="zh-CN" altLang="en-US" sz="36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rPr>
              <a:t>检 验 学 习 结 果</a:t>
            </a:r>
          </a:p>
        </p:txBody>
      </p:sp>
      <p:sp>
        <p:nvSpPr>
          <p:cNvPr id="117763" name="AutoShape 3"/>
          <p:cNvSpPr/>
          <p:nvPr>
            <p:custDataLst>
              <p:tags r:id="rId3"/>
            </p:custDataLst>
          </p:nvPr>
        </p:nvSpPr>
        <p:spPr>
          <a:xfrm>
            <a:off x="201568" y="1436687"/>
            <a:ext cx="3270340" cy="1966005"/>
          </a:xfrm>
          <a:prstGeom prst="cloudCallout">
            <a:avLst>
              <a:gd name="adj1" fmla="val 69009"/>
              <a:gd name="adj2" fmla="val 74468"/>
            </a:avLst>
          </a:prstGeom>
          <a:solidFill>
            <a:schemeClr val="accent1"/>
          </a:solidFill>
          <a:ln w="9525" cap="flat" cmpd="sng">
            <a:solidFill>
              <a:schemeClr val="tx1"/>
            </a:solidFill>
            <a:prstDash val="solid"/>
            <a:headEnd type="none" w="med" len="med"/>
            <a:tailEnd type="none" w="med" len="med"/>
          </a:ln>
        </p:spPr>
        <p:txBody>
          <a:bodyPr/>
          <a:lstStyle/>
          <a:p>
            <a:pPr eaLnBrk="0" hangingPunct="0"/>
            <a:r>
              <a:rPr lang="zh-CN" altLang="en-US" sz="2000" b="1" dirty="0">
                <a:solidFill>
                  <a:schemeClr val="bg1"/>
                </a:solidFill>
                <a:latin typeface="Times New Roman" panose="02020603050405020304" pitchFamily="18" charset="0"/>
              </a:rPr>
              <a:t>三相异步电动机的结构及转动</a:t>
            </a:r>
            <a:r>
              <a:rPr lang="zh-CN" altLang="en-US" sz="2000" b="1" dirty="0" smtClean="0">
                <a:solidFill>
                  <a:schemeClr val="bg1"/>
                </a:solidFill>
                <a:latin typeface="Times New Roman" panose="02020603050405020304" pitchFamily="18" charset="0"/>
              </a:rPr>
              <a:t>原理分别是什么？</a:t>
            </a:r>
            <a:endParaRPr lang="zh-CN" altLang="en-US" sz="2000" b="1" dirty="0">
              <a:solidFill>
                <a:schemeClr val="bg1"/>
              </a:solidFill>
              <a:latin typeface="Times New Roman" panose="02020603050405020304" pitchFamily="18" charset="0"/>
            </a:endParaRPr>
          </a:p>
        </p:txBody>
      </p:sp>
      <p:sp>
        <p:nvSpPr>
          <p:cNvPr id="117764" name="AutoShape 4"/>
          <p:cNvSpPr/>
          <p:nvPr>
            <p:custDataLst>
              <p:tags r:id="rId4"/>
            </p:custDataLst>
          </p:nvPr>
        </p:nvSpPr>
        <p:spPr>
          <a:xfrm>
            <a:off x="4607084" y="1628660"/>
            <a:ext cx="3860800" cy="1582057"/>
          </a:xfrm>
          <a:prstGeom prst="cloudCallout">
            <a:avLst>
              <a:gd name="adj1" fmla="val -77991"/>
              <a:gd name="adj2" fmla="val 109727"/>
            </a:avLst>
          </a:prstGeom>
          <a:solidFill>
            <a:srgbClr val="CCFF99"/>
          </a:solidFill>
          <a:ln w="9525" cap="flat" cmpd="sng">
            <a:solidFill>
              <a:srgbClr val="008000"/>
            </a:solidFill>
            <a:prstDash val="solid"/>
            <a:headEnd type="none" w="med" len="med"/>
            <a:tailEnd type="none" w="med" len="med"/>
          </a:ln>
        </p:spPr>
        <p:txBody>
          <a:bodyPr/>
          <a:lstStyle/>
          <a:p>
            <a:pPr eaLnBrk="0" hangingPunct="0"/>
            <a:r>
              <a:rPr lang="zh-CN" altLang="en-US" sz="2000" dirty="0">
                <a:solidFill>
                  <a:srgbClr val="006600"/>
                </a:solidFill>
                <a:latin typeface="Times New Roman" panose="02020603050405020304" pitchFamily="18" charset="0"/>
              </a:rPr>
              <a:t>三相异步电动机的</a:t>
            </a:r>
            <a:r>
              <a:rPr lang="zh-CN" altLang="en-US" sz="2000" dirty="0" smtClean="0">
                <a:solidFill>
                  <a:srgbClr val="006600"/>
                </a:solidFill>
                <a:latin typeface="Times New Roman" panose="02020603050405020304" pitchFamily="18" charset="0"/>
              </a:rPr>
              <a:t>控制方式有哪些？</a:t>
            </a:r>
            <a:endParaRPr lang="zh-CN" altLang="en-US" sz="2000" b="1" dirty="0">
              <a:solidFill>
                <a:srgbClr val="006600"/>
              </a:solidFill>
              <a:latin typeface="Times New Roman" panose="02020603050405020304" pitchFamily="18" charset="0"/>
            </a:endParaRPr>
          </a:p>
        </p:txBody>
      </p:sp>
      <p:grpSp>
        <p:nvGrpSpPr>
          <p:cNvPr id="116741" name="Group 5"/>
          <p:cNvGrpSpPr>
            <a:grpSpLocks noChangeAspect="1"/>
          </p:cNvGrpSpPr>
          <p:nvPr/>
        </p:nvGrpSpPr>
        <p:grpSpPr>
          <a:xfrm>
            <a:off x="827088" y="5127625"/>
            <a:ext cx="2019300" cy="1317625"/>
            <a:chOff x="4348" y="346"/>
            <a:chExt cx="1272" cy="830"/>
          </a:xfrm>
        </p:grpSpPr>
        <p:sp>
          <p:nvSpPr>
            <p:cNvPr id="116750" name="AutoShape 6"/>
            <p:cNvSpPr>
              <a:spLocks noChangeAspect="1" noTextEdit="1"/>
            </p:cNvSpPr>
            <p:nvPr>
              <p:custDataLst>
                <p:tags r:id="rId16"/>
              </p:custDataLst>
            </p:nvPr>
          </p:nvSpPr>
          <p:spPr>
            <a:xfrm>
              <a:off x="4348" y="346"/>
              <a:ext cx="1272" cy="830"/>
            </a:xfrm>
            <a:prstGeom prst="rect">
              <a:avLst/>
            </a:prstGeom>
            <a:noFill/>
            <a:ln w="9525">
              <a:noFill/>
            </a:ln>
          </p:spPr>
          <p:txBody>
            <a:bodyPr/>
            <a:lstStyle/>
            <a:p>
              <a:endParaRPr lang="zh-CN" altLang="en-US"/>
            </a:p>
          </p:txBody>
        </p:sp>
        <p:sp>
          <p:nvSpPr>
            <p:cNvPr id="116751" name="Freeform 7"/>
            <p:cNvSpPr/>
            <p:nvPr>
              <p:custDataLst>
                <p:tags r:id="rId17"/>
              </p:custDataLst>
            </p:nvPr>
          </p:nvSpPr>
          <p:spPr>
            <a:xfrm>
              <a:off x="4355" y="384"/>
              <a:ext cx="1265" cy="792"/>
            </a:xfrm>
            <a:custGeom>
              <a:avLst/>
              <a:gdLst>
                <a:gd name="txL" fmla="*/ 0 w 1265"/>
                <a:gd name="txT" fmla="*/ 0 h 792"/>
                <a:gd name="txR" fmla="*/ 1265 w 1265"/>
                <a:gd name="txB" fmla="*/ 792 h 792"/>
              </a:gdLst>
              <a:ahLst/>
              <a:cxnLst>
                <a:cxn ang="0">
                  <a:pos x="1240" y="349"/>
                </a:cxn>
                <a:cxn ang="0">
                  <a:pos x="1206" y="278"/>
                </a:cxn>
                <a:cxn ang="0">
                  <a:pos x="1180" y="233"/>
                </a:cxn>
                <a:cxn ang="0">
                  <a:pos x="1152" y="213"/>
                </a:cxn>
                <a:cxn ang="0">
                  <a:pos x="1124" y="162"/>
                </a:cxn>
                <a:cxn ang="0">
                  <a:pos x="1133" y="103"/>
                </a:cxn>
                <a:cxn ang="0">
                  <a:pos x="1083" y="7"/>
                </a:cxn>
                <a:cxn ang="0">
                  <a:pos x="998" y="26"/>
                </a:cxn>
                <a:cxn ang="0">
                  <a:pos x="957" y="101"/>
                </a:cxn>
                <a:cxn ang="0">
                  <a:pos x="959" y="172"/>
                </a:cxn>
                <a:cxn ang="0">
                  <a:pos x="985" y="183"/>
                </a:cxn>
                <a:cxn ang="0">
                  <a:pos x="1007" y="214"/>
                </a:cxn>
                <a:cxn ang="0">
                  <a:pos x="1042" y="219"/>
                </a:cxn>
                <a:cxn ang="0">
                  <a:pos x="1035" y="273"/>
                </a:cxn>
                <a:cxn ang="0">
                  <a:pos x="1020" y="313"/>
                </a:cxn>
                <a:cxn ang="0">
                  <a:pos x="981" y="335"/>
                </a:cxn>
                <a:cxn ang="0">
                  <a:pos x="954" y="307"/>
                </a:cxn>
                <a:cxn ang="0">
                  <a:pos x="926" y="254"/>
                </a:cxn>
                <a:cxn ang="0">
                  <a:pos x="877" y="237"/>
                </a:cxn>
                <a:cxn ang="0">
                  <a:pos x="875" y="199"/>
                </a:cxn>
                <a:cxn ang="0">
                  <a:pos x="892" y="144"/>
                </a:cxn>
                <a:cxn ang="0">
                  <a:pos x="851" y="61"/>
                </a:cxn>
                <a:cxn ang="0">
                  <a:pos x="769" y="58"/>
                </a:cxn>
                <a:cxn ang="0">
                  <a:pos x="725" y="144"/>
                </a:cxn>
                <a:cxn ang="0">
                  <a:pos x="749" y="198"/>
                </a:cxn>
                <a:cxn ang="0">
                  <a:pos x="752" y="203"/>
                </a:cxn>
                <a:cxn ang="0">
                  <a:pos x="735" y="243"/>
                </a:cxn>
                <a:cxn ang="0">
                  <a:pos x="676" y="292"/>
                </a:cxn>
                <a:cxn ang="0">
                  <a:pos x="670" y="341"/>
                </a:cxn>
                <a:cxn ang="0">
                  <a:pos x="645" y="342"/>
                </a:cxn>
                <a:cxn ang="0">
                  <a:pos x="619" y="349"/>
                </a:cxn>
                <a:cxn ang="0">
                  <a:pos x="579" y="307"/>
                </a:cxn>
                <a:cxn ang="0">
                  <a:pos x="608" y="358"/>
                </a:cxn>
                <a:cxn ang="0">
                  <a:pos x="513" y="421"/>
                </a:cxn>
                <a:cxn ang="0">
                  <a:pos x="367" y="408"/>
                </a:cxn>
                <a:cxn ang="0">
                  <a:pos x="298" y="404"/>
                </a:cxn>
                <a:cxn ang="0">
                  <a:pos x="259" y="305"/>
                </a:cxn>
                <a:cxn ang="0">
                  <a:pos x="279" y="273"/>
                </a:cxn>
                <a:cxn ang="0">
                  <a:pos x="316" y="294"/>
                </a:cxn>
                <a:cxn ang="0">
                  <a:pos x="338" y="282"/>
                </a:cxn>
                <a:cxn ang="0">
                  <a:pos x="358" y="256"/>
                </a:cxn>
                <a:cxn ang="0">
                  <a:pos x="377" y="242"/>
                </a:cxn>
                <a:cxn ang="0">
                  <a:pos x="393" y="198"/>
                </a:cxn>
                <a:cxn ang="0">
                  <a:pos x="409" y="158"/>
                </a:cxn>
                <a:cxn ang="0">
                  <a:pos x="322" y="66"/>
                </a:cxn>
                <a:cxn ang="0">
                  <a:pos x="246" y="98"/>
                </a:cxn>
                <a:cxn ang="0">
                  <a:pos x="233" y="175"/>
                </a:cxn>
                <a:cxn ang="0">
                  <a:pos x="197" y="181"/>
                </a:cxn>
                <a:cxn ang="0">
                  <a:pos x="148" y="192"/>
                </a:cxn>
                <a:cxn ang="0">
                  <a:pos x="89" y="249"/>
                </a:cxn>
                <a:cxn ang="0">
                  <a:pos x="16" y="363"/>
                </a:cxn>
                <a:cxn ang="0">
                  <a:pos x="384" y="792"/>
                </a:cxn>
              </a:cxnLst>
              <a:rect l="txL" t="txT" r="txR" b="txB"/>
              <a:pathLst>
                <a:path w="1265" h="792">
                  <a:moveTo>
                    <a:pt x="1262" y="421"/>
                  </a:moveTo>
                  <a:lnTo>
                    <a:pt x="1258" y="405"/>
                  </a:lnTo>
                  <a:lnTo>
                    <a:pt x="1253" y="387"/>
                  </a:lnTo>
                  <a:lnTo>
                    <a:pt x="1247" y="368"/>
                  </a:lnTo>
                  <a:lnTo>
                    <a:pt x="1240" y="349"/>
                  </a:lnTo>
                  <a:lnTo>
                    <a:pt x="1232" y="329"/>
                  </a:lnTo>
                  <a:lnTo>
                    <a:pt x="1224" y="310"/>
                  </a:lnTo>
                  <a:lnTo>
                    <a:pt x="1216" y="292"/>
                  </a:lnTo>
                  <a:lnTo>
                    <a:pt x="1208" y="273"/>
                  </a:lnTo>
                  <a:lnTo>
                    <a:pt x="1206" y="278"/>
                  </a:lnTo>
                  <a:lnTo>
                    <a:pt x="1202" y="265"/>
                  </a:lnTo>
                  <a:lnTo>
                    <a:pt x="1197" y="254"/>
                  </a:lnTo>
                  <a:lnTo>
                    <a:pt x="1192" y="244"/>
                  </a:lnTo>
                  <a:lnTo>
                    <a:pt x="1187" y="238"/>
                  </a:lnTo>
                  <a:lnTo>
                    <a:pt x="1180" y="233"/>
                  </a:lnTo>
                  <a:lnTo>
                    <a:pt x="1175" y="231"/>
                  </a:lnTo>
                  <a:lnTo>
                    <a:pt x="1168" y="230"/>
                  </a:lnTo>
                  <a:lnTo>
                    <a:pt x="1160" y="231"/>
                  </a:lnTo>
                  <a:lnTo>
                    <a:pt x="1158" y="225"/>
                  </a:lnTo>
                  <a:lnTo>
                    <a:pt x="1152" y="213"/>
                  </a:lnTo>
                  <a:lnTo>
                    <a:pt x="1143" y="201"/>
                  </a:lnTo>
                  <a:lnTo>
                    <a:pt x="1130" y="196"/>
                  </a:lnTo>
                  <a:lnTo>
                    <a:pt x="1125" y="192"/>
                  </a:lnTo>
                  <a:lnTo>
                    <a:pt x="1123" y="180"/>
                  </a:lnTo>
                  <a:lnTo>
                    <a:pt x="1124" y="162"/>
                  </a:lnTo>
                  <a:lnTo>
                    <a:pt x="1128" y="143"/>
                  </a:lnTo>
                  <a:lnTo>
                    <a:pt x="1130" y="134"/>
                  </a:lnTo>
                  <a:lnTo>
                    <a:pt x="1133" y="124"/>
                  </a:lnTo>
                  <a:lnTo>
                    <a:pt x="1134" y="115"/>
                  </a:lnTo>
                  <a:lnTo>
                    <a:pt x="1133" y="103"/>
                  </a:lnTo>
                  <a:lnTo>
                    <a:pt x="1129" y="88"/>
                  </a:lnTo>
                  <a:lnTo>
                    <a:pt x="1124" y="71"/>
                  </a:lnTo>
                  <a:lnTo>
                    <a:pt x="1113" y="50"/>
                  </a:lnTo>
                  <a:lnTo>
                    <a:pt x="1099" y="25"/>
                  </a:lnTo>
                  <a:lnTo>
                    <a:pt x="1083" y="7"/>
                  </a:lnTo>
                  <a:lnTo>
                    <a:pt x="1067" y="0"/>
                  </a:lnTo>
                  <a:lnTo>
                    <a:pt x="1049" y="0"/>
                  </a:lnTo>
                  <a:lnTo>
                    <a:pt x="1031" y="4"/>
                  </a:lnTo>
                  <a:lnTo>
                    <a:pt x="1014" y="15"/>
                  </a:lnTo>
                  <a:lnTo>
                    <a:pt x="998" y="26"/>
                  </a:lnTo>
                  <a:lnTo>
                    <a:pt x="985" y="37"/>
                  </a:lnTo>
                  <a:lnTo>
                    <a:pt x="973" y="47"/>
                  </a:lnTo>
                  <a:lnTo>
                    <a:pt x="960" y="64"/>
                  </a:lnTo>
                  <a:lnTo>
                    <a:pt x="955" y="83"/>
                  </a:lnTo>
                  <a:lnTo>
                    <a:pt x="957" y="101"/>
                  </a:lnTo>
                  <a:lnTo>
                    <a:pt x="964" y="115"/>
                  </a:lnTo>
                  <a:lnTo>
                    <a:pt x="969" y="126"/>
                  </a:lnTo>
                  <a:lnTo>
                    <a:pt x="968" y="140"/>
                  </a:lnTo>
                  <a:lnTo>
                    <a:pt x="963" y="156"/>
                  </a:lnTo>
                  <a:lnTo>
                    <a:pt x="959" y="172"/>
                  </a:lnTo>
                  <a:lnTo>
                    <a:pt x="962" y="178"/>
                  </a:lnTo>
                  <a:lnTo>
                    <a:pt x="972" y="176"/>
                  </a:lnTo>
                  <a:lnTo>
                    <a:pt x="981" y="175"/>
                  </a:lnTo>
                  <a:lnTo>
                    <a:pt x="985" y="178"/>
                  </a:lnTo>
                  <a:lnTo>
                    <a:pt x="985" y="183"/>
                  </a:lnTo>
                  <a:lnTo>
                    <a:pt x="987" y="189"/>
                  </a:lnTo>
                  <a:lnTo>
                    <a:pt x="990" y="196"/>
                  </a:lnTo>
                  <a:lnTo>
                    <a:pt x="996" y="203"/>
                  </a:lnTo>
                  <a:lnTo>
                    <a:pt x="1000" y="210"/>
                  </a:lnTo>
                  <a:lnTo>
                    <a:pt x="1007" y="214"/>
                  </a:lnTo>
                  <a:lnTo>
                    <a:pt x="1013" y="215"/>
                  </a:lnTo>
                  <a:lnTo>
                    <a:pt x="1017" y="212"/>
                  </a:lnTo>
                  <a:lnTo>
                    <a:pt x="1026" y="206"/>
                  </a:lnTo>
                  <a:lnTo>
                    <a:pt x="1035" y="209"/>
                  </a:lnTo>
                  <a:lnTo>
                    <a:pt x="1042" y="219"/>
                  </a:lnTo>
                  <a:lnTo>
                    <a:pt x="1047" y="231"/>
                  </a:lnTo>
                  <a:lnTo>
                    <a:pt x="1023" y="267"/>
                  </a:lnTo>
                  <a:lnTo>
                    <a:pt x="1025" y="267"/>
                  </a:lnTo>
                  <a:lnTo>
                    <a:pt x="1030" y="270"/>
                  </a:lnTo>
                  <a:lnTo>
                    <a:pt x="1035" y="273"/>
                  </a:lnTo>
                  <a:lnTo>
                    <a:pt x="1040" y="283"/>
                  </a:lnTo>
                  <a:lnTo>
                    <a:pt x="1040" y="289"/>
                  </a:lnTo>
                  <a:lnTo>
                    <a:pt x="1037" y="298"/>
                  </a:lnTo>
                  <a:lnTo>
                    <a:pt x="1029" y="305"/>
                  </a:lnTo>
                  <a:lnTo>
                    <a:pt x="1020" y="313"/>
                  </a:lnTo>
                  <a:lnTo>
                    <a:pt x="1009" y="321"/>
                  </a:lnTo>
                  <a:lnTo>
                    <a:pt x="999" y="328"/>
                  </a:lnTo>
                  <a:lnTo>
                    <a:pt x="990" y="333"/>
                  </a:lnTo>
                  <a:lnTo>
                    <a:pt x="982" y="336"/>
                  </a:lnTo>
                  <a:lnTo>
                    <a:pt x="981" y="335"/>
                  </a:lnTo>
                  <a:lnTo>
                    <a:pt x="978" y="333"/>
                  </a:lnTo>
                  <a:lnTo>
                    <a:pt x="972" y="329"/>
                  </a:lnTo>
                  <a:lnTo>
                    <a:pt x="967" y="324"/>
                  </a:lnTo>
                  <a:lnTo>
                    <a:pt x="960" y="317"/>
                  </a:lnTo>
                  <a:lnTo>
                    <a:pt x="954" y="307"/>
                  </a:lnTo>
                  <a:lnTo>
                    <a:pt x="948" y="296"/>
                  </a:lnTo>
                  <a:lnTo>
                    <a:pt x="944" y="283"/>
                  </a:lnTo>
                  <a:lnTo>
                    <a:pt x="939" y="271"/>
                  </a:lnTo>
                  <a:lnTo>
                    <a:pt x="934" y="261"/>
                  </a:lnTo>
                  <a:lnTo>
                    <a:pt x="926" y="254"/>
                  </a:lnTo>
                  <a:lnTo>
                    <a:pt x="917" y="248"/>
                  </a:lnTo>
                  <a:lnTo>
                    <a:pt x="907" y="244"/>
                  </a:lnTo>
                  <a:lnTo>
                    <a:pt x="896" y="242"/>
                  </a:lnTo>
                  <a:lnTo>
                    <a:pt x="886" y="239"/>
                  </a:lnTo>
                  <a:lnTo>
                    <a:pt x="877" y="237"/>
                  </a:lnTo>
                  <a:lnTo>
                    <a:pt x="877" y="235"/>
                  </a:lnTo>
                  <a:lnTo>
                    <a:pt x="876" y="227"/>
                  </a:lnTo>
                  <a:lnTo>
                    <a:pt x="874" y="218"/>
                  </a:lnTo>
                  <a:lnTo>
                    <a:pt x="872" y="208"/>
                  </a:lnTo>
                  <a:lnTo>
                    <a:pt x="875" y="199"/>
                  </a:lnTo>
                  <a:lnTo>
                    <a:pt x="884" y="191"/>
                  </a:lnTo>
                  <a:lnTo>
                    <a:pt x="892" y="181"/>
                  </a:lnTo>
                  <a:lnTo>
                    <a:pt x="895" y="168"/>
                  </a:lnTo>
                  <a:lnTo>
                    <a:pt x="894" y="157"/>
                  </a:lnTo>
                  <a:lnTo>
                    <a:pt x="892" y="144"/>
                  </a:lnTo>
                  <a:lnTo>
                    <a:pt x="888" y="128"/>
                  </a:lnTo>
                  <a:lnTo>
                    <a:pt x="883" y="110"/>
                  </a:lnTo>
                  <a:lnTo>
                    <a:pt x="876" y="92"/>
                  </a:lnTo>
                  <a:lnTo>
                    <a:pt x="865" y="76"/>
                  </a:lnTo>
                  <a:lnTo>
                    <a:pt x="851" y="61"/>
                  </a:lnTo>
                  <a:lnTo>
                    <a:pt x="834" y="49"/>
                  </a:lnTo>
                  <a:lnTo>
                    <a:pt x="815" y="43"/>
                  </a:lnTo>
                  <a:lnTo>
                    <a:pt x="798" y="43"/>
                  </a:lnTo>
                  <a:lnTo>
                    <a:pt x="782" y="49"/>
                  </a:lnTo>
                  <a:lnTo>
                    <a:pt x="769" y="58"/>
                  </a:lnTo>
                  <a:lnTo>
                    <a:pt x="756" y="70"/>
                  </a:lnTo>
                  <a:lnTo>
                    <a:pt x="747" y="84"/>
                  </a:lnTo>
                  <a:lnTo>
                    <a:pt x="738" y="99"/>
                  </a:lnTo>
                  <a:lnTo>
                    <a:pt x="732" y="115"/>
                  </a:lnTo>
                  <a:lnTo>
                    <a:pt x="725" y="144"/>
                  </a:lnTo>
                  <a:lnTo>
                    <a:pt x="723" y="167"/>
                  </a:lnTo>
                  <a:lnTo>
                    <a:pt x="730" y="185"/>
                  </a:lnTo>
                  <a:lnTo>
                    <a:pt x="744" y="196"/>
                  </a:lnTo>
                  <a:lnTo>
                    <a:pt x="747" y="197"/>
                  </a:lnTo>
                  <a:lnTo>
                    <a:pt x="749" y="198"/>
                  </a:lnTo>
                  <a:lnTo>
                    <a:pt x="752" y="199"/>
                  </a:lnTo>
                  <a:lnTo>
                    <a:pt x="753" y="199"/>
                  </a:lnTo>
                  <a:lnTo>
                    <a:pt x="752" y="199"/>
                  </a:lnTo>
                  <a:lnTo>
                    <a:pt x="752" y="201"/>
                  </a:lnTo>
                  <a:lnTo>
                    <a:pt x="752" y="203"/>
                  </a:lnTo>
                  <a:lnTo>
                    <a:pt x="753" y="206"/>
                  </a:lnTo>
                  <a:lnTo>
                    <a:pt x="754" y="214"/>
                  </a:lnTo>
                  <a:lnTo>
                    <a:pt x="749" y="223"/>
                  </a:lnTo>
                  <a:lnTo>
                    <a:pt x="743" y="232"/>
                  </a:lnTo>
                  <a:lnTo>
                    <a:pt x="735" y="243"/>
                  </a:lnTo>
                  <a:lnTo>
                    <a:pt x="717" y="243"/>
                  </a:lnTo>
                  <a:lnTo>
                    <a:pt x="702" y="249"/>
                  </a:lnTo>
                  <a:lnTo>
                    <a:pt x="689" y="260"/>
                  </a:lnTo>
                  <a:lnTo>
                    <a:pt x="682" y="275"/>
                  </a:lnTo>
                  <a:lnTo>
                    <a:pt x="676" y="292"/>
                  </a:lnTo>
                  <a:lnTo>
                    <a:pt x="673" y="309"/>
                  </a:lnTo>
                  <a:lnTo>
                    <a:pt x="674" y="326"/>
                  </a:lnTo>
                  <a:lnTo>
                    <a:pt x="677" y="340"/>
                  </a:lnTo>
                  <a:lnTo>
                    <a:pt x="675" y="340"/>
                  </a:lnTo>
                  <a:lnTo>
                    <a:pt x="670" y="341"/>
                  </a:lnTo>
                  <a:lnTo>
                    <a:pt x="665" y="345"/>
                  </a:lnTo>
                  <a:lnTo>
                    <a:pt x="658" y="352"/>
                  </a:lnTo>
                  <a:lnTo>
                    <a:pt x="653" y="347"/>
                  </a:lnTo>
                  <a:lnTo>
                    <a:pt x="649" y="344"/>
                  </a:lnTo>
                  <a:lnTo>
                    <a:pt x="645" y="342"/>
                  </a:lnTo>
                  <a:lnTo>
                    <a:pt x="641" y="342"/>
                  </a:lnTo>
                  <a:lnTo>
                    <a:pt x="636" y="342"/>
                  </a:lnTo>
                  <a:lnTo>
                    <a:pt x="632" y="345"/>
                  </a:lnTo>
                  <a:lnTo>
                    <a:pt x="626" y="346"/>
                  </a:lnTo>
                  <a:lnTo>
                    <a:pt x="619" y="349"/>
                  </a:lnTo>
                  <a:lnTo>
                    <a:pt x="591" y="281"/>
                  </a:lnTo>
                  <a:lnTo>
                    <a:pt x="571" y="293"/>
                  </a:lnTo>
                  <a:lnTo>
                    <a:pt x="572" y="295"/>
                  </a:lnTo>
                  <a:lnTo>
                    <a:pt x="574" y="300"/>
                  </a:lnTo>
                  <a:lnTo>
                    <a:pt x="579" y="307"/>
                  </a:lnTo>
                  <a:lnTo>
                    <a:pt x="584" y="317"/>
                  </a:lnTo>
                  <a:lnTo>
                    <a:pt x="590" y="328"/>
                  </a:lnTo>
                  <a:lnTo>
                    <a:pt x="596" y="339"/>
                  </a:lnTo>
                  <a:lnTo>
                    <a:pt x="602" y="350"/>
                  </a:lnTo>
                  <a:lnTo>
                    <a:pt x="608" y="358"/>
                  </a:lnTo>
                  <a:lnTo>
                    <a:pt x="599" y="365"/>
                  </a:lnTo>
                  <a:lnTo>
                    <a:pt x="597" y="381"/>
                  </a:lnTo>
                  <a:lnTo>
                    <a:pt x="601" y="402"/>
                  </a:lnTo>
                  <a:lnTo>
                    <a:pt x="610" y="421"/>
                  </a:lnTo>
                  <a:lnTo>
                    <a:pt x="513" y="421"/>
                  </a:lnTo>
                  <a:lnTo>
                    <a:pt x="547" y="342"/>
                  </a:lnTo>
                  <a:lnTo>
                    <a:pt x="460" y="261"/>
                  </a:lnTo>
                  <a:lnTo>
                    <a:pt x="379" y="408"/>
                  </a:lnTo>
                  <a:lnTo>
                    <a:pt x="375" y="408"/>
                  </a:lnTo>
                  <a:lnTo>
                    <a:pt x="367" y="408"/>
                  </a:lnTo>
                  <a:lnTo>
                    <a:pt x="356" y="408"/>
                  </a:lnTo>
                  <a:lnTo>
                    <a:pt x="342" y="407"/>
                  </a:lnTo>
                  <a:lnTo>
                    <a:pt x="328" y="407"/>
                  </a:lnTo>
                  <a:lnTo>
                    <a:pt x="312" y="405"/>
                  </a:lnTo>
                  <a:lnTo>
                    <a:pt x="298" y="404"/>
                  </a:lnTo>
                  <a:lnTo>
                    <a:pt x="288" y="402"/>
                  </a:lnTo>
                  <a:lnTo>
                    <a:pt x="285" y="384"/>
                  </a:lnTo>
                  <a:lnTo>
                    <a:pt x="278" y="353"/>
                  </a:lnTo>
                  <a:lnTo>
                    <a:pt x="269" y="324"/>
                  </a:lnTo>
                  <a:lnTo>
                    <a:pt x="259" y="305"/>
                  </a:lnTo>
                  <a:lnTo>
                    <a:pt x="259" y="300"/>
                  </a:lnTo>
                  <a:lnTo>
                    <a:pt x="259" y="290"/>
                  </a:lnTo>
                  <a:lnTo>
                    <a:pt x="262" y="279"/>
                  </a:lnTo>
                  <a:lnTo>
                    <a:pt x="272" y="273"/>
                  </a:lnTo>
                  <a:lnTo>
                    <a:pt x="279" y="273"/>
                  </a:lnTo>
                  <a:lnTo>
                    <a:pt x="287" y="276"/>
                  </a:lnTo>
                  <a:lnTo>
                    <a:pt x="295" y="281"/>
                  </a:lnTo>
                  <a:lnTo>
                    <a:pt x="303" y="286"/>
                  </a:lnTo>
                  <a:lnTo>
                    <a:pt x="311" y="290"/>
                  </a:lnTo>
                  <a:lnTo>
                    <a:pt x="316" y="294"/>
                  </a:lnTo>
                  <a:lnTo>
                    <a:pt x="321" y="296"/>
                  </a:lnTo>
                  <a:lnTo>
                    <a:pt x="323" y="295"/>
                  </a:lnTo>
                  <a:lnTo>
                    <a:pt x="327" y="289"/>
                  </a:lnTo>
                  <a:lnTo>
                    <a:pt x="331" y="284"/>
                  </a:lnTo>
                  <a:lnTo>
                    <a:pt x="338" y="282"/>
                  </a:lnTo>
                  <a:lnTo>
                    <a:pt x="344" y="281"/>
                  </a:lnTo>
                  <a:lnTo>
                    <a:pt x="349" y="277"/>
                  </a:lnTo>
                  <a:lnTo>
                    <a:pt x="354" y="269"/>
                  </a:lnTo>
                  <a:lnTo>
                    <a:pt x="357" y="260"/>
                  </a:lnTo>
                  <a:lnTo>
                    <a:pt x="358" y="256"/>
                  </a:lnTo>
                  <a:lnTo>
                    <a:pt x="363" y="258"/>
                  </a:lnTo>
                  <a:lnTo>
                    <a:pt x="371" y="258"/>
                  </a:lnTo>
                  <a:lnTo>
                    <a:pt x="377" y="256"/>
                  </a:lnTo>
                  <a:lnTo>
                    <a:pt x="379" y="252"/>
                  </a:lnTo>
                  <a:lnTo>
                    <a:pt x="377" y="242"/>
                  </a:lnTo>
                  <a:lnTo>
                    <a:pt x="379" y="231"/>
                  </a:lnTo>
                  <a:lnTo>
                    <a:pt x="381" y="219"/>
                  </a:lnTo>
                  <a:lnTo>
                    <a:pt x="384" y="204"/>
                  </a:lnTo>
                  <a:lnTo>
                    <a:pt x="388" y="199"/>
                  </a:lnTo>
                  <a:lnTo>
                    <a:pt x="393" y="198"/>
                  </a:lnTo>
                  <a:lnTo>
                    <a:pt x="400" y="198"/>
                  </a:lnTo>
                  <a:lnTo>
                    <a:pt x="408" y="196"/>
                  </a:lnTo>
                  <a:lnTo>
                    <a:pt x="412" y="191"/>
                  </a:lnTo>
                  <a:lnTo>
                    <a:pt x="414" y="179"/>
                  </a:lnTo>
                  <a:lnTo>
                    <a:pt x="409" y="158"/>
                  </a:lnTo>
                  <a:lnTo>
                    <a:pt x="397" y="128"/>
                  </a:lnTo>
                  <a:lnTo>
                    <a:pt x="380" y="98"/>
                  </a:lnTo>
                  <a:lnTo>
                    <a:pt x="360" y="78"/>
                  </a:lnTo>
                  <a:lnTo>
                    <a:pt x="341" y="69"/>
                  </a:lnTo>
                  <a:lnTo>
                    <a:pt x="322" y="66"/>
                  </a:lnTo>
                  <a:lnTo>
                    <a:pt x="303" y="69"/>
                  </a:lnTo>
                  <a:lnTo>
                    <a:pt x="286" y="75"/>
                  </a:lnTo>
                  <a:lnTo>
                    <a:pt x="271" y="81"/>
                  </a:lnTo>
                  <a:lnTo>
                    <a:pt x="260" y="84"/>
                  </a:lnTo>
                  <a:lnTo>
                    <a:pt x="246" y="98"/>
                  </a:lnTo>
                  <a:lnTo>
                    <a:pt x="241" y="120"/>
                  </a:lnTo>
                  <a:lnTo>
                    <a:pt x="239" y="143"/>
                  </a:lnTo>
                  <a:lnTo>
                    <a:pt x="242" y="158"/>
                  </a:lnTo>
                  <a:lnTo>
                    <a:pt x="239" y="168"/>
                  </a:lnTo>
                  <a:lnTo>
                    <a:pt x="233" y="175"/>
                  </a:lnTo>
                  <a:lnTo>
                    <a:pt x="225" y="184"/>
                  </a:lnTo>
                  <a:lnTo>
                    <a:pt x="221" y="193"/>
                  </a:lnTo>
                  <a:lnTo>
                    <a:pt x="203" y="172"/>
                  </a:lnTo>
                  <a:lnTo>
                    <a:pt x="201" y="174"/>
                  </a:lnTo>
                  <a:lnTo>
                    <a:pt x="197" y="181"/>
                  </a:lnTo>
                  <a:lnTo>
                    <a:pt x="191" y="191"/>
                  </a:lnTo>
                  <a:lnTo>
                    <a:pt x="186" y="199"/>
                  </a:lnTo>
                  <a:lnTo>
                    <a:pt x="175" y="190"/>
                  </a:lnTo>
                  <a:lnTo>
                    <a:pt x="161" y="189"/>
                  </a:lnTo>
                  <a:lnTo>
                    <a:pt x="148" y="192"/>
                  </a:lnTo>
                  <a:lnTo>
                    <a:pt x="134" y="201"/>
                  </a:lnTo>
                  <a:lnTo>
                    <a:pt x="121" y="212"/>
                  </a:lnTo>
                  <a:lnTo>
                    <a:pt x="108" y="225"/>
                  </a:lnTo>
                  <a:lnTo>
                    <a:pt x="98" y="237"/>
                  </a:lnTo>
                  <a:lnTo>
                    <a:pt x="89" y="249"/>
                  </a:lnTo>
                  <a:lnTo>
                    <a:pt x="74" y="267"/>
                  </a:lnTo>
                  <a:lnTo>
                    <a:pt x="59" y="289"/>
                  </a:lnTo>
                  <a:lnTo>
                    <a:pt x="43" y="313"/>
                  </a:lnTo>
                  <a:lnTo>
                    <a:pt x="28" y="339"/>
                  </a:lnTo>
                  <a:lnTo>
                    <a:pt x="16" y="363"/>
                  </a:lnTo>
                  <a:lnTo>
                    <a:pt x="5" y="386"/>
                  </a:lnTo>
                  <a:lnTo>
                    <a:pt x="0" y="407"/>
                  </a:lnTo>
                  <a:lnTo>
                    <a:pt x="0" y="421"/>
                  </a:lnTo>
                  <a:lnTo>
                    <a:pt x="0" y="792"/>
                  </a:lnTo>
                  <a:lnTo>
                    <a:pt x="384" y="792"/>
                  </a:lnTo>
                  <a:lnTo>
                    <a:pt x="942" y="792"/>
                  </a:lnTo>
                  <a:lnTo>
                    <a:pt x="1265" y="792"/>
                  </a:lnTo>
                  <a:lnTo>
                    <a:pt x="1265" y="421"/>
                  </a:lnTo>
                  <a:lnTo>
                    <a:pt x="1262" y="421"/>
                  </a:lnTo>
                  <a:close/>
                </a:path>
              </a:pathLst>
            </a:custGeom>
            <a:solidFill>
              <a:srgbClr val="BF0000"/>
            </a:solidFill>
            <a:ln w="9525">
              <a:noFill/>
            </a:ln>
          </p:spPr>
          <p:txBody>
            <a:bodyPr/>
            <a:lstStyle/>
            <a:p>
              <a:endParaRPr lang="zh-CN" altLang="en-US" dirty="0">
                <a:latin typeface="Times New Roman" panose="02020603050405020304" pitchFamily="18" charset="0"/>
              </a:endParaRPr>
            </a:p>
          </p:txBody>
        </p:sp>
      </p:grpSp>
      <p:pic>
        <p:nvPicPr>
          <p:cNvPr id="116742" name="Picture 8" descr="54560457_189755410083"/>
          <p:cNvPicPr>
            <a:picLocks noChangeAspect="1"/>
          </p:cNvPicPr>
          <p:nvPr>
            <p:custDataLst>
              <p:tags r:id="rId5"/>
            </p:custDataLst>
          </p:nvPr>
        </p:nvPicPr>
        <p:blipFill>
          <a:blip r:embed="rId19"/>
          <a:stretch>
            <a:fillRect/>
          </a:stretch>
        </p:blipFill>
        <p:spPr>
          <a:xfrm>
            <a:off x="3995738" y="5272088"/>
            <a:ext cx="1020762" cy="847725"/>
          </a:xfrm>
          <a:prstGeom prst="rect">
            <a:avLst/>
          </a:prstGeom>
          <a:noFill/>
          <a:ln w="9525">
            <a:noFill/>
          </a:ln>
        </p:spPr>
      </p:pic>
      <p:pic>
        <p:nvPicPr>
          <p:cNvPr id="117769" name="Picture 9" descr="图标056"/>
          <p:cNvPicPr>
            <a:picLocks noChangeAspect="1"/>
          </p:cNvPicPr>
          <p:nvPr>
            <p:custDataLst>
              <p:tags r:id="rId6"/>
            </p:custDataLst>
          </p:nvPr>
        </p:nvPicPr>
        <p:blipFill>
          <a:blip r:embed="rId20"/>
          <a:stretch>
            <a:fillRect/>
          </a:stretch>
        </p:blipFill>
        <p:spPr>
          <a:xfrm>
            <a:off x="7451725" y="1022350"/>
            <a:ext cx="1000125" cy="828675"/>
          </a:xfrm>
          <a:prstGeom prst="rect">
            <a:avLst/>
          </a:prstGeom>
          <a:noFill/>
          <a:ln w="9525">
            <a:noFill/>
          </a:ln>
        </p:spPr>
      </p:pic>
      <p:pic>
        <p:nvPicPr>
          <p:cNvPr id="116744" name="Picture 10" descr="54560457_189755410083"/>
          <p:cNvPicPr>
            <a:picLocks noChangeAspect="1"/>
          </p:cNvPicPr>
          <p:nvPr>
            <p:custDataLst>
              <p:tags r:id="rId7"/>
            </p:custDataLst>
          </p:nvPr>
        </p:nvPicPr>
        <p:blipFill>
          <a:blip r:embed="rId19"/>
          <a:stretch>
            <a:fillRect/>
          </a:stretch>
        </p:blipFill>
        <p:spPr>
          <a:xfrm>
            <a:off x="5219700" y="5919788"/>
            <a:ext cx="1020763" cy="847725"/>
          </a:xfrm>
          <a:prstGeom prst="rect">
            <a:avLst/>
          </a:prstGeom>
          <a:noFill/>
          <a:ln w="9525">
            <a:noFill/>
          </a:ln>
        </p:spPr>
      </p:pic>
      <p:pic>
        <p:nvPicPr>
          <p:cNvPr id="116745" name="Picture 11" descr="54560457_189755410083"/>
          <p:cNvPicPr>
            <a:picLocks noChangeAspect="1"/>
          </p:cNvPicPr>
          <p:nvPr>
            <p:custDataLst>
              <p:tags r:id="rId8"/>
            </p:custDataLst>
          </p:nvPr>
        </p:nvPicPr>
        <p:blipFill>
          <a:blip r:embed="rId19"/>
          <a:stretch>
            <a:fillRect/>
          </a:stretch>
        </p:blipFill>
        <p:spPr>
          <a:xfrm>
            <a:off x="5435600" y="4767263"/>
            <a:ext cx="1020763" cy="847725"/>
          </a:xfrm>
          <a:prstGeom prst="rect">
            <a:avLst/>
          </a:prstGeom>
          <a:noFill/>
          <a:ln w="9525">
            <a:noFill/>
          </a:ln>
        </p:spPr>
      </p:pic>
      <p:pic>
        <p:nvPicPr>
          <p:cNvPr id="116746" name="Picture 12" descr="54560457_189755410083"/>
          <p:cNvPicPr>
            <a:picLocks noChangeAspect="1"/>
          </p:cNvPicPr>
          <p:nvPr>
            <p:custDataLst>
              <p:tags r:id="rId9"/>
            </p:custDataLst>
          </p:nvPr>
        </p:nvPicPr>
        <p:blipFill>
          <a:blip r:embed="rId19"/>
          <a:stretch>
            <a:fillRect/>
          </a:stretch>
        </p:blipFill>
        <p:spPr>
          <a:xfrm>
            <a:off x="7308850" y="3830638"/>
            <a:ext cx="1020763" cy="847725"/>
          </a:xfrm>
          <a:prstGeom prst="rect">
            <a:avLst/>
          </a:prstGeom>
          <a:noFill/>
          <a:ln w="9525">
            <a:noFill/>
          </a:ln>
        </p:spPr>
      </p:pic>
      <p:pic>
        <p:nvPicPr>
          <p:cNvPr id="117773" name="Picture 13" descr="008"/>
          <p:cNvPicPr>
            <a:picLocks noChangeAspect="1"/>
          </p:cNvPicPr>
          <p:nvPr>
            <p:custDataLst>
              <p:tags r:id="rId10"/>
            </p:custDataLst>
          </p:nvPr>
        </p:nvPicPr>
        <p:blipFill>
          <a:blip r:embed="rId21"/>
          <a:stretch>
            <a:fillRect/>
          </a:stretch>
        </p:blipFill>
        <p:spPr>
          <a:xfrm>
            <a:off x="3873500" y="3526971"/>
            <a:ext cx="1143000" cy="952500"/>
          </a:xfrm>
          <a:prstGeom prst="rect">
            <a:avLst/>
          </a:prstGeom>
          <a:noFill/>
          <a:ln w="9525">
            <a:noFill/>
          </a:ln>
        </p:spPr>
      </p:pic>
      <p:sp>
        <p:nvSpPr>
          <p:cNvPr id="117774" name="Text Box 14"/>
          <p:cNvSpPr txBox="1"/>
          <p:nvPr>
            <p:custDataLst>
              <p:tags r:id="rId11"/>
            </p:custDataLst>
          </p:nvPr>
        </p:nvSpPr>
        <p:spPr>
          <a:xfrm>
            <a:off x="6732588" y="6135688"/>
            <a:ext cx="1368425" cy="304800"/>
          </a:xfrm>
          <a:prstGeom prst="rect">
            <a:avLst/>
          </a:prstGeom>
          <a:noFill/>
          <a:ln w="9525">
            <a:noFill/>
          </a:ln>
        </p:spPr>
        <p:txBody>
          <a:bodyPr>
            <a:spAutoFit/>
          </a:bodyPr>
          <a:lstStyle/>
          <a:p>
            <a:pPr algn="ctr">
              <a:spcBef>
                <a:spcPct val="50000"/>
              </a:spcBef>
            </a:pPr>
            <a:r>
              <a:rPr lang="zh-CN" altLang="en-US" sz="1400" b="1" dirty="0">
                <a:solidFill>
                  <a:srgbClr val="800000"/>
                </a:solidFill>
                <a:latin typeface="Arial" panose="020B0604020202020204" pitchFamily="34" charset="0"/>
              </a:rPr>
              <a:t>答案在书中找</a:t>
            </a:r>
          </a:p>
        </p:txBody>
      </p:sp>
      <p:pic>
        <p:nvPicPr>
          <p:cNvPr id="117775" name="Picture 15" descr="pic010"/>
          <p:cNvPicPr>
            <a:picLocks noChangeAspect="1"/>
          </p:cNvPicPr>
          <p:nvPr>
            <p:custDataLst>
              <p:tags r:id="rId12"/>
            </p:custDataLst>
          </p:nvPr>
        </p:nvPicPr>
        <p:blipFill>
          <a:blip r:embed="rId22"/>
          <a:stretch>
            <a:fillRect/>
          </a:stretch>
        </p:blipFill>
        <p:spPr>
          <a:xfrm>
            <a:off x="6732588" y="4983163"/>
            <a:ext cx="1295400" cy="1050925"/>
          </a:xfrm>
          <a:prstGeom prst="rect">
            <a:avLst/>
          </a:prstGeom>
          <a:noFill/>
          <a:ln w="9525">
            <a:noFill/>
          </a:ln>
        </p:spPr>
      </p:pic>
      <p:grpSp>
        <p:nvGrpSpPr>
          <p:cNvPr id="18" name="Group 20"/>
          <p:cNvGrpSpPr/>
          <p:nvPr/>
        </p:nvGrpSpPr>
        <p:grpSpPr>
          <a:xfrm>
            <a:off x="213043" y="3529016"/>
            <a:ext cx="3047999" cy="1354706"/>
            <a:chOff x="483" y="1573"/>
            <a:chExt cx="1920" cy="1018"/>
          </a:xfrm>
        </p:grpSpPr>
        <p:sp>
          <p:nvSpPr>
            <p:cNvPr id="19" name="AutoShape 12"/>
            <p:cNvSpPr/>
            <p:nvPr>
              <p:custDataLst>
                <p:tags r:id="rId13"/>
              </p:custDataLst>
            </p:nvPr>
          </p:nvSpPr>
          <p:spPr>
            <a:xfrm>
              <a:off x="616" y="1573"/>
              <a:ext cx="1787" cy="996"/>
            </a:xfrm>
            <a:prstGeom prst="cloudCallout">
              <a:avLst>
                <a:gd name="adj1" fmla="val 74676"/>
                <a:gd name="adj2" fmla="val 5421"/>
              </a:avLst>
            </a:prstGeom>
            <a:solidFill>
              <a:srgbClr val="CCFF99"/>
            </a:solidFill>
            <a:ln w="9525" cap="flat" cmpd="sng">
              <a:solidFill>
                <a:srgbClr val="006600"/>
              </a:solidFill>
              <a:prstDash val="solid"/>
              <a:headEnd type="none" w="med" len="med"/>
              <a:tailEnd type="none" w="med" len="med"/>
            </a:ln>
          </p:spPr>
          <p:txBody>
            <a:bodyPr/>
            <a:lstStyle/>
            <a:p>
              <a:pPr eaLnBrk="0" hangingPunct="0"/>
              <a:endParaRPr lang="zh-CN" altLang="zh-CN" sz="1600" b="1" dirty="0">
                <a:latin typeface="Times New Roman" panose="02020603050405020304" pitchFamily="18" charset="0"/>
                <a:ea typeface="楷体_GB2312" panose="02010609030101010101" pitchFamily="49" charset="-122"/>
              </a:endParaRPr>
            </a:p>
          </p:txBody>
        </p:sp>
        <p:sp>
          <p:nvSpPr>
            <p:cNvPr id="20" name="Rectangle 13"/>
            <p:cNvSpPr/>
            <p:nvPr>
              <p:custDataLst>
                <p:tags r:id="rId14"/>
              </p:custDataLst>
            </p:nvPr>
          </p:nvSpPr>
          <p:spPr>
            <a:xfrm>
              <a:off x="672" y="1929"/>
              <a:ext cx="1668" cy="278"/>
            </a:xfrm>
            <a:prstGeom prst="rect">
              <a:avLst/>
            </a:prstGeom>
            <a:noFill/>
            <a:ln w="9525">
              <a:noFill/>
            </a:ln>
          </p:spPr>
          <p:txBody>
            <a:bodyPr wrap="square">
              <a:spAutoFit/>
            </a:bodyPr>
            <a:lstStyle/>
            <a:p>
              <a:r>
                <a:rPr lang="zh-CN" altLang="en-US" dirty="0" smtClean="0"/>
                <a:t>怎么样</a:t>
              </a:r>
              <a:r>
                <a:rPr lang="zh-CN" altLang="en-US" dirty="0"/>
                <a:t>阅读</a:t>
              </a:r>
              <a:r>
                <a:rPr lang="zh-CN" altLang="en-US" dirty="0" smtClean="0"/>
                <a:t>电气原理图</a:t>
              </a:r>
              <a:r>
                <a:rPr lang="zh-CN" altLang="en-US" sz="1800" b="1" dirty="0" smtClean="0">
                  <a:latin typeface="Times New Roman" panose="02020603050405020304" pitchFamily="18" charset="0"/>
                </a:rPr>
                <a:t>？</a:t>
              </a:r>
              <a:r>
                <a:rPr lang="zh-CN" altLang="en-US" dirty="0" smtClean="0">
                  <a:latin typeface="Times New Roman" panose="02020603050405020304" pitchFamily="18" charset="0"/>
                </a:rPr>
                <a:t> </a:t>
              </a:r>
              <a:endParaRPr lang="zh-CN" altLang="en-US" dirty="0">
                <a:latin typeface="Times New Roman" panose="02020603050405020304" pitchFamily="18" charset="0"/>
              </a:endParaRPr>
            </a:p>
          </p:txBody>
        </p:sp>
        <p:sp>
          <p:nvSpPr>
            <p:cNvPr id="21" name="AutoShape 14"/>
            <p:cNvSpPr/>
            <p:nvPr>
              <p:custDataLst>
                <p:tags r:id="rId15"/>
              </p:custDataLst>
            </p:nvPr>
          </p:nvSpPr>
          <p:spPr>
            <a:xfrm rot="4797647">
              <a:off x="279" y="2228"/>
              <a:ext cx="567" cy="159"/>
            </a:xfrm>
            <a:prstGeom prst="curvedUpArrow">
              <a:avLst>
                <a:gd name="adj1" fmla="val 71320"/>
                <a:gd name="adj2" fmla="val 142641"/>
                <a:gd name="adj3" fmla="val 33333"/>
              </a:avLst>
            </a:prstGeom>
            <a:solidFill>
              <a:srgbClr val="CCFF99"/>
            </a:soli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Tree>
    <p:extLst>
      <p:ext uri="{BB962C8B-B14F-4D97-AF65-F5344CB8AC3E}">
        <p14:creationId xmlns:p14="http://schemas.microsoft.com/office/powerpoint/2010/main" val="975765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checkerboard(across)">
                                      <p:cBhvr>
                                        <p:cTn id="7" dur="1000"/>
                                        <p:tgtEl>
                                          <p:spTgt spid="117762"/>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117763"/>
                                        </p:tgtEl>
                                        <p:attrNameLst>
                                          <p:attrName>style.visibility</p:attrName>
                                        </p:attrNameLst>
                                      </p:cBhvr>
                                      <p:to>
                                        <p:strVal val="visible"/>
                                      </p:to>
                                    </p:set>
                                    <p:animEffect transition="in" filter="checkerboard(across)">
                                      <p:cBhvr>
                                        <p:cTn id="11" dur="1000"/>
                                        <p:tgtEl>
                                          <p:spTgt spid="117763"/>
                                        </p:tgtEl>
                                      </p:cBhvr>
                                    </p:animEffect>
                                  </p:childTnLst>
                                </p:cTn>
                              </p:par>
                            </p:childTnLst>
                          </p:cTn>
                        </p:par>
                        <p:par>
                          <p:cTn id="12" fill="hold">
                            <p:stCondLst>
                              <p:cond delay="2000"/>
                            </p:stCondLst>
                            <p:childTnLst>
                              <p:par>
                                <p:cTn id="13" presetID="24" presetClass="entr" presetSubtype="0" fill="hold" grpId="0" nodeType="afterEffect">
                                  <p:stCondLst>
                                    <p:cond delay="0"/>
                                  </p:stCondLst>
                                  <p:childTnLst>
                                    <p:set>
                                      <p:cBhvr>
                                        <p:cTn id="14" dur="1" fill="hold">
                                          <p:stCondLst>
                                            <p:cond delay="0"/>
                                          </p:stCondLst>
                                        </p:cTn>
                                        <p:tgtEl>
                                          <p:spTgt spid="117764"/>
                                        </p:tgtEl>
                                        <p:attrNameLst>
                                          <p:attrName>style.visibility</p:attrName>
                                        </p:attrNameLst>
                                      </p:cBhvr>
                                      <p:to>
                                        <p:strVal val="visible"/>
                                      </p:to>
                                    </p:set>
                                    <p:anim to="" calcmode="lin" valueType="num">
                                      <p:cBhvr>
                                        <p:cTn id="15" dur="1" fill="hold"/>
                                        <p:tgtEl>
                                          <p:spTgt spid="117764"/>
                                        </p:tgtEl>
                                        <p:attrNameLst>
                                          <p:attrName>style.visibility</p:attrName>
                                        </p:attrNameLst>
                                      </p:cBhvr>
                                    </p:anim>
                                  </p:childTnLst>
                                </p:cTn>
                              </p:par>
                            </p:childTnLst>
                          </p:cTn>
                        </p:par>
                        <p:par>
                          <p:cTn id="16" fill="hold">
                            <p:stCondLst>
                              <p:cond delay="2000"/>
                            </p:stCondLst>
                            <p:childTnLst>
                              <p:par>
                                <p:cTn id="17" presetID="24" presetClass="entr" presetSubtype="0" fill="hold" nodeType="afterEffect">
                                  <p:stCondLst>
                                    <p:cond delay="0"/>
                                  </p:stCondLst>
                                  <p:childTnLst>
                                    <p:set>
                                      <p:cBhvr>
                                        <p:cTn id="18" dur="1" fill="hold">
                                          <p:stCondLst>
                                            <p:cond delay="0"/>
                                          </p:stCondLst>
                                        </p:cTn>
                                        <p:tgtEl>
                                          <p:spTgt spid="117769"/>
                                        </p:tgtEl>
                                        <p:attrNameLst>
                                          <p:attrName>style.visibility</p:attrName>
                                        </p:attrNameLst>
                                      </p:cBhvr>
                                      <p:to>
                                        <p:strVal val="visible"/>
                                      </p:to>
                                    </p:set>
                                    <p:anim to="" calcmode="lin" valueType="num">
                                      <p:cBhvr>
                                        <p:cTn id="19" dur="1" fill="hold"/>
                                        <p:tgtEl>
                                          <p:spTgt spid="117769"/>
                                        </p:tgtEl>
                                        <p:attrNameLst>
                                          <p:attrName>style.visibility</p:attrName>
                                        </p:attrNameLst>
                                      </p:cBhvr>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17773"/>
                                        </p:tgtEl>
                                        <p:attrNameLst>
                                          <p:attrName>style.visibility</p:attrName>
                                        </p:attrNameLst>
                                      </p:cBhvr>
                                      <p:to>
                                        <p:strVal val="visible"/>
                                      </p:to>
                                    </p:set>
                                    <p:anim calcmode="lin" valueType="num">
                                      <p:cBhvr additive="base">
                                        <p:cTn id="24" dur="1000" fill="hold"/>
                                        <p:tgtEl>
                                          <p:spTgt spid="117773"/>
                                        </p:tgtEl>
                                        <p:attrNameLst>
                                          <p:attrName>ppt_x</p:attrName>
                                        </p:attrNameLst>
                                      </p:cBhvr>
                                      <p:tavLst>
                                        <p:tav tm="0">
                                          <p:val>
                                            <p:strVal val="#ppt_x"/>
                                          </p:val>
                                        </p:tav>
                                        <p:tav tm="100000">
                                          <p:val>
                                            <p:strVal val="#ppt_x"/>
                                          </p:val>
                                        </p:tav>
                                      </p:tavLst>
                                    </p:anim>
                                    <p:anim calcmode="lin" valueType="num">
                                      <p:cBhvr additive="base">
                                        <p:cTn id="25" dur="1000" fill="hold"/>
                                        <p:tgtEl>
                                          <p:spTgt spid="117773"/>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9" presetClass="entr" presetSubtype="0" fill="hold" nodeType="afterEffect">
                                  <p:stCondLst>
                                    <p:cond delay="0"/>
                                  </p:stCondLst>
                                  <p:childTnLst>
                                    <p:set>
                                      <p:cBhvr>
                                        <p:cTn id="28" dur="1" fill="hold">
                                          <p:stCondLst>
                                            <p:cond delay="0"/>
                                          </p:stCondLst>
                                        </p:cTn>
                                        <p:tgtEl>
                                          <p:spTgt spid="117775"/>
                                        </p:tgtEl>
                                        <p:attrNameLst>
                                          <p:attrName>style.visibility</p:attrName>
                                        </p:attrNameLst>
                                      </p:cBhvr>
                                      <p:to>
                                        <p:strVal val="visible"/>
                                      </p:to>
                                    </p:set>
                                    <p:animEffect transition="in" filter="dissolve">
                                      <p:cBhvr>
                                        <p:cTn id="29" dur="500"/>
                                        <p:tgtEl>
                                          <p:spTgt spid="117775"/>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17774"/>
                                        </p:tgtEl>
                                        <p:attrNameLst>
                                          <p:attrName>style.visibility</p:attrName>
                                        </p:attrNameLst>
                                      </p:cBhvr>
                                      <p:to>
                                        <p:strVal val="visible"/>
                                      </p:to>
                                    </p:set>
                                    <p:animEffect transition="in" filter="wipe(left)">
                                      <p:cBhvr>
                                        <p:cTn id="33" dur="2000"/>
                                        <p:tgtEl>
                                          <p:spTgt spid="117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bldLvl="0" animBg="1"/>
      <p:bldP spid="117763" grpId="0" bldLvl="0" animBg="1"/>
      <p:bldP spid="117764" grpId="0" bldLvl="0" animBg="1"/>
      <p:bldP spid="117774"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xfrm>
            <a:off x="6012160" y="6448251"/>
            <a:ext cx="2895600" cy="3651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17762" name="Text Box 2"/>
          <p:cNvSpPr txBox="1">
            <a:spLocks noChangeArrowheads="1"/>
          </p:cNvSpPr>
          <p:nvPr>
            <p:custDataLst>
              <p:tags r:id="rId2"/>
            </p:custDataLst>
          </p:nvPr>
        </p:nvSpPr>
        <p:spPr bwMode="auto">
          <a:xfrm>
            <a:off x="2626678" y="518478"/>
            <a:ext cx="3960813" cy="650875"/>
          </a:xfrm>
          <a:prstGeom prst="rect">
            <a:avLst/>
          </a:prstGeom>
          <a:gradFill rotWithShape="1">
            <a:gsLst>
              <a:gs pos="0">
                <a:srgbClr val="CCFF99"/>
              </a:gs>
              <a:gs pos="100000">
                <a:srgbClr val="CCFF99">
                  <a:gamma/>
                  <a:shade val="60392"/>
                  <a:invGamma/>
                </a:srgbClr>
              </a:gs>
            </a:gsLst>
            <a:path path="shape">
              <a:fillToRect l="50000" t="50000" r="50000" b="50000"/>
            </a:path>
          </a:gradFill>
          <a:ln w="9525">
            <a:solidFill>
              <a:srgbClr val="008000"/>
            </a:solidFill>
            <a:miter lim="800000"/>
          </a:ln>
          <a:effectLst/>
        </p:spPr>
        <p:txBody>
          <a:bodyPr>
            <a:spAutoFit/>
          </a:bodyPr>
          <a:lstStyle/>
          <a:p>
            <a:pPr marR="0" defTabSz="914400" eaLnBrk="0" hangingPunct="0">
              <a:spcBef>
                <a:spcPct val="50000"/>
              </a:spcBef>
              <a:buClrTx/>
              <a:buSzTx/>
              <a:buFontTx/>
              <a:buNone/>
              <a:defRPr/>
            </a:pPr>
            <a:r>
              <a:rPr kumimoji="1" lang="zh-CN" altLang="en-US" sz="36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rPr>
              <a:t>检 验 学 习 结 果</a:t>
            </a:r>
          </a:p>
        </p:txBody>
      </p:sp>
      <p:sp>
        <p:nvSpPr>
          <p:cNvPr id="4" name="Text Box 14"/>
          <p:cNvSpPr txBox="1"/>
          <p:nvPr>
            <p:custDataLst>
              <p:tags r:id="rId3"/>
            </p:custDataLst>
          </p:nvPr>
        </p:nvSpPr>
        <p:spPr>
          <a:xfrm>
            <a:off x="2468448" y="1663696"/>
            <a:ext cx="4277270" cy="646331"/>
          </a:xfrm>
          <a:prstGeom prst="rect">
            <a:avLst/>
          </a:prstGeom>
          <a:noFill/>
          <a:ln w="9525">
            <a:noFill/>
          </a:ln>
        </p:spPr>
        <p:txBody>
          <a:bodyPr wrap="square">
            <a:spAutoFit/>
          </a:bodyPr>
          <a:lstStyle/>
          <a:p>
            <a:pPr algn="ctr">
              <a:spcBef>
                <a:spcPct val="50000"/>
              </a:spcBef>
            </a:pPr>
            <a:r>
              <a:rPr lang="zh-CN" altLang="en-US" sz="3600" b="1" dirty="0">
                <a:solidFill>
                  <a:srgbClr val="FF0000"/>
                </a:solidFill>
                <a:latin typeface="Arial" panose="020B0604020202020204" pitchFamily="34" charset="0"/>
              </a:rPr>
              <a:t>扫码即测即</a:t>
            </a:r>
            <a:r>
              <a:rPr lang="zh-CN" altLang="en-US" sz="3600" b="1" dirty="0" smtClean="0">
                <a:solidFill>
                  <a:srgbClr val="FF0000"/>
                </a:solidFill>
                <a:latin typeface="Arial" panose="020B0604020202020204" pitchFamily="34" charset="0"/>
              </a:rPr>
              <a:t>评第</a:t>
            </a:r>
            <a:r>
              <a:rPr lang="en-US" altLang="zh-CN" sz="3600" b="1" dirty="0" smtClean="0">
                <a:solidFill>
                  <a:srgbClr val="FF0000"/>
                </a:solidFill>
                <a:latin typeface="Arial" panose="020B0604020202020204" pitchFamily="34" charset="0"/>
              </a:rPr>
              <a:t>5</a:t>
            </a:r>
            <a:r>
              <a:rPr lang="zh-CN" altLang="en-US" sz="3600" b="1" dirty="0" smtClean="0">
                <a:solidFill>
                  <a:srgbClr val="FF0000"/>
                </a:solidFill>
                <a:latin typeface="Arial" panose="020B0604020202020204" pitchFamily="34" charset="0"/>
              </a:rPr>
              <a:t>章！</a:t>
            </a:r>
            <a:endParaRPr lang="zh-CN" altLang="en-US" sz="3600" b="1" dirty="0">
              <a:solidFill>
                <a:srgbClr val="FF0000"/>
              </a:solidFill>
              <a:latin typeface="Arial" panose="020B0604020202020204" pitchFamily="34" charset="0"/>
            </a:endParaRPr>
          </a:p>
        </p:txBody>
      </p:sp>
      <p:pic>
        <p:nvPicPr>
          <p:cNvPr id="337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4957" y="2564904"/>
            <a:ext cx="4572000" cy="20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7778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checkerboard(across)">
                                      <p:cBhvr>
                                        <p:cTn id="7" dur="1000"/>
                                        <p:tgtEl>
                                          <p:spTgt spid="11776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bldLvl="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2146" name="组合 262145"/>
          <p:cNvGrpSpPr/>
          <p:nvPr/>
        </p:nvGrpSpPr>
        <p:grpSpPr>
          <a:xfrm>
            <a:off x="5124450" y="666750"/>
            <a:ext cx="3009900" cy="2743200"/>
            <a:chOff x="3228" y="420"/>
            <a:chExt cx="1896" cy="1728"/>
          </a:xfrm>
        </p:grpSpPr>
        <p:sp>
          <p:nvSpPr>
            <p:cNvPr id="262147" name="任意多边形 262146"/>
            <p:cNvSpPr/>
            <p:nvPr/>
          </p:nvSpPr>
          <p:spPr>
            <a:xfrm flipV="1">
              <a:off x="3282" y="1692"/>
              <a:ext cx="1806" cy="420"/>
            </a:xfrm>
            <a:custGeom>
              <a:avLst/>
              <a:gdLst>
                <a:gd name="txL" fmla="*/ 4500 w 21600"/>
                <a:gd name="txT" fmla="*/ 4500 h 21600"/>
                <a:gd name="txR" fmla="*/ 17100 w 21600"/>
                <a:gd name="txB" fmla="*/ 17100 h 21600"/>
              </a:gdLst>
              <a:ahLst/>
              <a:cxnLst>
                <a:cxn ang="0">
                  <a:pos x="18900" y="10800"/>
                </a:cxn>
                <a:cxn ang="90">
                  <a:pos x="10800" y="21600"/>
                </a:cxn>
                <a:cxn ang="180">
                  <a:pos x="2700" y="10800"/>
                </a:cxn>
                <a:cxn ang="270">
                  <a:pos x="10800" y="0"/>
                </a:cxn>
              </a:cxnLst>
              <a:rect l="txL" t="txT" r="txR" b="txB"/>
              <a:pathLst>
                <a:path w="21600" h="21600">
                  <a:moveTo>
                    <a:pt x="0" y="0"/>
                  </a:moveTo>
                  <a:lnTo>
                    <a:pt x="5400" y="21600"/>
                  </a:lnTo>
                  <a:lnTo>
                    <a:pt x="16200" y="21600"/>
                  </a:lnTo>
                  <a:lnTo>
                    <a:pt x="21600" y="0"/>
                  </a:lnTo>
                  <a:close/>
                </a:path>
              </a:pathLst>
            </a:custGeom>
            <a:solidFill>
              <a:srgbClr val="326680"/>
            </a:solidFill>
            <a:ln w="9525">
              <a:noFill/>
            </a:ln>
          </p:spPr>
          <p:txBody>
            <a:bodyPr/>
            <a:lstStyle/>
            <a:p>
              <a:endParaRPr lang="zh-CN" altLang="en-US"/>
            </a:p>
          </p:txBody>
        </p:sp>
        <p:sp>
          <p:nvSpPr>
            <p:cNvPr id="262148" name="椭圆 262147"/>
            <p:cNvSpPr/>
            <p:nvPr/>
          </p:nvSpPr>
          <p:spPr>
            <a:xfrm>
              <a:off x="3373" y="420"/>
              <a:ext cx="1667" cy="1610"/>
            </a:xfrm>
            <a:prstGeom prst="ellipse">
              <a:avLst/>
            </a:prstGeom>
            <a:solidFill>
              <a:srgbClr val="326680"/>
            </a:solidFill>
            <a:ln w="9525">
              <a:noFill/>
            </a:ln>
          </p:spPr>
          <p:txBody>
            <a:bodyPr/>
            <a:lstStyle/>
            <a:p>
              <a:endParaRPr lang="zh-CN" altLang="en-US"/>
            </a:p>
          </p:txBody>
        </p:sp>
        <p:sp>
          <p:nvSpPr>
            <p:cNvPr id="262149" name="椭圆 262148"/>
            <p:cNvSpPr/>
            <p:nvPr/>
          </p:nvSpPr>
          <p:spPr>
            <a:xfrm>
              <a:off x="3447" y="479"/>
              <a:ext cx="1531" cy="1493"/>
            </a:xfrm>
            <a:prstGeom prst="ellipse">
              <a:avLst/>
            </a:prstGeom>
            <a:solidFill>
              <a:srgbClr val="969696"/>
            </a:solidFill>
            <a:ln w="28575">
              <a:noFill/>
            </a:ln>
          </p:spPr>
          <p:txBody>
            <a:bodyPr/>
            <a:lstStyle/>
            <a:p>
              <a:endParaRPr lang="zh-CN" altLang="en-US"/>
            </a:p>
          </p:txBody>
        </p:sp>
        <p:sp>
          <p:nvSpPr>
            <p:cNvPr id="262150" name="矩形 262149"/>
            <p:cNvSpPr/>
            <p:nvPr/>
          </p:nvSpPr>
          <p:spPr>
            <a:xfrm rot="-3245417">
              <a:off x="4643" y="1487"/>
              <a:ext cx="126" cy="129"/>
            </a:xfrm>
            <a:prstGeom prst="rect">
              <a:avLst/>
            </a:prstGeom>
            <a:solidFill>
              <a:schemeClr val="bg1"/>
            </a:solidFill>
            <a:ln w="28575" cap="flat" cmpd="sng">
              <a:solidFill>
                <a:schemeClr val="tx1"/>
              </a:solidFill>
              <a:prstDash val="solid"/>
              <a:miter/>
              <a:headEnd type="none" w="med" len="med"/>
              <a:tailEnd type="none" w="med" len="med"/>
            </a:ln>
          </p:spPr>
          <p:txBody>
            <a:bodyPr/>
            <a:lstStyle/>
            <a:p>
              <a:endParaRPr lang="zh-CN" altLang="en-US"/>
            </a:p>
          </p:txBody>
        </p:sp>
        <p:sp>
          <p:nvSpPr>
            <p:cNvPr id="262151" name="矩形 262150"/>
            <p:cNvSpPr/>
            <p:nvPr/>
          </p:nvSpPr>
          <p:spPr>
            <a:xfrm rot="-3245417">
              <a:off x="4584" y="1454"/>
              <a:ext cx="109" cy="82"/>
            </a:xfrm>
            <a:prstGeom prst="rect">
              <a:avLst/>
            </a:prstGeom>
            <a:solidFill>
              <a:schemeClr val="bg1"/>
            </a:solidFill>
            <a:ln w="9525">
              <a:noFill/>
            </a:ln>
          </p:spPr>
          <p:txBody>
            <a:bodyPr/>
            <a:lstStyle/>
            <a:p>
              <a:endParaRPr lang="zh-CN" altLang="en-US"/>
            </a:p>
          </p:txBody>
        </p:sp>
        <p:sp>
          <p:nvSpPr>
            <p:cNvPr id="262152" name="矩形 262151"/>
            <p:cNvSpPr/>
            <p:nvPr/>
          </p:nvSpPr>
          <p:spPr>
            <a:xfrm>
              <a:off x="4131" y="1752"/>
              <a:ext cx="128" cy="113"/>
            </a:xfrm>
            <a:prstGeom prst="rect">
              <a:avLst/>
            </a:prstGeom>
            <a:solidFill>
              <a:schemeClr val="bg1"/>
            </a:solidFill>
            <a:ln w="28575" cap="flat" cmpd="sng">
              <a:solidFill>
                <a:schemeClr val="tx1"/>
              </a:solidFill>
              <a:prstDash val="solid"/>
              <a:miter/>
              <a:headEnd type="none" w="med" len="med"/>
              <a:tailEnd type="none" w="med" len="med"/>
            </a:ln>
          </p:spPr>
          <p:txBody>
            <a:bodyPr/>
            <a:lstStyle/>
            <a:p>
              <a:endParaRPr lang="zh-CN" altLang="en-US"/>
            </a:p>
          </p:txBody>
        </p:sp>
        <p:sp>
          <p:nvSpPr>
            <p:cNvPr id="262153" name="矩形 262152"/>
            <p:cNvSpPr/>
            <p:nvPr/>
          </p:nvSpPr>
          <p:spPr>
            <a:xfrm>
              <a:off x="4139" y="1714"/>
              <a:ext cx="116" cy="92"/>
            </a:xfrm>
            <a:prstGeom prst="rect">
              <a:avLst/>
            </a:prstGeom>
            <a:solidFill>
              <a:schemeClr val="bg1"/>
            </a:solidFill>
            <a:ln w="9525">
              <a:noFill/>
            </a:ln>
          </p:spPr>
          <p:txBody>
            <a:bodyPr/>
            <a:lstStyle/>
            <a:p>
              <a:endParaRPr lang="zh-CN" altLang="en-US"/>
            </a:p>
          </p:txBody>
        </p:sp>
        <p:sp>
          <p:nvSpPr>
            <p:cNvPr id="262154" name="矩形 262153"/>
            <p:cNvSpPr/>
            <p:nvPr/>
          </p:nvSpPr>
          <p:spPr>
            <a:xfrm flipV="1">
              <a:off x="4122" y="574"/>
              <a:ext cx="128" cy="118"/>
            </a:xfrm>
            <a:prstGeom prst="rect">
              <a:avLst/>
            </a:prstGeom>
            <a:solidFill>
              <a:schemeClr val="bg1"/>
            </a:solidFill>
            <a:ln w="28575" cap="flat" cmpd="sng">
              <a:solidFill>
                <a:schemeClr val="tx1"/>
              </a:solidFill>
              <a:prstDash val="solid"/>
              <a:miter/>
              <a:headEnd type="none" w="med" len="med"/>
              <a:tailEnd type="none" w="med" len="med"/>
            </a:ln>
          </p:spPr>
          <p:txBody>
            <a:bodyPr/>
            <a:lstStyle/>
            <a:p>
              <a:endParaRPr lang="zh-CN" altLang="en-US"/>
            </a:p>
          </p:txBody>
        </p:sp>
        <p:sp>
          <p:nvSpPr>
            <p:cNvPr id="262155" name="任意多边形 262154"/>
            <p:cNvSpPr/>
            <p:nvPr/>
          </p:nvSpPr>
          <p:spPr>
            <a:xfrm rot="-7362625" flipV="1">
              <a:off x="4661" y="870"/>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tx1">
                  <a:alpha val="100000"/>
                </a:schemeClr>
              </a:solidFill>
              <a:prstDash val="solid"/>
              <a:headEnd type="none" w="med" len="med"/>
              <a:tailEnd type="none" w="sm" len="lg"/>
            </a:ln>
          </p:spPr>
          <p:txBody>
            <a:bodyPr/>
            <a:lstStyle/>
            <a:p>
              <a:endParaRPr lang="zh-CN" altLang="en-US"/>
            </a:p>
          </p:txBody>
        </p:sp>
        <p:sp>
          <p:nvSpPr>
            <p:cNvPr id="262156" name="矩形 262155"/>
            <p:cNvSpPr/>
            <p:nvPr/>
          </p:nvSpPr>
          <p:spPr>
            <a:xfrm rot="8757774">
              <a:off x="3719" y="1424"/>
              <a:ext cx="51" cy="135"/>
            </a:xfrm>
            <a:prstGeom prst="rect">
              <a:avLst/>
            </a:prstGeom>
            <a:solidFill>
              <a:schemeClr val="bg1"/>
            </a:solidFill>
            <a:ln w="9525">
              <a:noFill/>
            </a:ln>
          </p:spPr>
          <p:txBody>
            <a:bodyPr/>
            <a:lstStyle/>
            <a:p>
              <a:endParaRPr lang="zh-CN" altLang="en-US"/>
            </a:p>
          </p:txBody>
        </p:sp>
        <p:sp>
          <p:nvSpPr>
            <p:cNvPr id="262157" name="矩形 262156"/>
            <p:cNvSpPr/>
            <p:nvPr/>
          </p:nvSpPr>
          <p:spPr>
            <a:xfrm rot="7284301">
              <a:off x="3621" y="900"/>
              <a:ext cx="128" cy="157"/>
            </a:xfrm>
            <a:prstGeom prst="rect">
              <a:avLst/>
            </a:prstGeom>
            <a:solidFill>
              <a:schemeClr val="bg1"/>
            </a:solidFill>
            <a:ln w="28575" cap="flat" cmpd="sng">
              <a:solidFill>
                <a:schemeClr val="tx1"/>
              </a:solidFill>
              <a:prstDash val="solid"/>
              <a:miter/>
              <a:headEnd type="none" w="med" len="med"/>
              <a:tailEnd type="none" w="med" len="med"/>
            </a:ln>
          </p:spPr>
          <p:txBody>
            <a:bodyPr/>
            <a:lstStyle/>
            <a:p>
              <a:endParaRPr lang="zh-CN" altLang="en-US"/>
            </a:p>
          </p:txBody>
        </p:sp>
        <p:sp>
          <p:nvSpPr>
            <p:cNvPr id="262158" name="任意多边形 262157"/>
            <p:cNvSpPr/>
            <p:nvPr/>
          </p:nvSpPr>
          <p:spPr>
            <a:xfrm rot="3437375" flipV="1">
              <a:off x="3631" y="1476"/>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tx1">
                  <a:alpha val="100000"/>
                </a:schemeClr>
              </a:solidFill>
              <a:prstDash val="solid"/>
              <a:headEnd type="none" w="med" len="med"/>
              <a:tailEnd type="none" w="sm" len="lg"/>
            </a:ln>
          </p:spPr>
          <p:txBody>
            <a:bodyPr/>
            <a:lstStyle/>
            <a:p>
              <a:endParaRPr lang="zh-CN" altLang="en-US"/>
            </a:p>
          </p:txBody>
        </p:sp>
        <p:sp>
          <p:nvSpPr>
            <p:cNvPr id="262159" name="矩形 262158"/>
            <p:cNvSpPr/>
            <p:nvPr/>
          </p:nvSpPr>
          <p:spPr>
            <a:xfrm rot="6815119">
              <a:off x="3664" y="917"/>
              <a:ext cx="112" cy="160"/>
            </a:xfrm>
            <a:prstGeom prst="rect">
              <a:avLst/>
            </a:prstGeom>
            <a:solidFill>
              <a:schemeClr val="bg1"/>
            </a:solidFill>
            <a:ln w="9525">
              <a:noFill/>
            </a:ln>
          </p:spPr>
          <p:txBody>
            <a:bodyPr/>
            <a:lstStyle/>
            <a:p>
              <a:endParaRPr lang="zh-CN" altLang="en-US"/>
            </a:p>
          </p:txBody>
        </p:sp>
        <p:sp>
          <p:nvSpPr>
            <p:cNvPr id="262160" name="矩形 262159"/>
            <p:cNvSpPr/>
            <p:nvPr/>
          </p:nvSpPr>
          <p:spPr>
            <a:xfrm flipV="1">
              <a:off x="4131" y="663"/>
              <a:ext cx="115" cy="92"/>
            </a:xfrm>
            <a:prstGeom prst="rect">
              <a:avLst/>
            </a:prstGeom>
            <a:solidFill>
              <a:schemeClr val="bg1"/>
            </a:solidFill>
            <a:ln w="9525">
              <a:noFill/>
            </a:ln>
          </p:spPr>
          <p:txBody>
            <a:bodyPr/>
            <a:lstStyle/>
            <a:p>
              <a:endParaRPr lang="zh-CN" altLang="en-US"/>
            </a:p>
          </p:txBody>
        </p:sp>
        <p:sp>
          <p:nvSpPr>
            <p:cNvPr id="262161" name="矩形 262160"/>
            <p:cNvSpPr/>
            <p:nvPr/>
          </p:nvSpPr>
          <p:spPr>
            <a:xfrm rot="-2042226">
              <a:off x="4643" y="914"/>
              <a:ext cx="46" cy="118"/>
            </a:xfrm>
            <a:prstGeom prst="rect">
              <a:avLst/>
            </a:prstGeom>
            <a:solidFill>
              <a:schemeClr val="bg1"/>
            </a:solidFill>
            <a:ln w="9525">
              <a:noFill/>
            </a:ln>
          </p:spPr>
          <p:txBody>
            <a:bodyPr/>
            <a:lstStyle/>
            <a:p>
              <a:endParaRPr lang="zh-CN" altLang="en-US"/>
            </a:p>
          </p:txBody>
        </p:sp>
        <p:sp>
          <p:nvSpPr>
            <p:cNvPr id="262162" name="椭圆 262161"/>
            <p:cNvSpPr/>
            <p:nvPr/>
          </p:nvSpPr>
          <p:spPr>
            <a:xfrm>
              <a:off x="3663" y="692"/>
              <a:ext cx="1083" cy="1051"/>
            </a:xfrm>
            <a:prstGeom prst="ellipse">
              <a:avLst/>
            </a:prstGeom>
            <a:solidFill>
              <a:schemeClr val="bg1"/>
            </a:solidFill>
            <a:ln w="28575" cap="flat" cmpd="sng">
              <a:solidFill>
                <a:schemeClr val="tx1"/>
              </a:solidFill>
              <a:prstDash val="solid"/>
              <a:headEnd type="none" w="med" len="med"/>
              <a:tailEnd type="none" w="med" len="med"/>
            </a:ln>
          </p:spPr>
          <p:txBody>
            <a:bodyPr/>
            <a:lstStyle/>
            <a:p>
              <a:endParaRPr lang="zh-CN" altLang="en-US"/>
            </a:p>
          </p:txBody>
        </p:sp>
        <p:sp>
          <p:nvSpPr>
            <p:cNvPr id="262163" name="矩形 262162"/>
            <p:cNvSpPr/>
            <p:nvPr/>
          </p:nvSpPr>
          <p:spPr>
            <a:xfrm>
              <a:off x="3228" y="1980"/>
              <a:ext cx="132" cy="132"/>
            </a:xfrm>
            <a:prstGeom prst="rect">
              <a:avLst/>
            </a:prstGeom>
            <a:solidFill>
              <a:schemeClr val="bg1"/>
            </a:solidFill>
            <a:ln w="9525" cap="flat" cmpd="sng">
              <a:solidFill>
                <a:schemeClr val="bg1"/>
              </a:solidFill>
              <a:prstDash val="solid"/>
              <a:miter/>
              <a:headEnd type="none" w="med" len="med"/>
              <a:tailEnd type="none" w="med" len="med"/>
            </a:ln>
          </p:spPr>
          <p:txBody>
            <a:bodyPr/>
            <a:lstStyle/>
            <a:p>
              <a:endParaRPr lang="zh-CN" altLang="en-US"/>
            </a:p>
          </p:txBody>
        </p:sp>
        <p:sp>
          <p:nvSpPr>
            <p:cNvPr id="262164" name="矩形 262163"/>
            <p:cNvSpPr/>
            <p:nvPr/>
          </p:nvSpPr>
          <p:spPr>
            <a:xfrm>
              <a:off x="4992" y="2016"/>
              <a:ext cx="132" cy="132"/>
            </a:xfrm>
            <a:prstGeom prst="rect">
              <a:avLst/>
            </a:prstGeom>
            <a:solidFill>
              <a:schemeClr val="bg1"/>
            </a:solidFill>
            <a:ln w="9525" cap="flat" cmpd="sng">
              <a:solidFill>
                <a:schemeClr val="bg1"/>
              </a:solidFill>
              <a:prstDash val="solid"/>
              <a:miter/>
              <a:headEnd type="none" w="med" len="med"/>
              <a:tailEnd type="none" w="med" len="med"/>
            </a:ln>
          </p:spPr>
          <p:txBody>
            <a:bodyPr/>
            <a:lstStyle/>
            <a:p>
              <a:endParaRPr lang="zh-CN" altLang="en-US"/>
            </a:p>
          </p:txBody>
        </p:sp>
      </p:grpSp>
      <p:sp>
        <p:nvSpPr>
          <p:cNvPr id="262165" name="文本框 262164"/>
          <p:cNvSpPr txBox="1"/>
          <p:nvPr/>
        </p:nvSpPr>
        <p:spPr>
          <a:xfrm>
            <a:off x="395288" y="765175"/>
            <a:ext cx="4213225" cy="519113"/>
          </a:xfrm>
          <a:prstGeom prst="rect">
            <a:avLst/>
          </a:prstGeom>
          <a:noFill/>
          <a:ln w="9525">
            <a:noFill/>
          </a:ln>
        </p:spPr>
        <p:txBody>
          <a:bodyPr lIns="0" rIns="0" anchor="ctr" anchorCtr="0">
            <a:spAutoFit/>
          </a:bodyPr>
          <a:lstStyle/>
          <a:p>
            <a:r>
              <a:rPr lang="en-US" altLang="zh-CN" sz="2800" b="1">
                <a:solidFill>
                  <a:srgbClr val="008000"/>
                </a:solidFill>
                <a:effectLst>
                  <a:outerShdw blurRad="38100" dist="38100" dir="2700000">
                    <a:srgbClr val="C0C0C0"/>
                  </a:outerShdw>
                </a:effectLst>
                <a:latin typeface="宋体" panose="02010600030101010101" pitchFamily="2" charset="-122"/>
              </a:rPr>
              <a:t>1.</a:t>
            </a:r>
            <a:r>
              <a:rPr lang="zh-CN" altLang="en-US" sz="2800" b="1" dirty="0">
                <a:solidFill>
                  <a:srgbClr val="008000"/>
                </a:solidFill>
                <a:effectLst>
                  <a:outerShdw blurRad="38100" dist="38100" dir="2700000">
                    <a:srgbClr val="C0C0C0"/>
                  </a:outerShdw>
                </a:effectLst>
                <a:latin typeface="宋体" panose="02010600030101010101" pitchFamily="2" charset="-122"/>
              </a:rPr>
              <a:t>旋转磁场的产生</a:t>
            </a:r>
            <a:r>
              <a:rPr lang="zh-CN" altLang="en-US" sz="2800" b="1" dirty="0">
                <a:latin typeface="Times New Roman" panose="02020603050405020304" pitchFamily="18" charset="0"/>
              </a:rPr>
              <a:t>     </a:t>
            </a:r>
            <a:endParaRPr lang="zh-CN" altLang="en-US" b="1">
              <a:solidFill>
                <a:schemeClr val="accent2"/>
              </a:solidFill>
              <a:latin typeface="Times New Roman" panose="02020603050405020304" pitchFamily="18" charset="0"/>
              <a:ea typeface="黑体" panose="02010609060101010101" pitchFamily="49" charset="-122"/>
            </a:endParaRPr>
          </a:p>
        </p:txBody>
      </p:sp>
      <p:sp>
        <p:nvSpPr>
          <p:cNvPr id="262166" name="矩形 262165"/>
          <p:cNvSpPr/>
          <p:nvPr/>
        </p:nvSpPr>
        <p:spPr>
          <a:xfrm>
            <a:off x="428625" y="1412875"/>
            <a:ext cx="4575175" cy="946150"/>
          </a:xfrm>
          <a:prstGeom prst="rect">
            <a:avLst/>
          </a:prstGeom>
          <a:noFill/>
          <a:ln w="9525">
            <a:noFill/>
          </a:ln>
        </p:spPr>
        <p:txBody>
          <a:bodyPr lIns="0" rIns="0">
            <a:spAutoFit/>
          </a:bodyPr>
          <a:lstStyle/>
          <a:p>
            <a:r>
              <a:rPr lang="zh-CN" altLang="en-US" sz="2800" b="1" dirty="0">
                <a:solidFill>
                  <a:schemeClr val="accent2"/>
                </a:solidFill>
                <a:latin typeface="Times New Roman" panose="02020603050405020304" pitchFamily="18" charset="0"/>
              </a:rPr>
              <a:t>     三相异步电动机的定子铁心中放入三相定子绕 组。</a:t>
            </a:r>
          </a:p>
        </p:txBody>
      </p:sp>
      <p:sp>
        <p:nvSpPr>
          <p:cNvPr id="262167" name="矩形 262166"/>
          <p:cNvSpPr/>
          <p:nvPr/>
        </p:nvSpPr>
        <p:spPr>
          <a:xfrm rot="-3245417">
            <a:off x="7277100" y="2308225"/>
            <a:ext cx="173038" cy="130175"/>
          </a:xfrm>
          <a:prstGeom prst="rect">
            <a:avLst/>
          </a:prstGeom>
          <a:solidFill>
            <a:schemeClr val="bg1"/>
          </a:solidFill>
          <a:ln w="9525">
            <a:noFill/>
          </a:ln>
        </p:spPr>
        <p:txBody>
          <a:bodyPr/>
          <a:lstStyle/>
          <a:p>
            <a:endParaRPr lang="zh-CN" altLang="en-US"/>
          </a:p>
        </p:txBody>
      </p:sp>
      <p:sp>
        <p:nvSpPr>
          <p:cNvPr id="262168" name="矩形 262167"/>
          <p:cNvSpPr/>
          <p:nvPr/>
        </p:nvSpPr>
        <p:spPr>
          <a:xfrm>
            <a:off x="6570663" y="2720975"/>
            <a:ext cx="184150" cy="146050"/>
          </a:xfrm>
          <a:prstGeom prst="rect">
            <a:avLst/>
          </a:prstGeom>
          <a:solidFill>
            <a:schemeClr val="bg1"/>
          </a:solidFill>
          <a:ln w="9525">
            <a:noFill/>
          </a:ln>
        </p:spPr>
        <p:txBody>
          <a:bodyPr/>
          <a:lstStyle/>
          <a:p>
            <a:endParaRPr lang="zh-CN" altLang="en-US"/>
          </a:p>
        </p:txBody>
      </p:sp>
      <p:sp>
        <p:nvSpPr>
          <p:cNvPr id="262169" name="矩形 262168"/>
          <p:cNvSpPr/>
          <p:nvPr/>
        </p:nvSpPr>
        <p:spPr>
          <a:xfrm rot="8757774">
            <a:off x="5903913" y="2260600"/>
            <a:ext cx="80962" cy="214313"/>
          </a:xfrm>
          <a:prstGeom prst="rect">
            <a:avLst/>
          </a:prstGeom>
          <a:solidFill>
            <a:schemeClr val="bg1"/>
          </a:solidFill>
          <a:ln w="9525">
            <a:noFill/>
          </a:ln>
        </p:spPr>
        <p:txBody>
          <a:bodyPr/>
          <a:lstStyle/>
          <a:p>
            <a:endParaRPr lang="zh-CN" altLang="en-US"/>
          </a:p>
        </p:txBody>
      </p:sp>
      <p:sp>
        <p:nvSpPr>
          <p:cNvPr id="262170" name="矩形 262169"/>
          <p:cNvSpPr/>
          <p:nvPr/>
        </p:nvSpPr>
        <p:spPr>
          <a:xfrm flipV="1">
            <a:off x="6557963" y="1052513"/>
            <a:ext cx="182562" cy="146050"/>
          </a:xfrm>
          <a:prstGeom prst="rect">
            <a:avLst/>
          </a:prstGeom>
          <a:solidFill>
            <a:schemeClr val="bg1"/>
          </a:solidFill>
          <a:ln w="9525">
            <a:noFill/>
          </a:ln>
        </p:spPr>
        <p:txBody>
          <a:bodyPr/>
          <a:lstStyle/>
          <a:p>
            <a:endParaRPr lang="zh-CN" altLang="en-US"/>
          </a:p>
        </p:txBody>
      </p:sp>
      <p:sp>
        <p:nvSpPr>
          <p:cNvPr id="262171" name="矩形 262170"/>
          <p:cNvSpPr/>
          <p:nvPr/>
        </p:nvSpPr>
        <p:spPr>
          <a:xfrm rot="-2042226">
            <a:off x="7370763" y="1450975"/>
            <a:ext cx="73025" cy="187325"/>
          </a:xfrm>
          <a:prstGeom prst="rect">
            <a:avLst/>
          </a:prstGeom>
          <a:solidFill>
            <a:schemeClr val="bg1"/>
          </a:solidFill>
          <a:ln w="9525">
            <a:noFill/>
          </a:ln>
        </p:spPr>
        <p:txBody>
          <a:bodyPr/>
          <a:lstStyle/>
          <a:p>
            <a:endParaRPr lang="zh-CN" altLang="en-US"/>
          </a:p>
        </p:txBody>
      </p:sp>
      <p:sp>
        <p:nvSpPr>
          <p:cNvPr id="262172" name="椭圆 262171"/>
          <p:cNvSpPr/>
          <p:nvPr/>
        </p:nvSpPr>
        <p:spPr>
          <a:xfrm>
            <a:off x="6584950" y="2794000"/>
            <a:ext cx="155575" cy="146050"/>
          </a:xfrm>
          <a:prstGeom prst="ellipse">
            <a:avLst/>
          </a:prstGeom>
          <a:solidFill>
            <a:srgbClr val="FFCC00"/>
          </a:solidFill>
          <a:ln w="9525" cap="flat" cmpd="sng">
            <a:solidFill>
              <a:schemeClr val="tx1"/>
            </a:solidFill>
            <a:prstDash val="solid"/>
            <a:headEnd type="none" w="med" len="med"/>
            <a:tailEnd type="none" w="med" len="med"/>
          </a:ln>
        </p:spPr>
        <p:txBody>
          <a:bodyPr/>
          <a:lstStyle/>
          <a:p>
            <a:endParaRPr lang="zh-CN" altLang="en-US"/>
          </a:p>
        </p:txBody>
      </p:sp>
      <p:sp>
        <p:nvSpPr>
          <p:cNvPr id="262173" name="椭圆 262172"/>
          <p:cNvSpPr/>
          <p:nvPr/>
        </p:nvSpPr>
        <p:spPr>
          <a:xfrm flipV="1">
            <a:off x="6564313" y="931863"/>
            <a:ext cx="155575" cy="146050"/>
          </a:xfrm>
          <a:prstGeom prst="ellipse">
            <a:avLst/>
          </a:prstGeom>
          <a:solidFill>
            <a:srgbClr val="FFCC00"/>
          </a:solidFill>
          <a:ln w="9525" cap="flat" cmpd="sng">
            <a:solidFill>
              <a:schemeClr val="tx1"/>
            </a:solidFill>
            <a:prstDash val="solid"/>
            <a:headEnd type="none" w="med" len="med"/>
            <a:tailEnd type="none" w="med" len="med"/>
          </a:ln>
        </p:spPr>
        <p:txBody>
          <a:bodyPr/>
          <a:lstStyle/>
          <a:p>
            <a:endParaRPr lang="zh-CN" altLang="en-US"/>
          </a:p>
        </p:txBody>
      </p:sp>
      <p:sp>
        <p:nvSpPr>
          <p:cNvPr id="262174" name="椭圆 262173"/>
          <p:cNvSpPr/>
          <p:nvPr/>
        </p:nvSpPr>
        <p:spPr>
          <a:xfrm>
            <a:off x="7418388" y="1398588"/>
            <a:ext cx="155575" cy="146050"/>
          </a:xfrm>
          <a:prstGeom prst="ellipse">
            <a:avLst/>
          </a:prstGeom>
          <a:solidFill>
            <a:srgbClr val="FF0000"/>
          </a:solidFill>
          <a:ln w="9525" cap="flat" cmpd="sng">
            <a:solidFill>
              <a:schemeClr val="tx1"/>
            </a:solidFill>
            <a:prstDash val="solid"/>
            <a:headEnd type="none" w="med" len="med"/>
            <a:tailEnd type="none" w="med" len="med"/>
          </a:ln>
        </p:spPr>
        <p:txBody>
          <a:bodyPr/>
          <a:lstStyle/>
          <a:p>
            <a:endParaRPr lang="zh-CN" altLang="en-US"/>
          </a:p>
        </p:txBody>
      </p:sp>
      <p:sp>
        <p:nvSpPr>
          <p:cNvPr id="262175" name="椭圆 262174"/>
          <p:cNvSpPr/>
          <p:nvPr/>
        </p:nvSpPr>
        <p:spPr>
          <a:xfrm rot="10800000">
            <a:off x="5791200" y="2366963"/>
            <a:ext cx="155575" cy="147637"/>
          </a:xfrm>
          <a:prstGeom prst="ellipse">
            <a:avLst/>
          </a:prstGeom>
          <a:solidFill>
            <a:srgbClr val="FF0000"/>
          </a:solidFill>
          <a:ln w="9525" cap="flat" cmpd="sng">
            <a:solidFill>
              <a:schemeClr val="tx1"/>
            </a:solidFill>
            <a:prstDash val="solid"/>
            <a:headEnd type="none" w="med" len="med"/>
            <a:tailEnd type="none" w="med" len="med"/>
          </a:ln>
        </p:spPr>
        <p:txBody>
          <a:bodyPr/>
          <a:lstStyle/>
          <a:p>
            <a:endParaRPr lang="zh-CN" altLang="en-US"/>
          </a:p>
        </p:txBody>
      </p:sp>
      <p:sp>
        <p:nvSpPr>
          <p:cNvPr id="262176" name="椭圆 262175"/>
          <p:cNvSpPr/>
          <p:nvPr/>
        </p:nvSpPr>
        <p:spPr>
          <a:xfrm>
            <a:off x="7397750" y="2406650"/>
            <a:ext cx="149225" cy="146050"/>
          </a:xfrm>
          <a:prstGeom prst="ellipse">
            <a:avLst/>
          </a:prstGeom>
          <a:solidFill>
            <a:srgbClr val="3DB77A"/>
          </a:solidFill>
          <a:ln w="9525" cap="flat" cmpd="sng">
            <a:solidFill>
              <a:schemeClr val="tx1"/>
            </a:solidFill>
            <a:prstDash val="solid"/>
            <a:headEnd type="none" w="med" len="med"/>
            <a:tailEnd type="none" w="med" len="med"/>
          </a:ln>
        </p:spPr>
        <p:txBody>
          <a:bodyPr/>
          <a:lstStyle/>
          <a:p>
            <a:endParaRPr lang="zh-CN" altLang="en-US"/>
          </a:p>
        </p:txBody>
      </p:sp>
      <p:sp>
        <p:nvSpPr>
          <p:cNvPr id="262177" name="椭圆 262176"/>
          <p:cNvSpPr/>
          <p:nvPr/>
        </p:nvSpPr>
        <p:spPr>
          <a:xfrm>
            <a:off x="5741988" y="1471613"/>
            <a:ext cx="155575" cy="147637"/>
          </a:xfrm>
          <a:prstGeom prst="ellipse">
            <a:avLst/>
          </a:prstGeom>
          <a:solidFill>
            <a:srgbClr val="3DB77A"/>
          </a:solidFill>
          <a:ln w="9525" cap="flat" cmpd="sng">
            <a:solidFill>
              <a:schemeClr val="tx1"/>
            </a:solidFill>
            <a:prstDash val="solid"/>
            <a:headEnd type="none" w="med" len="med"/>
            <a:tailEnd type="none" w="med" len="med"/>
          </a:ln>
        </p:spPr>
        <p:txBody>
          <a:bodyPr/>
          <a:lstStyle/>
          <a:p>
            <a:endParaRPr lang="zh-CN" altLang="en-US"/>
          </a:p>
        </p:txBody>
      </p:sp>
      <p:sp>
        <p:nvSpPr>
          <p:cNvPr id="262178" name="圆角矩形标注 262177"/>
          <p:cNvSpPr/>
          <p:nvPr/>
        </p:nvSpPr>
        <p:spPr>
          <a:xfrm>
            <a:off x="4076700" y="381000"/>
            <a:ext cx="1108075" cy="892175"/>
          </a:xfrm>
          <a:prstGeom prst="wedgeRoundRectCallout">
            <a:avLst>
              <a:gd name="adj1" fmla="val 104870"/>
              <a:gd name="adj2" fmla="val 74731"/>
              <a:gd name="adj3" fmla="val 16667"/>
            </a:avLst>
          </a:prstGeom>
          <a:noFill/>
          <a:ln w="9525" cap="flat" cmpd="sng">
            <a:solidFill>
              <a:srgbClr val="800080"/>
            </a:solidFill>
            <a:prstDash val="solid"/>
            <a:miter/>
            <a:headEnd type="none" w="med" len="med"/>
            <a:tailEnd type="none" w="med" len="med"/>
          </a:ln>
        </p:spPr>
        <p:txBody>
          <a:bodyPr lIns="0" rIns="0" anchor="ctr" anchorCtr="0"/>
          <a:lstStyle/>
          <a:p>
            <a:pPr algn="ctr"/>
            <a:r>
              <a:rPr lang="zh-CN" altLang="en-US" sz="2800" b="1" dirty="0">
                <a:solidFill>
                  <a:srgbClr val="800080"/>
                </a:solidFill>
                <a:latin typeface="Times New Roman" panose="02020603050405020304" pitchFamily="18" charset="0"/>
              </a:rPr>
              <a:t>定子绕组</a:t>
            </a:r>
            <a:endParaRPr lang="zh-CN" altLang="en-US" sz="2800" b="1">
              <a:solidFill>
                <a:srgbClr val="800080"/>
              </a:solidFill>
              <a:latin typeface="Times New Roman" panose="02020603050405020304" pitchFamily="18" charset="0"/>
            </a:endParaRPr>
          </a:p>
        </p:txBody>
      </p:sp>
      <p:sp>
        <p:nvSpPr>
          <p:cNvPr id="262179" name="矩形 262178"/>
          <p:cNvSpPr/>
          <p:nvPr/>
        </p:nvSpPr>
        <p:spPr>
          <a:xfrm>
            <a:off x="6300788" y="247650"/>
            <a:ext cx="506412" cy="457200"/>
          </a:xfrm>
          <a:prstGeom prst="rect">
            <a:avLst/>
          </a:prstGeom>
          <a:noFill/>
          <a:ln w="9525">
            <a:noFill/>
          </a:ln>
        </p:spPr>
        <p:txBody>
          <a:bodyPr lIns="0" rIns="0">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p>
        </p:txBody>
      </p:sp>
      <p:sp>
        <p:nvSpPr>
          <p:cNvPr id="262180" name="矩形 262179"/>
          <p:cNvSpPr/>
          <p:nvPr/>
        </p:nvSpPr>
        <p:spPr>
          <a:xfrm>
            <a:off x="6526213" y="2247900"/>
            <a:ext cx="322262" cy="457200"/>
          </a:xfrm>
          <a:prstGeom prst="rect">
            <a:avLst/>
          </a:prstGeom>
          <a:noFill/>
          <a:ln w="9525">
            <a:noFill/>
          </a:ln>
        </p:spPr>
        <p:txBody>
          <a:bodyPr wrap="none" lIns="0" rIns="0" anchor="t" anchorCtr="0">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2</a:t>
            </a:r>
          </a:p>
        </p:txBody>
      </p:sp>
      <p:sp>
        <p:nvSpPr>
          <p:cNvPr id="262181" name="矩形 262180"/>
          <p:cNvSpPr/>
          <p:nvPr/>
        </p:nvSpPr>
        <p:spPr>
          <a:xfrm>
            <a:off x="7840663" y="2438400"/>
            <a:ext cx="322262" cy="457200"/>
          </a:xfrm>
          <a:prstGeom prst="rect">
            <a:avLst/>
          </a:prstGeom>
          <a:noFill/>
          <a:ln w="9525">
            <a:noFill/>
          </a:ln>
        </p:spPr>
        <p:txBody>
          <a:bodyPr wrap="none" lIns="0" rIns="0"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1</a:t>
            </a:r>
          </a:p>
        </p:txBody>
      </p:sp>
      <p:sp>
        <p:nvSpPr>
          <p:cNvPr id="262182" name="矩形 262181"/>
          <p:cNvSpPr/>
          <p:nvPr/>
        </p:nvSpPr>
        <p:spPr>
          <a:xfrm>
            <a:off x="5992813" y="1524000"/>
            <a:ext cx="322262" cy="457200"/>
          </a:xfrm>
          <a:prstGeom prst="rect">
            <a:avLst/>
          </a:prstGeom>
          <a:noFill/>
          <a:ln w="9525">
            <a:noFill/>
          </a:ln>
        </p:spPr>
        <p:txBody>
          <a:bodyPr wrap="none" lIns="0" rIns="0"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2</a:t>
            </a:r>
          </a:p>
        </p:txBody>
      </p:sp>
      <p:sp>
        <p:nvSpPr>
          <p:cNvPr id="262183" name="矩形 262182"/>
          <p:cNvSpPr/>
          <p:nvPr/>
        </p:nvSpPr>
        <p:spPr>
          <a:xfrm>
            <a:off x="5151438" y="2400300"/>
            <a:ext cx="406400" cy="457200"/>
          </a:xfrm>
          <a:prstGeom prst="rect">
            <a:avLst/>
          </a:prstGeom>
          <a:noFill/>
          <a:ln w="9525">
            <a:noFill/>
          </a:ln>
        </p:spPr>
        <p:txBody>
          <a:bodyPr wrap="none" lIns="0" rIns="0"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1</a:t>
            </a:r>
          </a:p>
        </p:txBody>
      </p:sp>
      <p:sp>
        <p:nvSpPr>
          <p:cNvPr id="262184" name="矩形 262183"/>
          <p:cNvSpPr/>
          <p:nvPr/>
        </p:nvSpPr>
        <p:spPr>
          <a:xfrm>
            <a:off x="6999288" y="1409700"/>
            <a:ext cx="406400" cy="457200"/>
          </a:xfrm>
          <a:prstGeom prst="rect">
            <a:avLst/>
          </a:prstGeom>
          <a:noFill/>
          <a:ln w="9525">
            <a:noFill/>
          </a:ln>
        </p:spPr>
        <p:txBody>
          <a:bodyPr wrap="none" lIns="0" rIns="0"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2</a:t>
            </a:r>
          </a:p>
        </p:txBody>
      </p:sp>
      <p:grpSp>
        <p:nvGrpSpPr>
          <p:cNvPr id="262185" name="组合 262184"/>
          <p:cNvGrpSpPr/>
          <p:nvPr/>
        </p:nvGrpSpPr>
        <p:grpSpPr>
          <a:xfrm>
            <a:off x="4810125" y="3448050"/>
            <a:ext cx="3771900" cy="2419350"/>
            <a:chOff x="3030" y="2172"/>
            <a:chExt cx="2376" cy="1524"/>
          </a:xfrm>
        </p:grpSpPr>
        <p:grpSp>
          <p:nvGrpSpPr>
            <p:cNvPr id="262186" name="组合 262185"/>
            <p:cNvGrpSpPr/>
            <p:nvPr/>
          </p:nvGrpSpPr>
          <p:grpSpPr>
            <a:xfrm>
              <a:off x="3496" y="2356"/>
              <a:ext cx="74" cy="454"/>
              <a:chOff x="1248" y="1020"/>
              <a:chExt cx="97" cy="708"/>
            </a:xfrm>
          </p:grpSpPr>
          <p:grpSp>
            <p:nvGrpSpPr>
              <p:cNvPr id="262187" name="组合 262186"/>
              <p:cNvGrpSpPr/>
              <p:nvPr/>
            </p:nvGrpSpPr>
            <p:grpSpPr>
              <a:xfrm>
                <a:off x="1248" y="1200"/>
                <a:ext cx="97" cy="335"/>
                <a:chOff x="4367" y="2160"/>
                <a:chExt cx="97" cy="335"/>
              </a:xfrm>
            </p:grpSpPr>
            <p:sp>
              <p:nvSpPr>
                <p:cNvPr id="262188" name="任意多边形 262187"/>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9900"/>
                  </a:solidFill>
                  <a:prstDash val="solid"/>
                  <a:headEnd type="none" w="med" len="med"/>
                  <a:tailEnd type="none" w="med" len="med"/>
                </a:ln>
              </p:spPr>
              <p:txBody>
                <a:bodyPr/>
                <a:lstStyle/>
                <a:p>
                  <a:endParaRPr lang="zh-CN" altLang="en-US"/>
                </a:p>
              </p:txBody>
            </p:sp>
            <p:sp>
              <p:nvSpPr>
                <p:cNvPr id="262189" name="任意多边形 262188"/>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9900"/>
                  </a:solidFill>
                  <a:prstDash val="solid"/>
                  <a:headEnd type="none" w="med" len="med"/>
                  <a:tailEnd type="none" w="med" len="med"/>
                </a:ln>
              </p:spPr>
              <p:txBody>
                <a:bodyPr/>
                <a:lstStyle/>
                <a:p>
                  <a:endParaRPr lang="zh-CN" altLang="en-US"/>
                </a:p>
              </p:txBody>
            </p:sp>
            <p:sp>
              <p:nvSpPr>
                <p:cNvPr id="262190" name="任意多边形 262189"/>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9900"/>
                  </a:solidFill>
                  <a:prstDash val="solid"/>
                  <a:headEnd type="none" w="med" len="med"/>
                  <a:tailEnd type="none" w="med" len="med"/>
                </a:ln>
              </p:spPr>
              <p:txBody>
                <a:bodyPr/>
                <a:lstStyle/>
                <a:p>
                  <a:endParaRPr lang="zh-CN" altLang="en-US"/>
                </a:p>
              </p:txBody>
            </p:sp>
          </p:grpSp>
          <p:sp>
            <p:nvSpPr>
              <p:cNvPr id="262191" name="直接连接符 262190"/>
              <p:cNvSpPr/>
              <p:nvPr/>
            </p:nvSpPr>
            <p:spPr>
              <a:xfrm>
                <a:off x="1284" y="1020"/>
                <a:ext cx="0" cy="192"/>
              </a:xfrm>
              <a:prstGeom prst="line">
                <a:avLst/>
              </a:prstGeom>
              <a:ln w="25400" cap="flat" cmpd="sng">
                <a:solidFill>
                  <a:srgbClr val="FF9900"/>
                </a:solidFill>
                <a:prstDash val="solid"/>
                <a:headEnd type="none" w="med" len="med"/>
                <a:tailEnd type="none" w="med" len="lg"/>
              </a:ln>
            </p:spPr>
          </p:sp>
          <p:sp>
            <p:nvSpPr>
              <p:cNvPr id="262192" name="直接连接符 262191"/>
              <p:cNvSpPr/>
              <p:nvPr/>
            </p:nvSpPr>
            <p:spPr>
              <a:xfrm>
                <a:off x="1296" y="1536"/>
                <a:ext cx="0" cy="192"/>
              </a:xfrm>
              <a:prstGeom prst="line">
                <a:avLst/>
              </a:prstGeom>
              <a:ln w="25400" cap="flat" cmpd="sng">
                <a:solidFill>
                  <a:srgbClr val="FF9900"/>
                </a:solidFill>
                <a:prstDash val="solid"/>
                <a:headEnd type="none" w="med" len="med"/>
                <a:tailEnd type="none" w="med" len="lg"/>
              </a:ln>
            </p:spPr>
          </p:sp>
        </p:grpSp>
        <p:grpSp>
          <p:nvGrpSpPr>
            <p:cNvPr id="262193" name="组合 262192"/>
            <p:cNvGrpSpPr/>
            <p:nvPr/>
          </p:nvGrpSpPr>
          <p:grpSpPr>
            <a:xfrm rot="-3327355">
              <a:off x="3739" y="2663"/>
              <a:ext cx="62" cy="539"/>
              <a:chOff x="1248" y="1020"/>
              <a:chExt cx="97" cy="708"/>
            </a:xfrm>
          </p:grpSpPr>
          <p:grpSp>
            <p:nvGrpSpPr>
              <p:cNvPr id="262194" name="组合 262193"/>
              <p:cNvGrpSpPr/>
              <p:nvPr/>
            </p:nvGrpSpPr>
            <p:grpSpPr>
              <a:xfrm>
                <a:off x="1248" y="1200"/>
                <a:ext cx="97" cy="335"/>
                <a:chOff x="4367" y="2160"/>
                <a:chExt cx="97" cy="335"/>
              </a:xfrm>
            </p:grpSpPr>
            <p:sp>
              <p:nvSpPr>
                <p:cNvPr id="262195" name="任意多边形 262194"/>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262196" name="任意多边形 262195"/>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262197" name="任意多边形 262196"/>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grpSp>
          <p:sp>
            <p:nvSpPr>
              <p:cNvPr id="262198" name="直接连接符 262197"/>
              <p:cNvSpPr/>
              <p:nvPr/>
            </p:nvSpPr>
            <p:spPr>
              <a:xfrm>
                <a:off x="1284" y="1020"/>
                <a:ext cx="0" cy="192"/>
              </a:xfrm>
              <a:prstGeom prst="line">
                <a:avLst/>
              </a:prstGeom>
              <a:ln w="25400" cap="flat" cmpd="sng">
                <a:solidFill>
                  <a:srgbClr val="009900"/>
                </a:solidFill>
                <a:prstDash val="solid"/>
                <a:headEnd type="none" w="med" len="med"/>
                <a:tailEnd type="none" w="med" len="lg"/>
              </a:ln>
            </p:spPr>
          </p:sp>
          <p:sp>
            <p:nvSpPr>
              <p:cNvPr id="262199" name="直接连接符 262198"/>
              <p:cNvSpPr/>
              <p:nvPr/>
            </p:nvSpPr>
            <p:spPr>
              <a:xfrm>
                <a:off x="1296" y="1536"/>
                <a:ext cx="0" cy="192"/>
              </a:xfrm>
              <a:prstGeom prst="line">
                <a:avLst/>
              </a:prstGeom>
              <a:ln w="25400" cap="flat" cmpd="sng">
                <a:solidFill>
                  <a:srgbClr val="009900"/>
                </a:solidFill>
                <a:prstDash val="solid"/>
                <a:headEnd type="none" w="med" len="med"/>
                <a:tailEnd type="none" w="med" len="lg"/>
              </a:ln>
            </p:spPr>
          </p:sp>
        </p:grpSp>
        <p:grpSp>
          <p:nvGrpSpPr>
            <p:cNvPr id="262200" name="组合 262199"/>
            <p:cNvGrpSpPr/>
            <p:nvPr/>
          </p:nvGrpSpPr>
          <p:grpSpPr>
            <a:xfrm rot="3327355" flipH="1">
              <a:off x="3268" y="2663"/>
              <a:ext cx="62" cy="539"/>
              <a:chOff x="1248" y="1020"/>
              <a:chExt cx="97" cy="708"/>
            </a:xfrm>
          </p:grpSpPr>
          <p:grpSp>
            <p:nvGrpSpPr>
              <p:cNvPr id="262201" name="组合 262200"/>
              <p:cNvGrpSpPr/>
              <p:nvPr/>
            </p:nvGrpSpPr>
            <p:grpSpPr>
              <a:xfrm>
                <a:off x="1248" y="1200"/>
                <a:ext cx="97" cy="335"/>
                <a:chOff x="4367" y="2160"/>
                <a:chExt cx="97" cy="335"/>
              </a:xfrm>
            </p:grpSpPr>
            <p:sp>
              <p:nvSpPr>
                <p:cNvPr id="262202" name="任意多边形 262201"/>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62203" name="任意多边形 262202"/>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62204" name="任意多边形 262203"/>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sp>
            <p:nvSpPr>
              <p:cNvPr id="262205" name="直接连接符 262204"/>
              <p:cNvSpPr/>
              <p:nvPr/>
            </p:nvSpPr>
            <p:spPr>
              <a:xfrm>
                <a:off x="1284" y="1020"/>
                <a:ext cx="0" cy="192"/>
              </a:xfrm>
              <a:prstGeom prst="line">
                <a:avLst/>
              </a:prstGeom>
              <a:ln w="25400" cap="flat" cmpd="sng">
                <a:solidFill>
                  <a:srgbClr val="FF0066"/>
                </a:solidFill>
                <a:prstDash val="solid"/>
                <a:headEnd type="none" w="med" len="med"/>
                <a:tailEnd type="none" w="med" len="lg"/>
              </a:ln>
            </p:spPr>
          </p:sp>
          <p:sp>
            <p:nvSpPr>
              <p:cNvPr id="262206" name="直接连接符 262205"/>
              <p:cNvSpPr/>
              <p:nvPr/>
            </p:nvSpPr>
            <p:spPr>
              <a:xfrm>
                <a:off x="1296" y="1536"/>
                <a:ext cx="0" cy="192"/>
              </a:xfrm>
              <a:prstGeom prst="line">
                <a:avLst/>
              </a:prstGeom>
              <a:ln w="25400" cap="flat" cmpd="sng">
                <a:solidFill>
                  <a:srgbClr val="FF0066"/>
                </a:solidFill>
                <a:prstDash val="solid"/>
                <a:headEnd type="none" w="med" len="med"/>
                <a:tailEnd type="none" w="med" len="lg"/>
              </a:ln>
            </p:spPr>
          </p:sp>
        </p:grpSp>
        <p:sp>
          <p:nvSpPr>
            <p:cNvPr id="262207" name="椭圆 262206"/>
            <p:cNvSpPr/>
            <p:nvPr/>
          </p:nvSpPr>
          <p:spPr>
            <a:xfrm rot="-3119043">
              <a:off x="3518" y="2774"/>
              <a:ext cx="45" cy="54"/>
            </a:xfrm>
            <a:prstGeom prst="ellipse">
              <a:avLst/>
            </a:prstGeom>
            <a:solidFill>
              <a:srgbClr val="008000"/>
            </a:solidFill>
            <a:ln w="38100" cap="flat" cmpd="sng">
              <a:solidFill>
                <a:srgbClr val="0000FF"/>
              </a:solidFill>
              <a:prstDash val="solid"/>
              <a:headEnd type="none" w="med" len="med"/>
              <a:tailEnd type="none" w="sm" len="lg"/>
            </a:ln>
          </p:spPr>
          <p:txBody>
            <a:bodyPr/>
            <a:lstStyle/>
            <a:p>
              <a:endParaRPr lang="zh-CN" altLang="en-US"/>
            </a:p>
          </p:txBody>
        </p:sp>
        <p:sp>
          <p:nvSpPr>
            <p:cNvPr id="262208" name="直接连接符 262207"/>
            <p:cNvSpPr/>
            <p:nvPr/>
          </p:nvSpPr>
          <p:spPr>
            <a:xfrm flipV="1">
              <a:off x="3524" y="2356"/>
              <a:ext cx="1521" cy="0"/>
            </a:xfrm>
            <a:prstGeom prst="line">
              <a:avLst/>
            </a:prstGeom>
            <a:ln w="25400" cap="flat" cmpd="sng">
              <a:solidFill>
                <a:srgbClr val="FF9900"/>
              </a:solidFill>
              <a:prstDash val="solid"/>
              <a:headEnd type="none" w="med" len="med"/>
              <a:tailEnd type="none" w="med" len="lg"/>
            </a:ln>
          </p:spPr>
        </p:sp>
        <p:sp>
          <p:nvSpPr>
            <p:cNvPr id="262209" name="椭圆 262208"/>
            <p:cNvSpPr/>
            <p:nvPr/>
          </p:nvSpPr>
          <p:spPr>
            <a:xfrm>
              <a:off x="5035" y="2341"/>
              <a:ext cx="36" cy="31"/>
            </a:xfrm>
            <a:prstGeom prst="ellipse">
              <a:avLst/>
            </a:prstGeom>
            <a:solidFill>
              <a:schemeClr val="bg1"/>
            </a:solidFill>
            <a:ln w="28575" cap="flat" cmpd="sng">
              <a:solidFill>
                <a:srgbClr val="FF6600"/>
              </a:solidFill>
              <a:prstDash val="solid"/>
              <a:headEnd type="none" w="med" len="med"/>
              <a:tailEnd type="none" w="med" len="med"/>
            </a:ln>
          </p:spPr>
          <p:txBody>
            <a:bodyPr/>
            <a:lstStyle/>
            <a:p>
              <a:endParaRPr lang="zh-CN" altLang="en-US"/>
            </a:p>
          </p:txBody>
        </p:sp>
        <p:sp>
          <p:nvSpPr>
            <p:cNvPr id="262210" name="任意多边形 262209"/>
            <p:cNvSpPr/>
            <p:nvPr/>
          </p:nvSpPr>
          <p:spPr>
            <a:xfrm>
              <a:off x="3990" y="3064"/>
              <a:ext cx="1074" cy="154"/>
            </a:xfrm>
            <a:custGeom>
              <a:avLst/>
              <a:gdLst/>
              <a:ahLst/>
              <a:cxnLst/>
              <a:rect l="0" t="0" r="0" b="0"/>
              <a:pathLst>
                <a:path w="912" h="240">
                  <a:moveTo>
                    <a:pt x="0" y="0"/>
                  </a:moveTo>
                  <a:lnTo>
                    <a:pt x="0" y="240"/>
                  </a:lnTo>
                  <a:lnTo>
                    <a:pt x="912" y="240"/>
                  </a:lnTo>
                </a:path>
              </a:pathLst>
            </a:custGeom>
            <a:noFill/>
            <a:ln w="25400" cap="flat" cmpd="sng">
              <a:solidFill>
                <a:srgbClr val="009900">
                  <a:alpha val="100000"/>
                </a:srgbClr>
              </a:solidFill>
              <a:prstDash val="solid"/>
              <a:headEnd type="none" w="med" len="med"/>
              <a:tailEnd type="none" w="med" len="lg"/>
            </a:ln>
          </p:spPr>
          <p:txBody>
            <a:bodyPr/>
            <a:lstStyle/>
            <a:p>
              <a:endParaRPr lang="zh-CN" altLang="en-US"/>
            </a:p>
          </p:txBody>
        </p:sp>
        <p:sp>
          <p:nvSpPr>
            <p:cNvPr id="262211" name="椭圆 262210"/>
            <p:cNvSpPr/>
            <p:nvPr/>
          </p:nvSpPr>
          <p:spPr>
            <a:xfrm>
              <a:off x="5064" y="3202"/>
              <a:ext cx="37" cy="31"/>
            </a:xfrm>
            <a:prstGeom prst="ellipse">
              <a:avLst/>
            </a:prstGeom>
            <a:solidFill>
              <a:schemeClr val="bg1"/>
            </a:solidFill>
            <a:ln w="28575" cap="flat" cmpd="sng">
              <a:solidFill>
                <a:srgbClr val="009900"/>
              </a:solidFill>
              <a:prstDash val="solid"/>
              <a:headEnd type="none" w="med" len="med"/>
              <a:tailEnd type="none" w="med" len="med"/>
            </a:ln>
          </p:spPr>
          <p:txBody>
            <a:bodyPr/>
            <a:lstStyle/>
            <a:p>
              <a:endParaRPr lang="zh-CN" altLang="en-US"/>
            </a:p>
          </p:txBody>
        </p:sp>
        <p:sp>
          <p:nvSpPr>
            <p:cNvPr id="262212" name="任意多边形 262211"/>
            <p:cNvSpPr/>
            <p:nvPr/>
          </p:nvSpPr>
          <p:spPr>
            <a:xfrm>
              <a:off x="3076" y="3080"/>
              <a:ext cx="1997" cy="468"/>
            </a:xfrm>
            <a:custGeom>
              <a:avLst/>
              <a:gdLst/>
              <a:ahLst/>
              <a:cxnLst/>
              <a:rect l="0" t="0" r="0" b="0"/>
              <a:pathLst>
                <a:path w="2112" h="528">
                  <a:moveTo>
                    <a:pt x="0" y="0"/>
                  </a:moveTo>
                  <a:lnTo>
                    <a:pt x="0" y="528"/>
                  </a:lnTo>
                  <a:lnTo>
                    <a:pt x="2112" y="528"/>
                  </a:lnTo>
                </a:path>
              </a:pathLst>
            </a:custGeom>
            <a:noFill/>
            <a:ln w="25400" cap="flat" cmpd="sng">
              <a:solidFill>
                <a:srgbClr val="FF0066">
                  <a:alpha val="100000"/>
                </a:srgbClr>
              </a:solidFill>
              <a:prstDash val="solid"/>
              <a:headEnd type="none" w="med" len="med"/>
              <a:tailEnd type="none" w="med" len="lg"/>
            </a:ln>
          </p:spPr>
          <p:txBody>
            <a:bodyPr/>
            <a:lstStyle/>
            <a:p>
              <a:endParaRPr lang="zh-CN" altLang="en-US"/>
            </a:p>
          </p:txBody>
        </p:sp>
        <p:sp>
          <p:nvSpPr>
            <p:cNvPr id="262213" name="椭圆 262212"/>
            <p:cNvSpPr/>
            <p:nvPr/>
          </p:nvSpPr>
          <p:spPr>
            <a:xfrm>
              <a:off x="5036" y="3531"/>
              <a:ext cx="37" cy="31"/>
            </a:xfrm>
            <a:prstGeom prst="ellipse">
              <a:avLst/>
            </a:prstGeom>
            <a:solidFill>
              <a:schemeClr val="bg1"/>
            </a:solidFill>
            <a:ln w="28575" cap="flat" cmpd="sng">
              <a:solidFill>
                <a:srgbClr val="FF0066"/>
              </a:solidFill>
              <a:prstDash val="solid"/>
              <a:headEnd type="none" w="med" len="med"/>
              <a:tailEnd type="none" w="med" len="med"/>
            </a:ln>
          </p:spPr>
          <p:txBody>
            <a:bodyPr/>
            <a:lstStyle/>
            <a:p>
              <a:endParaRPr lang="zh-CN" altLang="en-US"/>
            </a:p>
          </p:txBody>
        </p:sp>
        <p:sp>
          <p:nvSpPr>
            <p:cNvPr id="262214" name="直接连接符 262213"/>
            <p:cNvSpPr/>
            <p:nvPr/>
          </p:nvSpPr>
          <p:spPr>
            <a:xfrm flipH="1">
              <a:off x="4427" y="2401"/>
              <a:ext cx="384" cy="0"/>
            </a:xfrm>
            <a:prstGeom prst="line">
              <a:avLst/>
            </a:prstGeom>
            <a:ln w="28575" cap="flat" cmpd="sng">
              <a:solidFill>
                <a:schemeClr val="accent2"/>
              </a:solidFill>
              <a:prstDash val="solid"/>
              <a:headEnd type="none" w="med" len="med"/>
              <a:tailEnd type="stealth" w="med" len="lg"/>
            </a:ln>
          </p:spPr>
        </p:sp>
        <p:sp>
          <p:nvSpPr>
            <p:cNvPr id="262215" name="直接连接符 262214"/>
            <p:cNvSpPr/>
            <p:nvPr/>
          </p:nvSpPr>
          <p:spPr>
            <a:xfrm flipH="1">
              <a:off x="4439" y="3145"/>
              <a:ext cx="384" cy="0"/>
            </a:xfrm>
            <a:prstGeom prst="line">
              <a:avLst/>
            </a:prstGeom>
            <a:ln w="28575" cap="flat" cmpd="sng">
              <a:solidFill>
                <a:schemeClr val="accent2"/>
              </a:solidFill>
              <a:prstDash val="solid"/>
              <a:headEnd type="none" w="med" len="med"/>
              <a:tailEnd type="stealth" w="med" len="lg"/>
            </a:ln>
          </p:spPr>
        </p:sp>
        <p:sp>
          <p:nvSpPr>
            <p:cNvPr id="262216" name="直接连接符 262215"/>
            <p:cNvSpPr/>
            <p:nvPr/>
          </p:nvSpPr>
          <p:spPr>
            <a:xfrm flipH="1">
              <a:off x="4415" y="3493"/>
              <a:ext cx="384" cy="0"/>
            </a:xfrm>
            <a:prstGeom prst="line">
              <a:avLst/>
            </a:prstGeom>
            <a:ln w="28575" cap="flat" cmpd="sng">
              <a:solidFill>
                <a:schemeClr val="accent2"/>
              </a:solidFill>
              <a:prstDash val="solid"/>
              <a:headEnd type="none" w="med" len="med"/>
              <a:tailEnd type="stealth" w="med" len="lg"/>
            </a:ln>
          </p:spPr>
        </p:sp>
        <p:sp>
          <p:nvSpPr>
            <p:cNvPr id="262217" name="矩形 262216"/>
            <p:cNvSpPr/>
            <p:nvPr/>
          </p:nvSpPr>
          <p:spPr>
            <a:xfrm>
              <a:off x="5155" y="2172"/>
              <a:ext cx="203" cy="288"/>
            </a:xfrm>
            <a:prstGeom prst="rect">
              <a:avLst/>
            </a:prstGeom>
            <a:noFill/>
            <a:ln w="9525">
              <a:noFill/>
            </a:ln>
          </p:spPr>
          <p:txBody>
            <a:bodyPr wrap="none" lIns="0" rIns="0" anchor="t" anchorCtr="0">
              <a:spAutoFit/>
            </a:bodyPr>
            <a:lstStyle/>
            <a:p>
              <a:pPr algn="ctr"/>
              <a:r>
                <a:rPr lang="en-US" altLang="zh-CN" b="1">
                  <a:solidFill>
                    <a:srgbClr val="FF9900"/>
                  </a:solidFill>
                  <a:latin typeface="宋体" panose="02010600030101010101" pitchFamily="2" charset="-122"/>
                </a:rPr>
                <a:t>U</a:t>
              </a:r>
              <a:r>
                <a:rPr lang="en-US" altLang="zh-CN" b="1" baseline="-25000">
                  <a:solidFill>
                    <a:srgbClr val="FF9900"/>
                  </a:solidFill>
                  <a:latin typeface="宋体" panose="02010600030101010101" pitchFamily="2" charset="-122"/>
                </a:rPr>
                <a:t>1</a:t>
              </a:r>
            </a:p>
          </p:txBody>
        </p:sp>
        <p:sp>
          <p:nvSpPr>
            <p:cNvPr id="262218" name="矩形 262217"/>
            <p:cNvSpPr/>
            <p:nvPr/>
          </p:nvSpPr>
          <p:spPr>
            <a:xfrm>
              <a:off x="5203" y="3048"/>
              <a:ext cx="203" cy="288"/>
            </a:xfrm>
            <a:prstGeom prst="rect">
              <a:avLst/>
            </a:prstGeom>
            <a:noFill/>
            <a:ln w="9525">
              <a:noFill/>
            </a:ln>
          </p:spPr>
          <p:txBody>
            <a:bodyPr wrap="none" lIns="0" rIns="0"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1</a:t>
              </a:r>
            </a:p>
          </p:txBody>
        </p:sp>
        <p:sp>
          <p:nvSpPr>
            <p:cNvPr id="262219" name="矩形 262218"/>
            <p:cNvSpPr/>
            <p:nvPr/>
          </p:nvSpPr>
          <p:spPr>
            <a:xfrm>
              <a:off x="5141" y="3408"/>
              <a:ext cx="256" cy="288"/>
            </a:xfrm>
            <a:prstGeom prst="rect">
              <a:avLst/>
            </a:prstGeom>
            <a:noFill/>
            <a:ln w="9525">
              <a:noFill/>
            </a:ln>
          </p:spPr>
          <p:txBody>
            <a:bodyPr wrap="none" lIns="0" rIns="0"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1</a:t>
              </a:r>
            </a:p>
          </p:txBody>
        </p:sp>
        <p:sp>
          <p:nvSpPr>
            <p:cNvPr id="262220" name="文本框 262219"/>
            <p:cNvSpPr txBox="1"/>
            <p:nvPr/>
          </p:nvSpPr>
          <p:spPr>
            <a:xfrm>
              <a:off x="4569" y="2341"/>
              <a:ext cx="124" cy="288"/>
            </a:xfrm>
            <a:prstGeom prst="rect">
              <a:avLst/>
            </a:prstGeom>
            <a:noFill/>
            <a:ln w="38100">
              <a:noFill/>
            </a:ln>
          </p:spPr>
          <p:txBody>
            <a:bodyPr wrap="none" lIns="0" rIns="0" anchor="t" anchorCtr="0">
              <a:spAutoFit/>
            </a:bodyPr>
            <a:lstStyle/>
            <a:p>
              <a:r>
                <a:rPr lang="en-US" altLang="zh-CN" b="1" i="1" dirty="0" err="1">
                  <a:solidFill>
                    <a:srgbClr val="FF6600"/>
                  </a:solidFill>
                  <a:latin typeface="宋体" panose="02010600030101010101" pitchFamily="2" charset="-122"/>
                </a:rPr>
                <a:t>i</a:t>
              </a:r>
              <a:r>
                <a:rPr lang="en-US" altLang="zh-CN" b="1" baseline="-25000" dirty="0" err="1">
                  <a:solidFill>
                    <a:srgbClr val="FF6600"/>
                  </a:solidFill>
                  <a:latin typeface="宋体" panose="02010600030101010101" pitchFamily="2" charset="-122"/>
                </a:rPr>
                <a:t>u</a:t>
              </a:r>
              <a:endParaRPr lang="en-US" altLang="zh-CN" b="1" baseline="-25000">
                <a:solidFill>
                  <a:srgbClr val="FF6600"/>
                </a:solidFill>
                <a:latin typeface="宋体" panose="02010600030101010101" pitchFamily="2" charset="-122"/>
              </a:endParaRPr>
            </a:p>
          </p:txBody>
        </p:sp>
        <p:sp>
          <p:nvSpPr>
            <p:cNvPr id="262221" name="矩形 262220"/>
            <p:cNvSpPr/>
            <p:nvPr/>
          </p:nvSpPr>
          <p:spPr>
            <a:xfrm>
              <a:off x="4610" y="2832"/>
              <a:ext cx="117" cy="288"/>
            </a:xfrm>
            <a:prstGeom prst="rect">
              <a:avLst/>
            </a:prstGeom>
            <a:noFill/>
            <a:ln w="9525">
              <a:noFill/>
            </a:ln>
          </p:spPr>
          <p:txBody>
            <a:bodyPr wrap="none" lIns="0" rIns="0" anchor="t" anchorCtr="0">
              <a:spAutoFit/>
            </a:bodyPr>
            <a:lstStyle/>
            <a:p>
              <a:pPr algn="ctr"/>
              <a:r>
                <a:rPr lang="en-US" altLang="zh-CN" b="1" i="1">
                  <a:solidFill>
                    <a:srgbClr val="009900"/>
                  </a:solidFill>
                  <a:latin typeface="宋体" panose="02010600030101010101" pitchFamily="2" charset="-122"/>
                </a:rPr>
                <a:t>i</a:t>
              </a:r>
              <a:r>
                <a:rPr lang="en-US" altLang="zh-CN" b="1" baseline="-25000">
                  <a:solidFill>
                    <a:srgbClr val="009900"/>
                  </a:solidFill>
                  <a:latin typeface="宋体" panose="02010600030101010101" pitchFamily="2" charset="-122"/>
                </a:rPr>
                <a:t>v</a:t>
              </a:r>
            </a:p>
          </p:txBody>
        </p:sp>
        <p:sp>
          <p:nvSpPr>
            <p:cNvPr id="262222" name="矩形 262221"/>
            <p:cNvSpPr/>
            <p:nvPr/>
          </p:nvSpPr>
          <p:spPr>
            <a:xfrm>
              <a:off x="4584" y="3192"/>
              <a:ext cx="145" cy="288"/>
            </a:xfrm>
            <a:prstGeom prst="rect">
              <a:avLst/>
            </a:prstGeom>
            <a:noFill/>
            <a:ln w="9525">
              <a:noFill/>
            </a:ln>
          </p:spPr>
          <p:txBody>
            <a:bodyPr wrap="none" lIns="0" rIns="0" anchor="t" anchorCtr="0">
              <a:spAutoFit/>
            </a:bodyPr>
            <a:lstStyle/>
            <a:p>
              <a:pPr algn="ctr"/>
              <a:r>
                <a:rPr lang="en-US" altLang="zh-CN" b="1" i="1" dirty="0" err="1">
                  <a:solidFill>
                    <a:srgbClr val="FF0066"/>
                  </a:solidFill>
                  <a:latin typeface="宋体" panose="02010600030101010101" pitchFamily="2" charset="-122"/>
                </a:rPr>
                <a:t>i</a:t>
              </a:r>
              <a:r>
                <a:rPr lang="en-US" altLang="zh-CN" b="1" baseline="-25000" dirty="0" err="1">
                  <a:solidFill>
                    <a:srgbClr val="FF0066"/>
                  </a:solidFill>
                  <a:latin typeface="宋体" panose="02010600030101010101" pitchFamily="2" charset="-122"/>
                </a:rPr>
                <a:t>w</a:t>
              </a:r>
              <a:endParaRPr lang="en-US" altLang="zh-CN" b="1" baseline="-25000">
                <a:solidFill>
                  <a:srgbClr val="FF0066"/>
                </a:solidFill>
                <a:latin typeface="宋体" panose="02010600030101010101" pitchFamily="2" charset="-122"/>
              </a:endParaRPr>
            </a:p>
          </p:txBody>
        </p:sp>
      </p:grpSp>
      <p:sp>
        <p:nvSpPr>
          <p:cNvPr id="262223" name="矩形 262222"/>
          <p:cNvSpPr/>
          <p:nvPr/>
        </p:nvSpPr>
        <p:spPr>
          <a:xfrm>
            <a:off x="5530850" y="5859463"/>
            <a:ext cx="2940050" cy="519112"/>
          </a:xfrm>
          <a:prstGeom prst="rect">
            <a:avLst/>
          </a:prstGeom>
          <a:noFill/>
          <a:ln w="9525">
            <a:noFill/>
          </a:ln>
        </p:spPr>
        <p:txBody>
          <a:bodyPr lIns="0" rIns="0">
            <a:spAutoFit/>
          </a:bodyPr>
          <a:lstStyle/>
          <a:p>
            <a:pPr algn="ctr"/>
            <a:r>
              <a:rPr lang="zh-CN" altLang="en-US" sz="2800" b="1" dirty="0">
                <a:solidFill>
                  <a:schemeClr val="accent2"/>
                </a:solidFill>
                <a:effectLst>
                  <a:outerShdw blurRad="38100" dist="38100" dir="2700000">
                    <a:srgbClr val="C0C0C0"/>
                  </a:outerShdw>
                </a:effectLst>
                <a:latin typeface="Times New Roman" panose="02020603050405020304" pitchFamily="18" charset="0"/>
              </a:rPr>
              <a:t>定子绕组</a:t>
            </a:r>
            <a:r>
              <a:rPr lang="en-US" altLang="zh-CN" sz="2800" b="1">
                <a:solidFill>
                  <a:schemeClr val="accent2"/>
                </a:solidFill>
                <a:effectLst>
                  <a:outerShdw blurRad="38100" dist="38100" dir="2700000">
                    <a:srgbClr val="C0C0C0"/>
                  </a:outerShdw>
                </a:effectLst>
                <a:latin typeface="Times New Roman" panose="02020603050405020304" pitchFamily="18" charset="0"/>
              </a:rPr>
              <a:t>Y</a:t>
            </a:r>
            <a:r>
              <a:rPr lang="zh-CN" altLang="en-US" sz="2800" b="1" dirty="0">
                <a:solidFill>
                  <a:schemeClr val="accent2"/>
                </a:solidFill>
                <a:effectLst>
                  <a:outerShdw blurRad="38100" dist="38100" dir="2700000">
                    <a:srgbClr val="C0C0C0"/>
                  </a:outerShdw>
                </a:effectLst>
                <a:latin typeface="Times New Roman" panose="02020603050405020304" pitchFamily="18" charset="0"/>
              </a:rPr>
              <a:t>接</a:t>
            </a:r>
          </a:p>
        </p:txBody>
      </p:sp>
      <p:sp>
        <p:nvSpPr>
          <p:cNvPr id="262224" name="矩形 262223"/>
          <p:cNvSpPr/>
          <p:nvPr/>
        </p:nvSpPr>
        <p:spPr>
          <a:xfrm>
            <a:off x="642938" y="2389188"/>
            <a:ext cx="3173412" cy="519112"/>
          </a:xfrm>
          <a:prstGeom prst="rect">
            <a:avLst/>
          </a:prstGeom>
          <a:noFill/>
          <a:ln w="9525">
            <a:noFill/>
          </a:ln>
        </p:spPr>
        <p:txBody>
          <a:bodyPr wrap="none" lIns="0" rIns="0" anchor="t" anchorCtr="0">
            <a:spAutoFit/>
          </a:bodyPr>
          <a:lstStyle/>
          <a:p>
            <a:pPr algn="ctr"/>
            <a:r>
              <a:rPr lang="zh-CN" altLang="en-US" sz="2800" b="1" dirty="0">
                <a:solidFill>
                  <a:schemeClr val="accent2"/>
                </a:solidFill>
                <a:effectLst>
                  <a:outerShdw blurRad="38100" dist="38100" dir="2700000">
                    <a:srgbClr val="C0C0C0"/>
                  </a:outerShdw>
                </a:effectLst>
                <a:latin typeface="Times New Roman" panose="02020603050405020304" pitchFamily="18" charset="0"/>
              </a:rPr>
              <a:t>接入三相对称电源。</a:t>
            </a:r>
          </a:p>
        </p:txBody>
      </p:sp>
      <p:grpSp>
        <p:nvGrpSpPr>
          <p:cNvPr id="262225" name="组合 262224"/>
          <p:cNvGrpSpPr/>
          <p:nvPr/>
        </p:nvGrpSpPr>
        <p:grpSpPr>
          <a:xfrm>
            <a:off x="554038" y="2973388"/>
            <a:ext cx="3651250" cy="2349500"/>
            <a:chOff x="349" y="1873"/>
            <a:chExt cx="2300" cy="1480"/>
          </a:xfrm>
        </p:grpSpPr>
        <p:sp>
          <p:nvSpPr>
            <p:cNvPr id="262226" name="矩形 262225"/>
            <p:cNvSpPr/>
            <p:nvPr/>
          </p:nvSpPr>
          <p:spPr>
            <a:xfrm>
              <a:off x="580" y="1915"/>
              <a:ext cx="121" cy="127"/>
            </a:xfrm>
            <a:prstGeom prst="rect">
              <a:avLst/>
            </a:prstGeom>
            <a:solidFill>
              <a:schemeClr val="bg1"/>
            </a:solidFill>
            <a:ln w="9525">
              <a:noFill/>
            </a:ln>
          </p:spPr>
          <p:txBody>
            <a:bodyPr/>
            <a:lstStyle/>
            <a:p>
              <a:endParaRPr lang="zh-CN" altLang="en-US"/>
            </a:p>
          </p:txBody>
        </p:sp>
        <p:sp>
          <p:nvSpPr>
            <p:cNvPr id="262227" name="矩形 262226"/>
            <p:cNvSpPr/>
            <p:nvPr/>
          </p:nvSpPr>
          <p:spPr>
            <a:xfrm>
              <a:off x="2164" y="1889"/>
              <a:ext cx="121" cy="127"/>
            </a:xfrm>
            <a:prstGeom prst="rect">
              <a:avLst/>
            </a:prstGeom>
            <a:solidFill>
              <a:schemeClr val="bg1"/>
            </a:solidFill>
            <a:ln w="9525">
              <a:noFill/>
            </a:ln>
          </p:spPr>
          <p:txBody>
            <a:bodyPr/>
            <a:lstStyle/>
            <a:p>
              <a:endParaRPr lang="zh-CN" altLang="en-US"/>
            </a:p>
          </p:txBody>
        </p:sp>
        <p:sp>
          <p:nvSpPr>
            <p:cNvPr id="262228" name="文本框 262227"/>
            <p:cNvSpPr txBox="1"/>
            <p:nvPr/>
          </p:nvSpPr>
          <p:spPr>
            <a:xfrm>
              <a:off x="415" y="1938"/>
              <a:ext cx="0" cy="288"/>
            </a:xfrm>
            <a:prstGeom prst="rect">
              <a:avLst/>
            </a:prstGeom>
            <a:noFill/>
            <a:ln w="38100">
              <a:noFill/>
            </a:ln>
          </p:spPr>
          <p:txBody>
            <a:bodyPr wrap="none" lIns="0" rIns="0" anchor="t" anchorCtr="0">
              <a:spAutoFit/>
            </a:bodyPr>
            <a:lstStyle/>
            <a:p>
              <a:endParaRPr lang="zh-CN" altLang="en-US" b="1" dirty="0">
                <a:latin typeface="宋体" panose="02010600030101010101" pitchFamily="2" charset="-122"/>
              </a:endParaRPr>
            </a:p>
          </p:txBody>
        </p:sp>
        <p:sp>
          <p:nvSpPr>
            <p:cNvPr id="262229" name="文本框 262228"/>
            <p:cNvSpPr txBox="1"/>
            <p:nvPr/>
          </p:nvSpPr>
          <p:spPr>
            <a:xfrm>
              <a:off x="349" y="3036"/>
              <a:ext cx="0" cy="288"/>
            </a:xfrm>
            <a:prstGeom prst="rect">
              <a:avLst/>
            </a:prstGeom>
            <a:noFill/>
            <a:ln w="38100">
              <a:noFill/>
            </a:ln>
          </p:spPr>
          <p:txBody>
            <a:bodyPr wrap="none" lIns="0" rIns="0" anchor="t" anchorCtr="0">
              <a:spAutoFit/>
            </a:bodyPr>
            <a:lstStyle/>
            <a:p>
              <a:endParaRPr lang="zh-CN" altLang="en-US" b="1" dirty="0">
                <a:latin typeface="宋体" panose="02010600030101010101" pitchFamily="2" charset="-122"/>
              </a:endParaRPr>
            </a:p>
          </p:txBody>
        </p:sp>
        <p:grpSp>
          <p:nvGrpSpPr>
            <p:cNvPr id="262230" name="组合 262229"/>
            <p:cNvGrpSpPr/>
            <p:nvPr/>
          </p:nvGrpSpPr>
          <p:grpSpPr>
            <a:xfrm>
              <a:off x="502" y="1902"/>
              <a:ext cx="2147" cy="1451"/>
              <a:chOff x="2208" y="870"/>
              <a:chExt cx="3125" cy="2010"/>
            </a:xfrm>
          </p:grpSpPr>
          <p:sp>
            <p:nvSpPr>
              <p:cNvPr id="262231" name="直接连接符 262230"/>
              <p:cNvSpPr/>
              <p:nvPr/>
            </p:nvSpPr>
            <p:spPr>
              <a:xfrm flipV="1">
                <a:off x="2448" y="870"/>
                <a:ext cx="1" cy="2010"/>
              </a:xfrm>
              <a:prstGeom prst="line">
                <a:avLst/>
              </a:prstGeom>
              <a:ln w="25400" cap="flat" cmpd="sng">
                <a:solidFill>
                  <a:schemeClr val="tx1"/>
                </a:solidFill>
                <a:prstDash val="solid"/>
                <a:headEnd type="none" w="med" len="med"/>
                <a:tailEnd type="stealth" w="med" len="lg"/>
              </a:ln>
            </p:spPr>
          </p:sp>
          <p:sp>
            <p:nvSpPr>
              <p:cNvPr id="262232" name="文本框 262231"/>
              <p:cNvSpPr txBox="1"/>
              <p:nvPr/>
            </p:nvSpPr>
            <p:spPr>
              <a:xfrm>
                <a:off x="4994" y="1824"/>
                <a:ext cx="339" cy="399"/>
              </a:xfrm>
              <a:prstGeom prst="rect">
                <a:avLst/>
              </a:prstGeom>
              <a:noFill/>
              <a:ln w="38100">
                <a:noFill/>
              </a:ln>
            </p:spPr>
            <p:txBody>
              <a:bodyPr wrap="none" lIns="0" rIns="0" anchor="t" anchorCtr="0">
                <a:spAutoFit/>
              </a:bodyPr>
              <a:lstStyle/>
              <a:p>
                <a:r>
                  <a:rPr lang="zh-CN" altLang="en-US" b="1" i="1" dirty="0">
                    <a:latin typeface="宋体" panose="02010600030101010101" pitchFamily="2" charset="-122"/>
                    <a:sym typeface="Symbol" panose="05050102010706020507" pitchFamily="18" charset="2"/>
                  </a:rPr>
                  <a:t> </a:t>
                </a:r>
                <a:r>
                  <a:rPr lang="en-US" altLang="zh-CN" b="1" i="1">
                    <a:latin typeface="宋体" panose="02010600030101010101" pitchFamily="2" charset="-122"/>
                    <a:sym typeface="Symbol" panose="05050102010706020507" pitchFamily="18" charset="2"/>
                  </a:rPr>
                  <a:t>t</a:t>
                </a:r>
                <a:endParaRPr lang="en-US" altLang="zh-CN" b="1">
                  <a:solidFill>
                    <a:srgbClr val="FF3300"/>
                  </a:solidFill>
                  <a:latin typeface="宋体" panose="02010600030101010101" pitchFamily="2" charset="-122"/>
                  <a:sym typeface="Symbol" panose="05050102010706020507" pitchFamily="18" charset="2"/>
                </a:endParaRPr>
              </a:p>
            </p:txBody>
          </p:sp>
          <p:sp>
            <p:nvSpPr>
              <p:cNvPr id="262233" name="文本框 262232"/>
              <p:cNvSpPr txBox="1"/>
              <p:nvPr/>
            </p:nvSpPr>
            <p:spPr>
              <a:xfrm>
                <a:off x="2208" y="1776"/>
                <a:ext cx="140" cy="399"/>
              </a:xfrm>
              <a:prstGeom prst="rect">
                <a:avLst/>
              </a:prstGeom>
              <a:noFill/>
              <a:ln w="38100">
                <a:noFill/>
              </a:ln>
            </p:spPr>
            <p:txBody>
              <a:bodyPr wrap="none" lIns="0" rIns="0" anchor="t" anchorCtr="0">
                <a:spAutoFit/>
              </a:bodyPr>
              <a:lstStyle/>
              <a:p>
                <a:r>
                  <a:rPr lang="en-US" altLang="zh-CN" b="1">
                    <a:latin typeface="宋体" panose="02010600030101010101" pitchFamily="2" charset="-122"/>
                  </a:rPr>
                  <a:t>0</a:t>
                </a:r>
              </a:p>
            </p:txBody>
          </p:sp>
          <p:sp>
            <p:nvSpPr>
              <p:cNvPr id="262234" name="直接连接符 262233"/>
              <p:cNvSpPr/>
              <p:nvPr/>
            </p:nvSpPr>
            <p:spPr>
              <a:xfrm>
                <a:off x="2448" y="1871"/>
                <a:ext cx="2789" cy="1"/>
              </a:xfrm>
              <a:prstGeom prst="line">
                <a:avLst/>
              </a:prstGeom>
              <a:ln w="25400" cap="flat" cmpd="sng">
                <a:solidFill>
                  <a:schemeClr val="tx1"/>
                </a:solidFill>
                <a:prstDash val="solid"/>
                <a:headEnd type="none" w="med" len="med"/>
                <a:tailEnd type="stealth" w="med" len="lg"/>
              </a:ln>
            </p:spPr>
          </p:sp>
          <p:sp>
            <p:nvSpPr>
              <p:cNvPr id="262235" name="文本框 262234"/>
              <p:cNvSpPr txBox="1"/>
              <p:nvPr/>
            </p:nvSpPr>
            <p:spPr>
              <a:xfrm>
                <a:off x="4224" y="1872"/>
                <a:ext cx="294" cy="398"/>
              </a:xfrm>
              <a:prstGeom prst="rect">
                <a:avLst/>
              </a:prstGeom>
              <a:noFill/>
              <a:ln w="38100">
                <a:noFill/>
              </a:ln>
            </p:spPr>
            <p:txBody>
              <a:bodyPr wrap="none" lIns="0" rIns="0" anchor="t" anchorCtr="0">
                <a:spAutoFit/>
              </a:bodyPr>
              <a:lstStyle/>
              <a:p>
                <a:r>
                  <a:rPr lang="en-US" altLang="zh-CN" b="1">
                    <a:latin typeface="宋体" panose="02010600030101010101" pitchFamily="2" charset="-122"/>
                  </a:rPr>
                  <a:t>2</a:t>
                </a:r>
                <a:r>
                  <a:rPr lang="en-US" altLang="zh-CN" b="1">
                    <a:latin typeface="宋体" panose="02010600030101010101" pitchFamily="2" charset="-122"/>
                    <a:sym typeface="Symbol" panose="05050102010706020507" pitchFamily="18" charset="2"/>
                  </a:rPr>
                  <a:t></a:t>
                </a:r>
                <a:endParaRPr lang="en-US" altLang="zh-CN" b="1">
                  <a:latin typeface="宋体" panose="02010600030101010101" pitchFamily="2" charset="-122"/>
                </a:endParaRPr>
              </a:p>
            </p:txBody>
          </p:sp>
          <p:sp>
            <p:nvSpPr>
              <p:cNvPr id="262236" name="文本框 262235"/>
              <p:cNvSpPr txBox="1"/>
              <p:nvPr/>
            </p:nvSpPr>
            <p:spPr>
              <a:xfrm>
                <a:off x="3121" y="1824"/>
                <a:ext cx="154" cy="399"/>
              </a:xfrm>
              <a:prstGeom prst="rect">
                <a:avLst/>
              </a:prstGeom>
              <a:noFill/>
              <a:ln w="38100">
                <a:noFill/>
              </a:ln>
            </p:spPr>
            <p:txBody>
              <a:bodyPr wrap="none" lIns="0" rIns="0" anchor="t" anchorCtr="0">
                <a:spAutoFit/>
              </a:bodyPr>
              <a:lstStyle/>
              <a:p>
                <a:r>
                  <a:rPr lang="zh-CN" altLang="en-US" b="1">
                    <a:latin typeface="宋体" panose="02010600030101010101" pitchFamily="2" charset="-122"/>
                    <a:sym typeface="Symbol" panose="05050102010706020507" pitchFamily="18" charset="2"/>
                  </a:rPr>
                  <a:t></a:t>
                </a:r>
                <a:endParaRPr lang="zh-CN" altLang="en-US" b="1">
                  <a:latin typeface="宋体" panose="02010600030101010101" pitchFamily="2" charset="-122"/>
                </a:endParaRPr>
              </a:p>
            </p:txBody>
          </p:sp>
        </p:grpSp>
        <p:sp>
          <p:nvSpPr>
            <p:cNvPr id="262237" name="任意多边形 262236"/>
            <p:cNvSpPr/>
            <p:nvPr/>
          </p:nvSpPr>
          <p:spPr>
            <a:xfrm>
              <a:off x="664" y="2035"/>
              <a:ext cx="1245" cy="1200"/>
            </a:xfrm>
            <a:custGeom>
              <a:avLst/>
              <a:gdLst/>
              <a:ahLst/>
              <a:cxnLst/>
              <a:rect l="0" t="0" r="0" b="0"/>
              <a:pathLst>
                <a:path w="2152" h="2024">
                  <a:moveTo>
                    <a:pt x="0" y="977"/>
                  </a:moveTo>
                  <a:cubicBezTo>
                    <a:pt x="99" y="840"/>
                    <a:pt x="343" y="0"/>
                    <a:pt x="597" y="152"/>
                  </a:cubicBezTo>
                  <a:cubicBezTo>
                    <a:pt x="851" y="304"/>
                    <a:pt x="1265" y="1752"/>
                    <a:pt x="1524" y="1888"/>
                  </a:cubicBezTo>
                  <a:cubicBezTo>
                    <a:pt x="1783" y="2024"/>
                    <a:pt x="2021" y="1161"/>
                    <a:pt x="2152" y="970"/>
                  </a:cubicBezTo>
                </a:path>
              </a:pathLst>
            </a:custGeom>
            <a:noFill/>
            <a:ln w="38100" cap="flat" cmpd="sng">
              <a:solidFill>
                <a:srgbClr val="FF9900">
                  <a:alpha val="100000"/>
                </a:srgbClr>
              </a:solidFill>
              <a:prstDash val="solid"/>
              <a:headEnd type="none" w="med" len="med"/>
              <a:tailEnd type="none" w="sm" len="lg"/>
            </a:ln>
          </p:spPr>
          <p:txBody>
            <a:bodyPr/>
            <a:lstStyle/>
            <a:p>
              <a:endParaRPr lang="zh-CN" altLang="en-US"/>
            </a:p>
          </p:txBody>
        </p:sp>
        <p:sp>
          <p:nvSpPr>
            <p:cNvPr id="262238" name="任意多边形 262237"/>
            <p:cNvSpPr/>
            <p:nvPr/>
          </p:nvSpPr>
          <p:spPr>
            <a:xfrm>
              <a:off x="1900" y="2088"/>
              <a:ext cx="479" cy="533"/>
            </a:xfrm>
            <a:custGeom>
              <a:avLst/>
              <a:gdLst/>
              <a:ahLst/>
              <a:cxnLst/>
              <a:rect l="0" t="0" r="0" b="0"/>
              <a:pathLst>
                <a:path w="828" h="900">
                  <a:moveTo>
                    <a:pt x="0" y="900"/>
                  </a:moveTo>
                  <a:cubicBezTo>
                    <a:pt x="84" y="766"/>
                    <a:pt x="366" y="192"/>
                    <a:pt x="504" y="96"/>
                  </a:cubicBezTo>
                  <a:cubicBezTo>
                    <a:pt x="642" y="0"/>
                    <a:pt x="761" y="277"/>
                    <a:pt x="828" y="324"/>
                  </a:cubicBezTo>
                </a:path>
              </a:pathLst>
            </a:custGeom>
            <a:noFill/>
            <a:ln w="38100" cap="flat" cmpd="sng">
              <a:solidFill>
                <a:srgbClr val="FF9900">
                  <a:alpha val="100000"/>
                </a:srgbClr>
              </a:solidFill>
              <a:prstDash val="solid"/>
              <a:headEnd type="none" w="med" len="med"/>
              <a:tailEnd type="none" w="sm" len="lg"/>
            </a:ln>
          </p:spPr>
          <p:txBody>
            <a:bodyPr/>
            <a:lstStyle/>
            <a:p>
              <a:endParaRPr lang="zh-CN" altLang="en-US"/>
            </a:p>
          </p:txBody>
        </p:sp>
        <p:sp>
          <p:nvSpPr>
            <p:cNvPr id="262239" name="文本框 262238"/>
            <p:cNvSpPr txBox="1"/>
            <p:nvPr/>
          </p:nvSpPr>
          <p:spPr>
            <a:xfrm>
              <a:off x="887" y="1873"/>
              <a:ext cx="124" cy="288"/>
            </a:xfrm>
            <a:prstGeom prst="rect">
              <a:avLst/>
            </a:prstGeom>
            <a:noFill/>
            <a:ln w="38100">
              <a:noFill/>
            </a:ln>
          </p:spPr>
          <p:txBody>
            <a:bodyPr wrap="none" lIns="0" rIns="0" anchor="t" anchorCtr="0">
              <a:spAutoFit/>
            </a:bodyPr>
            <a:lstStyle/>
            <a:p>
              <a:r>
                <a:rPr lang="en-US" altLang="zh-CN" b="1" i="1" dirty="0" err="1">
                  <a:solidFill>
                    <a:srgbClr val="FF9900"/>
                  </a:solidFill>
                  <a:latin typeface="宋体" panose="02010600030101010101" pitchFamily="2" charset="-122"/>
                </a:rPr>
                <a:t>i</a:t>
              </a:r>
              <a:r>
                <a:rPr lang="en-US" altLang="zh-CN" b="1" baseline="-25000" dirty="0" err="1">
                  <a:solidFill>
                    <a:srgbClr val="FF9900"/>
                  </a:solidFill>
                  <a:latin typeface="宋体" panose="02010600030101010101" pitchFamily="2" charset="-122"/>
                </a:rPr>
                <a:t>u</a:t>
              </a:r>
              <a:endParaRPr lang="en-US" altLang="zh-CN" b="1" baseline="-25000">
                <a:solidFill>
                  <a:srgbClr val="FF9900"/>
                </a:solidFill>
                <a:latin typeface="宋体" panose="02010600030101010101" pitchFamily="2" charset="-122"/>
              </a:endParaRPr>
            </a:p>
          </p:txBody>
        </p:sp>
        <p:grpSp>
          <p:nvGrpSpPr>
            <p:cNvPr id="262240" name="组合 262239"/>
            <p:cNvGrpSpPr/>
            <p:nvPr/>
          </p:nvGrpSpPr>
          <p:grpSpPr>
            <a:xfrm>
              <a:off x="667" y="1904"/>
              <a:ext cx="1641" cy="1374"/>
              <a:chOff x="636" y="1899"/>
              <a:chExt cx="2388" cy="1902"/>
            </a:xfrm>
          </p:grpSpPr>
          <p:sp>
            <p:nvSpPr>
              <p:cNvPr id="262241" name="任意多边形 262240"/>
              <p:cNvSpPr/>
              <p:nvPr/>
            </p:nvSpPr>
            <p:spPr>
              <a:xfrm>
                <a:off x="636" y="2290"/>
                <a:ext cx="1172" cy="1511"/>
              </a:xfrm>
              <a:custGeom>
                <a:avLst/>
                <a:gdLst/>
                <a:ahLst/>
                <a:cxnLst/>
                <a:rect l="0" t="0" r="0" b="0"/>
                <a:pathLst>
                  <a:path w="1392" h="1840">
                    <a:moveTo>
                      <a:pt x="1392" y="744"/>
                    </a:moveTo>
                    <a:cubicBezTo>
                      <a:pt x="1296" y="906"/>
                      <a:pt x="1048" y="1840"/>
                      <a:pt x="816" y="1716"/>
                    </a:cubicBezTo>
                    <a:cubicBezTo>
                      <a:pt x="584" y="1592"/>
                      <a:pt x="170" y="358"/>
                      <a:pt x="0" y="0"/>
                    </a:cubicBezTo>
                  </a:path>
                </a:pathLst>
              </a:custGeom>
              <a:noFill/>
              <a:ln w="38100" cap="flat" cmpd="sng">
                <a:solidFill>
                  <a:srgbClr val="FF0066">
                    <a:alpha val="100000"/>
                  </a:srgbClr>
                </a:solidFill>
                <a:prstDash val="solid"/>
                <a:headEnd type="none" w="med" len="med"/>
                <a:tailEnd type="none" w="sm" len="lg"/>
              </a:ln>
            </p:spPr>
            <p:txBody>
              <a:bodyPr/>
              <a:lstStyle/>
              <a:p>
                <a:endParaRPr lang="zh-CN" altLang="en-US"/>
              </a:p>
            </p:txBody>
          </p:sp>
          <p:sp>
            <p:nvSpPr>
              <p:cNvPr id="262242" name="任意多边形 262241"/>
              <p:cNvSpPr/>
              <p:nvPr/>
            </p:nvSpPr>
            <p:spPr>
              <a:xfrm>
                <a:off x="1788" y="2208"/>
                <a:ext cx="950" cy="723"/>
              </a:xfrm>
              <a:custGeom>
                <a:avLst/>
                <a:gdLst/>
                <a:ahLst/>
                <a:cxnLst/>
                <a:rect l="0" t="0" r="0" b="0"/>
                <a:pathLst>
                  <a:path w="1128" h="880">
                    <a:moveTo>
                      <a:pt x="0" y="880"/>
                    </a:moveTo>
                    <a:cubicBezTo>
                      <a:pt x="92" y="734"/>
                      <a:pt x="352" y="8"/>
                      <a:pt x="540" y="4"/>
                    </a:cubicBezTo>
                    <a:cubicBezTo>
                      <a:pt x="728" y="0"/>
                      <a:pt x="1006" y="679"/>
                      <a:pt x="1128" y="856"/>
                    </a:cubicBezTo>
                  </a:path>
                </a:pathLst>
              </a:custGeom>
              <a:noFill/>
              <a:ln w="38100" cap="flat" cmpd="sng">
                <a:solidFill>
                  <a:srgbClr val="FF0066">
                    <a:alpha val="100000"/>
                  </a:srgbClr>
                </a:solidFill>
                <a:prstDash val="solid"/>
                <a:headEnd type="none" w="med" len="med"/>
                <a:tailEnd type="none" w="sm" len="lg"/>
              </a:ln>
            </p:spPr>
            <p:txBody>
              <a:bodyPr/>
              <a:lstStyle/>
              <a:p>
                <a:endParaRPr lang="zh-CN" altLang="en-US"/>
              </a:p>
            </p:txBody>
          </p:sp>
          <p:sp>
            <p:nvSpPr>
              <p:cNvPr id="262243" name="任意多边形 262242"/>
              <p:cNvSpPr/>
              <p:nvPr/>
            </p:nvSpPr>
            <p:spPr>
              <a:xfrm>
                <a:off x="2736" y="2916"/>
                <a:ext cx="288" cy="396"/>
              </a:xfrm>
              <a:custGeom>
                <a:avLst/>
                <a:gdLst/>
                <a:ahLst/>
                <a:cxnLst/>
                <a:rect l="0" t="0" r="0" b="0"/>
                <a:pathLst>
                  <a:path w="336" h="624">
                    <a:moveTo>
                      <a:pt x="0" y="0"/>
                    </a:moveTo>
                    <a:lnTo>
                      <a:pt x="192" y="384"/>
                    </a:lnTo>
                    <a:lnTo>
                      <a:pt x="336" y="624"/>
                    </a:lnTo>
                  </a:path>
                </a:pathLst>
              </a:custGeom>
              <a:noFill/>
              <a:ln w="38100" cap="flat" cmpd="sng">
                <a:solidFill>
                  <a:srgbClr val="FF0066">
                    <a:alpha val="100000"/>
                  </a:srgbClr>
                </a:solidFill>
                <a:prstDash val="solid"/>
                <a:headEnd type="none" w="med" len="med"/>
                <a:tailEnd type="none" w="med" len="med"/>
              </a:ln>
            </p:spPr>
            <p:txBody>
              <a:bodyPr/>
              <a:lstStyle/>
              <a:p>
                <a:endParaRPr lang="zh-CN" altLang="en-US"/>
              </a:p>
            </p:txBody>
          </p:sp>
          <p:sp>
            <p:nvSpPr>
              <p:cNvPr id="262244" name="文本框 262243"/>
              <p:cNvSpPr txBox="1"/>
              <p:nvPr/>
            </p:nvSpPr>
            <p:spPr>
              <a:xfrm>
                <a:off x="2203" y="1899"/>
                <a:ext cx="211" cy="399"/>
              </a:xfrm>
              <a:prstGeom prst="rect">
                <a:avLst/>
              </a:prstGeom>
              <a:noFill/>
              <a:ln w="38100">
                <a:noFill/>
              </a:ln>
            </p:spPr>
            <p:txBody>
              <a:bodyPr wrap="none" lIns="0" rIns="0" anchor="t" anchorCtr="0">
                <a:spAutoFit/>
              </a:bodyPr>
              <a:lstStyle/>
              <a:p>
                <a:r>
                  <a:rPr lang="en-US" altLang="zh-CN" b="1" i="1" dirty="0" err="1">
                    <a:solidFill>
                      <a:srgbClr val="FF0066"/>
                    </a:solidFill>
                    <a:latin typeface="宋体" panose="02010600030101010101" pitchFamily="2" charset="-122"/>
                  </a:rPr>
                  <a:t>i</a:t>
                </a:r>
                <a:r>
                  <a:rPr lang="en-US" altLang="zh-CN" b="1" baseline="-25000" dirty="0" err="1">
                    <a:solidFill>
                      <a:srgbClr val="FF0066"/>
                    </a:solidFill>
                    <a:latin typeface="宋体" panose="02010600030101010101" pitchFamily="2" charset="-122"/>
                  </a:rPr>
                  <a:t>w</a:t>
                </a:r>
                <a:endParaRPr lang="en-US" altLang="zh-CN" b="1" baseline="-25000">
                  <a:solidFill>
                    <a:srgbClr val="FF0066"/>
                  </a:solidFill>
                  <a:latin typeface="宋体" panose="02010600030101010101" pitchFamily="2" charset="-122"/>
                </a:endParaRPr>
              </a:p>
            </p:txBody>
          </p:sp>
        </p:grpSp>
        <p:grpSp>
          <p:nvGrpSpPr>
            <p:cNvPr id="262245" name="组合 262244"/>
            <p:cNvGrpSpPr/>
            <p:nvPr/>
          </p:nvGrpSpPr>
          <p:grpSpPr>
            <a:xfrm>
              <a:off x="667" y="1897"/>
              <a:ext cx="1634" cy="1347"/>
              <a:chOff x="636" y="1889"/>
              <a:chExt cx="2378" cy="1865"/>
            </a:xfrm>
          </p:grpSpPr>
          <p:sp>
            <p:nvSpPr>
              <p:cNvPr id="262246" name="任意多边形 262245"/>
              <p:cNvSpPr/>
              <p:nvPr/>
            </p:nvSpPr>
            <p:spPr>
              <a:xfrm>
                <a:off x="1202" y="2092"/>
                <a:ext cx="1812" cy="1662"/>
              </a:xfrm>
              <a:custGeom>
                <a:avLst/>
                <a:gdLst/>
                <a:ahLst/>
                <a:cxnLst/>
                <a:rect l="0" t="0" r="0" b="0"/>
                <a:pathLst>
                  <a:path w="2152" h="2024">
                    <a:moveTo>
                      <a:pt x="0" y="977"/>
                    </a:moveTo>
                    <a:cubicBezTo>
                      <a:pt x="99" y="840"/>
                      <a:pt x="343" y="0"/>
                      <a:pt x="597" y="152"/>
                    </a:cubicBezTo>
                    <a:cubicBezTo>
                      <a:pt x="851" y="304"/>
                      <a:pt x="1265" y="1752"/>
                      <a:pt x="1524" y="1888"/>
                    </a:cubicBezTo>
                    <a:cubicBezTo>
                      <a:pt x="1783" y="2024"/>
                      <a:pt x="2021" y="1161"/>
                      <a:pt x="2152" y="970"/>
                    </a:cubicBezTo>
                  </a:path>
                </a:pathLst>
              </a:custGeom>
              <a:noFill/>
              <a:ln w="38100" cap="flat" cmpd="sng">
                <a:solidFill>
                  <a:srgbClr val="009900">
                    <a:alpha val="100000"/>
                  </a:srgbClr>
                </a:solidFill>
                <a:prstDash val="solid"/>
                <a:headEnd type="none" w="med" len="med"/>
                <a:tailEnd type="none" w="sm" len="lg"/>
              </a:ln>
            </p:spPr>
            <p:txBody>
              <a:bodyPr/>
              <a:lstStyle/>
              <a:p>
                <a:endParaRPr lang="zh-CN" altLang="en-US"/>
              </a:p>
            </p:txBody>
          </p:sp>
          <p:sp>
            <p:nvSpPr>
              <p:cNvPr id="262247" name="任意多边形 262246"/>
              <p:cNvSpPr/>
              <p:nvPr/>
            </p:nvSpPr>
            <p:spPr>
              <a:xfrm>
                <a:off x="636" y="2893"/>
                <a:ext cx="566" cy="827"/>
              </a:xfrm>
              <a:custGeom>
                <a:avLst/>
                <a:gdLst/>
                <a:ahLst/>
                <a:cxnLst/>
                <a:rect l="0" t="0" r="0" b="0"/>
                <a:pathLst>
                  <a:path w="672" h="1080">
                    <a:moveTo>
                      <a:pt x="672" y="0"/>
                    </a:moveTo>
                    <a:cubicBezTo>
                      <a:pt x="536" y="420"/>
                      <a:pt x="400" y="840"/>
                      <a:pt x="288" y="960"/>
                    </a:cubicBezTo>
                    <a:cubicBezTo>
                      <a:pt x="176" y="1080"/>
                      <a:pt x="88" y="900"/>
                      <a:pt x="0" y="720"/>
                    </a:cubicBezTo>
                  </a:path>
                </a:pathLst>
              </a:custGeom>
              <a:noFill/>
              <a:ln w="38100" cap="flat" cmpd="sng">
                <a:solidFill>
                  <a:srgbClr val="009900">
                    <a:alpha val="100000"/>
                  </a:srgbClr>
                </a:solidFill>
                <a:prstDash val="solid"/>
                <a:headEnd type="none" w="med" len="med"/>
                <a:tailEnd type="none" w="sm" len="lg"/>
              </a:ln>
            </p:spPr>
            <p:txBody>
              <a:bodyPr/>
              <a:lstStyle/>
              <a:p>
                <a:endParaRPr lang="zh-CN" altLang="en-US"/>
              </a:p>
            </p:txBody>
          </p:sp>
          <p:sp>
            <p:nvSpPr>
              <p:cNvPr id="262248" name="文本框 262247"/>
              <p:cNvSpPr txBox="1"/>
              <p:nvPr/>
            </p:nvSpPr>
            <p:spPr>
              <a:xfrm>
                <a:off x="1598" y="1889"/>
                <a:ext cx="170" cy="399"/>
              </a:xfrm>
              <a:prstGeom prst="rect">
                <a:avLst/>
              </a:prstGeom>
              <a:noFill/>
              <a:ln w="38100">
                <a:noFill/>
              </a:ln>
            </p:spPr>
            <p:txBody>
              <a:bodyPr wrap="none" lIns="0" rIns="0" anchor="t" anchorCtr="0">
                <a:spAutoFit/>
              </a:bodyPr>
              <a:lstStyle/>
              <a:p>
                <a:r>
                  <a:rPr lang="en-US" altLang="zh-CN" b="1" i="1">
                    <a:solidFill>
                      <a:srgbClr val="009900"/>
                    </a:solidFill>
                    <a:latin typeface="宋体" panose="02010600030101010101" pitchFamily="2" charset="-122"/>
                  </a:rPr>
                  <a:t>i</a:t>
                </a:r>
                <a:r>
                  <a:rPr lang="en-US" altLang="zh-CN" b="1" baseline="-25000">
                    <a:solidFill>
                      <a:srgbClr val="009900"/>
                    </a:solidFill>
                    <a:latin typeface="宋体" panose="02010600030101010101" pitchFamily="2" charset="-122"/>
                  </a:rPr>
                  <a:t>v</a:t>
                </a:r>
              </a:p>
            </p:txBody>
          </p:sp>
        </p:grpSp>
        <p:sp>
          <p:nvSpPr>
            <p:cNvPr id="262249" name="矩形 262248"/>
            <p:cNvSpPr/>
            <p:nvPr/>
          </p:nvSpPr>
          <p:spPr>
            <a:xfrm>
              <a:off x="521" y="1883"/>
              <a:ext cx="53" cy="288"/>
            </a:xfrm>
            <a:prstGeom prst="rect">
              <a:avLst/>
            </a:prstGeom>
            <a:noFill/>
            <a:ln w="9525">
              <a:noFill/>
            </a:ln>
          </p:spPr>
          <p:txBody>
            <a:bodyPr wrap="none" lIns="0" rIns="0" anchor="t" anchorCtr="0">
              <a:spAutoFit/>
            </a:bodyPr>
            <a:lstStyle/>
            <a:p>
              <a:pPr algn="ctr"/>
              <a:r>
                <a:rPr lang="en-US" altLang="zh-CN" b="1" i="1">
                  <a:solidFill>
                    <a:schemeClr val="tx2"/>
                  </a:solidFill>
                  <a:latin typeface="宋体" panose="02010600030101010101" pitchFamily="2" charset="-122"/>
                </a:rPr>
                <a:t>i</a:t>
              </a:r>
            </a:p>
          </p:txBody>
        </p:sp>
      </p:grpSp>
      <p:graphicFrame>
        <p:nvGraphicFramePr>
          <p:cNvPr id="262250" name="对象 262249"/>
          <p:cNvGraphicFramePr/>
          <p:nvPr/>
        </p:nvGraphicFramePr>
        <p:xfrm>
          <a:off x="1047750" y="5422900"/>
          <a:ext cx="1778000" cy="406400"/>
        </p:xfrm>
        <a:graphic>
          <a:graphicData uri="http://schemas.openxmlformats.org/presentationml/2006/ole">
            <mc:AlternateContent xmlns:mc="http://schemas.openxmlformats.org/markup-compatibility/2006">
              <mc:Choice xmlns:v="urn:schemas-microsoft-com:vml" Requires="v">
                <p:oleObj spid="_x0000_s4128" r:id="rId5" imgW="1776730" imgH="405765" progId="Equation.3">
                  <p:embed/>
                </p:oleObj>
              </mc:Choice>
              <mc:Fallback>
                <p:oleObj r:id="rId5" imgW="1776730" imgH="405765" progId="Equation.3">
                  <p:embed/>
                  <p:pic>
                    <p:nvPicPr>
                      <p:cNvPr id="0" name=""/>
                      <p:cNvPicPr/>
                      <p:nvPr/>
                    </p:nvPicPr>
                    <p:blipFill>
                      <a:blip r:embed="rId6">
                        <a:clrChange>
                          <a:clrFrom>
                            <a:srgbClr val="000000"/>
                          </a:clrFrom>
                          <a:clrTo>
                            <a:srgbClr val="333399"/>
                          </a:clrTo>
                        </a:clrChange>
                      </a:blip>
                      <a:stretch>
                        <a:fillRect/>
                      </a:stretch>
                    </p:blipFill>
                    <p:spPr>
                      <a:xfrm>
                        <a:off x="1047750" y="5422900"/>
                        <a:ext cx="1778000" cy="406400"/>
                      </a:xfrm>
                      <a:prstGeom prst="rect">
                        <a:avLst/>
                      </a:prstGeom>
                      <a:noFill/>
                      <a:ln w="38100">
                        <a:noFill/>
                        <a:miter/>
                      </a:ln>
                    </p:spPr>
                  </p:pic>
                </p:oleObj>
              </mc:Fallback>
            </mc:AlternateContent>
          </a:graphicData>
        </a:graphic>
      </p:graphicFrame>
      <p:graphicFrame>
        <p:nvGraphicFramePr>
          <p:cNvPr id="262251" name="对象 262250"/>
          <p:cNvGraphicFramePr/>
          <p:nvPr/>
        </p:nvGraphicFramePr>
        <p:xfrm>
          <a:off x="1066800" y="5746750"/>
          <a:ext cx="2959100" cy="444500"/>
        </p:xfrm>
        <a:graphic>
          <a:graphicData uri="http://schemas.openxmlformats.org/presentationml/2006/ole">
            <mc:AlternateContent xmlns:mc="http://schemas.openxmlformats.org/markup-compatibility/2006">
              <mc:Choice xmlns:v="urn:schemas-microsoft-com:vml" Requires="v">
                <p:oleObj spid="_x0000_s4129" r:id="rId7" imgW="2957830" imgH="444500" progId="Equation.3">
                  <p:embed/>
                </p:oleObj>
              </mc:Choice>
              <mc:Fallback>
                <p:oleObj r:id="rId7" imgW="2957830" imgH="444500" progId="Equation.3">
                  <p:embed/>
                  <p:pic>
                    <p:nvPicPr>
                      <p:cNvPr id="0" name=""/>
                      <p:cNvPicPr/>
                      <p:nvPr/>
                    </p:nvPicPr>
                    <p:blipFill>
                      <a:blip r:embed="rId8">
                        <a:clrChange>
                          <a:clrFrom>
                            <a:srgbClr val="000000"/>
                          </a:clrFrom>
                          <a:clrTo>
                            <a:srgbClr val="333399"/>
                          </a:clrTo>
                        </a:clrChange>
                      </a:blip>
                      <a:stretch>
                        <a:fillRect/>
                      </a:stretch>
                    </p:blipFill>
                    <p:spPr>
                      <a:xfrm>
                        <a:off x="1066800" y="5746750"/>
                        <a:ext cx="2959100" cy="444500"/>
                      </a:xfrm>
                      <a:prstGeom prst="rect">
                        <a:avLst/>
                      </a:prstGeom>
                      <a:noFill/>
                      <a:ln w="38100">
                        <a:noFill/>
                        <a:miter/>
                      </a:ln>
                    </p:spPr>
                  </p:pic>
                </p:oleObj>
              </mc:Fallback>
            </mc:AlternateContent>
          </a:graphicData>
        </a:graphic>
      </p:graphicFrame>
      <p:graphicFrame>
        <p:nvGraphicFramePr>
          <p:cNvPr id="262252" name="对象 262251"/>
          <p:cNvGraphicFramePr/>
          <p:nvPr/>
        </p:nvGraphicFramePr>
        <p:xfrm>
          <a:off x="1041400" y="6165850"/>
          <a:ext cx="3009900" cy="444500"/>
        </p:xfrm>
        <a:graphic>
          <a:graphicData uri="http://schemas.openxmlformats.org/presentationml/2006/ole">
            <mc:AlternateContent xmlns:mc="http://schemas.openxmlformats.org/markup-compatibility/2006">
              <mc:Choice xmlns:v="urn:schemas-microsoft-com:vml" Requires="v">
                <p:oleObj spid="_x0000_s4130" r:id="rId9" imgW="3008630" imgH="444500" progId="Equation.3">
                  <p:embed/>
                </p:oleObj>
              </mc:Choice>
              <mc:Fallback>
                <p:oleObj r:id="rId9" imgW="3008630" imgH="444500" progId="Equation.3">
                  <p:embed/>
                  <p:pic>
                    <p:nvPicPr>
                      <p:cNvPr id="0" name=""/>
                      <p:cNvPicPr/>
                      <p:nvPr/>
                    </p:nvPicPr>
                    <p:blipFill>
                      <a:blip r:embed="rId10">
                        <a:clrChange>
                          <a:clrFrom>
                            <a:srgbClr val="000000"/>
                          </a:clrFrom>
                          <a:clrTo>
                            <a:srgbClr val="333399"/>
                          </a:clrTo>
                        </a:clrChange>
                      </a:blip>
                      <a:stretch>
                        <a:fillRect/>
                      </a:stretch>
                    </p:blipFill>
                    <p:spPr>
                      <a:xfrm>
                        <a:off x="1041400" y="6165850"/>
                        <a:ext cx="3009900" cy="444500"/>
                      </a:xfrm>
                      <a:prstGeom prst="rect">
                        <a:avLst/>
                      </a:prstGeom>
                      <a:noFill/>
                      <a:ln w="38100">
                        <a:noFill/>
                        <a:miter/>
                      </a:ln>
                    </p:spPr>
                  </p:pic>
                </p:oleObj>
              </mc:Fallback>
            </mc:AlternateContent>
          </a:graphicData>
        </a:graphic>
      </p:graphicFrame>
      <p:sp>
        <p:nvSpPr>
          <p:cNvPr id="109"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40184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2165">
                                            <p:txEl>
                                              <p:pRg st="0" end="0"/>
                                            </p:txEl>
                                          </p:spTgt>
                                        </p:tgtEl>
                                        <p:attrNameLst>
                                          <p:attrName>style.visibility</p:attrName>
                                        </p:attrNameLst>
                                      </p:cBhvr>
                                      <p:to>
                                        <p:strVal val="visible"/>
                                      </p:to>
                                    </p:set>
                                    <p:animEffect transition="in" filter="wipe(left)">
                                      <p:cBhvr>
                                        <p:cTn id="7" dur="500"/>
                                        <p:tgtEl>
                                          <p:spTgt spid="26216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2166">
                                            <p:txEl>
                                              <p:pRg st="0" end="0"/>
                                            </p:txEl>
                                          </p:spTgt>
                                        </p:tgtEl>
                                        <p:attrNameLst>
                                          <p:attrName>style.visibility</p:attrName>
                                        </p:attrNameLst>
                                      </p:cBhvr>
                                      <p:to>
                                        <p:strVal val="visible"/>
                                      </p:to>
                                    </p:set>
                                    <p:animEffect transition="in" filter="wipe(left)">
                                      <p:cBhvr>
                                        <p:cTn id="12" dur="500"/>
                                        <p:tgtEl>
                                          <p:spTgt spid="26216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262146"/>
                                        </p:tgtEl>
                                        <p:attrNameLst>
                                          <p:attrName>style.visibility</p:attrName>
                                        </p:attrNameLst>
                                      </p:cBhvr>
                                      <p:to>
                                        <p:strVal val="visible"/>
                                      </p:to>
                                    </p:set>
                                    <p:anim calcmode="lin" valueType="num">
                                      <p:cBhvr>
                                        <p:cTn id="17" dur="500" fill="hold"/>
                                        <p:tgtEl>
                                          <p:spTgt spid="262146"/>
                                        </p:tgtEl>
                                        <p:attrNameLst>
                                          <p:attrName>ppt_w</p:attrName>
                                        </p:attrNameLst>
                                      </p:cBhvr>
                                      <p:tavLst>
                                        <p:tav tm="0">
                                          <p:val>
                                            <p:fltVal val="0"/>
                                          </p:val>
                                        </p:tav>
                                        <p:tav tm="100000">
                                          <p:val>
                                            <p:strVal val="#ppt_w"/>
                                          </p:val>
                                        </p:tav>
                                      </p:tavLst>
                                    </p:anim>
                                    <p:anim calcmode="lin" valueType="num">
                                      <p:cBhvr>
                                        <p:cTn id="18" dur="500" fill="hold"/>
                                        <p:tgtEl>
                                          <p:spTgt spid="262146"/>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5"/>
                                            </p:cond>
                                          </p:stCondLst>
                                          <p:endCondLst>
                                            <p:cond evt="onStopAudio" delay="0">
                                              <p:tgtEl>
                                                <p:sldTgt/>
                                              </p:tgtEl>
                                            </p:cond>
                                          </p:endCondLst>
                                        </p:cTn>
                                        <p:tgtEl>
                                          <p:sndTgt r:embed="rId3" name="whoosh.wav"/>
                                        </p:tgtEl>
                                      </p:cMediaNode>
                                    </p:audio>
                                  </p:subTnLst>
                                </p:cTn>
                              </p:par>
                            </p:childTnLst>
                          </p:cTn>
                        </p:par>
                      </p:childTnLst>
                    </p:cTn>
                  </p:par>
                  <p:par>
                    <p:cTn id="19" fill="hold">
                      <p:stCondLst>
                        <p:cond delay="indefinite"/>
                      </p:stCondLst>
                      <p:childTnLst>
                        <p:par>
                          <p:cTn id="20" fill="hold">
                            <p:stCondLst>
                              <p:cond delay="0"/>
                            </p:stCondLst>
                            <p:childTnLst>
                              <p:par>
                                <p:cTn id="21" presetID="23" presetClass="entr" presetSubtype="32" fill="hold" nodeType="clickEffect">
                                  <p:stCondLst>
                                    <p:cond delay="0"/>
                                  </p:stCondLst>
                                  <p:childTnLst>
                                    <p:set>
                                      <p:cBhvr>
                                        <p:cTn id="22" dur="1" fill="hold">
                                          <p:stCondLst>
                                            <p:cond delay="0"/>
                                          </p:stCondLst>
                                        </p:cTn>
                                        <p:tgtEl>
                                          <p:spTgt spid="262173"/>
                                        </p:tgtEl>
                                        <p:attrNameLst>
                                          <p:attrName>style.visibility</p:attrName>
                                        </p:attrNameLst>
                                      </p:cBhvr>
                                      <p:to>
                                        <p:strVal val="visible"/>
                                      </p:to>
                                    </p:set>
                                    <p:anim calcmode="lin" valueType="num">
                                      <p:cBhvr>
                                        <p:cTn id="23" dur="500" fill="hold"/>
                                        <p:tgtEl>
                                          <p:spTgt spid="262173"/>
                                        </p:tgtEl>
                                        <p:attrNameLst>
                                          <p:attrName>ppt_w</p:attrName>
                                        </p:attrNameLst>
                                      </p:cBhvr>
                                      <p:tavLst>
                                        <p:tav tm="0">
                                          <p:val>
                                            <p:strVal val="4*#ppt_w"/>
                                          </p:val>
                                        </p:tav>
                                        <p:tav tm="100000">
                                          <p:val>
                                            <p:strVal val="#ppt_w"/>
                                          </p:val>
                                        </p:tav>
                                      </p:tavLst>
                                    </p:anim>
                                    <p:anim calcmode="lin" valueType="num">
                                      <p:cBhvr>
                                        <p:cTn id="24" dur="500" fill="hold"/>
                                        <p:tgtEl>
                                          <p:spTgt spid="262173"/>
                                        </p:tgtEl>
                                        <p:attrNameLst>
                                          <p:attrName>ppt_h</p:attrName>
                                        </p:attrNameLst>
                                      </p:cBhvr>
                                      <p:tavLst>
                                        <p:tav tm="0">
                                          <p:val>
                                            <p:strVal val="4*#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4" presetClass="entr" presetSubtype="32" fill="hold" nodeType="clickEffect">
                                  <p:stCondLst>
                                    <p:cond delay="0"/>
                                  </p:stCondLst>
                                  <p:childTnLst>
                                    <p:set>
                                      <p:cBhvr>
                                        <p:cTn id="28" dur="1" fill="hold">
                                          <p:stCondLst>
                                            <p:cond delay="0"/>
                                          </p:stCondLst>
                                        </p:cTn>
                                        <p:tgtEl>
                                          <p:spTgt spid="262172"/>
                                        </p:tgtEl>
                                        <p:attrNameLst>
                                          <p:attrName>style.visibility</p:attrName>
                                        </p:attrNameLst>
                                      </p:cBhvr>
                                      <p:to>
                                        <p:strVal val="visible"/>
                                      </p:to>
                                    </p:set>
                                    <p:animEffect transition="in" filter="box(out)">
                                      <p:cBhvr>
                                        <p:cTn id="29" dur="500"/>
                                        <p:tgtEl>
                                          <p:spTgt spid="262172"/>
                                        </p:tgtEl>
                                      </p:cBhvr>
                                    </p:animEffect>
                                  </p:childTnLst>
                                  <p:subTnLst>
                                    <p:audio>
                                      <p:cMediaNode>
                                        <p:cTn display="0" masterRel="sameClick">
                                          <p:stCondLst>
                                            <p:cond evt="begin" delay="0">
                                              <p:tn val="27"/>
                                            </p:cond>
                                          </p:stCondLst>
                                          <p:endCondLst>
                                            <p:cond evt="onStopAudio" delay="0">
                                              <p:tgtEl>
                                                <p:sldTgt/>
                                              </p:tgtEl>
                                            </p:cond>
                                          </p:endCondLst>
                                        </p:cTn>
                                        <p:tgtEl>
                                          <p:sndTgt r:embed="rId4" name="CAMERA.WAV"/>
                                        </p:tgtEl>
                                      </p:cMediaNode>
                                    </p:audio>
                                  </p:subTnLst>
                                </p:cTn>
                              </p:par>
                            </p:childTnLst>
                          </p:cTn>
                        </p:par>
                      </p:childTnLst>
                    </p:cTn>
                  </p:par>
                  <p:par>
                    <p:cTn id="30" fill="hold">
                      <p:stCondLst>
                        <p:cond delay="indefinite"/>
                      </p:stCondLst>
                      <p:childTnLst>
                        <p:par>
                          <p:cTn id="31" fill="hold">
                            <p:stCondLst>
                              <p:cond delay="0"/>
                            </p:stCondLst>
                            <p:childTnLst>
                              <p:par>
                                <p:cTn id="32" presetID="4" presetClass="entr" presetSubtype="32" fill="hold" grpId="0" nodeType="clickEffect">
                                  <p:stCondLst>
                                    <p:cond delay="0"/>
                                  </p:stCondLst>
                                  <p:childTnLst>
                                    <p:set>
                                      <p:cBhvr>
                                        <p:cTn id="33" dur="1" fill="hold">
                                          <p:stCondLst>
                                            <p:cond delay="0"/>
                                          </p:stCondLst>
                                        </p:cTn>
                                        <p:tgtEl>
                                          <p:spTgt spid="262179">
                                            <p:txEl>
                                              <p:pRg st="0" end="0"/>
                                            </p:txEl>
                                          </p:spTgt>
                                        </p:tgtEl>
                                        <p:attrNameLst>
                                          <p:attrName>style.visibility</p:attrName>
                                        </p:attrNameLst>
                                      </p:cBhvr>
                                      <p:to>
                                        <p:strVal val="visible"/>
                                      </p:to>
                                    </p:set>
                                    <p:animEffect transition="in" filter="box(out)">
                                      <p:cBhvr>
                                        <p:cTn id="34" dur="500"/>
                                        <p:tgtEl>
                                          <p:spTgt spid="262179">
                                            <p:txEl>
                                              <p:pRg st="0" end="0"/>
                                            </p:txEl>
                                          </p:spTgt>
                                        </p:tgtEl>
                                      </p:cBhvr>
                                    </p:animEffect>
                                  </p:childTnLst>
                                  <p:subTnLst>
                                    <p:audio>
                                      <p:cMediaNode>
                                        <p:cTn display="0" masterRel="sameClick">
                                          <p:stCondLst>
                                            <p:cond evt="begin" delay="0">
                                              <p:tn val="32"/>
                                            </p:cond>
                                          </p:stCondLst>
                                          <p:endCondLst>
                                            <p:cond evt="onStopAudio" delay="0">
                                              <p:tgtEl>
                                                <p:sldTgt/>
                                              </p:tgtEl>
                                            </p:cond>
                                          </p:endCondLst>
                                        </p:cTn>
                                        <p:tgtEl>
                                          <p:sndTgt r:embed="rId4" name="CAMERA.WAV"/>
                                        </p:tgtEl>
                                      </p:cMediaNode>
                                    </p:audio>
                                  </p:subTnLst>
                                </p:cTn>
                              </p:par>
                            </p:childTnLst>
                          </p:cTn>
                        </p:par>
                      </p:childTnLst>
                    </p:cTn>
                  </p:par>
                  <p:par>
                    <p:cTn id="35" fill="hold">
                      <p:stCondLst>
                        <p:cond delay="indefinite"/>
                      </p:stCondLst>
                      <p:childTnLst>
                        <p:par>
                          <p:cTn id="36" fill="hold">
                            <p:stCondLst>
                              <p:cond delay="0"/>
                            </p:stCondLst>
                            <p:childTnLst>
                              <p:par>
                                <p:cTn id="37" presetID="4" presetClass="entr" presetSubtype="32" fill="hold" grpId="0" nodeType="clickEffect">
                                  <p:stCondLst>
                                    <p:cond delay="0"/>
                                  </p:stCondLst>
                                  <p:childTnLst>
                                    <p:set>
                                      <p:cBhvr>
                                        <p:cTn id="38" dur="1" fill="hold">
                                          <p:stCondLst>
                                            <p:cond delay="0"/>
                                          </p:stCondLst>
                                        </p:cTn>
                                        <p:tgtEl>
                                          <p:spTgt spid="262180">
                                            <p:txEl>
                                              <p:pRg st="0" end="0"/>
                                            </p:txEl>
                                          </p:spTgt>
                                        </p:tgtEl>
                                        <p:attrNameLst>
                                          <p:attrName>style.visibility</p:attrName>
                                        </p:attrNameLst>
                                      </p:cBhvr>
                                      <p:to>
                                        <p:strVal val="visible"/>
                                      </p:to>
                                    </p:set>
                                    <p:animEffect transition="in" filter="box(out)">
                                      <p:cBhvr>
                                        <p:cTn id="39" dur="500"/>
                                        <p:tgtEl>
                                          <p:spTgt spid="262180">
                                            <p:txEl>
                                              <p:pRg st="0" end="0"/>
                                            </p:txEl>
                                          </p:spTgt>
                                        </p:tgtEl>
                                      </p:cBhvr>
                                    </p:animEffect>
                                  </p:childTnLst>
                                  <p:subTnLst>
                                    <p:audio>
                                      <p:cMediaNode>
                                        <p:cTn display="0" masterRel="sameClick">
                                          <p:stCondLst>
                                            <p:cond evt="begin" delay="0">
                                              <p:tn val="37"/>
                                            </p:cond>
                                          </p:stCondLst>
                                          <p:endCondLst>
                                            <p:cond evt="onStopAudio" delay="0">
                                              <p:tgtEl>
                                                <p:sldTgt/>
                                              </p:tgtEl>
                                            </p:cond>
                                          </p:endCondLst>
                                        </p:cTn>
                                        <p:tgtEl>
                                          <p:sndTgt r:embed="rId4" name="CAMERA.WAV"/>
                                        </p:tgtEl>
                                      </p:cMediaNode>
                                    </p:audio>
                                  </p:subTnLst>
                                </p:cTn>
                              </p:par>
                            </p:childTnLst>
                          </p:cTn>
                        </p:par>
                      </p:childTnLst>
                    </p:cTn>
                  </p:par>
                  <p:par>
                    <p:cTn id="40" fill="hold">
                      <p:stCondLst>
                        <p:cond delay="indefinite"/>
                      </p:stCondLst>
                      <p:childTnLst>
                        <p:par>
                          <p:cTn id="41" fill="hold">
                            <p:stCondLst>
                              <p:cond delay="0"/>
                            </p:stCondLst>
                            <p:childTnLst>
                              <p:par>
                                <p:cTn id="42" presetID="4" presetClass="entr" presetSubtype="32" fill="hold" nodeType="clickEffect">
                                  <p:stCondLst>
                                    <p:cond delay="0"/>
                                  </p:stCondLst>
                                  <p:childTnLst>
                                    <p:set>
                                      <p:cBhvr>
                                        <p:cTn id="43" dur="1" fill="hold">
                                          <p:stCondLst>
                                            <p:cond delay="0"/>
                                          </p:stCondLst>
                                        </p:cTn>
                                        <p:tgtEl>
                                          <p:spTgt spid="262176"/>
                                        </p:tgtEl>
                                        <p:attrNameLst>
                                          <p:attrName>style.visibility</p:attrName>
                                        </p:attrNameLst>
                                      </p:cBhvr>
                                      <p:to>
                                        <p:strVal val="visible"/>
                                      </p:to>
                                    </p:set>
                                    <p:animEffect transition="in" filter="box(out)">
                                      <p:cBhvr>
                                        <p:cTn id="44" dur="500"/>
                                        <p:tgtEl>
                                          <p:spTgt spid="262176"/>
                                        </p:tgtEl>
                                      </p:cBhvr>
                                    </p:animEffect>
                                  </p:childTnLst>
                                  <p:subTnLst>
                                    <p:audio>
                                      <p:cMediaNode>
                                        <p:cTn display="0" masterRel="sameClick">
                                          <p:stCondLst>
                                            <p:cond evt="begin" delay="0">
                                              <p:tn val="42"/>
                                            </p:cond>
                                          </p:stCondLst>
                                          <p:endCondLst>
                                            <p:cond evt="onStopAudio" delay="0">
                                              <p:tgtEl>
                                                <p:sldTgt/>
                                              </p:tgtEl>
                                            </p:cond>
                                          </p:endCondLst>
                                        </p:cTn>
                                        <p:tgtEl>
                                          <p:sndTgt r:embed="rId4" name="CAMERA.WAV"/>
                                        </p:tgtEl>
                                      </p:cMediaNode>
                                    </p:audio>
                                  </p:subTnLst>
                                </p:cTn>
                              </p:par>
                            </p:childTnLst>
                          </p:cTn>
                        </p:par>
                      </p:childTnLst>
                    </p:cTn>
                  </p:par>
                  <p:par>
                    <p:cTn id="45" fill="hold">
                      <p:stCondLst>
                        <p:cond delay="indefinite"/>
                      </p:stCondLst>
                      <p:childTnLst>
                        <p:par>
                          <p:cTn id="46" fill="hold">
                            <p:stCondLst>
                              <p:cond delay="0"/>
                            </p:stCondLst>
                            <p:childTnLst>
                              <p:par>
                                <p:cTn id="47" presetID="4" presetClass="entr" presetSubtype="32" fill="hold" nodeType="clickEffect">
                                  <p:stCondLst>
                                    <p:cond delay="0"/>
                                  </p:stCondLst>
                                  <p:childTnLst>
                                    <p:set>
                                      <p:cBhvr>
                                        <p:cTn id="48" dur="1" fill="hold">
                                          <p:stCondLst>
                                            <p:cond delay="0"/>
                                          </p:stCondLst>
                                        </p:cTn>
                                        <p:tgtEl>
                                          <p:spTgt spid="262177"/>
                                        </p:tgtEl>
                                        <p:attrNameLst>
                                          <p:attrName>style.visibility</p:attrName>
                                        </p:attrNameLst>
                                      </p:cBhvr>
                                      <p:to>
                                        <p:strVal val="visible"/>
                                      </p:to>
                                    </p:set>
                                    <p:animEffect transition="in" filter="box(out)">
                                      <p:cBhvr>
                                        <p:cTn id="49" dur="500"/>
                                        <p:tgtEl>
                                          <p:spTgt spid="262177"/>
                                        </p:tgtEl>
                                      </p:cBhvr>
                                    </p:animEffect>
                                  </p:childTnLst>
                                  <p:subTnLst>
                                    <p:audio>
                                      <p:cMediaNode>
                                        <p:cTn display="0" masterRel="sameClick">
                                          <p:stCondLst>
                                            <p:cond evt="begin" delay="0">
                                              <p:tn val="47"/>
                                            </p:cond>
                                          </p:stCondLst>
                                          <p:endCondLst>
                                            <p:cond evt="onStopAudio" delay="0">
                                              <p:tgtEl>
                                                <p:sldTgt/>
                                              </p:tgtEl>
                                            </p:cond>
                                          </p:endCondLst>
                                        </p:cTn>
                                        <p:tgtEl>
                                          <p:sndTgt r:embed="rId4" name="CAMERA.WAV"/>
                                        </p:tgtEl>
                                      </p:cMediaNode>
                                    </p:audio>
                                  </p:subTnLst>
                                </p:cTn>
                              </p:par>
                            </p:childTnLst>
                          </p:cTn>
                        </p:par>
                      </p:childTnLst>
                    </p:cTn>
                  </p:par>
                  <p:par>
                    <p:cTn id="50" fill="hold">
                      <p:stCondLst>
                        <p:cond delay="indefinite"/>
                      </p:stCondLst>
                      <p:childTnLst>
                        <p:par>
                          <p:cTn id="51" fill="hold">
                            <p:stCondLst>
                              <p:cond delay="0"/>
                            </p:stCondLst>
                            <p:childTnLst>
                              <p:par>
                                <p:cTn id="52" presetID="4" presetClass="entr" presetSubtype="32" fill="hold" grpId="0" nodeType="clickEffect">
                                  <p:stCondLst>
                                    <p:cond delay="0"/>
                                  </p:stCondLst>
                                  <p:childTnLst>
                                    <p:set>
                                      <p:cBhvr>
                                        <p:cTn id="53" dur="1" fill="hold">
                                          <p:stCondLst>
                                            <p:cond delay="0"/>
                                          </p:stCondLst>
                                        </p:cTn>
                                        <p:tgtEl>
                                          <p:spTgt spid="262181">
                                            <p:txEl>
                                              <p:pRg st="0" end="0"/>
                                            </p:txEl>
                                          </p:spTgt>
                                        </p:tgtEl>
                                        <p:attrNameLst>
                                          <p:attrName>style.visibility</p:attrName>
                                        </p:attrNameLst>
                                      </p:cBhvr>
                                      <p:to>
                                        <p:strVal val="visible"/>
                                      </p:to>
                                    </p:set>
                                    <p:animEffect transition="in" filter="box(out)">
                                      <p:cBhvr>
                                        <p:cTn id="54" dur="500"/>
                                        <p:tgtEl>
                                          <p:spTgt spid="262181">
                                            <p:txEl>
                                              <p:pRg st="0" end="0"/>
                                            </p:txEl>
                                          </p:spTgt>
                                        </p:tgtEl>
                                      </p:cBhvr>
                                    </p:animEffect>
                                  </p:childTnLst>
                                  <p:subTnLst>
                                    <p:audio>
                                      <p:cMediaNode>
                                        <p:cTn display="0" masterRel="sameClick">
                                          <p:stCondLst>
                                            <p:cond evt="begin" delay="0">
                                              <p:tn val="52"/>
                                            </p:cond>
                                          </p:stCondLst>
                                          <p:endCondLst>
                                            <p:cond evt="onStopAudio" delay="0">
                                              <p:tgtEl>
                                                <p:sldTgt/>
                                              </p:tgtEl>
                                            </p:cond>
                                          </p:endCondLst>
                                        </p:cTn>
                                        <p:tgtEl>
                                          <p:sndTgt r:embed="rId4" name="CAMERA.WAV"/>
                                        </p:tgtEl>
                                      </p:cMediaNode>
                                    </p:audio>
                                  </p:subTnLst>
                                </p:cTn>
                              </p:par>
                            </p:childTnLst>
                          </p:cTn>
                        </p:par>
                      </p:childTnLst>
                    </p:cTn>
                  </p:par>
                  <p:par>
                    <p:cTn id="55" fill="hold">
                      <p:stCondLst>
                        <p:cond delay="indefinite"/>
                      </p:stCondLst>
                      <p:childTnLst>
                        <p:par>
                          <p:cTn id="56" fill="hold">
                            <p:stCondLst>
                              <p:cond delay="0"/>
                            </p:stCondLst>
                            <p:childTnLst>
                              <p:par>
                                <p:cTn id="57" presetID="4" presetClass="entr" presetSubtype="32" fill="hold" grpId="0" nodeType="clickEffect">
                                  <p:stCondLst>
                                    <p:cond delay="0"/>
                                  </p:stCondLst>
                                  <p:childTnLst>
                                    <p:set>
                                      <p:cBhvr>
                                        <p:cTn id="58" dur="1" fill="hold">
                                          <p:stCondLst>
                                            <p:cond delay="0"/>
                                          </p:stCondLst>
                                        </p:cTn>
                                        <p:tgtEl>
                                          <p:spTgt spid="262182">
                                            <p:txEl>
                                              <p:pRg st="0" end="0"/>
                                            </p:txEl>
                                          </p:spTgt>
                                        </p:tgtEl>
                                        <p:attrNameLst>
                                          <p:attrName>style.visibility</p:attrName>
                                        </p:attrNameLst>
                                      </p:cBhvr>
                                      <p:to>
                                        <p:strVal val="visible"/>
                                      </p:to>
                                    </p:set>
                                    <p:animEffect transition="in" filter="box(out)">
                                      <p:cBhvr>
                                        <p:cTn id="59" dur="500"/>
                                        <p:tgtEl>
                                          <p:spTgt spid="262182">
                                            <p:txEl>
                                              <p:pRg st="0" end="0"/>
                                            </p:txEl>
                                          </p:spTgt>
                                        </p:tgtEl>
                                      </p:cBhvr>
                                    </p:animEffect>
                                  </p:childTnLst>
                                  <p:subTnLst>
                                    <p:audio>
                                      <p:cMediaNode>
                                        <p:cTn display="0" masterRel="sameClick">
                                          <p:stCondLst>
                                            <p:cond evt="begin" delay="0">
                                              <p:tn val="57"/>
                                            </p:cond>
                                          </p:stCondLst>
                                          <p:endCondLst>
                                            <p:cond evt="onStopAudio" delay="0">
                                              <p:tgtEl>
                                                <p:sldTgt/>
                                              </p:tgtEl>
                                            </p:cond>
                                          </p:endCondLst>
                                        </p:cTn>
                                        <p:tgtEl>
                                          <p:sndTgt r:embed="rId4" name="CAMERA.WAV"/>
                                        </p:tgtEl>
                                      </p:cMediaNode>
                                    </p:audio>
                                  </p:subTnLst>
                                </p:cTn>
                              </p:par>
                            </p:childTnLst>
                          </p:cTn>
                        </p:par>
                      </p:childTnLst>
                    </p:cTn>
                  </p:par>
                  <p:par>
                    <p:cTn id="60" fill="hold">
                      <p:stCondLst>
                        <p:cond delay="indefinite"/>
                      </p:stCondLst>
                      <p:childTnLst>
                        <p:par>
                          <p:cTn id="61" fill="hold">
                            <p:stCondLst>
                              <p:cond delay="0"/>
                            </p:stCondLst>
                            <p:childTnLst>
                              <p:par>
                                <p:cTn id="62" presetID="4" presetClass="entr" presetSubtype="32" fill="hold" nodeType="clickEffect">
                                  <p:stCondLst>
                                    <p:cond delay="0"/>
                                  </p:stCondLst>
                                  <p:childTnLst>
                                    <p:set>
                                      <p:cBhvr>
                                        <p:cTn id="63" dur="1" fill="hold">
                                          <p:stCondLst>
                                            <p:cond delay="0"/>
                                          </p:stCondLst>
                                        </p:cTn>
                                        <p:tgtEl>
                                          <p:spTgt spid="262175"/>
                                        </p:tgtEl>
                                        <p:attrNameLst>
                                          <p:attrName>style.visibility</p:attrName>
                                        </p:attrNameLst>
                                      </p:cBhvr>
                                      <p:to>
                                        <p:strVal val="visible"/>
                                      </p:to>
                                    </p:set>
                                    <p:animEffect transition="in" filter="box(out)">
                                      <p:cBhvr>
                                        <p:cTn id="64" dur="500"/>
                                        <p:tgtEl>
                                          <p:spTgt spid="262175"/>
                                        </p:tgtEl>
                                      </p:cBhvr>
                                    </p:animEffect>
                                  </p:childTnLst>
                                  <p:subTnLst>
                                    <p:audio>
                                      <p:cMediaNode>
                                        <p:cTn display="0" masterRel="sameClick">
                                          <p:stCondLst>
                                            <p:cond evt="begin" delay="0">
                                              <p:tn val="62"/>
                                            </p:cond>
                                          </p:stCondLst>
                                          <p:endCondLst>
                                            <p:cond evt="onStopAudio" delay="0">
                                              <p:tgtEl>
                                                <p:sldTgt/>
                                              </p:tgtEl>
                                            </p:cond>
                                          </p:endCondLst>
                                        </p:cTn>
                                        <p:tgtEl>
                                          <p:sndTgt r:embed="rId4" name="CAMERA.WAV"/>
                                        </p:tgtEl>
                                      </p:cMediaNode>
                                    </p:audio>
                                  </p:subTnLst>
                                </p:cTn>
                              </p:par>
                            </p:childTnLst>
                          </p:cTn>
                        </p:par>
                      </p:childTnLst>
                    </p:cTn>
                  </p:par>
                  <p:par>
                    <p:cTn id="65" fill="hold">
                      <p:stCondLst>
                        <p:cond delay="indefinite"/>
                      </p:stCondLst>
                      <p:childTnLst>
                        <p:par>
                          <p:cTn id="66" fill="hold">
                            <p:stCondLst>
                              <p:cond delay="0"/>
                            </p:stCondLst>
                            <p:childTnLst>
                              <p:par>
                                <p:cTn id="67" presetID="4" presetClass="entr" presetSubtype="32" fill="hold" nodeType="clickEffect">
                                  <p:stCondLst>
                                    <p:cond delay="0"/>
                                  </p:stCondLst>
                                  <p:childTnLst>
                                    <p:set>
                                      <p:cBhvr>
                                        <p:cTn id="68" dur="1" fill="hold">
                                          <p:stCondLst>
                                            <p:cond delay="0"/>
                                          </p:stCondLst>
                                        </p:cTn>
                                        <p:tgtEl>
                                          <p:spTgt spid="262174"/>
                                        </p:tgtEl>
                                        <p:attrNameLst>
                                          <p:attrName>style.visibility</p:attrName>
                                        </p:attrNameLst>
                                      </p:cBhvr>
                                      <p:to>
                                        <p:strVal val="visible"/>
                                      </p:to>
                                    </p:set>
                                    <p:animEffect transition="in" filter="box(out)">
                                      <p:cBhvr>
                                        <p:cTn id="69" dur="500"/>
                                        <p:tgtEl>
                                          <p:spTgt spid="262174"/>
                                        </p:tgtEl>
                                      </p:cBhvr>
                                    </p:animEffect>
                                  </p:childTnLst>
                                  <p:subTnLst>
                                    <p:audio>
                                      <p:cMediaNode>
                                        <p:cTn display="0" masterRel="sameClick">
                                          <p:stCondLst>
                                            <p:cond evt="begin" delay="0">
                                              <p:tn val="67"/>
                                            </p:cond>
                                          </p:stCondLst>
                                          <p:endCondLst>
                                            <p:cond evt="onStopAudio" delay="0">
                                              <p:tgtEl>
                                                <p:sldTgt/>
                                              </p:tgtEl>
                                            </p:cond>
                                          </p:endCondLst>
                                        </p:cTn>
                                        <p:tgtEl>
                                          <p:sndTgt r:embed="rId4" name="CAMERA.WAV"/>
                                        </p:tgtEl>
                                      </p:cMediaNode>
                                    </p:audio>
                                  </p:subTnLst>
                                </p:cTn>
                              </p:par>
                            </p:childTnLst>
                          </p:cTn>
                        </p:par>
                      </p:childTnLst>
                    </p:cTn>
                  </p:par>
                  <p:par>
                    <p:cTn id="70" fill="hold">
                      <p:stCondLst>
                        <p:cond delay="indefinite"/>
                      </p:stCondLst>
                      <p:childTnLst>
                        <p:par>
                          <p:cTn id="71" fill="hold">
                            <p:stCondLst>
                              <p:cond delay="0"/>
                            </p:stCondLst>
                            <p:childTnLst>
                              <p:par>
                                <p:cTn id="72" presetID="4" presetClass="entr" presetSubtype="32" fill="hold" grpId="0" nodeType="clickEffect">
                                  <p:stCondLst>
                                    <p:cond delay="0"/>
                                  </p:stCondLst>
                                  <p:childTnLst>
                                    <p:set>
                                      <p:cBhvr>
                                        <p:cTn id="73" dur="1" fill="hold">
                                          <p:stCondLst>
                                            <p:cond delay="0"/>
                                          </p:stCondLst>
                                        </p:cTn>
                                        <p:tgtEl>
                                          <p:spTgt spid="262183">
                                            <p:txEl>
                                              <p:pRg st="0" end="0"/>
                                            </p:txEl>
                                          </p:spTgt>
                                        </p:tgtEl>
                                        <p:attrNameLst>
                                          <p:attrName>style.visibility</p:attrName>
                                        </p:attrNameLst>
                                      </p:cBhvr>
                                      <p:to>
                                        <p:strVal val="visible"/>
                                      </p:to>
                                    </p:set>
                                    <p:animEffect transition="in" filter="box(out)">
                                      <p:cBhvr>
                                        <p:cTn id="74" dur="500"/>
                                        <p:tgtEl>
                                          <p:spTgt spid="262183">
                                            <p:txEl>
                                              <p:pRg st="0" end="0"/>
                                            </p:txEl>
                                          </p:spTgt>
                                        </p:tgtEl>
                                      </p:cBhvr>
                                    </p:animEffect>
                                  </p:childTnLst>
                                  <p:subTnLst>
                                    <p:audio>
                                      <p:cMediaNode>
                                        <p:cTn display="0" masterRel="sameClick">
                                          <p:stCondLst>
                                            <p:cond evt="begin" delay="0">
                                              <p:tn val="72"/>
                                            </p:cond>
                                          </p:stCondLst>
                                          <p:endCondLst>
                                            <p:cond evt="onStopAudio" delay="0">
                                              <p:tgtEl>
                                                <p:sldTgt/>
                                              </p:tgtEl>
                                            </p:cond>
                                          </p:endCondLst>
                                        </p:cTn>
                                        <p:tgtEl>
                                          <p:sndTgt r:embed="rId4" name="CAMERA.WAV"/>
                                        </p:tgtEl>
                                      </p:cMediaNode>
                                    </p:audio>
                                  </p:subTnLst>
                                </p:cTn>
                              </p:par>
                            </p:childTnLst>
                          </p:cTn>
                        </p:par>
                      </p:childTnLst>
                    </p:cTn>
                  </p:par>
                  <p:par>
                    <p:cTn id="75" fill="hold">
                      <p:stCondLst>
                        <p:cond delay="indefinite"/>
                      </p:stCondLst>
                      <p:childTnLst>
                        <p:par>
                          <p:cTn id="76" fill="hold">
                            <p:stCondLst>
                              <p:cond delay="0"/>
                            </p:stCondLst>
                            <p:childTnLst>
                              <p:par>
                                <p:cTn id="77" presetID="4" presetClass="entr" presetSubtype="32" fill="hold" grpId="0" nodeType="clickEffect">
                                  <p:stCondLst>
                                    <p:cond delay="0"/>
                                  </p:stCondLst>
                                  <p:childTnLst>
                                    <p:set>
                                      <p:cBhvr>
                                        <p:cTn id="78" dur="1" fill="hold">
                                          <p:stCondLst>
                                            <p:cond delay="0"/>
                                          </p:stCondLst>
                                        </p:cTn>
                                        <p:tgtEl>
                                          <p:spTgt spid="262184">
                                            <p:txEl>
                                              <p:pRg st="0" end="0"/>
                                            </p:txEl>
                                          </p:spTgt>
                                        </p:tgtEl>
                                        <p:attrNameLst>
                                          <p:attrName>style.visibility</p:attrName>
                                        </p:attrNameLst>
                                      </p:cBhvr>
                                      <p:to>
                                        <p:strVal val="visible"/>
                                      </p:to>
                                    </p:set>
                                    <p:animEffect transition="in" filter="box(out)">
                                      <p:cBhvr>
                                        <p:cTn id="79" dur="500"/>
                                        <p:tgtEl>
                                          <p:spTgt spid="262184">
                                            <p:txEl>
                                              <p:pRg st="0" end="0"/>
                                            </p:txEl>
                                          </p:spTgt>
                                        </p:tgtEl>
                                      </p:cBhvr>
                                    </p:animEffect>
                                  </p:childTnLst>
                                  <p:subTnLst>
                                    <p:audio>
                                      <p:cMediaNode>
                                        <p:cTn display="0" masterRel="sameClick">
                                          <p:stCondLst>
                                            <p:cond evt="begin" delay="0">
                                              <p:tn val="77"/>
                                            </p:cond>
                                          </p:stCondLst>
                                          <p:endCondLst>
                                            <p:cond evt="onStopAudio" delay="0">
                                              <p:tgtEl>
                                                <p:sldTgt/>
                                              </p:tgtEl>
                                            </p:cond>
                                          </p:endCondLst>
                                        </p:cTn>
                                        <p:tgtEl>
                                          <p:sndTgt r:embed="rId4" name="CAMERA.WAV"/>
                                        </p:tgtEl>
                                      </p:cMediaNode>
                                    </p:audio>
                                  </p:sub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262178"/>
                                        </p:tgtEl>
                                        <p:attrNameLst>
                                          <p:attrName>style.visibility</p:attrName>
                                        </p:attrNameLst>
                                      </p:cBhvr>
                                      <p:to>
                                        <p:strVal val="visible"/>
                                      </p:to>
                                    </p:set>
                                    <p:animEffect transition="in" filter="wipe(left)">
                                      <p:cBhvr>
                                        <p:cTn id="84" dur="500"/>
                                        <p:tgtEl>
                                          <p:spTgt spid="262178"/>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262224">
                                            <p:txEl>
                                              <p:pRg st="0" end="0"/>
                                            </p:txEl>
                                          </p:spTgt>
                                        </p:tgtEl>
                                        <p:attrNameLst>
                                          <p:attrName>style.visibility</p:attrName>
                                        </p:attrNameLst>
                                      </p:cBhvr>
                                      <p:to>
                                        <p:strVal val="visible"/>
                                      </p:to>
                                    </p:set>
                                    <p:animEffect transition="in" filter="wipe(left)">
                                      <p:cBhvr>
                                        <p:cTn id="89" dur="500"/>
                                        <p:tgtEl>
                                          <p:spTgt spid="262224">
                                            <p:txEl>
                                              <p:pRg st="0" end="0"/>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262185"/>
                                        </p:tgtEl>
                                        <p:attrNameLst>
                                          <p:attrName>style.visibility</p:attrName>
                                        </p:attrNameLst>
                                      </p:cBhvr>
                                      <p:to>
                                        <p:strVal val="visible"/>
                                      </p:to>
                                    </p:set>
                                    <p:animEffect transition="in" filter="wipe(left)">
                                      <p:cBhvr>
                                        <p:cTn id="94" dur="500"/>
                                        <p:tgtEl>
                                          <p:spTgt spid="262185"/>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262223">
                                            <p:txEl>
                                              <p:pRg st="0" end="0"/>
                                            </p:txEl>
                                          </p:spTgt>
                                        </p:tgtEl>
                                        <p:attrNameLst>
                                          <p:attrName>style.visibility</p:attrName>
                                        </p:attrNameLst>
                                      </p:cBhvr>
                                      <p:to>
                                        <p:strVal val="visible"/>
                                      </p:to>
                                    </p:set>
                                    <p:animEffect transition="in" filter="wipe(left)">
                                      <p:cBhvr>
                                        <p:cTn id="99" dur="500"/>
                                        <p:tgtEl>
                                          <p:spTgt spid="262223">
                                            <p:txEl>
                                              <p:pRg st="0" end="0"/>
                                            </p:txEl>
                                          </p:spTgt>
                                        </p:tgtEl>
                                      </p:cBhvr>
                                    </p:animEffect>
                                  </p:childTnLst>
                                </p:cTn>
                              </p:par>
                            </p:childTnLst>
                          </p:cTn>
                        </p:par>
                      </p:childTnLst>
                    </p:cTn>
                  </p:par>
                  <p:par>
                    <p:cTn id="100" fill="hold">
                      <p:stCondLst>
                        <p:cond delay="indefinite"/>
                      </p:stCondLst>
                      <p:childTnLst>
                        <p:par>
                          <p:cTn id="101" fill="hold">
                            <p:stCondLst>
                              <p:cond delay="0"/>
                            </p:stCondLst>
                            <p:childTnLst>
                              <p:par>
                                <p:cTn id="102" presetID="16" presetClass="entr" presetSubtype="42" fill="hold" nodeType="clickEffect">
                                  <p:stCondLst>
                                    <p:cond delay="0"/>
                                  </p:stCondLst>
                                  <p:childTnLst>
                                    <p:set>
                                      <p:cBhvr>
                                        <p:cTn id="103" dur="1" fill="hold">
                                          <p:stCondLst>
                                            <p:cond delay="0"/>
                                          </p:stCondLst>
                                        </p:cTn>
                                        <p:tgtEl>
                                          <p:spTgt spid="262225"/>
                                        </p:tgtEl>
                                        <p:attrNameLst>
                                          <p:attrName>style.visibility</p:attrName>
                                        </p:attrNameLst>
                                      </p:cBhvr>
                                      <p:to>
                                        <p:strVal val="visible"/>
                                      </p:to>
                                    </p:set>
                                    <p:animEffect transition="in" filter="barn(outHorizontal)">
                                      <p:cBhvr>
                                        <p:cTn id="104" dur="500"/>
                                        <p:tgtEl>
                                          <p:spTgt spid="262225"/>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nodeType="clickEffect">
                                  <p:stCondLst>
                                    <p:cond delay="0"/>
                                  </p:stCondLst>
                                  <p:childTnLst>
                                    <p:set>
                                      <p:cBhvr>
                                        <p:cTn id="108" dur="1" fill="hold">
                                          <p:stCondLst>
                                            <p:cond delay="0"/>
                                          </p:stCondLst>
                                        </p:cTn>
                                        <p:tgtEl>
                                          <p:spTgt spid="262250"/>
                                        </p:tgtEl>
                                        <p:attrNameLst>
                                          <p:attrName>style.visibility</p:attrName>
                                        </p:attrNameLst>
                                      </p:cBhvr>
                                      <p:to>
                                        <p:strVal val="visible"/>
                                      </p:to>
                                    </p:set>
                                    <p:animEffect transition="in" filter="wipe(left)">
                                      <p:cBhvr>
                                        <p:cTn id="109" dur="500"/>
                                        <p:tgtEl>
                                          <p:spTgt spid="262250"/>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nodeType="clickEffect">
                                  <p:stCondLst>
                                    <p:cond delay="0"/>
                                  </p:stCondLst>
                                  <p:childTnLst>
                                    <p:set>
                                      <p:cBhvr>
                                        <p:cTn id="113" dur="1" fill="hold">
                                          <p:stCondLst>
                                            <p:cond delay="0"/>
                                          </p:stCondLst>
                                        </p:cTn>
                                        <p:tgtEl>
                                          <p:spTgt spid="262251"/>
                                        </p:tgtEl>
                                        <p:attrNameLst>
                                          <p:attrName>style.visibility</p:attrName>
                                        </p:attrNameLst>
                                      </p:cBhvr>
                                      <p:to>
                                        <p:strVal val="visible"/>
                                      </p:to>
                                    </p:set>
                                    <p:animEffect transition="in" filter="wipe(left)">
                                      <p:cBhvr>
                                        <p:cTn id="114" dur="500"/>
                                        <p:tgtEl>
                                          <p:spTgt spid="262251"/>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262252"/>
                                        </p:tgtEl>
                                        <p:attrNameLst>
                                          <p:attrName>style.visibility</p:attrName>
                                        </p:attrNameLst>
                                      </p:cBhvr>
                                      <p:to>
                                        <p:strVal val="visible"/>
                                      </p:to>
                                    </p:set>
                                    <p:animEffect transition="in" filter="wipe(left)">
                                      <p:cBhvr>
                                        <p:cTn id="119" dur="500"/>
                                        <p:tgtEl>
                                          <p:spTgt spid="262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65" grpId="0" build="p"/>
      <p:bldP spid="262166" grpId="0" build="p"/>
      <p:bldP spid="262178" grpId="0" animBg="1"/>
      <p:bldP spid="262179" grpId="0" build="p"/>
      <p:bldP spid="262180" grpId="0" build="p"/>
      <p:bldP spid="262181" grpId="0" build="p"/>
      <p:bldP spid="262182" grpId="0" build="p"/>
      <p:bldP spid="262183" grpId="0" build="p"/>
      <p:bldP spid="262184" grpId="0" build="p"/>
      <p:bldP spid="262223" grpId="0" build="p"/>
      <p:bldP spid="26222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矩形 263169"/>
          <p:cNvSpPr/>
          <p:nvPr/>
        </p:nvSpPr>
        <p:spPr>
          <a:xfrm>
            <a:off x="3089275" y="763588"/>
            <a:ext cx="1803400" cy="2233612"/>
          </a:xfrm>
          <a:prstGeom prst="rect">
            <a:avLst/>
          </a:prstGeom>
          <a:solidFill>
            <a:srgbClr val="E7FFE7">
              <a:alpha val="50000"/>
            </a:srgbClr>
          </a:solidFill>
          <a:ln w="9525">
            <a:noFill/>
          </a:ln>
        </p:spPr>
        <p:txBody>
          <a:bodyPr anchor="ctr" anchorCtr="0">
            <a:spAutoFit/>
          </a:bodyPr>
          <a:lstStyle/>
          <a:p>
            <a:pPr>
              <a:lnSpc>
                <a:spcPct val="130000"/>
              </a:lnSpc>
            </a:pPr>
            <a:r>
              <a:rPr lang="zh-CN" altLang="en-US" b="1" i="1">
                <a:solidFill>
                  <a:srgbClr val="0000FF"/>
                </a:solidFill>
                <a:latin typeface="Times New Roman" panose="02020603050405020304" pitchFamily="18" charset="0"/>
                <a:ea typeface="黑体" panose="02010609060101010101" pitchFamily="49" charset="-122"/>
                <a:sym typeface="Symbol" panose="05050102010706020507" pitchFamily="18" charset="2"/>
              </a:rPr>
              <a:t></a:t>
            </a:r>
            <a:r>
              <a:rPr lang="en-US" altLang="zh-CN" b="1" i="1">
                <a:solidFill>
                  <a:srgbClr val="0000FF"/>
                </a:solidFill>
                <a:latin typeface="Times New Roman" panose="02020603050405020304" pitchFamily="18" charset="0"/>
                <a:ea typeface="黑体" panose="02010609060101010101" pitchFamily="49" charset="-122"/>
                <a:sym typeface="Symbol" panose="05050102010706020507" pitchFamily="18" charset="2"/>
              </a:rPr>
              <a:t>t </a:t>
            </a:r>
            <a:r>
              <a:rPr lang="en-US" altLang="zh-CN" b="1">
                <a:solidFill>
                  <a:srgbClr val="0000FF"/>
                </a:solidFill>
                <a:latin typeface="Times New Roman" panose="02020603050405020304" pitchFamily="18" charset="0"/>
                <a:ea typeface="黑体" panose="02010609060101010101" pitchFamily="49" charset="-122"/>
                <a:sym typeface="Symbol" panose="05050102010706020507" pitchFamily="18" charset="2"/>
              </a:rPr>
              <a:t>=0°</a:t>
            </a:r>
          </a:p>
          <a:p>
            <a:pPr>
              <a:lnSpc>
                <a:spcPct val="130000"/>
              </a:lnSpc>
            </a:pPr>
            <a:r>
              <a:rPr lang="en-US" altLang="zh-CN" sz="2800" b="1" i="1" dirty="0" err="1">
                <a:solidFill>
                  <a:schemeClr val="accent2"/>
                </a:solidFill>
                <a:latin typeface="宋体" panose="02010600030101010101" pitchFamily="2" charset="-122"/>
              </a:rPr>
              <a:t>i</a:t>
            </a:r>
            <a:r>
              <a:rPr lang="en-US" altLang="zh-CN" b="1" baseline="-25000" dirty="0" err="1">
                <a:solidFill>
                  <a:schemeClr val="accent2"/>
                </a:solidFill>
                <a:latin typeface="宋体" panose="02010600030101010101" pitchFamily="2" charset="-122"/>
              </a:rPr>
              <a:t>u</a:t>
            </a:r>
            <a:r>
              <a:rPr lang="en-US" altLang="zh-CN" b="1">
                <a:solidFill>
                  <a:schemeClr val="accent2"/>
                </a:solidFill>
                <a:latin typeface="宋体" panose="02010600030101010101" pitchFamily="2" charset="-122"/>
              </a:rPr>
              <a:t>= 0</a:t>
            </a:r>
          </a:p>
          <a:p>
            <a:pPr>
              <a:lnSpc>
                <a:spcPct val="130000"/>
              </a:lnSpc>
            </a:pPr>
            <a:r>
              <a:rPr lang="en-US" altLang="zh-CN" sz="2800" b="1" i="1">
                <a:solidFill>
                  <a:schemeClr val="accent2"/>
                </a:solidFill>
                <a:latin typeface="宋体" panose="02010600030101010101" pitchFamily="2" charset="-122"/>
              </a:rPr>
              <a:t>i</a:t>
            </a:r>
            <a:r>
              <a:rPr lang="en-US" altLang="zh-CN" b="1" baseline="-25000">
                <a:solidFill>
                  <a:schemeClr val="accent2"/>
                </a:solidFill>
                <a:latin typeface="宋体" panose="02010600030101010101" pitchFamily="2" charset="-122"/>
              </a:rPr>
              <a:t>v</a:t>
            </a:r>
            <a:r>
              <a:rPr lang="zh-CN" altLang="en-US" b="1" dirty="0">
                <a:solidFill>
                  <a:schemeClr val="accent2"/>
                </a:solidFill>
                <a:latin typeface="宋体" panose="02010600030101010101" pitchFamily="2" charset="-122"/>
              </a:rPr>
              <a:t>为</a:t>
            </a:r>
            <a:r>
              <a:rPr lang="zh-CN" altLang="en-US" b="1" dirty="0">
                <a:solidFill>
                  <a:srgbClr val="FF66CC"/>
                </a:solidFill>
                <a:latin typeface="宋体" panose="02010600030101010101" pitchFamily="2" charset="-122"/>
              </a:rPr>
              <a:t>负</a:t>
            </a:r>
            <a:r>
              <a:rPr lang="zh-CN" altLang="en-US" b="1" dirty="0">
                <a:solidFill>
                  <a:schemeClr val="accent2"/>
                </a:solidFill>
                <a:latin typeface="宋体" panose="02010600030101010101" pitchFamily="2" charset="-122"/>
              </a:rPr>
              <a:t>值</a:t>
            </a:r>
            <a:endParaRPr lang="zh-CN" altLang="en-US" b="1" i="1">
              <a:solidFill>
                <a:schemeClr val="accent2"/>
              </a:solidFill>
              <a:latin typeface="宋体" panose="02010600030101010101" pitchFamily="2" charset="-122"/>
            </a:endParaRPr>
          </a:p>
          <a:p>
            <a:pPr>
              <a:lnSpc>
                <a:spcPct val="130000"/>
              </a:lnSpc>
            </a:pPr>
            <a:r>
              <a:rPr lang="en-US" altLang="zh-CN" sz="2800" b="1" i="1" dirty="0" err="1">
                <a:solidFill>
                  <a:schemeClr val="accent2"/>
                </a:solidFill>
                <a:latin typeface="宋体" panose="02010600030101010101" pitchFamily="2" charset="-122"/>
              </a:rPr>
              <a:t>i</a:t>
            </a:r>
            <a:r>
              <a:rPr lang="en-US" altLang="zh-CN" b="1" baseline="-25000" dirty="0" err="1">
                <a:solidFill>
                  <a:schemeClr val="accent2"/>
                </a:solidFill>
                <a:latin typeface="宋体" panose="02010600030101010101" pitchFamily="2" charset="-122"/>
              </a:rPr>
              <a:t>w</a:t>
            </a:r>
            <a:r>
              <a:rPr lang="zh-CN" altLang="en-US" b="1" dirty="0">
                <a:solidFill>
                  <a:schemeClr val="accent2"/>
                </a:solidFill>
                <a:latin typeface="宋体" panose="02010600030101010101" pitchFamily="2" charset="-122"/>
              </a:rPr>
              <a:t>为</a:t>
            </a:r>
            <a:r>
              <a:rPr lang="zh-CN" altLang="en-US" b="1" dirty="0">
                <a:solidFill>
                  <a:srgbClr val="FF66CC"/>
                </a:solidFill>
                <a:latin typeface="宋体" panose="02010600030101010101" pitchFamily="2" charset="-122"/>
              </a:rPr>
              <a:t>正</a:t>
            </a:r>
            <a:r>
              <a:rPr lang="zh-CN" altLang="en-US" b="1" dirty="0">
                <a:solidFill>
                  <a:schemeClr val="accent2"/>
                </a:solidFill>
                <a:latin typeface="宋体" panose="02010600030101010101" pitchFamily="2" charset="-122"/>
              </a:rPr>
              <a:t>值</a:t>
            </a:r>
            <a:endParaRPr lang="zh-CN" altLang="en-US" b="1">
              <a:solidFill>
                <a:schemeClr val="accent2"/>
              </a:solidFill>
              <a:latin typeface="宋体" panose="02010600030101010101" pitchFamily="2" charset="-122"/>
            </a:endParaRPr>
          </a:p>
        </p:txBody>
      </p:sp>
      <p:grpSp>
        <p:nvGrpSpPr>
          <p:cNvPr id="263171" name="组合 263170"/>
          <p:cNvGrpSpPr/>
          <p:nvPr/>
        </p:nvGrpSpPr>
        <p:grpSpPr>
          <a:xfrm>
            <a:off x="6234113" y="3179763"/>
            <a:ext cx="2430462" cy="2370137"/>
            <a:chOff x="3855" y="275"/>
            <a:chExt cx="1531" cy="1493"/>
          </a:xfrm>
        </p:grpSpPr>
        <p:grpSp>
          <p:nvGrpSpPr>
            <p:cNvPr id="263172" name="组合 263171"/>
            <p:cNvGrpSpPr/>
            <p:nvPr/>
          </p:nvGrpSpPr>
          <p:grpSpPr>
            <a:xfrm>
              <a:off x="3855" y="275"/>
              <a:ext cx="1531" cy="1493"/>
              <a:chOff x="3855" y="275"/>
              <a:chExt cx="1531" cy="1493"/>
            </a:xfrm>
          </p:grpSpPr>
          <p:sp>
            <p:nvSpPr>
              <p:cNvPr id="263173" name="椭圆 263172"/>
              <p:cNvSpPr/>
              <p:nvPr/>
            </p:nvSpPr>
            <p:spPr>
              <a:xfrm>
                <a:off x="3855" y="275"/>
                <a:ext cx="1531" cy="1493"/>
              </a:xfrm>
              <a:prstGeom prst="ellipse">
                <a:avLst/>
              </a:prstGeom>
              <a:solidFill>
                <a:srgbClr val="B2B2B2"/>
              </a:solidFill>
              <a:ln w="28575" cap="flat" cmpd="sng">
                <a:solidFill>
                  <a:schemeClr val="bg2"/>
                </a:solidFill>
                <a:prstDash val="solid"/>
                <a:headEnd type="none" w="med" len="med"/>
                <a:tailEnd type="none" w="med" len="med"/>
              </a:ln>
            </p:spPr>
            <p:txBody>
              <a:bodyPr/>
              <a:lstStyle/>
              <a:p>
                <a:endParaRPr lang="zh-CN" altLang="en-US"/>
              </a:p>
            </p:txBody>
          </p:sp>
          <p:sp>
            <p:nvSpPr>
              <p:cNvPr id="263174" name="矩形 263173"/>
              <p:cNvSpPr/>
              <p:nvPr/>
            </p:nvSpPr>
            <p:spPr>
              <a:xfrm rot="-3245417">
                <a:off x="5051" y="1283"/>
                <a:ext cx="126" cy="129"/>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3175" name="矩形 263174"/>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3176" name="矩形 263175"/>
              <p:cNvSpPr/>
              <p:nvPr/>
            </p:nvSpPr>
            <p:spPr>
              <a:xfrm>
                <a:off x="4539" y="1548"/>
                <a:ext cx="128" cy="113"/>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3177" name="矩形 263176"/>
              <p:cNvSpPr/>
              <p:nvPr/>
            </p:nvSpPr>
            <p:spPr>
              <a:xfrm>
                <a:off x="4547" y="1510"/>
                <a:ext cx="116" cy="92"/>
              </a:xfrm>
              <a:prstGeom prst="rect">
                <a:avLst/>
              </a:prstGeom>
              <a:solidFill>
                <a:schemeClr val="bg1"/>
              </a:solidFill>
              <a:ln w="9525">
                <a:noFill/>
              </a:ln>
            </p:spPr>
            <p:txBody>
              <a:bodyPr/>
              <a:lstStyle/>
              <a:p>
                <a:endParaRPr lang="zh-CN" altLang="en-US"/>
              </a:p>
            </p:txBody>
          </p:sp>
          <p:sp>
            <p:nvSpPr>
              <p:cNvPr id="263178" name="矩形 263177"/>
              <p:cNvSpPr/>
              <p:nvPr/>
            </p:nvSpPr>
            <p:spPr>
              <a:xfrm flipV="1">
                <a:off x="4530" y="370"/>
                <a:ext cx="128" cy="118"/>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3179" name="任意多边形 263178"/>
              <p:cNvSpPr/>
              <p:nvPr/>
            </p:nvSpPr>
            <p:spPr>
              <a:xfrm rot="-7362625" flipV="1">
                <a:off x="5069" y="666"/>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3180" name="矩形 263179"/>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3181" name="矩形 263180"/>
              <p:cNvSpPr/>
              <p:nvPr/>
            </p:nvSpPr>
            <p:spPr>
              <a:xfrm rot="7284301">
                <a:off x="4029" y="696"/>
                <a:ext cx="128" cy="157"/>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3182" name="任意多边形 263181"/>
              <p:cNvSpPr/>
              <p:nvPr/>
            </p:nvSpPr>
            <p:spPr>
              <a:xfrm rot="3437375" flipV="1">
                <a:off x="4039" y="1272"/>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3183" name="矩形 263182"/>
              <p:cNvSpPr/>
              <p:nvPr/>
            </p:nvSpPr>
            <p:spPr>
              <a:xfrm rot="6815119">
                <a:off x="4072" y="713"/>
                <a:ext cx="112" cy="160"/>
              </a:xfrm>
              <a:prstGeom prst="rect">
                <a:avLst/>
              </a:prstGeom>
              <a:solidFill>
                <a:schemeClr val="bg1"/>
              </a:solidFill>
              <a:ln w="9525">
                <a:noFill/>
              </a:ln>
            </p:spPr>
            <p:txBody>
              <a:bodyPr/>
              <a:lstStyle/>
              <a:p>
                <a:endParaRPr lang="zh-CN" altLang="en-US"/>
              </a:p>
            </p:txBody>
          </p:sp>
          <p:sp>
            <p:nvSpPr>
              <p:cNvPr id="263184" name="矩形 263183"/>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3185" name="矩形 263184"/>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3186" name="椭圆 263185"/>
              <p:cNvSpPr/>
              <p:nvPr/>
            </p:nvSpPr>
            <p:spPr>
              <a:xfrm>
                <a:off x="4071" y="488"/>
                <a:ext cx="1083" cy="1051"/>
              </a:xfrm>
              <a:prstGeom prst="ellipse">
                <a:avLst/>
              </a:prstGeom>
              <a:solidFill>
                <a:schemeClr val="bg1"/>
              </a:solidFill>
              <a:ln w="28575" cap="flat" cmpd="sng">
                <a:solidFill>
                  <a:schemeClr val="bg2"/>
                </a:solidFill>
                <a:prstDash val="solid"/>
                <a:headEnd type="none" w="med" len="med"/>
                <a:tailEnd type="none" w="med" len="med"/>
              </a:ln>
            </p:spPr>
            <p:txBody>
              <a:bodyPr/>
              <a:lstStyle/>
              <a:p>
                <a:endParaRPr lang="zh-CN" altLang="en-US"/>
              </a:p>
            </p:txBody>
          </p:sp>
          <p:sp>
            <p:nvSpPr>
              <p:cNvPr id="263187" name="矩形 263186"/>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3188" name="矩形 263187"/>
              <p:cNvSpPr/>
              <p:nvPr/>
            </p:nvSpPr>
            <p:spPr>
              <a:xfrm>
                <a:off x="4547" y="1510"/>
                <a:ext cx="116" cy="92"/>
              </a:xfrm>
              <a:prstGeom prst="rect">
                <a:avLst/>
              </a:prstGeom>
              <a:solidFill>
                <a:schemeClr val="bg1"/>
              </a:solidFill>
              <a:ln w="9525">
                <a:noFill/>
              </a:ln>
            </p:spPr>
            <p:txBody>
              <a:bodyPr/>
              <a:lstStyle/>
              <a:p>
                <a:endParaRPr lang="zh-CN" altLang="en-US"/>
              </a:p>
            </p:txBody>
          </p:sp>
          <p:sp>
            <p:nvSpPr>
              <p:cNvPr id="263189" name="矩形 263188"/>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3190" name="矩形 263189"/>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3191" name="矩形 263190"/>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3192" name="椭圆 263191"/>
              <p:cNvSpPr/>
              <p:nvPr/>
            </p:nvSpPr>
            <p:spPr>
              <a:xfrm>
                <a:off x="4544" y="1556"/>
                <a:ext cx="110" cy="116"/>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3193" name="椭圆 263192"/>
              <p:cNvSpPr/>
              <p:nvPr/>
            </p:nvSpPr>
            <p:spPr>
              <a:xfrm>
                <a:off x="4013" y="705"/>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3194" name="矩形 263193"/>
              <p:cNvSpPr/>
              <p:nvPr/>
            </p:nvSpPr>
            <p:spPr>
              <a:xfrm>
                <a:off x="4473" y="504"/>
                <a:ext cx="319" cy="288"/>
              </a:xfrm>
              <a:prstGeom prst="rect">
                <a:avLst/>
              </a:prstGeom>
              <a:noFill/>
              <a:ln w="9525">
                <a:noFill/>
              </a:ln>
            </p:spPr>
            <p:txBody>
              <a:bodyPr>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p>
            </p:txBody>
          </p:sp>
          <p:sp>
            <p:nvSpPr>
              <p:cNvPr id="263195" name="矩形 263194"/>
              <p:cNvSpPr/>
              <p:nvPr/>
            </p:nvSpPr>
            <p:spPr>
              <a:xfrm>
                <a:off x="4785" y="1080"/>
                <a:ext cx="319"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1</a:t>
                </a:r>
              </a:p>
            </p:txBody>
          </p:sp>
          <p:sp>
            <p:nvSpPr>
              <p:cNvPr id="263196" name="矩形 263195"/>
              <p:cNvSpPr/>
              <p:nvPr/>
            </p:nvSpPr>
            <p:spPr>
              <a:xfrm>
                <a:off x="4113" y="696"/>
                <a:ext cx="319"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2</a:t>
                </a:r>
              </a:p>
            </p:txBody>
          </p:sp>
          <p:sp>
            <p:nvSpPr>
              <p:cNvPr id="263197" name="矩形 263196"/>
              <p:cNvSpPr/>
              <p:nvPr/>
            </p:nvSpPr>
            <p:spPr>
              <a:xfrm>
                <a:off x="4111" y="1092"/>
                <a:ext cx="372"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1</a:t>
                </a:r>
              </a:p>
            </p:txBody>
          </p:sp>
          <p:sp>
            <p:nvSpPr>
              <p:cNvPr id="263198" name="矩形 263197"/>
              <p:cNvSpPr/>
              <p:nvPr/>
            </p:nvSpPr>
            <p:spPr>
              <a:xfrm>
                <a:off x="4795" y="684"/>
                <a:ext cx="372"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2</a:t>
                </a:r>
              </a:p>
            </p:txBody>
          </p:sp>
          <p:sp>
            <p:nvSpPr>
              <p:cNvPr id="263199" name="矩形 263198"/>
              <p:cNvSpPr/>
              <p:nvPr/>
            </p:nvSpPr>
            <p:spPr>
              <a:xfrm>
                <a:off x="4461" y="1248"/>
                <a:ext cx="319" cy="288"/>
              </a:xfrm>
              <a:prstGeom prst="rect">
                <a:avLst/>
              </a:prstGeom>
              <a:noFill/>
              <a:ln w="9525">
                <a:noFill/>
              </a:ln>
            </p:spPr>
            <p:txBody>
              <a:bodyPr wrap="none" anchor="t" anchorCtr="0">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2</a:t>
                </a:r>
              </a:p>
            </p:txBody>
          </p:sp>
          <p:sp>
            <p:nvSpPr>
              <p:cNvPr id="263200" name="椭圆 263199"/>
              <p:cNvSpPr/>
              <p:nvPr/>
            </p:nvSpPr>
            <p:spPr>
              <a:xfrm>
                <a:off x="5057" y="1281"/>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3201" name="椭圆 263200"/>
              <p:cNvSpPr/>
              <p:nvPr/>
            </p:nvSpPr>
            <p:spPr>
              <a:xfrm>
                <a:off x="4544" y="380"/>
                <a:ext cx="110" cy="110"/>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3202" name="椭圆 263201"/>
              <p:cNvSpPr/>
              <p:nvPr/>
            </p:nvSpPr>
            <p:spPr>
              <a:xfrm>
                <a:off x="4052" y="12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sp>
            <p:nvSpPr>
              <p:cNvPr id="263203" name="椭圆 263202"/>
              <p:cNvSpPr/>
              <p:nvPr/>
            </p:nvSpPr>
            <p:spPr>
              <a:xfrm>
                <a:off x="5078" y="6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grpSp>
        <p:sp>
          <p:nvSpPr>
            <p:cNvPr id="263204" name="矩形 263203"/>
            <p:cNvSpPr/>
            <p:nvPr/>
          </p:nvSpPr>
          <p:spPr>
            <a:xfrm>
              <a:off x="4004" y="1195"/>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3205" name="矩形 263204"/>
            <p:cNvSpPr/>
            <p:nvPr/>
          </p:nvSpPr>
          <p:spPr>
            <a:xfrm>
              <a:off x="3968" y="643"/>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3206" name="椭圆 263205"/>
            <p:cNvSpPr/>
            <p:nvPr/>
          </p:nvSpPr>
          <p:spPr>
            <a:xfrm>
              <a:off x="5112" y="706"/>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sp>
          <p:nvSpPr>
            <p:cNvPr id="263207" name="椭圆 263206"/>
            <p:cNvSpPr/>
            <p:nvPr/>
          </p:nvSpPr>
          <p:spPr>
            <a:xfrm>
              <a:off x="5094" y="1330"/>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grpSp>
      <p:grpSp>
        <p:nvGrpSpPr>
          <p:cNvPr id="263208" name="组合 263207"/>
          <p:cNvGrpSpPr/>
          <p:nvPr/>
        </p:nvGrpSpPr>
        <p:grpSpPr>
          <a:xfrm>
            <a:off x="6400800" y="3279775"/>
            <a:ext cx="2095500" cy="2178050"/>
            <a:chOff x="3456" y="2510"/>
            <a:chExt cx="1320" cy="1372"/>
          </a:xfrm>
        </p:grpSpPr>
        <p:sp>
          <p:nvSpPr>
            <p:cNvPr id="263209" name="椭圆 263208"/>
            <p:cNvSpPr/>
            <p:nvPr/>
          </p:nvSpPr>
          <p:spPr>
            <a:xfrm>
              <a:off x="3456" y="2538"/>
              <a:ext cx="1320" cy="1344"/>
            </a:xfrm>
            <a:prstGeom prst="ellipse">
              <a:avLst/>
            </a:prstGeom>
            <a:noFill/>
            <a:ln w="34925" cap="flat" cmpd="sng">
              <a:solidFill>
                <a:srgbClr val="0066FF"/>
              </a:solidFill>
              <a:prstDash val="sysDot"/>
              <a:headEnd type="none" w="med" len="med"/>
              <a:tailEnd type="none" w="med" len="med"/>
            </a:ln>
          </p:spPr>
          <p:txBody>
            <a:bodyPr/>
            <a:lstStyle/>
            <a:p>
              <a:endParaRPr lang="zh-CN" altLang="en-US"/>
            </a:p>
          </p:txBody>
        </p:sp>
        <p:sp>
          <p:nvSpPr>
            <p:cNvPr id="263210" name="直接连接符 263209"/>
            <p:cNvSpPr/>
            <p:nvPr/>
          </p:nvSpPr>
          <p:spPr>
            <a:xfrm>
              <a:off x="3980" y="3152"/>
              <a:ext cx="7" cy="140"/>
            </a:xfrm>
            <a:prstGeom prst="line">
              <a:avLst/>
            </a:prstGeom>
            <a:ln w="38100" cap="rnd" cmpd="sng">
              <a:solidFill>
                <a:srgbClr val="3366FF"/>
              </a:solidFill>
              <a:prstDash val="sysDot"/>
              <a:headEnd type="none" w="med" len="med"/>
              <a:tailEnd type="stealth" w="med" len="lg"/>
            </a:ln>
          </p:spPr>
        </p:sp>
        <p:sp>
          <p:nvSpPr>
            <p:cNvPr id="263211" name="直接连接符 263210"/>
            <p:cNvSpPr/>
            <p:nvPr/>
          </p:nvSpPr>
          <p:spPr>
            <a:xfrm>
              <a:off x="3984" y="2550"/>
              <a:ext cx="0" cy="1320"/>
            </a:xfrm>
            <a:prstGeom prst="line">
              <a:avLst/>
            </a:prstGeom>
            <a:ln w="34925" cap="flat" cmpd="sng">
              <a:solidFill>
                <a:srgbClr val="0066FF"/>
              </a:solidFill>
              <a:prstDash val="sysDot"/>
              <a:headEnd type="none" w="med" len="med"/>
              <a:tailEnd type="none" w="med" len="med"/>
            </a:ln>
          </p:spPr>
        </p:sp>
        <p:sp>
          <p:nvSpPr>
            <p:cNvPr id="263212" name="直接连接符 263211"/>
            <p:cNvSpPr/>
            <p:nvPr/>
          </p:nvSpPr>
          <p:spPr>
            <a:xfrm>
              <a:off x="4236" y="2562"/>
              <a:ext cx="0" cy="1320"/>
            </a:xfrm>
            <a:prstGeom prst="line">
              <a:avLst/>
            </a:prstGeom>
            <a:ln w="34925" cap="flat" cmpd="sng">
              <a:solidFill>
                <a:srgbClr val="0066FF"/>
              </a:solidFill>
              <a:prstDash val="sysDot"/>
              <a:headEnd type="none" w="med" len="med"/>
              <a:tailEnd type="none" w="med" len="med"/>
            </a:ln>
          </p:spPr>
        </p:sp>
        <p:sp>
          <p:nvSpPr>
            <p:cNvPr id="263213" name="任意多边形 263212"/>
            <p:cNvSpPr/>
            <p:nvPr/>
          </p:nvSpPr>
          <p:spPr>
            <a:xfrm rot="10800000">
              <a:off x="3996" y="2536"/>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3214" name="直接连接符 263213"/>
            <p:cNvSpPr/>
            <p:nvPr/>
          </p:nvSpPr>
          <p:spPr>
            <a:xfrm>
              <a:off x="4232" y="3140"/>
              <a:ext cx="7" cy="140"/>
            </a:xfrm>
            <a:prstGeom prst="line">
              <a:avLst/>
            </a:prstGeom>
            <a:ln w="38100" cap="rnd" cmpd="sng">
              <a:solidFill>
                <a:srgbClr val="3366FF"/>
              </a:solidFill>
              <a:prstDash val="sysDot"/>
              <a:headEnd type="none" w="med" len="med"/>
              <a:tailEnd type="stealth" w="med" len="lg"/>
            </a:ln>
          </p:spPr>
        </p:sp>
        <p:sp>
          <p:nvSpPr>
            <p:cNvPr id="263215" name="任意多边形 263214"/>
            <p:cNvSpPr/>
            <p:nvPr/>
          </p:nvSpPr>
          <p:spPr>
            <a:xfrm>
              <a:off x="3996" y="2556"/>
              <a:ext cx="24" cy="6"/>
            </a:xfrm>
            <a:custGeom>
              <a:avLst/>
              <a:gdLst/>
              <a:ahLst/>
              <a:cxnLst/>
              <a:rect l="0" t="0" r="0" b="0"/>
              <a:pathLst>
                <a:path w="24" h="6">
                  <a:moveTo>
                    <a:pt x="0" y="6"/>
                  </a:moveTo>
                  <a:cubicBezTo>
                    <a:pt x="8" y="4"/>
                    <a:pt x="24" y="0"/>
                    <a:pt x="24" y="0"/>
                  </a:cubicBezTo>
                  <a:cubicBezTo>
                    <a:pt x="24" y="0"/>
                    <a:pt x="8" y="4"/>
                    <a:pt x="0" y="6"/>
                  </a:cubicBezTo>
                  <a:close/>
                </a:path>
              </a:pathLst>
            </a:custGeom>
            <a:gradFill rotWithShape="0">
              <a:gsLst>
                <a:gs pos="0">
                  <a:schemeClr val="accent1"/>
                </a:gs>
                <a:gs pos="100000">
                  <a:srgbClr val="FFFFFF">
                    <a:alpha val="100000"/>
                  </a:srgbClr>
                </a:gs>
              </a:gsLst>
              <a:lin ang="5400000" scaled="1"/>
              <a:tileRect/>
            </a:grad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3216" name="任意多边形 263215"/>
            <p:cNvSpPr/>
            <p:nvPr/>
          </p:nvSpPr>
          <p:spPr>
            <a:xfrm>
              <a:off x="4020" y="3852"/>
              <a:ext cx="40" cy="24"/>
            </a:xfrm>
            <a:custGeom>
              <a:avLst/>
              <a:gdLst/>
              <a:ahLst/>
              <a:cxnLst/>
              <a:rect l="0" t="0" r="0" b="0"/>
              <a:pathLst>
                <a:path w="40" h="24">
                  <a:moveTo>
                    <a:pt x="0" y="6"/>
                  </a:moveTo>
                  <a:cubicBezTo>
                    <a:pt x="40" y="13"/>
                    <a:pt x="36" y="0"/>
                    <a:pt x="36" y="24"/>
                  </a:cubicBezTo>
                </a:path>
              </a:pathLst>
            </a:custGeom>
            <a:noFill/>
            <a:ln w="28575" cap="flat" cmpd="sng">
              <a:solidFill>
                <a:srgbClr val="B2B2B2">
                  <a:alpha val="100000"/>
                </a:srgbClr>
              </a:solidFill>
              <a:prstDash val="solid"/>
              <a:headEnd type="none" w="med" len="med"/>
              <a:tailEnd type="none" w="med" len="med"/>
            </a:ln>
          </p:spPr>
          <p:txBody>
            <a:bodyPr/>
            <a:lstStyle/>
            <a:p>
              <a:endParaRPr lang="zh-CN" altLang="en-US"/>
            </a:p>
          </p:txBody>
        </p:sp>
        <p:sp>
          <p:nvSpPr>
            <p:cNvPr id="263217" name="任意多边形 263216"/>
            <p:cNvSpPr/>
            <p:nvPr/>
          </p:nvSpPr>
          <p:spPr>
            <a:xfrm>
              <a:off x="4044" y="2510"/>
              <a:ext cx="132" cy="34"/>
            </a:xfrm>
            <a:custGeom>
              <a:avLst/>
              <a:gdLst/>
              <a:ahLst/>
              <a:cxnLst/>
              <a:rect l="0" t="0" r="0" b="0"/>
              <a:pathLst>
                <a:path w="132" h="58">
                  <a:moveTo>
                    <a:pt x="0" y="46"/>
                  </a:moveTo>
                  <a:cubicBezTo>
                    <a:pt x="44" y="17"/>
                    <a:pt x="103" y="0"/>
                    <a:pt x="132" y="5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3218" name="任意多边形 263217"/>
            <p:cNvSpPr/>
            <p:nvPr/>
          </p:nvSpPr>
          <p:spPr>
            <a:xfrm>
              <a:off x="4002" y="3868"/>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47625" cap="flat" cmpd="sng">
              <a:solidFill>
                <a:srgbClr val="B2B2B2">
                  <a:alpha val="100000"/>
                </a:srgbClr>
              </a:solidFill>
              <a:prstDash val="solid"/>
              <a:headEnd type="none" w="med" len="med"/>
              <a:tailEnd type="none" w="med" len="med"/>
            </a:ln>
          </p:spPr>
          <p:txBody>
            <a:bodyPr/>
            <a:lstStyle/>
            <a:p>
              <a:endParaRPr lang="zh-CN" altLang="en-US"/>
            </a:p>
          </p:txBody>
        </p:sp>
      </p:grpSp>
      <p:grpSp>
        <p:nvGrpSpPr>
          <p:cNvPr id="263219" name="组合 263218"/>
          <p:cNvGrpSpPr/>
          <p:nvPr/>
        </p:nvGrpSpPr>
        <p:grpSpPr>
          <a:xfrm>
            <a:off x="423863" y="684213"/>
            <a:ext cx="2430462" cy="2370137"/>
            <a:chOff x="3855" y="275"/>
            <a:chExt cx="1531" cy="1493"/>
          </a:xfrm>
        </p:grpSpPr>
        <p:grpSp>
          <p:nvGrpSpPr>
            <p:cNvPr id="263220" name="组合 263219"/>
            <p:cNvGrpSpPr/>
            <p:nvPr/>
          </p:nvGrpSpPr>
          <p:grpSpPr>
            <a:xfrm>
              <a:off x="3855" y="275"/>
              <a:ext cx="1531" cy="1493"/>
              <a:chOff x="3855" y="275"/>
              <a:chExt cx="1531" cy="1493"/>
            </a:xfrm>
          </p:grpSpPr>
          <p:sp>
            <p:nvSpPr>
              <p:cNvPr id="263221" name="椭圆 263220"/>
              <p:cNvSpPr/>
              <p:nvPr/>
            </p:nvSpPr>
            <p:spPr>
              <a:xfrm>
                <a:off x="3855" y="275"/>
                <a:ext cx="1531" cy="1493"/>
              </a:xfrm>
              <a:prstGeom prst="ellipse">
                <a:avLst/>
              </a:prstGeom>
              <a:solidFill>
                <a:srgbClr val="B2B2B2"/>
              </a:solidFill>
              <a:ln w="28575" cap="flat" cmpd="sng">
                <a:solidFill>
                  <a:schemeClr val="bg2"/>
                </a:solidFill>
                <a:prstDash val="solid"/>
                <a:headEnd type="none" w="med" len="med"/>
                <a:tailEnd type="none" w="med" len="med"/>
              </a:ln>
            </p:spPr>
            <p:txBody>
              <a:bodyPr/>
              <a:lstStyle/>
              <a:p>
                <a:endParaRPr lang="zh-CN" altLang="en-US"/>
              </a:p>
            </p:txBody>
          </p:sp>
          <p:sp>
            <p:nvSpPr>
              <p:cNvPr id="263222" name="矩形 263221"/>
              <p:cNvSpPr/>
              <p:nvPr/>
            </p:nvSpPr>
            <p:spPr>
              <a:xfrm rot="-3245417">
                <a:off x="5051" y="1283"/>
                <a:ext cx="126" cy="129"/>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3223" name="矩形 263222"/>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3224" name="矩形 263223"/>
              <p:cNvSpPr/>
              <p:nvPr/>
            </p:nvSpPr>
            <p:spPr>
              <a:xfrm>
                <a:off x="4539" y="1548"/>
                <a:ext cx="128" cy="113"/>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3225" name="矩形 263224"/>
              <p:cNvSpPr/>
              <p:nvPr/>
            </p:nvSpPr>
            <p:spPr>
              <a:xfrm>
                <a:off x="4547" y="1510"/>
                <a:ext cx="116" cy="92"/>
              </a:xfrm>
              <a:prstGeom prst="rect">
                <a:avLst/>
              </a:prstGeom>
              <a:solidFill>
                <a:schemeClr val="bg1"/>
              </a:solidFill>
              <a:ln w="9525">
                <a:noFill/>
              </a:ln>
            </p:spPr>
            <p:txBody>
              <a:bodyPr/>
              <a:lstStyle/>
              <a:p>
                <a:endParaRPr lang="zh-CN" altLang="en-US"/>
              </a:p>
            </p:txBody>
          </p:sp>
          <p:sp>
            <p:nvSpPr>
              <p:cNvPr id="263226" name="矩形 263225"/>
              <p:cNvSpPr/>
              <p:nvPr/>
            </p:nvSpPr>
            <p:spPr>
              <a:xfrm flipV="1">
                <a:off x="4530" y="370"/>
                <a:ext cx="128" cy="118"/>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3227" name="任意多边形 263226"/>
              <p:cNvSpPr/>
              <p:nvPr/>
            </p:nvSpPr>
            <p:spPr>
              <a:xfrm rot="-7362625" flipV="1">
                <a:off x="5069" y="666"/>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3228" name="矩形 263227"/>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3229" name="矩形 263228"/>
              <p:cNvSpPr/>
              <p:nvPr/>
            </p:nvSpPr>
            <p:spPr>
              <a:xfrm rot="7284301">
                <a:off x="4029" y="696"/>
                <a:ext cx="128" cy="157"/>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3230" name="任意多边形 263229"/>
              <p:cNvSpPr/>
              <p:nvPr/>
            </p:nvSpPr>
            <p:spPr>
              <a:xfrm rot="3437375" flipV="1">
                <a:off x="4039" y="1272"/>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3231" name="矩形 263230"/>
              <p:cNvSpPr/>
              <p:nvPr/>
            </p:nvSpPr>
            <p:spPr>
              <a:xfrm rot="6815119">
                <a:off x="4072" y="713"/>
                <a:ext cx="112" cy="160"/>
              </a:xfrm>
              <a:prstGeom prst="rect">
                <a:avLst/>
              </a:prstGeom>
              <a:solidFill>
                <a:schemeClr val="bg1"/>
              </a:solidFill>
              <a:ln w="9525">
                <a:noFill/>
              </a:ln>
            </p:spPr>
            <p:txBody>
              <a:bodyPr/>
              <a:lstStyle/>
              <a:p>
                <a:endParaRPr lang="zh-CN" altLang="en-US"/>
              </a:p>
            </p:txBody>
          </p:sp>
          <p:sp>
            <p:nvSpPr>
              <p:cNvPr id="263232" name="矩形 263231"/>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3233" name="矩形 263232"/>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3234" name="椭圆 263233"/>
              <p:cNvSpPr/>
              <p:nvPr/>
            </p:nvSpPr>
            <p:spPr>
              <a:xfrm>
                <a:off x="4071" y="488"/>
                <a:ext cx="1083" cy="1051"/>
              </a:xfrm>
              <a:prstGeom prst="ellipse">
                <a:avLst/>
              </a:prstGeom>
              <a:solidFill>
                <a:schemeClr val="bg1"/>
              </a:solidFill>
              <a:ln w="28575" cap="flat" cmpd="sng">
                <a:solidFill>
                  <a:schemeClr val="bg2"/>
                </a:solidFill>
                <a:prstDash val="solid"/>
                <a:headEnd type="none" w="med" len="med"/>
                <a:tailEnd type="none" w="med" len="med"/>
              </a:ln>
            </p:spPr>
            <p:txBody>
              <a:bodyPr/>
              <a:lstStyle/>
              <a:p>
                <a:endParaRPr lang="zh-CN" altLang="en-US"/>
              </a:p>
            </p:txBody>
          </p:sp>
          <p:sp>
            <p:nvSpPr>
              <p:cNvPr id="263235" name="矩形 263234"/>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3236" name="矩形 263235"/>
              <p:cNvSpPr/>
              <p:nvPr/>
            </p:nvSpPr>
            <p:spPr>
              <a:xfrm>
                <a:off x="4547" y="1510"/>
                <a:ext cx="116" cy="92"/>
              </a:xfrm>
              <a:prstGeom prst="rect">
                <a:avLst/>
              </a:prstGeom>
              <a:solidFill>
                <a:schemeClr val="bg1"/>
              </a:solidFill>
              <a:ln w="9525">
                <a:noFill/>
              </a:ln>
            </p:spPr>
            <p:txBody>
              <a:bodyPr/>
              <a:lstStyle/>
              <a:p>
                <a:endParaRPr lang="zh-CN" altLang="en-US"/>
              </a:p>
            </p:txBody>
          </p:sp>
          <p:sp>
            <p:nvSpPr>
              <p:cNvPr id="263237" name="矩形 263236"/>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3238" name="矩形 263237"/>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3239" name="矩形 263238"/>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3240" name="椭圆 263239"/>
              <p:cNvSpPr/>
              <p:nvPr/>
            </p:nvSpPr>
            <p:spPr>
              <a:xfrm>
                <a:off x="4544" y="1556"/>
                <a:ext cx="110" cy="116"/>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3241" name="椭圆 263240"/>
              <p:cNvSpPr/>
              <p:nvPr/>
            </p:nvSpPr>
            <p:spPr>
              <a:xfrm>
                <a:off x="4013" y="705"/>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3242" name="矩形 263241"/>
              <p:cNvSpPr/>
              <p:nvPr/>
            </p:nvSpPr>
            <p:spPr>
              <a:xfrm>
                <a:off x="4473" y="504"/>
                <a:ext cx="319" cy="288"/>
              </a:xfrm>
              <a:prstGeom prst="rect">
                <a:avLst/>
              </a:prstGeom>
              <a:noFill/>
              <a:ln w="9525">
                <a:noFill/>
              </a:ln>
            </p:spPr>
            <p:txBody>
              <a:bodyPr>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p>
            </p:txBody>
          </p:sp>
          <p:sp>
            <p:nvSpPr>
              <p:cNvPr id="263243" name="矩形 263242"/>
              <p:cNvSpPr/>
              <p:nvPr/>
            </p:nvSpPr>
            <p:spPr>
              <a:xfrm>
                <a:off x="4785" y="1080"/>
                <a:ext cx="319"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1</a:t>
                </a:r>
              </a:p>
            </p:txBody>
          </p:sp>
          <p:sp>
            <p:nvSpPr>
              <p:cNvPr id="263244" name="矩形 263243"/>
              <p:cNvSpPr/>
              <p:nvPr/>
            </p:nvSpPr>
            <p:spPr>
              <a:xfrm>
                <a:off x="4113" y="696"/>
                <a:ext cx="319"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2</a:t>
                </a:r>
              </a:p>
            </p:txBody>
          </p:sp>
          <p:sp>
            <p:nvSpPr>
              <p:cNvPr id="263245" name="矩形 263244"/>
              <p:cNvSpPr/>
              <p:nvPr/>
            </p:nvSpPr>
            <p:spPr>
              <a:xfrm>
                <a:off x="4111" y="1092"/>
                <a:ext cx="372"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1</a:t>
                </a:r>
              </a:p>
            </p:txBody>
          </p:sp>
          <p:sp>
            <p:nvSpPr>
              <p:cNvPr id="263246" name="矩形 263245"/>
              <p:cNvSpPr/>
              <p:nvPr/>
            </p:nvSpPr>
            <p:spPr>
              <a:xfrm>
                <a:off x="4795" y="684"/>
                <a:ext cx="372"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2</a:t>
                </a:r>
              </a:p>
            </p:txBody>
          </p:sp>
          <p:sp>
            <p:nvSpPr>
              <p:cNvPr id="263247" name="矩形 263246"/>
              <p:cNvSpPr/>
              <p:nvPr/>
            </p:nvSpPr>
            <p:spPr>
              <a:xfrm>
                <a:off x="4461" y="1248"/>
                <a:ext cx="319" cy="288"/>
              </a:xfrm>
              <a:prstGeom prst="rect">
                <a:avLst/>
              </a:prstGeom>
              <a:noFill/>
              <a:ln w="9525">
                <a:noFill/>
              </a:ln>
            </p:spPr>
            <p:txBody>
              <a:bodyPr wrap="none" anchor="t" anchorCtr="0">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2</a:t>
                </a:r>
              </a:p>
            </p:txBody>
          </p:sp>
          <p:sp>
            <p:nvSpPr>
              <p:cNvPr id="263248" name="椭圆 263247"/>
              <p:cNvSpPr/>
              <p:nvPr/>
            </p:nvSpPr>
            <p:spPr>
              <a:xfrm>
                <a:off x="5057" y="1281"/>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3249" name="椭圆 263248"/>
              <p:cNvSpPr/>
              <p:nvPr/>
            </p:nvSpPr>
            <p:spPr>
              <a:xfrm>
                <a:off x="4544" y="380"/>
                <a:ext cx="110" cy="110"/>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3250" name="椭圆 263249"/>
              <p:cNvSpPr/>
              <p:nvPr/>
            </p:nvSpPr>
            <p:spPr>
              <a:xfrm>
                <a:off x="4052" y="12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sp>
            <p:nvSpPr>
              <p:cNvPr id="263251" name="椭圆 263250"/>
              <p:cNvSpPr/>
              <p:nvPr/>
            </p:nvSpPr>
            <p:spPr>
              <a:xfrm>
                <a:off x="5078" y="6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grpSp>
        <p:sp>
          <p:nvSpPr>
            <p:cNvPr id="263252" name="矩形 263251"/>
            <p:cNvSpPr/>
            <p:nvPr/>
          </p:nvSpPr>
          <p:spPr>
            <a:xfrm>
              <a:off x="4004" y="1195"/>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3253" name="矩形 263252"/>
            <p:cNvSpPr/>
            <p:nvPr/>
          </p:nvSpPr>
          <p:spPr>
            <a:xfrm>
              <a:off x="3968" y="643"/>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3254" name="椭圆 263253"/>
            <p:cNvSpPr/>
            <p:nvPr/>
          </p:nvSpPr>
          <p:spPr>
            <a:xfrm>
              <a:off x="5112" y="706"/>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sp>
          <p:nvSpPr>
            <p:cNvPr id="263255" name="椭圆 263254"/>
            <p:cNvSpPr/>
            <p:nvPr/>
          </p:nvSpPr>
          <p:spPr>
            <a:xfrm>
              <a:off x="5094" y="1330"/>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grpSp>
      <p:grpSp>
        <p:nvGrpSpPr>
          <p:cNvPr id="263256" name="组合 263255"/>
          <p:cNvGrpSpPr/>
          <p:nvPr/>
        </p:nvGrpSpPr>
        <p:grpSpPr>
          <a:xfrm>
            <a:off x="590550" y="784225"/>
            <a:ext cx="2095500" cy="2178050"/>
            <a:chOff x="3456" y="2510"/>
            <a:chExt cx="1320" cy="1372"/>
          </a:xfrm>
        </p:grpSpPr>
        <p:sp>
          <p:nvSpPr>
            <p:cNvPr id="263257" name="椭圆 263256"/>
            <p:cNvSpPr/>
            <p:nvPr/>
          </p:nvSpPr>
          <p:spPr>
            <a:xfrm>
              <a:off x="3456" y="2538"/>
              <a:ext cx="1320" cy="1344"/>
            </a:xfrm>
            <a:prstGeom prst="ellipse">
              <a:avLst/>
            </a:prstGeom>
            <a:noFill/>
            <a:ln w="34925" cap="flat" cmpd="sng">
              <a:solidFill>
                <a:srgbClr val="0066FF"/>
              </a:solidFill>
              <a:prstDash val="sysDot"/>
              <a:headEnd type="none" w="med" len="med"/>
              <a:tailEnd type="none" w="med" len="med"/>
            </a:ln>
          </p:spPr>
          <p:txBody>
            <a:bodyPr/>
            <a:lstStyle/>
            <a:p>
              <a:endParaRPr lang="zh-CN" altLang="en-US"/>
            </a:p>
          </p:txBody>
        </p:sp>
        <p:sp>
          <p:nvSpPr>
            <p:cNvPr id="263258" name="直接连接符 263257"/>
            <p:cNvSpPr/>
            <p:nvPr/>
          </p:nvSpPr>
          <p:spPr>
            <a:xfrm>
              <a:off x="3980" y="3152"/>
              <a:ext cx="7" cy="140"/>
            </a:xfrm>
            <a:prstGeom prst="line">
              <a:avLst/>
            </a:prstGeom>
            <a:ln w="38100" cap="rnd" cmpd="sng">
              <a:solidFill>
                <a:srgbClr val="3366FF"/>
              </a:solidFill>
              <a:prstDash val="sysDot"/>
              <a:headEnd type="none" w="med" len="med"/>
              <a:tailEnd type="stealth" w="med" len="lg"/>
            </a:ln>
          </p:spPr>
        </p:sp>
        <p:sp>
          <p:nvSpPr>
            <p:cNvPr id="263259" name="直接连接符 263258"/>
            <p:cNvSpPr/>
            <p:nvPr/>
          </p:nvSpPr>
          <p:spPr>
            <a:xfrm>
              <a:off x="3984" y="2550"/>
              <a:ext cx="0" cy="1320"/>
            </a:xfrm>
            <a:prstGeom prst="line">
              <a:avLst/>
            </a:prstGeom>
            <a:ln w="34925" cap="flat" cmpd="sng">
              <a:solidFill>
                <a:srgbClr val="0066FF"/>
              </a:solidFill>
              <a:prstDash val="sysDot"/>
              <a:headEnd type="none" w="med" len="med"/>
              <a:tailEnd type="none" w="med" len="med"/>
            </a:ln>
          </p:spPr>
        </p:sp>
        <p:sp>
          <p:nvSpPr>
            <p:cNvPr id="263260" name="直接连接符 263259"/>
            <p:cNvSpPr/>
            <p:nvPr/>
          </p:nvSpPr>
          <p:spPr>
            <a:xfrm>
              <a:off x="4236" y="2562"/>
              <a:ext cx="0" cy="1320"/>
            </a:xfrm>
            <a:prstGeom prst="line">
              <a:avLst/>
            </a:prstGeom>
            <a:ln w="34925" cap="flat" cmpd="sng">
              <a:solidFill>
                <a:srgbClr val="0066FF"/>
              </a:solidFill>
              <a:prstDash val="sysDot"/>
              <a:headEnd type="none" w="med" len="med"/>
              <a:tailEnd type="none" w="med" len="med"/>
            </a:ln>
          </p:spPr>
        </p:sp>
        <p:sp>
          <p:nvSpPr>
            <p:cNvPr id="263261" name="任意多边形 263260"/>
            <p:cNvSpPr/>
            <p:nvPr/>
          </p:nvSpPr>
          <p:spPr>
            <a:xfrm rot="10800000">
              <a:off x="3996" y="2536"/>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3262" name="直接连接符 263261"/>
            <p:cNvSpPr/>
            <p:nvPr/>
          </p:nvSpPr>
          <p:spPr>
            <a:xfrm>
              <a:off x="4232" y="3140"/>
              <a:ext cx="7" cy="140"/>
            </a:xfrm>
            <a:prstGeom prst="line">
              <a:avLst/>
            </a:prstGeom>
            <a:ln w="38100" cap="rnd" cmpd="sng">
              <a:solidFill>
                <a:srgbClr val="3366FF"/>
              </a:solidFill>
              <a:prstDash val="sysDot"/>
              <a:headEnd type="none" w="med" len="med"/>
              <a:tailEnd type="stealth" w="med" len="lg"/>
            </a:ln>
          </p:spPr>
        </p:sp>
        <p:sp>
          <p:nvSpPr>
            <p:cNvPr id="263263" name="任意多边形 263262"/>
            <p:cNvSpPr/>
            <p:nvPr/>
          </p:nvSpPr>
          <p:spPr>
            <a:xfrm>
              <a:off x="3996" y="2556"/>
              <a:ext cx="24" cy="6"/>
            </a:xfrm>
            <a:custGeom>
              <a:avLst/>
              <a:gdLst/>
              <a:ahLst/>
              <a:cxnLst/>
              <a:rect l="0" t="0" r="0" b="0"/>
              <a:pathLst>
                <a:path w="24" h="6">
                  <a:moveTo>
                    <a:pt x="0" y="6"/>
                  </a:moveTo>
                  <a:cubicBezTo>
                    <a:pt x="8" y="4"/>
                    <a:pt x="24" y="0"/>
                    <a:pt x="24" y="0"/>
                  </a:cubicBezTo>
                  <a:cubicBezTo>
                    <a:pt x="24" y="0"/>
                    <a:pt x="8" y="4"/>
                    <a:pt x="0" y="6"/>
                  </a:cubicBezTo>
                  <a:close/>
                </a:path>
              </a:pathLst>
            </a:custGeom>
            <a:gradFill rotWithShape="0">
              <a:gsLst>
                <a:gs pos="0">
                  <a:schemeClr val="accent1"/>
                </a:gs>
                <a:gs pos="100000">
                  <a:srgbClr val="FFFFFF">
                    <a:alpha val="100000"/>
                  </a:srgbClr>
                </a:gs>
              </a:gsLst>
              <a:lin ang="5400000" scaled="1"/>
              <a:tileRect/>
            </a:grad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3264" name="任意多边形 263263"/>
            <p:cNvSpPr/>
            <p:nvPr/>
          </p:nvSpPr>
          <p:spPr>
            <a:xfrm>
              <a:off x="4020" y="3852"/>
              <a:ext cx="40" cy="24"/>
            </a:xfrm>
            <a:custGeom>
              <a:avLst/>
              <a:gdLst/>
              <a:ahLst/>
              <a:cxnLst/>
              <a:rect l="0" t="0" r="0" b="0"/>
              <a:pathLst>
                <a:path w="40" h="24">
                  <a:moveTo>
                    <a:pt x="0" y="6"/>
                  </a:moveTo>
                  <a:cubicBezTo>
                    <a:pt x="40" y="13"/>
                    <a:pt x="36" y="0"/>
                    <a:pt x="36" y="24"/>
                  </a:cubicBezTo>
                </a:path>
              </a:pathLst>
            </a:custGeom>
            <a:noFill/>
            <a:ln w="28575" cap="flat" cmpd="sng">
              <a:solidFill>
                <a:srgbClr val="B2B2B2">
                  <a:alpha val="100000"/>
                </a:srgbClr>
              </a:solidFill>
              <a:prstDash val="solid"/>
              <a:headEnd type="none" w="med" len="med"/>
              <a:tailEnd type="none" w="med" len="med"/>
            </a:ln>
          </p:spPr>
          <p:txBody>
            <a:bodyPr/>
            <a:lstStyle/>
            <a:p>
              <a:endParaRPr lang="zh-CN" altLang="en-US"/>
            </a:p>
          </p:txBody>
        </p:sp>
        <p:sp>
          <p:nvSpPr>
            <p:cNvPr id="263265" name="任意多边形 263264"/>
            <p:cNvSpPr/>
            <p:nvPr/>
          </p:nvSpPr>
          <p:spPr>
            <a:xfrm>
              <a:off x="4044" y="2510"/>
              <a:ext cx="132" cy="34"/>
            </a:xfrm>
            <a:custGeom>
              <a:avLst/>
              <a:gdLst/>
              <a:ahLst/>
              <a:cxnLst/>
              <a:rect l="0" t="0" r="0" b="0"/>
              <a:pathLst>
                <a:path w="132" h="58">
                  <a:moveTo>
                    <a:pt x="0" y="46"/>
                  </a:moveTo>
                  <a:cubicBezTo>
                    <a:pt x="44" y="17"/>
                    <a:pt x="103" y="0"/>
                    <a:pt x="132" y="5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3266" name="任意多边形 263265"/>
            <p:cNvSpPr/>
            <p:nvPr/>
          </p:nvSpPr>
          <p:spPr>
            <a:xfrm>
              <a:off x="4002" y="3868"/>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47625" cap="flat" cmpd="sng">
              <a:solidFill>
                <a:srgbClr val="B2B2B2">
                  <a:alpha val="100000"/>
                </a:srgbClr>
              </a:solidFill>
              <a:prstDash val="solid"/>
              <a:headEnd type="none" w="med" len="med"/>
              <a:tailEnd type="none" w="med" len="med"/>
            </a:ln>
          </p:spPr>
          <p:txBody>
            <a:bodyPr/>
            <a:lstStyle/>
            <a:p>
              <a:endParaRPr lang="zh-CN" altLang="en-US"/>
            </a:p>
          </p:txBody>
        </p:sp>
      </p:grpSp>
      <p:sp>
        <p:nvSpPr>
          <p:cNvPr id="263267" name="直接连接符 263266"/>
          <p:cNvSpPr/>
          <p:nvPr/>
        </p:nvSpPr>
        <p:spPr>
          <a:xfrm>
            <a:off x="6153150" y="685800"/>
            <a:ext cx="0" cy="1752600"/>
          </a:xfrm>
          <a:prstGeom prst="line">
            <a:avLst/>
          </a:prstGeom>
          <a:ln w="28575" cap="flat" cmpd="sng">
            <a:solidFill>
              <a:srgbClr val="0066FF"/>
            </a:solidFill>
            <a:prstDash val="dash"/>
            <a:headEnd type="none" w="med" len="med"/>
            <a:tailEnd type="none" w="med" len="med"/>
          </a:ln>
        </p:spPr>
      </p:sp>
      <p:sp>
        <p:nvSpPr>
          <p:cNvPr id="263268" name="直接连接符 263267"/>
          <p:cNvSpPr/>
          <p:nvPr/>
        </p:nvSpPr>
        <p:spPr>
          <a:xfrm>
            <a:off x="5524500" y="723900"/>
            <a:ext cx="0" cy="1752600"/>
          </a:xfrm>
          <a:prstGeom prst="line">
            <a:avLst/>
          </a:prstGeom>
          <a:ln w="28575" cap="flat" cmpd="sng">
            <a:solidFill>
              <a:srgbClr val="0066FF"/>
            </a:solidFill>
            <a:prstDash val="dash"/>
            <a:headEnd type="none" w="med" len="med"/>
            <a:tailEnd type="none" w="med" len="med"/>
          </a:ln>
        </p:spPr>
      </p:sp>
      <p:sp>
        <p:nvSpPr>
          <p:cNvPr id="263269" name="直接连接符 263268"/>
          <p:cNvSpPr/>
          <p:nvPr/>
        </p:nvSpPr>
        <p:spPr>
          <a:xfrm>
            <a:off x="6819900" y="704850"/>
            <a:ext cx="0" cy="1752600"/>
          </a:xfrm>
          <a:prstGeom prst="line">
            <a:avLst/>
          </a:prstGeom>
          <a:ln w="28575" cap="flat" cmpd="sng">
            <a:solidFill>
              <a:srgbClr val="0066FF"/>
            </a:solidFill>
            <a:prstDash val="dash"/>
            <a:headEnd type="none" w="med" len="med"/>
            <a:tailEnd type="none" w="med" len="med"/>
          </a:ln>
        </p:spPr>
      </p:sp>
      <p:sp>
        <p:nvSpPr>
          <p:cNvPr id="263270" name="直接连接符 263269"/>
          <p:cNvSpPr/>
          <p:nvPr/>
        </p:nvSpPr>
        <p:spPr>
          <a:xfrm>
            <a:off x="7467600" y="723900"/>
            <a:ext cx="0" cy="1752600"/>
          </a:xfrm>
          <a:prstGeom prst="line">
            <a:avLst/>
          </a:prstGeom>
          <a:ln w="28575" cap="flat" cmpd="sng">
            <a:solidFill>
              <a:srgbClr val="0066FF"/>
            </a:solidFill>
            <a:prstDash val="dash"/>
            <a:headEnd type="none" w="med" len="med"/>
            <a:tailEnd type="none" w="med" len="med"/>
          </a:ln>
        </p:spPr>
      </p:sp>
      <p:sp>
        <p:nvSpPr>
          <p:cNvPr id="263271" name="矩形 263270"/>
          <p:cNvSpPr/>
          <p:nvPr/>
        </p:nvSpPr>
        <p:spPr>
          <a:xfrm>
            <a:off x="5103813" y="2582863"/>
            <a:ext cx="955675" cy="396875"/>
          </a:xfrm>
          <a:prstGeom prst="rect">
            <a:avLst/>
          </a:prstGeom>
          <a:noFill/>
          <a:ln w="9525">
            <a:noFill/>
          </a:ln>
        </p:spPr>
        <p:txBody>
          <a:bodyPr wrap="none" anchor="t" anchorCtr="0">
            <a:spAutoFit/>
          </a:bodyPr>
          <a:lstStyle/>
          <a:p>
            <a:pPr algn="ctr"/>
            <a:r>
              <a:rPr lang="zh-CN" altLang="en-US" sz="2000" b="1" i="1">
                <a:solidFill>
                  <a:srgbClr val="0000FF"/>
                </a:solidFill>
                <a:latin typeface="Times New Roman" panose="02020603050405020304" pitchFamily="18" charset="0"/>
                <a:ea typeface="黑体" panose="02010609060101010101" pitchFamily="49" charset="-122"/>
                <a:sym typeface="Symbol" panose="05050102010706020507" pitchFamily="18" charset="2"/>
              </a:rPr>
              <a:t></a:t>
            </a:r>
            <a:r>
              <a:rPr lang="en-US" altLang="zh-CN" sz="2000" b="1" i="1">
                <a:solidFill>
                  <a:srgbClr val="0000FF"/>
                </a:solidFill>
                <a:latin typeface="Times New Roman" panose="02020603050405020304" pitchFamily="18" charset="0"/>
                <a:ea typeface="黑体" panose="02010609060101010101" pitchFamily="49" charset="-122"/>
                <a:sym typeface="Symbol" panose="05050102010706020507" pitchFamily="18" charset="2"/>
              </a:rPr>
              <a:t>t</a:t>
            </a:r>
            <a:r>
              <a:rPr lang="en-US" altLang="zh-CN" sz="2000" b="1">
                <a:solidFill>
                  <a:srgbClr val="0000FF"/>
                </a:solidFill>
                <a:latin typeface="Times New Roman" panose="02020603050405020304" pitchFamily="18" charset="0"/>
                <a:ea typeface="黑体" panose="02010609060101010101" pitchFamily="49" charset="-122"/>
                <a:sym typeface="Symbol" panose="05050102010706020507" pitchFamily="18" charset="2"/>
              </a:rPr>
              <a:t>=0°</a:t>
            </a:r>
          </a:p>
        </p:txBody>
      </p:sp>
      <p:sp>
        <p:nvSpPr>
          <p:cNvPr id="263272" name="矩形 263271"/>
          <p:cNvSpPr/>
          <p:nvPr/>
        </p:nvSpPr>
        <p:spPr>
          <a:xfrm>
            <a:off x="7312025" y="2570163"/>
            <a:ext cx="820738" cy="396875"/>
          </a:xfrm>
          <a:prstGeom prst="rect">
            <a:avLst/>
          </a:prstGeom>
          <a:noFill/>
          <a:ln w="9525">
            <a:noFill/>
          </a:ln>
        </p:spPr>
        <p:txBody>
          <a:bodyPr wrap="none" anchor="t" anchorCtr="0">
            <a:spAutoFit/>
          </a:bodyPr>
          <a:lstStyle/>
          <a:p>
            <a:pPr algn="ctr"/>
            <a:r>
              <a:rPr lang="en-US" altLang="zh-CN" sz="2000" b="1">
                <a:solidFill>
                  <a:srgbClr val="0000FF"/>
                </a:solidFill>
                <a:latin typeface="Times New Roman" panose="02020603050405020304" pitchFamily="18" charset="0"/>
                <a:ea typeface="黑体" panose="02010609060101010101" pitchFamily="49" charset="-122"/>
                <a:sym typeface="Symbol" panose="05050102010706020507" pitchFamily="18" charset="2"/>
              </a:rPr>
              <a:t>360°</a:t>
            </a:r>
          </a:p>
        </p:txBody>
      </p:sp>
      <p:sp>
        <p:nvSpPr>
          <p:cNvPr id="263273" name="矩形 263272"/>
          <p:cNvSpPr/>
          <p:nvPr/>
        </p:nvSpPr>
        <p:spPr>
          <a:xfrm>
            <a:off x="6597650" y="2579688"/>
            <a:ext cx="820738" cy="396875"/>
          </a:xfrm>
          <a:prstGeom prst="rect">
            <a:avLst/>
          </a:prstGeom>
          <a:noFill/>
          <a:ln w="9525">
            <a:noFill/>
          </a:ln>
        </p:spPr>
        <p:txBody>
          <a:bodyPr wrap="none" anchor="t" anchorCtr="0">
            <a:spAutoFit/>
          </a:bodyPr>
          <a:lstStyle/>
          <a:p>
            <a:pPr algn="ctr"/>
            <a:r>
              <a:rPr lang="en-US" altLang="zh-CN" sz="2000" b="1">
                <a:solidFill>
                  <a:srgbClr val="0000FF"/>
                </a:solidFill>
                <a:latin typeface="Times New Roman" panose="02020603050405020304" pitchFamily="18" charset="0"/>
                <a:ea typeface="黑体" panose="02010609060101010101" pitchFamily="49" charset="-122"/>
                <a:sym typeface="Symbol" panose="05050102010706020507" pitchFamily="18" charset="2"/>
              </a:rPr>
              <a:t>240°</a:t>
            </a:r>
          </a:p>
        </p:txBody>
      </p:sp>
      <p:sp>
        <p:nvSpPr>
          <p:cNvPr id="263274" name="矩形 263273"/>
          <p:cNvSpPr/>
          <p:nvPr/>
        </p:nvSpPr>
        <p:spPr>
          <a:xfrm>
            <a:off x="5911850" y="2579688"/>
            <a:ext cx="820738" cy="396875"/>
          </a:xfrm>
          <a:prstGeom prst="rect">
            <a:avLst/>
          </a:prstGeom>
          <a:noFill/>
          <a:ln w="9525">
            <a:noFill/>
          </a:ln>
        </p:spPr>
        <p:txBody>
          <a:bodyPr wrap="none" anchor="t" anchorCtr="0">
            <a:spAutoFit/>
          </a:bodyPr>
          <a:lstStyle/>
          <a:p>
            <a:pPr algn="ctr"/>
            <a:r>
              <a:rPr lang="en-US" altLang="zh-CN" sz="2000" b="1">
                <a:solidFill>
                  <a:srgbClr val="0000FF"/>
                </a:solidFill>
                <a:latin typeface="Times New Roman" panose="02020603050405020304" pitchFamily="18" charset="0"/>
                <a:ea typeface="黑体" panose="02010609060101010101" pitchFamily="49" charset="-122"/>
                <a:sym typeface="Symbol" panose="05050102010706020507" pitchFamily="18" charset="2"/>
              </a:rPr>
              <a:t>120°</a:t>
            </a:r>
          </a:p>
        </p:txBody>
      </p:sp>
      <p:sp>
        <p:nvSpPr>
          <p:cNvPr id="263275" name="矩形 263274"/>
          <p:cNvSpPr/>
          <p:nvPr/>
        </p:nvSpPr>
        <p:spPr>
          <a:xfrm>
            <a:off x="1085850" y="5776913"/>
            <a:ext cx="1336675" cy="396875"/>
          </a:xfrm>
          <a:prstGeom prst="rect">
            <a:avLst/>
          </a:prstGeom>
          <a:noFill/>
          <a:ln w="9525">
            <a:noFill/>
          </a:ln>
        </p:spPr>
        <p:txBody>
          <a:bodyPr wrap="none" anchor="t" anchorCtr="0">
            <a:spAutoFit/>
          </a:bodyPr>
          <a:lstStyle/>
          <a:p>
            <a:pPr algn="ctr"/>
            <a:r>
              <a:rPr lang="zh-CN" altLang="en-US" sz="2000" b="1" i="1">
                <a:solidFill>
                  <a:srgbClr val="0000FF"/>
                </a:solidFill>
                <a:latin typeface="Times New Roman" panose="02020603050405020304" pitchFamily="18" charset="0"/>
                <a:ea typeface="黑体" panose="02010609060101010101" pitchFamily="49" charset="-122"/>
                <a:sym typeface="Symbol" panose="05050102010706020507" pitchFamily="18" charset="2"/>
              </a:rPr>
              <a:t></a:t>
            </a:r>
            <a:r>
              <a:rPr lang="en-US" altLang="zh-CN" sz="2000" b="1" i="1">
                <a:solidFill>
                  <a:srgbClr val="0000FF"/>
                </a:solidFill>
                <a:latin typeface="Times New Roman" panose="02020603050405020304" pitchFamily="18" charset="0"/>
                <a:ea typeface="黑体" panose="02010609060101010101" pitchFamily="49" charset="-122"/>
                <a:sym typeface="Symbol" panose="05050102010706020507" pitchFamily="18" charset="2"/>
              </a:rPr>
              <a:t>t </a:t>
            </a:r>
            <a:r>
              <a:rPr lang="en-US" altLang="zh-CN" sz="2000" b="1">
                <a:solidFill>
                  <a:srgbClr val="0000FF"/>
                </a:solidFill>
                <a:latin typeface="Times New Roman" panose="02020603050405020304" pitchFamily="18" charset="0"/>
                <a:ea typeface="黑体" panose="02010609060101010101" pitchFamily="49" charset="-122"/>
                <a:sym typeface="Symbol" panose="05050102010706020507" pitchFamily="18" charset="2"/>
              </a:rPr>
              <a:t>= 120°</a:t>
            </a:r>
          </a:p>
        </p:txBody>
      </p:sp>
      <p:sp>
        <p:nvSpPr>
          <p:cNvPr id="263276" name="矩形 263275"/>
          <p:cNvSpPr/>
          <p:nvPr/>
        </p:nvSpPr>
        <p:spPr>
          <a:xfrm>
            <a:off x="4114800" y="5738813"/>
            <a:ext cx="1336675" cy="396875"/>
          </a:xfrm>
          <a:prstGeom prst="rect">
            <a:avLst/>
          </a:prstGeom>
          <a:noFill/>
          <a:ln w="9525">
            <a:noFill/>
          </a:ln>
        </p:spPr>
        <p:txBody>
          <a:bodyPr wrap="none" anchor="t" anchorCtr="0">
            <a:spAutoFit/>
          </a:bodyPr>
          <a:lstStyle/>
          <a:p>
            <a:pPr algn="ctr"/>
            <a:r>
              <a:rPr lang="zh-CN" altLang="en-US" sz="2000" b="1" i="1">
                <a:solidFill>
                  <a:srgbClr val="0000FF"/>
                </a:solidFill>
                <a:latin typeface="Times New Roman" panose="02020603050405020304" pitchFamily="18" charset="0"/>
                <a:ea typeface="黑体" panose="02010609060101010101" pitchFamily="49" charset="-122"/>
                <a:sym typeface="Symbol" panose="05050102010706020507" pitchFamily="18" charset="2"/>
              </a:rPr>
              <a:t></a:t>
            </a:r>
            <a:r>
              <a:rPr lang="en-US" altLang="zh-CN" sz="2000" b="1" i="1">
                <a:solidFill>
                  <a:srgbClr val="0000FF"/>
                </a:solidFill>
                <a:latin typeface="Times New Roman" panose="02020603050405020304" pitchFamily="18" charset="0"/>
                <a:ea typeface="黑体" panose="02010609060101010101" pitchFamily="49" charset="-122"/>
                <a:sym typeface="Symbol" panose="05050102010706020507" pitchFamily="18" charset="2"/>
              </a:rPr>
              <a:t>t </a:t>
            </a:r>
            <a:r>
              <a:rPr lang="en-US" altLang="zh-CN" sz="2000" b="1">
                <a:solidFill>
                  <a:srgbClr val="0000FF"/>
                </a:solidFill>
                <a:latin typeface="Times New Roman" panose="02020603050405020304" pitchFamily="18" charset="0"/>
                <a:ea typeface="黑体" panose="02010609060101010101" pitchFamily="49" charset="-122"/>
                <a:sym typeface="Symbol" panose="05050102010706020507" pitchFamily="18" charset="2"/>
              </a:rPr>
              <a:t>= 240°</a:t>
            </a:r>
          </a:p>
        </p:txBody>
      </p:sp>
      <p:sp>
        <p:nvSpPr>
          <p:cNvPr id="263277" name="矩形 263276"/>
          <p:cNvSpPr/>
          <p:nvPr/>
        </p:nvSpPr>
        <p:spPr>
          <a:xfrm>
            <a:off x="7029450" y="5719763"/>
            <a:ext cx="1336675" cy="396875"/>
          </a:xfrm>
          <a:prstGeom prst="rect">
            <a:avLst/>
          </a:prstGeom>
          <a:noFill/>
          <a:ln w="9525">
            <a:noFill/>
          </a:ln>
        </p:spPr>
        <p:txBody>
          <a:bodyPr wrap="none" anchor="t" anchorCtr="0">
            <a:spAutoFit/>
          </a:bodyPr>
          <a:lstStyle/>
          <a:p>
            <a:pPr algn="ctr"/>
            <a:r>
              <a:rPr lang="zh-CN" altLang="en-US" sz="2000" b="1" i="1">
                <a:solidFill>
                  <a:srgbClr val="0000FF"/>
                </a:solidFill>
                <a:latin typeface="Times New Roman" panose="02020603050405020304" pitchFamily="18" charset="0"/>
                <a:ea typeface="黑体" panose="02010609060101010101" pitchFamily="49" charset="-122"/>
                <a:sym typeface="Symbol" panose="05050102010706020507" pitchFamily="18" charset="2"/>
              </a:rPr>
              <a:t></a:t>
            </a:r>
            <a:r>
              <a:rPr lang="en-US" altLang="zh-CN" sz="2000" b="1" i="1">
                <a:solidFill>
                  <a:srgbClr val="0000FF"/>
                </a:solidFill>
                <a:latin typeface="Times New Roman" panose="02020603050405020304" pitchFamily="18" charset="0"/>
                <a:ea typeface="黑体" panose="02010609060101010101" pitchFamily="49" charset="-122"/>
                <a:sym typeface="Symbol" panose="05050102010706020507" pitchFamily="18" charset="2"/>
              </a:rPr>
              <a:t>t </a:t>
            </a:r>
            <a:r>
              <a:rPr lang="en-US" altLang="zh-CN" sz="2000" b="1">
                <a:solidFill>
                  <a:srgbClr val="0000FF"/>
                </a:solidFill>
                <a:latin typeface="Times New Roman" panose="02020603050405020304" pitchFamily="18" charset="0"/>
                <a:ea typeface="黑体" panose="02010609060101010101" pitchFamily="49" charset="-122"/>
                <a:sym typeface="Symbol" panose="05050102010706020507" pitchFamily="18" charset="2"/>
              </a:rPr>
              <a:t>= 360°</a:t>
            </a:r>
          </a:p>
        </p:txBody>
      </p:sp>
      <p:grpSp>
        <p:nvGrpSpPr>
          <p:cNvPr id="263278" name="组合 263277"/>
          <p:cNvGrpSpPr/>
          <p:nvPr/>
        </p:nvGrpSpPr>
        <p:grpSpPr>
          <a:xfrm>
            <a:off x="481013" y="3370263"/>
            <a:ext cx="2430462" cy="2370137"/>
            <a:chOff x="303" y="2123"/>
            <a:chExt cx="1531" cy="1493"/>
          </a:xfrm>
        </p:grpSpPr>
        <p:grpSp>
          <p:nvGrpSpPr>
            <p:cNvPr id="263279" name="组合 263278"/>
            <p:cNvGrpSpPr/>
            <p:nvPr/>
          </p:nvGrpSpPr>
          <p:grpSpPr>
            <a:xfrm>
              <a:off x="303" y="2123"/>
              <a:ext cx="1531" cy="1493"/>
              <a:chOff x="3855" y="275"/>
              <a:chExt cx="1531" cy="1493"/>
            </a:xfrm>
          </p:grpSpPr>
          <p:sp>
            <p:nvSpPr>
              <p:cNvPr id="263280" name="椭圆 263279"/>
              <p:cNvSpPr/>
              <p:nvPr/>
            </p:nvSpPr>
            <p:spPr>
              <a:xfrm>
                <a:off x="3855" y="275"/>
                <a:ext cx="1531" cy="1493"/>
              </a:xfrm>
              <a:prstGeom prst="ellipse">
                <a:avLst/>
              </a:prstGeom>
              <a:solidFill>
                <a:srgbClr val="B2B2B2"/>
              </a:solidFill>
              <a:ln w="28575" cap="flat" cmpd="sng">
                <a:solidFill>
                  <a:schemeClr val="bg2"/>
                </a:solidFill>
                <a:prstDash val="solid"/>
                <a:headEnd type="none" w="med" len="med"/>
                <a:tailEnd type="none" w="med" len="med"/>
              </a:ln>
            </p:spPr>
            <p:txBody>
              <a:bodyPr/>
              <a:lstStyle/>
              <a:p>
                <a:endParaRPr lang="zh-CN" altLang="en-US"/>
              </a:p>
            </p:txBody>
          </p:sp>
          <p:sp>
            <p:nvSpPr>
              <p:cNvPr id="263281" name="矩形 263280"/>
              <p:cNvSpPr/>
              <p:nvPr/>
            </p:nvSpPr>
            <p:spPr>
              <a:xfrm rot="-3245417">
                <a:off x="5051" y="1283"/>
                <a:ext cx="126" cy="129"/>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3282" name="矩形 263281"/>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3283" name="矩形 263282"/>
              <p:cNvSpPr/>
              <p:nvPr/>
            </p:nvSpPr>
            <p:spPr>
              <a:xfrm>
                <a:off x="4539" y="1548"/>
                <a:ext cx="128" cy="113"/>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3284" name="矩形 263283"/>
              <p:cNvSpPr/>
              <p:nvPr/>
            </p:nvSpPr>
            <p:spPr>
              <a:xfrm>
                <a:off x="4547" y="1510"/>
                <a:ext cx="116" cy="92"/>
              </a:xfrm>
              <a:prstGeom prst="rect">
                <a:avLst/>
              </a:prstGeom>
              <a:solidFill>
                <a:schemeClr val="bg1"/>
              </a:solidFill>
              <a:ln w="9525">
                <a:noFill/>
              </a:ln>
            </p:spPr>
            <p:txBody>
              <a:bodyPr/>
              <a:lstStyle/>
              <a:p>
                <a:endParaRPr lang="zh-CN" altLang="en-US"/>
              </a:p>
            </p:txBody>
          </p:sp>
          <p:sp>
            <p:nvSpPr>
              <p:cNvPr id="263285" name="矩形 263284"/>
              <p:cNvSpPr/>
              <p:nvPr/>
            </p:nvSpPr>
            <p:spPr>
              <a:xfrm flipV="1">
                <a:off x="4530" y="370"/>
                <a:ext cx="128" cy="118"/>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3286" name="任意多边形 263285"/>
              <p:cNvSpPr/>
              <p:nvPr/>
            </p:nvSpPr>
            <p:spPr>
              <a:xfrm rot="-7362625" flipV="1">
                <a:off x="5069" y="666"/>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3287" name="矩形 263286"/>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3288" name="矩形 263287"/>
              <p:cNvSpPr/>
              <p:nvPr/>
            </p:nvSpPr>
            <p:spPr>
              <a:xfrm rot="7284301">
                <a:off x="4029" y="696"/>
                <a:ext cx="128" cy="157"/>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3289" name="任意多边形 263288"/>
              <p:cNvSpPr/>
              <p:nvPr/>
            </p:nvSpPr>
            <p:spPr>
              <a:xfrm rot="3437375" flipV="1">
                <a:off x="4039" y="1272"/>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3290" name="矩形 263289"/>
              <p:cNvSpPr/>
              <p:nvPr/>
            </p:nvSpPr>
            <p:spPr>
              <a:xfrm rot="6815119">
                <a:off x="4072" y="713"/>
                <a:ext cx="112" cy="160"/>
              </a:xfrm>
              <a:prstGeom prst="rect">
                <a:avLst/>
              </a:prstGeom>
              <a:solidFill>
                <a:schemeClr val="bg1"/>
              </a:solidFill>
              <a:ln w="9525">
                <a:noFill/>
              </a:ln>
            </p:spPr>
            <p:txBody>
              <a:bodyPr/>
              <a:lstStyle/>
              <a:p>
                <a:endParaRPr lang="zh-CN" altLang="en-US"/>
              </a:p>
            </p:txBody>
          </p:sp>
          <p:sp>
            <p:nvSpPr>
              <p:cNvPr id="263291" name="矩形 263290"/>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3292" name="矩形 263291"/>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3293" name="椭圆 263292"/>
              <p:cNvSpPr/>
              <p:nvPr/>
            </p:nvSpPr>
            <p:spPr>
              <a:xfrm>
                <a:off x="4071" y="488"/>
                <a:ext cx="1083" cy="1051"/>
              </a:xfrm>
              <a:prstGeom prst="ellipse">
                <a:avLst/>
              </a:prstGeom>
              <a:solidFill>
                <a:schemeClr val="bg1"/>
              </a:solidFill>
              <a:ln w="28575" cap="flat" cmpd="sng">
                <a:solidFill>
                  <a:schemeClr val="bg2"/>
                </a:solidFill>
                <a:prstDash val="solid"/>
                <a:headEnd type="none" w="med" len="med"/>
                <a:tailEnd type="none" w="med" len="med"/>
              </a:ln>
            </p:spPr>
            <p:txBody>
              <a:bodyPr/>
              <a:lstStyle/>
              <a:p>
                <a:endParaRPr lang="zh-CN" altLang="en-US"/>
              </a:p>
            </p:txBody>
          </p:sp>
          <p:sp>
            <p:nvSpPr>
              <p:cNvPr id="263294" name="矩形 263293"/>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3295" name="矩形 263294"/>
              <p:cNvSpPr/>
              <p:nvPr/>
            </p:nvSpPr>
            <p:spPr>
              <a:xfrm>
                <a:off x="4547" y="1510"/>
                <a:ext cx="116" cy="92"/>
              </a:xfrm>
              <a:prstGeom prst="rect">
                <a:avLst/>
              </a:prstGeom>
              <a:solidFill>
                <a:schemeClr val="bg1"/>
              </a:solidFill>
              <a:ln w="9525">
                <a:noFill/>
              </a:ln>
            </p:spPr>
            <p:txBody>
              <a:bodyPr/>
              <a:lstStyle/>
              <a:p>
                <a:endParaRPr lang="zh-CN" altLang="en-US"/>
              </a:p>
            </p:txBody>
          </p:sp>
          <p:sp>
            <p:nvSpPr>
              <p:cNvPr id="263296" name="矩形 263295"/>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3297" name="矩形 263296"/>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3298" name="矩形 263297"/>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3299" name="椭圆 263298"/>
              <p:cNvSpPr/>
              <p:nvPr/>
            </p:nvSpPr>
            <p:spPr>
              <a:xfrm>
                <a:off x="4544" y="1556"/>
                <a:ext cx="110" cy="116"/>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3300" name="椭圆 263299"/>
              <p:cNvSpPr/>
              <p:nvPr/>
            </p:nvSpPr>
            <p:spPr>
              <a:xfrm>
                <a:off x="4013" y="705"/>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3301" name="矩形 263300"/>
              <p:cNvSpPr/>
              <p:nvPr/>
            </p:nvSpPr>
            <p:spPr>
              <a:xfrm>
                <a:off x="4473" y="504"/>
                <a:ext cx="319" cy="288"/>
              </a:xfrm>
              <a:prstGeom prst="rect">
                <a:avLst/>
              </a:prstGeom>
              <a:noFill/>
              <a:ln w="9525">
                <a:noFill/>
              </a:ln>
            </p:spPr>
            <p:txBody>
              <a:bodyPr>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p>
            </p:txBody>
          </p:sp>
          <p:sp>
            <p:nvSpPr>
              <p:cNvPr id="263302" name="矩形 263301"/>
              <p:cNvSpPr/>
              <p:nvPr/>
            </p:nvSpPr>
            <p:spPr>
              <a:xfrm>
                <a:off x="4785" y="1080"/>
                <a:ext cx="319"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1</a:t>
                </a:r>
              </a:p>
            </p:txBody>
          </p:sp>
          <p:sp>
            <p:nvSpPr>
              <p:cNvPr id="263303" name="矩形 263302"/>
              <p:cNvSpPr/>
              <p:nvPr/>
            </p:nvSpPr>
            <p:spPr>
              <a:xfrm>
                <a:off x="4113" y="696"/>
                <a:ext cx="319"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2</a:t>
                </a:r>
              </a:p>
            </p:txBody>
          </p:sp>
          <p:sp>
            <p:nvSpPr>
              <p:cNvPr id="263304" name="矩形 263303"/>
              <p:cNvSpPr/>
              <p:nvPr/>
            </p:nvSpPr>
            <p:spPr>
              <a:xfrm>
                <a:off x="4111" y="1092"/>
                <a:ext cx="372"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1</a:t>
                </a:r>
              </a:p>
            </p:txBody>
          </p:sp>
          <p:sp>
            <p:nvSpPr>
              <p:cNvPr id="263305" name="矩形 263304"/>
              <p:cNvSpPr/>
              <p:nvPr/>
            </p:nvSpPr>
            <p:spPr>
              <a:xfrm>
                <a:off x="4795" y="684"/>
                <a:ext cx="372"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2</a:t>
                </a:r>
              </a:p>
            </p:txBody>
          </p:sp>
          <p:sp>
            <p:nvSpPr>
              <p:cNvPr id="263306" name="矩形 263305"/>
              <p:cNvSpPr/>
              <p:nvPr/>
            </p:nvSpPr>
            <p:spPr>
              <a:xfrm>
                <a:off x="4461" y="1248"/>
                <a:ext cx="319" cy="288"/>
              </a:xfrm>
              <a:prstGeom prst="rect">
                <a:avLst/>
              </a:prstGeom>
              <a:noFill/>
              <a:ln w="9525">
                <a:noFill/>
              </a:ln>
            </p:spPr>
            <p:txBody>
              <a:bodyPr wrap="none" anchor="t" anchorCtr="0">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2</a:t>
                </a:r>
              </a:p>
            </p:txBody>
          </p:sp>
          <p:sp>
            <p:nvSpPr>
              <p:cNvPr id="263307" name="椭圆 263306"/>
              <p:cNvSpPr/>
              <p:nvPr/>
            </p:nvSpPr>
            <p:spPr>
              <a:xfrm>
                <a:off x="5057" y="1281"/>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3308" name="椭圆 263307"/>
              <p:cNvSpPr/>
              <p:nvPr/>
            </p:nvSpPr>
            <p:spPr>
              <a:xfrm>
                <a:off x="4544" y="380"/>
                <a:ext cx="110" cy="110"/>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3309" name="椭圆 263308"/>
              <p:cNvSpPr/>
              <p:nvPr/>
            </p:nvSpPr>
            <p:spPr>
              <a:xfrm>
                <a:off x="4052" y="12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sp>
            <p:nvSpPr>
              <p:cNvPr id="263310" name="椭圆 263309"/>
              <p:cNvSpPr/>
              <p:nvPr/>
            </p:nvSpPr>
            <p:spPr>
              <a:xfrm>
                <a:off x="5078" y="6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grpSp>
        <p:sp>
          <p:nvSpPr>
            <p:cNvPr id="263311" name="矩形 263310"/>
            <p:cNvSpPr/>
            <p:nvPr/>
          </p:nvSpPr>
          <p:spPr>
            <a:xfrm>
              <a:off x="944" y="2159"/>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3312" name="椭圆 263311"/>
            <p:cNvSpPr/>
            <p:nvPr/>
          </p:nvSpPr>
          <p:spPr>
            <a:xfrm>
              <a:off x="1026" y="3442"/>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sp>
          <p:nvSpPr>
            <p:cNvPr id="263313" name="椭圆 263312"/>
            <p:cNvSpPr/>
            <p:nvPr/>
          </p:nvSpPr>
          <p:spPr>
            <a:xfrm>
              <a:off x="534" y="3160"/>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sp>
          <p:nvSpPr>
            <p:cNvPr id="263314" name="矩形 263313"/>
            <p:cNvSpPr/>
            <p:nvPr/>
          </p:nvSpPr>
          <p:spPr>
            <a:xfrm>
              <a:off x="1484" y="2447"/>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grpSp>
      <p:grpSp>
        <p:nvGrpSpPr>
          <p:cNvPr id="263315" name="组合 263314"/>
          <p:cNvGrpSpPr/>
          <p:nvPr/>
        </p:nvGrpSpPr>
        <p:grpSpPr>
          <a:xfrm>
            <a:off x="3414713" y="3313113"/>
            <a:ext cx="2430462" cy="2370137"/>
            <a:chOff x="2151" y="2087"/>
            <a:chExt cx="1531" cy="1493"/>
          </a:xfrm>
        </p:grpSpPr>
        <p:grpSp>
          <p:nvGrpSpPr>
            <p:cNvPr id="263316" name="组合 263315"/>
            <p:cNvGrpSpPr/>
            <p:nvPr/>
          </p:nvGrpSpPr>
          <p:grpSpPr>
            <a:xfrm>
              <a:off x="2151" y="2087"/>
              <a:ext cx="1531" cy="1493"/>
              <a:chOff x="3855" y="275"/>
              <a:chExt cx="1531" cy="1493"/>
            </a:xfrm>
          </p:grpSpPr>
          <p:sp>
            <p:nvSpPr>
              <p:cNvPr id="263317" name="椭圆 263316"/>
              <p:cNvSpPr/>
              <p:nvPr/>
            </p:nvSpPr>
            <p:spPr>
              <a:xfrm>
                <a:off x="3855" y="275"/>
                <a:ext cx="1531" cy="1493"/>
              </a:xfrm>
              <a:prstGeom prst="ellipse">
                <a:avLst/>
              </a:prstGeom>
              <a:solidFill>
                <a:srgbClr val="B2B2B2"/>
              </a:solidFill>
              <a:ln w="28575" cap="flat" cmpd="sng">
                <a:solidFill>
                  <a:schemeClr val="bg2"/>
                </a:solidFill>
                <a:prstDash val="solid"/>
                <a:headEnd type="none" w="med" len="med"/>
                <a:tailEnd type="none" w="med" len="med"/>
              </a:ln>
            </p:spPr>
            <p:txBody>
              <a:bodyPr/>
              <a:lstStyle/>
              <a:p>
                <a:endParaRPr lang="zh-CN" altLang="en-US"/>
              </a:p>
            </p:txBody>
          </p:sp>
          <p:sp>
            <p:nvSpPr>
              <p:cNvPr id="263318" name="矩形 263317"/>
              <p:cNvSpPr/>
              <p:nvPr/>
            </p:nvSpPr>
            <p:spPr>
              <a:xfrm rot="-3245417">
                <a:off x="5051" y="1283"/>
                <a:ext cx="126" cy="129"/>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3319" name="矩形 263318"/>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3320" name="矩形 263319"/>
              <p:cNvSpPr/>
              <p:nvPr/>
            </p:nvSpPr>
            <p:spPr>
              <a:xfrm>
                <a:off x="4539" y="1548"/>
                <a:ext cx="128" cy="113"/>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3321" name="矩形 263320"/>
              <p:cNvSpPr/>
              <p:nvPr/>
            </p:nvSpPr>
            <p:spPr>
              <a:xfrm>
                <a:off x="4547" y="1510"/>
                <a:ext cx="116" cy="92"/>
              </a:xfrm>
              <a:prstGeom prst="rect">
                <a:avLst/>
              </a:prstGeom>
              <a:solidFill>
                <a:schemeClr val="bg1"/>
              </a:solidFill>
              <a:ln w="9525">
                <a:noFill/>
              </a:ln>
            </p:spPr>
            <p:txBody>
              <a:bodyPr/>
              <a:lstStyle/>
              <a:p>
                <a:endParaRPr lang="zh-CN" altLang="en-US"/>
              </a:p>
            </p:txBody>
          </p:sp>
          <p:sp>
            <p:nvSpPr>
              <p:cNvPr id="263322" name="矩形 263321"/>
              <p:cNvSpPr/>
              <p:nvPr/>
            </p:nvSpPr>
            <p:spPr>
              <a:xfrm flipV="1">
                <a:off x="4530" y="370"/>
                <a:ext cx="128" cy="118"/>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3323" name="任意多边形 263322"/>
              <p:cNvSpPr/>
              <p:nvPr/>
            </p:nvSpPr>
            <p:spPr>
              <a:xfrm rot="-7362625" flipV="1">
                <a:off x="5069" y="666"/>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3324" name="矩形 263323"/>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3325" name="矩形 263324"/>
              <p:cNvSpPr/>
              <p:nvPr/>
            </p:nvSpPr>
            <p:spPr>
              <a:xfrm rot="7284301">
                <a:off x="4029" y="696"/>
                <a:ext cx="128" cy="157"/>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3326" name="任意多边形 263325"/>
              <p:cNvSpPr/>
              <p:nvPr/>
            </p:nvSpPr>
            <p:spPr>
              <a:xfrm rot="3437375" flipV="1">
                <a:off x="4039" y="1272"/>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3327" name="矩形 263326"/>
              <p:cNvSpPr/>
              <p:nvPr/>
            </p:nvSpPr>
            <p:spPr>
              <a:xfrm rot="6815119">
                <a:off x="4072" y="713"/>
                <a:ext cx="112" cy="160"/>
              </a:xfrm>
              <a:prstGeom prst="rect">
                <a:avLst/>
              </a:prstGeom>
              <a:solidFill>
                <a:schemeClr val="bg1"/>
              </a:solidFill>
              <a:ln w="9525">
                <a:noFill/>
              </a:ln>
            </p:spPr>
            <p:txBody>
              <a:bodyPr/>
              <a:lstStyle/>
              <a:p>
                <a:endParaRPr lang="zh-CN" altLang="en-US"/>
              </a:p>
            </p:txBody>
          </p:sp>
          <p:sp>
            <p:nvSpPr>
              <p:cNvPr id="263328" name="矩形 263327"/>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3329" name="矩形 263328"/>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3330" name="椭圆 263329"/>
              <p:cNvSpPr/>
              <p:nvPr/>
            </p:nvSpPr>
            <p:spPr>
              <a:xfrm>
                <a:off x="4071" y="488"/>
                <a:ext cx="1083" cy="1051"/>
              </a:xfrm>
              <a:prstGeom prst="ellipse">
                <a:avLst/>
              </a:prstGeom>
              <a:solidFill>
                <a:schemeClr val="bg1"/>
              </a:solidFill>
              <a:ln w="28575" cap="flat" cmpd="sng">
                <a:solidFill>
                  <a:schemeClr val="bg2"/>
                </a:solidFill>
                <a:prstDash val="solid"/>
                <a:headEnd type="none" w="med" len="med"/>
                <a:tailEnd type="none" w="med" len="med"/>
              </a:ln>
            </p:spPr>
            <p:txBody>
              <a:bodyPr/>
              <a:lstStyle/>
              <a:p>
                <a:endParaRPr lang="zh-CN" altLang="en-US"/>
              </a:p>
            </p:txBody>
          </p:sp>
          <p:sp>
            <p:nvSpPr>
              <p:cNvPr id="263331" name="矩形 263330"/>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3332" name="矩形 263331"/>
              <p:cNvSpPr/>
              <p:nvPr/>
            </p:nvSpPr>
            <p:spPr>
              <a:xfrm>
                <a:off x="4547" y="1510"/>
                <a:ext cx="116" cy="92"/>
              </a:xfrm>
              <a:prstGeom prst="rect">
                <a:avLst/>
              </a:prstGeom>
              <a:solidFill>
                <a:schemeClr val="bg1"/>
              </a:solidFill>
              <a:ln w="9525">
                <a:noFill/>
              </a:ln>
            </p:spPr>
            <p:txBody>
              <a:bodyPr/>
              <a:lstStyle/>
              <a:p>
                <a:endParaRPr lang="zh-CN" altLang="en-US"/>
              </a:p>
            </p:txBody>
          </p:sp>
          <p:sp>
            <p:nvSpPr>
              <p:cNvPr id="263333" name="矩形 263332"/>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3334" name="矩形 263333"/>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3335" name="矩形 263334"/>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3336" name="椭圆 263335"/>
              <p:cNvSpPr/>
              <p:nvPr/>
            </p:nvSpPr>
            <p:spPr>
              <a:xfrm>
                <a:off x="4544" y="1556"/>
                <a:ext cx="110" cy="116"/>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3337" name="椭圆 263336"/>
              <p:cNvSpPr/>
              <p:nvPr/>
            </p:nvSpPr>
            <p:spPr>
              <a:xfrm>
                <a:off x="4013" y="705"/>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3338" name="矩形 263337"/>
              <p:cNvSpPr/>
              <p:nvPr/>
            </p:nvSpPr>
            <p:spPr>
              <a:xfrm>
                <a:off x="4473" y="504"/>
                <a:ext cx="319" cy="288"/>
              </a:xfrm>
              <a:prstGeom prst="rect">
                <a:avLst/>
              </a:prstGeom>
              <a:noFill/>
              <a:ln w="9525">
                <a:noFill/>
              </a:ln>
            </p:spPr>
            <p:txBody>
              <a:bodyPr>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p>
            </p:txBody>
          </p:sp>
          <p:sp>
            <p:nvSpPr>
              <p:cNvPr id="263339" name="矩形 263338"/>
              <p:cNvSpPr/>
              <p:nvPr/>
            </p:nvSpPr>
            <p:spPr>
              <a:xfrm>
                <a:off x="4785" y="1080"/>
                <a:ext cx="319"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1</a:t>
                </a:r>
              </a:p>
            </p:txBody>
          </p:sp>
          <p:sp>
            <p:nvSpPr>
              <p:cNvPr id="263340" name="矩形 263339"/>
              <p:cNvSpPr/>
              <p:nvPr/>
            </p:nvSpPr>
            <p:spPr>
              <a:xfrm>
                <a:off x="4113" y="696"/>
                <a:ext cx="319"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2</a:t>
                </a:r>
              </a:p>
            </p:txBody>
          </p:sp>
          <p:sp>
            <p:nvSpPr>
              <p:cNvPr id="263341" name="矩形 263340"/>
              <p:cNvSpPr/>
              <p:nvPr/>
            </p:nvSpPr>
            <p:spPr>
              <a:xfrm>
                <a:off x="4111" y="1092"/>
                <a:ext cx="372"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1</a:t>
                </a:r>
              </a:p>
            </p:txBody>
          </p:sp>
          <p:sp>
            <p:nvSpPr>
              <p:cNvPr id="263342" name="矩形 263341"/>
              <p:cNvSpPr/>
              <p:nvPr/>
            </p:nvSpPr>
            <p:spPr>
              <a:xfrm>
                <a:off x="4795" y="684"/>
                <a:ext cx="372"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2</a:t>
                </a:r>
              </a:p>
            </p:txBody>
          </p:sp>
          <p:sp>
            <p:nvSpPr>
              <p:cNvPr id="263343" name="矩形 263342"/>
              <p:cNvSpPr/>
              <p:nvPr/>
            </p:nvSpPr>
            <p:spPr>
              <a:xfrm>
                <a:off x="4461" y="1248"/>
                <a:ext cx="319" cy="288"/>
              </a:xfrm>
              <a:prstGeom prst="rect">
                <a:avLst/>
              </a:prstGeom>
              <a:noFill/>
              <a:ln w="9525">
                <a:noFill/>
              </a:ln>
            </p:spPr>
            <p:txBody>
              <a:bodyPr wrap="none" anchor="t" anchorCtr="0">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2</a:t>
                </a:r>
              </a:p>
            </p:txBody>
          </p:sp>
          <p:sp>
            <p:nvSpPr>
              <p:cNvPr id="263344" name="椭圆 263343"/>
              <p:cNvSpPr/>
              <p:nvPr/>
            </p:nvSpPr>
            <p:spPr>
              <a:xfrm>
                <a:off x="5057" y="1281"/>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3345" name="椭圆 263344"/>
              <p:cNvSpPr/>
              <p:nvPr/>
            </p:nvSpPr>
            <p:spPr>
              <a:xfrm>
                <a:off x="4544" y="380"/>
                <a:ext cx="110" cy="110"/>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3346" name="椭圆 263345"/>
              <p:cNvSpPr/>
              <p:nvPr/>
            </p:nvSpPr>
            <p:spPr>
              <a:xfrm>
                <a:off x="4052" y="12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sp>
            <p:nvSpPr>
              <p:cNvPr id="263347" name="椭圆 263346"/>
              <p:cNvSpPr/>
              <p:nvPr/>
            </p:nvSpPr>
            <p:spPr>
              <a:xfrm>
                <a:off x="5078" y="6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grpSp>
        <p:sp>
          <p:nvSpPr>
            <p:cNvPr id="263348" name="矩形 263347"/>
            <p:cNvSpPr/>
            <p:nvPr/>
          </p:nvSpPr>
          <p:spPr>
            <a:xfrm>
              <a:off x="3314" y="3023"/>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3349" name="矩形 263348"/>
            <p:cNvSpPr/>
            <p:nvPr/>
          </p:nvSpPr>
          <p:spPr>
            <a:xfrm>
              <a:off x="2792" y="3299"/>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3350" name="椭圆 263349"/>
            <p:cNvSpPr/>
            <p:nvPr/>
          </p:nvSpPr>
          <p:spPr>
            <a:xfrm>
              <a:off x="2352" y="2560"/>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sp>
          <p:nvSpPr>
            <p:cNvPr id="263351" name="椭圆 263350"/>
            <p:cNvSpPr/>
            <p:nvPr/>
          </p:nvSpPr>
          <p:spPr>
            <a:xfrm>
              <a:off x="2874" y="2230"/>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grpSp>
      <p:grpSp>
        <p:nvGrpSpPr>
          <p:cNvPr id="263352" name="组合 263351"/>
          <p:cNvGrpSpPr/>
          <p:nvPr/>
        </p:nvGrpSpPr>
        <p:grpSpPr>
          <a:xfrm rot="14424345">
            <a:off x="3600450" y="3432175"/>
            <a:ext cx="2095500" cy="2178050"/>
            <a:chOff x="3456" y="2510"/>
            <a:chExt cx="1320" cy="1372"/>
          </a:xfrm>
        </p:grpSpPr>
        <p:sp>
          <p:nvSpPr>
            <p:cNvPr id="263353" name="椭圆 263352"/>
            <p:cNvSpPr/>
            <p:nvPr/>
          </p:nvSpPr>
          <p:spPr>
            <a:xfrm>
              <a:off x="3456" y="2538"/>
              <a:ext cx="1320" cy="1344"/>
            </a:xfrm>
            <a:prstGeom prst="ellipse">
              <a:avLst/>
            </a:prstGeom>
            <a:noFill/>
            <a:ln w="34925" cap="flat" cmpd="sng">
              <a:solidFill>
                <a:srgbClr val="0066FF"/>
              </a:solidFill>
              <a:prstDash val="sysDot"/>
              <a:headEnd type="none" w="med" len="med"/>
              <a:tailEnd type="none" w="med" len="med"/>
            </a:ln>
          </p:spPr>
          <p:txBody>
            <a:bodyPr/>
            <a:lstStyle/>
            <a:p>
              <a:endParaRPr lang="zh-CN" altLang="en-US"/>
            </a:p>
          </p:txBody>
        </p:sp>
        <p:sp>
          <p:nvSpPr>
            <p:cNvPr id="263354" name="直接连接符 263353"/>
            <p:cNvSpPr/>
            <p:nvPr/>
          </p:nvSpPr>
          <p:spPr>
            <a:xfrm>
              <a:off x="3980" y="3152"/>
              <a:ext cx="7" cy="140"/>
            </a:xfrm>
            <a:prstGeom prst="line">
              <a:avLst/>
            </a:prstGeom>
            <a:ln w="38100" cap="rnd" cmpd="sng">
              <a:solidFill>
                <a:srgbClr val="3366FF"/>
              </a:solidFill>
              <a:prstDash val="sysDot"/>
              <a:headEnd type="none" w="med" len="med"/>
              <a:tailEnd type="stealth" w="med" len="lg"/>
            </a:ln>
          </p:spPr>
        </p:sp>
        <p:sp>
          <p:nvSpPr>
            <p:cNvPr id="263355" name="直接连接符 263354"/>
            <p:cNvSpPr/>
            <p:nvPr/>
          </p:nvSpPr>
          <p:spPr>
            <a:xfrm>
              <a:off x="3984" y="2550"/>
              <a:ext cx="0" cy="1320"/>
            </a:xfrm>
            <a:prstGeom prst="line">
              <a:avLst/>
            </a:prstGeom>
            <a:ln w="34925" cap="flat" cmpd="sng">
              <a:solidFill>
                <a:srgbClr val="0066FF"/>
              </a:solidFill>
              <a:prstDash val="sysDot"/>
              <a:headEnd type="none" w="med" len="med"/>
              <a:tailEnd type="none" w="med" len="med"/>
            </a:ln>
          </p:spPr>
        </p:sp>
        <p:sp>
          <p:nvSpPr>
            <p:cNvPr id="263356" name="直接连接符 263355"/>
            <p:cNvSpPr/>
            <p:nvPr/>
          </p:nvSpPr>
          <p:spPr>
            <a:xfrm>
              <a:off x="4236" y="2562"/>
              <a:ext cx="0" cy="1320"/>
            </a:xfrm>
            <a:prstGeom prst="line">
              <a:avLst/>
            </a:prstGeom>
            <a:ln w="34925" cap="flat" cmpd="sng">
              <a:solidFill>
                <a:srgbClr val="0066FF"/>
              </a:solidFill>
              <a:prstDash val="sysDot"/>
              <a:headEnd type="none" w="med" len="med"/>
              <a:tailEnd type="none" w="med" len="med"/>
            </a:ln>
          </p:spPr>
        </p:sp>
        <p:sp>
          <p:nvSpPr>
            <p:cNvPr id="263357" name="任意多边形 263356"/>
            <p:cNvSpPr/>
            <p:nvPr/>
          </p:nvSpPr>
          <p:spPr>
            <a:xfrm rot="10800000">
              <a:off x="3996" y="2536"/>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3358" name="直接连接符 263357"/>
            <p:cNvSpPr/>
            <p:nvPr/>
          </p:nvSpPr>
          <p:spPr>
            <a:xfrm>
              <a:off x="4232" y="3140"/>
              <a:ext cx="7" cy="140"/>
            </a:xfrm>
            <a:prstGeom prst="line">
              <a:avLst/>
            </a:prstGeom>
            <a:ln w="38100" cap="rnd" cmpd="sng">
              <a:solidFill>
                <a:srgbClr val="3366FF"/>
              </a:solidFill>
              <a:prstDash val="sysDot"/>
              <a:headEnd type="none" w="med" len="med"/>
              <a:tailEnd type="stealth" w="med" len="lg"/>
            </a:ln>
          </p:spPr>
        </p:sp>
        <p:sp>
          <p:nvSpPr>
            <p:cNvPr id="263359" name="任意多边形 263358"/>
            <p:cNvSpPr/>
            <p:nvPr/>
          </p:nvSpPr>
          <p:spPr>
            <a:xfrm>
              <a:off x="3996" y="2556"/>
              <a:ext cx="24" cy="6"/>
            </a:xfrm>
            <a:custGeom>
              <a:avLst/>
              <a:gdLst/>
              <a:ahLst/>
              <a:cxnLst/>
              <a:rect l="0" t="0" r="0" b="0"/>
              <a:pathLst>
                <a:path w="24" h="6">
                  <a:moveTo>
                    <a:pt x="0" y="6"/>
                  </a:moveTo>
                  <a:cubicBezTo>
                    <a:pt x="8" y="4"/>
                    <a:pt x="24" y="0"/>
                    <a:pt x="24" y="0"/>
                  </a:cubicBezTo>
                  <a:cubicBezTo>
                    <a:pt x="24" y="0"/>
                    <a:pt x="8" y="4"/>
                    <a:pt x="0" y="6"/>
                  </a:cubicBezTo>
                  <a:close/>
                </a:path>
              </a:pathLst>
            </a:custGeom>
            <a:gradFill rotWithShape="0">
              <a:gsLst>
                <a:gs pos="0">
                  <a:schemeClr val="accent1"/>
                </a:gs>
                <a:gs pos="100000">
                  <a:srgbClr val="FFFFFF">
                    <a:alpha val="100000"/>
                  </a:srgbClr>
                </a:gs>
              </a:gsLst>
              <a:lin ang="5400000" scaled="1"/>
              <a:tileRect/>
            </a:grad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3360" name="任意多边形 263359"/>
            <p:cNvSpPr/>
            <p:nvPr/>
          </p:nvSpPr>
          <p:spPr>
            <a:xfrm>
              <a:off x="4020" y="3852"/>
              <a:ext cx="40" cy="24"/>
            </a:xfrm>
            <a:custGeom>
              <a:avLst/>
              <a:gdLst/>
              <a:ahLst/>
              <a:cxnLst/>
              <a:rect l="0" t="0" r="0" b="0"/>
              <a:pathLst>
                <a:path w="40" h="24">
                  <a:moveTo>
                    <a:pt x="0" y="6"/>
                  </a:moveTo>
                  <a:cubicBezTo>
                    <a:pt x="40" y="13"/>
                    <a:pt x="36" y="0"/>
                    <a:pt x="36" y="24"/>
                  </a:cubicBezTo>
                </a:path>
              </a:pathLst>
            </a:custGeom>
            <a:noFill/>
            <a:ln w="28575" cap="flat" cmpd="sng">
              <a:solidFill>
                <a:srgbClr val="B2B2B2">
                  <a:alpha val="100000"/>
                </a:srgbClr>
              </a:solidFill>
              <a:prstDash val="solid"/>
              <a:headEnd type="none" w="med" len="med"/>
              <a:tailEnd type="none" w="med" len="med"/>
            </a:ln>
          </p:spPr>
          <p:txBody>
            <a:bodyPr/>
            <a:lstStyle/>
            <a:p>
              <a:endParaRPr lang="zh-CN" altLang="en-US"/>
            </a:p>
          </p:txBody>
        </p:sp>
        <p:sp>
          <p:nvSpPr>
            <p:cNvPr id="263361" name="任意多边形 263360"/>
            <p:cNvSpPr/>
            <p:nvPr/>
          </p:nvSpPr>
          <p:spPr>
            <a:xfrm>
              <a:off x="4044" y="2510"/>
              <a:ext cx="132" cy="34"/>
            </a:xfrm>
            <a:custGeom>
              <a:avLst/>
              <a:gdLst/>
              <a:ahLst/>
              <a:cxnLst/>
              <a:rect l="0" t="0" r="0" b="0"/>
              <a:pathLst>
                <a:path w="132" h="58">
                  <a:moveTo>
                    <a:pt x="0" y="46"/>
                  </a:moveTo>
                  <a:cubicBezTo>
                    <a:pt x="44" y="17"/>
                    <a:pt x="103" y="0"/>
                    <a:pt x="132" y="5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3362" name="任意多边形 263361"/>
            <p:cNvSpPr/>
            <p:nvPr/>
          </p:nvSpPr>
          <p:spPr>
            <a:xfrm>
              <a:off x="4002" y="3868"/>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47625" cap="flat" cmpd="sng">
              <a:solidFill>
                <a:srgbClr val="B2B2B2">
                  <a:alpha val="100000"/>
                </a:srgbClr>
              </a:solidFill>
              <a:prstDash val="solid"/>
              <a:headEnd type="none" w="med" len="med"/>
              <a:tailEnd type="none" w="med" len="med"/>
            </a:ln>
          </p:spPr>
          <p:txBody>
            <a:bodyPr/>
            <a:lstStyle/>
            <a:p>
              <a:endParaRPr lang="zh-CN" altLang="en-US"/>
            </a:p>
          </p:txBody>
        </p:sp>
      </p:grpSp>
      <p:sp>
        <p:nvSpPr>
          <p:cNvPr id="263363" name="矩形 263362"/>
          <p:cNvSpPr/>
          <p:nvPr/>
        </p:nvSpPr>
        <p:spPr>
          <a:xfrm>
            <a:off x="1457325" y="366713"/>
            <a:ext cx="361950" cy="519112"/>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N</a:t>
            </a:r>
          </a:p>
        </p:txBody>
      </p:sp>
      <p:sp>
        <p:nvSpPr>
          <p:cNvPr id="263364" name="矩形 263363"/>
          <p:cNvSpPr/>
          <p:nvPr/>
        </p:nvSpPr>
        <p:spPr>
          <a:xfrm>
            <a:off x="1427163" y="2787650"/>
            <a:ext cx="382587" cy="519113"/>
          </a:xfrm>
          <a:prstGeom prst="rect">
            <a:avLst/>
          </a:prstGeom>
          <a:noFill/>
          <a:ln w="9525">
            <a:noFill/>
          </a:ln>
        </p:spPr>
        <p:txBody>
          <a:bodyPr wrap="none" anchor="t" anchorCtr="0">
            <a:spAutoFit/>
          </a:bodyPr>
          <a:lstStyle/>
          <a:p>
            <a:pPr algn="ctr"/>
            <a:r>
              <a:rPr lang="en-US" altLang="zh-CN" sz="2800" b="1">
                <a:solidFill>
                  <a:srgbClr val="FF66FF"/>
                </a:solidFill>
                <a:effectLst>
                  <a:outerShdw blurRad="38100" dist="38100" dir="2700000">
                    <a:srgbClr val="C0C0C0"/>
                  </a:outerShdw>
                </a:effectLst>
                <a:latin typeface="Times New Roman" panose="02020603050405020304" pitchFamily="18" charset="0"/>
                <a:ea typeface="黑体" panose="02010609060101010101" pitchFamily="49" charset="-122"/>
              </a:rPr>
              <a:t>S</a:t>
            </a:r>
          </a:p>
        </p:txBody>
      </p:sp>
      <p:sp>
        <p:nvSpPr>
          <p:cNvPr id="263365" name="矩形 263364"/>
          <p:cNvSpPr/>
          <p:nvPr/>
        </p:nvSpPr>
        <p:spPr>
          <a:xfrm rot="7200000">
            <a:off x="2598738" y="4995863"/>
            <a:ext cx="361950" cy="519112"/>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N</a:t>
            </a:r>
          </a:p>
        </p:txBody>
      </p:sp>
      <p:sp>
        <p:nvSpPr>
          <p:cNvPr id="263366" name="矩形 263365"/>
          <p:cNvSpPr/>
          <p:nvPr/>
        </p:nvSpPr>
        <p:spPr>
          <a:xfrm rot="3600000">
            <a:off x="3398838" y="4938713"/>
            <a:ext cx="361950" cy="519112"/>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N</a:t>
            </a:r>
          </a:p>
        </p:txBody>
      </p:sp>
      <p:sp>
        <p:nvSpPr>
          <p:cNvPr id="263367" name="矩形 263366"/>
          <p:cNvSpPr/>
          <p:nvPr/>
        </p:nvSpPr>
        <p:spPr>
          <a:xfrm>
            <a:off x="7248525" y="2881313"/>
            <a:ext cx="361950" cy="519112"/>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N</a:t>
            </a:r>
          </a:p>
        </p:txBody>
      </p:sp>
      <p:sp>
        <p:nvSpPr>
          <p:cNvPr id="263368" name="矩形 263367"/>
          <p:cNvSpPr/>
          <p:nvPr/>
        </p:nvSpPr>
        <p:spPr>
          <a:xfrm>
            <a:off x="7237413" y="5302250"/>
            <a:ext cx="382587" cy="519113"/>
          </a:xfrm>
          <a:prstGeom prst="rect">
            <a:avLst/>
          </a:prstGeom>
          <a:noFill/>
          <a:ln w="9525">
            <a:noFill/>
          </a:ln>
        </p:spPr>
        <p:txBody>
          <a:bodyPr wrap="none" anchor="t" anchorCtr="0">
            <a:spAutoFit/>
          </a:bodyPr>
          <a:lstStyle/>
          <a:p>
            <a:pPr algn="ctr"/>
            <a:r>
              <a:rPr lang="en-US" altLang="zh-CN" sz="2800" b="1">
                <a:solidFill>
                  <a:srgbClr val="FF66FF"/>
                </a:solidFill>
                <a:effectLst>
                  <a:outerShdw blurRad="38100" dist="38100" dir="2700000">
                    <a:srgbClr val="C0C0C0"/>
                  </a:outerShdw>
                </a:effectLst>
                <a:latin typeface="Times New Roman" panose="02020603050405020304" pitchFamily="18" charset="0"/>
                <a:ea typeface="黑体" panose="02010609060101010101" pitchFamily="49" charset="-122"/>
              </a:rPr>
              <a:t>S</a:t>
            </a:r>
          </a:p>
        </p:txBody>
      </p:sp>
      <p:sp>
        <p:nvSpPr>
          <p:cNvPr id="263369" name="矩形 263368"/>
          <p:cNvSpPr/>
          <p:nvPr/>
        </p:nvSpPr>
        <p:spPr>
          <a:xfrm rot="7200000">
            <a:off x="463550" y="3698875"/>
            <a:ext cx="361950" cy="519113"/>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S</a:t>
            </a:r>
          </a:p>
        </p:txBody>
      </p:sp>
      <p:sp>
        <p:nvSpPr>
          <p:cNvPr id="263370" name="矩形 263369"/>
          <p:cNvSpPr/>
          <p:nvPr/>
        </p:nvSpPr>
        <p:spPr>
          <a:xfrm rot="3600000">
            <a:off x="5607050" y="3660775"/>
            <a:ext cx="361950" cy="519113"/>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S</a:t>
            </a:r>
          </a:p>
        </p:txBody>
      </p:sp>
      <p:grpSp>
        <p:nvGrpSpPr>
          <p:cNvPr id="263371" name="组合 263370"/>
          <p:cNvGrpSpPr/>
          <p:nvPr/>
        </p:nvGrpSpPr>
        <p:grpSpPr>
          <a:xfrm rot="7211162">
            <a:off x="609600" y="3508375"/>
            <a:ext cx="2095500" cy="2178050"/>
            <a:chOff x="3456" y="2510"/>
            <a:chExt cx="1320" cy="1372"/>
          </a:xfrm>
        </p:grpSpPr>
        <p:sp>
          <p:nvSpPr>
            <p:cNvPr id="263372" name="椭圆 263371"/>
            <p:cNvSpPr/>
            <p:nvPr/>
          </p:nvSpPr>
          <p:spPr>
            <a:xfrm>
              <a:off x="3456" y="2538"/>
              <a:ext cx="1320" cy="1344"/>
            </a:xfrm>
            <a:prstGeom prst="ellipse">
              <a:avLst/>
            </a:prstGeom>
            <a:noFill/>
            <a:ln w="34925" cap="flat" cmpd="sng">
              <a:solidFill>
                <a:srgbClr val="0066FF"/>
              </a:solidFill>
              <a:prstDash val="sysDot"/>
              <a:headEnd type="none" w="med" len="med"/>
              <a:tailEnd type="none" w="med" len="med"/>
            </a:ln>
          </p:spPr>
          <p:txBody>
            <a:bodyPr/>
            <a:lstStyle/>
            <a:p>
              <a:endParaRPr lang="zh-CN" altLang="en-US"/>
            </a:p>
          </p:txBody>
        </p:sp>
        <p:sp>
          <p:nvSpPr>
            <p:cNvPr id="263373" name="直接连接符 263372"/>
            <p:cNvSpPr/>
            <p:nvPr/>
          </p:nvSpPr>
          <p:spPr>
            <a:xfrm>
              <a:off x="3980" y="3152"/>
              <a:ext cx="7" cy="140"/>
            </a:xfrm>
            <a:prstGeom prst="line">
              <a:avLst/>
            </a:prstGeom>
            <a:ln w="38100" cap="rnd" cmpd="sng">
              <a:solidFill>
                <a:srgbClr val="3366FF"/>
              </a:solidFill>
              <a:prstDash val="sysDot"/>
              <a:headEnd type="none" w="med" len="med"/>
              <a:tailEnd type="stealth" w="med" len="lg"/>
            </a:ln>
          </p:spPr>
        </p:sp>
        <p:sp>
          <p:nvSpPr>
            <p:cNvPr id="263374" name="直接连接符 263373"/>
            <p:cNvSpPr/>
            <p:nvPr/>
          </p:nvSpPr>
          <p:spPr>
            <a:xfrm>
              <a:off x="3984" y="2550"/>
              <a:ext cx="0" cy="1320"/>
            </a:xfrm>
            <a:prstGeom prst="line">
              <a:avLst/>
            </a:prstGeom>
            <a:ln w="34925" cap="flat" cmpd="sng">
              <a:solidFill>
                <a:srgbClr val="0066FF"/>
              </a:solidFill>
              <a:prstDash val="sysDot"/>
              <a:headEnd type="none" w="med" len="med"/>
              <a:tailEnd type="none" w="med" len="med"/>
            </a:ln>
          </p:spPr>
        </p:sp>
        <p:sp>
          <p:nvSpPr>
            <p:cNvPr id="263375" name="直接连接符 263374"/>
            <p:cNvSpPr/>
            <p:nvPr/>
          </p:nvSpPr>
          <p:spPr>
            <a:xfrm>
              <a:off x="4236" y="2562"/>
              <a:ext cx="0" cy="1320"/>
            </a:xfrm>
            <a:prstGeom prst="line">
              <a:avLst/>
            </a:prstGeom>
            <a:ln w="34925" cap="flat" cmpd="sng">
              <a:solidFill>
                <a:srgbClr val="0066FF"/>
              </a:solidFill>
              <a:prstDash val="sysDot"/>
              <a:headEnd type="none" w="med" len="med"/>
              <a:tailEnd type="none" w="med" len="med"/>
            </a:ln>
          </p:spPr>
        </p:sp>
        <p:sp>
          <p:nvSpPr>
            <p:cNvPr id="263376" name="任意多边形 263375"/>
            <p:cNvSpPr/>
            <p:nvPr/>
          </p:nvSpPr>
          <p:spPr>
            <a:xfrm rot="10800000">
              <a:off x="3996" y="2536"/>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3377" name="直接连接符 263376"/>
            <p:cNvSpPr/>
            <p:nvPr/>
          </p:nvSpPr>
          <p:spPr>
            <a:xfrm>
              <a:off x="4232" y="3140"/>
              <a:ext cx="7" cy="140"/>
            </a:xfrm>
            <a:prstGeom prst="line">
              <a:avLst/>
            </a:prstGeom>
            <a:ln w="38100" cap="rnd" cmpd="sng">
              <a:solidFill>
                <a:srgbClr val="3366FF"/>
              </a:solidFill>
              <a:prstDash val="sysDot"/>
              <a:headEnd type="none" w="med" len="med"/>
              <a:tailEnd type="stealth" w="med" len="lg"/>
            </a:ln>
          </p:spPr>
        </p:sp>
        <p:sp>
          <p:nvSpPr>
            <p:cNvPr id="263378" name="任意多边形 263377"/>
            <p:cNvSpPr/>
            <p:nvPr/>
          </p:nvSpPr>
          <p:spPr>
            <a:xfrm>
              <a:off x="3996" y="2556"/>
              <a:ext cx="24" cy="6"/>
            </a:xfrm>
            <a:custGeom>
              <a:avLst/>
              <a:gdLst/>
              <a:ahLst/>
              <a:cxnLst/>
              <a:rect l="0" t="0" r="0" b="0"/>
              <a:pathLst>
                <a:path w="24" h="6">
                  <a:moveTo>
                    <a:pt x="0" y="6"/>
                  </a:moveTo>
                  <a:cubicBezTo>
                    <a:pt x="8" y="4"/>
                    <a:pt x="24" y="0"/>
                    <a:pt x="24" y="0"/>
                  </a:cubicBezTo>
                  <a:cubicBezTo>
                    <a:pt x="24" y="0"/>
                    <a:pt x="8" y="4"/>
                    <a:pt x="0" y="6"/>
                  </a:cubicBezTo>
                  <a:close/>
                </a:path>
              </a:pathLst>
            </a:custGeom>
            <a:gradFill rotWithShape="0">
              <a:gsLst>
                <a:gs pos="0">
                  <a:schemeClr val="accent1"/>
                </a:gs>
                <a:gs pos="100000">
                  <a:srgbClr val="FFFFFF">
                    <a:alpha val="100000"/>
                  </a:srgbClr>
                </a:gs>
              </a:gsLst>
              <a:lin ang="5400000" scaled="1"/>
              <a:tileRect/>
            </a:grad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3379" name="任意多边形 263378"/>
            <p:cNvSpPr/>
            <p:nvPr/>
          </p:nvSpPr>
          <p:spPr>
            <a:xfrm>
              <a:off x="4020" y="3852"/>
              <a:ext cx="40" cy="24"/>
            </a:xfrm>
            <a:custGeom>
              <a:avLst/>
              <a:gdLst/>
              <a:ahLst/>
              <a:cxnLst/>
              <a:rect l="0" t="0" r="0" b="0"/>
              <a:pathLst>
                <a:path w="40" h="24">
                  <a:moveTo>
                    <a:pt x="0" y="6"/>
                  </a:moveTo>
                  <a:cubicBezTo>
                    <a:pt x="40" y="13"/>
                    <a:pt x="36" y="0"/>
                    <a:pt x="36" y="24"/>
                  </a:cubicBezTo>
                </a:path>
              </a:pathLst>
            </a:custGeom>
            <a:noFill/>
            <a:ln w="28575" cap="flat" cmpd="sng">
              <a:solidFill>
                <a:srgbClr val="B2B2B2">
                  <a:alpha val="100000"/>
                </a:srgbClr>
              </a:solidFill>
              <a:prstDash val="solid"/>
              <a:headEnd type="none" w="med" len="med"/>
              <a:tailEnd type="none" w="med" len="med"/>
            </a:ln>
          </p:spPr>
          <p:txBody>
            <a:bodyPr/>
            <a:lstStyle/>
            <a:p>
              <a:endParaRPr lang="zh-CN" altLang="en-US"/>
            </a:p>
          </p:txBody>
        </p:sp>
        <p:sp>
          <p:nvSpPr>
            <p:cNvPr id="263380" name="任意多边形 263379"/>
            <p:cNvSpPr/>
            <p:nvPr/>
          </p:nvSpPr>
          <p:spPr>
            <a:xfrm>
              <a:off x="4044" y="2510"/>
              <a:ext cx="132" cy="34"/>
            </a:xfrm>
            <a:custGeom>
              <a:avLst/>
              <a:gdLst/>
              <a:ahLst/>
              <a:cxnLst/>
              <a:rect l="0" t="0" r="0" b="0"/>
              <a:pathLst>
                <a:path w="132" h="58">
                  <a:moveTo>
                    <a:pt x="0" y="46"/>
                  </a:moveTo>
                  <a:cubicBezTo>
                    <a:pt x="44" y="17"/>
                    <a:pt x="103" y="0"/>
                    <a:pt x="132" y="5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3381" name="任意多边形 263380"/>
            <p:cNvSpPr/>
            <p:nvPr/>
          </p:nvSpPr>
          <p:spPr>
            <a:xfrm>
              <a:off x="4002" y="3868"/>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47625" cap="flat" cmpd="sng">
              <a:solidFill>
                <a:srgbClr val="B2B2B2">
                  <a:alpha val="100000"/>
                </a:srgbClr>
              </a:solidFill>
              <a:prstDash val="solid"/>
              <a:headEnd type="none" w="med" len="med"/>
              <a:tailEnd type="none" w="med" len="med"/>
            </a:ln>
          </p:spPr>
          <p:txBody>
            <a:bodyPr/>
            <a:lstStyle/>
            <a:p>
              <a:endParaRPr lang="zh-CN" altLang="en-US"/>
            </a:p>
          </p:txBody>
        </p:sp>
      </p:grpSp>
      <p:grpSp>
        <p:nvGrpSpPr>
          <p:cNvPr id="263382" name="组合 263381"/>
          <p:cNvGrpSpPr/>
          <p:nvPr/>
        </p:nvGrpSpPr>
        <p:grpSpPr>
          <a:xfrm>
            <a:off x="5011738" y="287338"/>
            <a:ext cx="3833812" cy="2349500"/>
            <a:chOff x="349" y="1873"/>
            <a:chExt cx="2415" cy="1480"/>
          </a:xfrm>
        </p:grpSpPr>
        <p:sp>
          <p:nvSpPr>
            <p:cNvPr id="263383" name="矩形 263382"/>
            <p:cNvSpPr/>
            <p:nvPr/>
          </p:nvSpPr>
          <p:spPr>
            <a:xfrm>
              <a:off x="580" y="1915"/>
              <a:ext cx="121" cy="127"/>
            </a:xfrm>
            <a:prstGeom prst="rect">
              <a:avLst/>
            </a:prstGeom>
            <a:solidFill>
              <a:schemeClr val="bg1"/>
            </a:solidFill>
            <a:ln w="9525">
              <a:noFill/>
            </a:ln>
          </p:spPr>
          <p:txBody>
            <a:bodyPr/>
            <a:lstStyle/>
            <a:p>
              <a:endParaRPr lang="zh-CN" altLang="en-US"/>
            </a:p>
          </p:txBody>
        </p:sp>
        <p:sp>
          <p:nvSpPr>
            <p:cNvPr id="263384" name="矩形 263383"/>
            <p:cNvSpPr/>
            <p:nvPr/>
          </p:nvSpPr>
          <p:spPr>
            <a:xfrm>
              <a:off x="2164" y="1889"/>
              <a:ext cx="121" cy="127"/>
            </a:xfrm>
            <a:prstGeom prst="rect">
              <a:avLst/>
            </a:prstGeom>
            <a:solidFill>
              <a:schemeClr val="bg1"/>
            </a:solidFill>
            <a:ln w="9525">
              <a:noFill/>
            </a:ln>
          </p:spPr>
          <p:txBody>
            <a:bodyPr/>
            <a:lstStyle/>
            <a:p>
              <a:endParaRPr lang="zh-CN" altLang="en-US"/>
            </a:p>
          </p:txBody>
        </p:sp>
        <p:sp>
          <p:nvSpPr>
            <p:cNvPr id="263385" name="文本框 263384"/>
            <p:cNvSpPr txBox="1"/>
            <p:nvPr/>
          </p:nvSpPr>
          <p:spPr>
            <a:xfrm>
              <a:off x="415" y="1938"/>
              <a:ext cx="116" cy="288"/>
            </a:xfrm>
            <a:prstGeom prst="rect">
              <a:avLst/>
            </a:prstGeom>
            <a:noFill/>
            <a:ln w="38100">
              <a:noFill/>
            </a:ln>
          </p:spPr>
          <p:txBody>
            <a:bodyPr wrap="none" anchor="t" anchorCtr="0">
              <a:spAutoFit/>
            </a:bodyPr>
            <a:lstStyle/>
            <a:p>
              <a:endParaRPr lang="zh-CN" altLang="en-US" b="1" dirty="0">
                <a:latin typeface="宋体" panose="02010600030101010101" pitchFamily="2" charset="-122"/>
              </a:endParaRPr>
            </a:p>
          </p:txBody>
        </p:sp>
        <p:sp>
          <p:nvSpPr>
            <p:cNvPr id="263386" name="文本框 263385"/>
            <p:cNvSpPr txBox="1"/>
            <p:nvPr/>
          </p:nvSpPr>
          <p:spPr>
            <a:xfrm>
              <a:off x="349" y="3036"/>
              <a:ext cx="115" cy="288"/>
            </a:xfrm>
            <a:prstGeom prst="rect">
              <a:avLst/>
            </a:prstGeom>
            <a:noFill/>
            <a:ln w="38100">
              <a:noFill/>
            </a:ln>
          </p:spPr>
          <p:txBody>
            <a:bodyPr wrap="none" anchor="t" anchorCtr="0">
              <a:spAutoFit/>
            </a:bodyPr>
            <a:lstStyle/>
            <a:p>
              <a:endParaRPr lang="zh-CN" altLang="en-US" b="1" dirty="0">
                <a:latin typeface="宋体" panose="02010600030101010101" pitchFamily="2" charset="-122"/>
              </a:endParaRPr>
            </a:p>
          </p:txBody>
        </p:sp>
        <p:grpSp>
          <p:nvGrpSpPr>
            <p:cNvPr id="263387" name="组合 263386"/>
            <p:cNvGrpSpPr/>
            <p:nvPr/>
          </p:nvGrpSpPr>
          <p:grpSpPr>
            <a:xfrm>
              <a:off x="502" y="1902"/>
              <a:ext cx="2262" cy="1451"/>
              <a:chOff x="2208" y="870"/>
              <a:chExt cx="3292" cy="2010"/>
            </a:xfrm>
          </p:grpSpPr>
          <p:sp>
            <p:nvSpPr>
              <p:cNvPr id="263388" name="直接连接符 263387"/>
              <p:cNvSpPr/>
              <p:nvPr/>
            </p:nvSpPr>
            <p:spPr>
              <a:xfrm flipV="1">
                <a:off x="2448" y="870"/>
                <a:ext cx="1" cy="2010"/>
              </a:xfrm>
              <a:prstGeom prst="line">
                <a:avLst/>
              </a:prstGeom>
              <a:ln w="25400" cap="flat" cmpd="sng">
                <a:solidFill>
                  <a:schemeClr val="tx1"/>
                </a:solidFill>
                <a:prstDash val="solid"/>
                <a:headEnd type="none" w="med" len="med"/>
                <a:tailEnd type="stealth" w="med" len="lg"/>
              </a:ln>
            </p:spPr>
          </p:sp>
          <p:sp>
            <p:nvSpPr>
              <p:cNvPr id="263389" name="文本框 263388"/>
              <p:cNvSpPr txBox="1"/>
              <p:nvPr/>
            </p:nvSpPr>
            <p:spPr>
              <a:xfrm>
                <a:off x="4993" y="1825"/>
                <a:ext cx="507" cy="399"/>
              </a:xfrm>
              <a:prstGeom prst="rect">
                <a:avLst/>
              </a:prstGeom>
              <a:noFill/>
              <a:ln w="38100">
                <a:noFill/>
              </a:ln>
            </p:spPr>
            <p:txBody>
              <a:bodyPr wrap="none" anchor="t" anchorCtr="0">
                <a:spAutoFit/>
              </a:bodyPr>
              <a:lstStyle/>
              <a:p>
                <a:r>
                  <a:rPr lang="zh-CN" altLang="en-US" b="1" i="1" dirty="0">
                    <a:latin typeface="宋体" panose="02010600030101010101" pitchFamily="2" charset="-122"/>
                    <a:sym typeface="Symbol" panose="05050102010706020507" pitchFamily="18" charset="2"/>
                  </a:rPr>
                  <a:t> </a:t>
                </a:r>
                <a:r>
                  <a:rPr lang="en-US" altLang="zh-CN" b="1" i="1">
                    <a:latin typeface="宋体" panose="02010600030101010101" pitchFamily="2" charset="-122"/>
                    <a:sym typeface="Symbol" panose="05050102010706020507" pitchFamily="18" charset="2"/>
                  </a:rPr>
                  <a:t>t</a:t>
                </a:r>
                <a:endParaRPr lang="en-US" altLang="zh-CN" b="1">
                  <a:solidFill>
                    <a:srgbClr val="FF3300"/>
                  </a:solidFill>
                  <a:latin typeface="宋体" panose="02010600030101010101" pitchFamily="2" charset="-122"/>
                  <a:sym typeface="Symbol" panose="05050102010706020507" pitchFamily="18" charset="2"/>
                </a:endParaRPr>
              </a:p>
            </p:txBody>
          </p:sp>
          <p:sp>
            <p:nvSpPr>
              <p:cNvPr id="263390" name="文本框 263389"/>
              <p:cNvSpPr txBox="1"/>
              <p:nvPr/>
            </p:nvSpPr>
            <p:spPr>
              <a:xfrm>
                <a:off x="2208" y="1776"/>
                <a:ext cx="308" cy="400"/>
              </a:xfrm>
              <a:prstGeom prst="rect">
                <a:avLst/>
              </a:prstGeom>
              <a:noFill/>
              <a:ln w="38100">
                <a:noFill/>
              </a:ln>
            </p:spPr>
            <p:txBody>
              <a:bodyPr wrap="none" anchor="t" anchorCtr="0">
                <a:spAutoFit/>
              </a:bodyPr>
              <a:lstStyle/>
              <a:p>
                <a:r>
                  <a:rPr lang="en-US" altLang="zh-CN" b="1">
                    <a:latin typeface="宋体" panose="02010600030101010101" pitchFamily="2" charset="-122"/>
                  </a:rPr>
                  <a:t>0</a:t>
                </a:r>
              </a:p>
            </p:txBody>
          </p:sp>
          <p:sp>
            <p:nvSpPr>
              <p:cNvPr id="263391" name="直接连接符 263390"/>
              <p:cNvSpPr/>
              <p:nvPr/>
            </p:nvSpPr>
            <p:spPr>
              <a:xfrm>
                <a:off x="2448" y="1871"/>
                <a:ext cx="2789" cy="1"/>
              </a:xfrm>
              <a:prstGeom prst="line">
                <a:avLst/>
              </a:prstGeom>
              <a:ln w="25400" cap="flat" cmpd="sng">
                <a:solidFill>
                  <a:schemeClr val="tx1"/>
                </a:solidFill>
                <a:prstDash val="solid"/>
                <a:headEnd type="none" w="med" len="med"/>
                <a:tailEnd type="stealth" w="med" len="lg"/>
              </a:ln>
            </p:spPr>
          </p:sp>
          <p:sp>
            <p:nvSpPr>
              <p:cNvPr id="263392" name="文本框 263391"/>
              <p:cNvSpPr txBox="1"/>
              <p:nvPr/>
            </p:nvSpPr>
            <p:spPr>
              <a:xfrm>
                <a:off x="4224" y="1872"/>
                <a:ext cx="464" cy="398"/>
              </a:xfrm>
              <a:prstGeom prst="rect">
                <a:avLst/>
              </a:prstGeom>
              <a:noFill/>
              <a:ln w="38100">
                <a:noFill/>
              </a:ln>
            </p:spPr>
            <p:txBody>
              <a:bodyPr wrap="none" anchor="t" anchorCtr="0">
                <a:spAutoFit/>
              </a:bodyPr>
              <a:lstStyle/>
              <a:p>
                <a:r>
                  <a:rPr lang="en-US" altLang="zh-CN" b="1">
                    <a:latin typeface="宋体" panose="02010600030101010101" pitchFamily="2" charset="-122"/>
                  </a:rPr>
                  <a:t>2</a:t>
                </a:r>
                <a:r>
                  <a:rPr lang="en-US" altLang="zh-CN" b="1">
                    <a:latin typeface="宋体" panose="02010600030101010101" pitchFamily="2" charset="-122"/>
                    <a:sym typeface="Symbol" panose="05050102010706020507" pitchFamily="18" charset="2"/>
                  </a:rPr>
                  <a:t></a:t>
                </a:r>
                <a:endParaRPr lang="en-US" altLang="zh-CN" b="1">
                  <a:latin typeface="宋体" panose="02010600030101010101" pitchFamily="2" charset="-122"/>
                </a:endParaRPr>
              </a:p>
            </p:txBody>
          </p:sp>
          <p:sp>
            <p:nvSpPr>
              <p:cNvPr id="263393" name="文本框 263392"/>
              <p:cNvSpPr txBox="1"/>
              <p:nvPr/>
            </p:nvSpPr>
            <p:spPr>
              <a:xfrm>
                <a:off x="3120" y="1825"/>
                <a:ext cx="323" cy="399"/>
              </a:xfrm>
              <a:prstGeom prst="rect">
                <a:avLst/>
              </a:prstGeom>
              <a:noFill/>
              <a:ln w="38100">
                <a:noFill/>
              </a:ln>
            </p:spPr>
            <p:txBody>
              <a:bodyPr wrap="none" anchor="t" anchorCtr="0">
                <a:spAutoFit/>
              </a:bodyPr>
              <a:lstStyle/>
              <a:p>
                <a:r>
                  <a:rPr lang="zh-CN" altLang="en-US" b="1">
                    <a:latin typeface="宋体" panose="02010600030101010101" pitchFamily="2" charset="-122"/>
                    <a:sym typeface="Symbol" panose="05050102010706020507" pitchFamily="18" charset="2"/>
                  </a:rPr>
                  <a:t></a:t>
                </a:r>
                <a:endParaRPr lang="zh-CN" altLang="en-US" b="1">
                  <a:latin typeface="宋体" panose="02010600030101010101" pitchFamily="2" charset="-122"/>
                </a:endParaRPr>
              </a:p>
            </p:txBody>
          </p:sp>
        </p:grpSp>
        <p:sp>
          <p:nvSpPr>
            <p:cNvPr id="263394" name="任意多边形 263393"/>
            <p:cNvSpPr/>
            <p:nvPr/>
          </p:nvSpPr>
          <p:spPr>
            <a:xfrm>
              <a:off x="664" y="2035"/>
              <a:ext cx="1245" cy="1200"/>
            </a:xfrm>
            <a:custGeom>
              <a:avLst/>
              <a:gdLst/>
              <a:ahLst/>
              <a:cxnLst/>
              <a:rect l="0" t="0" r="0" b="0"/>
              <a:pathLst>
                <a:path w="2152" h="2024">
                  <a:moveTo>
                    <a:pt x="0" y="977"/>
                  </a:moveTo>
                  <a:cubicBezTo>
                    <a:pt x="99" y="840"/>
                    <a:pt x="343" y="0"/>
                    <a:pt x="597" y="152"/>
                  </a:cubicBezTo>
                  <a:cubicBezTo>
                    <a:pt x="851" y="304"/>
                    <a:pt x="1265" y="1752"/>
                    <a:pt x="1524" y="1888"/>
                  </a:cubicBezTo>
                  <a:cubicBezTo>
                    <a:pt x="1783" y="2024"/>
                    <a:pt x="2021" y="1161"/>
                    <a:pt x="2152" y="970"/>
                  </a:cubicBezTo>
                </a:path>
              </a:pathLst>
            </a:custGeom>
            <a:noFill/>
            <a:ln w="38100" cap="flat" cmpd="sng">
              <a:solidFill>
                <a:srgbClr val="FF9900">
                  <a:alpha val="100000"/>
                </a:srgbClr>
              </a:solidFill>
              <a:prstDash val="solid"/>
              <a:headEnd type="none" w="med" len="med"/>
              <a:tailEnd type="none" w="sm" len="lg"/>
            </a:ln>
          </p:spPr>
          <p:txBody>
            <a:bodyPr/>
            <a:lstStyle/>
            <a:p>
              <a:endParaRPr lang="zh-CN" altLang="en-US"/>
            </a:p>
          </p:txBody>
        </p:sp>
        <p:sp>
          <p:nvSpPr>
            <p:cNvPr id="263395" name="任意多边形 263394"/>
            <p:cNvSpPr/>
            <p:nvPr/>
          </p:nvSpPr>
          <p:spPr>
            <a:xfrm>
              <a:off x="1900" y="2088"/>
              <a:ext cx="479" cy="533"/>
            </a:xfrm>
            <a:custGeom>
              <a:avLst/>
              <a:gdLst/>
              <a:ahLst/>
              <a:cxnLst/>
              <a:rect l="0" t="0" r="0" b="0"/>
              <a:pathLst>
                <a:path w="828" h="900">
                  <a:moveTo>
                    <a:pt x="0" y="900"/>
                  </a:moveTo>
                  <a:cubicBezTo>
                    <a:pt x="84" y="766"/>
                    <a:pt x="366" y="192"/>
                    <a:pt x="504" y="96"/>
                  </a:cubicBezTo>
                  <a:cubicBezTo>
                    <a:pt x="642" y="0"/>
                    <a:pt x="761" y="277"/>
                    <a:pt x="828" y="324"/>
                  </a:cubicBezTo>
                </a:path>
              </a:pathLst>
            </a:custGeom>
            <a:noFill/>
            <a:ln w="38100" cap="flat" cmpd="sng">
              <a:solidFill>
                <a:srgbClr val="FF9900">
                  <a:alpha val="100000"/>
                </a:srgbClr>
              </a:solidFill>
              <a:prstDash val="solid"/>
              <a:headEnd type="none" w="med" len="med"/>
              <a:tailEnd type="none" w="sm" len="lg"/>
            </a:ln>
          </p:spPr>
          <p:txBody>
            <a:bodyPr/>
            <a:lstStyle/>
            <a:p>
              <a:endParaRPr lang="zh-CN" altLang="en-US"/>
            </a:p>
          </p:txBody>
        </p:sp>
        <p:sp>
          <p:nvSpPr>
            <p:cNvPr id="263396" name="文本框 263395"/>
            <p:cNvSpPr txBox="1"/>
            <p:nvPr/>
          </p:nvSpPr>
          <p:spPr>
            <a:xfrm>
              <a:off x="887" y="1873"/>
              <a:ext cx="240" cy="288"/>
            </a:xfrm>
            <a:prstGeom prst="rect">
              <a:avLst/>
            </a:prstGeom>
            <a:noFill/>
            <a:ln w="38100">
              <a:noFill/>
            </a:ln>
          </p:spPr>
          <p:txBody>
            <a:bodyPr wrap="none" anchor="t" anchorCtr="0">
              <a:spAutoFit/>
            </a:bodyPr>
            <a:lstStyle/>
            <a:p>
              <a:r>
                <a:rPr lang="en-US" altLang="zh-CN" b="1" i="1" dirty="0" err="1">
                  <a:solidFill>
                    <a:srgbClr val="FF9900"/>
                  </a:solidFill>
                  <a:latin typeface="宋体" panose="02010600030101010101" pitchFamily="2" charset="-122"/>
                </a:rPr>
                <a:t>i</a:t>
              </a:r>
              <a:r>
                <a:rPr lang="en-US" altLang="zh-CN" b="1" baseline="-25000" dirty="0" err="1">
                  <a:solidFill>
                    <a:srgbClr val="FF9900"/>
                  </a:solidFill>
                  <a:latin typeface="宋体" panose="02010600030101010101" pitchFamily="2" charset="-122"/>
                </a:rPr>
                <a:t>u</a:t>
              </a:r>
              <a:endParaRPr lang="en-US" altLang="zh-CN" b="1" baseline="-25000">
                <a:solidFill>
                  <a:srgbClr val="FF9900"/>
                </a:solidFill>
                <a:latin typeface="宋体" panose="02010600030101010101" pitchFamily="2" charset="-122"/>
              </a:endParaRPr>
            </a:p>
          </p:txBody>
        </p:sp>
        <p:grpSp>
          <p:nvGrpSpPr>
            <p:cNvPr id="263397" name="组合 263396"/>
            <p:cNvGrpSpPr/>
            <p:nvPr/>
          </p:nvGrpSpPr>
          <p:grpSpPr>
            <a:xfrm>
              <a:off x="667" y="1904"/>
              <a:ext cx="1641" cy="1374"/>
              <a:chOff x="636" y="1899"/>
              <a:chExt cx="2388" cy="1902"/>
            </a:xfrm>
          </p:grpSpPr>
          <p:sp>
            <p:nvSpPr>
              <p:cNvPr id="263398" name="任意多边形 263397"/>
              <p:cNvSpPr/>
              <p:nvPr/>
            </p:nvSpPr>
            <p:spPr>
              <a:xfrm>
                <a:off x="636" y="2290"/>
                <a:ext cx="1172" cy="1511"/>
              </a:xfrm>
              <a:custGeom>
                <a:avLst/>
                <a:gdLst/>
                <a:ahLst/>
                <a:cxnLst/>
                <a:rect l="0" t="0" r="0" b="0"/>
                <a:pathLst>
                  <a:path w="1392" h="1840">
                    <a:moveTo>
                      <a:pt x="1392" y="744"/>
                    </a:moveTo>
                    <a:cubicBezTo>
                      <a:pt x="1296" y="906"/>
                      <a:pt x="1048" y="1840"/>
                      <a:pt x="816" y="1716"/>
                    </a:cubicBezTo>
                    <a:cubicBezTo>
                      <a:pt x="584" y="1592"/>
                      <a:pt x="170" y="358"/>
                      <a:pt x="0" y="0"/>
                    </a:cubicBezTo>
                  </a:path>
                </a:pathLst>
              </a:custGeom>
              <a:noFill/>
              <a:ln w="38100" cap="flat" cmpd="sng">
                <a:solidFill>
                  <a:srgbClr val="FF0066">
                    <a:alpha val="100000"/>
                  </a:srgbClr>
                </a:solidFill>
                <a:prstDash val="solid"/>
                <a:headEnd type="none" w="med" len="med"/>
                <a:tailEnd type="none" w="sm" len="lg"/>
              </a:ln>
            </p:spPr>
            <p:txBody>
              <a:bodyPr/>
              <a:lstStyle/>
              <a:p>
                <a:endParaRPr lang="zh-CN" altLang="en-US"/>
              </a:p>
            </p:txBody>
          </p:sp>
          <p:sp>
            <p:nvSpPr>
              <p:cNvPr id="263399" name="任意多边形 263398"/>
              <p:cNvSpPr/>
              <p:nvPr/>
            </p:nvSpPr>
            <p:spPr>
              <a:xfrm>
                <a:off x="1788" y="2208"/>
                <a:ext cx="950" cy="723"/>
              </a:xfrm>
              <a:custGeom>
                <a:avLst/>
                <a:gdLst/>
                <a:ahLst/>
                <a:cxnLst/>
                <a:rect l="0" t="0" r="0" b="0"/>
                <a:pathLst>
                  <a:path w="1128" h="880">
                    <a:moveTo>
                      <a:pt x="0" y="880"/>
                    </a:moveTo>
                    <a:cubicBezTo>
                      <a:pt x="92" y="734"/>
                      <a:pt x="352" y="8"/>
                      <a:pt x="540" y="4"/>
                    </a:cubicBezTo>
                    <a:cubicBezTo>
                      <a:pt x="728" y="0"/>
                      <a:pt x="1006" y="679"/>
                      <a:pt x="1128" y="856"/>
                    </a:cubicBezTo>
                  </a:path>
                </a:pathLst>
              </a:custGeom>
              <a:noFill/>
              <a:ln w="38100" cap="flat" cmpd="sng">
                <a:solidFill>
                  <a:srgbClr val="FF0066">
                    <a:alpha val="100000"/>
                  </a:srgbClr>
                </a:solidFill>
                <a:prstDash val="solid"/>
                <a:headEnd type="none" w="med" len="med"/>
                <a:tailEnd type="none" w="sm" len="lg"/>
              </a:ln>
            </p:spPr>
            <p:txBody>
              <a:bodyPr/>
              <a:lstStyle/>
              <a:p>
                <a:endParaRPr lang="zh-CN" altLang="en-US"/>
              </a:p>
            </p:txBody>
          </p:sp>
          <p:sp>
            <p:nvSpPr>
              <p:cNvPr id="263400" name="任意多边形 263399"/>
              <p:cNvSpPr/>
              <p:nvPr/>
            </p:nvSpPr>
            <p:spPr>
              <a:xfrm>
                <a:off x="2736" y="2916"/>
                <a:ext cx="288" cy="396"/>
              </a:xfrm>
              <a:custGeom>
                <a:avLst/>
                <a:gdLst/>
                <a:ahLst/>
                <a:cxnLst/>
                <a:rect l="0" t="0" r="0" b="0"/>
                <a:pathLst>
                  <a:path w="336" h="624">
                    <a:moveTo>
                      <a:pt x="0" y="0"/>
                    </a:moveTo>
                    <a:lnTo>
                      <a:pt x="192" y="384"/>
                    </a:lnTo>
                    <a:lnTo>
                      <a:pt x="336" y="624"/>
                    </a:lnTo>
                  </a:path>
                </a:pathLst>
              </a:custGeom>
              <a:noFill/>
              <a:ln w="38100" cap="flat" cmpd="sng">
                <a:solidFill>
                  <a:srgbClr val="FF0066">
                    <a:alpha val="100000"/>
                  </a:srgbClr>
                </a:solidFill>
                <a:prstDash val="solid"/>
                <a:headEnd type="none" w="med" len="med"/>
                <a:tailEnd type="none" w="med" len="med"/>
              </a:ln>
            </p:spPr>
            <p:txBody>
              <a:bodyPr/>
              <a:lstStyle/>
              <a:p>
                <a:endParaRPr lang="zh-CN" altLang="en-US"/>
              </a:p>
            </p:txBody>
          </p:sp>
          <p:sp>
            <p:nvSpPr>
              <p:cNvPr id="263401" name="文本框 263400"/>
              <p:cNvSpPr txBox="1"/>
              <p:nvPr/>
            </p:nvSpPr>
            <p:spPr>
              <a:xfrm>
                <a:off x="2203" y="1899"/>
                <a:ext cx="380" cy="398"/>
              </a:xfrm>
              <a:prstGeom prst="rect">
                <a:avLst/>
              </a:prstGeom>
              <a:noFill/>
              <a:ln w="38100">
                <a:noFill/>
              </a:ln>
            </p:spPr>
            <p:txBody>
              <a:bodyPr wrap="none" anchor="t" anchorCtr="0">
                <a:spAutoFit/>
              </a:bodyPr>
              <a:lstStyle/>
              <a:p>
                <a:r>
                  <a:rPr lang="en-US" altLang="zh-CN" b="1" i="1" dirty="0" err="1">
                    <a:solidFill>
                      <a:srgbClr val="FF0066"/>
                    </a:solidFill>
                    <a:latin typeface="宋体" panose="02010600030101010101" pitchFamily="2" charset="-122"/>
                  </a:rPr>
                  <a:t>i</a:t>
                </a:r>
                <a:r>
                  <a:rPr lang="en-US" altLang="zh-CN" b="1" baseline="-25000" dirty="0" err="1">
                    <a:solidFill>
                      <a:srgbClr val="FF0066"/>
                    </a:solidFill>
                    <a:latin typeface="宋体" panose="02010600030101010101" pitchFamily="2" charset="-122"/>
                  </a:rPr>
                  <a:t>w</a:t>
                </a:r>
                <a:endParaRPr lang="en-US" altLang="zh-CN" b="1" baseline="-25000">
                  <a:solidFill>
                    <a:srgbClr val="FF0066"/>
                  </a:solidFill>
                  <a:latin typeface="宋体" panose="02010600030101010101" pitchFamily="2" charset="-122"/>
                </a:endParaRPr>
              </a:p>
            </p:txBody>
          </p:sp>
        </p:grpSp>
        <p:grpSp>
          <p:nvGrpSpPr>
            <p:cNvPr id="263402" name="组合 263401"/>
            <p:cNvGrpSpPr/>
            <p:nvPr/>
          </p:nvGrpSpPr>
          <p:grpSpPr>
            <a:xfrm>
              <a:off x="667" y="1897"/>
              <a:ext cx="1634" cy="1347"/>
              <a:chOff x="636" y="1889"/>
              <a:chExt cx="2378" cy="1865"/>
            </a:xfrm>
          </p:grpSpPr>
          <p:sp>
            <p:nvSpPr>
              <p:cNvPr id="263403" name="任意多边形 263402"/>
              <p:cNvSpPr/>
              <p:nvPr/>
            </p:nvSpPr>
            <p:spPr>
              <a:xfrm>
                <a:off x="1202" y="2092"/>
                <a:ext cx="1812" cy="1662"/>
              </a:xfrm>
              <a:custGeom>
                <a:avLst/>
                <a:gdLst/>
                <a:ahLst/>
                <a:cxnLst/>
                <a:rect l="0" t="0" r="0" b="0"/>
                <a:pathLst>
                  <a:path w="2152" h="2024">
                    <a:moveTo>
                      <a:pt x="0" y="977"/>
                    </a:moveTo>
                    <a:cubicBezTo>
                      <a:pt x="99" y="840"/>
                      <a:pt x="343" y="0"/>
                      <a:pt x="597" y="152"/>
                    </a:cubicBezTo>
                    <a:cubicBezTo>
                      <a:pt x="851" y="304"/>
                      <a:pt x="1265" y="1752"/>
                      <a:pt x="1524" y="1888"/>
                    </a:cubicBezTo>
                    <a:cubicBezTo>
                      <a:pt x="1783" y="2024"/>
                      <a:pt x="2021" y="1161"/>
                      <a:pt x="2152" y="970"/>
                    </a:cubicBezTo>
                  </a:path>
                </a:pathLst>
              </a:custGeom>
              <a:noFill/>
              <a:ln w="38100" cap="flat" cmpd="sng">
                <a:solidFill>
                  <a:srgbClr val="009900">
                    <a:alpha val="100000"/>
                  </a:srgbClr>
                </a:solidFill>
                <a:prstDash val="solid"/>
                <a:headEnd type="none" w="med" len="med"/>
                <a:tailEnd type="none" w="sm" len="lg"/>
              </a:ln>
            </p:spPr>
            <p:txBody>
              <a:bodyPr/>
              <a:lstStyle/>
              <a:p>
                <a:endParaRPr lang="zh-CN" altLang="en-US"/>
              </a:p>
            </p:txBody>
          </p:sp>
          <p:sp>
            <p:nvSpPr>
              <p:cNvPr id="263404" name="任意多边形 263403"/>
              <p:cNvSpPr/>
              <p:nvPr/>
            </p:nvSpPr>
            <p:spPr>
              <a:xfrm>
                <a:off x="636" y="2893"/>
                <a:ext cx="566" cy="827"/>
              </a:xfrm>
              <a:custGeom>
                <a:avLst/>
                <a:gdLst/>
                <a:ahLst/>
                <a:cxnLst/>
                <a:rect l="0" t="0" r="0" b="0"/>
                <a:pathLst>
                  <a:path w="672" h="1080">
                    <a:moveTo>
                      <a:pt x="672" y="0"/>
                    </a:moveTo>
                    <a:cubicBezTo>
                      <a:pt x="536" y="420"/>
                      <a:pt x="400" y="840"/>
                      <a:pt x="288" y="960"/>
                    </a:cubicBezTo>
                    <a:cubicBezTo>
                      <a:pt x="176" y="1080"/>
                      <a:pt x="88" y="900"/>
                      <a:pt x="0" y="720"/>
                    </a:cubicBezTo>
                  </a:path>
                </a:pathLst>
              </a:custGeom>
              <a:noFill/>
              <a:ln w="38100" cap="flat" cmpd="sng">
                <a:solidFill>
                  <a:srgbClr val="009900">
                    <a:alpha val="100000"/>
                  </a:srgbClr>
                </a:solidFill>
                <a:prstDash val="solid"/>
                <a:headEnd type="none" w="med" len="med"/>
                <a:tailEnd type="none" w="sm" len="lg"/>
              </a:ln>
            </p:spPr>
            <p:txBody>
              <a:bodyPr/>
              <a:lstStyle/>
              <a:p>
                <a:endParaRPr lang="zh-CN" altLang="en-US"/>
              </a:p>
            </p:txBody>
          </p:sp>
          <p:sp>
            <p:nvSpPr>
              <p:cNvPr id="263405" name="文本框 263404"/>
              <p:cNvSpPr txBox="1"/>
              <p:nvPr/>
            </p:nvSpPr>
            <p:spPr>
              <a:xfrm>
                <a:off x="1598" y="1889"/>
                <a:ext cx="339" cy="398"/>
              </a:xfrm>
              <a:prstGeom prst="rect">
                <a:avLst/>
              </a:prstGeom>
              <a:noFill/>
              <a:ln w="38100">
                <a:noFill/>
              </a:ln>
            </p:spPr>
            <p:txBody>
              <a:bodyPr wrap="none" anchor="t" anchorCtr="0">
                <a:spAutoFit/>
              </a:bodyPr>
              <a:lstStyle/>
              <a:p>
                <a:r>
                  <a:rPr lang="en-US" altLang="zh-CN" b="1" i="1">
                    <a:solidFill>
                      <a:srgbClr val="009900"/>
                    </a:solidFill>
                    <a:latin typeface="宋体" panose="02010600030101010101" pitchFamily="2" charset="-122"/>
                  </a:rPr>
                  <a:t>i</a:t>
                </a:r>
                <a:r>
                  <a:rPr lang="en-US" altLang="zh-CN" b="1" baseline="-25000">
                    <a:solidFill>
                      <a:srgbClr val="009900"/>
                    </a:solidFill>
                    <a:latin typeface="宋体" panose="02010600030101010101" pitchFamily="2" charset="-122"/>
                  </a:rPr>
                  <a:t>v</a:t>
                </a:r>
              </a:p>
            </p:txBody>
          </p:sp>
        </p:grpSp>
        <p:sp>
          <p:nvSpPr>
            <p:cNvPr id="263406" name="矩形 263405"/>
            <p:cNvSpPr/>
            <p:nvPr/>
          </p:nvSpPr>
          <p:spPr>
            <a:xfrm>
              <a:off x="463" y="1883"/>
              <a:ext cx="170" cy="288"/>
            </a:xfrm>
            <a:prstGeom prst="rect">
              <a:avLst/>
            </a:prstGeom>
            <a:noFill/>
            <a:ln w="9525">
              <a:noFill/>
            </a:ln>
          </p:spPr>
          <p:txBody>
            <a:bodyPr wrap="none" anchor="t" anchorCtr="0">
              <a:spAutoFit/>
            </a:bodyPr>
            <a:lstStyle/>
            <a:p>
              <a:pPr algn="ctr"/>
              <a:r>
                <a:rPr lang="en-US" altLang="zh-CN" b="1" i="1">
                  <a:solidFill>
                    <a:schemeClr val="tx2"/>
                  </a:solidFill>
                  <a:latin typeface="宋体" panose="02010600030101010101" pitchFamily="2" charset="-122"/>
                </a:rPr>
                <a:t>i</a:t>
              </a:r>
            </a:p>
          </p:txBody>
        </p:sp>
      </p:grpSp>
      <p:sp>
        <p:nvSpPr>
          <p:cNvPr id="239"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656307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263382"/>
                                        </p:tgtEl>
                                        <p:attrNameLst>
                                          <p:attrName>style.visibility</p:attrName>
                                        </p:attrNameLst>
                                      </p:cBhvr>
                                      <p:to>
                                        <p:strVal val="visible"/>
                                      </p:to>
                                    </p:set>
                                    <p:animEffect transition="in" filter="barn(outHorizontal)">
                                      <p:cBhvr>
                                        <p:cTn id="7" dur="500"/>
                                        <p:tgtEl>
                                          <p:spTgt spid="26338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63268"/>
                                        </p:tgtEl>
                                        <p:attrNameLst>
                                          <p:attrName>style.visibility</p:attrName>
                                        </p:attrNameLst>
                                      </p:cBhvr>
                                      <p:to>
                                        <p:strVal val="visible"/>
                                      </p:to>
                                    </p:set>
                                    <p:animEffect transition="in" filter="wipe(up)">
                                      <p:cBhvr>
                                        <p:cTn id="12" dur="500"/>
                                        <p:tgtEl>
                                          <p:spTgt spid="26326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3271">
                                            <p:txEl>
                                              <p:pRg st="0" end="0"/>
                                            </p:txEl>
                                          </p:spTgt>
                                        </p:tgtEl>
                                        <p:attrNameLst>
                                          <p:attrName>style.visibility</p:attrName>
                                        </p:attrNameLst>
                                      </p:cBhvr>
                                      <p:to>
                                        <p:strVal val="visible"/>
                                      </p:to>
                                    </p:set>
                                    <p:animEffect transition="in" filter="wipe(left)">
                                      <p:cBhvr>
                                        <p:cTn id="17" dur="500"/>
                                        <p:tgtEl>
                                          <p:spTgt spid="26327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63170"/>
                                        </p:tgtEl>
                                        <p:attrNameLst>
                                          <p:attrName>style.visibility</p:attrName>
                                        </p:attrNameLst>
                                      </p:cBhvr>
                                      <p:to>
                                        <p:strVal val="visible"/>
                                      </p:to>
                                    </p:set>
                                    <p:animEffect transition="in" filter="wipe(left)">
                                      <p:cBhvr>
                                        <p:cTn id="22" dur="500"/>
                                        <p:tgtEl>
                                          <p:spTgt spid="26317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263219"/>
                                        </p:tgtEl>
                                        <p:attrNameLst>
                                          <p:attrName>style.visibility</p:attrName>
                                        </p:attrNameLst>
                                      </p:cBhvr>
                                      <p:to>
                                        <p:strVal val="visible"/>
                                      </p:to>
                                    </p:set>
                                    <p:animEffect transition="in" filter="box(out)">
                                      <p:cBhvr>
                                        <p:cTn id="27" dur="500"/>
                                        <p:tgtEl>
                                          <p:spTgt spid="263219"/>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63256"/>
                                        </p:tgtEl>
                                        <p:attrNameLst>
                                          <p:attrName>style.visibility</p:attrName>
                                        </p:attrNameLst>
                                      </p:cBhvr>
                                      <p:to>
                                        <p:strVal val="visible"/>
                                      </p:to>
                                    </p:set>
                                    <p:animEffect transition="in" filter="wipe(left)">
                                      <p:cBhvr>
                                        <p:cTn id="32" dur="500"/>
                                        <p:tgtEl>
                                          <p:spTgt spid="26325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63363">
                                            <p:txEl>
                                              <p:pRg st="0" end="0"/>
                                            </p:txEl>
                                          </p:spTgt>
                                        </p:tgtEl>
                                        <p:attrNameLst>
                                          <p:attrName>style.visibility</p:attrName>
                                        </p:attrNameLst>
                                      </p:cBhvr>
                                      <p:to>
                                        <p:strVal val="visible"/>
                                      </p:to>
                                    </p:set>
                                    <p:animEffect transition="in" filter="wipe(left)">
                                      <p:cBhvr>
                                        <p:cTn id="37" dur="500"/>
                                        <p:tgtEl>
                                          <p:spTgt spid="26336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63364">
                                            <p:txEl>
                                              <p:pRg st="0" end="0"/>
                                            </p:txEl>
                                          </p:spTgt>
                                        </p:tgtEl>
                                        <p:attrNameLst>
                                          <p:attrName>style.visibility</p:attrName>
                                        </p:attrNameLst>
                                      </p:cBhvr>
                                      <p:to>
                                        <p:strVal val="visible"/>
                                      </p:to>
                                    </p:set>
                                    <p:animEffect transition="in" filter="wipe(left)">
                                      <p:cBhvr>
                                        <p:cTn id="42" dur="500"/>
                                        <p:tgtEl>
                                          <p:spTgt spid="26336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263267"/>
                                        </p:tgtEl>
                                        <p:attrNameLst>
                                          <p:attrName>style.visibility</p:attrName>
                                        </p:attrNameLst>
                                      </p:cBhvr>
                                      <p:to>
                                        <p:strVal val="visible"/>
                                      </p:to>
                                    </p:set>
                                    <p:animEffect transition="in" filter="wipe(up)">
                                      <p:cBhvr>
                                        <p:cTn id="47" dur="500"/>
                                        <p:tgtEl>
                                          <p:spTgt spid="263267"/>
                                        </p:tgtEl>
                                      </p:cBhvr>
                                    </p:animEffect>
                                  </p:childTnLst>
                                </p:cTn>
                              </p:par>
                            </p:childTnLst>
                          </p:cTn>
                        </p:par>
                        <p:par>
                          <p:cTn id="48" fill="hold">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263274">
                                            <p:txEl>
                                              <p:pRg st="0" end="0"/>
                                            </p:txEl>
                                          </p:spTgt>
                                        </p:tgtEl>
                                        <p:attrNameLst>
                                          <p:attrName>style.visibility</p:attrName>
                                        </p:attrNameLst>
                                      </p:cBhvr>
                                      <p:to>
                                        <p:strVal val="visible"/>
                                      </p:to>
                                    </p:set>
                                    <p:animEffect transition="in" filter="wipe(left)">
                                      <p:cBhvr>
                                        <p:cTn id="51" dur="500"/>
                                        <p:tgtEl>
                                          <p:spTgt spid="263274">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4" presetClass="entr" presetSubtype="32" fill="hold" nodeType="clickEffect">
                                  <p:stCondLst>
                                    <p:cond delay="0"/>
                                  </p:stCondLst>
                                  <p:childTnLst>
                                    <p:set>
                                      <p:cBhvr>
                                        <p:cTn id="55" dur="1" fill="hold">
                                          <p:stCondLst>
                                            <p:cond delay="0"/>
                                          </p:stCondLst>
                                        </p:cTn>
                                        <p:tgtEl>
                                          <p:spTgt spid="263278"/>
                                        </p:tgtEl>
                                        <p:attrNameLst>
                                          <p:attrName>style.visibility</p:attrName>
                                        </p:attrNameLst>
                                      </p:cBhvr>
                                      <p:to>
                                        <p:strVal val="visible"/>
                                      </p:to>
                                    </p:set>
                                    <p:animEffect transition="in" filter="box(out)">
                                      <p:cBhvr>
                                        <p:cTn id="56" dur="500"/>
                                        <p:tgtEl>
                                          <p:spTgt spid="263278"/>
                                        </p:tgtEl>
                                      </p:cBhvr>
                                    </p:animEffect>
                                  </p:childTnLst>
                                  <p:subTnLst>
                                    <p:audio>
                                      <p:cMediaNode>
                                        <p:cTn display="0" masterRel="sameClick">
                                          <p:stCondLst>
                                            <p:cond evt="begin" delay="0">
                                              <p:tn val="54"/>
                                            </p:cond>
                                          </p:stCondLst>
                                          <p:endCondLst>
                                            <p:cond evt="onStopAudio" delay="0">
                                              <p:tgtEl>
                                                <p:sldTgt/>
                                              </p:tgtEl>
                                            </p:cond>
                                          </p:endCondLst>
                                        </p:cTn>
                                        <p:tgtEl>
                                          <p:sndTgt r:embed="rId2" name="CAMERA.WAV"/>
                                        </p:tgtEl>
                                      </p:cMediaNode>
                                    </p:audio>
                                  </p:sub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263275">
                                            <p:txEl>
                                              <p:pRg st="0" end="0"/>
                                            </p:txEl>
                                          </p:spTgt>
                                        </p:tgtEl>
                                        <p:attrNameLst>
                                          <p:attrName>style.visibility</p:attrName>
                                        </p:attrNameLst>
                                      </p:cBhvr>
                                      <p:to>
                                        <p:strVal val="visible"/>
                                      </p:to>
                                    </p:set>
                                    <p:animEffect transition="in" filter="wipe(left)">
                                      <p:cBhvr>
                                        <p:cTn id="61" dur="500"/>
                                        <p:tgtEl>
                                          <p:spTgt spid="263275">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263371"/>
                                        </p:tgtEl>
                                        <p:attrNameLst>
                                          <p:attrName>style.visibility</p:attrName>
                                        </p:attrNameLst>
                                      </p:cBhvr>
                                      <p:to>
                                        <p:strVal val="visible"/>
                                      </p:to>
                                    </p:set>
                                    <p:animEffect transition="in" filter="wipe(left)">
                                      <p:cBhvr>
                                        <p:cTn id="66" dur="500"/>
                                        <p:tgtEl>
                                          <p:spTgt spid="263371"/>
                                        </p:tgtEl>
                                      </p:cBhvr>
                                    </p:animEffect>
                                  </p:childTnLst>
                                </p:cTn>
                              </p:par>
                            </p:childTnLst>
                          </p:cTn>
                        </p:par>
                        <p:par>
                          <p:cTn id="67" fill="hold">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263365">
                                            <p:txEl>
                                              <p:pRg st="0" end="0"/>
                                            </p:txEl>
                                          </p:spTgt>
                                        </p:tgtEl>
                                        <p:attrNameLst>
                                          <p:attrName>style.visibility</p:attrName>
                                        </p:attrNameLst>
                                      </p:cBhvr>
                                      <p:to>
                                        <p:strVal val="visible"/>
                                      </p:to>
                                    </p:set>
                                    <p:animEffect transition="in" filter="wipe(left)">
                                      <p:cBhvr>
                                        <p:cTn id="70" dur="500"/>
                                        <p:tgtEl>
                                          <p:spTgt spid="263365">
                                            <p:txEl>
                                              <p:pRg st="0" end="0"/>
                                            </p:txEl>
                                          </p:spTgt>
                                        </p:tgtEl>
                                      </p:cBhvr>
                                    </p:animEffect>
                                  </p:childTnLst>
                                </p:cTn>
                              </p:par>
                            </p:childTnLst>
                          </p:cTn>
                        </p:par>
                        <p:par>
                          <p:cTn id="71" fill="hold">
                            <p:stCondLst>
                              <p:cond delay="1000"/>
                            </p:stCondLst>
                            <p:childTnLst>
                              <p:par>
                                <p:cTn id="72" presetID="22" presetClass="entr" presetSubtype="8" fill="hold" grpId="0" nodeType="afterEffect">
                                  <p:stCondLst>
                                    <p:cond delay="0"/>
                                  </p:stCondLst>
                                  <p:childTnLst>
                                    <p:set>
                                      <p:cBhvr>
                                        <p:cTn id="73" dur="1" fill="hold">
                                          <p:stCondLst>
                                            <p:cond delay="0"/>
                                          </p:stCondLst>
                                        </p:cTn>
                                        <p:tgtEl>
                                          <p:spTgt spid="263369">
                                            <p:txEl>
                                              <p:pRg st="0" end="0"/>
                                            </p:txEl>
                                          </p:spTgt>
                                        </p:tgtEl>
                                        <p:attrNameLst>
                                          <p:attrName>style.visibility</p:attrName>
                                        </p:attrNameLst>
                                      </p:cBhvr>
                                      <p:to>
                                        <p:strVal val="visible"/>
                                      </p:to>
                                    </p:set>
                                    <p:animEffect transition="in" filter="wipe(left)">
                                      <p:cBhvr>
                                        <p:cTn id="74" dur="500"/>
                                        <p:tgtEl>
                                          <p:spTgt spid="263369">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nodeType="clickEffect">
                                  <p:stCondLst>
                                    <p:cond delay="0"/>
                                  </p:stCondLst>
                                  <p:childTnLst>
                                    <p:set>
                                      <p:cBhvr>
                                        <p:cTn id="78" dur="1" fill="hold">
                                          <p:stCondLst>
                                            <p:cond delay="0"/>
                                          </p:stCondLst>
                                        </p:cTn>
                                        <p:tgtEl>
                                          <p:spTgt spid="263269"/>
                                        </p:tgtEl>
                                        <p:attrNameLst>
                                          <p:attrName>style.visibility</p:attrName>
                                        </p:attrNameLst>
                                      </p:cBhvr>
                                      <p:to>
                                        <p:strVal val="visible"/>
                                      </p:to>
                                    </p:set>
                                    <p:animEffect transition="in" filter="wipe(up)">
                                      <p:cBhvr>
                                        <p:cTn id="79" dur="500"/>
                                        <p:tgtEl>
                                          <p:spTgt spid="263269"/>
                                        </p:tgtEl>
                                      </p:cBhvr>
                                    </p:animEffect>
                                  </p:childTnLst>
                                </p:cTn>
                              </p:par>
                            </p:childTnLst>
                          </p:cTn>
                        </p:par>
                        <p:par>
                          <p:cTn id="80" fill="hold">
                            <p:stCondLst>
                              <p:cond delay="500"/>
                            </p:stCondLst>
                            <p:childTnLst>
                              <p:par>
                                <p:cTn id="81" presetID="22" presetClass="entr" presetSubtype="8" fill="hold" grpId="0" nodeType="afterEffect">
                                  <p:stCondLst>
                                    <p:cond delay="0"/>
                                  </p:stCondLst>
                                  <p:childTnLst>
                                    <p:set>
                                      <p:cBhvr>
                                        <p:cTn id="82" dur="1" fill="hold">
                                          <p:stCondLst>
                                            <p:cond delay="0"/>
                                          </p:stCondLst>
                                        </p:cTn>
                                        <p:tgtEl>
                                          <p:spTgt spid="263273">
                                            <p:txEl>
                                              <p:pRg st="0" end="0"/>
                                            </p:txEl>
                                          </p:spTgt>
                                        </p:tgtEl>
                                        <p:attrNameLst>
                                          <p:attrName>style.visibility</p:attrName>
                                        </p:attrNameLst>
                                      </p:cBhvr>
                                      <p:to>
                                        <p:strVal val="visible"/>
                                      </p:to>
                                    </p:set>
                                    <p:animEffect transition="in" filter="wipe(left)">
                                      <p:cBhvr>
                                        <p:cTn id="83" dur="500"/>
                                        <p:tgtEl>
                                          <p:spTgt spid="263273">
                                            <p:txEl>
                                              <p:pRg st="0" end="0"/>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4" presetClass="entr" presetSubtype="32" fill="hold" nodeType="clickEffect">
                                  <p:stCondLst>
                                    <p:cond delay="0"/>
                                  </p:stCondLst>
                                  <p:childTnLst>
                                    <p:set>
                                      <p:cBhvr>
                                        <p:cTn id="87" dur="1" fill="hold">
                                          <p:stCondLst>
                                            <p:cond delay="0"/>
                                          </p:stCondLst>
                                        </p:cTn>
                                        <p:tgtEl>
                                          <p:spTgt spid="263315"/>
                                        </p:tgtEl>
                                        <p:attrNameLst>
                                          <p:attrName>style.visibility</p:attrName>
                                        </p:attrNameLst>
                                      </p:cBhvr>
                                      <p:to>
                                        <p:strVal val="visible"/>
                                      </p:to>
                                    </p:set>
                                    <p:animEffect transition="in" filter="box(out)">
                                      <p:cBhvr>
                                        <p:cTn id="88" dur="500"/>
                                        <p:tgtEl>
                                          <p:spTgt spid="263315"/>
                                        </p:tgtEl>
                                      </p:cBhvr>
                                    </p:animEffect>
                                  </p:childTnLst>
                                  <p:subTnLst>
                                    <p:audio>
                                      <p:cMediaNode>
                                        <p:cTn display="0" masterRel="sameClick">
                                          <p:stCondLst>
                                            <p:cond evt="begin" delay="0">
                                              <p:tn val="86"/>
                                            </p:cond>
                                          </p:stCondLst>
                                          <p:endCondLst>
                                            <p:cond evt="onStopAudio" delay="0">
                                              <p:tgtEl>
                                                <p:sldTgt/>
                                              </p:tgtEl>
                                            </p:cond>
                                          </p:endCondLst>
                                        </p:cTn>
                                        <p:tgtEl>
                                          <p:sndTgt r:embed="rId2" name="CAMERA.WAV"/>
                                        </p:tgtEl>
                                      </p:cMediaNode>
                                    </p:audio>
                                  </p:sub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263276">
                                            <p:txEl>
                                              <p:pRg st="0" end="0"/>
                                            </p:txEl>
                                          </p:spTgt>
                                        </p:tgtEl>
                                        <p:attrNameLst>
                                          <p:attrName>style.visibility</p:attrName>
                                        </p:attrNameLst>
                                      </p:cBhvr>
                                      <p:to>
                                        <p:strVal val="visible"/>
                                      </p:to>
                                    </p:set>
                                    <p:animEffect transition="in" filter="wipe(left)">
                                      <p:cBhvr>
                                        <p:cTn id="93" dur="500"/>
                                        <p:tgtEl>
                                          <p:spTgt spid="263276">
                                            <p:txEl>
                                              <p:pRg st="0" end="0"/>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4" presetClass="entr" presetSubtype="32" fill="hold" nodeType="clickEffect">
                                  <p:stCondLst>
                                    <p:cond delay="0"/>
                                  </p:stCondLst>
                                  <p:childTnLst>
                                    <p:set>
                                      <p:cBhvr>
                                        <p:cTn id="97" dur="1" fill="hold">
                                          <p:stCondLst>
                                            <p:cond delay="0"/>
                                          </p:stCondLst>
                                        </p:cTn>
                                        <p:tgtEl>
                                          <p:spTgt spid="263352"/>
                                        </p:tgtEl>
                                        <p:attrNameLst>
                                          <p:attrName>style.visibility</p:attrName>
                                        </p:attrNameLst>
                                      </p:cBhvr>
                                      <p:to>
                                        <p:strVal val="visible"/>
                                      </p:to>
                                    </p:set>
                                    <p:animEffect transition="in" filter="box(out)">
                                      <p:cBhvr>
                                        <p:cTn id="98" dur="500"/>
                                        <p:tgtEl>
                                          <p:spTgt spid="263352"/>
                                        </p:tgtEl>
                                      </p:cBhvr>
                                    </p:animEffect>
                                  </p:childTnLst>
                                  <p:subTnLst>
                                    <p:audio>
                                      <p:cMediaNode>
                                        <p:cTn display="0" masterRel="sameClick">
                                          <p:stCondLst>
                                            <p:cond evt="begin" delay="0">
                                              <p:tn val="96"/>
                                            </p:cond>
                                          </p:stCondLst>
                                          <p:endCondLst>
                                            <p:cond evt="onStopAudio" delay="0">
                                              <p:tgtEl>
                                                <p:sldTgt/>
                                              </p:tgtEl>
                                            </p:cond>
                                          </p:endCondLst>
                                        </p:cTn>
                                        <p:tgtEl>
                                          <p:sndTgt r:embed="rId2" name="CAMERA.WAV"/>
                                        </p:tgtEl>
                                      </p:cMediaNode>
                                    </p:audio>
                                  </p:subTnLst>
                                </p:cTn>
                              </p:par>
                            </p:childTnLst>
                          </p:cTn>
                        </p:par>
                        <p:par>
                          <p:cTn id="99" fill="hold">
                            <p:stCondLst>
                              <p:cond delay="500"/>
                            </p:stCondLst>
                            <p:childTnLst>
                              <p:par>
                                <p:cTn id="100" presetID="22" presetClass="entr" presetSubtype="8" fill="hold" grpId="0" nodeType="afterEffect">
                                  <p:stCondLst>
                                    <p:cond delay="0"/>
                                  </p:stCondLst>
                                  <p:childTnLst>
                                    <p:set>
                                      <p:cBhvr>
                                        <p:cTn id="101" dur="1" fill="hold">
                                          <p:stCondLst>
                                            <p:cond delay="0"/>
                                          </p:stCondLst>
                                        </p:cTn>
                                        <p:tgtEl>
                                          <p:spTgt spid="263366">
                                            <p:txEl>
                                              <p:pRg st="0" end="0"/>
                                            </p:txEl>
                                          </p:spTgt>
                                        </p:tgtEl>
                                        <p:attrNameLst>
                                          <p:attrName>style.visibility</p:attrName>
                                        </p:attrNameLst>
                                      </p:cBhvr>
                                      <p:to>
                                        <p:strVal val="visible"/>
                                      </p:to>
                                    </p:set>
                                    <p:animEffect transition="in" filter="wipe(left)">
                                      <p:cBhvr>
                                        <p:cTn id="102" dur="500"/>
                                        <p:tgtEl>
                                          <p:spTgt spid="263366">
                                            <p:txEl>
                                              <p:pRg st="0" end="0"/>
                                            </p:txEl>
                                          </p:spTgt>
                                        </p:tgtEl>
                                      </p:cBhvr>
                                    </p:animEffect>
                                  </p:childTnLst>
                                </p:cTn>
                              </p:par>
                            </p:childTnLst>
                          </p:cTn>
                        </p:par>
                        <p:par>
                          <p:cTn id="103" fill="hold">
                            <p:stCondLst>
                              <p:cond delay="1000"/>
                            </p:stCondLst>
                            <p:childTnLst>
                              <p:par>
                                <p:cTn id="104" presetID="22" presetClass="entr" presetSubtype="8" fill="hold" grpId="0" nodeType="afterEffect">
                                  <p:stCondLst>
                                    <p:cond delay="0"/>
                                  </p:stCondLst>
                                  <p:childTnLst>
                                    <p:set>
                                      <p:cBhvr>
                                        <p:cTn id="105" dur="1" fill="hold">
                                          <p:stCondLst>
                                            <p:cond delay="0"/>
                                          </p:stCondLst>
                                        </p:cTn>
                                        <p:tgtEl>
                                          <p:spTgt spid="263370">
                                            <p:txEl>
                                              <p:pRg st="0" end="0"/>
                                            </p:txEl>
                                          </p:spTgt>
                                        </p:tgtEl>
                                        <p:attrNameLst>
                                          <p:attrName>style.visibility</p:attrName>
                                        </p:attrNameLst>
                                      </p:cBhvr>
                                      <p:to>
                                        <p:strVal val="visible"/>
                                      </p:to>
                                    </p:set>
                                    <p:animEffect transition="in" filter="wipe(left)">
                                      <p:cBhvr>
                                        <p:cTn id="106" dur="500"/>
                                        <p:tgtEl>
                                          <p:spTgt spid="263370">
                                            <p:txEl>
                                              <p:pRg st="0" end="0"/>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nodeType="clickEffect">
                                  <p:stCondLst>
                                    <p:cond delay="0"/>
                                  </p:stCondLst>
                                  <p:childTnLst>
                                    <p:set>
                                      <p:cBhvr>
                                        <p:cTn id="110" dur="1" fill="hold">
                                          <p:stCondLst>
                                            <p:cond delay="0"/>
                                          </p:stCondLst>
                                        </p:cTn>
                                        <p:tgtEl>
                                          <p:spTgt spid="263270"/>
                                        </p:tgtEl>
                                        <p:attrNameLst>
                                          <p:attrName>style.visibility</p:attrName>
                                        </p:attrNameLst>
                                      </p:cBhvr>
                                      <p:to>
                                        <p:strVal val="visible"/>
                                      </p:to>
                                    </p:set>
                                    <p:animEffect transition="in" filter="wipe(up)">
                                      <p:cBhvr>
                                        <p:cTn id="111" dur="500"/>
                                        <p:tgtEl>
                                          <p:spTgt spid="263270"/>
                                        </p:tgtEl>
                                      </p:cBhvr>
                                    </p:animEffect>
                                  </p:childTnLst>
                                </p:cTn>
                              </p:par>
                            </p:childTnLst>
                          </p:cTn>
                        </p:par>
                        <p:par>
                          <p:cTn id="112" fill="hold">
                            <p:stCondLst>
                              <p:cond delay="500"/>
                            </p:stCondLst>
                            <p:childTnLst>
                              <p:par>
                                <p:cTn id="113" presetID="22" presetClass="entr" presetSubtype="8" fill="hold" grpId="0" nodeType="afterEffect">
                                  <p:stCondLst>
                                    <p:cond delay="0"/>
                                  </p:stCondLst>
                                  <p:childTnLst>
                                    <p:set>
                                      <p:cBhvr>
                                        <p:cTn id="114" dur="1" fill="hold">
                                          <p:stCondLst>
                                            <p:cond delay="0"/>
                                          </p:stCondLst>
                                        </p:cTn>
                                        <p:tgtEl>
                                          <p:spTgt spid="263272">
                                            <p:txEl>
                                              <p:pRg st="0" end="0"/>
                                            </p:txEl>
                                          </p:spTgt>
                                        </p:tgtEl>
                                        <p:attrNameLst>
                                          <p:attrName>style.visibility</p:attrName>
                                        </p:attrNameLst>
                                      </p:cBhvr>
                                      <p:to>
                                        <p:strVal val="visible"/>
                                      </p:to>
                                    </p:set>
                                    <p:animEffect transition="in" filter="wipe(left)">
                                      <p:cBhvr>
                                        <p:cTn id="115" dur="500"/>
                                        <p:tgtEl>
                                          <p:spTgt spid="263272">
                                            <p:txEl>
                                              <p:pRg st="0" end="0"/>
                                            </p:txEl>
                                          </p:spTgt>
                                        </p:tgtEl>
                                      </p:cBhvr>
                                    </p:animEffect>
                                  </p:childTnLst>
                                </p:cTn>
                              </p:par>
                            </p:childTnLst>
                          </p:cTn>
                        </p:par>
                      </p:childTnLst>
                    </p:cTn>
                  </p:par>
                  <p:par>
                    <p:cTn id="116" fill="hold">
                      <p:stCondLst>
                        <p:cond delay="indefinite"/>
                      </p:stCondLst>
                      <p:childTnLst>
                        <p:par>
                          <p:cTn id="117" fill="hold">
                            <p:stCondLst>
                              <p:cond delay="0"/>
                            </p:stCondLst>
                            <p:childTnLst>
                              <p:par>
                                <p:cTn id="118" presetID="4" presetClass="entr" presetSubtype="32" fill="hold" nodeType="clickEffect">
                                  <p:stCondLst>
                                    <p:cond delay="0"/>
                                  </p:stCondLst>
                                  <p:childTnLst>
                                    <p:set>
                                      <p:cBhvr>
                                        <p:cTn id="119" dur="1" fill="hold">
                                          <p:stCondLst>
                                            <p:cond delay="0"/>
                                          </p:stCondLst>
                                        </p:cTn>
                                        <p:tgtEl>
                                          <p:spTgt spid="263171"/>
                                        </p:tgtEl>
                                        <p:attrNameLst>
                                          <p:attrName>style.visibility</p:attrName>
                                        </p:attrNameLst>
                                      </p:cBhvr>
                                      <p:to>
                                        <p:strVal val="visible"/>
                                      </p:to>
                                    </p:set>
                                    <p:animEffect transition="in" filter="box(out)">
                                      <p:cBhvr>
                                        <p:cTn id="120" dur="500"/>
                                        <p:tgtEl>
                                          <p:spTgt spid="263171"/>
                                        </p:tgtEl>
                                      </p:cBhvr>
                                    </p:animEffect>
                                  </p:childTnLst>
                                  <p:subTnLst>
                                    <p:audio>
                                      <p:cMediaNode>
                                        <p:cTn display="0" masterRel="sameClick">
                                          <p:stCondLst>
                                            <p:cond evt="begin" delay="0">
                                              <p:tn val="118"/>
                                            </p:cond>
                                          </p:stCondLst>
                                          <p:endCondLst>
                                            <p:cond evt="onStopAudio" delay="0">
                                              <p:tgtEl>
                                                <p:sldTgt/>
                                              </p:tgtEl>
                                            </p:cond>
                                          </p:endCondLst>
                                        </p:cTn>
                                        <p:tgtEl>
                                          <p:sndTgt r:embed="rId2" name="CAMERA.WAV"/>
                                        </p:tgtEl>
                                      </p:cMediaNode>
                                    </p:audio>
                                  </p:sub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263277">
                                            <p:txEl>
                                              <p:pRg st="0" end="0"/>
                                            </p:txEl>
                                          </p:spTgt>
                                        </p:tgtEl>
                                        <p:attrNameLst>
                                          <p:attrName>style.visibility</p:attrName>
                                        </p:attrNameLst>
                                      </p:cBhvr>
                                      <p:to>
                                        <p:strVal val="visible"/>
                                      </p:to>
                                    </p:set>
                                    <p:animEffect transition="in" filter="wipe(left)">
                                      <p:cBhvr>
                                        <p:cTn id="125" dur="500"/>
                                        <p:tgtEl>
                                          <p:spTgt spid="263277">
                                            <p:txEl>
                                              <p:pRg st="0" end="0"/>
                                            </p:txEl>
                                          </p:spTgt>
                                        </p:tgtEl>
                                      </p:cBhvr>
                                    </p:animEffect>
                                  </p:childTnLst>
                                </p:cTn>
                              </p:par>
                            </p:childTnLst>
                          </p:cTn>
                        </p:par>
                      </p:childTnLst>
                    </p:cTn>
                  </p:par>
                  <p:par>
                    <p:cTn id="126" fill="hold">
                      <p:stCondLst>
                        <p:cond delay="indefinite"/>
                      </p:stCondLst>
                      <p:childTnLst>
                        <p:par>
                          <p:cTn id="127" fill="hold">
                            <p:stCondLst>
                              <p:cond delay="0"/>
                            </p:stCondLst>
                            <p:childTnLst>
                              <p:par>
                                <p:cTn id="128" presetID="4" presetClass="entr" presetSubtype="32" fill="hold" nodeType="clickEffect">
                                  <p:stCondLst>
                                    <p:cond delay="0"/>
                                  </p:stCondLst>
                                  <p:childTnLst>
                                    <p:set>
                                      <p:cBhvr>
                                        <p:cTn id="129" dur="1" fill="hold">
                                          <p:stCondLst>
                                            <p:cond delay="0"/>
                                          </p:stCondLst>
                                        </p:cTn>
                                        <p:tgtEl>
                                          <p:spTgt spid="263208"/>
                                        </p:tgtEl>
                                        <p:attrNameLst>
                                          <p:attrName>style.visibility</p:attrName>
                                        </p:attrNameLst>
                                      </p:cBhvr>
                                      <p:to>
                                        <p:strVal val="visible"/>
                                      </p:to>
                                    </p:set>
                                    <p:animEffect transition="in" filter="box(out)">
                                      <p:cBhvr>
                                        <p:cTn id="130" dur="500"/>
                                        <p:tgtEl>
                                          <p:spTgt spid="263208"/>
                                        </p:tgtEl>
                                      </p:cBhvr>
                                    </p:animEffect>
                                  </p:childTnLst>
                                  <p:subTnLst>
                                    <p:audio>
                                      <p:cMediaNode>
                                        <p:cTn display="0" masterRel="sameClick">
                                          <p:stCondLst>
                                            <p:cond evt="begin" delay="0">
                                              <p:tn val="128"/>
                                            </p:cond>
                                          </p:stCondLst>
                                          <p:endCondLst>
                                            <p:cond evt="onStopAudio" delay="0">
                                              <p:tgtEl>
                                                <p:sldTgt/>
                                              </p:tgtEl>
                                            </p:cond>
                                          </p:endCondLst>
                                        </p:cTn>
                                        <p:tgtEl>
                                          <p:sndTgt r:embed="rId2" name="CAMERA.WAV"/>
                                        </p:tgtEl>
                                      </p:cMediaNode>
                                    </p:audio>
                                  </p:subTnLst>
                                </p:cTn>
                              </p:par>
                            </p:childTnLst>
                          </p:cTn>
                        </p:par>
                        <p:par>
                          <p:cTn id="131" fill="hold">
                            <p:stCondLst>
                              <p:cond delay="500"/>
                            </p:stCondLst>
                            <p:childTnLst>
                              <p:par>
                                <p:cTn id="132" presetID="22" presetClass="entr" presetSubtype="8" fill="hold" grpId="0" nodeType="afterEffect">
                                  <p:stCondLst>
                                    <p:cond delay="0"/>
                                  </p:stCondLst>
                                  <p:childTnLst>
                                    <p:set>
                                      <p:cBhvr>
                                        <p:cTn id="133" dur="1" fill="hold">
                                          <p:stCondLst>
                                            <p:cond delay="0"/>
                                          </p:stCondLst>
                                        </p:cTn>
                                        <p:tgtEl>
                                          <p:spTgt spid="263367">
                                            <p:txEl>
                                              <p:pRg st="0" end="0"/>
                                            </p:txEl>
                                          </p:spTgt>
                                        </p:tgtEl>
                                        <p:attrNameLst>
                                          <p:attrName>style.visibility</p:attrName>
                                        </p:attrNameLst>
                                      </p:cBhvr>
                                      <p:to>
                                        <p:strVal val="visible"/>
                                      </p:to>
                                    </p:set>
                                    <p:animEffect transition="in" filter="wipe(left)">
                                      <p:cBhvr>
                                        <p:cTn id="134" dur="500"/>
                                        <p:tgtEl>
                                          <p:spTgt spid="263367">
                                            <p:txEl>
                                              <p:pRg st="0" end="0"/>
                                            </p:txEl>
                                          </p:spTgt>
                                        </p:tgtEl>
                                      </p:cBhvr>
                                    </p:animEffect>
                                  </p:childTnLst>
                                </p:cTn>
                              </p:par>
                            </p:childTnLst>
                          </p:cTn>
                        </p:par>
                        <p:par>
                          <p:cTn id="135" fill="hold">
                            <p:stCondLst>
                              <p:cond delay="1000"/>
                            </p:stCondLst>
                            <p:childTnLst>
                              <p:par>
                                <p:cTn id="136" presetID="22" presetClass="entr" presetSubtype="8" fill="hold" grpId="0" nodeType="afterEffect">
                                  <p:stCondLst>
                                    <p:cond delay="0"/>
                                  </p:stCondLst>
                                  <p:childTnLst>
                                    <p:set>
                                      <p:cBhvr>
                                        <p:cTn id="137" dur="1" fill="hold">
                                          <p:stCondLst>
                                            <p:cond delay="0"/>
                                          </p:stCondLst>
                                        </p:cTn>
                                        <p:tgtEl>
                                          <p:spTgt spid="263368">
                                            <p:txEl>
                                              <p:pRg st="0" end="0"/>
                                            </p:txEl>
                                          </p:spTgt>
                                        </p:tgtEl>
                                        <p:attrNameLst>
                                          <p:attrName>style.visibility</p:attrName>
                                        </p:attrNameLst>
                                      </p:cBhvr>
                                      <p:to>
                                        <p:strVal val="visible"/>
                                      </p:to>
                                    </p:set>
                                    <p:animEffect transition="in" filter="wipe(left)">
                                      <p:cBhvr>
                                        <p:cTn id="138" dur="500"/>
                                        <p:tgtEl>
                                          <p:spTgt spid="26336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0" grpId="0" animBg="1"/>
      <p:bldP spid="263271" grpId="0" build="p"/>
      <p:bldP spid="263272" grpId="0" build="p" advAuto="1000"/>
      <p:bldP spid="263273" grpId="0" build="p" advAuto="1000"/>
      <p:bldP spid="263274" grpId="0" build="p" advAuto="1000"/>
      <p:bldP spid="263275" grpId="0" build="p"/>
      <p:bldP spid="263276" grpId="0" build="p"/>
      <p:bldP spid="263277" grpId="0" build="p"/>
      <p:bldP spid="263363" grpId="0" build="p"/>
      <p:bldP spid="263364" grpId="0" build="p"/>
      <p:bldP spid="263365" grpId="0" build="p" advAuto="1000"/>
      <p:bldP spid="263366" grpId="0" build="p" advAuto="1000"/>
      <p:bldP spid="263367" grpId="0" build="p" advAuto="1000"/>
      <p:bldP spid="263368" grpId="0" build="p" advAuto="1000"/>
      <p:bldP spid="263369" grpId="0" build="p" advAuto="1000"/>
      <p:bldP spid="263370" grpId="0" build="p" advAuto="100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4194" name="组合 264193"/>
          <p:cNvGrpSpPr/>
          <p:nvPr/>
        </p:nvGrpSpPr>
        <p:grpSpPr>
          <a:xfrm>
            <a:off x="5076825" y="1279525"/>
            <a:ext cx="3543300" cy="3733800"/>
            <a:chOff x="828" y="1140"/>
            <a:chExt cx="2232" cy="2352"/>
          </a:xfrm>
        </p:grpSpPr>
        <p:sp>
          <p:nvSpPr>
            <p:cNvPr id="264195" name="椭圆 264194"/>
            <p:cNvSpPr/>
            <p:nvPr/>
          </p:nvSpPr>
          <p:spPr>
            <a:xfrm>
              <a:off x="984" y="1320"/>
              <a:ext cx="2076" cy="1980"/>
            </a:xfrm>
            <a:prstGeom prst="ellipse">
              <a:avLst/>
            </a:prstGeom>
            <a:noFill/>
            <a:ln w="38100" cap="flat" cmpd="sng">
              <a:solidFill>
                <a:srgbClr val="FF0066"/>
              </a:solidFill>
              <a:prstDash val="solid"/>
              <a:headEnd type="none" w="med" len="med"/>
              <a:tailEnd type="none" w="med" len="med"/>
            </a:ln>
          </p:spPr>
          <p:txBody>
            <a:bodyPr/>
            <a:lstStyle/>
            <a:p>
              <a:endParaRPr lang="zh-CN" altLang="en-US"/>
            </a:p>
          </p:txBody>
        </p:sp>
        <p:sp>
          <p:nvSpPr>
            <p:cNvPr id="264196" name="椭圆 264195"/>
            <p:cNvSpPr/>
            <p:nvPr/>
          </p:nvSpPr>
          <p:spPr>
            <a:xfrm>
              <a:off x="828" y="1140"/>
              <a:ext cx="2119" cy="2124"/>
            </a:xfrm>
            <a:prstGeom prst="ellipse">
              <a:avLst/>
            </a:prstGeom>
            <a:solidFill>
              <a:schemeClr val="bg1"/>
            </a:solidFill>
            <a:ln w="9525">
              <a:noFill/>
            </a:ln>
          </p:spPr>
          <p:txBody>
            <a:bodyPr wrap="none" anchor="ctr" anchorCtr="0"/>
            <a:lstStyle/>
            <a:p>
              <a:pPr algn="ctr"/>
              <a:endParaRPr lang="zh-CN" altLang="en-US" sz="2800" b="1" dirty="0">
                <a:solidFill>
                  <a:srgbClr val="990000"/>
                </a:solidFill>
                <a:latin typeface="宋体" panose="02010600030101010101" pitchFamily="2" charset="-122"/>
              </a:endParaRPr>
            </a:p>
          </p:txBody>
        </p:sp>
        <p:sp>
          <p:nvSpPr>
            <p:cNvPr id="264197" name="矩形 264196"/>
            <p:cNvSpPr/>
            <p:nvPr/>
          </p:nvSpPr>
          <p:spPr>
            <a:xfrm>
              <a:off x="1440" y="2664"/>
              <a:ext cx="1428" cy="828"/>
            </a:xfrm>
            <a:prstGeom prst="rect">
              <a:avLst/>
            </a:prstGeom>
            <a:solidFill>
              <a:schemeClr val="bg1"/>
            </a:solidFill>
            <a:ln w="9525">
              <a:noFill/>
            </a:ln>
          </p:spPr>
          <p:txBody>
            <a:bodyPr/>
            <a:lstStyle/>
            <a:p>
              <a:endParaRPr lang="zh-CN" altLang="en-US"/>
            </a:p>
          </p:txBody>
        </p:sp>
        <p:sp>
          <p:nvSpPr>
            <p:cNvPr id="264198" name="直接连接符 264197"/>
            <p:cNvSpPr/>
            <p:nvPr/>
          </p:nvSpPr>
          <p:spPr>
            <a:xfrm flipH="1">
              <a:off x="2856" y="2748"/>
              <a:ext cx="48" cy="144"/>
            </a:xfrm>
            <a:prstGeom prst="line">
              <a:avLst/>
            </a:prstGeom>
            <a:ln w="38100" cap="flat" cmpd="sng">
              <a:solidFill>
                <a:srgbClr val="FF0066"/>
              </a:solidFill>
              <a:prstDash val="solid"/>
              <a:headEnd type="none" w="med" len="med"/>
              <a:tailEnd type="none" w="med" len="med"/>
            </a:ln>
          </p:spPr>
        </p:sp>
        <p:sp>
          <p:nvSpPr>
            <p:cNvPr id="264199" name="直接连接符 264198"/>
            <p:cNvSpPr/>
            <p:nvPr/>
          </p:nvSpPr>
          <p:spPr>
            <a:xfrm flipH="1">
              <a:off x="2844" y="2808"/>
              <a:ext cx="132" cy="108"/>
            </a:xfrm>
            <a:prstGeom prst="line">
              <a:avLst/>
            </a:prstGeom>
            <a:ln w="38100" cap="flat" cmpd="sng">
              <a:solidFill>
                <a:srgbClr val="FF0066"/>
              </a:solidFill>
              <a:prstDash val="solid"/>
              <a:headEnd type="none" w="med" len="med"/>
              <a:tailEnd type="none" w="med" len="med"/>
            </a:ln>
          </p:spPr>
        </p:sp>
      </p:grpSp>
      <p:sp>
        <p:nvSpPr>
          <p:cNvPr id="264200" name="矩形 264199"/>
          <p:cNvSpPr/>
          <p:nvPr/>
        </p:nvSpPr>
        <p:spPr>
          <a:xfrm>
            <a:off x="554038" y="1427163"/>
            <a:ext cx="4543425" cy="2227262"/>
          </a:xfrm>
          <a:prstGeom prst="rect">
            <a:avLst/>
          </a:prstGeom>
          <a:noFill/>
          <a:ln w="9525">
            <a:noFill/>
          </a:ln>
        </p:spPr>
        <p:txBody>
          <a:bodyPr>
            <a:spAutoFit/>
          </a:bodyPr>
          <a:lstStyle/>
          <a:p>
            <a:r>
              <a:rPr lang="zh-CN" altLang="en-US" sz="2800" b="1" dirty="0">
                <a:solidFill>
                  <a:srgbClr val="0000FF"/>
                </a:solidFill>
                <a:latin typeface="宋体" panose="02010600030101010101" pitchFamily="2" charset="-122"/>
              </a:rPr>
              <a:t>    </a:t>
            </a:r>
            <a:r>
              <a:rPr lang="zh-CN" altLang="en-US" sz="2800" b="1" dirty="0">
                <a:solidFill>
                  <a:schemeClr val="accent2"/>
                </a:solidFill>
                <a:latin typeface="宋体" panose="02010600030101010101" pitchFamily="2" charset="-122"/>
              </a:rPr>
              <a:t>空间相差</a:t>
            </a:r>
            <a:r>
              <a:rPr lang="en-US" altLang="zh-CN" sz="2800" b="1">
                <a:solidFill>
                  <a:schemeClr val="accent2"/>
                </a:solidFill>
                <a:latin typeface="宋体" panose="02010600030101010101" pitchFamily="2" charset="-122"/>
              </a:rPr>
              <a:t>120º </a:t>
            </a:r>
            <a:r>
              <a:rPr lang="zh-CN" altLang="en-US" sz="2800" b="1" dirty="0">
                <a:solidFill>
                  <a:schemeClr val="accent2"/>
                </a:solidFill>
                <a:latin typeface="宋体" panose="02010600030101010101" pitchFamily="2" charset="-122"/>
              </a:rPr>
              <a:t>角的三相绕组，通入对称三相电流时，产生的是一对磁极的旋转磁场，</a:t>
            </a:r>
            <a:r>
              <a:rPr lang="zh-CN" altLang="en-US" sz="2800" b="1" dirty="0">
                <a:solidFill>
                  <a:srgbClr val="008000"/>
                </a:solidFill>
                <a:effectLst>
                  <a:outerShdw blurRad="38100" dist="38100" dir="2700000">
                    <a:srgbClr val="C0C0C0"/>
                  </a:outerShdw>
                </a:effectLst>
                <a:latin typeface="宋体" panose="02010600030101010101" pitchFamily="2" charset="-122"/>
              </a:rPr>
              <a:t>磁场的旋转方向</a:t>
            </a:r>
            <a:r>
              <a:rPr lang="zh-CN" altLang="en-US" sz="2800" b="1" dirty="0">
                <a:solidFill>
                  <a:srgbClr val="339933"/>
                </a:solidFill>
                <a:effectLst>
                  <a:outerShdw blurRad="38100" dist="38100" dir="2700000">
                    <a:srgbClr val="C0C0C0"/>
                  </a:outerShdw>
                </a:effectLst>
                <a:latin typeface="宋体" panose="02010600030101010101" pitchFamily="2" charset="-122"/>
              </a:rPr>
              <a:t>与绕组中电流的相序一致。</a:t>
            </a:r>
          </a:p>
        </p:txBody>
      </p:sp>
      <p:sp>
        <p:nvSpPr>
          <p:cNvPr id="264201" name="矩形 264200"/>
          <p:cNvSpPr/>
          <p:nvPr/>
        </p:nvSpPr>
        <p:spPr>
          <a:xfrm>
            <a:off x="395288" y="5084763"/>
            <a:ext cx="8064500" cy="1373187"/>
          </a:xfrm>
          <a:prstGeom prst="rect">
            <a:avLst/>
          </a:prstGeom>
          <a:noFill/>
          <a:ln w="9525">
            <a:noFill/>
          </a:ln>
        </p:spPr>
        <p:txBody>
          <a:bodyPr>
            <a:spAutoFit/>
          </a:bodyPr>
          <a:lstStyle/>
          <a:p>
            <a:r>
              <a:rPr lang="zh-CN" altLang="en-US" sz="2800" b="1" dirty="0">
                <a:solidFill>
                  <a:srgbClr val="990000"/>
                </a:solidFill>
                <a:latin typeface="宋体" panose="02010600030101010101" pitchFamily="2" charset="-122"/>
              </a:rPr>
              <a:t>    如果改变流入三相绕组的电流相序</a:t>
            </a:r>
            <a:r>
              <a:rPr lang="en-US" altLang="zh-CN" sz="2800" b="1">
                <a:solidFill>
                  <a:srgbClr val="990000"/>
                </a:solidFill>
                <a:latin typeface="宋体" panose="02010600030101010101" pitchFamily="2" charset="-122"/>
              </a:rPr>
              <a:t>,</a:t>
            </a:r>
            <a:r>
              <a:rPr lang="zh-CN" altLang="en-US" sz="2800" b="1" dirty="0">
                <a:solidFill>
                  <a:srgbClr val="990000"/>
                </a:solidFill>
                <a:latin typeface="宋体" panose="02010600030101010101" pitchFamily="2" charset="-122"/>
              </a:rPr>
              <a:t>就能改变旋转磁场的旋转方向，三相异步电动机的旋转方向也就跟着改变</a:t>
            </a:r>
            <a:r>
              <a:rPr lang="zh-CN" altLang="en-US" sz="2800" b="1">
                <a:solidFill>
                  <a:srgbClr val="990000"/>
                </a:solidFill>
                <a:latin typeface="宋体" panose="02010600030101010101" pitchFamily="2" charset="-122"/>
              </a:rPr>
              <a:t>。</a:t>
            </a:r>
          </a:p>
        </p:txBody>
      </p:sp>
      <p:grpSp>
        <p:nvGrpSpPr>
          <p:cNvPr id="264202" name="组合 264201"/>
          <p:cNvGrpSpPr/>
          <p:nvPr/>
        </p:nvGrpSpPr>
        <p:grpSpPr>
          <a:xfrm>
            <a:off x="5710238" y="2001838"/>
            <a:ext cx="2430462" cy="2370137"/>
            <a:chOff x="3855" y="275"/>
            <a:chExt cx="1531" cy="1493"/>
          </a:xfrm>
        </p:grpSpPr>
        <p:grpSp>
          <p:nvGrpSpPr>
            <p:cNvPr id="264203" name="组合 264202"/>
            <p:cNvGrpSpPr/>
            <p:nvPr/>
          </p:nvGrpSpPr>
          <p:grpSpPr>
            <a:xfrm>
              <a:off x="3855" y="275"/>
              <a:ext cx="1531" cy="1493"/>
              <a:chOff x="3855" y="275"/>
              <a:chExt cx="1531" cy="1493"/>
            </a:xfrm>
          </p:grpSpPr>
          <p:sp>
            <p:nvSpPr>
              <p:cNvPr id="264204" name="椭圆 264203"/>
              <p:cNvSpPr/>
              <p:nvPr/>
            </p:nvSpPr>
            <p:spPr>
              <a:xfrm>
                <a:off x="3855" y="275"/>
                <a:ext cx="1531" cy="1493"/>
              </a:xfrm>
              <a:prstGeom prst="ellipse">
                <a:avLst/>
              </a:prstGeom>
              <a:solidFill>
                <a:srgbClr val="B2B2B2"/>
              </a:solidFill>
              <a:ln w="28575" cap="flat" cmpd="sng">
                <a:solidFill>
                  <a:schemeClr val="bg2"/>
                </a:solidFill>
                <a:prstDash val="solid"/>
                <a:headEnd type="none" w="med" len="med"/>
                <a:tailEnd type="none" w="med" len="med"/>
              </a:ln>
            </p:spPr>
            <p:txBody>
              <a:bodyPr/>
              <a:lstStyle/>
              <a:p>
                <a:endParaRPr lang="zh-CN" altLang="en-US"/>
              </a:p>
            </p:txBody>
          </p:sp>
          <p:sp>
            <p:nvSpPr>
              <p:cNvPr id="264205" name="矩形 264204"/>
              <p:cNvSpPr/>
              <p:nvPr/>
            </p:nvSpPr>
            <p:spPr>
              <a:xfrm rot="-3245417">
                <a:off x="5051" y="1283"/>
                <a:ext cx="126" cy="129"/>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4206" name="矩形 264205"/>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4207" name="矩形 264206"/>
              <p:cNvSpPr/>
              <p:nvPr/>
            </p:nvSpPr>
            <p:spPr>
              <a:xfrm>
                <a:off x="4539" y="1548"/>
                <a:ext cx="128" cy="113"/>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4208" name="矩形 264207"/>
              <p:cNvSpPr/>
              <p:nvPr/>
            </p:nvSpPr>
            <p:spPr>
              <a:xfrm>
                <a:off x="4547" y="1510"/>
                <a:ext cx="116" cy="92"/>
              </a:xfrm>
              <a:prstGeom prst="rect">
                <a:avLst/>
              </a:prstGeom>
              <a:solidFill>
                <a:schemeClr val="bg1"/>
              </a:solidFill>
              <a:ln w="9525">
                <a:noFill/>
              </a:ln>
            </p:spPr>
            <p:txBody>
              <a:bodyPr/>
              <a:lstStyle/>
              <a:p>
                <a:endParaRPr lang="zh-CN" altLang="en-US"/>
              </a:p>
            </p:txBody>
          </p:sp>
          <p:sp>
            <p:nvSpPr>
              <p:cNvPr id="264209" name="矩形 264208"/>
              <p:cNvSpPr/>
              <p:nvPr/>
            </p:nvSpPr>
            <p:spPr>
              <a:xfrm flipV="1">
                <a:off x="4530" y="370"/>
                <a:ext cx="128" cy="118"/>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4210" name="任意多边形 264209"/>
              <p:cNvSpPr/>
              <p:nvPr/>
            </p:nvSpPr>
            <p:spPr>
              <a:xfrm rot="-7362625" flipV="1">
                <a:off x="5069" y="666"/>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4211" name="矩形 264210"/>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4212" name="矩形 264211"/>
              <p:cNvSpPr/>
              <p:nvPr/>
            </p:nvSpPr>
            <p:spPr>
              <a:xfrm rot="7284301">
                <a:off x="4029" y="696"/>
                <a:ext cx="128" cy="157"/>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4213" name="任意多边形 264212"/>
              <p:cNvSpPr/>
              <p:nvPr/>
            </p:nvSpPr>
            <p:spPr>
              <a:xfrm rot="3437375" flipV="1">
                <a:off x="4039" y="1272"/>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4214" name="矩形 264213"/>
              <p:cNvSpPr/>
              <p:nvPr/>
            </p:nvSpPr>
            <p:spPr>
              <a:xfrm rot="6815119">
                <a:off x="4072" y="713"/>
                <a:ext cx="112" cy="160"/>
              </a:xfrm>
              <a:prstGeom prst="rect">
                <a:avLst/>
              </a:prstGeom>
              <a:solidFill>
                <a:schemeClr val="bg1"/>
              </a:solidFill>
              <a:ln w="9525">
                <a:noFill/>
              </a:ln>
            </p:spPr>
            <p:txBody>
              <a:bodyPr/>
              <a:lstStyle/>
              <a:p>
                <a:endParaRPr lang="zh-CN" altLang="en-US"/>
              </a:p>
            </p:txBody>
          </p:sp>
          <p:sp>
            <p:nvSpPr>
              <p:cNvPr id="264215" name="矩形 264214"/>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4216" name="矩形 264215"/>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4217" name="椭圆 264216"/>
              <p:cNvSpPr/>
              <p:nvPr/>
            </p:nvSpPr>
            <p:spPr>
              <a:xfrm>
                <a:off x="4071" y="488"/>
                <a:ext cx="1083" cy="1051"/>
              </a:xfrm>
              <a:prstGeom prst="ellipse">
                <a:avLst/>
              </a:prstGeom>
              <a:solidFill>
                <a:schemeClr val="bg1"/>
              </a:solidFill>
              <a:ln w="28575" cap="flat" cmpd="sng">
                <a:solidFill>
                  <a:schemeClr val="bg2"/>
                </a:solidFill>
                <a:prstDash val="solid"/>
                <a:headEnd type="none" w="med" len="med"/>
                <a:tailEnd type="none" w="med" len="med"/>
              </a:ln>
            </p:spPr>
            <p:txBody>
              <a:bodyPr/>
              <a:lstStyle/>
              <a:p>
                <a:endParaRPr lang="zh-CN" altLang="en-US"/>
              </a:p>
            </p:txBody>
          </p:sp>
          <p:sp>
            <p:nvSpPr>
              <p:cNvPr id="264218" name="矩形 264217"/>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4219" name="矩形 264218"/>
              <p:cNvSpPr/>
              <p:nvPr/>
            </p:nvSpPr>
            <p:spPr>
              <a:xfrm>
                <a:off x="4547" y="1510"/>
                <a:ext cx="116" cy="92"/>
              </a:xfrm>
              <a:prstGeom prst="rect">
                <a:avLst/>
              </a:prstGeom>
              <a:solidFill>
                <a:schemeClr val="bg1"/>
              </a:solidFill>
              <a:ln w="9525">
                <a:noFill/>
              </a:ln>
            </p:spPr>
            <p:txBody>
              <a:bodyPr/>
              <a:lstStyle/>
              <a:p>
                <a:endParaRPr lang="zh-CN" altLang="en-US"/>
              </a:p>
            </p:txBody>
          </p:sp>
          <p:sp>
            <p:nvSpPr>
              <p:cNvPr id="264220" name="矩形 264219"/>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4221" name="矩形 264220"/>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4222" name="矩形 264221"/>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4223" name="椭圆 264222"/>
              <p:cNvSpPr/>
              <p:nvPr/>
            </p:nvSpPr>
            <p:spPr>
              <a:xfrm>
                <a:off x="4544" y="1556"/>
                <a:ext cx="110" cy="116"/>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4224" name="椭圆 264223"/>
              <p:cNvSpPr/>
              <p:nvPr/>
            </p:nvSpPr>
            <p:spPr>
              <a:xfrm>
                <a:off x="4013" y="705"/>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4225" name="矩形 264224"/>
              <p:cNvSpPr/>
              <p:nvPr/>
            </p:nvSpPr>
            <p:spPr>
              <a:xfrm>
                <a:off x="4473" y="504"/>
                <a:ext cx="319" cy="442"/>
              </a:xfrm>
              <a:prstGeom prst="rect">
                <a:avLst/>
              </a:prstGeom>
              <a:noFill/>
              <a:ln w="9525">
                <a:noFill/>
              </a:ln>
            </p:spPr>
            <p:txBody>
              <a:bodyPr>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p>
            </p:txBody>
          </p:sp>
          <p:sp>
            <p:nvSpPr>
              <p:cNvPr id="264226" name="矩形 264225"/>
              <p:cNvSpPr/>
              <p:nvPr/>
            </p:nvSpPr>
            <p:spPr>
              <a:xfrm>
                <a:off x="4787" y="1080"/>
                <a:ext cx="315"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1</a:t>
                </a:r>
              </a:p>
            </p:txBody>
          </p:sp>
          <p:sp>
            <p:nvSpPr>
              <p:cNvPr id="264227" name="矩形 264226"/>
              <p:cNvSpPr/>
              <p:nvPr/>
            </p:nvSpPr>
            <p:spPr>
              <a:xfrm>
                <a:off x="4115" y="696"/>
                <a:ext cx="315"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2</a:t>
                </a:r>
              </a:p>
            </p:txBody>
          </p:sp>
          <p:sp>
            <p:nvSpPr>
              <p:cNvPr id="264228" name="矩形 264227"/>
              <p:cNvSpPr/>
              <p:nvPr/>
            </p:nvSpPr>
            <p:spPr>
              <a:xfrm>
                <a:off x="4113" y="1092"/>
                <a:ext cx="368"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1</a:t>
                </a:r>
              </a:p>
            </p:txBody>
          </p:sp>
          <p:sp>
            <p:nvSpPr>
              <p:cNvPr id="264229" name="矩形 264228"/>
              <p:cNvSpPr/>
              <p:nvPr/>
            </p:nvSpPr>
            <p:spPr>
              <a:xfrm>
                <a:off x="4797" y="684"/>
                <a:ext cx="368"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2</a:t>
                </a:r>
              </a:p>
            </p:txBody>
          </p:sp>
          <p:sp>
            <p:nvSpPr>
              <p:cNvPr id="264230" name="矩形 264229"/>
              <p:cNvSpPr/>
              <p:nvPr/>
            </p:nvSpPr>
            <p:spPr>
              <a:xfrm>
                <a:off x="4458" y="1248"/>
                <a:ext cx="326" cy="288"/>
              </a:xfrm>
              <a:prstGeom prst="rect">
                <a:avLst/>
              </a:prstGeom>
              <a:noFill/>
              <a:ln w="9525">
                <a:noFill/>
              </a:ln>
            </p:spPr>
            <p:txBody>
              <a:bodyPr wrap="none" anchor="t" anchorCtr="0">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2</a:t>
                </a:r>
              </a:p>
            </p:txBody>
          </p:sp>
          <p:sp>
            <p:nvSpPr>
              <p:cNvPr id="264231" name="椭圆 264230"/>
              <p:cNvSpPr/>
              <p:nvPr/>
            </p:nvSpPr>
            <p:spPr>
              <a:xfrm>
                <a:off x="5057" y="1281"/>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4232" name="椭圆 264231"/>
              <p:cNvSpPr/>
              <p:nvPr/>
            </p:nvSpPr>
            <p:spPr>
              <a:xfrm>
                <a:off x="4544" y="380"/>
                <a:ext cx="110" cy="110"/>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4233" name="椭圆 264232"/>
              <p:cNvSpPr/>
              <p:nvPr/>
            </p:nvSpPr>
            <p:spPr>
              <a:xfrm>
                <a:off x="4052" y="12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sp>
            <p:nvSpPr>
              <p:cNvPr id="264234" name="椭圆 264233"/>
              <p:cNvSpPr/>
              <p:nvPr/>
            </p:nvSpPr>
            <p:spPr>
              <a:xfrm>
                <a:off x="5078" y="6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grpSp>
        <p:sp>
          <p:nvSpPr>
            <p:cNvPr id="264235" name="矩形 264234"/>
            <p:cNvSpPr/>
            <p:nvPr/>
          </p:nvSpPr>
          <p:spPr>
            <a:xfrm>
              <a:off x="4004" y="1195"/>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4236" name="矩形 264235"/>
            <p:cNvSpPr/>
            <p:nvPr/>
          </p:nvSpPr>
          <p:spPr>
            <a:xfrm>
              <a:off x="3968" y="643"/>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4237" name="椭圆 264236"/>
            <p:cNvSpPr/>
            <p:nvPr/>
          </p:nvSpPr>
          <p:spPr>
            <a:xfrm>
              <a:off x="5112" y="706"/>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sp>
          <p:nvSpPr>
            <p:cNvPr id="264238" name="椭圆 264237"/>
            <p:cNvSpPr/>
            <p:nvPr/>
          </p:nvSpPr>
          <p:spPr>
            <a:xfrm>
              <a:off x="5094" y="1330"/>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grpSp>
      <p:grpSp>
        <p:nvGrpSpPr>
          <p:cNvPr id="264239" name="组合 264238"/>
          <p:cNvGrpSpPr/>
          <p:nvPr/>
        </p:nvGrpSpPr>
        <p:grpSpPr>
          <a:xfrm>
            <a:off x="5857875" y="1684338"/>
            <a:ext cx="2095500" cy="2940050"/>
            <a:chOff x="3720" y="447"/>
            <a:chExt cx="1320" cy="1852"/>
          </a:xfrm>
        </p:grpSpPr>
        <p:grpSp>
          <p:nvGrpSpPr>
            <p:cNvPr id="264240" name="组合 264239"/>
            <p:cNvGrpSpPr/>
            <p:nvPr/>
          </p:nvGrpSpPr>
          <p:grpSpPr>
            <a:xfrm>
              <a:off x="3720" y="710"/>
              <a:ext cx="1320" cy="1372"/>
              <a:chOff x="3456" y="2510"/>
              <a:chExt cx="1320" cy="1372"/>
            </a:xfrm>
          </p:grpSpPr>
          <p:sp>
            <p:nvSpPr>
              <p:cNvPr id="264241" name="椭圆 264240"/>
              <p:cNvSpPr/>
              <p:nvPr/>
            </p:nvSpPr>
            <p:spPr>
              <a:xfrm>
                <a:off x="3456" y="2538"/>
                <a:ext cx="1320" cy="1344"/>
              </a:xfrm>
              <a:prstGeom prst="ellipse">
                <a:avLst/>
              </a:prstGeom>
              <a:noFill/>
              <a:ln w="34925" cap="flat" cmpd="sng">
                <a:solidFill>
                  <a:srgbClr val="0066FF"/>
                </a:solidFill>
                <a:prstDash val="sysDot"/>
                <a:headEnd type="none" w="med" len="med"/>
                <a:tailEnd type="none" w="med" len="med"/>
              </a:ln>
            </p:spPr>
            <p:txBody>
              <a:bodyPr/>
              <a:lstStyle/>
              <a:p>
                <a:endParaRPr lang="zh-CN" altLang="en-US"/>
              </a:p>
            </p:txBody>
          </p:sp>
          <p:sp>
            <p:nvSpPr>
              <p:cNvPr id="264242" name="直接连接符 264241"/>
              <p:cNvSpPr/>
              <p:nvPr/>
            </p:nvSpPr>
            <p:spPr>
              <a:xfrm>
                <a:off x="3980" y="3152"/>
                <a:ext cx="7" cy="140"/>
              </a:xfrm>
              <a:prstGeom prst="line">
                <a:avLst/>
              </a:prstGeom>
              <a:ln w="38100" cap="rnd" cmpd="sng">
                <a:solidFill>
                  <a:srgbClr val="3366FF"/>
                </a:solidFill>
                <a:prstDash val="sysDot"/>
                <a:headEnd type="none" w="med" len="med"/>
                <a:tailEnd type="stealth" w="med" len="lg"/>
              </a:ln>
            </p:spPr>
          </p:sp>
          <p:sp>
            <p:nvSpPr>
              <p:cNvPr id="264243" name="直接连接符 264242"/>
              <p:cNvSpPr/>
              <p:nvPr/>
            </p:nvSpPr>
            <p:spPr>
              <a:xfrm>
                <a:off x="3984" y="2550"/>
                <a:ext cx="0" cy="1320"/>
              </a:xfrm>
              <a:prstGeom prst="line">
                <a:avLst/>
              </a:prstGeom>
              <a:ln w="34925" cap="flat" cmpd="sng">
                <a:solidFill>
                  <a:srgbClr val="0066FF"/>
                </a:solidFill>
                <a:prstDash val="sysDot"/>
                <a:headEnd type="none" w="med" len="med"/>
                <a:tailEnd type="none" w="med" len="med"/>
              </a:ln>
            </p:spPr>
          </p:sp>
          <p:sp>
            <p:nvSpPr>
              <p:cNvPr id="264244" name="直接连接符 264243"/>
              <p:cNvSpPr/>
              <p:nvPr/>
            </p:nvSpPr>
            <p:spPr>
              <a:xfrm>
                <a:off x="4236" y="2562"/>
                <a:ext cx="0" cy="1320"/>
              </a:xfrm>
              <a:prstGeom prst="line">
                <a:avLst/>
              </a:prstGeom>
              <a:ln w="34925" cap="flat" cmpd="sng">
                <a:solidFill>
                  <a:srgbClr val="0066FF"/>
                </a:solidFill>
                <a:prstDash val="sysDot"/>
                <a:headEnd type="none" w="med" len="med"/>
                <a:tailEnd type="none" w="med" len="med"/>
              </a:ln>
            </p:spPr>
          </p:sp>
          <p:sp>
            <p:nvSpPr>
              <p:cNvPr id="264245" name="任意多边形 264244"/>
              <p:cNvSpPr/>
              <p:nvPr/>
            </p:nvSpPr>
            <p:spPr>
              <a:xfrm rot="10800000">
                <a:off x="3996" y="2536"/>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4246" name="直接连接符 264245"/>
              <p:cNvSpPr/>
              <p:nvPr/>
            </p:nvSpPr>
            <p:spPr>
              <a:xfrm>
                <a:off x="4232" y="3140"/>
                <a:ext cx="7" cy="140"/>
              </a:xfrm>
              <a:prstGeom prst="line">
                <a:avLst/>
              </a:prstGeom>
              <a:ln w="38100" cap="rnd" cmpd="sng">
                <a:solidFill>
                  <a:srgbClr val="3366FF"/>
                </a:solidFill>
                <a:prstDash val="sysDot"/>
                <a:headEnd type="none" w="med" len="med"/>
                <a:tailEnd type="stealth" w="med" len="lg"/>
              </a:ln>
            </p:spPr>
          </p:sp>
          <p:sp>
            <p:nvSpPr>
              <p:cNvPr id="264247" name="任意多边形 264246"/>
              <p:cNvSpPr/>
              <p:nvPr/>
            </p:nvSpPr>
            <p:spPr>
              <a:xfrm>
                <a:off x="3996" y="2556"/>
                <a:ext cx="24" cy="6"/>
              </a:xfrm>
              <a:custGeom>
                <a:avLst/>
                <a:gdLst/>
                <a:ahLst/>
                <a:cxnLst/>
                <a:rect l="0" t="0" r="0" b="0"/>
                <a:pathLst>
                  <a:path w="24" h="6">
                    <a:moveTo>
                      <a:pt x="0" y="6"/>
                    </a:moveTo>
                    <a:cubicBezTo>
                      <a:pt x="8" y="4"/>
                      <a:pt x="24" y="0"/>
                      <a:pt x="24" y="0"/>
                    </a:cubicBezTo>
                    <a:cubicBezTo>
                      <a:pt x="24" y="0"/>
                      <a:pt x="8" y="4"/>
                      <a:pt x="0" y="6"/>
                    </a:cubicBezTo>
                    <a:close/>
                  </a:path>
                </a:pathLst>
              </a:custGeom>
              <a:gradFill rotWithShape="0">
                <a:gsLst>
                  <a:gs pos="0">
                    <a:schemeClr val="accent1"/>
                  </a:gs>
                  <a:gs pos="100000">
                    <a:srgbClr val="FFFFFF">
                      <a:alpha val="100000"/>
                    </a:srgbClr>
                  </a:gs>
                </a:gsLst>
                <a:lin ang="5400000" scaled="1"/>
                <a:tileRect/>
              </a:grad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4248" name="任意多边形 264247"/>
              <p:cNvSpPr/>
              <p:nvPr/>
            </p:nvSpPr>
            <p:spPr>
              <a:xfrm>
                <a:off x="4020" y="3852"/>
                <a:ext cx="40" cy="24"/>
              </a:xfrm>
              <a:custGeom>
                <a:avLst/>
                <a:gdLst/>
                <a:ahLst/>
                <a:cxnLst/>
                <a:rect l="0" t="0" r="0" b="0"/>
                <a:pathLst>
                  <a:path w="40" h="24">
                    <a:moveTo>
                      <a:pt x="0" y="6"/>
                    </a:moveTo>
                    <a:cubicBezTo>
                      <a:pt x="40" y="13"/>
                      <a:pt x="36" y="0"/>
                      <a:pt x="36" y="24"/>
                    </a:cubicBezTo>
                  </a:path>
                </a:pathLst>
              </a:custGeom>
              <a:noFill/>
              <a:ln w="28575" cap="flat" cmpd="sng">
                <a:solidFill>
                  <a:srgbClr val="B2B2B2">
                    <a:alpha val="100000"/>
                  </a:srgbClr>
                </a:solidFill>
                <a:prstDash val="solid"/>
                <a:headEnd type="none" w="med" len="med"/>
                <a:tailEnd type="none" w="med" len="med"/>
              </a:ln>
            </p:spPr>
            <p:txBody>
              <a:bodyPr/>
              <a:lstStyle/>
              <a:p>
                <a:endParaRPr lang="zh-CN" altLang="en-US"/>
              </a:p>
            </p:txBody>
          </p:sp>
          <p:sp>
            <p:nvSpPr>
              <p:cNvPr id="264249" name="任意多边形 264248"/>
              <p:cNvSpPr/>
              <p:nvPr/>
            </p:nvSpPr>
            <p:spPr>
              <a:xfrm>
                <a:off x="4044" y="2510"/>
                <a:ext cx="132" cy="34"/>
              </a:xfrm>
              <a:custGeom>
                <a:avLst/>
                <a:gdLst/>
                <a:ahLst/>
                <a:cxnLst/>
                <a:rect l="0" t="0" r="0" b="0"/>
                <a:pathLst>
                  <a:path w="132" h="58">
                    <a:moveTo>
                      <a:pt x="0" y="46"/>
                    </a:moveTo>
                    <a:cubicBezTo>
                      <a:pt x="44" y="17"/>
                      <a:pt x="103" y="0"/>
                      <a:pt x="132" y="5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4250" name="任意多边形 264249"/>
              <p:cNvSpPr/>
              <p:nvPr/>
            </p:nvSpPr>
            <p:spPr>
              <a:xfrm>
                <a:off x="4002" y="3868"/>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47625" cap="flat" cmpd="sng">
                <a:solidFill>
                  <a:srgbClr val="B2B2B2">
                    <a:alpha val="100000"/>
                  </a:srgbClr>
                </a:solidFill>
                <a:prstDash val="solid"/>
                <a:headEnd type="none" w="med" len="med"/>
                <a:tailEnd type="none" w="med" len="med"/>
              </a:ln>
            </p:spPr>
            <p:txBody>
              <a:bodyPr/>
              <a:lstStyle/>
              <a:p>
                <a:endParaRPr lang="zh-CN" altLang="en-US"/>
              </a:p>
            </p:txBody>
          </p:sp>
        </p:grpSp>
        <p:sp>
          <p:nvSpPr>
            <p:cNvPr id="264251" name="矩形 264250"/>
            <p:cNvSpPr/>
            <p:nvPr/>
          </p:nvSpPr>
          <p:spPr>
            <a:xfrm>
              <a:off x="4266" y="447"/>
              <a:ext cx="228" cy="327"/>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N</a:t>
              </a:r>
            </a:p>
          </p:txBody>
        </p:sp>
        <p:sp>
          <p:nvSpPr>
            <p:cNvPr id="264252" name="矩形 264251"/>
            <p:cNvSpPr/>
            <p:nvPr/>
          </p:nvSpPr>
          <p:spPr>
            <a:xfrm>
              <a:off x="4247" y="1972"/>
              <a:ext cx="241" cy="327"/>
            </a:xfrm>
            <a:prstGeom prst="rect">
              <a:avLst/>
            </a:prstGeom>
            <a:noFill/>
            <a:ln w="9525">
              <a:noFill/>
            </a:ln>
          </p:spPr>
          <p:txBody>
            <a:bodyPr wrap="none" anchor="t" anchorCtr="0">
              <a:spAutoFit/>
            </a:bodyPr>
            <a:lstStyle/>
            <a:p>
              <a:pPr algn="ctr"/>
              <a:r>
                <a:rPr lang="en-US" altLang="zh-CN" sz="2800" b="1">
                  <a:solidFill>
                    <a:srgbClr val="FF66FF"/>
                  </a:solidFill>
                  <a:effectLst>
                    <a:outerShdw blurRad="38100" dist="38100" dir="2700000">
                      <a:srgbClr val="C0C0C0"/>
                    </a:outerShdw>
                  </a:effectLst>
                  <a:latin typeface="Times New Roman" panose="02020603050405020304" pitchFamily="18" charset="0"/>
                  <a:ea typeface="黑体" panose="02010609060101010101" pitchFamily="49" charset="-122"/>
                </a:rPr>
                <a:t>S</a:t>
              </a:r>
            </a:p>
          </p:txBody>
        </p:sp>
      </p:grpSp>
      <p:sp>
        <p:nvSpPr>
          <p:cNvPr id="264253" name="矩形 264252"/>
          <p:cNvSpPr/>
          <p:nvPr/>
        </p:nvSpPr>
        <p:spPr>
          <a:xfrm>
            <a:off x="554038" y="3827463"/>
            <a:ext cx="4525962" cy="946150"/>
          </a:xfrm>
          <a:prstGeom prst="rect">
            <a:avLst/>
          </a:prstGeom>
          <a:noFill/>
          <a:ln w="9525">
            <a:noFill/>
          </a:ln>
        </p:spPr>
        <p:txBody>
          <a:bodyPr wrap="none" anchor="t" anchorCtr="0">
            <a:spAutoFit/>
          </a:bodyPr>
          <a:lstStyle/>
          <a:p>
            <a:pPr algn="ctr"/>
            <a:r>
              <a:rPr lang="zh-CN" altLang="en-US" sz="2800" b="1" dirty="0">
                <a:solidFill>
                  <a:srgbClr val="CC3399"/>
                </a:solidFill>
                <a:effectLst>
                  <a:outerShdw blurRad="38100" dist="38100" dir="2700000">
                    <a:srgbClr val="C0C0C0"/>
                  </a:outerShdw>
                </a:effectLst>
                <a:latin typeface="宋体" panose="02010600030101010101" pitchFamily="2" charset="-122"/>
              </a:rPr>
              <a:t>如果电流的相序为</a:t>
            </a:r>
            <a:r>
              <a:rPr lang="en-US" altLang="zh-CN" sz="2800" b="1">
                <a:solidFill>
                  <a:srgbClr val="FF6600"/>
                </a:solidFill>
                <a:latin typeface="Times New Roman" panose="02020603050405020304" pitchFamily="18" charset="0"/>
                <a:ea typeface="黑体" panose="02010609060101010101" pitchFamily="49" charset="-122"/>
              </a:rPr>
              <a:t>U-V-W-U</a:t>
            </a:r>
          </a:p>
          <a:p>
            <a:pPr algn="ctr"/>
            <a:r>
              <a:rPr lang="zh-CN" altLang="en-US" sz="2800" b="1">
                <a:solidFill>
                  <a:srgbClr val="CC3399"/>
                </a:solidFill>
                <a:effectLst>
                  <a:outerShdw blurRad="38100" dist="38100" dir="2700000">
                    <a:srgbClr val="C0C0C0"/>
                  </a:outerShdw>
                </a:effectLst>
                <a:latin typeface="宋体" panose="02010600030101010101" pitchFamily="2" charset="-122"/>
              </a:rPr>
              <a:t>则</a:t>
            </a:r>
            <a:r>
              <a:rPr lang="zh-CN" altLang="en-US" sz="2800" b="1" dirty="0">
                <a:solidFill>
                  <a:srgbClr val="CC3399"/>
                </a:solidFill>
                <a:effectLst>
                  <a:outerShdw blurRad="38100" dist="38100" dir="2700000">
                    <a:srgbClr val="C0C0C0"/>
                  </a:outerShdw>
                </a:effectLst>
                <a:latin typeface="宋体" panose="02010600030101010101" pitchFamily="2" charset="-122"/>
              </a:rPr>
              <a:t>旋转磁场为顺时针方向。</a:t>
            </a:r>
            <a:endParaRPr lang="zh-CN" altLang="en-US" sz="2800" b="1">
              <a:solidFill>
                <a:srgbClr val="CC3399"/>
              </a:solidFill>
              <a:effectLst>
                <a:outerShdw blurRad="38100" dist="38100" dir="2700000">
                  <a:srgbClr val="C0C0C0"/>
                </a:outerShdw>
              </a:effectLst>
              <a:latin typeface="宋体" panose="02010600030101010101" pitchFamily="2" charset="-122"/>
            </a:endParaRPr>
          </a:p>
        </p:txBody>
      </p:sp>
      <p:sp>
        <p:nvSpPr>
          <p:cNvPr id="264254" name="矩形 264253"/>
          <p:cNvSpPr/>
          <p:nvPr/>
        </p:nvSpPr>
        <p:spPr>
          <a:xfrm>
            <a:off x="8324850" y="1905000"/>
            <a:ext cx="542925" cy="579438"/>
          </a:xfrm>
          <a:prstGeom prst="rect">
            <a:avLst/>
          </a:prstGeom>
          <a:noFill/>
          <a:ln w="9525">
            <a:noFill/>
          </a:ln>
        </p:spPr>
        <p:txBody>
          <a:bodyPr wrap="none" anchor="t" anchorCtr="0">
            <a:spAutoFit/>
          </a:bodyPr>
          <a:lstStyle/>
          <a:p>
            <a:pPr algn="ctr"/>
            <a:r>
              <a:rPr lang="en-US" altLang="zh-CN" sz="3200" b="1" i="1">
                <a:solidFill>
                  <a:schemeClr val="accent2"/>
                </a:solidFill>
                <a:latin typeface="Times New Roman" panose="02020603050405020304" pitchFamily="18" charset="0"/>
                <a:ea typeface="黑体" panose="02010609060101010101" pitchFamily="49" charset="-122"/>
              </a:rPr>
              <a:t>n</a:t>
            </a:r>
            <a:r>
              <a:rPr lang="en-US" altLang="zh-CN" sz="3200" b="1" baseline="-25000">
                <a:solidFill>
                  <a:schemeClr val="accent2"/>
                </a:solidFill>
                <a:latin typeface="Times New Roman" panose="02020603050405020304" pitchFamily="18" charset="0"/>
                <a:ea typeface="黑体" panose="02010609060101010101" pitchFamily="49" charset="-122"/>
              </a:rPr>
              <a:t>1</a:t>
            </a:r>
          </a:p>
        </p:txBody>
      </p:sp>
      <p:grpSp>
        <p:nvGrpSpPr>
          <p:cNvPr id="264255" name="组合 264254"/>
          <p:cNvGrpSpPr/>
          <p:nvPr/>
        </p:nvGrpSpPr>
        <p:grpSpPr>
          <a:xfrm>
            <a:off x="5614988" y="1717675"/>
            <a:ext cx="2654300" cy="2952750"/>
            <a:chOff x="3567" y="456"/>
            <a:chExt cx="1672" cy="1860"/>
          </a:xfrm>
        </p:grpSpPr>
        <p:grpSp>
          <p:nvGrpSpPr>
            <p:cNvPr id="264256" name="组合 264255"/>
            <p:cNvGrpSpPr/>
            <p:nvPr/>
          </p:nvGrpSpPr>
          <p:grpSpPr>
            <a:xfrm>
              <a:off x="3567" y="635"/>
              <a:ext cx="1672" cy="1493"/>
              <a:chOff x="3927" y="2591"/>
              <a:chExt cx="1672" cy="1493"/>
            </a:xfrm>
          </p:grpSpPr>
          <p:grpSp>
            <p:nvGrpSpPr>
              <p:cNvPr id="264257" name="组合 264256"/>
              <p:cNvGrpSpPr/>
              <p:nvPr/>
            </p:nvGrpSpPr>
            <p:grpSpPr>
              <a:xfrm>
                <a:off x="3987" y="2591"/>
                <a:ext cx="1531" cy="1493"/>
                <a:chOff x="303" y="2123"/>
                <a:chExt cx="1531" cy="1493"/>
              </a:xfrm>
            </p:grpSpPr>
            <p:grpSp>
              <p:nvGrpSpPr>
                <p:cNvPr id="264258" name="组合 264257"/>
                <p:cNvGrpSpPr/>
                <p:nvPr/>
              </p:nvGrpSpPr>
              <p:grpSpPr>
                <a:xfrm>
                  <a:off x="303" y="2123"/>
                  <a:ext cx="1531" cy="1493"/>
                  <a:chOff x="3855" y="275"/>
                  <a:chExt cx="1531" cy="1493"/>
                </a:xfrm>
              </p:grpSpPr>
              <p:sp>
                <p:nvSpPr>
                  <p:cNvPr id="264259" name="椭圆 264258"/>
                  <p:cNvSpPr/>
                  <p:nvPr/>
                </p:nvSpPr>
                <p:spPr>
                  <a:xfrm>
                    <a:off x="3855" y="275"/>
                    <a:ext cx="1531" cy="1493"/>
                  </a:xfrm>
                  <a:prstGeom prst="ellipse">
                    <a:avLst/>
                  </a:prstGeom>
                  <a:solidFill>
                    <a:srgbClr val="B2B2B2"/>
                  </a:solidFill>
                  <a:ln w="28575" cap="flat" cmpd="sng">
                    <a:solidFill>
                      <a:schemeClr val="bg2"/>
                    </a:solidFill>
                    <a:prstDash val="solid"/>
                    <a:headEnd type="none" w="med" len="med"/>
                    <a:tailEnd type="none" w="med" len="med"/>
                  </a:ln>
                </p:spPr>
                <p:txBody>
                  <a:bodyPr/>
                  <a:lstStyle/>
                  <a:p>
                    <a:endParaRPr lang="zh-CN" altLang="en-US"/>
                  </a:p>
                </p:txBody>
              </p:sp>
              <p:sp>
                <p:nvSpPr>
                  <p:cNvPr id="264260" name="矩形 264259"/>
                  <p:cNvSpPr/>
                  <p:nvPr/>
                </p:nvSpPr>
                <p:spPr>
                  <a:xfrm rot="-3245417">
                    <a:off x="5051" y="1283"/>
                    <a:ext cx="126" cy="129"/>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4261" name="矩形 264260"/>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4262" name="矩形 264261"/>
                  <p:cNvSpPr/>
                  <p:nvPr/>
                </p:nvSpPr>
                <p:spPr>
                  <a:xfrm>
                    <a:off x="4539" y="1548"/>
                    <a:ext cx="128" cy="113"/>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4263" name="矩形 264262"/>
                  <p:cNvSpPr/>
                  <p:nvPr/>
                </p:nvSpPr>
                <p:spPr>
                  <a:xfrm>
                    <a:off x="4547" y="1510"/>
                    <a:ext cx="116" cy="92"/>
                  </a:xfrm>
                  <a:prstGeom prst="rect">
                    <a:avLst/>
                  </a:prstGeom>
                  <a:solidFill>
                    <a:schemeClr val="bg1"/>
                  </a:solidFill>
                  <a:ln w="9525">
                    <a:noFill/>
                  </a:ln>
                </p:spPr>
                <p:txBody>
                  <a:bodyPr/>
                  <a:lstStyle/>
                  <a:p>
                    <a:endParaRPr lang="zh-CN" altLang="en-US"/>
                  </a:p>
                </p:txBody>
              </p:sp>
              <p:sp>
                <p:nvSpPr>
                  <p:cNvPr id="264264" name="矩形 264263"/>
                  <p:cNvSpPr/>
                  <p:nvPr/>
                </p:nvSpPr>
                <p:spPr>
                  <a:xfrm flipV="1">
                    <a:off x="4530" y="370"/>
                    <a:ext cx="128" cy="118"/>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4265" name="任意多边形 264264"/>
                  <p:cNvSpPr/>
                  <p:nvPr/>
                </p:nvSpPr>
                <p:spPr>
                  <a:xfrm rot="-7362625" flipV="1">
                    <a:off x="5069" y="666"/>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4266" name="矩形 264265"/>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4267" name="矩形 264266"/>
                  <p:cNvSpPr/>
                  <p:nvPr/>
                </p:nvSpPr>
                <p:spPr>
                  <a:xfrm rot="7284301">
                    <a:off x="4029" y="696"/>
                    <a:ext cx="128" cy="157"/>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4268" name="任意多边形 264267"/>
                  <p:cNvSpPr/>
                  <p:nvPr/>
                </p:nvSpPr>
                <p:spPr>
                  <a:xfrm rot="3437375" flipV="1">
                    <a:off x="4039" y="1272"/>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4269" name="矩形 264268"/>
                  <p:cNvSpPr/>
                  <p:nvPr/>
                </p:nvSpPr>
                <p:spPr>
                  <a:xfrm rot="6815119">
                    <a:off x="4072" y="713"/>
                    <a:ext cx="112" cy="160"/>
                  </a:xfrm>
                  <a:prstGeom prst="rect">
                    <a:avLst/>
                  </a:prstGeom>
                  <a:solidFill>
                    <a:schemeClr val="bg1"/>
                  </a:solidFill>
                  <a:ln w="9525">
                    <a:noFill/>
                  </a:ln>
                </p:spPr>
                <p:txBody>
                  <a:bodyPr/>
                  <a:lstStyle/>
                  <a:p>
                    <a:endParaRPr lang="zh-CN" altLang="en-US"/>
                  </a:p>
                </p:txBody>
              </p:sp>
              <p:sp>
                <p:nvSpPr>
                  <p:cNvPr id="264270" name="矩形 264269"/>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4271" name="矩形 264270"/>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4272" name="椭圆 264271"/>
                  <p:cNvSpPr/>
                  <p:nvPr/>
                </p:nvSpPr>
                <p:spPr>
                  <a:xfrm>
                    <a:off x="4071" y="488"/>
                    <a:ext cx="1083" cy="1051"/>
                  </a:xfrm>
                  <a:prstGeom prst="ellipse">
                    <a:avLst/>
                  </a:prstGeom>
                  <a:solidFill>
                    <a:schemeClr val="bg1"/>
                  </a:solidFill>
                  <a:ln w="28575" cap="flat" cmpd="sng">
                    <a:solidFill>
                      <a:schemeClr val="bg2"/>
                    </a:solidFill>
                    <a:prstDash val="solid"/>
                    <a:headEnd type="none" w="med" len="med"/>
                    <a:tailEnd type="none" w="med" len="med"/>
                  </a:ln>
                </p:spPr>
                <p:txBody>
                  <a:bodyPr/>
                  <a:lstStyle/>
                  <a:p>
                    <a:endParaRPr lang="zh-CN" altLang="en-US"/>
                  </a:p>
                </p:txBody>
              </p:sp>
              <p:sp>
                <p:nvSpPr>
                  <p:cNvPr id="264273" name="矩形 264272"/>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4274" name="矩形 264273"/>
                  <p:cNvSpPr/>
                  <p:nvPr/>
                </p:nvSpPr>
                <p:spPr>
                  <a:xfrm>
                    <a:off x="4547" y="1510"/>
                    <a:ext cx="116" cy="92"/>
                  </a:xfrm>
                  <a:prstGeom prst="rect">
                    <a:avLst/>
                  </a:prstGeom>
                  <a:solidFill>
                    <a:schemeClr val="bg1"/>
                  </a:solidFill>
                  <a:ln w="9525">
                    <a:noFill/>
                  </a:ln>
                </p:spPr>
                <p:txBody>
                  <a:bodyPr/>
                  <a:lstStyle/>
                  <a:p>
                    <a:endParaRPr lang="zh-CN" altLang="en-US"/>
                  </a:p>
                </p:txBody>
              </p:sp>
              <p:sp>
                <p:nvSpPr>
                  <p:cNvPr id="264275" name="矩形 264274"/>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4276" name="矩形 264275"/>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4277" name="矩形 264276"/>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4278" name="椭圆 264277"/>
                  <p:cNvSpPr/>
                  <p:nvPr/>
                </p:nvSpPr>
                <p:spPr>
                  <a:xfrm>
                    <a:off x="4544" y="1556"/>
                    <a:ext cx="110" cy="116"/>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4279" name="椭圆 264278"/>
                  <p:cNvSpPr/>
                  <p:nvPr/>
                </p:nvSpPr>
                <p:spPr>
                  <a:xfrm>
                    <a:off x="4013" y="705"/>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4280" name="矩形 264279"/>
                  <p:cNvSpPr/>
                  <p:nvPr/>
                </p:nvSpPr>
                <p:spPr>
                  <a:xfrm>
                    <a:off x="4473" y="504"/>
                    <a:ext cx="319" cy="442"/>
                  </a:xfrm>
                  <a:prstGeom prst="rect">
                    <a:avLst/>
                  </a:prstGeom>
                  <a:noFill/>
                  <a:ln w="9525">
                    <a:noFill/>
                  </a:ln>
                </p:spPr>
                <p:txBody>
                  <a:bodyPr>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p>
                </p:txBody>
              </p:sp>
              <p:sp>
                <p:nvSpPr>
                  <p:cNvPr id="264281" name="矩形 264280"/>
                  <p:cNvSpPr/>
                  <p:nvPr/>
                </p:nvSpPr>
                <p:spPr>
                  <a:xfrm>
                    <a:off x="4787" y="1080"/>
                    <a:ext cx="315"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1</a:t>
                    </a:r>
                  </a:p>
                </p:txBody>
              </p:sp>
              <p:sp>
                <p:nvSpPr>
                  <p:cNvPr id="264282" name="矩形 264281"/>
                  <p:cNvSpPr/>
                  <p:nvPr/>
                </p:nvSpPr>
                <p:spPr>
                  <a:xfrm>
                    <a:off x="4115" y="696"/>
                    <a:ext cx="315"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2</a:t>
                    </a:r>
                  </a:p>
                </p:txBody>
              </p:sp>
              <p:sp>
                <p:nvSpPr>
                  <p:cNvPr id="264283" name="矩形 264282"/>
                  <p:cNvSpPr/>
                  <p:nvPr/>
                </p:nvSpPr>
                <p:spPr>
                  <a:xfrm>
                    <a:off x="4113" y="1092"/>
                    <a:ext cx="368"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1</a:t>
                    </a:r>
                  </a:p>
                </p:txBody>
              </p:sp>
              <p:sp>
                <p:nvSpPr>
                  <p:cNvPr id="264284" name="矩形 264283"/>
                  <p:cNvSpPr/>
                  <p:nvPr/>
                </p:nvSpPr>
                <p:spPr>
                  <a:xfrm>
                    <a:off x="4797" y="684"/>
                    <a:ext cx="368"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2</a:t>
                    </a:r>
                  </a:p>
                </p:txBody>
              </p:sp>
              <p:sp>
                <p:nvSpPr>
                  <p:cNvPr id="264285" name="矩形 264284"/>
                  <p:cNvSpPr/>
                  <p:nvPr/>
                </p:nvSpPr>
                <p:spPr>
                  <a:xfrm>
                    <a:off x="4458" y="1248"/>
                    <a:ext cx="326" cy="288"/>
                  </a:xfrm>
                  <a:prstGeom prst="rect">
                    <a:avLst/>
                  </a:prstGeom>
                  <a:noFill/>
                  <a:ln w="9525">
                    <a:noFill/>
                  </a:ln>
                </p:spPr>
                <p:txBody>
                  <a:bodyPr wrap="none" anchor="t" anchorCtr="0">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2</a:t>
                    </a:r>
                  </a:p>
                </p:txBody>
              </p:sp>
              <p:sp>
                <p:nvSpPr>
                  <p:cNvPr id="264286" name="椭圆 264285"/>
                  <p:cNvSpPr/>
                  <p:nvPr/>
                </p:nvSpPr>
                <p:spPr>
                  <a:xfrm>
                    <a:off x="5057" y="1281"/>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4287" name="椭圆 264286"/>
                  <p:cNvSpPr/>
                  <p:nvPr/>
                </p:nvSpPr>
                <p:spPr>
                  <a:xfrm>
                    <a:off x="4544" y="380"/>
                    <a:ext cx="110" cy="110"/>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4288" name="椭圆 264287"/>
                  <p:cNvSpPr/>
                  <p:nvPr/>
                </p:nvSpPr>
                <p:spPr>
                  <a:xfrm>
                    <a:off x="4052" y="12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sp>
                <p:nvSpPr>
                  <p:cNvPr id="264289" name="椭圆 264288"/>
                  <p:cNvSpPr/>
                  <p:nvPr/>
                </p:nvSpPr>
                <p:spPr>
                  <a:xfrm>
                    <a:off x="5078" y="6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grpSp>
            <p:sp>
              <p:nvSpPr>
                <p:cNvPr id="264290" name="矩形 264289"/>
                <p:cNvSpPr/>
                <p:nvPr/>
              </p:nvSpPr>
              <p:spPr>
                <a:xfrm>
                  <a:off x="944" y="2159"/>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4291" name="椭圆 264290"/>
                <p:cNvSpPr/>
                <p:nvPr/>
              </p:nvSpPr>
              <p:spPr>
                <a:xfrm>
                  <a:off x="1026" y="3442"/>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sp>
              <p:nvSpPr>
                <p:cNvPr id="264292" name="椭圆 264291"/>
                <p:cNvSpPr/>
                <p:nvPr/>
              </p:nvSpPr>
              <p:spPr>
                <a:xfrm>
                  <a:off x="534" y="3160"/>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sp>
              <p:nvSpPr>
                <p:cNvPr id="264293" name="矩形 264292"/>
                <p:cNvSpPr/>
                <p:nvPr/>
              </p:nvSpPr>
              <p:spPr>
                <a:xfrm>
                  <a:off x="1484" y="2447"/>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grpSp>
          <p:sp>
            <p:nvSpPr>
              <p:cNvPr id="264294" name="矩形 264293"/>
              <p:cNvSpPr/>
              <p:nvPr/>
            </p:nvSpPr>
            <p:spPr>
              <a:xfrm rot="7200000">
                <a:off x="5321" y="3615"/>
                <a:ext cx="228" cy="327"/>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N</a:t>
                </a:r>
              </a:p>
            </p:txBody>
          </p:sp>
          <p:sp>
            <p:nvSpPr>
              <p:cNvPr id="264295" name="矩形 264294"/>
              <p:cNvSpPr/>
              <p:nvPr/>
            </p:nvSpPr>
            <p:spPr>
              <a:xfrm rot="7200000">
                <a:off x="3976" y="2798"/>
                <a:ext cx="228" cy="327"/>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S</a:t>
                </a:r>
              </a:p>
            </p:txBody>
          </p:sp>
          <p:grpSp>
            <p:nvGrpSpPr>
              <p:cNvPr id="264296" name="组合 264295"/>
              <p:cNvGrpSpPr/>
              <p:nvPr/>
            </p:nvGrpSpPr>
            <p:grpSpPr>
              <a:xfrm rot="7211162">
                <a:off x="4068" y="2678"/>
                <a:ext cx="1320" cy="1372"/>
                <a:chOff x="3456" y="2510"/>
                <a:chExt cx="1320" cy="1372"/>
              </a:xfrm>
            </p:grpSpPr>
            <p:sp>
              <p:nvSpPr>
                <p:cNvPr id="264297" name="椭圆 264296"/>
                <p:cNvSpPr/>
                <p:nvPr/>
              </p:nvSpPr>
              <p:spPr>
                <a:xfrm>
                  <a:off x="3456" y="2538"/>
                  <a:ext cx="1320" cy="1344"/>
                </a:xfrm>
                <a:prstGeom prst="ellipse">
                  <a:avLst/>
                </a:prstGeom>
                <a:noFill/>
                <a:ln w="34925" cap="flat" cmpd="sng">
                  <a:solidFill>
                    <a:srgbClr val="0066FF"/>
                  </a:solidFill>
                  <a:prstDash val="sysDot"/>
                  <a:headEnd type="none" w="med" len="med"/>
                  <a:tailEnd type="none" w="med" len="med"/>
                </a:ln>
              </p:spPr>
              <p:txBody>
                <a:bodyPr/>
                <a:lstStyle/>
                <a:p>
                  <a:endParaRPr lang="zh-CN" altLang="en-US"/>
                </a:p>
              </p:txBody>
            </p:sp>
            <p:sp>
              <p:nvSpPr>
                <p:cNvPr id="264298" name="直接连接符 264297"/>
                <p:cNvSpPr/>
                <p:nvPr/>
              </p:nvSpPr>
              <p:spPr>
                <a:xfrm>
                  <a:off x="3980" y="3152"/>
                  <a:ext cx="7" cy="140"/>
                </a:xfrm>
                <a:prstGeom prst="line">
                  <a:avLst/>
                </a:prstGeom>
                <a:ln w="38100" cap="rnd" cmpd="sng">
                  <a:solidFill>
                    <a:srgbClr val="3366FF"/>
                  </a:solidFill>
                  <a:prstDash val="sysDot"/>
                  <a:headEnd type="none" w="med" len="med"/>
                  <a:tailEnd type="stealth" w="med" len="lg"/>
                </a:ln>
              </p:spPr>
            </p:sp>
            <p:sp>
              <p:nvSpPr>
                <p:cNvPr id="264299" name="直接连接符 264298"/>
                <p:cNvSpPr/>
                <p:nvPr/>
              </p:nvSpPr>
              <p:spPr>
                <a:xfrm>
                  <a:off x="3984" y="2550"/>
                  <a:ext cx="0" cy="1320"/>
                </a:xfrm>
                <a:prstGeom prst="line">
                  <a:avLst/>
                </a:prstGeom>
                <a:ln w="34925" cap="flat" cmpd="sng">
                  <a:solidFill>
                    <a:srgbClr val="0066FF"/>
                  </a:solidFill>
                  <a:prstDash val="sysDot"/>
                  <a:headEnd type="none" w="med" len="med"/>
                  <a:tailEnd type="none" w="med" len="med"/>
                </a:ln>
              </p:spPr>
            </p:sp>
            <p:sp>
              <p:nvSpPr>
                <p:cNvPr id="264300" name="直接连接符 264299"/>
                <p:cNvSpPr/>
                <p:nvPr/>
              </p:nvSpPr>
              <p:spPr>
                <a:xfrm>
                  <a:off x="4236" y="2562"/>
                  <a:ext cx="0" cy="1320"/>
                </a:xfrm>
                <a:prstGeom prst="line">
                  <a:avLst/>
                </a:prstGeom>
                <a:ln w="34925" cap="flat" cmpd="sng">
                  <a:solidFill>
                    <a:srgbClr val="0066FF"/>
                  </a:solidFill>
                  <a:prstDash val="sysDot"/>
                  <a:headEnd type="none" w="med" len="med"/>
                  <a:tailEnd type="none" w="med" len="med"/>
                </a:ln>
              </p:spPr>
            </p:sp>
            <p:sp>
              <p:nvSpPr>
                <p:cNvPr id="264301" name="任意多边形 264300"/>
                <p:cNvSpPr/>
                <p:nvPr/>
              </p:nvSpPr>
              <p:spPr>
                <a:xfrm rot="10800000">
                  <a:off x="3996" y="2536"/>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4302" name="直接连接符 264301"/>
                <p:cNvSpPr/>
                <p:nvPr/>
              </p:nvSpPr>
              <p:spPr>
                <a:xfrm>
                  <a:off x="4232" y="3140"/>
                  <a:ext cx="7" cy="140"/>
                </a:xfrm>
                <a:prstGeom prst="line">
                  <a:avLst/>
                </a:prstGeom>
                <a:ln w="38100" cap="rnd" cmpd="sng">
                  <a:solidFill>
                    <a:srgbClr val="3366FF"/>
                  </a:solidFill>
                  <a:prstDash val="sysDot"/>
                  <a:headEnd type="none" w="med" len="med"/>
                  <a:tailEnd type="stealth" w="med" len="lg"/>
                </a:ln>
              </p:spPr>
            </p:sp>
            <p:sp>
              <p:nvSpPr>
                <p:cNvPr id="264303" name="任意多边形 264302"/>
                <p:cNvSpPr/>
                <p:nvPr/>
              </p:nvSpPr>
              <p:spPr>
                <a:xfrm>
                  <a:off x="3996" y="2556"/>
                  <a:ext cx="24" cy="6"/>
                </a:xfrm>
                <a:custGeom>
                  <a:avLst/>
                  <a:gdLst/>
                  <a:ahLst/>
                  <a:cxnLst/>
                  <a:rect l="0" t="0" r="0" b="0"/>
                  <a:pathLst>
                    <a:path w="24" h="6">
                      <a:moveTo>
                        <a:pt x="0" y="6"/>
                      </a:moveTo>
                      <a:cubicBezTo>
                        <a:pt x="8" y="4"/>
                        <a:pt x="24" y="0"/>
                        <a:pt x="24" y="0"/>
                      </a:cubicBezTo>
                      <a:cubicBezTo>
                        <a:pt x="24" y="0"/>
                        <a:pt x="8" y="4"/>
                        <a:pt x="0" y="6"/>
                      </a:cubicBezTo>
                      <a:close/>
                    </a:path>
                  </a:pathLst>
                </a:custGeom>
                <a:gradFill rotWithShape="0">
                  <a:gsLst>
                    <a:gs pos="0">
                      <a:schemeClr val="accent1"/>
                    </a:gs>
                    <a:gs pos="100000">
                      <a:srgbClr val="FFFFFF">
                        <a:alpha val="100000"/>
                      </a:srgbClr>
                    </a:gs>
                  </a:gsLst>
                  <a:lin ang="5400000" scaled="1"/>
                  <a:tileRect/>
                </a:grad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4304" name="任意多边形 264303"/>
                <p:cNvSpPr/>
                <p:nvPr/>
              </p:nvSpPr>
              <p:spPr>
                <a:xfrm>
                  <a:off x="4020" y="3852"/>
                  <a:ext cx="40" cy="24"/>
                </a:xfrm>
                <a:custGeom>
                  <a:avLst/>
                  <a:gdLst/>
                  <a:ahLst/>
                  <a:cxnLst/>
                  <a:rect l="0" t="0" r="0" b="0"/>
                  <a:pathLst>
                    <a:path w="40" h="24">
                      <a:moveTo>
                        <a:pt x="0" y="6"/>
                      </a:moveTo>
                      <a:cubicBezTo>
                        <a:pt x="40" y="13"/>
                        <a:pt x="36" y="0"/>
                        <a:pt x="36" y="24"/>
                      </a:cubicBezTo>
                    </a:path>
                  </a:pathLst>
                </a:custGeom>
                <a:noFill/>
                <a:ln w="28575" cap="flat" cmpd="sng">
                  <a:solidFill>
                    <a:srgbClr val="B2B2B2">
                      <a:alpha val="100000"/>
                    </a:srgbClr>
                  </a:solidFill>
                  <a:prstDash val="solid"/>
                  <a:headEnd type="none" w="med" len="med"/>
                  <a:tailEnd type="none" w="med" len="med"/>
                </a:ln>
              </p:spPr>
              <p:txBody>
                <a:bodyPr/>
                <a:lstStyle/>
                <a:p>
                  <a:endParaRPr lang="zh-CN" altLang="en-US"/>
                </a:p>
              </p:txBody>
            </p:sp>
            <p:sp>
              <p:nvSpPr>
                <p:cNvPr id="264305" name="任意多边形 264304"/>
                <p:cNvSpPr/>
                <p:nvPr/>
              </p:nvSpPr>
              <p:spPr>
                <a:xfrm>
                  <a:off x="4044" y="2510"/>
                  <a:ext cx="132" cy="34"/>
                </a:xfrm>
                <a:custGeom>
                  <a:avLst/>
                  <a:gdLst/>
                  <a:ahLst/>
                  <a:cxnLst/>
                  <a:rect l="0" t="0" r="0" b="0"/>
                  <a:pathLst>
                    <a:path w="132" h="58">
                      <a:moveTo>
                        <a:pt x="0" y="46"/>
                      </a:moveTo>
                      <a:cubicBezTo>
                        <a:pt x="44" y="17"/>
                        <a:pt x="103" y="0"/>
                        <a:pt x="132" y="5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4306" name="任意多边形 264305"/>
                <p:cNvSpPr/>
                <p:nvPr/>
              </p:nvSpPr>
              <p:spPr>
                <a:xfrm>
                  <a:off x="4002" y="3868"/>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47625" cap="flat" cmpd="sng">
                  <a:solidFill>
                    <a:srgbClr val="B2B2B2">
                      <a:alpha val="100000"/>
                    </a:srgbClr>
                  </a:solidFill>
                  <a:prstDash val="solid"/>
                  <a:headEnd type="none" w="med" len="med"/>
                  <a:tailEnd type="none" w="med" len="med"/>
                </a:ln>
              </p:spPr>
              <p:txBody>
                <a:bodyPr/>
                <a:lstStyle/>
                <a:p>
                  <a:endParaRPr lang="zh-CN" altLang="en-US"/>
                </a:p>
              </p:txBody>
            </p:sp>
          </p:grpSp>
        </p:grpSp>
        <p:sp>
          <p:nvSpPr>
            <p:cNvPr id="264307" name="矩形 264306"/>
            <p:cNvSpPr/>
            <p:nvPr/>
          </p:nvSpPr>
          <p:spPr>
            <a:xfrm>
              <a:off x="4200" y="456"/>
              <a:ext cx="408" cy="180"/>
            </a:xfrm>
            <a:prstGeom prst="rect">
              <a:avLst/>
            </a:prstGeom>
            <a:solidFill>
              <a:schemeClr val="bg1"/>
            </a:solidFill>
            <a:ln w="9525">
              <a:noFill/>
            </a:ln>
          </p:spPr>
          <p:txBody>
            <a:bodyPr/>
            <a:lstStyle/>
            <a:p>
              <a:endParaRPr lang="zh-CN" altLang="en-US"/>
            </a:p>
          </p:txBody>
        </p:sp>
        <p:sp>
          <p:nvSpPr>
            <p:cNvPr id="264308" name="矩形 264307"/>
            <p:cNvSpPr/>
            <p:nvPr/>
          </p:nvSpPr>
          <p:spPr>
            <a:xfrm>
              <a:off x="4212" y="2136"/>
              <a:ext cx="408" cy="180"/>
            </a:xfrm>
            <a:prstGeom prst="rect">
              <a:avLst/>
            </a:prstGeom>
            <a:solidFill>
              <a:schemeClr val="bg1"/>
            </a:solidFill>
            <a:ln w="9525">
              <a:noFill/>
            </a:ln>
          </p:spPr>
          <p:txBody>
            <a:bodyPr/>
            <a:lstStyle/>
            <a:p>
              <a:endParaRPr lang="zh-CN" altLang="en-US"/>
            </a:p>
          </p:txBody>
        </p:sp>
      </p:grpSp>
      <p:grpSp>
        <p:nvGrpSpPr>
          <p:cNvPr id="264309" name="组合 264308"/>
          <p:cNvGrpSpPr/>
          <p:nvPr/>
        </p:nvGrpSpPr>
        <p:grpSpPr>
          <a:xfrm>
            <a:off x="5534025" y="1982788"/>
            <a:ext cx="2809875" cy="2370137"/>
            <a:chOff x="3600" y="2555"/>
            <a:chExt cx="1770" cy="1493"/>
          </a:xfrm>
        </p:grpSpPr>
        <p:sp>
          <p:nvSpPr>
            <p:cNvPr id="264310" name="矩形 264309"/>
            <p:cNvSpPr/>
            <p:nvPr/>
          </p:nvSpPr>
          <p:spPr>
            <a:xfrm>
              <a:off x="4992" y="3588"/>
              <a:ext cx="264" cy="348"/>
            </a:xfrm>
            <a:prstGeom prst="rect">
              <a:avLst/>
            </a:prstGeom>
            <a:solidFill>
              <a:schemeClr val="bg1"/>
            </a:solidFill>
            <a:ln w="9525">
              <a:noFill/>
            </a:ln>
          </p:spPr>
          <p:txBody>
            <a:bodyPr/>
            <a:lstStyle/>
            <a:p>
              <a:endParaRPr lang="zh-CN" altLang="en-US"/>
            </a:p>
          </p:txBody>
        </p:sp>
        <p:sp>
          <p:nvSpPr>
            <p:cNvPr id="264311" name="矩形 264310"/>
            <p:cNvSpPr/>
            <p:nvPr/>
          </p:nvSpPr>
          <p:spPr>
            <a:xfrm>
              <a:off x="3600" y="2796"/>
              <a:ext cx="264" cy="348"/>
            </a:xfrm>
            <a:prstGeom prst="rect">
              <a:avLst/>
            </a:prstGeom>
            <a:solidFill>
              <a:schemeClr val="bg1"/>
            </a:solidFill>
            <a:ln w="9525">
              <a:noFill/>
            </a:ln>
          </p:spPr>
          <p:txBody>
            <a:bodyPr/>
            <a:lstStyle/>
            <a:p>
              <a:endParaRPr lang="zh-CN" altLang="en-US"/>
            </a:p>
          </p:txBody>
        </p:sp>
        <p:grpSp>
          <p:nvGrpSpPr>
            <p:cNvPr id="264312" name="组合 264311"/>
            <p:cNvGrpSpPr/>
            <p:nvPr/>
          </p:nvGrpSpPr>
          <p:grpSpPr>
            <a:xfrm>
              <a:off x="3652" y="2555"/>
              <a:ext cx="1718" cy="1493"/>
              <a:chOff x="3712" y="2483"/>
              <a:chExt cx="1718" cy="1493"/>
            </a:xfrm>
          </p:grpSpPr>
          <p:grpSp>
            <p:nvGrpSpPr>
              <p:cNvPr id="264313" name="组合 264312"/>
              <p:cNvGrpSpPr/>
              <p:nvPr/>
            </p:nvGrpSpPr>
            <p:grpSpPr>
              <a:xfrm>
                <a:off x="3771" y="2483"/>
                <a:ext cx="1531" cy="1493"/>
                <a:chOff x="2151" y="2087"/>
                <a:chExt cx="1531" cy="1493"/>
              </a:xfrm>
            </p:grpSpPr>
            <p:grpSp>
              <p:nvGrpSpPr>
                <p:cNvPr id="264314" name="组合 264313"/>
                <p:cNvGrpSpPr/>
                <p:nvPr/>
              </p:nvGrpSpPr>
              <p:grpSpPr>
                <a:xfrm>
                  <a:off x="2151" y="2087"/>
                  <a:ext cx="1531" cy="1493"/>
                  <a:chOff x="3855" y="275"/>
                  <a:chExt cx="1531" cy="1493"/>
                </a:xfrm>
              </p:grpSpPr>
              <p:sp>
                <p:nvSpPr>
                  <p:cNvPr id="264315" name="椭圆 264314"/>
                  <p:cNvSpPr/>
                  <p:nvPr/>
                </p:nvSpPr>
                <p:spPr>
                  <a:xfrm>
                    <a:off x="3855" y="275"/>
                    <a:ext cx="1531" cy="1493"/>
                  </a:xfrm>
                  <a:prstGeom prst="ellipse">
                    <a:avLst/>
                  </a:prstGeom>
                  <a:solidFill>
                    <a:srgbClr val="B2B2B2"/>
                  </a:solidFill>
                  <a:ln w="28575" cap="flat" cmpd="sng">
                    <a:solidFill>
                      <a:schemeClr val="bg2"/>
                    </a:solidFill>
                    <a:prstDash val="solid"/>
                    <a:headEnd type="none" w="med" len="med"/>
                    <a:tailEnd type="none" w="med" len="med"/>
                  </a:ln>
                </p:spPr>
                <p:txBody>
                  <a:bodyPr/>
                  <a:lstStyle/>
                  <a:p>
                    <a:endParaRPr lang="zh-CN" altLang="en-US"/>
                  </a:p>
                </p:txBody>
              </p:sp>
              <p:sp>
                <p:nvSpPr>
                  <p:cNvPr id="264316" name="矩形 264315"/>
                  <p:cNvSpPr/>
                  <p:nvPr/>
                </p:nvSpPr>
                <p:spPr>
                  <a:xfrm rot="-3245417">
                    <a:off x="5051" y="1283"/>
                    <a:ext cx="126" cy="129"/>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4317" name="矩形 264316"/>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4318" name="矩形 264317"/>
                  <p:cNvSpPr/>
                  <p:nvPr/>
                </p:nvSpPr>
                <p:spPr>
                  <a:xfrm>
                    <a:off x="4539" y="1548"/>
                    <a:ext cx="128" cy="113"/>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4319" name="矩形 264318"/>
                  <p:cNvSpPr/>
                  <p:nvPr/>
                </p:nvSpPr>
                <p:spPr>
                  <a:xfrm>
                    <a:off x="4547" y="1510"/>
                    <a:ext cx="116" cy="92"/>
                  </a:xfrm>
                  <a:prstGeom prst="rect">
                    <a:avLst/>
                  </a:prstGeom>
                  <a:solidFill>
                    <a:schemeClr val="bg1"/>
                  </a:solidFill>
                  <a:ln w="9525">
                    <a:noFill/>
                  </a:ln>
                </p:spPr>
                <p:txBody>
                  <a:bodyPr/>
                  <a:lstStyle/>
                  <a:p>
                    <a:endParaRPr lang="zh-CN" altLang="en-US"/>
                  </a:p>
                </p:txBody>
              </p:sp>
              <p:sp>
                <p:nvSpPr>
                  <p:cNvPr id="264320" name="矩形 264319"/>
                  <p:cNvSpPr/>
                  <p:nvPr/>
                </p:nvSpPr>
                <p:spPr>
                  <a:xfrm flipV="1">
                    <a:off x="4530" y="370"/>
                    <a:ext cx="128" cy="118"/>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4321" name="任意多边形 264320"/>
                  <p:cNvSpPr/>
                  <p:nvPr/>
                </p:nvSpPr>
                <p:spPr>
                  <a:xfrm rot="-7362625" flipV="1">
                    <a:off x="5069" y="666"/>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4322" name="矩形 264321"/>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4323" name="矩形 264322"/>
                  <p:cNvSpPr/>
                  <p:nvPr/>
                </p:nvSpPr>
                <p:spPr>
                  <a:xfrm rot="7284301">
                    <a:off x="4029" y="696"/>
                    <a:ext cx="128" cy="157"/>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4324" name="任意多边形 264323"/>
                  <p:cNvSpPr/>
                  <p:nvPr/>
                </p:nvSpPr>
                <p:spPr>
                  <a:xfrm rot="3437375" flipV="1">
                    <a:off x="4039" y="1272"/>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4325" name="矩形 264324"/>
                  <p:cNvSpPr/>
                  <p:nvPr/>
                </p:nvSpPr>
                <p:spPr>
                  <a:xfrm rot="6815119">
                    <a:off x="4072" y="713"/>
                    <a:ext cx="112" cy="160"/>
                  </a:xfrm>
                  <a:prstGeom prst="rect">
                    <a:avLst/>
                  </a:prstGeom>
                  <a:solidFill>
                    <a:schemeClr val="bg1"/>
                  </a:solidFill>
                  <a:ln w="9525">
                    <a:noFill/>
                  </a:ln>
                </p:spPr>
                <p:txBody>
                  <a:bodyPr/>
                  <a:lstStyle/>
                  <a:p>
                    <a:endParaRPr lang="zh-CN" altLang="en-US"/>
                  </a:p>
                </p:txBody>
              </p:sp>
              <p:sp>
                <p:nvSpPr>
                  <p:cNvPr id="264326" name="矩形 264325"/>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4327" name="矩形 264326"/>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4328" name="椭圆 264327"/>
                  <p:cNvSpPr/>
                  <p:nvPr/>
                </p:nvSpPr>
                <p:spPr>
                  <a:xfrm>
                    <a:off x="4071" y="488"/>
                    <a:ext cx="1083" cy="1051"/>
                  </a:xfrm>
                  <a:prstGeom prst="ellipse">
                    <a:avLst/>
                  </a:prstGeom>
                  <a:solidFill>
                    <a:schemeClr val="bg1"/>
                  </a:solidFill>
                  <a:ln w="28575" cap="flat" cmpd="sng">
                    <a:solidFill>
                      <a:schemeClr val="bg2"/>
                    </a:solidFill>
                    <a:prstDash val="solid"/>
                    <a:headEnd type="none" w="med" len="med"/>
                    <a:tailEnd type="none" w="med" len="med"/>
                  </a:ln>
                </p:spPr>
                <p:txBody>
                  <a:bodyPr/>
                  <a:lstStyle/>
                  <a:p>
                    <a:endParaRPr lang="zh-CN" altLang="en-US"/>
                  </a:p>
                </p:txBody>
              </p:sp>
              <p:sp>
                <p:nvSpPr>
                  <p:cNvPr id="264329" name="矩形 264328"/>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4330" name="矩形 264329"/>
                  <p:cNvSpPr/>
                  <p:nvPr/>
                </p:nvSpPr>
                <p:spPr>
                  <a:xfrm>
                    <a:off x="4547" y="1510"/>
                    <a:ext cx="116" cy="92"/>
                  </a:xfrm>
                  <a:prstGeom prst="rect">
                    <a:avLst/>
                  </a:prstGeom>
                  <a:solidFill>
                    <a:schemeClr val="bg1"/>
                  </a:solidFill>
                  <a:ln w="9525">
                    <a:noFill/>
                  </a:ln>
                </p:spPr>
                <p:txBody>
                  <a:bodyPr/>
                  <a:lstStyle/>
                  <a:p>
                    <a:endParaRPr lang="zh-CN" altLang="en-US"/>
                  </a:p>
                </p:txBody>
              </p:sp>
              <p:sp>
                <p:nvSpPr>
                  <p:cNvPr id="264331" name="矩形 264330"/>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4332" name="矩形 264331"/>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4333" name="矩形 264332"/>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4334" name="椭圆 264333"/>
                  <p:cNvSpPr/>
                  <p:nvPr/>
                </p:nvSpPr>
                <p:spPr>
                  <a:xfrm>
                    <a:off x="4544" y="1556"/>
                    <a:ext cx="110" cy="116"/>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4335" name="椭圆 264334"/>
                  <p:cNvSpPr/>
                  <p:nvPr/>
                </p:nvSpPr>
                <p:spPr>
                  <a:xfrm>
                    <a:off x="4013" y="705"/>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4336" name="矩形 264335"/>
                  <p:cNvSpPr/>
                  <p:nvPr/>
                </p:nvSpPr>
                <p:spPr>
                  <a:xfrm>
                    <a:off x="4473" y="504"/>
                    <a:ext cx="319" cy="442"/>
                  </a:xfrm>
                  <a:prstGeom prst="rect">
                    <a:avLst/>
                  </a:prstGeom>
                  <a:noFill/>
                  <a:ln w="9525">
                    <a:noFill/>
                  </a:ln>
                </p:spPr>
                <p:txBody>
                  <a:bodyPr>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p>
                </p:txBody>
              </p:sp>
              <p:sp>
                <p:nvSpPr>
                  <p:cNvPr id="264337" name="矩形 264336"/>
                  <p:cNvSpPr/>
                  <p:nvPr/>
                </p:nvSpPr>
                <p:spPr>
                  <a:xfrm>
                    <a:off x="4787" y="1080"/>
                    <a:ext cx="315"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1</a:t>
                    </a:r>
                  </a:p>
                </p:txBody>
              </p:sp>
              <p:sp>
                <p:nvSpPr>
                  <p:cNvPr id="264338" name="矩形 264337"/>
                  <p:cNvSpPr/>
                  <p:nvPr/>
                </p:nvSpPr>
                <p:spPr>
                  <a:xfrm>
                    <a:off x="4115" y="696"/>
                    <a:ext cx="315"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2</a:t>
                    </a:r>
                  </a:p>
                </p:txBody>
              </p:sp>
              <p:sp>
                <p:nvSpPr>
                  <p:cNvPr id="264339" name="矩形 264338"/>
                  <p:cNvSpPr/>
                  <p:nvPr/>
                </p:nvSpPr>
                <p:spPr>
                  <a:xfrm>
                    <a:off x="4113" y="1092"/>
                    <a:ext cx="368"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1</a:t>
                    </a:r>
                  </a:p>
                </p:txBody>
              </p:sp>
              <p:sp>
                <p:nvSpPr>
                  <p:cNvPr id="264340" name="矩形 264339"/>
                  <p:cNvSpPr/>
                  <p:nvPr/>
                </p:nvSpPr>
                <p:spPr>
                  <a:xfrm>
                    <a:off x="4797" y="684"/>
                    <a:ext cx="368"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2</a:t>
                    </a:r>
                  </a:p>
                </p:txBody>
              </p:sp>
              <p:sp>
                <p:nvSpPr>
                  <p:cNvPr id="264341" name="矩形 264340"/>
                  <p:cNvSpPr/>
                  <p:nvPr/>
                </p:nvSpPr>
                <p:spPr>
                  <a:xfrm>
                    <a:off x="4458" y="1248"/>
                    <a:ext cx="326" cy="288"/>
                  </a:xfrm>
                  <a:prstGeom prst="rect">
                    <a:avLst/>
                  </a:prstGeom>
                  <a:noFill/>
                  <a:ln w="9525">
                    <a:noFill/>
                  </a:ln>
                </p:spPr>
                <p:txBody>
                  <a:bodyPr wrap="none" anchor="t" anchorCtr="0">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2</a:t>
                    </a:r>
                  </a:p>
                </p:txBody>
              </p:sp>
              <p:sp>
                <p:nvSpPr>
                  <p:cNvPr id="264342" name="椭圆 264341"/>
                  <p:cNvSpPr/>
                  <p:nvPr/>
                </p:nvSpPr>
                <p:spPr>
                  <a:xfrm>
                    <a:off x="5057" y="1281"/>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4343" name="椭圆 264342"/>
                  <p:cNvSpPr/>
                  <p:nvPr/>
                </p:nvSpPr>
                <p:spPr>
                  <a:xfrm>
                    <a:off x="4544" y="380"/>
                    <a:ext cx="110" cy="110"/>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4344" name="椭圆 264343"/>
                  <p:cNvSpPr/>
                  <p:nvPr/>
                </p:nvSpPr>
                <p:spPr>
                  <a:xfrm>
                    <a:off x="4052" y="12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sp>
                <p:nvSpPr>
                  <p:cNvPr id="264345" name="椭圆 264344"/>
                  <p:cNvSpPr/>
                  <p:nvPr/>
                </p:nvSpPr>
                <p:spPr>
                  <a:xfrm>
                    <a:off x="5078" y="6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grpSp>
            <p:sp>
              <p:nvSpPr>
                <p:cNvPr id="264346" name="矩形 264345"/>
                <p:cNvSpPr/>
                <p:nvPr/>
              </p:nvSpPr>
              <p:spPr>
                <a:xfrm>
                  <a:off x="3314" y="3023"/>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4347" name="矩形 264346"/>
                <p:cNvSpPr/>
                <p:nvPr/>
              </p:nvSpPr>
              <p:spPr>
                <a:xfrm>
                  <a:off x="2792" y="3299"/>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4348" name="椭圆 264347"/>
                <p:cNvSpPr/>
                <p:nvPr/>
              </p:nvSpPr>
              <p:spPr>
                <a:xfrm>
                  <a:off x="2352" y="2560"/>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sp>
              <p:nvSpPr>
                <p:cNvPr id="264349" name="椭圆 264348"/>
                <p:cNvSpPr/>
                <p:nvPr/>
              </p:nvSpPr>
              <p:spPr>
                <a:xfrm>
                  <a:off x="2874" y="2230"/>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grpSp>
          <p:grpSp>
            <p:nvGrpSpPr>
              <p:cNvPr id="264350" name="组合 264349"/>
              <p:cNvGrpSpPr/>
              <p:nvPr/>
            </p:nvGrpSpPr>
            <p:grpSpPr>
              <a:xfrm rot="14424345">
                <a:off x="3888" y="2558"/>
                <a:ext cx="1320" cy="1372"/>
                <a:chOff x="3456" y="2510"/>
                <a:chExt cx="1320" cy="1372"/>
              </a:xfrm>
            </p:grpSpPr>
            <p:sp>
              <p:nvSpPr>
                <p:cNvPr id="264351" name="椭圆 264350"/>
                <p:cNvSpPr/>
                <p:nvPr/>
              </p:nvSpPr>
              <p:spPr>
                <a:xfrm>
                  <a:off x="3456" y="2538"/>
                  <a:ext cx="1320" cy="1344"/>
                </a:xfrm>
                <a:prstGeom prst="ellipse">
                  <a:avLst/>
                </a:prstGeom>
                <a:noFill/>
                <a:ln w="34925" cap="flat" cmpd="sng">
                  <a:solidFill>
                    <a:srgbClr val="0066FF"/>
                  </a:solidFill>
                  <a:prstDash val="sysDot"/>
                  <a:headEnd type="none" w="med" len="med"/>
                  <a:tailEnd type="none" w="med" len="med"/>
                </a:ln>
              </p:spPr>
              <p:txBody>
                <a:bodyPr/>
                <a:lstStyle/>
                <a:p>
                  <a:endParaRPr lang="zh-CN" altLang="en-US"/>
                </a:p>
              </p:txBody>
            </p:sp>
            <p:sp>
              <p:nvSpPr>
                <p:cNvPr id="264352" name="直接连接符 264351"/>
                <p:cNvSpPr/>
                <p:nvPr/>
              </p:nvSpPr>
              <p:spPr>
                <a:xfrm>
                  <a:off x="3980" y="3152"/>
                  <a:ext cx="7" cy="140"/>
                </a:xfrm>
                <a:prstGeom prst="line">
                  <a:avLst/>
                </a:prstGeom>
                <a:ln w="38100" cap="rnd" cmpd="sng">
                  <a:solidFill>
                    <a:srgbClr val="3366FF"/>
                  </a:solidFill>
                  <a:prstDash val="sysDot"/>
                  <a:headEnd type="none" w="med" len="med"/>
                  <a:tailEnd type="stealth" w="med" len="lg"/>
                </a:ln>
              </p:spPr>
            </p:sp>
            <p:sp>
              <p:nvSpPr>
                <p:cNvPr id="264353" name="直接连接符 264352"/>
                <p:cNvSpPr/>
                <p:nvPr/>
              </p:nvSpPr>
              <p:spPr>
                <a:xfrm>
                  <a:off x="3984" y="2550"/>
                  <a:ext cx="0" cy="1320"/>
                </a:xfrm>
                <a:prstGeom prst="line">
                  <a:avLst/>
                </a:prstGeom>
                <a:ln w="34925" cap="flat" cmpd="sng">
                  <a:solidFill>
                    <a:srgbClr val="0066FF"/>
                  </a:solidFill>
                  <a:prstDash val="sysDot"/>
                  <a:headEnd type="none" w="med" len="med"/>
                  <a:tailEnd type="none" w="med" len="med"/>
                </a:ln>
              </p:spPr>
            </p:sp>
            <p:sp>
              <p:nvSpPr>
                <p:cNvPr id="264354" name="直接连接符 264353"/>
                <p:cNvSpPr/>
                <p:nvPr/>
              </p:nvSpPr>
              <p:spPr>
                <a:xfrm>
                  <a:off x="4236" y="2562"/>
                  <a:ext cx="0" cy="1320"/>
                </a:xfrm>
                <a:prstGeom prst="line">
                  <a:avLst/>
                </a:prstGeom>
                <a:ln w="34925" cap="flat" cmpd="sng">
                  <a:solidFill>
                    <a:srgbClr val="0066FF"/>
                  </a:solidFill>
                  <a:prstDash val="sysDot"/>
                  <a:headEnd type="none" w="med" len="med"/>
                  <a:tailEnd type="none" w="med" len="med"/>
                </a:ln>
              </p:spPr>
            </p:sp>
            <p:sp>
              <p:nvSpPr>
                <p:cNvPr id="264355" name="任意多边形 264354"/>
                <p:cNvSpPr/>
                <p:nvPr/>
              </p:nvSpPr>
              <p:spPr>
                <a:xfrm rot="10800000">
                  <a:off x="3996" y="2536"/>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4356" name="直接连接符 264355"/>
                <p:cNvSpPr/>
                <p:nvPr/>
              </p:nvSpPr>
              <p:spPr>
                <a:xfrm>
                  <a:off x="4232" y="3140"/>
                  <a:ext cx="7" cy="140"/>
                </a:xfrm>
                <a:prstGeom prst="line">
                  <a:avLst/>
                </a:prstGeom>
                <a:ln w="38100" cap="rnd" cmpd="sng">
                  <a:solidFill>
                    <a:srgbClr val="3366FF"/>
                  </a:solidFill>
                  <a:prstDash val="sysDot"/>
                  <a:headEnd type="none" w="med" len="med"/>
                  <a:tailEnd type="stealth" w="med" len="lg"/>
                </a:ln>
              </p:spPr>
            </p:sp>
            <p:sp>
              <p:nvSpPr>
                <p:cNvPr id="264357" name="任意多边形 264356"/>
                <p:cNvSpPr/>
                <p:nvPr/>
              </p:nvSpPr>
              <p:spPr>
                <a:xfrm>
                  <a:off x="3996" y="2556"/>
                  <a:ext cx="24" cy="6"/>
                </a:xfrm>
                <a:custGeom>
                  <a:avLst/>
                  <a:gdLst/>
                  <a:ahLst/>
                  <a:cxnLst/>
                  <a:rect l="0" t="0" r="0" b="0"/>
                  <a:pathLst>
                    <a:path w="24" h="6">
                      <a:moveTo>
                        <a:pt x="0" y="6"/>
                      </a:moveTo>
                      <a:cubicBezTo>
                        <a:pt x="8" y="4"/>
                        <a:pt x="24" y="0"/>
                        <a:pt x="24" y="0"/>
                      </a:cubicBezTo>
                      <a:cubicBezTo>
                        <a:pt x="24" y="0"/>
                        <a:pt x="8" y="4"/>
                        <a:pt x="0" y="6"/>
                      </a:cubicBezTo>
                      <a:close/>
                    </a:path>
                  </a:pathLst>
                </a:custGeom>
                <a:gradFill rotWithShape="0">
                  <a:gsLst>
                    <a:gs pos="0">
                      <a:schemeClr val="accent1"/>
                    </a:gs>
                    <a:gs pos="100000">
                      <a:srgbClr val="FFFFFF">
                        <a:alpha val="100000"/>
                      </a:srgbClr>
                    </a:gs>
                  </a:gsLst>
                  <a:lin ang="5400000" scaled="1"/>
                  <a:tileRect/>
                </a:grad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4358" name="任意多边形 264357"/>
                <p:cNvSpPr/>
                <p:nvPr/>
              </p:nvSpPr>
              <p:spPr>
                <a:xfrm>
                  <a:off x="4020" y="3852"/>
                  <a:ext cx="40" cy="24"/>
                </a:xfrm>
                <a:custGeom>
                  <a:avLst/>
                  <a:gdLst/>
                  <a:ahLst/>
                  <a:cxnLst/>
                  <a:rect l="0" t="0" r="0" b="0"/>
                  <a:pathLst>
                    <a:path w="40" h="24">
                      <a:moveTo>
                        <a:pt x="0" y="6"/>
                      </a:moveTo>
                      <a:cubicBezTo>
                        <a:pt x="40" y="13"/>
                        <a:pt x="36" y="0"/>
                        <a:pt x="36" y="24"/>
                      </a:cubicBezTo>
                    </a:path>
                  </a:pathLst>
                </a:custGeom>
                <a:noFill/>
                <a:ln w="28575" cap="flat" cmpd="sng">
                  <a:solidFill>
                    <a:srgbClr val="B2B2B2">
                      <a:alpha val="100000"/>
                    </a:srgbClr>
                  </a:solidFill>
                  <a:prstDash val="solid"/>
                  <a:headEnd type="none" w="med" len="med"/>
                  <a:tailEnd type="none" w="med" len="med"/>
                </a:ln>
              </p:spPr>
              <p:txBody>
                <a:bodyPr/>
                <a:lstStyle/>
                <a:p>
                  <a:endParaRPr lang="zh-CN" altLang="en-US"/>
                </a:p>
              </p:txBody>
            </p:sp>
            <p:sp>
              <p:nvSpPr>
                <p:cNvPr id="264359" name="任意多边形 264358"/>
                <p:cNvSpPr/>
                <p:nvPr/>
              </p:nvSpPr>
              <p:spPr>
                <a:xfrm>
                  <a:off x="4044" y="2510"/>
                  <a:ext cx="132" cy="34"/>
                </a:xfrm>
                <a:custGeom>
                  <a:avLst/>
                  <a:gdLst/>
                  <a:ahLst/>
                  <a:cxnLst/>
                  <a:rect l="0" t="0" r="0" b="0"/>
                  <a:pathLst>
                    <a:path w="132" h="58">
                      <a:moveTo>
                        <a:pt x="0" y="46"/>
                      </a:moveTo>
                      <a:cubicBezTo>
                        <a:pt x="44" y="17"/>
                        <a:pt x="103" y="0"/>
                        <a:pt x="132" y="5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4360" name="任意多边形 264359"/>
                <p:cNvSpPr/>
                <p:nvPr/>
              </p:nvSpPr>
              <p:spPr>
                <a:xfrm>
                  <a:off x="4002" y="3868"/>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47625" cap="flat" cmpd="sng">
                  <a:solidFill>
                    <a:srgbClr val="B2B2B2">
                      <a:alpha val="100000"/>
                    </a:srgbClr>
                  </a:solidFill>
                  <a:prstDash val="solid"/>
                  <a:headEnd type="none" w="med" len="med"/>
                  <a:tailEnd type="none" w="med" len="med"/>
                </a:ln>
              </p:spPr>
              <p:txBody>
                <a:bodyPr/>
                <a:lstStyle/>
                <a:p>
                  <a:endParaRPr lang="zh-CN" altLang="en-US"/>
                </a:p>
              </p:txBody>
            </p:sp>
          </p:grpSp>
          <p:sp>
            <p:nvSpPr>
              <p:cNvPr id="264361" name="矩形 264360"/>
              <p:cNvSpPr/>
              <p:nvPr/>
            </p:nvSpPr>
            <p:spPr>
              <a:xfrm rot="3600000">
                <a:off x="3761" y="3507"/>
                <a:ext cx="228" cy="327"/>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N</a:t>
                </a:r>
              </a:p>
            </p:txBody>
          </p:sp>
          <p:sp>
            <p:nvSpPr>
              <p:cNvPr id="264362" name="矩形 264361"/>
              <p:cNvSpPr/>
              <p:nvPr/>
            </p:nvSpPr>
            <p:spPr>
              <a:xfrm rot="3600000">
                <a:off x="5152" y="2702"/>
                <a:ext cx="228" cy="327"/>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S</a:t>
                </a:r>
              </a:p>
            </p:txBody>
          </p:sp>
        </p:grpSp>
      </p:grpSp>
      <p:grpSp>
        <p:nvGrpSpPr>
          <p:cNvPr id="264363" name="组合 264362"/>
          <p:cNvGrpSpPr/>
          <p:nvPr/>
        </p:nvGrpSpPr>
        <p:grpSpPr>
          <a:xfrm>
            <a:off x="5591175" y="1641475"/>
            <a:ext cx="2724150" cy="2963863"/>
            <a:chOff x="3084" y="2304"/>
            <a:chExt cx="1716" cy="1867"/>
          </a:xfrm>
        </p:grpSpPr>
        <p:sp>
          <p:nvSpPr>
            <p:cNvPr id="264364" name="矩形 264363"/>
            <p:cNvSpPr/>
            <p:nvPr/>
          </p:nvSpPr>
          <p:spPr>
            <a:xfrm>
              <a:off x="3084" y="3468"/>
              <a:ext cx="360" cy="384"/>
            </a:xfrm>
            <a:prstGeom prst="rect">
              <a:avLst/>
            </a:prstGeom>
            <a:solidFill>
              <a:schemeClr val="bg1"/>
            </a:solidFill>
            <a:ln w="9525">
              <a:noFill/>
            </a:ln>
          </p:spPr>
          <p:txBody>
            <a:bodyPr/>
            <a:lstStyle/>
            <a:p>
              <a:endParaRPr lang="zh-CN" altLang="en-US"/>
            </a:p>
          </p:txBody>
        </p:sp>
        <p:sp>
          <p:nvSpPr>
            <p:cNvPr id="264365" name="矩形 264364"/>
            <p:cNvSpPr/>
            <p:nvPr/>
          </p:nvSpPr>
          <p:spPr>
            <a:xfrm>
              <a:off x="4440" y="2760"/>
              <a:ext cx="360" cy="384"/>
            </a:xfrm>
            <a:prstGeom prst="rect">
              <a:avLst/>
            </a:prstGeom>
            <a:solidFill>
              <a:schemeClr val="bg1"/>
            </a:solidFill>
            <a:ln w="9525">
              <a:noFill/>
            </a:ln>
          </p:spPr>
          <p:txBody>
            <a:bodyPr/>
            <a:lstStyle/>
            <a:p>
              <a:endParaRPr lang="zh-CN" altLang="en-US"/>
            </a:p>
          </p:txBody>
        </p:sp>
        <p:grpSp>
          <p:nvGrpSpPr>
            <p:cNvPr id="264366" name="组合 264365"/>
            <p:cNvGrpSpPr/>
            <p:nvPr/>
          </p:nvGrpSpPr>
          <p:grpSpPr>
            <a:xfrm>
              <a:off x="3159" y="2519"/>
              <a:ext cx="1531" cy="1493"/>
              <a:chOff x="3855" y="275"/>
              <a:chExt cx="1531" cy="1493"/>
            </a:xfrm>
          </p:grpSpPr>
          <p:grpSp>
            <p:nvGrpSpPr>
              <p:cNvPr id="264367" name="组合 264366"/>
              <p:cNvGrpSpPr/>
              <p:nvPr/>
            </p:nvGrpSpPr>
            <p:grpSpPr>
              <a:xfrm>
                <a:off x="3855" y="275"/>
                <a:ext cx="1531" cy="1493"/>
                <a:chOff x="3855" y="275"/>
                <a:chExt cx="1531" cy="1493"/>
              </a:xfrm>
            </p:grpSpPr>
            <p:sp>
              <p:nvSpPr>
                <p:cNvPr id="264368" name="椭圆 264367"/>
                <p:cNvSpPr/>
                <p:nvPr/>
              </p:nvSpPr>
              <p:spPr>
                <a:xfrm>
                  <a:off x="3855" y="275"/>
                  <a:ext cx="1531" cy="1493"/>
                </a:xfrm>
                <a:prstGeom prst="ellipse">
                  <a:avLst/>
                </a:prstGeom>
                <a:solidFill>
                  <a:srgbClr val="B2B2B2"/>
                </a:solidFill>
                <a:ln w="28575" cap="flat" cmpd="sng">
                  <a:solidFill>
                    <a:schemeClr val="bg2"/>
                  </a:solidFill>
                  <a:prstDash val="solid"/>
                  <a:headEnd type="none" w="med" len="med"/>
                  <a:tailEnd type="none" w="med" len="med"/>
                </a:ln>
              </p:spPr>
              <p:txBody>
                <a:bodyPr/>
                <a:lstStyle/>
                <a:p>
                  <a:endParaRPr lang="zh-CN" altLang="en-US"/>
                </a:p>
              </p:txBody>
            </p:sp>
            <p:sp>
              <p:nvSpPr>
                <p:cNvPr id="264369" name="矩形 264368"/>
                <p:cNvSpPr/>
                <p:nvPr/>
              </p:nvSpPr>
              <p:spPr>
                <a:xfrm rot="-3245417">
                  <a:off x="5051" y="1283"/>
                  <a:ext cx="126" cy="129"/>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4370" name="矩形 264369"/>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4371" name="矩形 264370"/>
                <p:cNvSpPr/>
                <p:nvPr/>
              </p:nvSpPr>
              <p:spPr>
                <a:xfrm>
                  <a:off x="4539" y="1548"/>
                  <a:ext cx="128" cy="113"/>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4372" name="矩形 264371"/>
                <p:cNvSpPr/>
                <p:nvPr/>
              </p:nvSpPr>
              <p:spPr>
                <a:xfrm>
                  <a:off x="4547" y="1510"/>
                  <a:ext cx="116" cy="92"/>
                </a:xfrm>
                <a:prstGeom prst="rect">
                  <a:avLst/>
                </a:prstGeom>
                <a:solidFill>
                  <a:schemeClr val="bg1"/>
                </a:solidFill>
                <a:ln w="9525">
                  <a:noFill/>
                </a:ln>
              </p:spPr>
              <p:txBody>
                <a:bodyPr/>
                <a:lstStyle/>
                <a:p>
                  <a:endParaRPr lang="zh-CN" altLang="en-US"/>
                </a:p>
              </p:txBody>
            </p:sp>
            <p:sp>
              <p:nvSpPr>
                <p:cNvPr id="264373" name="矩形 264372"/>
                <p:cNvSpPr/>
                <p:nvPr/>
              </p:nvSpPr>
              <p:spPr>
                <a:xfrm flipV="1">
                  <a:off x="4530" y="370"/>
                  <a:ext cx="128" cy="118"/>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4374" name="任意多边形 264373"/>
                <p:cNvSpPr/>
                <p:nvPr/>
              </p:nvSpPr>
              <p:spPr>
                <a:xfrm rot="-7362625" flipV="1">
                  <a:off x="5069" y="666"/>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4375" name="矩形 264374"/>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4376" name="矩形 264375"/>
                <p:cNvSpPr/>
                <p:nvPr/>
              </p:nvSpPr>
              <p:spPr>
                <a:xfrm rot="7284301">
                  <a:off x="4029" y="696"/>
                  <a:ext cx="128" cy="157"/>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4377" name="任意多边形 264376"/>
                <p:cNvSpPr/>
                <p:nvPr/>
              </p:nvSpPr>
              <p:spPr>
                <a:xfrm rot="3437375" flipV="1">
                  <a:off x="4039" y="1272"/>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4378" name="矩形 264377"/>
                <p:cNvSpPr/>
                <p:nvPr/>
              </p:nvSpPr>
              <p:spPr>
                <a:xfrm rot="6815119">
                  <a:off x="4072" y="713"/>
                  <a:ext cx="112" cy="160"/>
                </a:xfrm>
                <a:prstGeom prst="rect">
                  <a:avLst/>
                </a:prstGeom>
                <a:solidFill>
                  <a:schemeClr val="bg1"/>
                </a:solidFill>
                <a:ln w="9525">
                  <a:noFill/>
                </a:ln>
              </p:spPr>
              <p:txBody>
                <a:bodyPr/>
                <a:lstStyle/>
                <a:p>
                  <a:endParaRPr lang="zh-CN" altLang="en-US"/>
                </a:p>
              </p:txBody>
            </p:sp>
            <p:sp>
              <p:nvSpPr>
                <p:cNvPr id="264379" name="矩形 264378"/>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4380" name="矩形 264379"/>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4381" name="椭圆 264380"/>
                <p:cNvSpPr/>
                <p:nvPr/>
              </p:nvSpPr>
              <p:spPr>
                <a:xfrm>
                  <a:off x="4071" y="488"/>
                  <a:ext cx="1083" cy="1051"/>
                </a:xfrm>
                <a:prstGeom prst="ellipse">
                  <a:avLst/>
                </a:prstGeom>
                <a:solidFill>
                  <a:schemeClr val="bg1"/>
                </a:solidFill>
                <a:ln w="28575" cap="flat" cmpd="sng">
                  <a:solidFill>
                    <a:schemeClr val="bg2"/>
                  </a:solidFill>
                  <a:prstDash val="solid"/>
                  <a:headEnd type="none" w="med" len="med"/>
                  <a:tailEnd type="none" w="med" len="med"/>
                </a:ln>
              </p:spPr>
              <p:txBody>
                <a:bodyPr/>
                <a:lstStyle/>
                <a:p>
                  <a:endParaRPr lang="zh-CN" altLang="en-US"/>
                </a:p>
              </p:txBody>
            </p:sp>
            <p:sp>
              <p:nvSpPr>
                <p:cNvPr id="264382" name="矩形 264381"/>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4383" name="矩形 264382"/>
                <p:cNvSpPr/>
                <p:nvPr/>
              </p:nvSpPr>
              <p:spPr>
                <a:xfrm>
                  <a:off x="4547" y="1510"/>
                  <a:ext cx="116" cy="92"/>
                </a:xfrm>
                <a:prstGeom prst="rect">
                  <a:avLst/>
                </a:prstGeom>
                <a:solidFill>
                  <a:schemeClr val="bg1"/>
                </a:solidFill>
                <a:ln w="9525">
                  <a:noFill/>
                </a:ln>
              </p:spPr>
              <p:txBody>
                <a:bodyPr/>
                <a:lstStyle/>
                <a:p>
                  <a:endParaRPr lang="zh-CN" altLang="en-US"/>
                </a:p>
              </p:txBody>
            </p:sp>
            <p:sp>
              <p:nvSpPr>
                <p:cNvPr id="264384" name="矩形 264383"/>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4385" name="矩形 264384"/>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4386" name="矩形 264385"/>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4387" name="椭圆 264386"/>
                <p:cNvSpPr/>
                <p:nvPr/>
              </p:nvSpPr>
              <p:spPr>
                <a:xfrm>
                  <a:off x="4544" y="1556"/>
                  <a:ext cx="110" cy="116"/>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4388" name="椭圆 264387"/>
                <p:cNvSpPr/>
                <p:nvPr/>
              </p:nvSpPr>
              <p:spPr>
                <a:xfrm>
                  <a:off x="4013" y="705"/>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4389" name="矩形 264388"/>
                <p:cNvSpPr/>
                <p:nvPr/>
              </p:nvSpPr>
              <p:spPr>
                <a:xfrm>
                  <a:off x="4473" y="504"/>
                  <a:ext cx="319" cy="442"/>
                </a:xfrm>
                <a:prstGeom prst="rect">
                  <a:avLst/>
                </a:prstGeom>
                <a:noFill/>
                <a:ln w="9525">
                  <a:noFill/>
                </a:ln>
              </p:spPr>
              <p:txBody>
                <a:bodyPr>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p>
              </p:txBody>
            </p:sp>
            <p:sp>
              <p:nvSpPr>
                <p:cNvPr id="264390" name="矩形 264389"/>
                <p:cNvSpPr/>
                <p:nvPr/>
              </p:nvSpPr>
              <p:spPr>
                <a:xfrm>
                  <a:off x="4787" y="1080"/>
                  <a:ext cx="315"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1</a:t>
                  </a:r>
                </a:p>
              </p:txBody>
            </p:sp>
            <p:sp>
              <p:nvSpPr>
                <p:cNvPr id="264391" name="矩形 264390"/>
                <p:cNvSpPr/>
                <p:nvPr/>
              </p:nvSpPr>
              <p:spPr>
                <a:xfrm>
                  <a:off x="4115" y="696"/>
                  <a:ext cx="315"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2</a:t>
                  </a:r>
                </a:p>
              </p:txBody>
            </p:sp>
            <p:sp>
              <p:nvSpPr>
                <p:cNvPr id="264392" name="矩形 264391"/>
                <p:cNvSpPr/>
                <p:nvPr/>
              </p:nvSpPr>
              <p:spPr>
                <a:xfrm>
                  <a:off x="4113" y="1092"/>
                  <a:ext cx="368"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1</a:t>
                  </a:r>
                </a:p>
              </p:txBody>
            </p:sp>
            <p:sp>
              <p:nvSpPr>
                <p:cNvPr id="264393" name="矩形 264392"/>
                <p:cNvSpPr/>
                <p:nvPr/>
              </p:nvSpPr>
              <p:spPr>
                <a:xfrm>
                  <a:off x="4797" y="684"/>
                  <a:ext cx="368"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2</a:t>
                  </a:r>
                </a:p>
              </p:txBody>
            </p:sp>
            <p:sp>
              <p:nvSpPr>
                <p:cNvPr id="264394" name="矩形 264393"/>
                <p:cNvSpPr/>
                <p:nvPr/>
              </p:nvSpPr>
              <p:spPr>
                <a:xfrm>
                  <a:off x="4458" y="1248"/>
                  <a:ext cx="326" cy="288"/>
                </a:xfrm>
                <a:prstGeom prst="rect">
                  <a:avLst/>
                </a:prstGeom>
                <a:noFill/>
                <a:ln w="9525">
                  <a:noFill/>
                </a:ln>
              </p:spPr>
              <p:txBody>
                <a:bodyPr wrap="none" anchor="t" anchorCtr="0">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2</a:t>
                  </a:r>
                </a:p>
              </p:txBody>
            </p:sp>
            <p:sp>
              <p:nvSpPr>
                <p:cNvPr id="264395" name="椭圆 264394"/>
                <p:cNvSpPr/>
                <p:nvPr/>
              </p:nvSpPr>
              <p:spPr>
                <a:xfrm>
                  <a:off x="5057" y="1281"/>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4396" name="椭圆 264395"/>
                <p:cNvSpPr/>
                <p:nvPr/>
              </p:nvSpPr>
              <p:spPr>
                <a:xfrm>
                  <a:off x="4544" y="380"/>
                  <a:ext cx="110" cy="110"/>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4397" name="椭圆 264396"/>
                <p:cNvSpPr/>
                <p:nvPr/>
              </p:nvSpPr>
              <p:spPr>
                <a:xfrm>
                  <a:off x="4052" y="12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sp>
              <p:nvSpPr>
                <p:cNvPr id="264398" name="椭圆 264397"/>
                <p:cNvSpPr/>
                <p:nvPr/>
              </p:nvSpPr>
              <p:spPr>
                <a:xfrm>
                  <a:off x="5078" y="6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grpSp>
          <p:sp>
            <p:nvSpPr>
              <p:cNvPr id="264399" name="矩形 264398"/>
              <p:cNvSpPr/>
              <p:nvPr/>
            </p:nvSpPr>
            <p:spPr>
              <a:xfrm>
                <a:off x="4004" y="1195"/>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4400" name="矩形 264399"/>
              <p:cNvSpPr/>
              <p:nvPr/>
            </p:nvSpPr>
            <p:spPr>
              <a:xfrm>
                <a:off x="3968" y="643"/>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4401" name="椭圆 264400"/>
              <p:cNvSpPr/>
              <p:nvPr/>
            </p:nvSpPr>
            <p:spPr>
              <a:xfrm>
                <a:off x="5112" y="706"/>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sp>
            <p:nvSpPr>
              <p:cNvPr id="264402" name="椭圆 264401"/>
              <p:cNvSpPr/>
              <p:nvPr/>
            </p:nvSpPr>
            <p:spPr>
              <a:xfrm>
                <a:off x="5094" y="1330"/>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grpSp>
        <p:grpSp>
          <p:nvGrpSpPr>
            <p:cNvPr id="264403" name="组合 264402"/>
            <p:cNvGrpSpPr/>
            <p:nvPr/>
          </p:nvGrpSpPr>
          <p:grpSpPr>
            <a:xfrm>
              <a:off x="3264" y="2582"/>
              <a:ext cx="1320" cy="1372"/>
              <a:chOff x="3456" y="2510"/>
              <a:chExt cx="1320" cy="1372"/>
            </a:xfrm>
          </p:grpSpPr>
          <p:sp>
            <p:nvSpPr>
              <p:cNvPr id="264404" name="椭圆 264403"/>
              <p:cNvSpPr/>
              <p:nvPr/>
            </p:nvSpPr>
            <p:spPr>
              <a:xfrm>
                <a:off x="3456" y="2538"/>
                <a:ext cx="1320" cy="1344"/>
              </a:xfrm>
              <a:prstGeom prst="ellipse">
                <a:avLst/>
              </a:prstGeom>
              <a:noFill/>
              <a:ln w="34925" cap="flat" cmpd="sng">
                <a:solidFill>
                  <a:srgbClr val="0066FF"/>
                </a:solidFill>
                <a:prstDash val="sysDot"/>
                <a:headEnd type="none" w="med" len="med"/>
                <a:tailEnd type="none" w="med" len="med"/>
              </a:ln>
            </p:spPr>
            <p:txBody>
              <a:bodyPr/>
              <a:lstStyle/>
              <a:p>
                <a:endParaRPr lang="zh-CN" altLang="en-US"/>
              </a:p>
            </p:txBody>
          </p:sp>
          <p:sp>
            <p:nvSpPr>
              <p:cNvPr id="264405" name="直接连接符 264404"/>
              <p:cNvSpPr/>
              <p:nvPr/>
            </p:nvSpPr>
            <p:spPr>
              <a:xfrm>
                <a:off x="3980" y="3152"/>
                <a:ext cx="7" cy="140"/>
              </a:xfrm>
              <a:prstGeom prst="line">
                <a:avLst/>
              </a:prstGeom>
              <a:ln w="38100" cap="rnd" cmpd="sng">
                <a:solidFill>
                  <a:srgbClr val="3366FF"/>
                </a:solidFill>
                <a:prstDash val="sysDot"/>
                <a:headEnd type="none" w="med" len="med"/>
                <a:tailEnd type="stealth" w="med" len="lg"/>
              </a:ln>
            </p:spPr>
          </p:sp>
          <p:sp>
            <p:nvSpPr>
              <p:cNvPr id="264406" name="直接连接符 264405"/>
              <p:cNvSpPr/>
              <p:nvPr/>
            </p:nvSpPr>
            <p:spPr>
              <a:xfrm>
                <a:off x="3984" y="2550"/>
                <a:ext cx="0" cy="1320"/>
              </a:xfrm>
              <a:prstGeom prst="line">
                <a:avLst/>
              </a:prstGeom>
              <a:ln w="34925" cap="flat" cmpd="sng">
                <a:solidFill>
                  <a:srgbClr val="0066FF"/>
                </a:solidFill>
                <a:prstDash val="sysDot"/>
                <a:headEnd type="none" w="med" len="med"/>
                <a:tailEnd type="none" w="med" len="med"/>
              </a:ln>
            </p:spPr>
          </p:sp>
          <p:sp>
            <p:nvSpPr>
              <p:cNvPr id="264407" name="直接连接符 264406"/>
              <p:cNvSpPr/>
              <p:nvPr/>
            </p:nvSpPr>
            <p:spPr>
              <a:xfrm>
                <a:off x="4236" y="2562"/>
                <a:ext cx="0" cy="1320"/>
              </a:xfrm>
              <a:prstGeom prst="line">
                <a:avLst/>
              </a:prstGeom>
              <a:ln w="34925" cap="flat" cmpd="sng">
                <a:solidFill>
                  <a:srgbClr val="0066FF"/>
                </a:solidFill>
                <a:prstDash val="sysDot"/>
                <a:headEnd type="none" w="med" len="med"/>
                <a:tailEnd type="none" w="med" len="med"/>
              </a:ln>
            </p:spPr>
          </p:sp>
          <p:sp>
            <p:nvSpPr>
              <p:cNvPr id="264408" name="任意多边形 264407"/>
              <p:cNvSpPr/>
              <p:nvPr/>
            </p:nvSpPr>
            <p:spPr>
              <a:xfrm rot="10800000">
                <a:off x="3996" y="2536"/>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4409" name="直接连接符 264408"/>
              <p:cNvSpPr/>
              <p:nvPr/>
            </p:nvSpPr>
            <p:spPr>
              <a:xfrm>
                <a:off x="4232" y="3140"/>
                <a:ext cx="7" cy="140"/>
              </a:xfrm>
              <a:prstGeom prst="line">
                <a:avLst/>
              </a:prstGeom>
              <a:ln w="38100" cap="rnd" cmpd="sng">
                <a:solidFill>
                  <a:srgbClr val="3366FF"/>
                </a:solidFill>
                <a:prstDash val="sysDot"/>
                <a:headEnd type="none" w="med" len="med"/>
                <a:tailEnd type="stealth" w="med" len="lg"/>
              </a:ln>
            </p:spPr>
          </p:sp>
          <p:sp>
            <p:nvSpPr>
              <p:cNvPr id="264410" name="任意多边形 264409"/>
              <p:cNvSpPr/>
              <p:nvPr/>
            </p:nvSpPr>
            <p:spPr>
              <a:xfrm>
                <a:off x="3996" y="2556"/>
                <a:ext cx="24" cy="6"/>
              </a:xfrm>
              <a:custGeom>
                <a:avLst/>
                <a:gdLst/>
                <a:ahLst/>
                <a:cxnLst/>
                <a:rect l="0" t="0" r="0" b="0"/>
                <a:pathLst>
                  <a:path w="24" h="6">
                    <a:moveTo>
                      <a:pt x="0" y="6"/>
                    </a:moveTo>
                    <a:cubicBezTo>
                      <a:pt x="8" y="4"/>
                      <a:pt x="24" y="0"/>
                      <a:pt x="24" y="0"/>
                    </a:cubicBezTo>
                    <a:cubicBezTo>
                      <a:pt x="24" y="0"/>
                      <a:pt x="8" y="4"/>
                      <a:pt x="0" y="6"/>
                    </a:cubicBezTo>
                    <a:close/>
                  </a:path>
                </a:pathLst>
              </a:custGeom>
              <a:gradFill rotWithShape="0">
                <a:gsLst>
                  <a:gs pos="0">
                    <a:schemeClr val="accent1"/>
                  </a:gs>
                  <a:gs pos="100000">
                    <a:srgbClr val="FFFFFF">
                      <a:alpha val="100000"/>
                    </a:srgbClr>
                  </a:gs>
                </a:gsLst>
                <a:lin ang="5400000" scaled="1"/>
                <a:tileRect/>
              </a:grad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4411" name="任意多边形 264410"/>
              <p:cNvSpPr/>
              <p:nvPr/>
            </p:nvSpPr>
            <p:spPr>
              <a:xfrm>
                <a:off x="4020" y="3852"/>
                <a:ext cx="40" cy="24"/>
              </a:xfrm>
              <a:custGeom>
                <a:avLst/>
                <a:gdLst/>
                <a:ahLst/>
                <a:cxnLst/>
                <a:rect l="0" t="0" r="0" b="0"/>
                <a:pathLst>
                  <a:path w="40" h="24">
                    <a:moveTo>
                      <a:pt x="0" y="6"/>
                    </a:moveTo>
                    <a:cubicBezTo>
                      <a:pt x="40" y="13"/>
                      <a:pt x="36" y="0"/>
                      <a:pt x="36" y="24"/>
                    </a:cubicBezTo>
                  </a:path>
                </a:pathLst>
              </a:custGeom>
              <a:noFill/>
              <a:ln w="28575" cap="flat" cmpd="sng">
                <a:solidFill>
                  <a:srgbClr val="B2B2B2">
                    <a:alpha val="100000"/>
                  </a:srgbClr>
                </a:solidFill>
                <a:prstDash val="solid"/>
                <a:headEnd type="none" w="med" len="med"/>
                <a:tailEnd type="none" w="med" len="med"/>
              </a:ln>
            </p:spPr>
            <p:txBody>
              <a:bodyPr/>
              <a:lstStyle/>
              <a:p>
                <a:endParaRPr lang="zh-CN" altLang="en-US"/>
              </a:p>
            </p:txBody>
          </p:sp>
          <p:sp>
            <p:nvSpPr>
              <p:cNvPr id="264412" name="任意多边形 264411"/>
              <p:cNvSpPr/>
              <p:nvPr/>
            </p:nvSpPr>
            <p:spPr>
              <a:xfrm>
                <a:off x="4044" y="2510"/>
                <a:ext cx="132" cy="34"/>
              </a:xfrm>
              <a:custGeom>
                <a:avLst/>
                <a:gdLst/>
                <a:ahLst/>
                <a:cxnLst/>
                <a:rect l="0" t="0" r="0" b="0"/>
                <a:pathLst>
                  <a:path w="132" h="58">
                    <a:moveTo>
                      <a:pt x="0" y="46"/>
                    </a:moveTo>
                    <a:cubicBezTo>
                      <a:pt x="44" y="17"/>
                      <a:pt x="103" y="0"/>
                      <a:pt x="132" y="5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4413" name="任意多边形 264412"/>
              <p:cNvSpPr/>
              <p:nvPr/>
            </p:nvSpPr>
            <p:spPr>
              <a:xfrm>
                <a:off x="4002" y="3868"/>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47625" cap="flat" cmpd="sng">
                <a:solidFill>
                  <a:srgbClr val="B2B2B2">
                    <a:alpha val="100000"/>
                  </a:srgbClr>
                </a:solidFill>
                <a:prstDash val="solid"/>
                <a:headEnd type="none" w="med" len="med"/>
                <a:tailEnd type="none" w="med" len="med"/>
              </a:ln>
            </p:spPr>
            <p:txBody>
              <a:bodyPr/>
              <a:lstStyle/>
              <a:p>
                <a:endParaRPr lang="zh-CN" altLang="en-US"/>
              </a:p>
            </p:txBody>
          </p:sp>
        </p:grpSp>
        <p:sp>
          <p:nvSpPr>
            <p:cNvPr id="264414" name="矩形 264413"/>
            <p:cNvSpPr/>
            <p:nvPr/>
          </p:nvSpPr>
          <p:spPr>
            <a:xfrm>
              <a:off x="3786" y="2304"/>
              <a:ext cx="228" cy="327"/>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N</a:t>
              </a:r>
            </a:p>
          </p:txBody>
        </p:sp>
        <p:sp>
          <p:nvSpPr>
            <p:cNvPr id="264415" name="矩形 264414"/>
            <p:cNvSpPr/>
            <p:nvPr/>
          </p:nvSpPr>
          <p:spPr>
            <a:xfrm>
              <a:off x="3791" y="3844"/>
              <a:ext cx="241" cy="327"/>
            </a:xfrm>
            <a:prstGeom prst="rect">
              <a:avLst/>
            </a:prstGeom>
            <a:noFill/>
            <a:ln w="9525">
              <a:noFill/>
            </a:ln>
          </p:spPr>
          <p:txBody>
            <a:bodyPr wrap="none" anchor="t" anchorCtr="0">
              <a:spAutoFit/>
            </a:bodyPr>
            <a:lstStyle/>
            <a:p>
              <a:pPr algn="ctr"/>
              <a:r>
                <a:rPr lang="en-US" altLang="zh-CN" sz="2800" b="1">
                  <a:solidFill>
                    <a:srgbClr val="FF66FF"/>
                  </a:solidFill>
                  <a:effectLst>
                    <a:outerShdw blurRad="38100" dist="38100" dir="2700000">
                      <a:srgbClr val="C0C0C0"/>
                    </a:outerShdw>
                  </a:effectLst>
                  <a:latin typeface="Times New Roman" panose="02020603050405020304" pitchFamily="18" charset="0"/>
                  <a:ea typeface="黑体" panose="02010609060101010101" pitchFamily="49" charset="-122"/>
                </a:rPr>
                <a:t>S</a:t>
              </a:r>
            </a:p>
          </p:txBody>
        </p:sp>
      </p:grpSp>
      <p:sp>
        <p:nvSpPr>
          <p:cNvPr id="264416" name="文本框 264415"/>
          <p:cNvSpPr txBox="1"/>
          <p:nvPr/>
        </p:nvSpPr>
        <p:spPr>
          <a:xfrm>
            <a:off x="250825" y="765175"/>
            <a:ext cx="3889375" cy="519113"/>
          </a:xfrm>
          <a:prstGeom prst="rect">
            <a:avLst/>
          </a:prstGeom>
          <a:noFill/>
          <a:ln w="9525">
            <a:noFill/>
          </a:ln>
        </p:spPr>
        <p:txBody>
          <a:bodyPr anchor="ctr" anchorCtr="0">
            <a:spAutoFit/>
          </a:bodyPr>
          <a:lstStyle/>
          <a:p>
            <a:r>
              <a:rPr lang="en-US" altLang="zh-CN" sz="2800" b="1">
                <a:solidFill>
                  <a:srgbClr val="008000"/>
                </a:solidFill>
                <a:effectLst>
                  <a:outerShdw blurRad="38100" dist="38100" dir="2700000">
                    <a:srgbClr val="C0C0C0"/>
                  </a:outerShdw>
                </a:effectLst>
                <a:latin typeface="宋体" panose="02010600030101010101" pitchFamily="2" charset="-122"/>
              </a:rPr>
              <a:t>2.</a:t>
            </a:r>
            <a:r>
              <a:rPr lang="zh-CN" altLang="en-US" sz="2800" b="1" dirty="0">
                <a:solidFill>
                  <a:srgbClr val="008000"/>
                </a:solidFill>
                <a:effectLst>
                  <a:outerShdw blurRad="38100" dist="38100" dir="2700000">
                    <a:srgbClr val="C0C0C0"/>
                  </a:outerShdw>
                </a:effectLst>
                <a:latin typeface="宋体" panose="02010600030101010101" pitchFamily="2" charset="-122"/>
              </a:rPr>
              <a:t>磁场的旋转方向</a:t>
            </a:r>
            <a:r>
              <a:rPr lang="zh-CN" altLang="en-US" sz="2800" b="1" dirty="0">
                <a:latin typeface="Times New Roman" panose="02020603050405020304" pitchFamily="18" charset="0"/>
              </a:rPr>
              <a:t>     </a:t>
            </a:r>
            <a:endParaRPr lang="zh-CN" altLang="en-US" b="1">
              <a:solidFill>
                <a:schemeClr val="accent2"/>
              </a:solidFill>
              <a:latin typeface="Times New Roman" panose="02020603050405020304" pitchFamily="18" charset="0"/>
              <a:ea typeface="黑体" panose="02010609060101010101" pitchFamily="49" charset="-122"/>
            </a:endParaRPr>
          </a:p>
        </p:txBody>
      </p:sp>
      <p:sp>
        <p:nvSpPr>
          <p:cNvPr id="264417" name="矩形 264416"/>
          <p:cNvSpPr/>
          <p:nvPr/>
        </p:nvSpPr>
        <p:spPr>
          <a:xfrm>
            <a:off x="3165475" y="803275"/>
            <a:ext cx="5954713" cy="519113"/>
          </a:xfrm>
          <a:prstGeom prst="rect">
            <a:avLst/>
          </a:prstGeom>
          <a:noFill/>
          <a:ln w="9525">
            <a:noFill/>
          </a:ln>
        </p:spPr>
        <p:txBody>
          <a:bodyPr wrap="none" anchor="t" anchorCtr="0">
            <a:spAutoFit/>
          </a:bodyPr>
          <a:lstStyle/>
          <a:p>
            <a:pPr algn="ctr"/>
            <a:r>
              <a:rPr lang="zh-CN" altLang="en-US" sz="2800" b="1" dirty="0">
                <a:solidFill>
                  <a:srgbClr val="CC3399"/>
                </a:solidFill>
                <a:effectLst>
                  <a:outerShdw blurRad="38100" dist="38100" dir="2700000">
                    <a:srgbClr val="C0C0C0"/>
                  </a:outerShdw>
                </a:effectLst>
                <a:latin typeface="宋体" panose="02010600030101010101" pitchFamily="2" charset="-122"/>
              </a:rPr>
              <a:t>与绕组中电流的相序一致</a:t>
            </a:r>
            <a:r>
              <a:rPr lang="en-US" altLang="zh-CN" sz="2800" b="1">
                <a:solidFill>
                  <a:srgbClr val="FF6600"/>
                </a:solidFill>
                <a:latin typeface="Times New Roman" panose="02020603050405020304" pitchFamily="18" charset="0"/>
                <a:ea typeface="黑体" panose="02010609060101010101" pitchFamily="49" charset="-122"/>
              </a:rPr>
              <a:t>U-V-W-U</a:t>
            </a:r>
            <a:r>
              <a:rPr lang="zh-CN" altLang="en-US" sz="2800" b="1">
                <a:solidFill>
                  <a:srgbClr val="FF66FF"/>
                </a:solidFill>
                <a:effectLst>
                  <a:outerShdw blurRad="38100" dist="38100" dir="2700000">
                    <a:srgbClr val="C0C0C0"/>
                  </a:outerShdw>
                </a:effectLst>
                <a:latin typeface="宋体" panose="02010600030101010101" pitchFamily="2" charset="-122"/>
              </a:rPr>
              <a:t>。</a:t>
            </a:r>
          </a:p>
        </p:txBody>
      </p:sp>
      <p:sp>
        <p:nvSpPr>
          <p:cNvPr id="226"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239769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64202"/>
                                        </p:tgtEl>
                                        <p:attrNameLst>
                                          <p:attrName>style.visibility</p:attrName>
                                        </p:attrNameLst>
                                      </p:cBhvr>
                                      <p:to>
                                        <p:strVal val="visible"/>
                                      </p:to>
                                    </p:set>
                                    <p:animEffect transition="in" filter="box(out)">
                                      <p:cBhvr>
                                        <p:cTn id="7" dur="500"/>
                                        <p:tgtEl>
                                          <p:spTgt spid="26420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64200">
                                            <p:txEl>
                                              <p:pRg st="0" end="0"/>
                                            </p:txEl>
                                          </p:spTgt>
                                        </p:tgtEl>
                                        <p:attrNameLst>
                                          <p:attrName>style.visibility</p:attrName>
                                        </p:attrNameLst>
                                      </p:cBhvr>
                                      <p:to>
                                        <p:strVal val="visible"/>
                                      </p:to>
                                    </p:set>
                                    <p:animEffect transition="in" filter="wipe(left)">
                                      <p:cBhvr>
                                        <p:cTn id="12" dur="300"/>
                                        <p:tgtEl>
                                          <p:spTgt spid="26420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264239"/>
                                        </p:tgtEl>
                                        <p:attrNameLst>
                                          <p:attrName>style.visibility</p:attrName>
                                        </p:attrNameLst>
                                      </p:cBhvr>
                                      <p:to>
                                        <p:strVal val="visible"/>
                                      </p:to>
                                    </p:set>
                                    <p:animEffect transition="in" filter="barn(outHorizontal)">
                                      <p:cBhvr>
                                        <p:cTn id="17" dur="500"/>
                                        <p:tgtEl>
                                          <p:spTgt spid="2642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64253">
                                            <p:txEl>
                                              <p:pRg st="0" end="0"/>
                                            </p:txEl>
                                          </p:spTgt>
                                        </p:tgtEl>
                                        <p:attrNameLst>
                                          <p:attrName>style.visibility</p:attrName>
                                        </p:attrNameLst>
                                      </p:cBhvr>
                                      <p:to>
                                        <p:strVal val="visible"/>
                                      </p:to>
                                    </p:set>
                                    <p:animEffect transition="in" filter="wipe(left)">
                                      <p:cBhvr>
                                        <p:cTn id="22" dur="500"/>
                                        <p:tgtEl>
                                          <p:spTgt spid="26425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64253">
                                            <p:txEl>
                                              <p:pRg st="1" end="1"/>
                                            </p:txEl>
                                          </p:spTgt>
                                        </p:tgtEl>
                                        <p:attrNameLst>
                                          <p:attrName>style.visibility</p:attrName>
                                        </p:attrNameLst>
                                      </p:cBhvr>
                                      <p:to>
                                        <p:strVal val="visible"/>
                                      </p:to>
                                    </p:set>
                                    <p:animEffect transition="in" filter="wipe(left)">
                                      <p:cBhvr>
                                        <p:cTn id="27" dur="500"/>
                                        <p:tgtEl>
                                          <p:spTgt spid="26425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499"/>
                                          </p:stCondLst>
                                        </p:cTn>
                                        <p:tgtEl>
                                          <p:spTgt spid="26425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499"/>
                                          </p:stCondLst>
                                        </p:cTn>
                                        <p:tgtEl>
                                          <p:spTgt spid="26430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499"/>
                                          </p:stCondLst>
                                        </p:cTn>
                                        <p:tgtEl>
                                          <p:spTgt spid="264363"/>
                                        </p:tgtEl>
                                        <p:attrNameLst>
                                          <p:attrName>style.visibility</p:attrName>
                                        </p:attrNameLst>
                                      </p:cBhvr>
                                      <p:to>
                                        <p:strVal val="visible"/>
                                      </p:to>
                                    </p:set>
                                  </p:childTnLst>
                                </p:cTn>
                              </p:par>
                            </p:childTnLst>
                          </p:cTn>
                        </p:par>
                        <p:par>
                          <p:cTn id="40" fill="hold">
                            <p:stCondLst>
                              <p:cond delay="500"/>
                            </p:stCondLst>
                            <p:childTnLst>
                              <p:par>
                                <p:cTn id="41" presetID="22" presetClass="entr" presetSubtype="1" fill="hold" nodeType="afterEffect">
                                  <p:stCondLst>
                                    <p:cond delay="1000"/>
                                  </p:stCondLst>
                                  <p:childTnLst>
                                    <p:set>
                                      <p:cBhvr>
                                        <p:cTn id="42" dur="1" fill="hold">
                                          <p:stCondLst>
                                            <p:cond delay="0"/>
                                          </p:stCondLst>
                                        </p:cTn>
                                        <p:tgtEl>
                                          <p:spTgt spid="264194"/>
                                        </p:tgtEl>
                                        <p:attrNameLst>
                                          <p:attrName>style.visibility</p:attrName>
                                        </p:attrNameLst>
                                      </p:cBhvr>
                                      <p:to>
                                        <p:strVal val="visible"/>
                                      </p:to>
                                    </p:set>
                                    <p:animEffect transition="in" filter="wipe(up)">
                                      <p:cBhvr>
                                        <p:cTn id="43" dur="500"/>
                                        <p:tgtEl>
                                          <p:spTgt spid="264194"/>
                                        </p:tgtEl>
                                      </p:cBhvr>
                                    </p:animEffect>
                                  </p:childTnLst>
                                </p:cTn>
                              </p:par>
                            </p:childTnLst>
                          </p:cTn>
                        </p:par>
                        <p:par>
                          <p:cTn id="44" fill="hold">
                            <p:stCondLst>
                              <p:cond delay="2000"/>
                            </p:stCondLst>
                            <p:childTnLst>
                              <p:par>
                                <p:cTn id="45" presetID="22" presetClass="entr" presetSubtype="8" fill="hold" grpId="0" nodeType="afterEffect">
                                  <p:stCondLst>
                                    <p:cond delay="1000"/>
                                  </p:stCondLst>
                                  <p:childTnLst>
                                    <p:set>
                                      <p:cBhvr>
                                        <p:cTn id="46" dur="1" fill="hold">
                                          <p:stCondLst>
                                            <p:cond delay="0"/>
                                          </p:stCondLst>
                                        </p:cTn>
                                        <p:tgtEl>
                                          <p:spTgt spid="264254">
                                            <p:txEl>
                                              <p:pRg st="0" end="0"/>
                                            </p:txEl>
                                          </p:spTgt>
                                        </p:tgtEl>
                                        <p:attrNameLst>
                                          <p:attrName>style.visibility</p:attrName>
                                        </p:attrNameLst>
                                      </p:cBhvr>
                                      <p:to>
                                        <p:strVal val="visible"/>
                                      </p:to>
                                    </p:set>
                                    <p:animEffect transition="in" filter="wipe(left)">
                                      <p:cBhvr>
                                        <p:cTn id="47" dur="500"/>
                                        <p:tgtEl>
                                          <p:spTgt spid="264254">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264201"/>
                                        </p:tgtEl>
                                        <p:attrNameLst>
                                          <p:attrName>style.visibility</p:attrName>
                                        </p:attrNameLst>
                                      </p:cBhvr>
                                      <p:to>
                                        <p:strVal val="visible"/>
                                      </p:to>
                                    </p:set>
                                    <p:animEffect transition="in" filter="wipe(left)">
                                      <p:cBhvr>
                                        <p:cTn id="52" dur="300"/>
                                        <p:tgtEl>
                                          <p:spTgt spid="26420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64416">
                                            <p:txEl>
                                              <p:pRg st="0" end="0"/>
                                            </p:txEl>
                                          </p:spTgt>
                                        </p:tgtEl>
                                        <p:attrNameLst>
                                          <p:attrName>style.visibility</p:attrName>
                                        </p:attrNameLst>
                                      </p:cBhvr>
                                      <p:to>
                                        <p:strVal val="visible"/>
                                      </p:to>
                                    </p:set>
                                    <p:animEffect transition="in" filter="wipe(left)">
                                      <p:cBhvr>
                                        <p:cTn id="57" dur="500"/>
                                        <p:tgtEl>
                                          <p:spTgt spid="264416">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64417">
                                            <p:txEl>
                                              <p:pRg st="0" end="0"/>
                                            </p:txEl>
                                          </p:spTgt>
                                        </p:tgtEl>
                                        <p:attrNameLst>
                                          <p:attrName>style.visibility</p:attrName>
                                        </p:attrNameLst>
                                      </p:cBhvr>
                                      <p:to>
                                        <p:strVal val="visible"/>
                                      </p:to>
                                    </p:set>
                                    <p:animEffect transition="in" filter="wipe(left)">
                                      <p:cBhvr>
                                        <p:cTn id="62" dur="500"/>
                                        <p:tgtEl>
                                          <p:spTgt spid="2644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200" grpId="0" build="p"/>
      <p:bldP spid="264201" grpId="0"/>
      <p:bldP spid="264253" grpId="0" build="p"/>
      <p:bldP spid="264254" grpId="0" build="p" advAuto="1000"/>
      <p:bldP spid="264416" grpId="0" build="p"/>
      <p:bldP spid="26441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5218" name="组合 265217"/>
          <p:cNvGrpSpPr/>
          <p:nvPr/>
        </p:nvGrpSpPr>
        <p:grpSpPr>
          <a:xfrm>
            <a:off x="4640263" y="192088"/>
            <a:ext cx="3833812" cy="2425700"/>
            <a:chOff x="2365" y="241"/>
            <a:chExt cx="2415" cy="1528"/>
          </a:xfrm>
        </p:grpSpPr>
        <p:sp>
          <p:nvSpPr>
            <p:cNvPr id="265219" name="矩形 265218"/>
            <p:cNvSpPr/>
            <p:nvPr/>
          </p:nvSpPr>
          <p:spPr>
            <a:xfrm>
              <a:off x="2596" y="331"/>
              <a:ext cx="121" cy="127"/>
            </a:xfrm>
            <a:prstGeom prst="rect">
              <a:avLst/>
            </a:prstGeom>
            <a:solidFill>
              <a:schemeClr val="bg1"/>
            </a:solidFill>
            <a:ln w="9525">
              <a:noFill/>
            </a:ln>
          </p:spPr>
          <p:txBody>
            <a:bodyPr/>
            <a:lstStyle/>
            <a:p>
              <a:endParaRPr lang="zh-CN" altLang="en-US"/>
            </a:p>
          </p:txBody>
        </p:sp>
        <p:sp>
          <p:nvSpPr>
            <p:cNvPr id="265220" name="矩形 265219"/>
            <p:cNvSpPr/>
            <p:nvPr/>
          </p:nvSpPr>
          <p:spPr>
            <a:xfrm>
              <a:off x="4180" y="305"/>
              <a:ext cx="121" cy="127"/>
            </a:xfrm>
            <a:prstGeom prst="rect">
              <a:avLst/>
            </a:prstGeom>
            <a:solidFill>
              <a:schemeClr val="bg1"/>
            </a:solidFill>
            <a:ln w="9525">
              <a:noFill/>
            </a:ln>
          </p:spPr>
          <p:txBody>
            <a:bodyPr/>
            <a:lstStyle/>
            <a:p>
              <a:endParaRPr lang="zh-CN" altLang="en-US"/>
            </a:p>
          </p:txBody>
        </p:sp>
        <p:sp>
          <p:nvSpPr>
            <p:cNvPr id="265221" name="文本框 265220"/>
            <p:cNvSpPr txBox="1"/>
            <p:nvPr/>
          </p:nvSpPr>
          <p:spPr>
            <a:xfrm>
              <a:off x="2431" y="354"/>
              <a:ext cx="116" cy="288"/>
            </a:xfrm>
            <a:prstGeom prst="rect">
              <a:avLst/>
            </a:prstGeom>
            <a:noFill/>
            <a:ln w="38100">
              <a:noFill/>
            </a:ln>
          </p:spPr>
          <p:txBody>
            <a:bodyPr wrap="none" anchor="t" anchorCtr="0">
              <a:spAutoFit/>
            </a:bodyPr>
            <a:lstStyle/>
            <a:p>
              <a:endParaRPr lang="zh-CN" altLang="en-US" b="1" dirty="0">
                <a:latin typeface="宋体" panose="02010600030101010101" pitchFamily="2" charset="-122"/>
              </a:endParaRPr>
            </a:p>
          </p:txBody>
        </p:sp>
        <p:sp>
          <p:nvSpPr>
            <p:cNvPr id="265222" name="文本框 265221"/>
            <p:cNvSpPr txBox="1"/>
            <p:nvPr/>
          </p:nvSpPr>
          <p:spPr>
            <a:xfrm>
              <a:off x="2365" y="1452"/>
              <a:ext cx="115" cy="288"/>
            </a:xfrm>
            <a:prstGeom prst="rect">
              <a:avLst/>
            </a:prstGeom>
            <a:noFill/>
            <a:ln w="38100">
              <a:noFill/>
            </a:ln>
          </p:spPr>
          <p:txBody>
            <a:bodyPr wrap="none" anchor="t" anchorCtr="0">
              <a:spAutoFit/>
            </a:bodyPr>
            <a:lstStyle/>
            <a:p>
              <a:endParaRPr lang="zh-CN" altLang="en-US" b="1" dirty="0">
                <a:latin typeface="宋体" panose="02010600030101010101" pitchFamily="2" charset="-122"/>
              </a:endParaRPr>
            </a:p>
          </p:txBody>
        </p:sp>
        <p:grpSp>
          <p:nvGrpSpPr>
            <p:cNvPr id="265223" name="组合 265222"/>
            <p:cNvGrpSpPr/>
            <p:nvPr/>
          </p:nvGrpSpPr>
          <p:grpSpPr>
            <a:xfrm>
              <a:off x="2518" y="318"/>
              <a:ext cx="2262" cy="1451"/>
              <a:chOff x="2208" y="870"/>
              <a:chExt cx="3292" cy="2010"/>
            </a:xfrm>
          </p:grpSpPr>
          <p:sp>
            <p:nvSpPr>
              <p:cNvPr id="265224" name="直接连接符 265223"/>
              <p:cNvSpPr/>
              <p:nvPr/>
            </p:nvSpPr>
            <p:spPr>
              <a:xfrm flipV="1">
                <a:off x="2448" y="870"/>
                <a:ext cx="1" cy="2010"/>
              </a:xfrm>
              <a:prstGeom prst="line">
                <a:avLst/>
              </a:prstGeom>
              <a:ln w="25400" cap="flat" cmpd="sng">
                <a:solidFill>
                  <a:schemeClr val="tx1"/>
                </a:solidFill>
                <a:prstDash val="solid"/>
                <a:headEnd type="none" w="med" len="med"/>
                <a:tailEnd type="stealth" w="med" len="lg"/>
              </a:ln>
            </p:spPr>
          </p:sp>
          <p:sp>
            <p:nvSpPr>
              <p:cNvPr id="265225" name="文本框 265224"/>
              <p:cNvSpPr txBox="1"/>
              <p:nvPr/>
            </p:nvSpPr>
            <p:spPr>
              <a:xfrm>
                <a:off x="4993" y="1825"/>
                <a:ext cx="507" cy="399"/>
              </a:xfrm>
              <a:prstGeom prst="rect">
                <a:avLst/>
              </a:prstGeom>
              <a:noFill/>
              <a:ln w="38100">
                <a:noFill/>
              </a:ln>
            </p:spPr>
            <p:txBody>
              <a:bodyPr wrap="none" anchor="t" anchorCtr="0">
                <a:spAutoFit/>
              </a:bodyPr>
              <a:lstStyle/>
              <a:p>
                <a:r>
                  <a:rPr lang="zh-CN" altLang="en-US" b="1" i="1" dirty="0">
                    <a:latin typeface="宋体" panose="02010600030101010101" pitchFamily="2" charset="-122"/>
                    <a:sym typeface="Symbol" panose="05050102010706020507" pitchFamily="18" charset="2"/>
                  </a:rPr>
                  <a:t> </a:t>
                </a:r>
                <a:r>
                  <a:rPr lang="en-US" altLang="zh-CN" b="1" i="1">
                    <a:latin typeface="宋体" panose="02010600030101010101" pitchFamily="2" charset="-122"/>
                    <a:sym typeface="Symbol" panose="05050102010706020507" pitchFamily="18" charset="2"/>
                  </a:rPr>
                  <a:t>t</a:t>
                </a:r>
                <a:endParaRPr lang="en-US" altLang="zh-CN" b="1">
                  <a:solidFill>
                    <a:srgbClr val="FF3300"/>
                  </a:solidFill>
                  <a:latin typeface="宋体" panose="02010600030101010101" pitchFamily="2" charset="-122"/>
                  <a:sym typeface="Symbol" panose="05050102010706020507" pitchFamily="18" charset="2"/>
                </a:endParaRPr>
              </a:p>
            </p:txBody>
          </p:sp>
          <p:sp>
            <p:nvSpPr>
              <p:cNvPr id="265226" name="文本框 265225"/>
              <p:cNvSpPr txBox="1"/>
              <p:nvPr/>
            </p:nvSpPr>
            <p:spPr>
              <a:xfrm>
                <a:off x="2208" y="1776"/>
                <a:ext cx="308" cy="400"/>
              </a:xfrm>
              <a:prstGeom prst="rect">
                <a:avLst/>
              </a:prstGeom>
              <a:noFill/>
              <a:ln w="38100">
                <a:noFill/>
              </a:ln>
            </p:spPr>
            <p:txBody>
              <a:bodyPr wrap="none" anchor="t" anchorCtr="0">
                <a:spAutoFit/>
              </a:bodyPr>
              <a:lstStyle/>
              <a:p>
                <a:r>
                  <a:rPr lang="en-US" altLang="zh-CN" b="1">
                    <a:latin typeface="宋体" panose="02010600030101010101" pitchFamily="2" charset="-122"/>
                  </a:rPr>
                  <a:t>0</a:t>
                </a:r>
              </a:p>
            </p:txBody>
          </p:sp>
          <p:sp>
            <p:nvSpPr>
              <p:cNvPr id="265227" name="直接连接符 265226"/>
              <p:cNvSpPr/>
              <p:nvPr/>
            </p:nvSpPr>
            <p:spPr>
              <a:xfrm>
                <a:off x="2448" y="1871"/>
                <a:ext cx="2789" cy="1"/>
              </a:xfrm>
              <a:prstGeom prst="line">
                <a:avLst/>
              </a:prstGeom>
              <a:ln w="25400" cap="flat" cmpd="sng">
                <a:solidFill>
                  <a:schemeClr val="tx1"/>
                </a:solidFill>
                <a:prstDash val="solid"/>
                <a:headEnd type="none" w="med" len="med"/>
                <a:tailEnd type="stealth" w="med" len="lg"/>
              </a:ln>
            </p:spPr>
          </p:sp>
          <p:sp>
            <p:nvSpPr>
              <p:cNvPr id="265228" name="文本框 265227"/>
              <p:cNvSpPr txBox="1"/>
              <p:nvPr/>
            </p:nvSpPr>
            <p:spPr>
              <a:xfrm>
                <a:off x="4223" y="1859"/>
                <a:ext cx="169" cy="399"/>
              </a:xfrm>
              <a:prstGeom prst="rect">
                <a:avLst/>
              </a:prstGeom>
              <a:noFill/>
              <a:ln w="38100">
                <a:noFill/>
              </a:ln>
            </p:spPr>
            <p:txBody>
              <a:bodyPr wrap="none" anchor="t" anchorCtr="0">
                <a:spAutoFit/>
              </a:bodyPr>
              <a:lstStyle/>
              <a:p>
                <a:endParaRPr lang="zh-CN" altLang="en-US" b="1" dirty="0">
                  <a:latin typeface="宋体" panose="02010600030101010101" pitchFamily="2" charset="-122"/>
                </a:endParaRPr>
              </a:p>
            </p:txBody>
          </p:sp>
          <p:sp>
            <p:nvSpPr>
              <p:cNvPr id="265229" name="文本框 265228"/>
              <p:cNvSpPr txBox="1"/>
              <p:nvPr/>
            </p:nvSpPr>
            <p:spPr>
              <a:xfrm>
                <a:off x="3121" y="1812"/>
                <a:ext cx="168" cy="400"/>
              </a:xfrm>
              <a:prstGeom prst="rect">
                <a:avLst/>
              </a:prstGeom>
              <a:noFill/>
              <a:ln w="38100">
                <a:noFill/>
              </a:ln>
            </p:spPr>
            <p:txBody>
              <a:bodyPr wrap="none" anchor="t" anchorCtr="0">
                <a:spAutoFit/>
              </a:bodyPr>
              <a:lstStyle/>
              <a:p>
                <a:endParaRPr lang="zh-CN" altLang="en-US" b="1" dirty="0">
                  <a:latin typeface="宋体" panose="02010600030101010101" pitchFamily="2" charset="-122"/>
                </a:endParaRPr>
              </a:p>
            </p:txBody>
          </p:sp>
        </p:grpSp>
        <p:grpSp>
          <p:nvGrpSpPr>
            <p:cNvPr id="265230" name="组合 265229"/>
            <p:cNvGrpSpPr/>
            <p:nvPr/>
          </p:nvGrpSpPr>
          <p:grpSpPr>
            <a:xfrm>
              <a:off x="2680" y="451"/>
              <a:ext cx="1715" cy="1200"/>
              <a:chOff x="2652" y="3122"/>
              <a:chExt cx="2496" cy="1662"/>
            </a:xfrm>
          </p:grpSpPr>
          <p:sp>
            <p:nvSpPr>
              <p:cNvPr id="265231" name="任意多边形 265230"/>
              <p:cNvSpPr/>
              <p:nvPr/>
            </p:nvSpPr>
            <p:spPr>
              <a:xfrm>
                <a:off x="2652" y="3122"/>
                <a:ext cx="1812" cy="1662"/>
              </a:xfrm>
              <a:custGeom>
                <a:avLst/>
                <a:gdLst/>
                <a:ahLst/>
                <a:cxnLst/>
                <a:rect l="0" t="0" r="0" b="0"/>
                <a:pathLst>
                  <a:path w="2152" h="2024">
                    <a:moveTo>
                      <a:pt x="0" y="977"/>
                    </a:moveTo>
                    <a:cubicBezTo>
                      <a:pt x="99" y="840"/>
                      <a:pt x="343" y="0"/>
                      <a:pt x="597" y="152"/>
                    </a:cubicBezTo>
                    <a:cubicBezTo>
                      <a:pt x="851" y="304"/>
                      <a:pt x="1265" y="1752"/>
                      <a:pt x="1524" y="1888"/>
                    </a:cubicBezTo>
                    <a:cubicBezTo>
                      <a:pt x="1783" y="2024"/>
                      <a:pt x="2021" y="1161"/>
                      <a:pt x="2152" y="970"/>
                    </a:cubicBezTo>
                  </a:path>
                </a:pathLst>
              </a:custGeom>
              <a:noFill/>
              <a:ln w="38100" cap="flat" cmpd="sng">
                <a:solidFill>
                  <a:srgbClr val="FF6600">
                    <a:alpha val="100000"/>
                  </a:srgbClr>
                </a:solidFill>
                <a:prstDash val="solid"/>
                <a:headEnd type="none" w="med" len="med"/>
                <a:tailEnd type="none" w="sm" len="lg"/>
              </a:ln>
            </p:spPr>
            <p:txBody>
              <a:bodyPr/>
              <a:lstStyle/>
              <a:p>
                <a:endParaRPr lang="zh-CN" altLang="en-US"/>
              </a:p>
            </p:txBody>
          </p:sp>
          <p:sp>
            <p:nvSpPr>
              <p:cNvPr id="265232" name="任意多边形 265231"/>
              <p:cNvSpPr/>
              <p:nvPr/>
            </p:nvSpPr>
            <p:spPr>
              <a:xfrm>
                <a:off x="4451" y="3195"/>
                <a:ext cx="697" cy="739"/>
              </a:xfrm>
              <a:custGeom>
                <a:avLst/>
                <a:gdLst/>
                <a:ahLst/>
                <a:cxnLst/>
                <a:rect l="0" t="0" r="0" b="0"/>
                <a:pathLst>
                  <a:path w="828" h="900">
                    <a:moveTo>
                      <a:pt x="0" y="900"/>
                    </a:moveTo>
                    <a:cubicBezTo>
                      <a:pt x="84" y="766"/>
                      <a:pt x="366" y="192"/>
                      <a:pt x="504" y="96"/>
                    </a:cubicBezTo>
                    <a:cubicBezTo>
                      <a:pt x="642" y="0"/>
                      <a:pt x="761" y="277"/>
                      <a:pt x="828" y="324"/>
                    </a:cubicBezTo>
                  </a:path>
                </a:pathLst>
              </a:custGeom>
              <a:noFill/>
              <a:ln w="38100" cap="flat" cmpd="sng">
                <a:solidFill>
                  <a:srgbClr val="FF6600">
                    <a:alpha val="100000"/>
                  </a:srgbClr>
                </a:solidFill>
                <a:prstDash val="solid"/>
                <a:headEnd type="none" w="med" len="med"/>
                <a:tailEnd type="none" w="sm" len="lg"/>
              </a:ln>
            </p:spPr>
            <p:txBody>
              <a:bodyPr/>
              <a:lstStyle/>
              <a:p>
                <a:endParaRPr lang="zh-CN" altLang="en-US"/>
              </a:p>
            </p:txBody>
          </p:sp>
        </p:grpSp>
        <p:sp>
          <p:nvSpPr>
            <p:cNvPr id="265233" name="文本框 265232"/>
            <p:cNvSpPr txBox="1"/>
            <p:nvPr/>
          </p:nvSpPr>
          <p:spPr>
            <a:xfrm>
              <a:off x="2819" y="241"/>
              <a:ext cx="240" cy="288"/>
            </a:xfrm>
            <a:prstGeom prst="rect">
              <a:avLst/>
            </a:prstGeom>
            <a:noFill/>
            <a:ln w="38100">
              <a:noFill/>
            </a:ln>
          </p:spPr>
          <p:txBody>
            <a:bodyPr wrap="none" anchor="t" anchorCtr="0">
              <a:spAutoFit/>
            </a:bodyPr>
            <a:lstStyle/>
            <a:p>
              <a:r>
                <a:rPr lang="en-US" altLang="zh-CN" b="1" i="1" dirty="0" err="1">
                  <a:solidFill>
                    <a:srgbClr val="FF6600"/>
                  </a:solidFill>
                  <a:latin typeface="宋体" panose="02010600030101010101" pitchFamily="2" charset="-122"/>
                </a:rPr>
                <a:t>i</a:t>
              </a:r>
              <a:r>
                <a:rPr lang="en-US" altLang="zh-CN" b="1" baseline="-25000" dirty="0" err="1">
                  <a:solidFill>
                    <a:srgbClr val="FF6600"/>
                  </a:solidFill>
                  <a:latin typeface="宋体" panose="02010600030101010101" pitchFamily="2" charset="-122"/>
                </a:rPr>
                <a:t>u</a:t>
              </a:r>
              <a:endParaRPr lang="en-US" altLang="zh-CN" b="1" baseline="-25000">
                <a:solidFill>
                  <a:srgbClr val="FF6600"/>
                </a:solidFill>
                <a:latin typeface="宋体" panose="02010600030101010101" pitchFamily="2" charset="-122"/>
              </a:endParaRPr>
            </a:p>
          </p:txBody>
        </p:sp>
        <p:sp>
          <p:nvSpPr>
            <p:cNvPr id="265234" name="任意多边形 265233"/>
            <p:cNvSpPr/>
            <p:nvPr/>
          </p:nvSpPr>
          <p:spPr>
            <a:xfrm>
              <a:off x="2683" y="602"/>
              <a:ext cx="805" cy="1092"/>
            </a:xfrm>
            <a:custGeom>
              <a:avLst/>
              <a:gdLst/>
              <a:ahLst/>
              <a:cxnLst/>
              <a:rect l="0" t="0" r="0" b="0"/>
              <a:pathLst>
                <a:path w="1392" h="1840">
                  <a:moveTo>
                    <a:pt x="1392" y="744"/>
                  </a:moveTo>
                  <a:cubicBezTo>
                    <a:pt x="1296" y="906"/>
                    <a:pt x="1048" y="1840"/>
                    <a:pt x="816" y="1716"/>
                  </a:cubicBezTo>
                  <a:cubicBezTo>
                    <a:pt x="584" y="1592"/>
                    <a:pt x="170" y="358"/>
                    <a:pt x="0" y="0"/>
                  </a:cubicBezTo>
                </a:path>
              </a:pathLst>
            </a:custGeom>
            <a:noFill/>
            <a:ln w="38100" cap="flat" cmpd="sng">
              <a:solidFill>
                <a:srgbClr val="FF0066">
                  <a:alpha val="100000"/>
                </a:srgbClr>
              </a:solidFill>
              <a:prstDash val="solid"/>
              <a:headEnd type="none" w="med" len="med"/>
              <a:tailEnd type="none" w="sm" len="lg"/>
            </a:ln>
          </p:spPr>
          <p:txBody>
            <a:bodyPr/>
            <a:lstStyle/>
            <a:p>
              <a:endParaRPr lang="zh-CN" altLang="en-US"/>
            </a:p>
          </p:txBody>
        </p:sp>
        <p:sp>
          <p:nvSpPr>
            <p:cNvPr id="265235" name="任意多边形 265234"/>
            <p:cNvSpPr/>
            <p:nvPr/>
          </p:nvSpPr>
          <p:spPr>
            <a:xfrm>
              <a:off x="3475" y="543"/>
              <a:ext cx="652" cy="523"/>
            </a:xfrm>
            <a:custGeom>
              <a:avLst/>
              <a:gdLst/>
              <a:ahLst/>
              <a:cxnLst/>
              <a:rect l="0" t="0" r="0" b="0"/>
              <a:pathLst>
                <a:path w="1128" h="880">
                  <a:moveTo>
                    <a:pt x="0" y="880"/>
                  </a:moveTo>
                  <a:cubicBezTo>
                    <a:pt x="92" y="734"/>
                    <a:pt x="352" y="8"/>
                    <a:pt x="540" y="4"/>
                  </a:cubicBezTo>
                  <a:cubicBezTo>
                    <a:pt x="728" y="0"/>
                    <a:pt x="1006" y="679"/>
                    <a:pt x="1128" y="856"/>
                  </a:cubicBezTo>
                </a:path>
              </a:pathLst>
            </a:custGeom>
            <a:noFill/>
            <a:ln w="38100" cap="flat" cmpd="sng">
              <a:solidFill>
                <a:srgbClr val="FF0066">
                  <a:alpha val="100000"/>
                </a:srgbClr>
              </a:solidFill>
              <a:prstDash val="solid"/>
              <a:headEnd type="none" w="med" len="med"/>
              <a:tailEnd type="none" w="sm" len="lg"/>
            </a:ln>
          </p:spPr>
          <p:txBody>
            <a:bodyPr/>
            <a:lstStyle/>
            <a:p>
              <a:endParaRPr lang="zh-CN" altLang="en-US"/>
            </a:p>
          </p:txBody>
        </p:sp>
        <p:sp>
          <p:nvSpPr>
            <p:cNvPr id="265236" name="任意多边形 265235"/>
            <p:cNvSpPr/>
            <p:nvPr/>
          </p:nvSpPr>
          <p:spPr>
            <a:xfrm>
              <a:off x="4126" y="1055"/>
              <a:ext cx="198" cy="286"/>
            </a:xfrm>
            <a:custGeom>
              <a:avLst/>
              <a:gdLst/>
              <a:ahLst/>
              <a:cxnLst/>
              <a:rect l="0" t="0" r="0" b="0"/>
              <a:pathLst>
                <a:path w="336" h="624">
                  <a:moveTo>
                    <a:pt x="0" y="0"/>
                  </a:moveTo>
                  <a:lnTo>
                    <a:pt x="192" y="384"/>
                  </a:lnTo>
                  <a:lnTo>
                    <a:pt x="336" y="624"/>
                  </a:lnTo>
                </a:path>
              </a:pathLst>
            </a:custGeom>
            <a:noFill/>
            <a:ln w="38100" cap="flat" cmpd="sng">
              <a:solidFill>
                <a:srgbClr val="FF0066">
                  <a:alpha val="100000"/>
                </a:srgbClr>
              </a:solidFill>
              <a:prstDash val="solid"/>
              <a:headEnd type="none" w="med" len="med"/>
              <a:tailEnd type="none" w="med" len="med"/>
            </a:ln>
          </p:spPr>
          <p:txBody>
            <a:bodyPr/>
            <a:lstStyle/>
            <a:p>
              <a:endParaRPr lang="zh-CN" altLang="en-US"/>
            </a:p>
          </p:txBody>
        </p:sp>
        <p:sp>
          <p:nvSpPr>
            <p:cNvPr id="265237" name="文本框 265236"/>
            <p:cNvSpPr txBox="1"/>
            <p:nvPr/>
          </p:nvSpPr>
          <p:spPr>
            <a:xfrm>
              <a:off x="3688" y="272"/>
              <a:ext cx="261" cy="288"/>
            </a:xfrm>
            <a:prstGeom prst="rect">
              <a:avLst/>
            </a:prstGeom>
            <a:noFill/>
            <a:ln w="38100">
              <a:noFill/>
            </a:ln>
          </p:spPr>
          <p:txBody>
            <a:bodyPr wrap="none" anchor="t" anchorCtr="0">
              <a:spAutoFit/>
            </a:bodyPr>
            <a:lstStyle/>
            <a:p>
              <a:r>
                <a:rPr lang="en-US" altLang="zh-CN" b="1" i="1" dirty="0" err="1">
                  <a:solidFill>
                    <a:srgbClr val="FF0066"/>
                  </a:solidFill>
                  <a:latin typeface="宋体" panose="02010600030101010101" pitchFamily="2" charset="-122"/>
                </a:rPr>
                <a:t>i</a:t>
              </a:r>
              <a:r>
                <a:rPr lang="en-US" altLang="zh-CN" b="1" baseline="-25000" dirty="0" err="1">
                  <a:solidFill>
                    <a:srgbClr val="FF0066"/>
                  </a:solidFill>
                  <a:latin typeface="宋体" panose="02010600030101010101" pitchFamily="2" charset="-122"/>
                </a:rPr>
                <a:t>w</a:t>
              </a:r>
              <a:endParaRPr lang="en-US" altLang="zh-CN" b="1" baseline="-25000">
                <a:solidFill>
                  <a:srgbClr val="FF0066"/>
                </a:solidFill>
                <a:latin typeface="宋体" panose="02010600030101010101" pitchFamily="2" charset="-122"/>
              </a:endParaRPr>
            </a:p>
          </p:txBody>
        </p:sp>
        <p:sp>
          <p:nvSpPr>
            <p:cNvPr id="265238" name="任意多边形 265237"/>
            <p:cNvSpPr/>
            <p:nvPr/>
          </p:nvSpPr>
          <p:spPr>
            <a:xfrm>
              <a:off x="3072" y="460"/>
              <a:ext cx="1245" cy="1200"/>
            </a:xfrm>
            <a:custGeom>
              <a:avLst/>
              <a:gdLst/>
              <a:ahLst/>
              <a:cxnLst/>
              <a:rect l="0" t="0" r="0" b="0"/>
              <a:pathLst>
                <a:path w="2152" h="2024">
                  <a:moveTo>
                    <a:pt x="0" y="977"/>
                  </a:moveTo>
                  <a:cubicBezTo>
                    <a:pt x="99" y="840"/>
                    <a:pt x="343" y="0"/>
                    <a:pt x="597" y="152"/>
                  </a:cubicBezTo>
                  <a:cubicBezTo>
                    <a:pt x="851" y="304"/>
                    <a:pt x="1265" y="1752"/>
                    <a:pt x="1524" y="1888"/>
                  </a:cubicBezTo>
                  <a:cubicBezTo>
                    <a:pt x="1783" y="2024"/>
                    <a:pt x="2021" y="1161"/>
                    <a:pt x="2152" y="970"/>
                  </a:cubicBezTo>
                </a:path>
              </a:pathLst>
            </a:custGeom>
            <a:noFill/>
            <a:ln w="38100" cap="flat" cmpd="sng">
              <a:solidFill>
                <a:srgbClr val="009900">
                  <a:alpha val="100000"/>
                </a:srgbClr>
              </a:solidFill>
              <a:prstDash val="solid"/>
              <a:headEnd type="none" w="med" len="med"/>
              <a:tailEnd type="none" w="sm" len="lg"/>
            </a:ln>
          </p:spPr>
          <p:txBody>
            <a:bodyPr/>
            <a:lstStyle/>
            <a:p>
              <a:endParaRPr lang="zh-CN" altLang="en-US"/>
            </a:p>
          </p:txBody>
        </p:sp>
        <p:sp>
          <p:nvSpPr>
            <p:cNvPr id="265239" name="任意多边形 265238"/>
            <p:cNvSpPr/>
            <p:nvPr/>
          </p:nvSpPr>
          <p:spPr>
            <a:xfrm>
              <a:off x="2683" y="1038"/>
              <a:ext cx="389" cy="597"/>
            </a:xfrm>
            <a:custGeom>
              <a:avLst/>
              <a:gdLst/>
              <a:ahLst/>
              <a:cxnLst/>
              <a:rect l="0" t="0" r="0" b="0"/>
              <a:pathLst>
                <a:path w="672" h="1080">
                  <a:moveTo>
                    <a:pt x="672" y="0"/>
                  </a:moveTo>
                  <a:cubicBezTo>
                    <a:pt x="536" y="420"/>
                    <a:pt x="400" y="840"/>
                    <a:pt x="288" y="960"/>
                  </a:cubicBezTo>
                  <a:cubicBezTo>
                    <a:pt x="176" y="1080"/>
                    <a:pt x="88" y="900"/>
                    <a:pt x="0" y="720"/>
                  </a:cubicBezTo>
                </a:path>
              </a:pathLst>
            </a:custGeom>
            <a:noFill/>
            <a:ln w="38100" cap="flat" cmpd="sng">
              <a:solidFill>
                <a:srgbClr val="009900">
                  <a:alpha val="100000"/>
                </a:srgbClr>
              </a:solidFill>
              <a:prstDash val="solid"/>
              <a:headEnd type="none" w="med" len="med"/>
              <a:tailEnd type="none" w="sm" len="lg"/>
            </a:ln>
          </p:spPr>
          <p:txBody>
            <a:bodyPr/>
            <a:lstStyle/>
            <a:p>
              <a:endParaRPr lang="zh-CN" altLang="en-US"/>
            </a:p>
          </p:txBody>
        </p:sp>
        <p:sp>
          <p:nvSpPr>
            <p:cNvPr id="265240" name="文本框 265239"/>
            <p:cNvSpPr txBox="1"/>
            <p:nvPr/>
          </p:nvSpPr>
          <p:spPr>
            <a:xfrm>
              <a:off x="3260" y="265"/>
              <a:ext cx="233" cy="287"/>
            </a:xfrm>
            <a:prstGeom prst="rect">
              <a:avLst/>
            </a:prstGeom>
            <a:noFill/>
            <a:ln w="38100">
              <a:noFill/>
            </a:ln>
          </p:spPr>
          <p:txBody>
            <a:bodyPr wrap="none" anchor="t" anchorCtr="0">
              <a:spAutoFit/>
            </a:bodyPr>
            <a:lstStyle/>
            <a:p>
              <a:r>
                <a:rPr lang="en-US" altLang="zh-CN" b="1" i="1">
                  <a:solidFill>
                    <a:srgbClr val="009900"/>
                  </a:solidFill>
                  <a:latin typeface="宋体" panose="02010600030101010101" pitchFamily="2" charset="-122"/>
                </a:rPr>
                <a:t>i</a:t>
              </a:r>
              <a:r>
                <a:rPr lang="en-US" altLang="zh-CN" b="1" baseline="-25000">
                  <a:solidFill>
                    <a:srgbClr val="009900"/>
                  </a:solidFill>
                  <a:latin typeface="宋体" panose="02010600030101010101" pitchFamily="2" charset="-122"/>
                </a:rPr>
                <a:t>v</a:t>
              </a:r>
            </a:p>
          </p:txBody>
        </p:sp>
        <p:sp>
          <p:nvSpPr>
            <p:cNvPr id="265241" name="矩形 265240"/>
            <p:cNvSpPr/>
            <p:nvPr/>
          </p:nvSpPr>
          <p:spPr>
            <a:xfrm>
              <a:off x="2479" y="299"/>
              <a:ext cx="170" cy="288"/>
            </a:xfrm>
            <a:prstGeom prst="rect">
              <a:avLst/>
            </a:prstGeom>
            <a:noFill/>
            <a:ln w="9525">
              <a:noFill/>
            </a:ln>
          </p:spPr>
          <p:txBody>
            <a:bodyPr wrap="none" anchor="t" anchorCtr="0">
              <a:spAutoFit/>
            </a:bodyPr>
            <a:lstStyle/>
            <a:p>
              <a:pPr algn="ctr"/>
              <a:r>
                <a:rPr lang="en-US" altLang="zh-CN" b="1" i="1">
                  <a:solidFill>
                    <a:schemeClr val="tx2"/>
                  </a:solidFill>
                  <a:latin typeface="宋体" panose="02010600030101010101" pitchFamily="2" charset="-122"/>
                </a:rPr>
                <a:t>i</a:t>
              </a:r>
            </a:p>
          </p:txBody>
        </p:sp>
      </p:grpSp>
      <p:sp>
        <p:nvSpPr>
          <p:cNvPr id="265242" name="直接连接符 265241"/>
          <p:cNvSpPr/>
          <p:nvPr/>
        </p:nvSpPr>
        <p:spPr>
          <a:xfrm>
            <a:off x="5772150" y="552450"/>
            <a:ext cx="0" cy="1752600"/>
          </a:xfrm>
          <a:prstGeom prst="line">
            <a:avLst/>
          </a:prstGeom>
          <a:ln w="28575" cap="flat" cmpd="sng">
            <a:solidFill>
              <a:srgbClr val="0066FF"/>
            </a:solidFill>
            <a:prstDash val="dash"/>
            <a:headEnd type="none" w="med" len="med"/>
            <a:tailEnd type="none" w="med" len="med"/>
          </a:ln>
        </p:spPr>
      </p:sp>
      <p:sp>
        <p:nvSpPr>
          <p:cNvPr id="265243" name="直接连接符 265242"/>
          <p:cNvSpPr/>
          <p:nvPr/>
        </p:nvSpPr>
        <p:spPr>
          <a:xfrm>
            <a:off x="5143500" y="590550"/>
            <a:ext cx="0" cy="1752600"/>
          </a:xfrm>
          <a:prstGeom prst="line">
            <a:avLst/>
          </a:prstGeom>
          <a:ln w="28575" cap="flat" cmpd="sng">
            <a:solidFill>
              <a:srgbClr val="0066FF"/>
            </a:solidFill>
            <a:prstDash val="dash"/>
            <a:headEnd type="none" w="med" len="med"/>
            <a:tailEnd type="none" w="med" len="med"/>
          </a:ln>
        </p:spPr>
      </p:sp>
      <p:sp>
        <p:nvSpPr>
          <p:cNvPr id="265244" name="直接连接符 265243"/>
          <p:cNvSpPr/>
          <p:nvPr/>
        </p:nvSpPr>
        <p:spPr>
          <a:xfrm>
            <a:off x="6438900" y="571500"/>
            <a:ext cx="0" cy="1752600"/>
          </a:xfrm>
          <a:prstGeom prst="line">
            <a:avLst/>
          </a:prstGeom>
          <a:ln w="28575" cap="flat" cmpd="sng">
            <a:solidFill>
              <a:srgbClr val="0066FF"/>
            </a:solidFill>
            <a:prstDash val="dash"/>
            <a:headEnd type="none" w="med" len="med"/>
            <a:tailEnd type="none" w="med" len="med"/>
          </a:ln>
        </p:spPr>
      </p:sp>
      <p:sp>
        <p:nvSpPr>
          <p:cNvPr id="265245" name="直接连接符 265244"/>
          <p:cNvSpPr/>
          <p:nvPr/>
        </p:nvSpPr>
        <p:spPr>
          <a:xfrm>
            <a:off x="7086600" y="590550"/>
            <a:ext cx="0" cy="1752600"/>
          </a:xfrm>
          <a:prstGeom prst="line">
            <a:avLst/>
          </a:prstGeom>
          <a:ln w="28575" cap="flat" cmpd="sng">
            <a:solidFill>
              <a:srgbClr val="0066FF"/>
            </a:solidFill>
            <a:prstDash val="dash"/>
            <a:headEnd type="none" w="med" len="med"/>
            <a:tailEnd type="none" w="med" len="med"/>
          </a:ln>
        </p:spPr>
      </p:sp>
      <p:sp>
        <p:nvSpPr>
          <p:cNvPr id="265246" name="矩形 265245"/>
          <p:cNvSpPr/>
          <p:nvPr/>
        </p:nvSpPr>
        <p:spPr>
          <a:xfrm>
            <a:off x="4722813" y="2449513"/>
            <a:ext cx="955675" cy="396875"/>
          </a:xfrm>
          <a:prstGeom prst="rect">
            <a:avLst/>
          </a:prstGeom>
          <a:noFill/>
          <a:ln w="9525">
            <a:noFill/>
          </a:ln>
        </p:spPr>
        <p:txBody>
          <a:bodyPr wrap="none" anchor="t" anchorCtr="0">
            <a:spAutoFit/>
          </a:bodyPr>
          <a:lstStyle/>
          <a:p>
            <a:pPr algn="ctr"/>
            <a:r>
              <a:rPr lang="zh-CN" altLang="en-US" sz="2000" b="1" i="1">
                <a:solidFill>
                  <a:srgbClr val="0000FF"/>
                </a:solidFill>
                <a:latin typeface="Times New Roman" panose="02020603050405020304" pitchFamily="18" charset="0"/>
                <a:ea typeface="黑体" panose="02010609060101010101" pitchFamily="49" charset="-122"/>
                <a:sym typeface="Symbol" panose="05050102010706020507" pitchFamily="18" charset="2"/>
              </a:rPr>
              <a:t></a:t>
            </a:r>
            <a:r>
              <a:rPr lang="en-US" altLang="zh-CN" sz="2000" b="1" i="1">
                <a:solidFill>
                  <a:srgbClr val="0000FF"/>
                </a:solidFill>
                <a:latin typeface="Times New Roman" panose="02020603050405020304" pitchFamily="18" charset="0"/>
                <a:ea typeface="黑体" panose="02010609060101010101" pitchFamily="49" charset="-122"/>
                <a:sym typeface="Symbol" panose="05050102010706020507" pitchFamily="18" charset="2"/>
              </a:rPr>
              <a:t>t</a:t>
            </a:r>
            <a:r>
              <a:rPr lang="en-US" altLang="zh-CN" sz="2000" b="1">
                <a:solidFill>
                  <a:srgbClr val="0000FF"/>
                </a:solidFill>
                <a:latin typeface="Times New Roman" panose="02020603050405020304" pitchFamily="18" charset="0"/>
                <a:ea typeface="黑体" panose="02010609060101010101" pitchFamily="49" charset="-122"/>
                <a:sym typeface="Symbol" panose="05050102010706020507" pitchFamily="18" charset="2"/>
              </a:rPr>
              <a:t>=0°</a:t>
            </a:r>
          </a:p>
        </p:txBody>
      </p:sp>
      <p:sp>
        <p:nvSpPr>
          <p:cNvPr id="265247" name="矩形 265246"/>
          <p:cNvSpPr/>
          <p:nvPr/>
        </p:nvSpPr>
        <p:spPr>
          <a:xfrm>
            <a:off x="6931025" y="2436813"/>
            <a:ext cx="820738" cy="396875"/>
          </a:xfrm>
          <a:prstGeom prst="rect">
            <a:avLst/>
          </a:prstGeom>
          <a:noFill/>
          <a:ln w="9525">
            <a:noFill/>
          </a:ln>
        </p:spPr>
        <p:txBody>
          <a:bodyPr wrap="none" anchor="t" anchorCtr="0">
            <a:spAutoFit/>
          </a:bodyPr>
          <a:lstStyle/>
          <a:p>
            <a:pPr algn="ctr"/>
            <a:r>
              <a:rPr lang="en-US" altLang="zh-CN" sz="2000" b="1">
                <a:solidFill>
                  <a:srgbClr val="0000FF"/>
                </a:solidFill>
                <a:latin typeface="Times New Roman" panose="02020603050405020304" pitchFamily="18" charset="0"/>
                <a:ea typeface="黑体" panose="02010609060101010101" pitchFamily="49" charset="-122"/>
                <a:sym typeface="Symbol" panose="05050102010706020507" pitchFamily="18" charset="2"/>
              </a:rPr>
              <a:t>360°</a:t>
            </a:r>
          </a:p>
        </p:txBody>
      </p:sp>
      <p:sp>
        <p:nvSpPr>
          <p:cNvPr id="265248" name="矩形 265247"/>
          <p:cNvSpPr/>
          <p:nvPr/>
        </p:nvSpPr>
        <p:spPr>
          <a:xfrm>
            <a:off x="6216650" y="2446338"/>
            <a:ext cx="820738" cy="396875"/>
          </a:xfrm>
          <a:prstGeom prst="rect">
            <a:avLst/>
          </a:prstGeom>
          <a:noFill/>
          <a:ln w="9525">
            <a:noFill/>
          </a:ln>
        </p:spPr>
        <p:txBody>
          <a:bodyPr wrap="none" anchor="t" anchorCtr="0">
            <a:spAutoFit/>
          </a:bodyPr>
          <a:lstStyle/>
          <a:p>
            <a:pPr algn="ctr"/>
            <a:r>
              <a:rPr lang="en-US" altLang="zh-CN" sz="2000" b="1">
                <a:solidFill>
                  <a:srgbClr val="0000FF"/>
                </a:solidFill>
                <a:latin typeface="Times New Roman" panose="02020603050405020304" pitchFamily="18" charset="0"/>
                <a:ea typeface="黑体" panose="02010609060101010101" pitchFamily="49" charset="-122"/>
                <a:sym typeface="Symbol" panose="05050102010706020507" pitchFamily="18" charset="2"/>
              </a:rPr>
              <a:t>240°</a:t>
            </a:r>
          </a:p>
        </p:txBody>
      </p:sp>
      <p:sp>
        <p:nvSpPr>
          <p:cNvPr id="265249" name="矩形 265248"/>
          <p:cNvSpPr/>
          <p:nvPr/>
        </p:nvSpPr>
        <p:spPr>
          <a:xfrm>
            <a:off x="5530850" y="2446338"/>
            <a:ext cx="820738" cy="396875"/>
          </a:xfrm>
          <a:prstGeom prst="rect">
            <a:avLst/>
          </a:prstGeom>
          <a:noFill/>
          <a:ln w="9525">
            <a:noFill/>
          </a:ln>
        </p:spPr>
        <p:txBody>
          <a:bodyPr wrap="none" anchor="t" anchorCtr="0">
            <a:spAutoFit/>
          </a:bodyPr>
          <a:lstStyle/>
          <a:p>
            <a:pPr algn="ctr"/>
            <a:r>
              <a:rPr lang="en-US" altLang="zh-CN" sz="2000" b="1">
                <a:solidFill>
                  <a:srgbClr val="0000FF"/>
                </a:solidFill>
                <a:latin typeface="Times New Roman" panose="02020603050405020304" pitchFamily="18" charset="0"/>
                <a:ea typeface="黑体" panose="02010609060101010101" pitchFamily="49" charset="-122"/>
                <a:sym typeface="Symbol" panose="05050102010706020507" pitchFamily="18" charset="2"/>
              </a:rPr>
              <a:t>120°</a:t>
            </a:r>
          </a:p>
        </p:txBody>
      </p:sp>
      <p:grpSp>
        <p:nvGrpSpPr>
          <p:cNvPr id="265250" name="组合 265249"/>
          <p:cNvGrpSpPr/>
          <p:nvPr/>
        </p:nvGrpSpPr>
        <p:grpSpPr>
          <a:xfrm>
            <a:off x="447675" y="476250"/>
            <a:ext cx="3543300" cy="2335213"/>
            <a:chOff x="210" y="204"/>
            <a:chExt cx="2449" cy="1769"/>
          </a:xfrm>
        </p:grpSpPr>
        <p:grpSp>
          <p:nvGrpSpPr>
            <p:cNvPr id="265251" name="组合 265250"/>
            <p:cNvGrpSpPr/>
            <p:nvPr/>
          </p:nvGrpSpPr>
          <p:grpSpPr>
            <a:xfrm>
              <a:off x="676" y="388"/>
              <a:ext cx="74" cy="454"/>
              <a:chOff x="1248" y="1020"/>
              <a:chExt cx="97" cy="708"/>
            </a:xfrm>
          </p:grpSpPr>
          <p:grpSp>
            <p:nvGrpSpPr>
              <p:cNvPr id="265252" name="组合 265251"/>
              <p:cNvGrpSpPr/>
              <p:nvPr/>
            </p:nvGrpSpPr>
            <p:grpSpPr>
              <a:xfrm>
                <a:off x="1248" y="1200"/>
                <a:ext cx="97" cy="335"/>
                <a:chOff x="4367" y="2160"/>
                <a:chExt cx="97" cy="335"/>
              </a:xfrm>
            </p:grpSpPr>
            <p:sp>
              <p:nvSpPr>
                <p:cNvPr id="265253" name="任意多边形 265252"/>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265254" name="任意多边形 265253"/>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265255" name="任意多边形 265254"/>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grpSp>
          <p:sp>
            <p:nvSpPr>
              <p:cNvPr id="265256" name="直接连接符 265255"/>
              <p:cNvSpPr/>
              <p:nvPr/>
            </p:nvSpPr>
            <p:spPr>
              <a:xfrm>
                <a:off x="1284" y="1020"/>
                <a:ext cx="0" cy="192"/>
              </a:xfrm>
              <a:prstGeom prst="line">
                <a:avLst/>
              </a:prstGeom>
              <a:ln w="25400" cap="flat" cmpd="sng">
                <a:solidFill>
                  <a:srgbClr val="FF6600"/>
                </a:solidFill>
                <a:prstDash val="solid"/>
                <a:headEnd type="none" w="med" len="med"/>
                <a:tailEnd type="none" w="med" len="lg"/>
              </a:ln>
            </p:spPr>
          </p:sp>
          <p:sp>
            <p:nvSpPr>
              <p:cNvPr id="265257" name="直接连接符 265256"/>
              <p:cNvSpPr/>
              <p:nvPr/>
            </p:nvSpPr>
            <p:spPr>
              <a:xfrm>
                <a:off x="1296" y="1536"/>
                <a:ext cx="0" cy="192"/>
              </a:xfrm>
              <a:prstGeom prst="line">
                <a:avLst/>
              </a:prstGeom>
              <a:ln w="25400" cap="flat" cmpd="sng">
                <a:solidFill>
                  <a:srgbClr val="FF6600"/>
                </a:solidFill>
                <a:prstDash val="solid"/>
                <a:headEnd type="none" w="med" len="med"/>
                <a:tailEnd type="none" w="med" len="lg"/>
              </a:ln>
            </p:spPr>
          </p:sp>
        </p:grpSp>
        <p:grpSp>
          <p:nvGrpSpPr>
            <p:cNvPr id="265258" name="组合 265257"/>
            <p:cNvGrpSpPr/>
            <p:nvPr/>
          </p:nvGrpSpPr>
          <p:grpSpPr>
            <a:xfrm rot="-3327355">
              <a:off x="919" y="695"/>
              <a:ext cx="62" cy="539"/>
              <a:chOff x="1248" y="1020"/>
              <a:chExt cx="97" cy="708"/>
            </a:xfrm>
          </p:grpSpPr>
          <p:grpSp>
            <p:nvGrpSpPr>
              <p:cNvPr id="265259" name="组合 265258"/>
              <p:cNvGrpSpPr/>
              <p:nvPr/>
            </p:nvGrpSpPr>
            <p:grpSpPr>
              <a:xfrm>
                <a:off x="1248" y="1200"/>
                <a:ext cx="97" cy="335"/>
                <a:chOff x="4367" y="2160"/>
                <a:chExt cx="97" cy="335"/>
              </a:xfrm>
            </p:grpSpPr>
            <p:sp>
              <p:nvSpPr>
                <p:cNvPr id="265260" name="任意多边形 265259"/>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265261" name="任意多边形 265260"/>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265262" name="任意多边形 265261"/>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grpSp>
          <p:sp>
            <p:nvSpPr>
              <p:cNvPr id="265263" name="直接连接符 265262"/>
              <p:cNvSpPr/>
              <p:nvPr/>
            </p:nvSpPr>
            <p:spPr>
              <a:xfrm>
                <a:off x="1284" y="1020"/>
                <a:ext cx="0" cy="192"/>
              </a:xfrm>
              <a:prstGeom prst="line">
                <a:avLst/>
              </a:prstGeom>
              <a:ln w="25400" cap="flat" cmpd="sng">
                <a:solidFill>
                  <a:srgbClr val="009900"/>
                </a:solidFill>
                <a:prstDash val="solid"/>
                <a:headEnd type="none" w="med" len="med"/>
                <a:tailEnd type="none" w="med" len="lg"/>
              </a:ln>
            </p:spPr>
          </p:sp>
          <p:sp>
            <p:nvSpPr>
              <p:cNvPr id="265264" name="直接连接符 265263"/>
              <p:cNvSpPr/>
              <p:nvPr/>
            </p:nvSpPr>
            <p:spPr>
              <a:xfrm>
                <a:off x="1296" y="1536"/>
                <a:ext cx="0" cy="192"/>
              </a:xfrm>
              <a:prstGeom prst="line">
                <a:avLst/>
              </a:prstGeom>
              <a:ln w="25400" cap="flat" cmpd="sng">
                <a:solidFill>
                  <a:srgbClr val="009900"/>
                </a:solidFill>
                <a:prstDash val="solid"/>
                <a:headEnd type="none" w="med" len="med"/>
                <a:tailEnd type="none" w="med" len="lg"/>
              </a:ln>
            </p:spPr>
          </p:sp>
        </p:grpSp>
        <p:grpSp>
          <p:nvGrpSpPr>
            <p:cNvPr id="265265" name="组合 265264"/>
            <p:cNvGrpSpPr/>
            <p:nvPr/>
          </p:nvGrpSpPr>
          <p:grpSpPr>
            <a:xfrm rot="3327355" flipH="1">
              <a:off x="448" y="695"/>
              <a:ext cx="62" cy="539"/>
              <a:chOff x="1248" y="1020"/>
              <a:chExt cx="97" cy="708"/>
            </a:xfrm>
          </p:grpSpPr>
          <p:grpSp>
            <p:nvGrpSpPr>
              <p:cNvPr id="265266" name="组合 265265"/>
              <p:cNvGrpSpPr/>
              <p:nvPr/>
            </p:nvGrpSpPr>
            <p:grpSpPr>
              <a:xfrm>
                <a:off x="1248" y="1200"/>
                <a:ext cx="97" cy="335"/>
                <a:chOff x="4367" y="2160"/>
                <a:chExt cx="97" cy="335"/>
              </a:xfrm>
            </p:grpSpPr>
            <p:sp>
              <p:nvSpPr>
                <p:cNvPr id="265267" name="任意多边形 265266"/>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65268" name="任意多边形 265267"/>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65269" name="任意多边形 265268"/>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sp>
            <p:nvSpPr>
              <p:cNvPr id="265270" name="直接连接符 265269"/>
              <p:cNvSpPr/>
              <p:nvPr/>
            </p:nvSpPr>
            <p:spPr>
              <a:xfrm>
                <a:off x="1284" y="1020"/>
                <a:ext cx="0" cy="192"/>
              </a:xfrm>
              <a:prstGeom prst="line">
                <a:avLst/>
              </a:prstGeom>
              <a:ln w="25400" cap="flat" cmpd="sng">
                <a:solidFill>
                  <a:srgbClr val="FF0066"/>
                </a:solidFill>
                <a:prstDash val="solid"/>
                <a:headEnd type="none" w="med" len="med"/>
                <a:tailEnd type="none" w="med" len="lg"/>
              </a:ln>
            </p:spPr>
          </p:sp>
          <p:sp>
            <p:nvSpPr>
              <p:cNvPr id="265271" name="直接连接符 265270"/>
              <p:cNvSpPr/>
              <p:nvPr/>
            </p:nvSpPr>
            <p:spPr>
              <a:xfrm>
                <a:off x="1296" y="1536"/>
                <a:ext cx="0" cy="192"/>
              </a:xfrm>
              <a:prstGeom prst="line">
                <a:avLst/>
              </a:prstGeom>
              <a:ln w="25400" cap="flat" cmpd="sng">
                <a:solidFill>
                  <a:srgbClr val="FF0066"/>
                </a:solidFill>
                <a:prstDash val="solid"/>
                <a:headEnd type="none" w="med" len="med"/>
                <a:tailEnd type="none" w="med" len="lg"/>
              </a:ln>
            </p:spPr>
          </p:sp>
        </p:grpSp>
        <p:sp>
          <p:nvSpPr>
            <p:cNvPr id="265272" name="椭圆 265271"/>
            <p:cNvSpPr/>
            <p:nvPr/>
          </p:nvSpPr>
          <p:spPr>
            <a:xfrm rot="-3119043">
              <a:off x="698" y="806"/>
              <a:ext cx="45" cy="54"/>
            </a:xfrm>
            <a:prstGeom prst="ellipse">
              <a:avLst/>
            </a:prstGeom>
            <a:solidFill>
              <a:srgbClr val="008000"/>
            </a:solidFill>
            <a:ln w="38100" cap="flat" cmpd="sng">
              <a:solidFill>
                <a:srgbClr val="0000FF"/>
              </a:solidFill>
              <a:prstDash val="solid"/>
              <a:headEnd type="none" w="med" len="med"/>
              <a:tailEnd type="none" w="sm" len="lg"/>
            </a:ln>
          </p:spPr>
          <p:txBody>
            <a:bodyPr/>
            <a:lstStyle/>
            <a:p>
              <a:endParaRPr lang="zh-CN" altLang="en-US"/>
            </a:p>
          </p:txBody>
        </p:sp>
        <p:sp>
          <p:nvSpPr>
            <p:cNvPr id="265273" name="直接连接符 265272"/>
            <p:cNvSpPr/>
            <p:nvPr/>
          </p:nvSpPr>
          <p:spPr>
            <a:xfrm flipV="1">
              <a:off x="704" y="388"/>
              <a:ext cx="1521" cy="0"/>
            </a:xfrm>
            <a:prstGeom prst="line">
              <a:avLst/>
            </a:prstGeom>
            <a:ln w="25400" cap="flat" cmpd="sng">
              <a:solidFill>
                <a:srgbClr val="FF6600"/>
              </a:solidFill>
              <a:prstDash val="solid"/>
              <a:headEnd type="none" w="med" len="med"/>
              <a:tailEnd type="none" w="med" len="lg"/>
            </a:ln>
          </p:spPr>
        </p:sp>
        <p:sp>
          <p:nvSpPr>
            <p:cNvPr id="265274" name="椭圆 265273"/>
            <p:cNvSpPr/>
            <p:nvPr/>
          </p:nvSpPr>
          <p:spPr>
            <a:xfrm>
              <a:off x="2215" y="373"/>
              <a:ext cx="36" cy="31"/>
            </a:xfrm>
            <a:prstGeom prst="ellipse">
              <a:avLst/>
            </a:prstGeom>
            <a:solidFill>
              <a:schemeClr val="bg1"/>
            </a:solidFill>
            <a:ln w="28575" cap="flat" cmpd="sng">
              <a:solidFill>
                <a:srgbClr val="FF6600"/>
              </a:solidFill>
              <a:prstDash val="solid"/>
              <a:headEnd type="none" w="med" len="med"/>
              <a:tailEnd type="none" w="med" len="med"/>
            </a:ln>
          </p:spPr>
          <p:txBody>
            <a:bodyPr/>
            <a:lstStyle/>
            <a:p>
              <a:endParaRPr lang="zh-CN" altLang="en-US"/>
            </a:p>
          </p:txBody>
        </p:sp>
        <p:sp>
          <p:nvSpPr>
            <p:cNvPr id="265275" name="任意多边形 265274"/>
            <p:cNvSpPr/>
            <p:nvPr/>
          </p:nvSpPr>
          <p:spPr>
            <a:xfrm>
              <a:off x="1170" y="1114"/>
              <a:ext cx="402" cy="136"/>
            </a:xfrm>
            <a:custGeom>
              <a:avLst/>
              <a:gdLst/>
              <a:ahLst/>
              <a:cxnLst/>
              <a:rect l="0" t="0" r="0" b="0"/>
              <a:pathLst>
                <a:path w="912" h="240">
                  <a:moveTo>
                    <a:pt x="0" y="0"/>
                  </a:moveTo>
                  <a:lnTo>
                    <a:pt x="0" y="240"/>
                  </a:lnTo>
                  <a:lnTo>
                    <a:pt x="912" y="240"/>
                  </a:lnTo>
                </a:path>
              </a:pathLst>
            </a:custGeom>
            <a:noFill/>
            <a:ln w="25400" cap="flat" cmpd="sng">
              <a:solidFill>
                <a:srgbClr val="009900">
                  <a:alpha val="100000"/>
                </a:srgbClr>
              </a:solidFill>
              <a:prstDash val="solid"/>
              <a:headEnd type="none" w="med" len="med"/>
              <a:tailEnd type="none" w="med" len="lg"/>
            </a:ln>
          </p:spPr>
          <p:txBody>
            <a:bodyPr/>
            <a:lstStyle/>
            <a:p>
              <a:endParaRPr lang="zh-CN" altLang="en-US"/>
            </a:p>
          </p:txBody>
        </p:sp>
        <p:sp>
          <p:nvSpPr>
            <p:cNvPr id="265276" name="椭圆 265275"/>
            <p:cNvSpPr/>
            <p:nvPr/>
          </p:nvSpPr>
          <p:spPr>
            <a:xfrm>
              <a:off x="2244" y="1234"/>
              <a:ext cx="37" cy="31"/>
            </a:xfrm>
            <a:prstGeom prst="ellipse">
              <a:avLst/>
            </a:prstGeom>
            <a:solidFill>
              <a:schemeClr val="bg1"/>
            </a:solidFill>
            <a:ln w="28575" cap="flat" cmpd="sng">
              <a:solidFill>
                <a:srgbClr val="FF0066"/>
              </a:solidFill>
              <a:prstDash val="solid"/>
              <a:headEnd type="none" w="med" len="med"/>
              <a:tailEnd type="none" w="med" len="med"/>
            </a:ln>
          </p:spPr>
          <p:txBody>
            <a:bodyPr/>
            <a:lstStyle/>
            <a:p>
              <a:endParaRPr lang="zh-CN" altLang="en-US"/>
            </a:p>
          </p:txBody>
        </p:sp>
        <p:sp>
          <p:nvSpPr>
            <p:cNvPr id="265277" name="任意多边形 265276"/>
            <p:cNvSpPr/>
            <p:nvPr/>
          </p:nvSpPr>
          <p:spPr>
            <a:xfrm>
              <a:off x="256" y="1100"/>
              <a:ext cx="1313" cy="480"/>
            </a:xfrm>
            <a:custGeom>
              <a:avLst/>
              <a:gdLst/>
              <a:ahLst/>
              <a:cxnLst/>
              <a:rect l="0" t="0" r="0" b="0"/>
              <a:pathLst>
                <a:path w="2112" h="528">
                  <a:moveTo>
                    <a:pt x="0" y="0"/>
                  </a:moveTo>
                  <a:lnTo>
                    <a:pt x="0" y="528"/>
                  </a:lnTo>
                  <a:lnTo>
                    <a:pt x="2112" y="528"/>
                  </a:lnTo>
                </a:path>
              </a:pathLst>
            </a:custGeom>
            <a:noFill/>
            <a:ln w="25400" cap="flat" cmpd="sng">
              <a:solidFill>
                <a:srgbClr val="FF0066">
                  <a:alpha val="100000"/>
                </a:srgbClr>
              </a:solidFill>
              <a:prstDash val="solid"/>
              <a:headEnd type="none" w="med" len="med"/>
              <a:tailEnd type="none" w="med" len="lg"/>
            </a:ln>
          </p:spPr>
          <p:txBody>
            <a:bodyPr/>
            <a:lstStyle/>
            <a:p>
              <a:endParaRPr lang="zh-CN" altLang="en-US"/>
            </a:p>
          </p:txBody>
        </p:sp>
        <p:sp>
          <p:nvSpPr>
            <p:cNvPr id="265278" name="椭圆 265277"/>
            <p:cNvSpPr/>
            <p:nvPr/>
          </p:nvSpPr>
          <p:spPr>
            <a:xfrm>
              <a:off x="2216" y="1563"/>
              <a:ext cx="37" cy="31"/>
            </a:xfrm>
            <a:prstGeom prst="ellipse">
              <a:avLst/>
            </a:prstGeom>
            <a:solidFill>
              <a:schemeClr val="bg1"/>
            </a:solidFill>
            <a:ln w="28575" cap="flat" cmpd="sng">
              <a:solidFill>
                <a:srgbClr val="339933"/>
              </a:solidFill>
              <a:prstDash val="solid"/>
              <a:headEnd type="none" w="med" len="med"/>
              <a:tailEnd type="none" w="med" len="med"/>
            </a:ln>
          </p:spPr>
          <p:txBody>
            <a:bodyPr/>
            <a:lstStyle/>
            <a:p>
              <a:endParaRPr lang="zh-CN" altLang="en-US"/>
            </a:p>
          </p:txBody>
        </p:sp>
        <p:sp>
          <p:nvSpPr>
            <p:cNvPr id="265279" name="直接连接符 265278"/>
            <p:cNvSpPr/>
            <p:nvPr/>
          </p:nvSpPr>
          <p:spPr>
            <a:xfrm flipH="1">
              <a:off x="1607" y="433"/>
              <a:ext cx="384" cy="0"/>
            </a:xfrm>
            <a:prstGeom prst="line">
              <a:avLst/>
            </a:prstGeom>
            <a:ln w="28575" cap="flat" cmpd="sng">
              <a:solidFill>
                <a:schemeClr val="accent2"/>
              </a:solidFill>
              <a:prstDash val="solid"/>
              <a:headEnd type="none" w="med" len="med"/>
              <a:tailEnd type="stealth" w="med" len="lg"/>
            </a:ln>
          </p:spPr>
        </p:sp>
        <p:sp>
          <p:nvSpPr>
            <p:cNvPr id="265280" name="直接连接符 265279"/>
            <p:cNvSpPr/>
            <p:nvPr/>
          </p:nvSpPr>
          <p:spPr>
            <a:xfrm flipH="1">
              <a:off x="1841" y="1177"/>
              <a:ext cx="384" cy="0"/>
            </a:xfrm>
            <a:prstGeom prst="line">
              <a:avLst/>
            </a:prstGeom>
            <a:ln w="28575" cap="flat" cmpd="sng">
              <a:solidFill>
                <a:schemeClr val="accent2"/>
              </a:solidFill>
              <a:prstDash val="solid"/>
              <a:headEnd type="none" w="med" len="med"/>
              <a:tailEnd type="stealth" w="med" len="lg"/>
            </a:ln>
          </p:spPr>
        </p:sp>
        <p:sp>
          <p:nvSpPr>
            <p:cNvPr id="265281" name="直接连接符 265280"/>
            <p:cNvSpPr/>
            <p:nvPr/>
          </p:nvSpPr>
          <p:spPr>
            <a:xfrm flipH="1">
              <a:off x="1901" y="1657"/>
              <a:ext cx="384" cy="0"/>
            </a:xfrm>
            <a:prstGeom prst="line">
              <a:avLst/>
            </a:prstGeom>
            <a:ln w="28575" cap="flat" cmpd="sng">
              <a:solidFill>
                <a:schemeClr val="accent2"/>
              </a:solidFill>
              <a:prstDash val="solid"/>
              <a:headEnd type="none" w="med" len="med"/>
              <a:tailEnd type="stealth" w="med" len="lg"/>
            </a:ln>
          </p:spPr>
        </p:sp>
        <p:sp>
          <p:nvSpPr>
            <p:cNvPr id="265282" name="矩形 265281"/>
            <p:cNvSpPr/>
            <p:nvPr/>
          </p:nvSpPr>
          <p:spPr>
            <a:xfrm>
              <a:off x="2262" y="204"/>
              <a:ext cx="350" cy="346"/>
            </a:xfrm>
            <a:prstGeom prst="rect">
              <a:avLst/>
            </a:prstGeom>
            <a:noFill/>
            <a:ln w="9525">
              <a:noFill/>
            </a:ln>
          </p:spPr>
          <p:txBody>
            <a:bodyPr wrap="none" anchor="t" anchorCtr="0">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p>
          </p:txBody>
        </p:sp>
        <p:sp>
          <p:nvSpPr>
            <p:cNvPr id="265283" name="矩形 265282"/>
            <p:cNvSpPr/>
            <p:nvPr/>
          </p:nvSpPr>
          <p:spPr>
            <a:xfrm>
              <a:off x="2309" y="1079"/>
              <a:ext cx="350" cy="347"/>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1</a:t>
              </a:r>
            </a:p>
          </p:txBody>
        </p:sp>
        <p:sp>
          <p:nvSpPr>
            <p:cNvPr id="265284" name="矩形 265283"/>
            <p:cNvSpPr/>
            <p:nvPr/>
          </p:nvSpPr>
          <p:spPr>
            <a:xfrm>
              <a:off x="2246" y="1440"/>
              <a:ext cx="408" cy="347"/>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1</a:t>
              </a:r>
            </a:p>
          </p:txBody>
        </p:sp>
        <p:sp>
          <p:nvSpPr>
            <p:cNvPr id="265285" name="文本框 265284"/>
            <p:cNvSpPr txBox="1"/>
            <p:nvPr/>
          </p:nvSpPr>
          <p:spPr>
            <a:xfrm>
              <a:off x="1749" y="374"/>
              <a:ext cx="263" cy="346"/>
            </a:xfrm>
            <a:prstGeom prst="rect">
              <a:avLst/>
            </a:prstGeom>
            <a:noFill/>
            <a:ln w="38100">
              <a:noFill/>
            </a:ln>
          </p:spPr>
          <p:txBody>
            <a:bodyPr wrap="none" anchor="t" anchorCtr="0">
              <a:spAutoFit/>
            </a:bodyPr>
            <a:lstStyle/>
            <a:p>
              <a:r>
                <a:rPr lang="en-US" altLang="zh-CN" b="1" i="1" dirty="0" err="1">
                  <a:solidFill>
                    <a:srgbClr val="FF6600"/>
                  </a:solidFill>
                  <a:latin typeface="宋体" panose="02010600030101010101" pitchFamily="2" charset="-122"/>
                </a:rPr>
                <a:t>i</a:t>
              </a:r>
              <a:r>
                <a:rPr lang="en-US" altLang="zh-CN" b="1" baseline="-25000" dirty="0" err="1">
                  <a:solidFill>
                    <a:srgbClr val="FF6600"/>
                  </a:solidFill>
                  <a:latin typeface="宋体" panose="02010600030101010101" pitchFamily="2" charset="-122"/>
                </a:rPr>
                <a:t>u</a:t>
              </a:r>
              <a:endParaRPr lang="en-US" altLang="zh-CN" b="1" baseline="-25000">
                <a:solidFill>
                  <a:srgbClr val="FF6600"/>
                </a:solidFill>
                <a:latin typeface="宋体" panose="02010600030101010101" pitchFamily="2" charset="-122"/>
              </a:endParaRPr>
            </a:p>
          </p:txBody>
        </p:sp>
        <p:sp>
          <p:nvSpPr>
            <p:cNvPr id="265286" name="矩形 265285"/>
            <p:cNvSpPr/>
            <p:nvPr/>
          </p:nvSpPr>
          <p:spPr>
            <a:xfrm>
              <a:off x="1977" y="846"/>
              <a:ext cx="286" cy="532"/>
            </a:xfrm>
            <a:prstGeom prst="rect">
              <a:avLst/>
            </a:prstGeom>
            <a:noFill/>
            <a:ln w="9525">
              <a:noFill/>
            </a:ln>
          </p:spPr>
          <p:txBody>
            <a:bodyPr wrap="none" anchor="t" anchorCtr="0">
              <a:spAutoFit/>
            </a:bodyPr>
            <a:lstStyle/>
            <a:p>
              <a:pPr algn="ctr"/>
              <a:r>
                <a:rPr lang="en-US" altLang="zh-CN" b="1" i="1" dirty="0" err="1">
                  <a:solidFill>
                    <a:srgbClr val="FF0066"/>
                  </a:solidFill>
                  <a:latin typeface="宋体" panose="02010600030101010101" pitchFamily="2" charset="-122"/>
                </a:rPr>
                <a:t>i</a:t>
              </a:r>
              <a:r>
                <a:rPr lang="en-US" altLang="zh-CN" b="1" baseline="-25000" dirty="0" err="1">
                  <a:solidFill>
                    <a:srgbClr val="FF0066"/>
                  </a:solidFill>
                  <a:latin typeface="宋体" panose="02010600030101010101" pitchFamily="2" charset="-122"/>
                </a:rPr>
                <a:t>w</a:t>
              </a:r>
              <a:endParaRPr lang="en-US" altLang="zh-CN" b="1" baseline="-25000">
                <a:solidFill>
                  <a:srgbClr val="FF0066"/>
                </a:solidFill>
                <a:latin typeface="宋体" panose="02010600030101010101" pitchFamily="2" charset="-122"/>
              </a:endParaRPr>
            </a:p>
            <a:p>
              <a:pPr algn="ctr"/>
              <a:endParaRPr lang="zh-CN" altLang="en-US" b="1" baseline="-25000">
                <a:solidFill>
                  <a:srgbClr val="009900"/>
                </a:solidFill>
                <a:latin typeface="宋体" panose="02010600030101010101" pitchFamily="2" charset="-122"/>
              </a:endParaRPr>
            </a:p>
          </p:txBody>
        </p:sp>
        <p:sp>
          <p:nvSpPr>
            <p:cNvPr id="265287" name="矩形 265286"/>
            <p:cNvSpPr/>
            <p:nvPr/>
          </p:nvSpPr>
          <p:spPr>
            <a:xfrm>
              <a:off x="2040" y="1627"/>
              <a:ext cx="256" cy="346"/>
            </a:xfrm>
            <a:prstGeom prst="rect">
              <a:avLst/>
            </a:prstGeom>
            <a:noFill/>
            <a:ln w="9525">
              <a:noFill/>
            </a:ln>
          </p:spPr>
          <p:txBody>
            <a:bodyPr wrap="none" anchor="t" anchorCtr="0">
              <a:spAutoFit/>
            </a:bodyPr>
            <a:lstStyle/>
            <a:p>
              <a:pPr algn="ctr"/>
              <a:r>
                <a:rPr lang="en-US" altLang="zh-CN" b="1" i="1">
                  <a:solidFill>
                    <a:srgbClr val="009900"/>
                  </a:solidFill>
                  <a:latin typeface="宋体" panose="02010600030101010101" pitchFamily="2" charset="-122"/>
                </a:rPr>
                <a:t>i</a:t>
              </a:r>
              <a:r>
                <a:rPr lang="en-US" altLang="zh-CN" b="1" baseline="-25000">
                  <a:solidFill>
                    <a:srgbClr val="009900"/>
                  </a:solidFill>
                  <a:latin typeface="宋体" panose="02010600030101010101" pitchFamily="2" charset="-122"/>
                </a:rPr>
                <a:t>v</a:t>
              </a:r>
              <a:endParaRPr lang="en-US" altLang="zh-CN" b="1" baseline="-25000">
                <a:solidFill>
                  <a:srgbClr val="FF0066"/>
                </a:solidFill>
                <a:latin typeface="宋体" panose="02010600030101010101" pitchFamily="2" charset="-122"/>
              </a:endParaRPr>
            </a:p>
          </p:txBody>
        </p:sp>
        <p:sp>
          <p:nvSpPr>
            <p:cNvPr id="265288" name="直接连接符 265287"/>
            <p:cNvSpPr/>
            <p:nvPr/>
          </p:nvSpPr>
          <p:spPr>
            <a:xfrm>
              <a:off x="1980" y="1584"/>
              <a:ext cx="240" cy="0"/>
            </a:xfrm>
            <a:prstGeom prst="line">
              <a:avLst/>
            </a:prstGeom>
            <a:ln w="28575" cap="flat" cmpd="sng">
              <a:solidFill>
                <a:srgbClr val="339933"/>
              </a:solidFill>
              <a:prstDash val="solid"/>
              <a:headEnd type="none" w="med" len="med"/>
              <a:tailEnd type="none" w="med" len="med"/>
            </a:ln>
          </p:spPr>
        </p:sp>
        <p:sp>
          <p:nvSpPr>
            <p:cNvPr id="265289" name="直接连接符 265288"/>
            <p:cNvSpPr/>
            <p:nvPr/>
          </p:nvSpPr>
          <p:spPr>
            <a:xfrm>
              <a:off x="2016" y="1248"/>
              <a:ext cx="240" cy="0"/>
            </a:xfrm>
            <a:prstGeom prst="line">
              <a:avLst/>
            </a:prstGeom>
            <a:ln w="28575" cap="flat" cmpd="sng">
              <a:solidFill>
                <a:srgbClr val="FF0066"/>
              </a:solidFill>
              <a:prstDash val="solid"/>
              <a:headEnd type="none" w="med" len="med"/>
              <a:tailEnd type="none" w="med" len="med"/>
            </a:ln>
          </p:spPr>
        </p:sp>
        <p:sp>
          <p:nvSpPr>
            <p:cNvPr id="265290" name="直接连接符 265289"/>
            <p:cNvSpPr/>
            <p:nvPr/>
          </p:nvSpPr>
          <p:spPr>
            <a:xfrm>
              <a:off x="1572" y="1248"/>
              <a:ext cx="408" cy="336"/>
            </a:xfrm>
            <a:prstGeom prst="line">
              <a:avLst/>
            </a:prstGeom>
            <a:ln w="28575" cap="flat" cmpd="sng">
              <a:solidFill>
                <a:srgbClr val="339933"/>
              </a:solidFill>
              <a:prstDash val="solid"/>
              <a:headEnd type="none" w="med" len="med"/>
              <a:tailEnd type="none" w="med" len="med"/>
            </a:ln>
          </p:spPr>
        </p:sp>
        <p:sp>
          <p:nvSpPr>
            <p:cNvPr id="265291" name="直接连接符 265290"/>
            <p:cNvSpPr/>
            <p:nvPr/>
          </p:nvSpPr>
          <p:spPr>
            <a:xfrm flipV="1">
              <a:off x="1560" y="1248"/>
              <a:ext cx="462" cy="330"/>
            </a:xfrm>
            <a:prstGeom prst="line">
              <a:avLst/>
            </a:prstGeom>
            <a:ln w="28575" cap="flat" cmpd="sng">
              <a:solidFill>
                <a:srgbClr val="FF0066"/>
              </a:solidFill>
              <a:prstDash val="solid"/>
              <a:headEnd type="none" w="med" len="med"/>
              <a:tailEnd type="none" w="med" len="med"/>
            </a:ln>
          </p:spPr>
        </p:sp>
      </p:grpSp>
      <p:grpSp>
        <p:nvGrpSpPr>
          <p:cNvPr id="265292" name="组合 265291"/>
          <p:cNvGrpSpPr/>
          <p:nvPr/>
        </p:nvGrpSpPr>
        <p:grpSpPr>
          <a:xfrm>
            <a:off x="3243263" y="3122613"/>
            <a:ext cx="2730500" cy="2822575"/>
            <a:chOff x="2043" y="1967"/>
            <a:chExt cx="1720" cy="1778"/>
          </a:xfrm>
        </p:grpSpPr>
        <p:grpSp>
          <p:nvGrpSpPr>
            <p:cNvPr id="265293" name="组合 265292"/>
            <p:cNvGrpSpPr/>
            <p:nvPr/>
          </p:nvGrpSpPr>
          <p:grpSpPr>
            <a:xfrm>
              <a:off x="2103" y="1967"/>
              <a:ext cx="1531" cy="1493"/>
              <a:chOff x="3855" y="275"/>
              <a:chExt cx="1531" cy="1493"/>
            </a:xfrm>
          </p:grpSpPr>
          <p:sp>
            <p:nvSpPr>
              <p:cNvPr id="265294" name="椭圆 265293"/>
              <p:cNvSpPr/>
              <p:nvPr/>
            </p:nvSpPr>
            <p:spPr>
              <a:xfrm>
                <a:off x="3855" y="275"/>
                <a:ext cx="1531" cy="1493"/>
              </a:xfrm>
              <a:prstGeom prst="ellipse">
                <a:avLst/>
              </a:prstGeom>
              <a:solidFill>
                <a:srgbClr val="B2B2B2"/>
              </a:solidFill>
              <a:ln w="28575" cap="flat" cmpd="sng">
                <a:solidFill>
                  <a:schemeClr val="bg2"/>
                </a:solidFill>
                <a:prstDash val="solid"/>
                <a:headEnd type="none" w="med" len="med"/>
                <a:tailEnd type="none" w="med" len="med"/>
              </a:ln>
            </p:spPr>
            <p:txBody>
              <a:bodyPr/>
              <a:lstStyle/>
              <a:p>
                <a:endParaRPr lang="zh-CN" altLang="en-US"/>
              </a:p>
            </p:txBody>
          </p:sp>
          <p:sp>
            <p:nvSpPr>
              <p:cNvPr id="265295" name="矩形 265294"/>
              <p:cNvSpPr/>
              <p:nvPr/>
            </p:nvSpPr>
            <p:spPr>
              <a:xfrm rot="-3245417">
                <a:off x="5051" y="1283"/>
                <a:ext cx="126" cy="129"/>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5296" name="矩形 265295"/>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5297" name="矩形 265296"/>
              <p:cNvSpPr/>
              <p:nvPr/>
            </p:nvSpPr>
            <p:spPr>
              <a:xfrm>
                <a:off x="4539" y="1548"/>
                <a:ext cx="128" cy="113"/>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5298" name="矩形 265297"/>
              <p:cNvSpPr/>
              <p:nvPr/>
            </p:nvSpPr>
            <p:spPr>
              <a:xfrm>
                <a:off x="4547" y="1510"/>
                <a:ext cx="116" cy="92"/>
              </a:xfrm>
              <a:prstGeom prst="rect">
                <a:avLst/>
              </a:prstGeom>
              <a:solidFill>
                <a:schemeClr val="bg1"/>
              </a:solidFill>
              <a:ln w="9525">
                <a:noFill/>
              </a:ln>
            </p:spPr>
            <p:txBody>
              <a:bodyPr/>
              <a:lstStyle/>
              <a:p>
                <a:endParaRPr lang="zh-CN" altLang="en-US"/>
              </a:p>
            </p:txBody>
          </p:sp>
          <p:sp>
            <p:nvSpPr>
              <p:cNvPr id="265299" name="矩形 265298"/>
              <p:cNvSpPr/>
              <p:nvPr/>
            </p:nvSpPr>
            <p:spPr>
              <a:xfrm flipV="1">
                <a:off x="4530" y="370"/>
                <a:ext cx="128" cy="118"/>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5300" name="任意多边形 265299"/>
              <p:cNvSpPr/>
              <p:nvPr/>
            </p:nvSpPr>
            <p:spPr>
              <a:xfrm rot="-7362625" flipV="1">
                <a:off x="5069" y="666"/>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5301" name="矩形 265300"/>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5302" name="矩形 265301"/>
              <p:cNvSpPr/>
              <p:nvPr/>
            </p:nvSpPr>
            <p:spPr>
              <a:xfrm rot="7284301">
                <a:off x="4029" y="696"/>
                <a:ext cx="128" cy="157"/>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5303" name="任意多边形 265302"/>
              <p:cNvSpPr/>
              <p:nvPr/>
            </p:nvSpPr>
            <p:spPr>
              <a:xfrm rot="3437375" flipV="1">
                <a:off x="4039" y="1272"/>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5304" name="矩形 265303"/>
              <p:cNvSpPr/>
              <p:nvPr/>
            </p:nvSpPr>
            <p:spPr>
              <a:xfrm rot="6815119">
                <a:off x="4072" y="713"/>
                <a:ext cx="112" cy="160"/>
              </a:xfrm>
              <a:prstGeom prst="rect">
                <a:avLst/>
              </a:prstGeom>
              <a:solidFill>
                <a:schemeClr val="bg1"/>
              </a:solidFill>
              <a:ln w="9525">
                <a:noFill/>
              </a:ln>
            </p:spPr>
            <p:txBody>
              <a:bodyPr/>
              <a:lstStyle/>
              <a:p>
                <a:endParaRPr lang="zh-CN" altLang="en-US"/>
              </a:p>
            </p:txBody>
          </p:sp>
          <p:sp>
            <p:nvSpPr>
              <p:cNvPr id="265305" name="矩形 265304"/>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5306" name="矩形 265305"/>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5307" name="椭圆 265306"/>
              <p:cNvSpPr/>
              <p:nvPr/>
            </p:nvSpPr>
            <p:spPr>
              <a:xfrm>
                <a:off x="4071" y="488"/>
                <a:ext cx="1083" cy="1051"/>
              </a:xfrm>
              <a:prstGeom prst="ellipse">
                <a:avLst/>
              </a:prstGeom>
              <a:solidFill>
                <a:schemeClr val="bg1"/>
              </a:solidFill>
              <a:ln w="28575" cap="flat" cmpd="sng">
                <a:solidFill>
                  <a:schemeClr val="bg2"/>
                </a:solidFill>
                <a:prstDash val="solid"/>
                <a:headEnd type="none" w="med" len="med"/>
                <a:tailEnd type="none" w="med" len="med"/>
              </a:ln>
            </p:spPr>
            <p:txBody>
              <a:bodyPr/>
              <a:lstStyle/>
              <a:p>
                <a:endParaRPr lang="zh-CN" altLang="en-US"/>
              </a:p>
            </p:txBody>
          </p:sp>
          <p:sp>
            <p:nvSpPr>
              <p:cNvPr id="265308" name="矩形 265307"/>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5309" name="矩形 265308"/>
              <p:cNvSpPr/>
              <p:nvPr/>
            </p:nvSpPr>
            <p:spPr>
              <a:xfrm>
                <a:off x="4547" y="1510"/>
                <a:ext cx="116" cy="92"/>
              </a:xfrm>
              <a:prstGeom prst="rect">
                <a:avLst/>
              </a:prstGeom>
              <a:solidFill>
                <a:schemeClr val="bg1"/>
              </a:solidFill>
              <a:ln w="9525">
                <a:noFill/>
              </a:ln>
            </p:spPr>
            <p:txBody>
              <a:bodyPr/>
              <a:lstStyle/>
              <a:p>
                <a:endParaRPr lang="zh-CN" altLang="en-US"/>
              </a:p>
            </p:txBody>
          </p:sp>
          <p:sp>
            <p:nvSpPr>
              <p:cNvPr id="265310" name="矩形 265309"/>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5311" name="矩形 265310"/>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5312" name="矩形 265311"/>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5313" name="椭圆 265312"/>
              <p:cNvSpPr/>
              <p:nvPr/>
            </p:nvSpPr>
            <p:spPr>
              <a:xfrm>
                <a:off x="4544" y="1556"/>
                <a:ext cx="110" cy="116"/>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5314" name="椭圆 265313"/>
              <p:cNvSpPr/>
              <p:nvPr/>
            </p:nvSpPr>
            <p:spPr>
              <a:xfrm>
                <a:off x="4013" y="705"/>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5315" name="矩形 265314"/>
              <p:cNvSpPr/>
              <p:nvPr/>
            </p:nvSpPr>
            <p:spPr>
              <a:xfrm>
                <a:off x="4473" y="504"/>
                <a:ext cx="319" cy="288"/>
              </a:xfrm>
              <a:prstGeom prst="rect">
                <a:avLst/>
              </a:prstGeom>
              <a:noFill/>
              <a:ln w="9525">
                <a:noFill/>
              </a:ln>
            </p:spPr>
            <p:txBody>
              <a:bodyPr>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p>
            </p:txBody>
          </p:sp>
          <p:sp>
            <p:nvSpPr>
              <p:cNvPr id="265316" name="矩形 265315"/>
              <p:cNvSpPr/>
              <p:nvPr/>
            </p:nvSpPr>
            <p:spPr>
              <a:xfrm>
                <a:off x="4785" y="1080"/>
                <a:ext cx="319"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1</a:t>
                </a:r>
              </a:p>
            </p:txBody>
          </p:sp>
          <p:sp>
            <p:nvSpPr>
              <p:cNvPr id="265317" name="矩形 265316"/>
              <p:cNvSpPr/>
              <p:nvPr/>
            </p:nvSpPr>
            <p:spPr>
              <a:xfrm>
                <a:off x="4113" y="696"/>
                <a:ext cx="319"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2</a:t>
                </a:r>
              </a:p>
            </p:txBody>
          </p:sp>
          <p:sp>
            <p:nvSpPr>
              <p:cNvPr id="265318" name="矩形 265317"/>
              <p:cNvSpPr/>
              <p:nvPr/>
            </p:nvSpPr>
            <p:spPr>
              <a:xfrm>
                <a:off x="4111" y="1092"/>
                <a:ext cx="372"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1</a:t>
                </a:r>
              </a:p>
            </p:txBody>
          </p:sp>
          <p:sp>
            <p:nvSpPr>
              <p:cNvPr id="265319" name="矩形 265318"/>
              <p:cNvSpPr/>
              <p:nvPr/>
            </p:nvSpPr>
            <p:spPr>
              <a:xfrm>
                <a:off x="4795" y="684"/>
                <a:ext cx="372"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2</a:t>
                </a:r>
              </a:p>
            </p:txBody>
          </p:sp>
          <p:sp>
            <p:nvSpPr>
              <p:cNvPr id="265320" name="矩形 265319"/>
              <p:cNvSpPr/>
              <p:nvPr/>
            </p:nvSpPr>
            <p:spPr>
              <a:xfrm>
                <a:off x="4461" y="1248"/>
                <a:ext cx="319" cy="288"/>
              </a:xfrm>
              <a:prstGeom prst="rect">
                <a:avLst/>
              </a:prstGeom>
              <a:noFill/>
              <a:ln w="9525">
                <a:noFill/>
              </a:ln>
            </p:spPr>
            <p:txBody>
              <a:bodyPr wrap="none" anchor="t" anchorCtr="0">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2</a:t>
                </a:r>
              </a:p>
            </p:txBody>
          </p:sp>
          <p:sp>
            <p:nvSpPr>
              <p:cNvPr id="265321" name="椭圆 265320"/>
              <p:cNvSpPr/>
              <p:nvPr/>
            </p:nvSpPr>
            <p:spPr>
              <a:xfrm>
                <a:off x="5057" y="1281"/>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5322" name="椭圆 265321"/>
              <p:cNvSpPr/>
              <p:nvPr/>
            </p:nvSpPr>
            <p:spPr>
              <a:xfrm>
                <a:off x="4544" y="380"/>
                <a:ext cx="110" cy="110"/>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5323" name="椭圆 265322"/>
              <p:cNvSpPr/>
              <p:nvPr/>
            </p:nvSpPr>
            <p:spPr>
              <a:xfrm>
                <a:off x="4052" y="12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sp>
            <p:nvSpPr>
              <p:cNvPr id="265324" name="椭圆 265323"/>
              <p:cNvSpPr/>
              <p:nvPr/>
            </p:nvSpPr>
            <p:spPr>
              <a:xfrm>
                <a:off x="5078" y="6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grpSp>
        <p:sp>
          <p:nvSpPr>
            <p:cNvPr id="265325" name="矩形 265324"/>
            <p:cNvSpPr/>
            <p:nvPr/>
          </p:nvSpPr>
          <p:spPr>
            <a:xfrm>
              <a:off x="2762" y="2003"/>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5326" name="矩形 265325"/>
            <p:cNvSpPr/>
            <p:nvPr/>
          </p:nvSpPr>
          <p:spPr>
            <a:xfrm>
              <a:off x="2216" y="2339"/>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5327" name="椭圆 265326"/>
            <p:cNvSpPr/>
            <p:nvPr/>
          </p:nvSpPr>
          <p:spPr>
            <a:xfrm>
              <a:off x="2832" y="3292"/>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sp>
          <p:nvSpPr>
            <p:cNvPr id="265328" name="椭圆 265327"/>
            <p:cNvSpPr/>
            <p:nvPr/>
          </p:nvSpPr>
          <p:spPr>
            <a:xfrm>
              <a:off x="3342" y="3010"/>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grpSp>
          <p:nvGrpSpPr>
            <p:cNvPr id="265329" name="组合 265328"/>
            <p:cNvGrpSpPr/>
            <p:nvPr/>
          </p:nvGrpSpPr>
          <p:grpSpPr>
            <a:xfrm rot="3624345">
              <a:off x="2220" y="2042"/>
              <a:ext cx="1320" cy="1372"/>
              <a:chOff x="3456" y="2510"/>
              <a:chExt cx="1320" cy="1372"/>
            </a:xfrm>
          </p:grpSpPr>
          <p:sp>
            <p:nvSpPr>
              <p:cNvPr id="265330" name="椭圆 265329"/>
              <p:cNvSpPr/>
              <p:nvPr/>
            </p:nvSpPr>
            <p:spPr>
              <a:xfrm>
                <a:off x="3456" y="2538"/>
                <a:ext cx="1320" cy="1344"/>
              </a:xfrm>
              <a:prstGeom prst="ellipse">
                <a:avLst/>
              </a:prstGeom>
              <a:noFill/>
              <a:ln w="34925" cap="flat" cmpd="sng">
                <a:solidFill>
                  <a:srgbClr val="0066FF"/>
                </a:solidFill>
                <a:prstDash val="sysDot"/>
                <a:headEnd type="none" w="med" len="med"/>
                <a:tailEnd type="none" w="med" len="med"/>
              </a:ln>
            </p:spPr>
            <p:txBody>
              <a:bodyPr/>
              <a:lstStyle/>
              <a:p>
                <a:endParaRPr lang="zh-CN" altLang="en-US"/>
              </a:p>
            </p:txBody>
          </p:sp>
          <p:sp>
            <p:nvSpPr>
              <p:cNvPr id="265331" name="直接连接符 265330"/>
              <p:cNvSpPr/>
              <p:nvPr/>
            </p:nvSpPr>
            <p:spPr>
              <a:xfrm>
                <a:off x="3980" y="3152"/>
                <a:ext cx="7" cy="140"/>
              </a:xfrm>
              <a:prstGeom prst="line">
                <a:avLst/>
              </a:prstGeom>
              <a:ln w="38100" cap="rnd" cmpd="sng">
                <a:solidFill>
                  <a:srgbClr val="3366FF"/>
                </a:solidFill>
                <a:prstDash val="sysDot"/>
                <a:headEnd type="none" w="med" len="med"/>
                <a:tailEnd type="stealth" w="med" len="lg"/>
              </a:ln>
            </p:spPr>
          </p:sp>
          <p:sp>
            <p:nvSpPr>
              <p:cNvPr id="265332" name="直接连接符 265331"/>
              <p:cNvSpPr/>
              <p:nvPr/>
            </p:nvSpPr>
            <p:spPr>
              <a:xfrm>
                <a:off x="3984" y="2550"/>
                <a:ext cx="0" cy="1320"/>
              </a:xfrm>
              <a:prstGeom prst="line">
                <a:avLst/>
              </a:prstGeom>
              <a:ln w="34925" cap="flat" cmpd="sng">
                <a:solidFill>
                  <a:srgbClr val="0066FF"/>
                </a:solidFill>
                <a:prstDash val="sysDot"/>
                <a:headEnd type="none" w="med" len="med"/>
                <a:tailEnd type="none" w="med" len="med"/>
              </a:ln>
            </p:spPr>
          </p:sp>
          <p:sp>
            <p:nvSpPr>
              <p:cNvPr id="265333" name="直接连接符 265332"/>
              <p:cNvSpPr/>
              <p:nvPr/>
            </p:nvSpPr>
            <p:spPr>
              <a:xfrm>
                <a:off x="4236" y="2562"/>
                <a:ext cx="0" cy="1320"/>
              </a:xfrm>
              <a:prstGeom prst="line">
                <a:avLst/>
              </a:prstGeom>
              <a:ln w="34925" cap="flat" cmpd="sng">
                <a:solidFill>
                  <a:srgbClr val="0066FF"/>
                </a:solidFill>
                <a:prstDash val="sysDot"/>
                <a:headEnd type="none" w="med" len="med"/>
                <a:tailEnd type="none" w="med" len="med"/>
              </a:ln>
            </p:spPr>
          </p:sp>
          <p:sp>
            <p:nvSpPr>
              <p:cNvPr id="265334" name="任意多边形 265333"/>
              <p:cNvSpPr/>
              <p:nvPr/>
            </p:nvSpPr>
            <p:spPr>
              <a:xfrm rot="10800000">
                <a:off x="3996" y="2536"/>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5335" name="直接连接符 265334"/>
              <p:cNvSpPr/>
              <p:nvPr/>
            </p:nvSpPr>
            <p:spPr>
              <a:xfrm>
                <a:off x="4232" y="3140"/>
                <a:ext cx="7" cy="140"/>
              </a:xfrm>
              <a:prstGeom prst="line">
                <a:avLst/>
              </a:prstGeom>
              <a:ln w="38100" cap="rnd" cmpd="sng">
                <a:solidFill>
                  <a:srgbClr val="3366FF"/>
                </a:solidFill>
                <a:prstDash val="sysDot"/>
                <a:headEnd type="none" w="med" len="med"/>
                <a:tailEnd type="stealth" w="med" len="lg"/>
              </a:ln>
            </p:spPr>
          </p:sp>
          <p:sp>
            <p:nvSpPr>
              <p:cNvPr id="265336" name="任意多边形 265335"/>
              <p:cNvSpPr/>
              <p:nvPr/>
            </p:nvSpPr>
            <p:spPr>
              <a:xfrm>
                <a:off x="3996" y="2556"/>
                <a:ext cx="24" cy="6"/>
              </a:xfrm>
              <a:custGeom>
                <a:avLst/>
                <a:gdLst/>
                <a:ahLst/>
                <a:cxnLst/>
                <a:rect l="0" t="0" r="0" b="0"/>
                <a:pathLst>
                  <a:path w="24" h="6">
                    <a:moveTo>
                      <a:pt x="0" y="6"/>
                    </a:moveTo>
                    <a:cubicBezTo>
                      <a:pt x="8" y="4"/>
                      <a:pt x="24" y="0"/>
                      <a:pt x="24" y="0"/>
                    </a:cubicBezTo>
                    <a:cubicBezTo>
                      <a:pt x="24" y="0"/>
                      <a:pt x="8" y="4"/>
                      <a:pt x="0" y="6"/>
                    </a:cubicBezTo>
                    <a:close/>
                  </a:path>
                </a:pathLst>
              </a:custGeom>
              <a:gradFill rotWithShape="0">
                <a:gsLst>
                  <a:gs pos="0">
                    <a:schemeClr val="accent1"/>
                  </a:gs>
                  <a:gs pos="100000">
                    <a:srgbClr val="FFFFFF">
                      <a:alpha val="100000"/>
                    </a:srgbClr>
                  </a:gs>
                </a:gsLst>
                <a:lin ang="5400000" scaled="1"/>
                <a:tileRect/>
              </a:grad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5337" name="任意多边形 265336"/>
              <p:cNvSpPr/>
              <p:nvPr/>
            </p:nvSpPr>
            <p:spPr>
              <a:xfrm>
                <a:off x="4020" y="3852"/>
                <a:ext cx="40" cy="24"/>
              </a:xfrm>
              <a:custGeom>
                <a:avLst/>
                <a:gdLst/>
                <a:ahLst/>
                <a:cxnLst/>
                <a:rect l="0" t="0" r="0" b="0"/>
                <a:pathLst>
                  <a:path w="40" h="24">
                    <a:moveTo>
                      <a:pt x="0" y="6"/>
                    </a:moveTo>
                    <a:cubicBezTo>
                      <a:pt x="40" y="13"/>
                      <a:pt x="36" y="0"/>
                      <a:pt x="36" y="24"/>
                    </a:cubicBezTo>
                  </a:path>
                </a:pathLst>
              </a:custGeom>
              <a:noFill/>
              <a:ln w="28575" cap="flat" cmpd="sng">
                <a:solidFill>
                  <a:srgbClr val="B2B2B2">
                    <a:alpha val="100000"/>
                  </a:srgbClr>
                </a:solidFill>
                <a:prstDash val="solid"/>
                <a:headEnd type="none" w="med" len="med"/>
                <a:tailEnd type="none" w="med" len="med"/>
              </a:ln>
            </p:spPr>
            <p:txBody>
              <a:bodyPr/>
              <a:lstStyle/>
              <a:p>
                <a:endParaRPr lang="zh-CN" altLang="en-US"/>
              </a:p>
            </p:txBody>
          </p:sp>
          <p:sp>
            <p:nvSpPr>
              <p:cNvPr id="265338" name="任意多边形 265337"/>
              <p:cNvSpPr/>
              <p:nvPr/>
            </p:nvSpPr>
            <p:spPr>
              <a:xfrm>
                <a:off x="4044" y="2510"/>
                <a:ext cx="132" cy="34"/>
              </a:xfrm>
              <a:custGeom>
                <a:avLst/>
                <a:gdLst/>
                <a:ahLst/>
                <a:cxnLst/>
                <a:rect l="0" t="0" r="0" b="0"/>
                <a:pathLst>
                  <a:path w="132" h="58">
                    <a:moveTo>
                      <a:pt x="0" y="46"/>
                    </a:moveTo>
                    <a:cubicBezTo>
                      <a:pt x="44" y="17"/>
                      <a:pt x="103" y="0"/>
                      <a:pt x="132" y="5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5339" name="任意多边形 265338"/>
              <p:cNvSpPr/>
              <p:nvPr/>
            </p:nvSpPr>
            <p:spPr>
              <a:xfrm>
                <a:off x="4002" y="3868"/>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47625" cap="flat" cmpd="sng">
                <a:solidFill>
                  <a:srgbClr val="B2B2B2">
                    <a:alpha val="100000"/>
                  </a:srgbClr>
                </a:solidFill>
                <a:prstDash val="solid"/>
                <a:headEnd type="none" w="med" len="med"/>
                <a:tailEnd type="none" w="med" len="med"/>
              </a:ln>
            </p:spPr>
            <p:txBody>
              <a:bodyPr/>
              <a:lstStyle/>
              <a:p>
                <a:endParaRPr lang="zh-CN" altLang="en-US"/>
              </a:p>
            </p:txBody>
          </p:sp>
        </p:grpSp>
        <p:sp>
          <p:nvSpPr>
            <p:cNvPr id="265340" name="矩形 265339"/>
            <p:cNvSpPr/>
            <p:nvPr/>
          </p:nvSpPr>
          <p:spPr>
            <a:xfrm rot="3600000">
              <a:off x="3485" y="2175"/>
              <a:ext cx="228" cy="327"/>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N</a:t>
              </a:r>
            </a:p>
          </p:txBody>
        </p:sp>
        <p:sp>
          <p:nvSpPr>
            <p:cNvPr id="265341" name="矩形 265340"/>
            <p:cNvSpPr/>
            <p:nvPr/>
          </p:nvSpPr>
          <p:spPr>
            <a:xfrm rot="3600000">
              <a:off x="2092" y="2942"/>
              <a:ext cx="228" cy="327"/>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S</a:t>
              </a:r>
            </a:p>
          </p:txBody>
        </p:sp>
        <p:sp>
          <p:nvSpPr>
            <p:cNvPr id="265342" name="矩形 265341"/>
            <p:cNvSpPr/>
            <p:nvPr/>
          </p:nvSpPr>
          <p:spPr>
            <a:xfrm>
              <a:off x="2568" y="3495"/>
              <a:ext cx="842" cy="250"/>
            </a:xfrm>
            <a:prstGeom prst="rect">
              <a:avLst/>
            </a:prstGeom>
            <a:noFill/>
            <a:ln w="9525">
              <a:noFill/>
            </a:ln>
          </p:spPr>
          <p:txBody>
            <a:bodyPr wrap="none" anchor="t" anchorCtr="0">
              <a:spAutoFit/>
            </a:bodyPr>
            <a:lstStyle/>
            <a:p>
              <a:pPr algn="ctr"/>
              <a:r>
                <a:rPr lang="zh-CN" altLang="en-US" sz="2000" b="1" i="1">
                  <a:solidFill>
                    <a:srgbClr val="0000FF"/>
                  </a:solidFill>
                  <a:latin typeface="Times New Roman" panose="02020603050405020304" pitchFamily="18" charset="0"/>
                  <a:ea typeface="黑体" panose="02010609060101010101" pitchFamily="49" charset="-122"/>
                  <a:sym typeface="Symbol" panose="05050102010706020507" pitchFamily="18" charset="2"/>
                </a:rPr>
                <a:t></a:t>
              </a:r>
              <a:r>
                <a:rPr lang="en-US" altLang="zh-CN" sz="2000" b="1" i="1">
                  <a:solidFill>
                    <a:srgbClr val="0000FF"/>
                  </a:solidFill>
                  <a:latin typeface="Times New Roman" panose="02020603050405020304" pitchFamily="18" charset="0"/>
                  <a:ea typeface="黑体" panose="02010609060101010101" pitchFamily="49" charset="-122"/>
                  <a:sym typeface="Symbol" panose="05050102010706020507" pitchFamily="18" charset="2"/>
                </a:rPr>
                <a:t>t </a:t>
              </a:r>
              <a:r>
                <a:rPr lang="en-US" altLang="zh-CN" sz="2000" b="1">
                  <a:solidFill>
                    <a:srgbClr val="0000FF"/>
                  </a:solidFill>
                  <a:latin typeface="Times New Roman" panose="02020603050405020304" pitchFamily="18" charset="0"/>
                  <a:ea typeface="黑体" panose="02010609060101010101" pitchFamily="49" charset="-122"/>
                  <a:sym typeface="Symbol" panose="05050102010706020507" pitchFamily="18" charset="2"/>
                </a:rPr>
                <a:t>= 120°</a:t>
              </a:r>
            </a:p>
          </p:txBody>
        </p:sp>
      </p:grpSp>
      <p:grpSp>
        <p:nvGrpSpPr>
          <p:cNvPr id="265343" name="组合 265342"/>
          <p:cNvGrpSpPr/>
          <p:nvPr/>
        </p:nvGrpSpPr>
        <p:grpSpPr>
          <a:xfrm>
            <a:off x="6083300" y="3046413"/>
            <a:ext cx="2774950" cy="2370137"/>
            <a:chOff x="3832" y="1919"/>
            <a:chExt cx="1748" cy="1493"/>
          </a:xfrm>
        </p:grpSpPr>
        <p:grpSp>
          <p:nvGrpSpPr>
            <p:cNvPr id="265344" name="组合 265343"/>
            <p:cNvGrpSpPr/>
            <p:nvPr/>
          </p:nvGrpSpPr>
          <p:grpSpPr>
            <a:xfrm>
              <a:off x="3951" y="1919"/>
              <a:ext cx="1531" cy="1493"/>
              <a:chOff x="3855" y="275"/>
              <a:chExt cx="1531" cy="1493"/>
            </a:xfrm>
          </p:grpSpPr>
          <p:sp>
            <p:nvSpPr>
              <p:cNvPr id="265345" name="椭圆 265344"/>
              <p:cNvSpPr/>
              <p:nvPr/>
            </p:nvSpPr>
            <p:spPr>
              <a:xfrm>
                <a:off x="3855" y="275"/>
                <a:ext cx="1531" cy="1493"/>
              </a:xfrm>
              <a:prstGeom prst="ellipse">
                <a:avLst/>
              </a:prstGeom>
              <a:solidFill>
                <a:srgbClr val="B2B2B2"/>
              </a:solidFill>
              <a:ln w="28575" cap="flat" cmpd="sng">
                <a:solidFill>
                  <a:schemeClr val="bg2"/>
                </a:solidFill>
                <a:prstDash val="solid"/>
                <a:headEnd type="none" w="med" len="med"/>
                <a:tailEnd type="none" w="med" len="med"/>
              </a:ln>
            </p:spPr>
            <p:txBody>
              <a:bodyPr/>
              <a:lstStyle/>
              <a:p>
                <a:endParaRPr lang="zh-CN" altLang="en-US"/>
              </a:p>
            </p:txBody>
          </p:sp>
          <p:sp>
            <p:nvSpPr>
              <p:cNvPr id="265346" name="矩形 265345"/>
              <p:cNvSpPr/>
              <p:nvPr/>
            </p:nvSpPr>
            <p:spPr>
              <a:xfrm rot="-3245417">
                <a:off x="5051" y="1283"/>
                <a:ext cx="126" cy="129"/>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5347" name="矩形 265346"/>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5348" name="矩形 265347"/>
              <p:cNvSpPr/>
              <p:nvPr/>
            </p:nvSpPr>
            <p:spPr>
              <a:xfrm>
                <a:off x="4539" y="1548"/>
                <a:ext cx="128" cy="113"/>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5349" name="矩形 265348"/>
              <p:cNvSpPr/>
              <p:nvPr/>
            </p:nvSpPr>
            <p:spPr>
              <a:xfrm>
                <a:off x="4547" y="1510"/>
                <a:ext cx="116" cy="92"/>
              </a:xfrm>
              <a:prstGeom prst="rect">
                <a:avLst/>
              </a:prstGeom>
              <a:solidFill>
                <a:schemeClr val="bg1"/>
              </a:solidFill>
              <a:ln w="9525">
                <a:noFill/>
              </a:ln>
            </p:spPr>
            <p:txBody>
              <a:bodyPr/>
              <a:lstStyle/>
              <a:p>
                <a:endParaRPr lang="zh-CN" altLang="en-US"/>
              </a:p>
            </p:txBody>
          </p:sp>
          <p:sp>
            <p:nvSpPr>
              <p:cNvPr id="265350" name="矩形 265349"/>
              <p:cNvSpPr/>
              <p:nvPr/>
            </p:nvSpPr>
            <p:spPr>
              <a:xfrm flipV="1">
                <a:off x="4530" y="370"/>
                <a:ext cx="128" cy="118"/>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5351" name="任意多边形 265350"/>
              <p:cNvSpPr/>
              <p:nvPr/>
            </p:nvSpPr>
            <p:spPr>
              <a:xfrm rot="-7362625" flipV="1">
                <a:off x="5069" y="666"/>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5352" name="矩形 265351"/>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5353" name="矩形 265352"/>
              <p:cNvSpPr/>
              <p:nvPr/>
            </p:nvSpPr>
            <p:spPr>
              <a:xfrm rot="7284301">
                <a:off x="4029" y="696"/>
                <a:ext cx="128" cy="157"/>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5354" name="任意多边形 265353"/>
              <p:cNvSpPr/>
              <p:nvPr/>
            </p:nvSpPr>
            <p:spPr>
              <a:xfrm rot="3437375" flipV="1">
                <a:off x="4039" y="1272"/>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5355" name="矩形 265354"/>
              <p:cNvSpPr/>
              <p:nvPr/>
            </p:nvSpPr>
            <p:spPr>
              <a:xfrm rot="6815119">
                <a:off x="4072" y="713"/>
                <a:ext cx="112" cy="160"/>
              </a:xfrm>
              <a:prstGeom prst="rect">
                <a:avLst/>
              </a:prstGeom>
              <a:solidFill>
                <a:schemeClr val="bg1"/>
              </a:solidFill>
              <a:ln w="9525">
                <a:noFill/>
              </a:ln>
            </p:spPr>
            <p:txBody>
              <a:bodyPr/>
              <a:lstStyle/>
              <a:p>
                <a:endParaRPr lang="zh-CN" altLang="en-US"/>
              </a:p>
            </p:txBody>
          </p:sp>
          <p:sp>
            <p:nvSpPr>
              <p:cNvPr id="265356" name="矩形 265355"/>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5357" name="矩形 265356"/>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5358" name="椭圆 265357"/>
              <p:cNvSpPr/>
              <p:nvPr/>
            </p:nvSpPr>
            <p:spPr>
              <a:xfrm>
                <a:off x="4071" y="488"/>
                <a:ext cx="1083" cy="1051"/>
              </a:xfrm>
              <a:prstGeom prst="ellipse">
                <a:avLst/>
              </a:prstGeom>
              <a:solidFill>
                <a:schemeClr val="bg1"/>
              </a:solidFill>
              <a:ln w="28575" cap="flat" cmpd="sng">
                <a:solidFill>
                  <a:schemeClr val="bg2"/>
                </a:solidFill>
                <a:prstDash val="solid"/>
                <a:headEnd type="none" w="med" len="med"/>
                <a:tailEnd type="none" w="med" len="med"/>
              </a:ln>
            </p:spPr>
            <p:txBody>
              <a:bodyPr/>
              <a:lstStyle/>
              <a:p>
                <a:endParaRPr lang="zh-CN" altLang="en-US"/>
              </a:p>
            </p:txBody>
          </p:sp>
          <p:sp>
            <p:nvSpPr>
              <p:cNvPr id="265359" name="矩形 265358"/>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5360" name="矩形 265359"/>
              <p:cNvSpPr/>
              <p:nvPr/>
            </p:nvSpPr>
            <p:spPr>
              <a:xfrm>
                <a:off x="4547" y="1510"/>
                <a:ext cx="116" cy="92"/>
              </a:xfrm>
              <a:prstGeom prst="rect">
                <a:avLst/>
              </a:prstGeom>
              <a:solidFill>
                <a:schemeClr val="bg1"/>
              </a:solidFill>
              <a:ln w="9525">
                <a:noFill/>
              </a:ln>
            </p:spPr>
            <p:txBody>
              <a:bodyPr/>
              <a:lstStyle/>
              <a:p>
                <a:endParaRPr lang="zh-CN" altLang="en-US"/>
              </a:p>
            </p:txBody>
          </p:sp>
          <p:sp>
            <p:nvSpPr>
              <p:cNvPr id="265361" name="矩形 265360"/>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5362" name="矩形 265361"/>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5363" name="矩形 265362"/>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5364" name="椭圆 265363"/>
              <p:cNvSpPr/>
              <p:nvPr/>
            </p:nvSpPr>
            <p:spPr>
              <a:xfrm>
                <a:off x="4544" y="1556"/>
                <a:ext cx="110" cy="116"/>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5365" name="椭圆 265364"/>
              <p:cNvSpPr/>
              <p:nvPr/>
            </p:nvSpPr>
            <p:spPr>
              <a:xfrm>
                <a:off x="4013" y="705"/>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5366" name="矩形 265365"/>
              <p:cNvSpPr/>
              <p:nvPr/>
            </p:nvSpPr>
            <p:spPr>
              <a:xfrm>
                <a:off x="4473" y="504"/>
                <a:ext cx="319" cy="288"/>
              </a:xfrm>
              <a:prstGeom prst="rect">
                <a:avLst/>
              </a:prstGeom>
              <a:noFill/>
              <a:ln w="9525">
                <a:noFill/>
              </a:ln>
            </p:spPr>
            <p:txBody>
              <a:bodyPr>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p>
            </p:txBody>
          </p:sp>
          <p:sp>
            <p:nvSpPr>
              <p:cNvPr id="265367" name="矩形 265366"/>
              <p:cNvSpPr/>
              <p:nvPr/>
            </p:nvSpPr>
            <p:spPr>
              <a:xfrm>
                <a:off x="4785" y="1080"/>
                <a:ext cx="319"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1</a:t>
                </a:r>
              </a:p>
            </p:txBody>
          </p:sp>
          <p:sp>
            <p:nvSpPr>
              <p:cNvPr id="265368" name="矩形 265367"/>
              <p:cNvSpPr/>
              <p:nvPr/>
            </p:nvSpPr>
            <p:spPr>
              <a:xfrm>
                <a:off x="4113" y="696"/>
                <a:ext cx="319"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2</a:t>
                </a:r>
              </a:p>
            </p:txBody>
          </p:sp>
          <p:sp>
            <p:nvSpPr>
              <p:cNvPr id="265369" name="矩形 265368"/>
              <p:cNvSpPr/>
              <p:nvPr/>
            </p:nvSpPr>
            <p:spPr>
              <a:xfrm>
                <a:off x="4111" y="1092"/>
                <a:ext cx="372"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1</a:t>
                </a:r>
              </a:p>
            </p:txBody>
          </p:sp>
          <p:sp>
            <p:nvSpPr>
              <p:cNvPr id="265370" name="矩形 265369"/>
              <p:cNvSpPr/>
              <p:nvPr/>
            </p:nvSpPr>
            <p:spPr>
              <a:xfrm>
                <a:off x="4795" y="684"/>
                <a:ext cx="372"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2</a:t>
                </a:r>
              </a:p>
            </p:txBody>
          </p:sp>
          <p:sp>
            <p:nvSpPr>
              <p:cNvPr id="265371" name="矩形 265370"/>
              <p:cNvSpPr/>
              <p:nvPr/>
            </p:nvSpPr>
            <p:spPr>
              <a:xfrm>
                <a:off x="4461" y="1248"/>
                <a:ext cx="319" cy="288"/>
              </a:xfrm>
              <a:prstGeom prst="rect">
                <a:avLst/>
              </a:prstGeom>
              <a:noFill/>
              <a:ln w="9525">
                <a:noFill/>
              </a:ln>
            </p:spPr>
            <p:txBody>
              <a:bodyPr wrap="none" anchor="t" anchorCtr="0">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2</a:t>
                </a:r>
              </a:p>
            </p:txBody>
          </p:sp>
          <p:sp>
            <p:nvSpPr>
              <p:cNvPr id="265372" name="椭圆 265371"/>
              <p:cNvSpPr/>
              <p:nvPr/>
            </p:nvSpPr>
            <p:spPr>
              <a:xfrm>
                <a:off x="5057" y="1281"/>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5373" name="椭圆 265372"/>
              <p:cNvSpPr/>
              <p:nvPr/>
            </p:nvSpPr>
            <p:spPr>
              <a:xfrm>
                <a:off x="4544" y="380"/>
                <a:ext cx="110" cy="110"/>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5374" name="椭圆 265373"/>
              <p:cNvSpPr/>
              <p:nvPr/>
            </p:nvSpPr>
            <p:spPr>
              <a:xfrm>
                <a:off x="4052" y="12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sp>
            <p:nvSpPr>
              <p:cNvPr id="265375" name="椭圆 265374"/>
              <p:cNvSpPr/>
              <p:nvPr/>
            </p:nvSpPr>
            <p:spPr>
              <a:xfrm>
                <a:off x="5078" y="6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grpSp>
        <p:sp>
          <p:nvSpPr>
            <p:cNvPr id="265376" name="矩形 265375"/>
            <p:cNvSpPr/>
            <p:nvPr/>
          </p:nvSpPr>
          <p:spPr>
            <a:xfrm>
              <a:off x="4100" y="2843"/>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5377" name="椭圆 265376"/>
            <p:cNvSpPr/>
            <p:nvPr/>
          </p:nvSpPr>
          <p:spPr>
            <a:xfrm>
              <a:off x="5202" y="2338"/>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sp>
          <p:nvSpPr>
            <p:cNvPr id="265378" name="椭圆 265377"/>
            <p:cNvSpPr/>
            <p:nvPr/>
          </p:nvSpPr>
          <p:spPr>
            <a:xfrm>
              <a:off x="4674" y="2056"/>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sp>
          <p:nvSpPr>
            <p:cNvPr id="265379" name="矩形 265378"/>
            <p:cNvSpPr/>
            <p:nvPr/>
          </p:nvSpPr>
          <p:spPr>
            <a:xfrm>
              <a:off x="4604" y="3131"/>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5380" name="矩形 265379"/>
            <p:cNvSpPr/>
            <p:nvPr/>
          </p:nvSpPr>
          <p:spPr>
            <a:xfrm rot="7200000">
              <a:off x="3881" y="2139"/>
              <a:ext cx="228" cy="327"/>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N</a:t>
              </a:r>
            </a:p>
          </p:txBody>
        </p:sp>
        <p:sp>
          <p:nvSpPr>
            <p:cNvPr id="265381" name="矩形 265380"/>
            <p:cNvSpPr/>
            <p:nvPr/>
          </p:nvSpPr>
          <p:spPr>
            <a:xfrm rot="7200000">
              <a:off x="5302" y="2978"/>
              <a:ext cx="228" cy="327"/>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S</a:t>
              </a:r>
            </a:p>
          </p:txBody>
        </p:sp>
        <p:grpSp>
          <p:nvGrpSpPr>
            <p:cNvPr id="265382" name="组合 265381"/>
            <p:cNvGrpSpPr/>
            <p:nvPr/>
          </p:nvGrpSpPr>
          <p:grpSpPr>
            <a:xfrm rot="-3588838">
              <a:off x="4032" y="2006"/>
              <a:ext cx="1320" cy="1372"/>
              <a:chOff x="3456" y="2510"/>
              <a:chExt cx="1320" cy="1372"/>
            </a:xfrm>
          </p:grpSpPr>
          <p:sp>
            <p:nvSpPr>
              <p:cNvPr id="265383" name="椭圆 265382"/>
              <p:cNvSpPr/>
              <p:nvPr/>
            </p:nvSpPr>
            <p:spPr>
              <a:xfrm>
                <a:off x="3456" y="2538"/>
                <a:ext cx="1320" cy="1344"/>
              </a:xfrm>
              <a:prstGeom prst="ellipse">
                <a:avLst/>
              </a:prstGeom>
              <a:noFill/>
              <a:ln w="34925" cap="flat" cmpd="sng">
                <a:solidFill>
                  <a:srgbClr val="0066FF"/>
                </a:solidFill>
                <a:prstDash val="sysDot"/>
                <a:headEnd type="none" w="med" len="med"/>
                <a:tailEnd type="none" w="med" len="med"/>
              </a:ln>
            </p:spPr>
            <p:txBody>
              <a:bodyPr/>
              <a:lstStyle/>
              <a:p>
                <a:endParaRPr lang="zh-CN" altLang="en-US"/>
              </a:p>
            </p:txBody>
          </p:sp>
          <p:sp>
            <p:nvSpPr>
              <p:cNvPr id="265384" name="直接连接符 265383"/>
              <p:cNvSpPr/>
              <p:nvPr/>
            </p:nvSpPr>
            <p:spPr>
              <a:xfrm>
                <a:off x="3980" y="3152"/>
                <a:ext cx="7" cy="140"/>
              </a:xfrm>
              <a:prstGeom prst="line">
                <a:avLst/>
              </a:prstGeom>
              <a:ln w="38100" cap="rnd" cmpd="sng">
                <a:solidFill>
                  <a:srgbClr val="3366FF"/>
                </a:solidFill>
                <a:prstDash val="sysDot"/>
                <a:headEnd type="none" w="med" len="med"/>
                <a:tailEnd type="stealth" w="med" len="lg"/>
              </a:ln>
            </p:spPr>
          </p:sp>
          <p:sp>
            <p:nvSpPr>
              <p:cNvPr id="265385" name="直接连接符 265384"/>
              <p:cNvSpPr/>
              <p:nvPr/>
            </p:nvSpPr>
            <p:spPr>
              <a:xfrm>
                <a:off x="3984" y="2550"/>
                <a:ext cx="0" cy="1320"/>
              </a:xfrm>
              <a:prstGeom prst="line">
                <a:avLst/>
              </a:prstGeom>
              <a:ln w="34925" cap="flat" cmpd="sng">
                <a:solidFill>
                  <a:srgbClr val="0066FF"/>
                </a:solidFill>
                <a:prstDash val="sysDot"/>
                <a:headEnd type="none" w="med" len="med"/>
                <a:tailEnd type="none" w="med" len="med"/>
              </a:ln>
            </p:spPr>
          </p:sp>
          <p:sp>
            <p:nvSpPr>
              <p:cNvPr id="265386" name="直接连接符 265385"/>
              <p:cNvSpPr/>
              <p:nvPr/>
            </p:nvSpPr>
            <p:spPr>
              <a:xfrm>
                <a:off x="4236" y="2562"/>
                <a:ext cx="0" cy="1320"/>
              </a:xfrm>
              <a:prstGeom prst="line">
                <a:avLst/>
              </a:prstGeom>
              <a:ln w="34925" cap="flat" cmpd="sng">
                <a:solidFill>
                  <a:srgbClr val="0066FF"/>
                </a:solidFill>
                <a:prstDash val="sysDot"/>
                <a:headEnd type="none" w="med" len="med"/>
                <a:tailEnd type="none" w="med" len="med"/>
              </a:ln>
            </p:spPr>
          </p:sp>
          <p:sp>
            <p:nvSpPr>
              <p:cNvPr id="265387" name="任意多边形 265386"/>
              <p:cNvSpPr/>
              <p:nvPr/>
            </p:nvSpPr>
            <p:spPr>
              <a:xfrm rot="10800000">
                <a:off x="3996" y="2536"/>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5388" name="直接连接符 265387"/>
              <p:cNvSpPr/>
              <p:nvPr/>
            </p:nvSpPr>
            <p:spPr>
              <a:xfrm>
                <a:off x="4232" y="3140"/>
                <a:ext cx="7" cy="140"/>
              </a:xfrm>
              <a:prstGeom prst="line">
                <a:avLst/>
              </a:prstGeom>
              <a:ln w="38100" cap="rnd" cmpd="sng">
                <a:solidFill>
                  <a:srgbClr val="3366FF"/>
                </a:solidFill>
                <a:prstDash val="sysDot"/>
                <a:headEnd type="none" w="med" len="med"/>
                <a:tailEnd type="stealth" w="med" len="lg"/>
              </a:ln>
            </p:spPr>
          </p:sp>
          <p:sp>
            <p:nvSpPr>
              <p:cNvPr id="265389" name="任意多边形 265388"/>
              <p:cNvSpPr/>
              <p:nvPr/>
            </p:nvSpPr>
            <p:spPr>
              <a:xfrm>
                <a:off x="3996" y="2556"/>
                <a:ext cx="24" cy="6"/>
              </a:xfrm>
              <a:custGeom>
                <a:avLst/>
                <a:gdLst/>
                <a:ahLst/>
                <a:cxnLst/>
                <a:rect l="0" t="0" r="0" b="0"/>
                <a:pathLst>
                  <a:path w="24" h="6">
                    <a:moveTo>
                      <a:pt x="0" y="6"/>
                    </a:moveTo>
                    <a:cubicBezTo>
                      <a:pt x="8" y="4"/>
                      <a:pt x="24" y="0"/>
                      <a:pt x="24" y="0"/>
                    </a:cubicBezTo>
                    <a:cubicBezTo>
                      <a:pt x="24" y="0"/>
                      <a:pt x="8" y="4"/>
                      <a:pt x="0" y="6"/>
                    </a:cubicBezTo>
                    <a:close/>
                  </a:path>
                </a:pathLst>
              </a:custGeom>
              <a:gradFill rotWithShape="0">
                <a:gsLst>
                  <a:gs pos="0">
                    <a:schemeClr val="accent1"/>
                  </a:gs>
                  <a:gs pos="100000">
                    <a:srgbClr val="FFFFFF">
                      <a:alpha val="100000"/>
                    </a:srgbClr>
                  </a:gs>
                </a:gsLst>
                <a:lin ang="5400000" scaled="1"/>
                <a:tileRect/>
              </a:grad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5390" name="任意多边形 265389"/>
              <p:cNvSpPr/>
              <p:nvPr/>
            </p:nvSpPr>
            <p:spPr>
              <a:xfrm>
                <a:off x="4020" y="3852"/>
                <a:ext cx="40" cy="24"/>
              </a:xfrm>
              <a:custGeom>
                <a:avLst/>
                <a:gdLst/>
                <a:ahLst/>
                <a:cxnLst/>
                <a:rect l="0" t="0" r="0" b="0"/>
                <a:pathLst>
                  <a:path w="40" h="24">
                    <a:moveTo>
                      <a:pt x="0" y="6"/>
                    </a:moveTo>
                    <a:cubicBezTo>
                      <a:pt x="40" y="13"/>
                      <a:pt x="36" y="0"/>
                      <a:pt x="36" y="24"/>
                    </a:cubicBezTo>
                  </a:path>
                </a:pathLst>
              </a:custGeom>
              <a:noFill/>
              <a:ln w="28575" cap="flat" cmpd="sng">
                <a:solidFill>
                  <a:srgbClr val="B2B2B2">
                    <a:alpha val="100000"/>
                  </a:srgbClr>
                </a:solidFill>
                <a:prstDash val="solid"/>
                <a:headEnd type="none" w="med" len="med"/>
                <a:tailEnd type="none" w="med" len="med"/>
              </a:ln>
            </p:spPr>
            <p:txBody>
              <a:bodyPr/>
              <a:lstStyle/>
              <a:p>
                <a:endParaRPr lang="zh-CN" altLang="en-US"/>
              </a:p>
            </p:txBody>
          </p:sp>
          <p:sp>
            <p:nvSpPr>
              <p:cNvPr id="265391" name="任意多边形 265390"/>
              <p:cNvSpPr/>
              <p:nvPr/>
            </p:nvSpPr>
            <p:spPr>
              <a:xfrm>
                <a:off x="4044" y="2510"/>
                <a:ext cx="132" cy="34"/>
              </a:xfrm>
              <a:custGeom>
                <a:avLst/>
                <a:gdLst/>
                <a:ahLst/>
                <a:cxnLst/>
                <a:rect l="0" t="0" r="0" b="0"/>
                <a:pathLst>
                  <a:path w="132" h="58">
                    <a:moveTo>
                      <a:pt x="0" y="46"/>
                    </a:moveTo>
                    <a:cubicBezTo>
                      <a:pt x="44" y="17"/>
                      <a:pt x="103" y="0"/>
                      <a:pt x="132" y="5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5392" name="任意多边形 265391"/>
              <p:cNvSpPr/>
              <p:nvPr/>
            </p:nvSpPr>
            <p:spPr>
              <a:xfrm>
                <a:off x="4002" y="3868"/>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47625" cap="flat" cmpd="sng">
                <a:solidFill>
                  <a:srgbClr val="B2B2B2">
                    <a:alpha val="100000"/>
                  </a:srgbClr>
                </a:solidFill>
                <a:prstDash val="solid"/>
                <a:headEnd type="none" w="med" len="med"/>
                <a:tailEnd type="none" w="med" len="med"/>
              </a:ln>
            </p:spPr>
            <p:txBody>
              <a:bodyPr/>
              <a:lstStyle/>
              <a:p>
                <a:endParaRPr lang="zh-CN" altLang="en-US"/>
              </a:p>
            </p:txBody>
          </p:sp>
        </p:grpSp>
      </p:grpSp>
      <p:grpSp>
        <p:nvGrpSpPr>
          <p:cNvPr id="265393" name="组合 265392"/>
          <p:cNvGrpSpPr/>
          <p:nvPr/>
        </p:nvGrpSpPr>
        <p:grpSpPr>
          <a:xfrm>
            <a:off x="366713" y="2768600"/>
            <a:ext cx="2430462" cy="3182938"/>
            <a:chOff x="231" y="1744"/>
            <a:chExt cx="1531" cy="2005"/>
          </a:xfrm>
        </p:grpSpPr>
        <p:grpSp>
          <p:nvGrpSpPr>
            <p:cNvPr id="265394" name="组合 265393"/>
            <p:cNvGrpSpPr/>
            <p:nvPr/>
          </p:nvGrpSpPr>
          <p:grpSpPr>
            <a:xfrm>
              <a:off x="231" y="1931"/>
              <a:ext cx="1531" cy="1493"/>
              <a:chOff x="3855" y="275"/>
              <a:chExt cx="1531" cy="1493"/>
            </a:xfrm>
          </p:grpSpPr>
          <p:sp>
            <p:nvSpPr>
              <p:cNvPr id="265395" name="椭圆 265394"/>
              <p:cNvSpPr/>
              <p:nvPr/>
            </p:nvSpPr>
            <p:spPr>
              <a:xfrm>
                <a:off x="3855" y="275"/>
                <a:ext cx="1531" cy="1493"/>
              </a:xfrm>
              <a:prstGeom prst="ellipse">
                <a:avLst/>
              </a:prstGeom>
              <a:solidFill>
                <a:srgbClr val="B2B2B2"/>
              </a:solidFill>
              <a:ln w="28575" cap="flat" cmpd="sng">
                <a:solidFill>
                  <a:schemeClr val="bg2"/>
                </a:solidFill>
                <a:prstDash val="solid"/>
                <a:headEnd type="none" w="med" len="med"/>
                <a:tailEnd type="none" w="med" len="med"/>
              </a:ln>
            </p:spPr>
            <p:txBody>
              <a:bodyPr/>
              <a:lstStyle/>
              <a:p>
                <a:endParaRPr lang="zh-CN" altLang="en-US"/>
              </a:p>
            </p:txBody>
          </p:sp>
          <p:sp>
            <p:nvSpPr>
              <p:cNvPr id="265396" name="矩形 265395"/>
              <p:cNvSpPr/>
              <p:nvPr/>
            </p:nvSpPr>
            <p:spPr>
              <a:xfrm rot="-3245417">
                <a:off x="5051" y="1283"/>
                <a:ext cx="126" cy="129"/>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5397" name="矩形 265396"/>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5398" name="矩形 265397"/>
              <p:cNvSpPr/>
              <p:nvPr/>
            </p:nvSpPr>
            <p:spPr>
              <a:xfrm>
                <a:off x="4539" y="1548"/>
                <a:ext cx="128" cy="113"/>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5399" name="矩形 265398"/>
              <p:cNvSpPr/>
              <p:nvPr/>
            </p:nvSpPr>
            <p:spPr>
              <a:xfrm>
                <a:off x="4547" y="1510"/>
                <a:ext cx="116" cy="92"/>
              </a:xfrm>
              <a:prstGeom prst="rect">
                <a:avLst/>
              </a:prstGeom>
              <a:solidFill>
                <a:schemeClr val="bg1"/>
              </a:solidFill>
              <a:ln w="9525">
                <a:noFill/>
              </a:ln>
            </p:spPr>
            <p:txBody>
              <a:bodyPr/>
              <a:lstStyle/>
              <a:p>
                <a:endParaRPr lang="zh-CN" altLang="en-US"/>
              </a:p>
            </p:txBody>
          </p:sp>
          <p:sp>
            <p:nvSpPr>
              <p:cNvPr id="265400" name="矩形 265399"/>
              <p:cNvSpPr/>
              <p:nvPr/>
            </p:nvSpPr>
            <p:spPr>
              <a:xfrm flipV="1">
                <a:off x="4530" y="370"/>
                <a:ext cx="128" cy="118"/>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5401" name="任意多边形 265400"/>
              <p:cNvSpPr/>
              <p:nvPr/>
            </p:nvSpPr>
            <p:spPr>
              <a:xfrm rot="-7362625" flipV="1">
                <a:off x="5069" y="666"/>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5402" name="矩形 265401"/>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5403" name="矩形 265402"/>
              <p:cNvSpPr/>
              <p:nvPr/>
            </p:nvSpPr>
            <p:spPr>
              <a:xfrm rot="7284301">
                <a:off x="4029" y="696"/>
                <a:ext cx="128" cy="157"/>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5404" name="任意多边形 265403"/>
              <p:cNvSpPr/>
              <p:nvPr/>
            </p:nvSpPr>
            <p:spPr>
              <a:xfrm rot="3437375" flipV="1">
                <a:off x="4039" y="1272"/>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5405" name="矩形 265404"/>
              <p:cNvSpPr/>
              <p:nvPr/>
            </p:nvSpPr>
            <p:spPr>
              <a:xfrm rot="6815119">
                <a:off x="4072" y="713"/>
                <a:ext cx="112" cy="160"/>
              </a:xfrm>
              <a:prstGeom prst="rect">
                <a:avLst/>
              </a:prstGeom>
              <a:solidFill>
                <a:schemeClr val="bg1"/>
              </a:solidFill>
              <a:ln w="9525">
                <a:noFill/>
              </a:ln>
            </p:spPr>
            <p:txBody>
              <a:bodyPr/>
              <a:lstStyle/>
              <a:p>
                <a:endParaRPr lang="zh-CN" altLang="en-US"/>
              </a:p>
            </p:txBody>
          </p:sp>
          <p:sp>
            <p:nvSpPr>
              <p:cNvPr id="265406" name="矩形 265405"/>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5407" name="矩形 265406"/>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5408" name="椭圆 265407"/>
              <p:cNvSpPr/>
              <p:nvPr/>
            </p:nvSpPr>
            <p:spPr>
              <a:xfrm>
                <a:off x="4071" y="488"/>
                <a:ext cx="1083" cy="1051"/>
              </a:xfrm>
              <a:prstGeom prst="ellipse">
                <a:avLst/>
              </a:prstGeom>
              <a:solidFill>
                <a:schemeClr val="bg1"/>
              </a:solidFill>
              <a:ln w="28575" cap="flat" cmpd="sng">
                <a:solidFill>
                  <a:schemeClr val="bg2"/>
                </a:solidFill>
                <a:prstDash val="solid"/>
                <a:headEnd type="none" w="med" len="med"/>
                <a:tailEnd type="none" w="med" len="med"/>
              </a:ln>
            </p:spPr>
            <p:txBody>
              <a:bodyPr/>
              <a:lstStyle/>
              <a:p>
                <a:endParaRPr lang="zh-CN" altLang="en-US"/>
              </a:p>
            </p:txBody>
          </p:sp>
          <p:sp>
            <p:nvSpPr>
              <p:cNvPr id="265409" name="矩形 265408"/>
              <p:cNvSpPr/>
              <p:nvPr/>
            </p:nvSpPr>
            <p:spPr>
              <a:xfrm rot="-3245417">
                <a:off x="4992" y="1250"/>
                <a:ext cx="109" cy="82"/>
              </a:xfrm>
              <a:prstGeom prst="rect">
                <a:avLst/>
              </a:prstGeom>
              <a:solidFill>
                <a:schemeClr val="bg1"/>
              </a:solidFill>
              <a:ln w="9525">
                <a:noFill/>
              </a:ln>
            </p:spPr>
            <p:txBody>
              <a:bodyPr/>
              <a:lstStyle/>
              <a:p>
                <a:endParaRPr lang="zh-CN" altLang="en-US"/>
              </a:p>
            </p:txBody>
          </p:sp>
          <p:sp>
            <p:nvSpPr>
              <p:cNvPr id="265410" name="矩形 265409"/>
              <p:cNvSpPr/>
              <p:nvPr/>
            </p:nvSpPr>
            <p:spPr>
              <a:xfrm>
                <a:off x="4547" y="1510"/>
                <a:ext cx="116" cy="92"/>
              </a:xfrm>
              <a:prstGeom prst="rect">
                <a:avLst/>
              </a:prstGeom>
              <a:solidFill>
                <a:schemeClr val="bg1"/>
              </a:solidFill>
              <a:ln w="9525">
                <a:noFill/>
              </a:ln>
            </p:spPr>
            <p:txBody>
              <a:bodyPr/>
              <a:lstStyle/>
              <a:p>
                <a:endParaRPr lang="zh-CN" altLang="en-US"/>
              </a:p>
            </p:txBody>
          </p:sp>
          <p:sp>
            <p:nvSpPr>
              <p:cNvPr id="265411" name="矩形 265410"/>
              <p:cNvSpPr/>
              <p:nvPr/>
            </p:nvSpPr>
            <p:spPr>
              <a:xfrm rot="8757774">
                <a:off x="4127" y="1220"/>
                <a:ext cx="51" cy="135"/>
              </a:xfrm>
              <a:prstGeom prst="rect">
                <a:avLst/>
              </a:prstGeom>
              <a:solidFill>
                <a:schemeClr val="bg1"/>
              </a:solidFill>
              <a:ln w="9525">
                <a:noFill/>
              </a:ln>
            </p:spPr>
            <p:txBody>
              <a:bodyPr/>
              <a:lstStyle/>
              <a:p>
                <a:endParaRPr lang="zh-CN" altLang="en-US"/>
              </a:p>
            </p:txBody>
          </p:sp>
          <p:sp>
            <p:nvSpPr>
              <p:cNvPr id="265412" name="矩形 265411"/>
              <p:cNvSpPr/>
              <p:nvPr/>
            </p:nvSpPr>
            <p:spPr>
              <a:xfrm flipV="1">
                <a:off x="4539" y="459"/>
                <a:ext cx="115" cy="92"/>
              </a:xfrm>
              <a:prstGeom prst="rect">
                <a:avLst/>
              </a:prstGeom>
              <a:solidFill>
                <a:schemeClr val="bg1"/>
              </a:solidFill>
              <a:ln w="9525">
                <a:noFill/>
              </a:ln>
            </p:spPr>
            <p:txBody>
              <a:bodyPr/>
              <a:lstStyle/>
              <a:p>
                <a:endParaRPr lang="zh-CN" altLang="en-US"/>
              </a:p>
            </p:txBody>
          </p:sp>
          <p:sp>
            <p:nvSpPr>
              <p:cNvPr id="265413" name="矩形 265412"/>
              <p:cNvSpPr/>
              <p:nvPr/>
            </p:nvSpPr>
            <p:spPr>
              <a:xfrm rot="-2042226">
                <a:off x="5051" y="710"/>
                <a:ext cx="46" cy="118"/>
              </a:xfrm>
              <a:prstGeom prst="rect">
                <a:avLst/>
              </a:prstGeom>
              <a:solidFill>
                <a:schemeClr val="bg1"/>
              </a:solidFill>
              <a:ln w="9525">
                <a:noFill/>
              </a:ln>
            </p:spPr>
            <p:txBody>
              <a:bodyPr/>
              <a:lstStyle/>
              <a:p>
                <a:endParaRPr lang="zh-CN" altLang="en-US"/>
              </a:p>
            </p:txBody>
          </p:sp>
          <p:sp>
            <p:nvSpPr>
              <p:cNvPr id="265414" name="椭圆 265413"/>
              <p:cNvSpPr/>
              <p:nvPr/>
            </p:nvSpPr>
            <p:spPr>
              <a:xfrm>
                <a:off x="4544" y="1556"/>
                <a:ext cx="110" cy="116"/>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5415" name="椭圆 265414"/>
              <p:cNvSpPr/>
              <p:nvPr/>
            </p:nvSpPr>
            <p:spPr>
              <a:xfrm>
                <a:off x="4013" y="705"/>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5416" name="矩形 265415"/>
              <p:cNvSpPr/>
              <p:nvPr/>
            </p:nvSpPr>
            <p:spPr>
              <a:xfrm>
                <a:off x="4473" y="504"/>
                <a:ext cx="319" cy="288"/>
              </a:xfrm>
              <a:prstGeom prst="rect">
                <a:avLst/>
              </a:prstGeom>
              <a:noFill/>
              <a:ln w="9525">
                <a:noFill/>
              </a:ln>
            </p:spPr>
            <p:txBody>
              <a:bodyPr>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p>
            </p:txBody>
          </p:sp>
          <p:sp>
            <p:nvSpPr>
              <p:cNvPr id="265417" name="矩形 265416"/>
              <p:cNvSpPr/>
              <p:nvPr/>
            </p:nvSpPr>
            <p:spPr>
              <a:xfrm>
                <a:off x="4785" y="1080"/>
                <a:ext cx="319"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1</a:t>
                </a:r>
              </a:p>
            </p:txBody>
          </p:sp>
          <p:sp>
            <p:nvSpPr>
              <p:cNvPr id="265418" name="矩形 265417"/>
              <p:cNvSpPr/>
              <p:nvPr/>
            </p:nvSpPr>
            <p:spPr>
              <a:xfrm>
                <a:off x="4113" y="696"/>
                <a:ext cx="319"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2</a:t>
                </a:r>
              </a:p>
            </p:txBody>
          </p:sp>
          <p:sp>
            <p:nvSpPr>
              <p:cNvPr id="265419" name="矩形 265418"/>
              <p:cNvSpPr/>
              <p:nvPr/>
            </p:nvSpPr>
            <p:spPr>
              <a:xfrm>
                <a:off x="4111" y="1092"/>
                <a:ext cx="372"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1</a:t>
                </a:r>
              </a:p>
            </p:txBody>
          </p:sp>
          <p:sp>
            <p:nvSpPr>
              <p:cNvPr id="265420" name="矩形 265419"/>
              <p:cNvSpPr/>
              <p:nvPr/>
            </p:nvSpPr>
            <p:spPr>
              <a:xfrm>
                <a:off x="4795" y="684"/>
                <a:ext cx="372"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2</a:t>
                </a:r>
              </a:p>
            </p:txBody>
          </p:sp>
          <p:sp>
            <p:nvSpPr>
              <p:cNvPr id="265421" name="矩形 265420"/>
              <p:cNvSpPr/>
              <p:nvPr/>
            </p:nvSpPr>
            <p:spPr>
              <a:xfrm>
                <a:off x="4461" y="1248"/>
                <a:ext cx="319" cy="288"/>
              </a:xfrm>
              <a:prstGeom prst="rect">
                <a:avLst/>
              </a:prstGeom>
              <a:noFill/>
              <a:ln w="9525">
                <a:noFill/>
              </a:ln>
            </p:spPr>
            <p:txBody>
              <a:bodyPr wrap="none" anchor="t" anchorCtr="0">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2</a:t>
                </a:r>
              </a:p>
            </p:txBody>
          </p:sp>
          <p:sp>
            <p:nvSpPr>
              <p:cNvPr id="265422" name="椭圆 265421"/>
              <p:cNvSpPr/>
              <p:nvPr/>
            </p:nvSpPr>
            <p:spPr>
              <a:xfrm>
                <a:off x="5057" y="1281"/>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5423" name="椭圆 265422"/>
              <p:cNvSpPr/>
              <p:nvPr/>
            </p:nvSpPr>
            <p:spPr>
              <a:xfrm>
                <a:off x="4544" y="380"/>
                <a:ext cx="110" cy="110"/>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5424" name="椭圆 265423"/>
              <p:cNvSpPr/>
              <p:nvPr/>
            </p:nvSpPr>
            <p:spPr>
              <a:xfrm>
                <a:off x="4052" y="12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sp>
            <p:nvSpPr>
              <p:cNvPr id="265425" name="椭圆 265424"/>
              <p:cNvSpPr/>
              <p:nvPr/>
            </p:nvSpPr>
            <p:spPr>
              <a:xfrm>
                <a:off x="5078" y="668"/>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grpSp>
        <p:sp>
          <p:nvSpPr>
            <p:cNvPr id="265426" name="矩形 265425"/>
            <p:cNvSpPr/>
            <p:nvPr/>
          </p:nvSpPr>
          <p:spPr>
            <a:xfrm>
              <a:off x="1388" y="2887"/>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5427" name="矩形 265426"/>
            <p:cNvSpPr/>
            <p:nvPr/>
          </p:nvSpPr>
          <p:spPr>
            <a:xfrm>
              <a:off x="1400" y="2263"/>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5428" name="椭圆 265427"/>
            <p:cNvSpPr/>
            <p:nvPr/>
          </p:nvSpPr>
          <p:spPr>
            <a:xfrm>
              <a:off x="456" y="2962"/>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sp>
          <p:nvSpPr>
            <p:cNvPr id="265429" name="椭圆 265428"/>
            <p:cNvSpPr/>
            <p:nvPr/>
          </p:nvSpPr>
          <p:spPr>
            <a:xfrm>
              <a:off x="414" y="2398"/>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grpSp>
          <p:nvGrpSpPr>
            <p:cNvPr id="265430" name="组合 265429"/>
            <p:cNvGrpSpPr/>
            <p:nvPr/>
          </p:nvGrpSpPr>
          <p:grpSpPr>
            <a:xfrm flipV="1">
              <a:off x="336" y="1994"/>
              <a:ext cx="1320" cy="1372"/>
              <a:chOff x="3456" y="2510"/>
              <a:chExt cx="1320" cy="1372"/>
            </a:xfrm>
          </p:grpSpPr>
          <p:sp>
            <p:nvSpPr>
              <p:cNvPr id="265431" name="椭圆 265430"/>
              <p:cNvSpPr/>
              <p:nvPr/>
            </p:nvSpPr>
            <p:spPr>
              <a:xfrm>
                <a:off x="3456" y="2538"/>
                <a:ext cx="1320" cy="1344"/>
              </a:xfrm>
              <a:prstGeom prst="ellipse">
                <a:avLst/>
              </a:prstGeom>
              <a:noFill/>
              <a:ln w="34925" cap="flat" cmpd="sng">
                <a:solidFill>
                  <a:srgbClr val="0066FF"/>
                </a:solidFill>
                <a:prstDash val="sysDot"/>
                <a:headEnd type="none" w="med" len="med"/>
                <a:tailEnd type="none" w="med" len="med"/>
              </a:ln>
            </p:spPr>
            <p:txBody>
              <a:bodyPr/>
              <a:lstStyle/>
              <a:p>
                <a:endParaRPr lang="zh-CN" altLang="en-US"/>
              </a:p>
            </p:txBody>
          </p:sp>
          <p:sp>
            <p:nvSpPr>
              <p:cNvPr id="265432" name="直接连接符 265431"/>
              <p:cNvSpPr/>
              <p:nvPr/>
            </p:nvSpPr>
            <p:spPr>
              <a:xfrm>
                <a:off x="3980" y="3152"/>
                <a:ext cx="7" cy="140"/>
              </a:xfrm>
              <a:prstGeom prst="line">
                <a:avLst/>
              </a:prstGeom>
              <a:ln w="38100" cap="rnd" cmpd="sng">
                <a:solidFill>
                  <a:srgbClr val="3366FF"/>
                </a:solidFill>
                <a:prstDash val="sysDot"/>
                <a:headEnd type="none" w="med" len="med"/>
                <a:tailEnd type="stealth" w="med" len="lg"/>
              </a:ln>
            </p:spPr>
          </p:sp>
          <p:sp>
            <p:nvSpPr>
              <p:cNvPr id="265433" name="直接连接符 265432"/>
              <p:cNvSpPr/>
              <p:nvPr/>
            </p:nvSpPr>
            <p:spPr>
              <a:xfrm>
                <a:off x="3984" y="2550"/>
                <a:ext cx="0" cy="1320"/>
              </a:xfrm>
              <a:prstGeom prst="line">
                <a:avLst/>
              </a:prstGeom>
              <a:ln w="34925" cap="flat" cmpd="sng">
                <a:solidFill>
                  <a:srgbClr val="0066FF"/>
                </a:solidFill>
                <a:prstDash val="sysDot"/>
                <a:headEnd type="none" w="med" len="med"/>
                <a:tailEnd type="none" w="med" len="med"/>
              </a:ln>
            </p:spPr>
          </p:sp>
          <p:sp>
            <p:nvSpPr>
              <p:cNvPr id="265434" name="直接连接符 265433"/>
              <p:cNvSpPr/>
              <p:nvPr/>
            </p:nvSpPr>
            <p:spPr>
              <a:xfrm>
                <a:off x="4236" y="2562"/>
                <a:ext cx="0" cy="1320"/>
              </a:xfrm>
              <a:prstGeom prst="line">
                <a:avLst/>
              </a:prstGeom>
              <a:ln w="34925" cap="flat" cmpd="sng">
                <a:solidFill>
                  <a:srgbClr val="0066FF"/>
                </a:solidFill>
                <a:prstDash val="sysDot"/>
                <a:headEnd type="none" w="med" len="med"/>
                <a:tailEnd type="none" w="med" len="med"/>
              </a:ln>
            </p:spPr>
          </p:sp>
          <p:sp>
            <p:nvSpPr>
              <p:cNvPr id="265435" name="任意多边形 265434"/>
              <p:cNvSpPr/>
              <p:nvPr/>
            </p:nvSpPr>
            <p:spPr>
              <a:xfrm rot="10800000">
                <a:off x="3996" y="2536"/>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5436" name="直接连接符 265435"/>
              <p:cNvSpPr/>
              <p:nvPr/>
            </p:nvSpPr>
            <p:spPr>
              <a:xfrm>
                <a:off x="4232" y="3140"/>
                <a:ext cx="7" cy="140"/>
              </a:xfrm>
              <a:prstGeom prst="line">
                <a:avLst/>
              </a:prstGeom>
              <a:ln w="38100" cap="rnd" cmpd="sng">
                <a:solidFill>
                  <a:srgbClr val="3366FF"/>
                </a:solidFill>
                <a:prstDash val="sysDot"/>
                <a:headEnd type="none" w="med" len="med"/>
                <a:tailEnd type="stealth" w="med" len="lg"/>
              </a:ln>
            </p:spPr>
          </p:sp>
          <p:sp>
            <p:nvSpPr>
              <p:cNvPr id="265437" name="任意多边形 265436"/>
              <p:cNvSpPr/>
              <p:nvPr/>
            </p:nvSpPr>
            <p:spPr>
              <a:xfrm>
                <a:off x="3996" y="2556"/>
                <a:ext cx="24" cy="6"/>
              </a:xfrm>
              <a:custGeom>
                <a:avLst/>
                <a:gdLst/>
                <a:ahLst/>
                <a:cxnLst/>
                <a:rect l="0" t="0" r="0" b="0"/>
                <a:pathLst>
                  <a:path w="24" h="6">
                    <a:moveTo>
                      <a:pt x="0" y="6"/>
                    </a:moveTo>
                    <a:cubicBezTo>
                      <a:pt x="8" y="4"/>
                      <a:pt x="24" y="0"/>
                      <a:pt x="24" y="0"/>
                    </a:cubicBezTo>
                    <a:cubicBezTo>
                      <a:pt x="24" y="0"/>
                      <a:pt x="8" y="4"/>
                      <a:pt x="0" y="6"/>
                    </a:cubicBezTo>
                    <a:close/>
                  </a:path>
                </a:pathLst>
              </a:custGeom>
              <a:gradFill rotWithShape="0">
                <a:gsLst>
                  <a:gs pos="0">
                    <a:schemeClr val="accent1"/>
                  </a:gs>
                  <a:gs pos="100000">
                    <a:srgbClr val="FFFFFF">
                      <a:alpha val="100000"/>
                    </a:srgbClr>
                  </a:gs>
                </a:gsLst>
                <a:lin ang="5400000" scaled="1"/>
                <a:tileRect/>
              </a:grad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5438" name="任意多边形 265437"/>
              <p:cNvSpPr/>
              <p:nvPr/>
            </p:nvSpPr>
            <p:spPr>
              <a:xfrm>
                <a:off x="4020" y="3852"/>
                <a:ext cx="40" cy="24"/>
              </a:xfrm>
              <a:custGeom>
                <a:avLst/>
                <a:gdLst/>
                <a:ahLst/>
                <a:cxnLst/>
                <a:rect l="0" t="0" r="0" b="0"/>
                <a:pathLst>
                  <a:path w="40" h="24">
                    <a:moveTo>
                      <a:pt x="0" y="6"/>
                    </a:moveTo>
                    <a:cubicBezTo>
                      <a:pt x="40" y="13"/>
                      <a:pt x="36" y="0"/>
                      <a:pt x="36" y="24"/>
                    </a:cubicBezTo>
                  </a:path>
                </a:pathLst>
              </a:custGeom>
              <a:noFill/>
              <a:ln w="28575" cap="flat" cmpd="sng">
                <a:solidFill>
                  <a:srgbClr val="B2B2B2">
                    <a:alpha val="100000"/>
                  </a:srgbClr>
                </a:solidFill>
                <a:prstDash val="solid"/>
                <a:headEnd type="none" w="med" len="med"/>
                <a:tailEnd type="none" w="med" len="med"/>
              </a:ln>
            </p:spPr>
            <p:txBody>
              <a:bodyPr/>
              <a:lstStyle/>
              <a:p>
                <a:endParaRPr lang="zh-CN" altLang="en-US"/>
              </a:p>
            </p:txBody>
          </p:sp>
          <p:sp>
            <p:nvSpPr>
              <p:cNvPr id="265439" name="任意多边形 265438"/>
              <p:cNvSpPr/>
              <p:nvPr/>
            </p:nvSpPr>
            <p:spPr>
              <a:xfrm>
                <a:off x="4044" y="2510"/>
                <a:ext cx="132" cy="34"/>
              </a:xfrm>
              <a:custGeom>
                <a:avLst/>
                <a:gdLst/>
                <a:ahLst/>
                <a:cxnLst/>
                <a:rect l="0" t="0" r="0" b="0"/>
                <a:pathLst>
                  <a:path w="132" h="58">
                    <a:moveTo>
                      <a:pt x="0" y="46"/>
                    </a:moveTo>
                    <a:cubicBezTo>
                      <a:pt x="44" y="17"/>
                      <a:pt x="103" y="0"/>
                      <a:pt x="132" y="5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5440" name="任意多边形 265439"/>
              <p:cNvSpPr/>
              <p:nvPr/>
            </p:nvSpPr>
            <p:spPr>
              <a:xfrm>
                <a:off x="4002" y="3868"/>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47625" cap="flat" cmpd="sng">
                <a:solidFill>
                  <a:srgbClr val="B2B2B2">
                    <a:alpha val="100000"/>
                  </a:srgbClr>
                </a:solidFill>
                <a:prstDash val="solid"/>
                <a:headEnd type="none" w="med" len="med"/>
                <a:tailEnd type="none" w="med" len="med"/>
              </a:ln>
            </p:spPr>
            <p:txBody>
              <a:bodyPr/>
              <a:lstStyle/>
              <a:p>
                <a:endParaRPr lang="zh-CN" altLang="en-US"/>
              </a:p>
            </p:txBody>
          </p:sp>
        </p:grpSp>
        <p:sp>
          <p:nvSpPr>
            <p:cNvPr id="265441" name="矩形 265440"/>
            <p:cNvSpPr/>
            <p:nvPr/>
          </p:nvSpPr>
          <p:spPr>
            <a:xfrm>
              <a:off x="870" y="3243"/>
              <a:ext cx="228" cy="327"/>
            </a:xfrm>
            <a:prstGeom prst="rect">
              <a:avLst/>
            </a:prstGeom>
            <a:noFill/>
            <a:ln w="9525">
              <a:noFill/>
            </a:ln>
          </p:spPr>
          <p:txBody>
            <a:bodyPr wrap="none" anchor="t" anchorCtr="0">
              <a:spAutoFit/>
            </a:bodyPr>
            <a:lstStyle/>
            <a:p>
              <a:pPr algn="ctr"/>
              <a:r>
                <a:rPr lang="en-US" altLang="zh-CN" sz="2800" b="1">
                  <a:solidFill>
                    <a:srgbClr val="FF66CC"/>
                  </a:solidFill>
                  <a:effectLst>
                    <a:outerShdw blurRad="38100" dist="38100" dir="2700000">
                      <a:srgbClr val="C0C0C0"/>
                    </a:outerShdw>
                  </a:effectLst>
                  <a:latin typeface="宋体" panose="02010600030101010101" pitchFamily="2" charset="-122"/>
                </a:rPr>
                <a:t>N</a:t>
              </a:r>
            </a:p>
          </p:txBody>
        </p:sp>
        <p:sp>
          <p:nvSpPr>
            <p:cNvPr id="265442" name="矩形 265441"/>
            <p:cNvSpPr/>
            <p:nvPr/>
          </p:nvSpPr>
          <p:spPr>
            <a:xfrm>
              <a:off x="863" y="1744"/>
              <a:ext cx="241" cy="327"/>
            </a:xfrm>
            <a:prstGeom prst="rect">
              <a:avLst/>
            </a:prstGeom>
            <a:noFill/>
            <a:ln w="9525">
              <a:noFill/>
            </a:ln>
          </p:spPr>
          <p:txBody>
            <a:bodyPr wrap="none" anchor="t" anchorCtr="0">
              <a:spAutoFit/>
            </a:bodyPr>
            <a:lstStyle/>
            <a:p>
              <a:pPr algn="ctr"/>
              <a:r>
                <a:rPr lang="en-US" altLang="zh-CN" sz="2800" b="1">
                  <a:solidFill>
                    <a:srgbClr val="FF66FF"/>
                  </a:solidFill>
                  <a:effectLst>
                    <a:outerShdw blurRad="38100" dist="38100" dir="2700000">
                      <a:srgbClr val="C0C0C0"/>
                    </a:outerShdw>
                  </a:effectLst>
                  <a:latin typeface="Times New Roman" panose="02020603050405020304" pitchFamily="18" charset="0"/>
                  <a:ea typeface="黑体" panose="02010609060101010101" pitchFamily="49" charset="-122"/>
                </a:rPr>
                <a:t>S</a:t>
              </a:r>
            </a:p>
          </p:txBody>
        </p:sp>
        <p:sp>
          <p:nvSpPr>
            <p:cNvPr id="265443" name="矩形 265442"/>
            <p:cNvSpPr/>
            <p:nvPr/>
          </p:nvSpPr>
          <p:spPr>
            <a:xfrm>
              <a:off x="683" y="3499"/>
              <a:ext cx="602" cy="250"/>
            </a:xfrm>
            <a:prstGeom prst="rect">
              <a:avLst/>
            </a:prstGeom>
            <a:noFill/>
            <a:ln w="9525">
              <a:noFill/>
            </a:ln>
          </p:spPr>
          <p:txBody>
            <a:bodyPr wrap="none" anchor="t" anchorCtr="0">
              <a:spAutoFit/>
            </a:bodyPr>
            <a:lstStyle/>
            <a:p>
              <a:pPr algn="ctr"/>
              <a:r>
                <a:rPr lang="zh-CN" altLang="en-US" sz="2000" b="1" i="1">
                  <a:solidFill>
                    <a:srgbClr val="0000FF"/>
                  </a:solidFill>
                  <a:latin typeface="Times New Roman" panose="02020603050405020304" pitchFamily="18" charset="0"/>
                  <a:ea typeface="黑体" panose="02010609060101010101" pitchFamily="49" charset="-122"/>
                  <a:sym typeface="Symbol" panose="05050102010706020507" pitchFamily="18" charset="2"/>
                </a:rPr>
                <a:t></a:t>
              </a:r>
              <a:r>
                <a:rPr lang="en-US" altLang="zh-CN" sz="2000" b="1" i="1">
                  <a:solidFill>
                    <a:srgbClr val="0000FF"/>
                  </a:solidFill>
                  <a:latin typeface="Times New Roman" panose="02020603050405020304" pitchFamily="18" charset="0"/>
                  <a:ea typeface="黑体" panose="02010609060101010101" pitchFamily="49" charset="-122"/>
                  <a:sym typeface="Symbol" panose="05050102010706020507" pitchFamily="18" charset="2"/>
                </a:rPr>
                <a:t>t</a:t>
              </a:r>
              <a:r>
                <a:rPr lang="en-US" altLang="zh-CN" sz="2000" b="1">
                  <a:solidFill>
                    <a:srgbClr val="0000FF"/>
                  </a:solidFill>
                  <a:latin typeface="Times New Roman" panose="02020603050405020304" pitchFamily="18" charset="0"/>
                  <a:ea typeface="黑体" panose="02010609060101010101" pitchFamily="49" charset="-122"/>
                  <a:sym typeface="Symbol" panose="05050102010706020507" pitchFamily="18" charset="2"/>
                </a:rPr>
                <a:t>=0°</a:t>
              </a:r>
            </a:p>
          </p:txBody>
        </p:sp>
      </p:grpSp>
      <p:sp>
        <p:nvSpPr>
          <p:cNvPr id="265444" name="矩形 265443"/>
          <p:cNvSpPr/>
          <p:nvPr/>
        </p:nvSpPr>
        <p:spPr>
          <a:xfrm>
            <a:off x="6915150" y="5491163"/>
            <a:ext cx="1336675" cy="396875"/>
          </a:xfrm>
          <a:prstGeom prst="rect">
            <a:avLst/>
          </a:prstGeom>
          <a:noFill/>
          <a:ln w="9525">
            <a:noFill/>
          </a:ln>
        </p:spPr>
        <p:txBody>
          <a:bodyPr wrap="none" anchor="t" anchorCtr="0">
            <a:spAutoFit/>
          </a:bodyPr>
          <a:lstStyle/>
          <a:p>
            <a:pPr algn="ctr"/>
            <a:r>
              <a:rPr lang="zh-CN" altLang="en-US" sz="2000" b="1" i="1">
                <a:solidFill>
                  <a:srgbClr val="0000FF"/>
                </a:solidFill>
                <a:latin typeface="Times New Roman" panose="02020603050405020304" pitchFamily="18" charset="0"/>
                <a:ea typeface="黑体" panose="02010609060101010101" pitchFamily="49" charset="-122"/>
                <a:sym typeface="Symbol" panose="05050102010706020507" pitchFamily="18" charset="2"/>
              </a:rPr>
              <a:t></a:t>
            </a:r>
            <a:r>
              <a:rPr lang="en-US" altLang="zh-CN" sz="2000" b="1" i="1">
                <a:solidFill>
                  <a:srgbClr val="0000FF"/>
                </a:solidFill>
                <a:latin typeface="Times New Roman" panose="02020603050405020304" pitchFamily="18" charset="0"/>
                <a:ea typeface="黑体" panose="02010609060101010101" pitchFamily="49" charset="-122"/>
                <a:sym typeface="Symbol" panose="05050102010706020507" pitchFamily="18" charset="2"/>
              </a:rPr>
              <a:t>t </a:t>
            </a:r>
            <a:r>
              <a:rPr lang="en-US" altLang="zh-CN" sz="2000" b="1">
                <a:solidFill>
                  <a:srgbClr val="0000FF"/>
                </a:solidFill>
                <a:latin typeface="Times New Roman" panose="02020603050405020304" pitchFamily="18" charset="0"/>
                <a:ea typeface="黑体" panose="02010609060101010101" pitchFamily="49" charset="-122"/>
                <a:sym typeface="Symbol" panose="05050102010706020507" pitchFamily="18" charset="2"/>
              </a:rPr>
              <a:t>= 240°</a:t>
            </a:r>
          </a:p>
        </p:txBody>
      </p:sp>
      <p:sp>
        <p:nvSpPr>
          <p:cNvPr id="265445" name="矩形 265444"/>
          <p:cNvSpPr/>
          <p:nvPr/>
        </p:nvSpPr>
        <p:spPr>
          <a:xfrm>
            <a:off x="342900" y="6027738"/>
            <a:ext cx="8458200" cy="519112"/>
          </a:xfrm>
          <a:prstGeom prst="rect">
            <a:avLst/>
          </a:prstGeom>
          <a:noFill/>
          <a:ln w="9525">
            <a:noFill/>
          </a:ln>
        </p:spPr>
        <p:txBody>
          <a:bodyPr wrap="none" anchor="t" anchorCtr="0">
            <a:spAutoFit/>
          </a:bodyPr>
          <a:lstStyle/>
          <a:p>
            <a:pPr algn="ctr"/>
            <a:r>
              <a:rPr lang="zh-CN" altLang="en-US" sz="2800" b="1" dirty="0">
                <a:solidFill>
                  <a:schemeClr val="accent2"/>
                </a:solidFill>
                <a:effectLst>
                  <a:outerShdw blurRad="38100" dist="38100" dir="2700000">
                    <a:srgbClr val="C0C0C0"/>
                  </a:outerShdw>
                </a:effectLst>
                <a:latin typeface="宋体" panose="02010600030101010101" pitchFamily="2" charset="-122"/>
              </a:rPr>
              <a:t>绕组中电流的相序为</a:t>
            </a:r>
            <a:r>
              <a:rPr lang="en-US" altLang="zh-CN" sz="2800" b="1">
                <a:solidFill>
                  <a:srgbClr val="FF6600"/>
                </a:solidFill>
                <a:effectLst>
                  <a:outerShdw blurRad="38100" dist="38100" dir="2700000">
                    <a:srgbClr val="C0C0C0"/>
                  </a:outerShdw>
                </a:effectLst>
                <a:latin typeface="Times New Roman" panose="02020603050405020304" pitchFamily="18" charset="0"/>
                <a:ea typeface="黑体" panose="02010609060101010101" pitchFamily="49" charset="-122"/>
              </a:rPr>
              <a:t>U- W - V -U</a:t>
            </a:r>
            <a:r>
              <a:rPr lang="zh-CN" altLang="en-US" sz="2800" b="1">
                <a:solidFill>
                  <a:srgbClr val="FF6600"/>
                </a:solidFill>
                <a:effectLst>
                  <a:outerShdw blurRad="38100" dist="38100" dir="2700000">
                    <a:srgbClr val="C0C0C0"/>
                  </a:outerShdw>
                </a:effectLst>
                <a:latin typeface="Times New Roman" panose="02020603050405020304" pitchFamily="18" charset="0"/>
                <a:ea typeface="黑体" panose="02010609060101010101" pitchFamily="49" charset="-122"/>
              </a:rPr>
              <a:t>，</a:t>
            </a:r>
            <a:r>
              <a:rPr lang="zh-CN" altLang="en-US" sz="2800" b="1" dirty="0">
                <a:solidFill>
                  <a:srgbClr val="FF33CC"/>
                </a:solidFill>
                <a:effectLst>
                  <a:outerShdw blurRad="38100" dist="38100" dir="2700000">
                    <a:srgbClr val="C0C0C0"/>
                  </a:outerShdw>
                </a:effectLst>
                <a:latin typeface="Times New Roman" panose="02020603050405020304" pitchFamily="18" charset="0"/>
                <a:ea typeface="黑体" panose="02010609060101010101" pitchFamily="49" charset="-122"/>
              </a:rPr>
              <a:t>磁场逆时针旋转。</a:t>
            </a:r>
            <a:endParaRPr lang="zh-CN" altLang="en-US" sz="2800" b="1">
              <a:solidFill>
                <a:srgbClr val="FF33CC"/>
              </a:solidFill>
              <a:effectLst>
                <a:outerShdw blurRad="38100" dist="38100" dir="2700000">
                  <a:srgbClr val="C0C0C0"/>
                </a:outerShdw>
              </a:effectLst>
              <a:latin typeface="Times New Roman" panose="02020603050405020304" pitchFamily="18" charset="0"/>
              <a:ea typeface="黑体" panose="02010609060101010101" pitchFamily="49" charset="-122"/>
            </a:endParaRPr>
          </a:p>
        </p:txBody>
      </p:sp>
      <p:sp>
        <p:nvSpPr>
          <p:cNvPr id="265446" name="矩形 265445"/>
          <p:cNvSpPr/>
          <p:nvPr/>
        </p:nvSpPr>
        <p:spPr>
          <a:xfrm>
            <a:off x="4129088" y="327025"/>
            <a:ext cx="4498975" cy="2511425"/>
          </a:xfrm>
          <a:prstGeom prst="rect">
            <a:avLst/>
          </a:prstGeom>
          <a:solidFill>
            <a:srgbClr val="CCF4F3"/>
          </a:solidFill>
          <a:ln w="9525" cap="flat" cmpd="sng">
            <a:solidFill>
              <a:srgbClr val="FF66FF"/>
            </a:solidFill>
            <a:prstDash val="solid"/>
            <a:miter/>
            <a:headEnd type="none" w="med" len="med"/>
            <a:tailEnd type="none" w="med" len="med"/>
          </a:ln>
        </p:spPr>
        <p:txBody>
          <a:bodyPr>
            <a:spAutoFit/>
          </a:bodyPr>
          <a:lstStyle/>
          <a:p>
            <a:endParaRPr lang="zh-CN" altLang="en-US" sz="2800" b="1" dirty="0">
              <a:solidFill>
                <a:srgbClr val="990000"/>
              </a:solidFill>
              <a:latin typeface="宋体" panose="02010600030101010101" pitchFamily="2" charset="-122"/>
            </a:endParaRPr>
          </a:p>
          <a:p>
            <a:r>
              <a:rPr lang="zh-CN" altLang="en-US" sz="2800" b="1" dirty="0">
                <a:solidFill>
                  <a:srgbClr val="990000"/>
                </a:solidFill>
                <a:latin typeface="宋体" panose="02010600030101010101" pitchFamily="2" charset="-122"/>
              </a:rPr>
              <a:t>    把三相异步电动机的三根线任意调换两根与电源相接，电动机旋转方向反向。</a:t>
            </a:r>
          </a:p>
          <a:p>
            <a:endParaRPr lang="zh-CN" altLang="en-US" sz="1800" b="1" dirty="0">
              <a:solidFill>
                <a:srgbClr val="990000"/>
              </a:solidFill>
              <a:latin typeface="宋体" panose="02010600030101010101" pitchFamily="2" charset="-122"/>
            </a:endParaRPr>
          </a:p>
          <a:p>
            <a:pPr algn="ctr"/>
            <a:endParaRPr lang="zh-CN" altLang="en-US" sz="2800" b="1" dirty="0">
              <a:solidFill>
                <a:srgbClr val="990000"/>
              </a:solidFill>
              <a:latin typeface="宋体" panose="02010600030101010101" pitchFamily="2" charset="-122"/>
            </a:endParaRPr>
          </a:p>
        </p:txBody>
      </p:sp>
      <p:sp>
        <p:nvSpPr>
          <p:cNvPr id="265447" name="矩形 265446"/>
          <p:cNvSpPr/>
          <p:nvPr/>
        </p:nvSpPr>
        <p:spPr>
          <a:xfrm>
            <a:off x="1847850" y="5548313"/>
            <a:ext cx="1336675" cy="396875"/>
          </a:xfrm>
          <a:prstGeom prst="rect">
            <a:avLst/>
          </a:prstGeom>
          <a:noFill/>
          <a:ln w="9525">
            <a:noFill/>
          </a:ln>
        </p:spPr>
        <p:txBody>
          <a:bodyPr wrap="none" anchor="t" anchorCtr="0">
            <a:spAutoFit/>
          </a:bodyPr>
          <a:lstStyle/>
          <a:p>
            <a:pPr algn="ctr"/>
            <a:r>
              <a:rPr lang="zh-CN" altLang="en-US" sz="2000" b="1" i="1">
                <a:solidFill>
                  <a:srgbClr val="996600"/>
                </a:solidFill>
                <a:latin typeface="Times New Roman" panose="02020603050405020304" pitchFamily="18" charset="0"/>
                <a:ea typeface="黑体" panose="02010609060101010101" pitchFamily="49" charset="-122"/>
                <a:sym typeface="Symbol" panose="05050102010706020507" pitchFamily="18" charset="2"/>
              </a:rPr>
              <a:t></a:t>
            </a:r>
            <a:r>
              <a:rPr lang="en-US" altLang="zh-CN" sz="2000" b="1" i="1">
                <a:solidFill>
                  <a:srgbClr val="996600"/>
                </a:solidFill>
                <a:latin typeface="Times New Roman" panose="02020603050405020304" pitchFamily="18" charset="0"/>
                <a:ea typeface="黑体" panose="02010609060101010101" pitchFamily="49" charset="-122"/>
                <a:sym typeface="Symbol" panose="05050102010706020507" pitchFamily="18" charset="2"/>
              </a:rPr>
              <a:t>t </a:t>
            </a:r>
            <a:r>
              <a:rPr lang="en-US" altLang="zh-CN" sz="2000" b="1">
                <a:solidFill>
                  <a:srgbClr val="996600"/>
                </a:solidFill>
                <a:latin typeface="Times New Roman" panose="02020603050405020304" pitchFamily="18" charset="0"/>
                <a:ea typeface="黑体" panose="02010609060101010101" pitchFamily="49" charset="-122"/>
                <a:sym typeface="Symbol" panose="05050102010706020507" pitchFamily="18" charset="2"/>
              </a:rPr>
              <a:t>= 360°</a:t>
            </a:r>
          </a:p>
        </p:txBody>
      </p:sp>
      <p:sp>
        <p:nvSpPr>
          <p:cNvPr id="232"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636022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65218"/>
                                        </p:tgtEl>
                                        <p:attrNameLst>
                                          <p:attrName>style.visibility</p:attrName>
                                        </p:attrNameLst>
                                      </p:cBhvr>
                                      <p:to>
                                        <p:strVal val="visible"/>
                                      </p:to>
                                    </p:set>
                                    <p:animEffect transition="in" filter="box(out)">
                                      <p:cBhvr>
                                        <p:cTn id="7" dur="500"/>
                                        <p:tgtEl>
                                          <p:spTgt spid="265218"/>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65250"/>
                                        </p:tgtEl>
                                        <p:attrNameLst>
                                          <p:attrName>style.visibility</p:attrName>
                                        </p:attrNameLst>
                                      </p:cBhvr>
                                      <p:to>
                                        <p:strVal val="visible"/>
                                      </p:to>
                                    </p:set>
                                    <p:animEffect transition="in" filter="wipe(left)">
                                      <p:cBhvr>
                                        <p:cTn id="12" dur="500"/>
                                        <p:tgtEl>
                                          <p:spTgt spid="2652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65243"/>
                                        </p:tgtEl>
                                        <p:attrNameLst>
                                          <p:attrName>style.visibility</p:attrName>
                                        </p:attrNameLst>
                                      </p:cBhvr>
                                      <p:to>
                                        <p:strVal val="visible"/>
                                      </p:to>
                                    </p:set>
                                    <p:animEffect transition="in" filter="wipe(left)">
                                      <p:cBhvr>
                                        <p:cTn id="17" dur="500"/>
                                        <p:tgtEl>
                                          <p:spTgt spid="2652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65246">
                                            <p:txEl>
                                              <p:pRg st="0" end="0"/>
                                            </p:txEl>
                                          </p:spTgt>
                                        </p:tgtEl>
                                        <p:attrNameLst>
                                          <p:attrName>style.visibility</p:attrName>
                                        </p:attrNameLst>
                                      </p:cBhvr>
                                      <p:to>
                                        <p:strVal val="visible"/>
                                      </p:to>
                                    </p:set>
                                    <p:animEffect transition="in" filter="wipe(left)">
                                      <p:cBhvr>
                                        <p:cTn id="22" dur="500"/>
                                        <p:tgtEl>
                                          <p:spTgt spid="26524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26539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65242"/>
                                        </p:tgtEl>
                                        <p:attrNameLst>
                                          <p:attrName>style.visibility</p:attrName>
                                        </p:attrNameLst>
                                      </p:cBhvr>
                                      <p:to>
                                        <p:strVal val="visible"/>
                                      </p:to>
                                    </p:set>
                                    <p:animEffect transition="in" filter="wipe(left)">
                                      <p:cBhvr>
                                        <p:cTn id="31" dur="500"/>
                                        <p:tgtEl>
                                          <p:spTgt spid="26524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65249">
                                            <p:txEl>
                                              <p:pRg st="0" end="0"/>
                                            </p:txEl>
                                          </p:spTgt>
                                        </p:tgtEl>
                                        <p:attrNameLst>
                                          <p:attrName>style.visibility</p:attrName>
                                        </p:attrNameLst>
                                      </p:cBhvr>
                                      <p:to>
                                        <p:strVal val="visible"/>
                                      </p:to>
                                    </p:set>
                                    <p:animEffect transition="in" filter="wipe(left)">
                                      <p:cBhvr>
                                        <p:cTn id="36" dur="500"/>
                                        <p:tgtEl>
                                          <p:spTgt spid="265249">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499"/>
                                          </p:stCondLst>
                                        </p:cTn>
                                        <p:tgtEl>
                                          <p:spTgt spid="26529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65244"/>
                                        </p:tgtEl>
                                        <p:attrNameLst>
                                          <p:attrName>style.visibility</p:attrName>
                                        </p:attrNameLst>
                                      </p:cBhvr>
                                      <p:to>
                                        <p:strVal val="visible"/>
                                      </p:to>
                                    </p:set>
                                    <p:animEffect transition="in" filter="wipe(left)">
                                      <p:cBhvr>
                                        <p:cTn id="45" dur="500"/>
                                        <p:tgtEl>
                                          <p:spTgt spid="26524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265248">
                                            <p:txEl>
                                              <p:pRg st="0" end="0"/>
                                            </p:txEl>
                                          </p:spTgt>
                                        </p:tgtEl>
                                        <p:attrNameLst>
                                          <p:attrName>style.visibility</p:attrName>
                                        </p:attrNameLst>
                                      </p:cBhvr>
                                      <p:to>
                                        <p:strVal val="visible"/>
                                      </p:to>
                                    </p:set>
                                    <p:animEffect transition="in" filter="wipe(left)">
                                      <p:cBhvr>
                                        <p:cTn id="50" dur="500"/>
                                        <p:tgtEl>
                                          <p:spTgt spid="265248">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499"/>
                                          </p:stCondLst>
                                        </p:cTn>
                                        <p:tgtEl>
                                          <p:spTgt spid="26534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65444">
                                            <p:txEl>
                                              <p:pRg st="0" end="0"/>
                                            </p:txEl>
                                          </p:spTgt>
                                        </p:tgtEl>
                                        <p:attrNameLst>
                                          <p:attrName>style.visibility</p:attrName>
                                        </p:attrNameLst>
                                      </p:cBhvr>
                                      <p:to>
                                        <p:strVal val="visible"/>
                                      </p:to>
                                    </p:set>
                                    <p:animEffect transition="in" filter="wipe(left)">
                                      <p:cBhvr>
                                        <p:cTn id="59" dur="500"/>
                                        <p:tgtEl>
                                          <p:spTgt spid="265444">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265245"/>
                                        </p:tgtEl>
                                        <p:attrNameLst>
                                          <p:attrName>style.visibility</p:attrName>
                                        </p:attrNameLst>
                                      </p:cBhvr>
                                      <p:to>
                                        <p:strVal val="visible"/>
                                      </p:to>
                                    </p:set>
                                    <p:animEffect transition="in" filter="wipe(left)">
                                      <p:cBhvr>
                                        <p:cTn id="64" dur="500"/>
                                        <p:tgtEl>
                                          <p:spTgt spid="26524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265247">
                                            <p:txEl>
                                              <p:pRg st="0" end="0"/>
                                            </p:txEl>
                                          </p:spTgt>
                                        </p:tgtEl>
                                        <p:attrNameLst>
                                          <p:attrName>style.visibility</p:attrName>
                                        </p:attrNameLst>
                                      </p:cBhvr>
                                      <p:to>
                                        <p:strVal val="visible"/>
                                      </p:to>
                                    </p:set>
                                    <p:animEffect transition="in" filter="wipe(left)">
                                      <p:cBhvr>
                                        <p:cTn id="69" dur="500"/>
                                        <p:tgtEl>
                                          <p:spTgt spid="265247">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265447">
                                            <p:txEl>
                                              <p:pRg st="0" end="0"/>
                                            </p:txEl>
                                          </p:spTgt>
                                        </p:tgtEl>
                                        <p:attrNameLst>
                                          <p:attrName>style.visibility</p:attrName>
                                        </p:attrNameLst>
                                      </p:cBhvr>
                                      <p:to>
                                        <p:strVal val="visible"/>
                                      </p:to>
                                    </p:set>
                                    <p:animEffect transition="in" filter="wipe(left)">
                                      <p:cBhvr>
                                        <p:cTn id="74" dur="500"/>
                                        <p:tgtEl>
                                          <p:spTgt spid="265447">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265445">
                                            <p:txEl>
                                              <p:pRg st="0" end="0"/>
                                            </p:txEl>
                                          </p:spTgt>
                                        </p:tgtEl>
                                        <p:attrNameLst>
                                          <p:attrName>style.visibility</p:attrName>
                                        </p:attrNameLst>
                                      </p:cBhvr>
                                      <p:to>
                                        <p:strVal val="visible"/>
                                      </p:to>
                                    </p:set>
                                    <p:animEffect transition="in" filter="wipe(left)">
                                      <p:cBhvr>
                                        <p:cTn id="79" dur="500"/>
                                        <p:tgtEl>
                                          <p:spTgt spid="265445">
                                            <p:txEl>
                                              <p:pRg st="0" end="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iterate type="wd">
                                    <p:tmPct val="100000"/>
                                  </p:iterate>
                                  <p:childTnLst>
                                    <p:set>
                                      <p:cBhvr>
                                        <p:cTn id="83" dur="1" fill="hold">
                                          <p:stCondLst>
                                            <p:cond delay="0"/>
                                          </p:stCondLst>
                                        </p:cTn>
                                        <p:tgtEl>
                                          <p:spTgt spid="265446"/>
                                        </p:tgtEl>
                                        <p:attrNameLst>
                                          <p:attrName>style.visibility</p:attrName>
                                        </p:attrNameLst>
                                      </p:cBhvr>
                                      <p:to>
                                        <p:strVal val="visible"/>
                                      </p:to>
                                    </p:set>
                                    <p:animEffect transition="in" filter="wipe(left)">
                                      <p:cBhvr>
                                        <p:cTn id="84" dur="300"/>
                                        <p:tgtEl>
                                          <p:spTgt spid="2654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46" grpId="0" build="p"/>
      <p:bldP spid="265247" grpId="0" build="p"/>
      <p:bldP spid="265248" grpId="0" build="p"/>
      <p:bldP spid="265249" grpId="0" build="p"/>
      <p:bldP spid="265444" grpId="0" build="p"/>
      <p:bldP spid="265445" grpId="0" build="p"/>
      <p:bldP spid="265446" grpId="0" animBg="1"/>
      <p:bldP spid="26544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矩形 266241"/>
          <p:cNvSpPr/>
          <p:nvPr/>
        </p:nvSpPr>
        <p:spPr>
          <a:xfrm>
            <a:off x="231775" y="1289050"/>
            <a:ext cx="8645525" cy="1203325"/>
          </a:xfrm>
          <a:prstGeom prst="rect">
            <a:avLst/>
          </a:prstGeom>
          <a:noFill/>
          <a:ln w="9525">
            <a:noFill/>
          </a:ln>
        </p:spPr>
        <p:txBody>
          <a:bodyPr anchor="ctr" anchorCtr="0">
            <a:spAutoFit/>
          </a:bodyPr>
          <a:lstStyle/>
          <a:p>
            <a:pPr>
              <a:lnSpc>
                <a:spcPct val="130000"/>
              </a:lnSpc>
            </a:pPr>
            <a:r>
              <a:rPr lang="zh-CN" altLang="en-US" sz="2800" b="1" dirty="0">
                <a:solidFill>
                  <a:schemeClr val="accent2"/>
                </a:solidFill>
                <a:latin typeface="宋体" panose="02010600030101010101" pitchFamily="2" charset="-122"/>
              </a:rPr>
              <a:t>    旋转磁场的磁极对数</a:t>
            </a:r>
            <a:r>
              <a:rPr lang="en-US" altLang="zh-CN" sz="2800" b="1" i="1">
                <a:solidFill>
                  <a:srgbClr val="FF33CC"/>
                </a:solidFill>
                <a:latin typeface="Times New Roman" panose="02020603050405020304" pitchFamily="18" charset="0"/>
              </a:rPr>
              <a:t>p</a:t>
            </a:r>
            <a:r>
              <a:rPr lang="zh-CN" altLang="en-US" sz="2800" b="1" dirty="0">
                <a:solidFill>
                  <a:schemeClr val="accent2"/>
                </a:solidFill>
                <a:latin typeface="宋体" panose="02010600030101010101" pitchFamily="2" charset="-122"/>
              </a:rPr>
              <a:t>与取决于三相定子绕组的结构和连接方式。</a:t>
            </a:r>
            <a:endParaRPr lang="zh-CN" altLang="en-US" sz="2800" b="1">
              <a:solidFill>
                <a:schemeClr val="accent2"/>
              </a:solidFill>
              <a:latin typeface="宋体" panose="02010600030101010101" pitchFamily="2" charset="-122"/>
            </a:endParaRPr>
          </a:p>
        </p:txBody>
      </p:sp>
      <p:sp>
        <p:nvSpPr>
          <p:cNvPr id="266243" name="文本框 266242"/>
          <p:cNvSpPr txBox="1"/>
          <p:nvPr/>
        </p:nvSpPr>
        <p:spPr>
          <a:xfrm>
            <a:off x="539750" y="749300"/>
            <a:ext cx="5595938" cy="519113"/>
          </a:xfrm>
          <a:prstGeom prst="rect">
            <a:avLst/>
          </a:prstGeom>
          <a:noFill/>
          <a:ln w="9525">
            <a:noFill/>
          </a:ln>
        </p:spPr>
        <p:txBody>
          <a:bodyPr>
            <a:spAutoFit/>
          </a:bodyPr>
          <a:lstStyle/>
          <a:p>
            <a:r>
              <a:rPr lang="en-US" altLang="zh-CN" sz="2800" b="1">
                <a:solidFill>
                  <a:srgbClr val="FF3300"/>
                </a:solidFill>
                <a:effectLst>
                  <a:outerShdw blurRad="38100" dist="38100" dir="2700000">
                    <a:srgbClr val="C0C0C0"/>
                  </a:outerShdw>
                </a:effectLst>
                <a:latin typeface="宋体" panose="02010600030101010101" pitchFamily="2" charset="-122"/>
              </a:rPr>
              <a:t>3. </a:t>
            </a:r>
            <a:r>
              <a:rPr lang="zh-CN" altLang="en-US" sz="2800" b="1" dirty="0">
                <a:solidFill>
                  <a:srgbClr val="FF3300"/>
                </a:solidFill>
                <a:effectLst>
                  <a:outerShdw blurRad="38100" dist="38100" dir="2700000">
                    <a:srgbClr val="C0C0C0"/>
                  </a:outerShdw>
                </a:effectLst>
                <a:latin typeface="宋体" panose="02010600030101010101" pitchFamily="2" charset="-122"/>
              </a:rPr>
              <a:t>旋转磁场的磁极对数 </a:t>
            </a:r>
            <a:r>
              <a:rPr lang="en-US" altLang="zh-CN" sz="2800" b="1" i="1">
                <a:solidFill>
                  <a:srgbClr val="FF3300"/>
                </a:solidFill>
                <a:effectLst>
                  <a:outerShdw blurRad="38100" dist="38100" dir="2700000">
                    <a:srgbClr val="C0C0C0"/>
                  </a:outerShdw>
                </a:effectLst>
                <a:latin typeface="宋体" panose="02010600030101010101" pitchFamily="2" charset="-122"/>
              </a:rPr>
              <a:t>p</a:t>
            </a:r>
          </a:p>
        </p:txBody>
      </p:sp>
      <p:sp>
        <p:nvSpPr>
          <p:cNvPr id="266244" name="文本框 266243"/>
          <p:cNvSpPr txBox="1"/>
          <p:nvPr/>
        </p:nvSpPr>
        <p:spPr>
          <a:xfrm>
            <a:off x="592138" y="2609850"/>
            <a:ext cx="3933825" cy="519113"/>
          </a:xfrm>
          <a:prstGeom prst="rect">
            <a:avLst/>
          </a:prstGeom>
          <a:noFill/>
          <a:ln w="9525">
            <a:noFill/>
          </a:ln>
        </p:spPr>
        <p:txBody>
          <a:bodyPr>
            <a:spAutoFit/>
          </a:bodyPr>
          <a:lstStyle/>
          <a:p>
            <a:r>
              <a:rPr lang="en-US" altLang="zh-CN" sz="2800" b="1">
                <a:solidFill>
                  <a:srgbClr val="FF3300"/>
                </a:solidFill>
                <a:effectLst>
                  <a:outerShdw blurRad="38100" dist="38100" dir="2700000">
                    <a:srgbClr val="C0C0C0"/>
                  </a:outerShdw>
                </a:effectLst>
                <a:latin typeface="宋体" panose="02010600030101010101" pitchFamily="2" charset="-122"/>
              </a:rPr>
              <a:t>4. </a:t>
            </a:r>
            <a:r>
              <a:rPr lang="zh-CN" altLang="en-US" sz="2800" b="1" dirty="0">
                <a:solidFill>
                  <a:srgbClr val="FF3300"/>
                </a:solidFill>
                <a:effectLst>
                  <a:outerShdw blurRad="38100" dist="38100" dir="2700000">
                    <a:srgbClr val="C0C0C0"/>
                  </a:outerShdw>
                </a:effectLst>
                <a:latin typeface="宋体" panose="02010600030101010101" pitchFamily="2" charset="-122"/>
              </a:rPr>
              <a:t>旋转磁场的转速</a:t>
            </a:r>
            <a:r>
              <a:rPr lang="en-US" altLang="zh-CN" sz="2800" b="1" i="1">
                <a:solidFill>
                  <a:srgbClr val="FF3300"/>
                </a:solidFill>
                <a:effectLst>
                  <a:outerShdw blurRad="38100" dist="38100" dir="2700000">
                    <a:srgbClr val="C0C0C0"/>
                  </a:outerShdw>
                </a:effectLst>
                <a:latin typeface="宋体" panose="02010600030101010101" pitchFamily="2" charset="-122"/>
              </a:rPr>
              <a:t>n</a:t>
            </a:r>
            <a:r>
              <a:rPr lang="en-US" altLang="zh-CN" sz="2800" b="1" baseline="-25000">
                <a:solidFill>
                  <a:srgbClr val="FF3300"/>
                </a:solidFill>
                <a:effectLst>
                  <a:outerShdw blurRad="38100" dist="38100" dir="2700000">
                    <a:srgbClr val="C0C0C0"/>
                  </a:outerShdw>
                </a:effectLst>
                <a:latin typeface="宋体" panose="02010600030101010101" pitchFamily="2" charset="-122"/>
              </a:rPr>
              <a:t>0</a:t>
            </a:r>
            <a:endParaRPr lang="en-US" altLang="zh-CN" sz="2800" b="1">
              <a:solidFill>
                <a:srgbClr val="FF3300"/>
              </a:solidFill>
              <a:effectLst>
                <a:outerShdw blurRad="38100" dist="38100" dir="2700000">
                  <a:srgbClr val="C0C0C0"/>
                </a:outerShdw>
              </a:effectLst>
              <a:latin typeface="宋体" panose="02010600030101010101" pitchFamily="2" charset="-122"/>
            </a:endParaRPr>
          </a:p>
        </p:txBody>
      </p:sp>
      <p:graphicFrame>
        <p:nvGraphicFramePr>
          <p:cNvPr id="266245" name="对象 266244"/>
          <p:cNvGraphicFramePr/>
          <p:nvPr/>
        </p:nvGraphicFramePr>
        <p:xfrm>
          <a:off x="1106488" y="3592513"/>
          <a:ext cx="1574800" cy="989012"/>
        </p:xfrm>
        <a:graphic>
          <a:graphicData uri="http://schemas.openxmlformats.org/presentationml/2006/ole">
            <mc:AlternateContent xmlns:mc="http://schemas.openxmlformats.org/markup-compatibility/2006">
              <mc:Choice xmlns:v="urn:schemas-microsoft-com:vml" Requires="v">
                <p:oleObj spid="_x0000_s5132" r:id="rId4" imgW="1536700" imgH="965200" progId="Equation.3">
                  <p:embed/>
                </p:oleObj>
              </mc:Choice>
              <mc:Fallback>
                <p:oleObj r:id="rId4" imgW="1536700" imgH="965200" progId="Equation.3">
                  <p:embed/>
                  <p:pic>
                    <p:nvPicPr>
                      <p:cNvPr id="0" name=""/>
                      <p:cNvPicPr/>
                      <p:nvPr/>
                    </p:nvPicPr>
                    <p:blipFill>
                      <a:blip r:embed="rId5">
                        <a:clrChange>
                          <a:clrFrom>
                            <a:srgbClr val="000000"/>
                          </a:clrFrom>
                          <a:clrTo>
                            <a:srgbClr val="FF3399"/>
                          </a:clrTo>
                        </a:clrChange>
                      </a:blip>
                      <a:stretch>
                        <a:fillRect/>
                      </a:stretch>
                    </p:blipFill>
                    <p:spPr>
                      <a:xfrm>
                        <a:off x="1106488" y="3592513"/>
                        <a:ext cx="1574800" cy="989012"/>
                      </a:xfrm>
                      <a:prstGeom prst="rect">
                        <a:avLst/>
                      </a:prstGeom>
                      <a:noFill/>
                      <a:ln w="38100">
                        <a:noFill/>
                        <a:miter/>
                      </a:ln>
                    </p:spPr>
                  </p:pic>
                </p:oleObj>
              </mc:Fallback>
            </mc:AlternateContent>
          </a:graphicData>
        </a:graphic>
      </p:graphicFrame>
      <p:sp>
        <p:nvSpPr>
          <p:cNvPr id="266246" name="文本框 266245"/>
          <p:cNvSpPr txBox="1"/>
          <p:nvPr/>
        </p:nvSpPr>
        <p:spPr>
          <a:xfrm>
            <a:off x="4210050" y="2622550"/>
            <a:ext cx="2922588" cy="519113"/>
          </a:xfrm>
          <a:prstGeom prst="rect">
            <a:avLst/>
          </a:prstGeom>
          <a:noFill/>
          <a:ln w="9525">
            <a:noFill/>
          </a:ln>
        </p:spPr>
        <p:txBody>
          <a:bodyPr>
            <a:spAutoFit/>
          </a:bodyPr>
          <a:lstStyle/>
          <a:p>
            <a:r>
              <a:rPr lang="en-US" altLang="zh-CN" sz="2800" b="1">
                <a:solidFill>
                  <a:schemeClr val="accent2"/>
                </a:solidFill>
                <a:latin typeface="Times New Roman" panose="02020603050405020304" pitchFamily="18" charset="0"/>
              </a:rPr>
              <a:t>(</a:t>
            </a:r>
            <a:r>
              <a:rPr lang="zh-CN" altLang="en-US" sz="2800" b="1" dirty="0">
                <a:solidFill>
                  <a:schemeClr val="accent2"/>
                </a:solidFill>
                <a:latin typeface="Times New Roman" panose="02020603050405020304" pitchFamily="18" charset="0"/>
              </a:rPr>
              <a:t>转</a:t>
            </a:r>
            <a:r>
              <a:rPr lang="en-US" altLang="zh-CN" sz="2800" b="1">
                <a:solidFill>
                  <a:schemeClr val="accent2"/>
                </a:solidFill>
                <a:latin typeface="Times New Roman" panose="02020603050405020304" pitchFamily="18" charset="0"/>
              </a:rPr>
              <a:t>/</a:t>
            </a:r>
            <a:r>
              <a:rPr lang="zh-CN" altLang="en-US" sz="2800" b="1" dirty="0">
                <a:solidFill>
                  <a:schemeClr val="accent2"/>
                </a:solidFill>
                <a:latin typeface="Times New Roman" panose="02020603050405020304" pitchFamily="18" charset="0"/>
              </a:rPr>
              <a:t>每分）</a:t>
            </a:r>
          </a:p>
        </p:txBody>
      </p:sp>
      <p:sp>
        <p:nvSpPr>
          <p:cNvPr id="266247" name="矩形 266246">
            <a:hlinkClick r:id="" action="ppaction://hlinkshowjump?jump=endshow"/>
          </p:cNvPr>
          <p:cNvSpPr/>
          <p:nvPr/>
        </p:nvSpPr>
        <p:spPr>
          <a:xfrm>
            <a:off x="8191500" y="6451600"/>
            <a:ext cx="304800" cy="304800"/>
          </a:xfrm>
          <a:prstGeom prst="rect">
            <a:avLst/>
          </a:prstGeom>
          <a:noFill/>
          <a:ln w="25400">
            <a:noFill/>
          </a:ln>
        </p:spPr>
        <p:txBody>
          <a:bodyPr/>
          <a:lstStyle/>
          <a:p>
            <a:endParaRPr lang="zh-CN" altLang="en-US"/>
          </a:p>
        </p:txBody>
      </p:sp>
      <p:sp>
        <p:nvSpPr>
          <p:cNvPr id="266248" name="矩形 266247">
            <a:hlinkClick r:id="" action="ppaction://hlinkshowjump?jump=nextslide"/>
          </p:cNvPr>
          <p:cNvSpPr/>
          <p:nvPr/>
        </p:nvSpPr>
        <p:spPr>
          <a:xfrm>
            <a:off x="7734300" y="6451600"/>
            <a:ext cx="304800" cy="304800"/>
          </a:xfrm>
          <a:prstGeom prst="rect">
            <a:avLst/>
          </a:prstGeom>
          <a:noFill/>
          <a:ln w="25400">
            <a:noFill/>
          </a:ln>
        </p:spPr>
        <p:txBody>
          <a:bodyPr/>
          <a:lstStyle/>
          <a:p>
            <a:endParaRPr lang="zh-CN" altLang="en-US"/>
          </a:p>
        </p:txBody>
      </p:sp>
      <p:sp>
        <p:nvSpPr>
          <p:cNvPr id="266249" name="圆角矩形标注 266248"/>
          <p:cNvSpPr/>
          <p:nvPr/>
        </p:nvSpPr>
        <p:spPr>
          <a:xfrm>
            <a:off x="3575050" y="3443288"/>
            <a:ext cx="1858963" cy="498475"/>
          </a:xfrm>
          <a:prstGeom prst="wedgeRoundRectCallout">
            <a:avLst>
              <a:gd name="adj1" fmla="val -92014"/>
              <a:gd name="adj2" fmla="val 17833"/>
              <a:gd name="adj3" fmla="val 16667"/>
            </a:avLst>
          </a:prstGeom>
          <a:noFill/>
          <a:ln w="9525" cap="flat" cmpd="sng">
            <a:solidFill>
              <a:srgbClr val="99CCFF"/>
            </a:solidFill>
            <a:prstDash val="solid"/>
            <a:miter/>
            <a:headEnd type="none" w="med" len="med"/>
            <a:tailEnd type="none" w="med" len="med"/>
          </a:ln>
        </p:spPr>
        <p:txBody>
          <a:bodyPr anchor="ctr" anchorCtr="0"/>
          <a:lstStyle/>
          <a:p>
            <a:pPr algn="ctr"/>
            <a:r>
              <a:rPr lang="zh-CN" altLang="en-US" b="1" dirty="0">
                <a:solidFill>
                  <a:schemeClr val="accent2"/>
                </a:solidFill>
                <a:latin typeface="Times New Roman" panose="02020603050405020304" pitchFamily="18" charset="0"/>
              </a:rPr>
              <a:t>电源频率</a:t>
            </a:r>
            <a:endParaRPr lang="zh-CN" altLang="en-US" b="1">
              <a:solidFill>
                <a:schemeClr val="accent2"/>
              </a:solidFill>
              <a:latin typeface="Times New Roman" panose="02020603050405020304" pitchFamily="18" charset="0"/>
            </a:endParaRPr>
          </a:p>
        </p:txBody>
      </p:sp>
      <p:sp>
        <p:nvSpPr>
          <p:cNvPr id="266250" name="圆角矩形标注 266249"/>
          <p:cNvSpPr/>
          <p:nvPr/>
        </p:nvSpPr>
        <p:spPr>
          <a:xfrm>
            <a:off x="3594100" y="4148138"/>
            <a:ext cx="3078163" cy="498475"/>
          </a:xfrm>
          <a:prstGeom prst="wedgeRoundRectCallout">
            <a:avLst>
              <a:gd name="adj1" fmla="val -83421"/>
              <a:gd name="adj2" fmla="val 10190"/>
              <a:gd name="adj3" fmla="val 16667"/>
            </a:avLst>
          </a:prstGeom>
          <a:noFill/>
          <a:ln w="9525" cap="flat" cmpd="sng">
            <a:solidFill>
              <a:srgbClr val="99CCFF"/>
            </a:solidFill>
            <a:prstDash val="solid"/>
            <a:miter/>
            <a:headEnd type="none" w="med" len="med"/>
            <a:tailEnd type="none" w="med" len="med"/>
          </a:ln>
        </p:spPr>
        <p:txBody>
          <a:bodyPr anchor="ctr" anchorCtr="0"/>
          <a:lstStyle/>
          <a:p>
            <a:pPr algn="ctr"/>
            <a:r>
              <a:rPr lang="zh-CN" altLang="en-US" b="1" dirty="0">
                <a:solidFill>
                  <a:srgbClr val="990000"/>
                </a:solidFill>
                <a:latin typeface="Times New Roman" panose="02020603050405020304" pitchFamily="18" charset="0"/>
              </a:rPr>
              <a:t>电动机的磁极对数</a:t>
            </a:r>
            <a:endParaRPr lang="zh-CN" altLang="en-US" b="1">
              <a:solidFill>
                <a:srgbClr val="990000"/>
              </a:solidFill>
              <a:latin typeface="Times New Roman" panose="02020603050405020304" pitchFamily="18" charset="0"/>
            </a:endParaRPr>
          </a:p>
        </p:txBody>
      </p:sp>
      <p:grpSp>
        <p:nvGrpSpPr>
          <p:cNvPr id="266251" name="组合 266250"/>
          <p:cNvGrpSpPr/>
          <p:nvPr/>
        </p:nvGrpSpPr>
        <p:grpSpPr>
          <a:xfrm>
            <a:off x="647700" y="5156200"/>
            <a:ext cx="7829550" cy="1071563"/>
            <a:chOff x="408" y="2969"/>
            <a:chExt cx="4932" cy="675"/>
          </a:xfrm>
        </p:grpSpPr>
        <p:sp>
          <p:nvSpPr>
            <p:cNvPr id="266252" name="矩形 266251"/>
            <p:cNvSpPr/>
            <p:nvPr/>
          </p:nvSpPr>
          <p:spPr>
            <a:xfrm>
              <a:off x="4353" y="3318"/>
              <a:ext cx="987" cy="326"/>
            </a:xfrm>
            <a:prstGeom prst="rect">
              <a:avLst/>
            </a:prstGeom>
            <a:noFill/>
            <a:ln w="9525">
              <a:noFill/>
            </a:ln>
          </p:spPr>
          <p:txBody>
            <a:bodyPr/>
            <a:lstStyle/>
            <a:p>
              <a:pPr algn="ctr"/>
              <a:r>
                <a:rPr lang="en-US" altLang="zh-CN" b="1">
                  <a:solidFill>
                    <a:srgbClr val="008000"/>
                  </a:solidFill>
                  <a:latin typeface="Times New Roman" panose="02020603050405020304" pitchFamily="18" charset="0"/>
                </a:rPr>
                <a:t>750</a:t>
              </a:r>
            </a:p>
          </p:txBody>
        </p:sp>
        <p:sp>
          <p:nvSpPr>
            <p:cNvPr id="266253" name="矩形 266252"/>
            <p:cNvSpPr/>
            <p:nvPr/>
          </p:nvSpPr>
          <p:spPr>
            <a:xfrm>
              <a:off x="3420" y="3318"/>
              <a:ext cx="933" cy="326"/>
            </a:xfrm>
            <a:prstGeom prst="rect">
              <a:avLst/>
            </a:prstGeom>
            <a:noFill/>
            <a:ln w="9525">
              <a:noFill/>
            </a:ln>
          </p:spPr>
          <p:txBody>
            <a:bodyPr/>
            <a:lstStyle/>
            <a:p>
              <a:pPr algn="ctr"/>
              <a:r>
                <a:rPr lang="en-US" altLang="zh-CN" b="1">
                  <a:solidFill>
                    <a:srgbClr val="008000"/>
                  </a:solidFill>
                  <a:latin typeface="Times New Roman" panose="02020603050405020304" pitchFamily="18" charset="0"/>
                </a:rPr>
                <a:t>1000</a:t>
              </a:r>
            </a:p>
          </p:txBody>
        </p:sp>
        <p:sp>
          <p:nvSpPr>
            <p:cNvPr id="266254" name="矩形 266253"/>
            <p:cNvSpPr/>
            <p:nvPr/>
          </p:nvSpPr>
          <p:spPr>
            <a:xfrm>
              <a:off x="2382" y="3318"/>
              <a:ext cx="1038" cy="326"/>
            </a:xfrm>
            <a:prstGeom prst="rect">
              <a:avLst/>
            </a:prstGeom>
            <a:noFill/>
            <a:ln w="9525">
              <a:noFill/>
            </a:ln>
          </p:spPr>
          <p:txBody>
            <a:bodyPr/>
            <a:lstStyle/>
            <a:p>
              <a:pPr algn="ctr"/>
              <a:r>
                <a:rPr lang="en-US" altLang="zh-CN" b="1">
                  <a:solidFill>
                    <a:srgbClr val="008000"/>
                  </a:solidFill>
                  <a:latin typeface="Times New Roman" panose="02020603050405020304" pitchFamily="18" charset="0"/>
                </a:rPr>
                <a:t>1500</a:t>
              </a:r>
            </a:p>
          </p:txBody>
        </p:sp>
        <p:sp>
          <p:nvSpPr>
            <p:cNvPr id="266255" name="矩形 266254"/>
            <p:cNvSpPr/>
            <p:nvPr/>
          </p:nvSpPr>
          <p:spPr>
            <a:xfrm>
              <a:off x="1395" y="3318"/>
              <a:ext cx="987" cy="326"/>
            </a:xfrm>
            <a:prstGeom prst="rect">
              <a:avLst/>
            </a:prstGeom>
            <a:noFill/>
            <a:ln w="9525">
              <a:noFill/>
            </a:ln>
          </p:spPr>
          <p:txBody>
            <a:bodyPr/>
            <a:lstStyle/>
            <a:p>
              <a:pPr algn="ctr"/>
              <a:r>
                <a:rPr lang="en-US" altLang="zh-CN" b="1">
                  <a:solidFill>
                    <a:srgbClr val="008000"/>
                  </a:solidFill>
                  <a:latin typeface="Times New Roman" panose="02020603050405020304" pitchFamily="18" charset="0"/>
                </a:rPr>
                <a:t>3000</a:t>
              </a:r>
            </a:p>
          </p:txBody>
        </p:sp>
        <p:sp>
          <p:nvSpPr>
            <p:cNvPr id="266256" name="矩形 266255"/>
            <p:cNvSpPr/>
            <p:nvPr/>
          </p:nvSpPr>
          <p:spPr>
            <a:xfrm>
              <a:off x="408" y="3318"/>
              <a:ext cx="987" cy="326"/>
            </a:xfrm>
            <a:prstGeom prst="rect">
              <a:avLst/>
            </a:prstGeom>
            <a:noFill/>
            <a:ln w="9525">
              <a:noFill/>
            </a:ln>
          </p:spPr>
          <p:txBody>
            <a:bodyPr/>
            <a:lstStyle/>
            <a:p>
              <a:endParaRPr lang="zh-CN" altLang="en-US" dirty="0">
                <a:latin typeface="Times New Roman" panose="02020603050405020304" pitchFamily="18" charset="0"/>
              </a:endParaRPr>
            </a:p>
          </p:txBody>
        </p:sp>
        <p:sp>
          <p:nvSpPr>
            <p:cNvPr id="266257" name="矩形 266256"/>
            <p:cNvSpPr/>
            <p:nvPr/>
          </p:nvSpPr>
          <p:spPr>
            <a:xfrm>
              <a:off x="4353" y="2992"/>
              <a:ext cx="987" cy="326"/>
            </a:xfrm>
            <a:prstGeom prst="rect">
              <a:avLst/>
            </a:prstGeom>
            <a:noFill/>
            <a:ln w="9525">
              <a:noFill/>
            </a:ln>
          </p:spPr>
          <p:txBody>
            <a:bodyPr/>
            <a:lstStyle/>
            <a:p>
              <a:pPr algn="ctr"/>
              <a:r>
                <a:rPr lang="en-US" altLang="zh-CN" b="1">
                  <a:solidFill>
                    <a:srgbClr val="008000"/>
                  </a:solidFill>
                  <a:latin typeface="Times New Roman" panose="02020603050405020304" pitchFamily="18" charset="0"/>
                </a:rPr>
                <a:t>4</a:t>
              </a:r>
            </a:p>
          </p:txBody>
        </p:sp>
        <p:sp>
          <p:nvSpPr>
            <p:cNvPr id="266258" name="矩形 266257"/>
            <p:cNvSpPr/>
            <p:nvPr/>
          </p:nvSpPr>
          <p:spPr>
            <a:xfrm>
              <a:off x="3420" y="2992"/>
              <a:ext cx="933" cy="326"/>
            </a:xfrm>
            <a:prstGeom prst="rect">
              <a:avLst/>
            </a:prstGeom>
            <a:noFill/>
            <a:ln w="9525">
              <a:noFill/>
            </a:ln>
          </p:spPr>
          <p:txBody>
            <a:bodyPr/>
            <a:lstStyle/>
            <a:p>
              <a:pPr algn="ctr"/>
              <a:r>
                <a:rPr lang="en-US" altLang="zh-CN" b="1">
                  <a:solidFill>
                    <a:srgbClr val="008000"/>
                  </a:solidFill>
                  <a:latin typeface="Times New Roman" panose="02020603050405020304" pitchFamily="18" charset="0"/>
                </a:rPr>
                <a:t>3</a:t>
              </a:r>
            </a:p>
          </p:txBody>
        </p:sp>
        <p:sp>
          <p:nvSpPr>
            <p:cNvPr id="266259" name="矩形 266258"/>
            <p:cNvSpPr/>
            <p:nvPr/>
          </p:nvSpPr>
          <p:spPr>
            <a:xfrm>
              <a:off x="2382" y="2992"/>
              <a:ext cx="1038" cy="326"/>
            </a:xfrm>
            <a:prstGeom prst="rect">
              <a:avLst/>
            </a:prstGeom>
            <a:noFill/>
            <a:ln w="9525">
              <a:noFill/>
            </a:ln>
          </p:spPr>
          <p:txBody>
            <a:bodyPr/>
            <a:lstStyle/>
            <a:p>
              <a:pPr algn="ctr"/>
              <a:r>
                <a:rPr lang="en-US" altLang="zh-CN" b="1">
                  <a:solidFill>
                    <a:srgbClr val="008000"/>
                  </a:solidFill>
                  <a:latin typeface="Times New Roman" panose="02020603050405020304" pitchFamily="18" charset="0"/>
                </a:rPr>
                <a:t>2</a:t>
              </a:r>
            </a:p>
          </p:txBody>
        </p:sp>
        <p:sp>
          <p:nvSpPr>
            <p:cNvPr id="266260" name="矩形 266259"/>
            <p:cNvSpPr/>
            <p:nvPr/>
          </p:nvSpPr>
          <p:spPr>
            <a:xfrm>
              <a:off x="1395" y="2992"/>
              <a:ext cx="987" cy="326"/>
            </a:xfrm>
            <a:prstGeom prst="rect">
              <a:avLst/>
            </a:prstGeom>
            <a:noFill/>
            <a:ln w="9525">
              <a:noFill/>
            </a:ln>
          </p:spPr>
          <p:txBody>
            <a:bodyPr/>
            <a:lstStyle/>
            <a:p>
              <a:pPr algn="ctr"/>
              <a:r>
                <a:rPr lang="en-US" altLang="zh-CN" b="1">
                  <a:solidFill>
                    <a:srgbClr val="008000"/>
                  </a:solidFill>
                  <a:latin typeface="Times New Roman" panose="02020603050405020304" pitchFamily="18" charset="0"/>
                </a:rPr>
                <a:t>1</a:t>
              </a:r>
            </a:p>
          </p:txBody>
        </p:sp>
        <p:sp>
          <p:nvSpPr>
            <p:cNvPr id="266261" name="矩形 266260"/>
            <p:cNvSpPr/>
            <p:nvPr/>
          </p:nvSpPr>
          <p:spPr>
            <a:xfrm>
              <a:off x="408" y="2992"/>
              <a:ext cx="987" cy="326"/>
            </a:xfrm>
            <a:prstGeom prst="rect">
              <a:avLst/>
            </a:prstGeom>
            <a:noFill/>
            <a:ln w="9525">
              <a:noFill/>
            </a:ln>
          </p:spPr>
          <p:txBody>
            <a:bodyPr/>
            <a:lstStyle/>
            <a:p>
              <a:endParaRPr lang="zh-CN" altLang="en-US" dirty="0">
                <a:latin typeface="Times New Roman" panose="02020603050405020304" pitchFamily="18" charset="0"/>
              </a:endParaRPr>
            </a:p>
          </p:txBody>
        </p:sp>
        <p:sp>
          <p:nvSpPr>
            <p:cNvPr id="266262" name="直接连接符 266261"/>
            <p:cNvSpPr/>
            <p:nvPr/>
          </p:nvSpPr>
          <p:spPr>
            <a:xfrm>
              <a:off x="408" y="2992"/>
              <a:ext cx="4932" cy="0"/>
            </a:xfrm>
            <a:prstGeom prst="line">
              <a:avLst/>
            </a:prstGeom>
            <a:ln w="28575" cap="sq" cmpd="sng">
              <a:solidFill>
                <a:schemeClr val="tx1"/>
              </a:solidFill>
              <a:prstDash val="solid"/>
              <a:headEnd type="none" w="med" len="med"/>
              <a:tailEnd type="none" w="med" len="med"/>
            </a:ln>
          </p:spPr>
        </p:sp>
        <p:sp>
          <p:nvSpPr>
            <p:cNvPr id="266263" name="直接连接符 266262"/>
            <p:cNvSpPr/>
            <p:nvPr/>
          </p:nvSpPr>
          <p:spPr>
            <a:xfrm>
              <a:off x="408" y="3318"/>
              <a:ext cx="4932" cy="0"/>
            </a:xfrm>
            <a:prstGeom prst="line">
              <a:avLst/>
            </a:prstGeom>
            <a:ln w="12700" cap="flat" cmpd="sng">
              <a:solidFill>
                <a:schemeClr val="tx1"/>
              </a:solidFill>
              <a:prstDash val="solid"/>
              <a:headEnd type="none" w="med" len="med"/>
              <a:tailEnd type="none" w="med" len="med"/>
            </a:ln>
          </p:spPr>
        </p:sp>
        <p:sp>
          <p:nvSpPr>
            <p:cNvPr id="266264" name="直接连接符 266263"/>
            <p:cNvSpPr/>
            <p:nvPr/>
          </p:nvSpPr>
          <p:spPr>
            <a:xfrm>
              <a:off x="408" y="3644"/>
              <a:ext cx="4932" cy="0"/>
            </a:xfrm>
            <a:prstGeom prst="line">
              <a:avLst/>
            </a:prstGeom>
            <a:ln w="28575" cap="sq" cmpd="sng">
              <a:solidFill>
                <a:schemeClr val="tx1"/>
              </a:solidFill>
              <a:prstDash val="solid"/>
              <a:headEnd type="none" w="med" len="med"/>
              <a:tailEnd type="none" w="med" len="med"/>
            </a:ln>
          </p:spPr>
        </p:sp>
        <p:sp>
          <p:nvSpPr>
            <p:cNvPr id="266265" name="直接连接符 266264"/>
            <p:cNvSpPr/>
            <p:nvPr/>
          </p:nvSpPr>
          <p:spPr>
            <a:xfrm>
              <a:off x="408" y="2992"/>
              <a:ext cx="0" cy="652"/>
            </a:xfrm>
            <a:prstGeom prst="line">
              <a:avLst/>
            </a:prstGeom>
            <a:ln w="28575" cap="sq" cmpd="sng">
              <a:solidFill>
                <a:schemeClr val="tx1"/>
              </a:solidFill>
              <a:prstDash val="solid"/>
              <a:headEnd type="none" w="med" len="med"/>
              <a:tailEnd type="none" w="med" len="med"/>
            </a:ln>
          </p:spPr>
        </p:sp>
        <p:sp>
          <p:nvSpPr>
            <p:cNvPr id="266266" name="直接连接符 266265"/>
            <p:cNvSpPr/>
            <p:nvPr/>
          </p:nvSpPr>
          <p:spPr>
            <a:xfrm>
              <a:off x="1395" y="2992"/>
              <a:ext cx="0" cy="652"/>
            </a:xfrm>
            <a:prstGeom prst="line">
              <a:avLst/>
            </a:prstGeom>
            <a:ln w="12700" cap="flat" cmpd="sng">
              <a:solidFill>
                <a:schemeClr val="tx1"/>
              </a:solidFill>
              <a:prstDash val="solid"/>
              <a:headEnd type="none" w="med" len="med"/>
              <a:tailEnd type="none" w="med" len="med"/>
            </a:ln>
          </p:spPr>
        </p:sp>
        <p:sp>
          <p:nvSpPr>
            <p:cNvPr id="266267" name="直接连接符 266266"/>
            <p:cNvSpPr/>
            <p:nvPr/>
          </p:nvSpPr>
          <p:spPr>
            <a:xfrm>
              <a:off x="2382" y="2992"/>
              <a:ext cx="0" cy="652"/>
            </a:xfrm>
            <a:prstGeom prst="line">
              <a:avLst/>
            </a:prstGeom>
            <a:ln w="12700" cap="flat" cmpd="sng">
              <a:solidFill>
                <a:schemeClr val="tx1"/>
              </a:solidFill>
              <a:prstDash val="solid"/>
              <a:headEnd type="none" w="med" len="med"/>
              <a:tailEnd type="none" w="med" len="med"/>
            </a:ln>
          </p:spPr>
        </p:sp>
        <p:sp>
          <p:nvSpPr>
            <p:cNvPr id="266268" name="直接连接符 266267"/>
            <p:cNvSpPr/>
            <p:nvPr/>
          </p:nvSpPr>
          <p:spPr>
            <a:xfrm>
              <a:off x="3420" y="2992"/>
              <a:ext cx="0" cy="652"/>
            </a:xfrm>
            <a:prstGeom prst="line">
              <a:avLst/>
            </a:prstGeom>
            <a:ln w="12700" cap="flat" cmpd="sng">
              <a:solidFill>
                <a:schemeClr val="tx1"/>
              </a:solidFill>
              <a:prstDash val="solid"/>
              <a:headEnd type="none" w="med" len="med"/>
              <a:tailEnd type="none" w="med" len="med"/>
            </a:ln>
          </p:spPr>
        </p:sp>
        <p:sp>
          <p:nvSpPr>
            <p:cNvPr id="266269" name="直接连接符 266268"/>
            <p:cNvSpPr/>
            <p:nvPr/>
          </p:nvSpPr>
          <p:spPr>
            <a:xfrm>
              <a:off x="4353" y="2992"/>
              <a:ext cx="0" cy="652"/>
            </a:xfrm>
            <a:prstGeom prst="line">
              <a:avLst/>
            </a:prstGeom>
            <a:ln w="12700" cap="flat" cmpd="sng">
              <a:solidFill>
                <a:schemeClr val="tx1"/>
              </a:solidFill>
              <a:prstDash val="solid"/>
              <a:headEnd type="none" w="med" len="med"/>
              <a:tailEnd type="none" w="med" len="med"/>
            </a:ln>
          </p:spPr>
        </p:sp>
        <p:sp>
          <p:nvSpPr>
            <p:cNvPr id="266270" name="直接连接符 266269"/>
            <p:cNvSpPr/>
            <p:nvPr/>
          </p:nvSpPr>
          <p:spPr>
            <a:xfrm>
              <a:off x="5340" y="2992"/>
              <a:ext cx="0" cy="652"/>
            </a:xfrm>
            <a:prstGeom prst="line">
              <a:avLst/>
            </a:prstGeom>
            <a:ln w="28575" cap="sq" cmpd="sng">
              <a:solidFill>
                <a:schemeClr val="tx1"/>
              </a:solidFill>
              <a:prstDash val="solid"/>
              <a:headEnd type="none" w="med" len="med"/>
              <a:tailEnd type="none" w="med" len="med"/>
            </a:ln>
          </p:spPr>
        </p:sp>
        <p:sp>
          <p:nvSpPr>
            <p:cNvPr id="266271" name="矩形 266270"/>
            <p:cNvSpPr/>
            <p:nvPr/>
          </p:nvSpPr>
          <p:spPr>
            <a:xfrm>
              <a:off x="702" y="2969"/>
              <a:ext cx="228" cy="327"/>
            </a:xfrm>
            <a:prstGeom prst="rect">
              <a:avLst/>
            </a:prstGeom>
            <a:noFill/>
            <a:ln w="9525">
              <a:noFill/>
            </a:ln>
          </p:spPr>
          <p:txBody>
            <a:bodyPr wrap="none" anchor="t" anchorCtr="0">
              <a:spAutoFit/>
            </a:bodyPr>
            <a:lstStyle/>
            <a:p>
              <a:pPr algn="ctr"/>
              <a:r>
                <a:rPr lang="en-US" altLang="zh-CN" sz="2800" b="1" i="1">
                  <a:solidFill>
                    <a:srgbClr val="FF33CC"/>
                  </a:solidFill>
                  <a:latin typeface="Times New Roman" panose="02020603050405020304" pitchFamily="18" charset="0"/>
                </a:rPr>
                <a:t>p</a:t>
              </a:r>
            </a:p>
          </p:txBody>
        </p:sp>
        <p:sp>
          <p:nvSpPr>
            <p:cNvPr id="266272" name="矩形 266271"/>
            <p:cNvSpPr/>
            <p:nvPr/>
          </p:nvSpPr>
          <p:spPr>
            <a:xfrm>
              <a:off x="444" y="3293"/>
              <a:ext cx="241" cy="327"/>
            </a:xfrm>
            <a:prstGeom prst="rect">
              <a:avLst/>
            </a:prstGeom>
            <a:noFill/>
            <a:ln w="9525">
              <a:noFill/>
            </a:ln>
          </p:spPr>
          <p:txBody>
            <a:bodyPr wrap="none" anchor="t" anchorCtr="0">
              <a:spAutoFit/>
            </a:bodyPr>
            <a:lstStyle/>
            <a:p>
              <a:pPr algn="ctr"/>
              <a:r>
                <a:rPr lang="en-US" altLang="zh-CN" sz="2800" b="1" i="1">
                  <a:solidFill>
                    <a:srgbClr val="FF33CC"/>
                  </a:solidFill>
                  <a:latin typeface="Times New Roman" panose="02020603050405020304" pitchFamily="18" charset="0"/>
                </a:rPr>
                <a:t>n</a:t>
              </a:r>
            </a:p>
          </p:txBody>
        </p:sp>
        <p:sp>
          <p:nvSpPr>
            <p:cNvPr id="266273" name="矩形 266272"/>
            <p:cNvSpPr/>
            <p:nvPr/>
          </p:nvSpPr>
          <p:spPr>
            <a:xfrm>
              <a:off x="658" y="3368"/>
              <a:ext cx="749" cy="250"/>
            </a:xfrm>
            <a:prstGeom prst="rect">
              <a:avLst/>
            </a:prstGeom>
            <a:noFill/>
            <a:ln w="9525">
              <a:noFill/>
            </a:ln>
          </p:spPr>
          <p:txBody>
            <a:bodyPr wrap="none" anchor="t" anchorCtr="0">
              <a:spAutoFit/>
            </a:bodyPr>
            <a:lstStyle/>
            <a:p>
              <a:pPr algn="ctr"/>
              <a:r>
                <a:rPr lang="en-US" altLang="zh-CN" sz="2000" b="1">
                  <a:solidFill>
                    <a:schemeClr val="accent2"/>
                  </a:solidFill>
                  <a:latin typeface="Times New Roman" panose="02020603050405020304" pitchFamily="18" charset="0"/>
                </a:rPr>
                <a:t>(</a:t>
              </a:r>
              <a:r>
                <a:rPr lang="zh-CN" altLang="en-US" sz="2000" b="1" dirty="0">
                  <a:solidFill>
                    <a:schemeClr val="accent2"/>
                  </a:solidFill>
                  <a:latin typeface="Times New Roman" panose="02020603050405020304" pitchFamily="18" charset="0"/>
                </a:rPr>
                <a:t>转</a:t>
              </a:r>
              <a:r>
                <a:rPr lang="en-US" altLang="zh-CN" sz="2000" b="1">
                  <a:solidFill>
                    <a:schemeClr val="accent2"/>
                  </a:solidFill>
                  <a:latin typeface="Times New Roman" panose="02020603050405020304" pitchFamily="18" charset="0"/>
                </a:rPr>
                <a:t>/</a:t>
              </a:r>
              <a:r>
                <a:rPr lang="zh-CN" altLang="en-US" sz="2000" b="1" dirty="0">
                  <a:solidFill>
                    <a:schemeClr val="accent2"/>
                  </a:solidFill>
                  <a:latin typeface="Times New Roman" panose="02020603050405020304" pitchFamily="18" charset="0"/>
                </a:rPr>
                <a:t>每分</a:t>
              </a:r>
              <a:r>
                <a:rPr lang="en-US" altLang="zh-CN" sz="2000" b="1">
                  <a:solidFill>
                    <a:schemeClr val="accent2"/>
                  </a:solidFill>
                  <a:latin typeface="Times New Roman" panose="02020603050405020304" pitchFamily="18" charset="0"/>
                </a:rPr>
                <a:t>)</a:t>
              </a:r>
            </a:p>
          </p:txBody>
        </p:sp>
        <p:sp>
          <p:nvSpPr>
            <p:cNvPr id="266274" name="直接连接符 266273"/>
            <p:cNvSpPr/>
            <p:nvPr/>
          </p:nvSpPr>
          <p:spPr>
            <a:xfrm flipH="1">
              <a:off x="624" y="3360"/>
              <a:ext cx="84" cy="228"/>
            </a:xfrm>
            <a:prstGeom prst="line">
              <a:avLst/>
            </a:prstGeom>
            <a:ln w="9525" cap="flat" cmpd="sng">
              <a:solidFill>
                <a:schemeClr val="tx2"/>
              </a:solidFill>
              <a:prstDash val="solid"/>
              <a:headEnd type="none" w="med" len="med"/>
              <a:tailEnd type="none" w="med" len="med"/>
            </a:ln>
          </p:spPr>
        </p:sp>
      </p:grpSp>
      <p:sp>
        <p:nvSpPr>
          <p:cNvPr id="35"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470852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6243">
                                            <p:txEl>
                                              <p:pRg st="0" end="0"/>
                                            </p:txEl>
                                          </p:spTgt>
                                        </p:tgtEl>
                                        <p:attrNameLst>
                                          <p:attrName>style.visibility</p:attrName>
                                        </p:attrNameLst>
                                      </p:cBhvr>
                                      <p:to>
                                        <p:strVal val="visible"/>
                                      </p:to>
                                    </p:set>
                                    <p:animEffect transition="in" filter="wipe(left)">
                                      <p:cBhvr>
                                        <p:cTn id="7" dur="500"/>
                                        <p:tgtEl>
                                          <p:spTgt spid="2662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100000"/>
                                  </p:iterate>
                                  <p:childTnLst>
                                    <p:set>
                                      <p:cBhvr>
                                        <p:cTn id="11" dur="1" fill="hold">
                                          <p:stCondLst>
                                            <p:cond delay="0"/>
                                          </p:stCondLst>
                                        </p:cTn>
                                        <p:tgtEl>
                                          <p:spTgt spid="266242"/>
                                        </p:tgtEl>
                                        <p:attrNameLst>
                                          <p:attrName>style.visibility</p:attrName>
                                        </p:attrNameLst>
                                      </p:cBhvr>
                                      <p:to>
                                        <p:strVal val="visible"/>
                                      </p:to>
                                    </p:set>
                                    <p:animEffect transition="in" filter="wipe(left)">
                                      <p:cBhvr>
                                        <p:cTn id="12" dur="75"/>
                                        <p:tgtEl>
                                          <p:spTgt spid="2662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6244"/>
                                        </p:tgtEl>
                                        <p:attrNameLst>
                                          <p:attrName>style.visibility</p:attrName>
                                        </p:attrNameLst>
                                      </p:cBhvr>
                                      <p:to>
                                        <p:strVal val="visible"/>
                                      </p:to>
                                    </p:set>
                                    <p:animEffect transition="in" filter="wipe(left)">
                                      <p:cBhvr>
                                        <p:cTn id="17" dur="500"/>
                                        <p:tgtEl>
                                          <p:spTgt spid="26624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66246"/>
                                        </p:tgtEl>
                                        <p:attrNameLst>
                                          <p:attrName>style.visibility</p:attrName>
                                        </p:attrNameLst>
                                      </p:cBhvr>
                                      <p:to>
                                        <p:strVal val="visible"/>
                                      </p:to>
                                    </p:set>
                                    <p:animEffect transition="in" filter="wipe(left)">
                                      <p:cBhvr>
                                        <p:cTn id="22" dur="500"/>
                                        <p:tgtEl>
                                          <p:spTgt spid="26624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66245"/>
                                        </p:tgtEl>
                                        <p:attrNameLst>
                                          <p:attrName>style.visibility</p:attrName>
                                        </p:attrNameLst>
                                      </p:cBhvr>
                                      <p:to>
                                        <p:strVal val="visible"/>
                                      </p:to>
                                    </p:set>
                                    <p:animEffect transition="in" filter="wipe(left)">
                                      <p:cBhvr>
                                        <p:cTn id="27" dur="500"/>
                                        <p:tgtEl>
                                          <p:spTgt spid="26624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266249"/>
                                        </p:tgtEl>
                                        <p:attrNameLst>
                                          <p:attrName>style.visibility</p:attrName>
                                        </p:attrNameLst>
                                      </p:cBhvr>
                                      <p:to>
                                        <p:strVal val="visible"/>
                                      </p:to>
                                    </p:set>
                                    <p:animEffect transition="in" filter="blinds(vertical)">
                                      <p:cBhvr>
                                        <p:cTn id="32" dur="500"/>
                                        <p:tgtEl>
                                          <p:spTgt spid="26624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5" fill="hold" grpId="0" nodeType="clickEffect">
                                  <p:stCondLst>
                                    <p:cond delay="0"/>
                                  </p:stCondLst>
                                  <p:childTnLst>
                                    <p:set>
                                      <p:cBhvr>
                                        <p:cTn id="36" dur="1" fill="hold">
                                          <p:stCondLst>
                                            <p:cond delay="0"/>
                                          </p:stCondLst>
                                        </p:cTn>
                                        <p:tgtEl>
                                          <p:spTgt spid="266250"/>
                                        </p:tgtEl>
                                        <p:attrNameLst>
                                          <p:attrName>style.visibility</p:attrName>
                                        </p:attrNameLst>
                                      </p:cBhvr>
                                      <p:to>
                                        <p:strVal val="visible"/>
                                      </p:to>
                                    </p:set>
                                    <p:animEffect transition="in" filter="blinds(vertical)">
                                      <p:cBhvr>
                                        <p:cTn id="37" dur="500"/>
                                        <p:tgtEl>
                                          <p:spTgt spid="266250"/>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32" fill="hold" nodeType="clickEffect">
                                  <p:stCondLst>
                                    <p:cond delay="0"/>
                                  </p:stCondLst>
                                  <p:childTnLst>
                                    <p:set>
                                      <p:cBhvr>
                                        <p:cTn id="41" dur="1" fill="hold">
                                          <p:stCondLst>
                                            <p:cond delay="0"/>
                                          </p:stCondLst>
                                        </p:cTn>
                                        <p:tgtEl>
                                          <p:spTgt spid="266251"/>
                                        </p:tgtEl>
                                        <p:attrNameLst>
                                          <p:attrName>style.visibility</p:attrName>
                                        </p:attrNameLst>
                                      </p:cBhvr>
                                      <p:to>
                                        <p:strVal val="visible"/>
                                      </p:to>
                                    </p:set>
                                    <p:animEffect transition="in" filter="box(out)">
                                      <p:cBhvr>
                                        <p:cTn id="42" dur="500"/>
                                        <p:tgtEl>
                                          <p:spTgt spid="266251"/>
                                        </p:tgtEl>
                                      </p:cBhvr>
                                    </p:animEffect>
                                  </p:childTnLst>
                                  <p:subTnLst>
                                    <p:audio>
                                      <p:cMediaNode>
                                        <p:cTn display="0" masterRel="sameClick">
                                          <p:stCondLst>
                                            <p:cond evt="begin" delay="0">
                                              <p:tn val="4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2" grpId="0"/>
      <p:bldP spid="266243" grpId="0" build="p"/>
      <p:bldP spid="266244" grpId="0"/>
      <p:bldP spid="266246" grpId="0"/>
      <p:bldP spid="266249" grpId="0" animBg="1"/>
      <p:bldP spid="26625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7266" name="组合 267265"/>
          <p:cNvGrpSpPr/>
          <p:nvPr/>
        </p:nvGrpSpPr>
        <p:grpSpPr>
          <a:xfrm>
            <a:off x="4910138" y="1143000"/>
            <a:ext cx="3330575" cy="3352800"/>
            <a:chOff x="3093" y="720"/>
            <a:chExt cx="2098" cy="2112"/>
          </a:xfrm>
        </p:grpSpPr>
        <p:sp>
          <p:nvSpPr>
            <p:cNvPr id="267267" name="任意多边形 267266"/>
            <p:cNvSpPr/>
            <p:nvPr/>
          </p:nvSpPr>
          <p:spPr>
            <a:xfrm flipV="1">
              <a:off x="3258" y="2256"/>
              <a:ext cx="1806" cy="420"/>
            </a:xfrm>
            <a:custGeom>
              <a:avLst/>
              <a:gdLst>
                <a:gd name="txL" fmla="*/ 4500 w 21600"/>
                <a:gd name="txT" fmla="*/ 4500 h 21600"/>
                <a:gd name="txR" fmla="*/ 17100 w 21600"/>
                <a:gd name="txB" fmla="*/ 17100 h 21600"/>
              </a:gdLst>
              <a:ahLst/>
              <a:cxnLst>
                <a:cxn ang="0">
                  <a:pos x="18900" y="10800"/>
                </a:cxn>
                <a:cxn ang="90">
                  <a:pos x="10800" y="21600"/>
                </a:cxn>
                <a:cxn ang="180">
                  <a:pos x="2700" y="10800"/>
                </a:cxn>
                <a:cxn ang="270">
                  <a:pos x="10800" y="0"/>
                </a:cxn>
              </a:cxnLst>
              <a:rect l="txL" t="txT" r="txR" b="txB"/>
              <a:pathLst>
                <a:path w="21600" h="21600">
                  <a:moveTo>
                    <a:pt x="0" y="0"/>
                  </a:moveTo>
                  <a:lnTo>
                    <a:pt x="5400" y="21600"/>
                  </a:lnTo>
                  <a:lnTo>
                    <a:pt x="16200" y="21600"/>
                  </a:lnTo>
                  <a:lnTo>
                    <a:pt x="21600" y="0"/>
                  </a:lnTo>
                  <a:close/>
                </a:path>
              </a:pathLst>
            </a:custGeom>
            <a:solidFill>
              <a:srgbClr val="326680"/>
            </a:solidFill>
            <a:ln w="9525">
              <a:noFill/>
            </a:ln>
          </p:spPr>
          <p:txBody>
            <a:bodyPr/>
            <a:lstStyle/>
            <a:p>
              <a:endParaRPr lang="zh-CN" altLang="en-US"/>
            </a:p>
          </p:txBody>
        </p:sp>
        <p:sp>
          <p:nvSpPr>
            <p:cNvPr id="267268" name="椭圆 267267"/>
            <p:cNvSpPr/>
            <p:nvPr/>
          </p:nvSpPr>
          <p:spPr>
            <a:xfrm>
              <a:off x="3349" y="984"/>
              <a:ext cx="1667" cy="1610"/>
            </a:xfrm>
            <a:prstGeom prst="ellipse">
              <a:avLst/>
            </a:prstGeom>
            <a:solidFill>
              <a:srgbClr val="326680"/>
            </a:solidFill>
            <a:ln w="9525">
              <a:noFill/>
            </a:ln>
          </p:spPr>
          <p:txBody>
            <a:bodyPr/>
            <a:lstStyle/>
            <a:p>
              <a:endParaRPr lang="zh-CN" altLang="en-US"/>
            </a:p>
          </p:txBody>
        </p:sp>
        <p:sp>
          <p:nvSpPr>
            <p:cNvPr id="267269" name="矩形 267268"/>
            <p:cNvSpPr/>
            <p:nvPr/>
          </p:nvSpPr>
          <p:spPr>
            <a:xfrm>
              <a:off x="3204" y="2544"/>
              <a:ext cx="132" cy="132"/>
            </a:xfrm>
            <a:prstGeom prst="rect">
              <a:avLst/>
            </a:prstGeom>
            <a:solidFill>
              <a:schemeClr val="bg1"/>
            </a:solidFill>
            <a:ln w="9525" cap="flat" cmpd="sng">
              <a:solidFill>
                <a:schemeClr val="bg1"/>
              </a:solidFill>
              <a:prstDash val="solid"/>
              <a:miter/>
              <a:headEnd type="none" w="med" len="med"/>
              <a:tailEnd type="none" w="med" len="med"/>
            </a:ln>
          </p:spPr>
          <p:txBody>
            <a:bodyPr/>
            <a:lstStyle/>
            <a:p>
              <a:endParaRPr lang="zh-CN" altLang="en-US"/>
            </a:p>
          </p:txBody>
        </p:sp>
        <p:sp>
          <p:nvSpPr>
            <p:cNvPr id="267270" name="矩形 267269"/>
            <p:cNvSpPr/>
            <p:nvPr/>
          </p:nvSpPr>
          <p:spPr>
            <a:xfrm>
              <a:off x="4968" y="2580"/>
              <a:ext cx="132" cy="132"/>
            </a:xfrm>
            <a:prstGeom prst="rect">
              <a:avLst/>
            </a:prstGeom>
            <a:solidFill>
              <a:schemeClr val="bg1"/>
            </a:solidFill>
            <a:ln w="9525" cap="flat" cmpd="sng">
              <a:solidFill>
                <a:schemeClr val="bg1"/>
              </a:solidFill>
              <a:prstDash val="solid"/>
              <a:miter/>
              <a:headEnd type="none" w="med" len="med"/>
              <a:tailEnd type="none" w="med" len="med"/>
            </a:ln>
          </p:spPr>
          <p:txBody>
            <a:bodyPr/>
            <a:lstStyle/>
            <a:p>
              <a:endParaRPr lang="zh-CN" altLang="en-US"/>
            </a:p>
          </p:txBody>
        </p:sp>
        <p:sp>
          <p:nvSpPr>
            <p:cNvPr id="267271" name="矩形 267270"/>
            <p:cNvSpPr/>
            <p:nvPr/>
          </p:nvSpPr>
          <p:spPr>
            <a:xfrm>
              <a:off x="3945" y="720"/>
              <a:ext cx="319" cy="288"/>
            </a:xfrm>
            <a:prstGeom prst="rect">
              <a:avLst/>
            </a:prstGeom>
            <a:noFill/>
            <a:ln w="9525">
              <a:noFill/>
            </a:ln>
          </p:spPr>
          <p:txBody>
            <a:bodyPr>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p>
          </p:txBody>
        </p:sp>
        <p:sp>
          <p:nvSpPr>
            <p:cNvPr id="267272" name="矩形 267271"/>
            <p:cNvSpPr/>
            <p:nvPr/>
          </p:nvSpPr>
          <p:spPr>
            <a:xfrm>
              <a:off x="4017" y="2544"/>
              <a:ext cx="319" cy="288"/>
            </a:xfrm>
            <a:prstGeom prst="rect">
              <a:avLst/>
            </a:prstGeom>
            <a:noFill/>
            <a:ln w="9525">
              <a:noFill/>
            </a:ln>
          </p:spPr>
          <p:txBody>
            <a:bodyPr wrap="none" anchor="t" anchorCtr="0">
              <a:spAutoFit/>
            </a:bodyPr>
            <a:lstStyle/>
            <a:p>
              <a:pPr algn="ctr"/>
              <a:r>
                <a:rPr lang="en-US" altLang="zh-CN" b="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2</a:t>
              </a:r>
            </a:p>
          </p:txBody>
        </p:sp>
        <p:sp>
          <p:nvSpPr>
            <p:cNvPr id="267273" name="矩形 267272"/>
            <p:cNvSpPr/>
            <p:nvPr/>
          </p:nvSpPr>
          <p:spPr>
            <a:xfrm>
              <a:off x="4857" y="2100"/>
              <a:ext cx="319"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1</a:t>
              </a:r>
            </a:p>
          </p:txBody>
        </p:sp>
        <p:sp>
          <p:nvSpPr>
            <p:cNvPr id="267274" name="矩形 267273"/>
            <p:cNvSpPr/>
            <p:nvPr/>
          </p:nvSpPr>
          <p:spPr>
            <a:xfrm>
              <a:off x="3093" y="1236"/>
              <a:ext cx="319" cy="288"/>
            </a:xfrm>
            <a:prstGeom prst="rect">
              <a:avLst/>
            </a:prstGeom>
            <a:noFill/>
            <a:ln w="9525">
              <a:noFill/>
            </a:ln>
          </p:spPr>
          <p:txBody>
            <a:bodyPr wrap="none" anchor="t" anchorCtr="0">
              <a:spAutoFit/>
            </a:bodyPr>
            <a:lstStyle/>
            <a:p>
              <a:pPr algn="ctr"/>
              <a:r>
                <a:rPr lang="en-US" altLang="zh-CN" b="1">
                  <a:solidFill>
                    <a:srgbClr val="009900"/>
                  </a:solidFill>
                  <a:latin typeface="宋体" panose="02010600030101010101" pitchFamily="2" charset="-122"/>
                </a:rPr>
                <a:t>V</a:t>
              </a:r>
              <a:r>
                <a:rPr lang="en-US" altLang="zh-CN" b="1" baseline="-25000">
                  <a:solidFill>
                    <a:srgbClr val="009900"/>
                  </a:solidFill>
                  <a:latin typeface="宋体" panose="02010600030101010101" pitchFamily="2" charset="-122"/>
                </a:rPr>
                <a:t>2</a:t>
              </a:r>
            </a:p>
          </p:txBody>
        </p:sp>
        <p:sp>
          <p:nvSpPr>
            <p:cNvPr id="267275" name="矩形 267274"/>
            <p:cNvSpPr/>
            <p:nvPr/>
          </p:nvSpPr>
          <p:spPr>
            <a:xfrm>
              <a:off x="3163" y="2076"/>
              <a:ext cx="372"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1</a:t>
              </a:r>
            </a:p>
          </p:txBody>
        </p:sp>
        <p:sp>
          <p:nvSpPr>
            <p:cNvPr id="267276" name="矩形 267275"/>
            <p:cNvSpPr/>
            <p:nvPr/>
          </p:nvSpPr>
          <p:spPr>
            <a:xfrm>
              <a:off x="4819" y="1140"/>
              <a:ext cx="372" cy="288"/>
            </a:xfrm>
            <a:prstGeom prst="rect">
              <a:avLst/>
            </a:prstGeom>
            <a:noFill/>
            <a:ln w="9525">
              <a:noFill/>
            </a:ln>
          </p:spPr>
          <p:txBody>
            <a:bodyPr wrap="none" anchor="t" anchorCtr="0">
              <a:spAutoFit/>
            </a:bodyPr>
            <a:lstStyle/>
            <a:p>
              <a:pPr algn="ctr"/>
              <a:r>
                <a:rPr lang="en-US" altLang="zh-CN" b="1">
                  <a:solidFill>
                    <a:srgbClr val="FF0066"/>
                  </a:solidFill>
                  <a:latin typeface="宋体" panose="02010600030101010101" pitchFamily="2" charset="-122"/>
                </a:rPr>
                <a:t>W</a:t>
              </a:r>
              <a:r>
                <a:rPr lang="en-US" altLang="zh-CN" b="1" baseline="-25000">
                  <a:solidFill>
                    <a:srgbClr val="FF0066"/>
                  </a:solidFill>
                  <a:latin typeface="宋体" panose="02010600030101010101" pitchFamily="2" charset="-122"/>
                </a:rPr>
                <a:t>2</a:t>
              </a:r>
            </a:p>
          </p:txBody>
        </p:sp>
        <p:sp>
          <p:nvSpPr>
            <p:cNvPr id="267277" name="椭圆 267276"/>
            <p:cNvSpPr/>
            <p:nvPr/>
          </p:nvSpPr>
          <p:spPr>
            <a:xfrm>
              <a:off x="3417" y="1043"/>
              <a:ext cx="1531" cy="1493"/>
            </a:xfrm>
            <a:prstGeom prst="ellipse">
              <a:avLst/>
            </a:prstGeom>
            <a:solidFill>
              <a:srgbClr val="B2B2B2"/>
            </a:solidFill>
            <a:ln w="28575" cap="flat" cmpd="sng">
              <a:solidFill>
                <a:schemeClr val="bg2"/>
              </a:solidFill>
              <a:prstDash val="solid"/>
              <a:headEnd type="none" w="med" len="med"/>
              <a:tailEnd type="none" w="med" len="med"/>
            </a:ln>
          </p:spPr>
          <p:txBody>
            <a:bodyPr/>
            <a:lstStyle/>
            <a:p>
              <a:endParaRPr lang="zh-CN" altLang="en-US"/>
            </a:p>
          </p:txBody>
        </p:sp>
        <p:sp>
          <p:nvSpPr>
            <p:cNvPr id="267278" name="矩形 267277"/>
            <p:cNvSpPr/>
            <p:nvPr/>
          </p:nvSpPr>
          <p:spPr>
            <a:xfrm rot="-3245417">
              <a:off x="4613" y="2051"/>
              <a:ext cx="126" cy="129"/>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7279" name="矩形 267278"/>
            <p:cNvSpPr/>
            <p:nvPr/>
          </p:nvSpPr>
          <p:spPr>
            <a:xfrm rot="-3245417">
              <a:off x="4554" y="2018"/>
              <a:ext cx="109" cy="82"/>
            </a:xfrm>
            <a:prstGeom prst="rect">
              <a:avLst/>
            </a:prstGeom>
            <a:solidFill>
              <a:schemeClr val="bg1"/>
            </a:solidFill>
            <a:ln w="9525">
              <a:noFill/>
            </a:ln>
          </p:spPr>
          <p:txBody>
            <a:bodyPr/>
            <a:lstStyle/>
            <a:p>
              <a:endParaRPr lang="zh-CN" altLang="en-US"/>
            </a:p>
          </p:txBody>
        </p:sp>
        <p:sp>
          <p:nvSpPr>
            <p:cNvPr id="267280" name="矩形 267279"/>
            <p:cNvSpPr/>
            <p:nvPr/>
          </p:nvSpPr>
          <p:spPr>
            <a:xfrm>
              <a:off x="4101" y="2316"/>
              <a:ext cx="128" cy="113"/>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7281" name="矩形 267280"/>
            <p:cNvSpPr/>
            <p:nvPr/>
          </p:nvSpPr>
          <p:spPr>
            <a:xfrm>
              <a:off x="4109" y="2278"/>
              <a:ext cx="116" cy="92"/>
            </a:xfrm>
            <a:prstGeom prst="rect">
              <a:avLst/>
            </a:prstGeom>
            <a:solidFill>
              <a:schemeClr val="bg1"/>
            </a:solidFill>
            <a:ln w="9525">
              <a:noFill/>
            </a:ln>
          </p:spPr>
          <p:txBody>
            <a:bodyPr/>
            <a:lstStyle/>
            <a:p>
              <a:endParaRPr lang="zh-CN" altLang="en-US"/>
            </a:p>
          </p:txBody>
        </p:sp>
        <p:sp>
          <p:nvSpPr>
            <p:cNvPr id="267282" name="矩形 267281"/>
            <p:cNvSpPr/>
            <p:nvPr/>
          </p:nvSpPr>
          <p:spPr>
            <a:xfrm flipV="1">
              <a:off x="4092" y="1138"/>
              <a:ext cx="128" cy="118"/>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7283" name="任意多边形 267282"/>
            <p:cNvSpPr/>
            <p:nvPr/>
          </p:nvSpPr>
          <p:spPr>
            <a:xfrm rot="-7362625" flipV="1">
              <a:off x="4631" y="1434"/>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7284" name="矩形 267283"/>
            <p:cNvSpPr/>
            <p:nvPr/>
          </p:nvSpPr>
          <p:spPr>
            <a:xfrm rot="8757774">
              <a:off x="3689" y="1988"/>
              <a:ext cx="51" cy="135"/>
            </a:xfrm>
            <a:prstGeom prst="rect">
              <a:avLst/>
            </a:prstGeom>
            <a:solidFill>
              <a:schemeClr val="bg1"/>
            </a:solidFill>
            <a:ln w="9525">
              <a:noFill/>
            </a:ln>
          </p:spPr>
          <p:txBody>
            <a:bodyPr/>
            <a:lstStyle/>
            <a:p>
              <a:endParaRPr lang="zh-CN" altLang="en-US"/>
            </a:p>
          </p:txBody>
        </p:sp>
        <p:sp>
          <p:nvSpPr>
            <p:cNvPr id="267285" name="矩形 267284"/>
            <p:cNvSpPr/>
            <p:nvPr/>
          </p:nvSpPr>
          <p:spPr>
            <a:xfrm rot="7284301">
              <a:off x="3591" y="1464"/>
              <a:ext cx="128" cy="157"/>
            </a:xfrm>
            <a:prstGeom prst="rect">
              <a:avLst/>
            </a:prstGeom>
            <a:solidFill>
              <a:schemeClr val="bg1"/>
            </a:solidFill>
            <a:ln w="28575" cap="flat" cmpd="sng">
              <a:solidFill>
                <a:schemeClr val="bg2"/>
              </a:solidFill>
              <a:prstDash val="solid"/>
              <a:miter/>
              <a:headEnd type="none" w="med" len="med"/>
              <a:tailEnd type="none" w="med" len="med"/>
            </a:ln>
          </p:spPr>
          <p:txBody>
            <a:bodyPr/>
            <a:lstStyle/>
            <a:p>
              <a:endParaRPr lang="zh-CN" altLang="en-US"/>
            </a:p>
          </p:txBody>
        </p:sp>
        <p:sp>
          <p:nvSpPr>
            <p:cNvPr id="267286" name="任意多边形 267285"/>
            <p:cNvSpPr/>
            <p:nvPr/>
          </p:nvSpPr>
          <p:spPr>
            <a:xfrm rot="3437375" flipV="1">
              <a:off x="3601" y="2040"/>
              <a:ext cx="121" cy="121"/>
            </a:xfrm>
            <a:custGeom>
              <a:avLst/>
              <a:gdLst/>
              <a:ahLst/>
              <a:cxnLst/>
              <a:rect l="0" t="0" r="0" b="0"/>
              <a:pathLst>
                <a:path w="240" h="240">
                  <a:moveTo>
                    <a:pt x="0" y="240"/>
                  </a:moveTo>
                  <a:lnTo>
                    <a:pt x="0" y="0"/>
                  </a:lnTo>
                  <a:lnTo>
                    <a:pt x="240" y="0"/>
                  </a:lnTo>
                  <a:lnTo>
                    <a:pt x="240" y="240"/>
                  </a:lnTo>
                </a:path>
              </a:pathLst>
            </a:custGeom>
            <a:solidFill>
              <a:schemeClr val="bg1"/>
            </a:solidFill>
            <a:ln w="28575" cap="flat" cmpd="sng">
              <a:solidFill>
                <a:schemeClr val="bg2">
                  <a:alpha val="100000"/>
                </a:schemeClr>
              </a:solidFill>
              <a:prstDash val="solid"/>
              <a:headEnd type="none" w="med" len="med"/>
              <a:tailEnd type="none" w="sm" len="lg"/>
            </a:ln>
          </p:spPr>
          <p:txBody>
            <a:bodyPr/>
            <a:lstStyle/>
            <a:p>
              <a:endParaRPr lang="zh-CN" altLang="en-US"/>
            </a:p>
          </p:txBody>
        </p:sp>
        <p:sp>
          <p:nvSpPr>
            <p:cNvPr id="267287" name="矩形 267286"/>
            <p:cNvSpPr/>
            <p:nvPr/>
          </p:nvSpPr>
          <p:spPr>
            <a:xfrm rot="6815119">
              <a:off x="3634" y="1481"/>
              <a:ext cx="112" cy="160"/>
            </a:xfrm>
            <a:prstGeom prst="rect">
              <a:avLst/>
            </a:prstGeom>
            <a:solidFill>
              <a:schemeClr val="bg1"/>
            </a:solidFill>
            <a:ln w="9525">
              <a:noFill/>
            </a:ln>
          </p:spPr>
          <p:txBody>
            <a:bodyPr/>
            <a:lstStyle/>
            <a:p>
              <a:endParaRPr lang="zh-CN" altLang="en-US"/>
            </a:p>
          </p:txBody>
        </p:sp>
        <p:sp>
          <p:nvSpPr>
            <p:cNvPr id="267288" name="矩形 267287"/>
            <p:cNvSpPr/>
            <p:nvPr/>
          </p:nvSpPr>
          <p:spPr>
            <a:xfrm flipV="1">
              <a:off x="4101" y="1227"/>
              <a:ext cx="115" cy="92"/>
            </a:xfrm>
            <a:prstGeom prst="rect">
              <a:avLst/>
            </a:prstGeom>
            <a:solidFill>
              <a:schemeClr val="bg1"/>
            </a:solidFill>
            <a:ln w="9525">
              <a:noFill/>
            </a:ln>
          </p:spPr>
          <p:txBody>
            <a:bodyPr/>
            <a:lstStyle/>
            <a:p>
              <a:endParaRPr lang="zh-CN" altLang="en-US"/>
            </a:p>
          </p:txBody>
        </p:sp>
        <p:sp>
          <p:nvSpPr>
            <p:cNvPr id="267289" name="矩形 267288"/>
            <p:cNvSpPr/>
            <p:nvPr/>
          </p:nvSpPr>
          <p:spPr>
            <a:xfrm rot="-2042226">
              <a:off x="4613" y="1478"/>
              <a:ext cx="46" cy="118"/>
            </a:xfrm>
            <a:prstGeom prst="rect">
              <a:avLst/>
            </a:prstGeom>
            <a:solidFill>
              <a:schemeClr val="bg1"/>
            </a:solidFill>
            <a:ln w="9525">
              <a:noFill/>
            </a:ln>
          </p:spPr>
          <p:txBody>
            <a:bodyPr/>
            <a:lstStyle/>
            <a:p>
              <a:endParaRPr lang="zh-CN" altLang="en-US"/>
            </a:p>
          </p:txBody>
        </p:sp>
        <p:sp>
          <p:nvSpPr>
            <p:cNvPr id="267290" name="椭圆 267289"/>
            <p:cNvSpPr/>
            <p:nvPr/>
          </p:nvSpPr>
          <p:spPr>
            <a:xfrm>
              <a:off x="3633" y="1256"/>
              <a:ext cx="1083" cy="1051"/>
            </a:xfrm>
            <a:prstGeom prst="ellipse">
              <a:avLst/>
            </a:prstGeom>
            <a:solidFill>
              <a:schemeClr val="bg1"/>
            </a:solidFill>
            <a:ln w="28575" cap="flat" cmpd="sng">
              <a:solidFill>
                <a:schemeClr val="bg2"/>
              </a:solidFill>
              <a:prstDash val="solid"/>
              <a:headEnd type="none" w="med" len="med"/>
              <a:tailEnd type="none" w="med" len="med"/>
            </a:ln>
          </p:spPr>
          <p:txBody>
            <a:bodyPr/>
            <a:lstStyle/>
            <a:p>
              <a:endParaRPr lang="zh-CN" altLang="en-US"/>
            </a:p>
          </p:txBody>
        </p:sp>
        <p:sp>
          <p:nvSpPr>
            <p:cNvPr id="267291" name="矩形 267290"/>
            <p:cNvSpPr/>
            <p:nvPr/>
          </p:nvSpPr>
          <p:spPr>
            <a:xfrm rot="-3245417">
              <a:off x="4554" y="2018"/>
              <a:ext cx="109" cy="82"/>
            </a:xfrm>
            <a:prstGeom prst="rect">
              <a:avLst/>
            </a:prstGeom>
            <a:solidFill>
              <a:schemeClr val="bg1"/>
            </a:solidFill>
            <a:ln w="9525">
              <a:noFill/>
            </a:ln>
          </p:spPr>
          <p:txBody>
            <a:bodyPr/>
            <a:lstStyle/>
            <a:p>
              <a:endParaRPr lang="zh-CN" altLang="en-US"/>
            </a:p>
          </p:txBody>
        </p:sp>
        <p:sp>
          <p:nvSpPr>
            <p:cNvPr id="267292" name="矩形 267291"/>
            <p:cNvSpPr/>
            <p:nvPr/>
          </p:nvSpPr>
          <p:spPr>
            <a:xfrm>
              <a:off x="4109" y="2278"/>
              <a:ext cx="116" cy="92"/>
            </a:xfrm>
            <a:prstGeom prst="rect">
              <a:avLst/>
            </a:prstGeom>
            <a:solidFill>
              <a:schemeClr val="bg1"/>
            </a:solidFill>
            <a:ln w="9525">
              <a:noFill/>
            </a:ln>
          </p:spPr>
          <p:txBody>
            <a:bodyPr/>
            <a:lstStyle/>
            <a:p>
              <a:endParaRPr lang="zh-CN" altLang="en-US"/>
            </a:p>
          </p:txBody>
        </p:sp>
        <p:sp>
          <p:nvSpPr>
            <p:cNvPr id="267293" name="矩形 267292"/>
            <p:cNvSpPr/>
            <p:nvPr/>
          </p:nvSpPr>
          <p:spPr>
            <a:xfrm rot="8757774">
              <a:off x="3689" y="1988"/>
              <a:ext cx="51" cy="135"/>
            </a:xfrm>
            <a:prstGeom prst="rect">
              <a:avLst/>
            </a:prstGeom>
            <a:solidFill>
              <a:schemeClr val="bg1"/>
            </a:solidFill>
            <a:ln w="9525">
              <a:noFill/>
            </a:ln>
          </p:spPr>
          <p:txBody>
            <a:bodyPr/>
            <a:lstStyle/>
            <a:p>
              <a:endParaRPr lang="zh-CN" altLang="en-US"/>
            </a:p>
          </p:txBody>
        </p:sp>
        <p:sp>
          <p:nvSpPr>
            <p:cNvPr id="267294" name="矩形 267293"/>
            <p:cNvSpPr/>
            <p:nvPr/>
          </p:nvSpPr>
          <p:spPr>
            <a:xfrm flipV="1">
              <a:off x="4101" y="1227"/>
              <a:ext cx="115" cy="92"/>
            </a:xfrm>
            <a:prstGeom prst="rect">
              <a:avLst/>
            </a:prstGeom>
            <a:solidFill>
              <a:schemeClr val="bg1"/>
            </a:solidFill>
            <a:ln w="9525">
              <a:noFill/>
            </a:ln>
          </p:spPr>
          <p:txBody>
            <a:bodyPr/>
            <a:lstStyle/>
            <a:p>
              <a:endParaRPr lang="zh-CN" altLang="en-US"/>
            </a:p>
          </p:txBody>
        </p:sp>
        <p:sp>
          <p:nvSpPr>
            <p:cNvPr id="267295" name="矩形 267294"/>
            <p:cNvSpPr/>
            <p:nvPr/>
          </p:nvSpPr>
          <p:spPr>
            <a:xfrm rot="-2042226">
              <a:off x="4613" y="1478"/>
              <a:ext cx="46" cy="118"/>
            </a:xfrm>
            <a:prstGeom prst="rect">
              <a:avLst/>
            </a:prstGeom>
            <a:solidFill>
              <a:schemeClr val="bg1"/>
            </a:solidFill>
            <a:ln w="9525">
              <a:noFill/>
            </a:ln>
          </p:spPr>
          <p:txBody>
            <a:bodyPr/>
            <a:lstStyle/>
            <a:p>
              <a:endParaRPr lang="zh-CN" altLang="en-US"/>
            </a:p>
          </p:txBody>
        </p:sp>
        <p:sp>
          <p:nvSpPr>
            <p:cNvPr id="267296" name="椭圆 267295"/>
            <p:cNvSpPr/>
            <p:nvPr/>
          </p:nvSpPr>
          <p:spPr>
            <a:xfrm>
              <a:off x="4106" y="2324"/>
              <a:ext cx="110" cy="116"/>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7297" name="椭圆 267296"/>
            <p:cNvSpPr/>
            <p:nvPr/>
          </p:nvSpPr>
          <p:spPr>
            <a:xfrm>
              <a:off x="3575" y="1473"/>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7298" name="椭圆 267297"/>
            <p:cNvSpPr/>
            <p:nvPr/>
          </p:nvSpPr>
          <p:spPr>
            <a:xfrm>
              <a:off x="4619" y="2049"/>
              <a:ext cx="122" cy="123"/>
            </a:xfrm>
            <a:prstGeom prst="ellipse">
              <a:avLst/>
            </a:prstGeom>
            <a:solidFill>
              <a:schemeClr val="bg1"/>
            </a:solidFill>
            <a:ln w="38100" cap="flat" cmpd="sng">
              <a:solidFill>
                <a:srgbClr val="339966"/>
              </a:solidFill>
              <a:prstDash val="solid"/>
              <a:headEnd type="none" w="med" len="med"/>
              <a:tailEnd type="none" w="med" len="med"/>
            </a:ln>
          </p:spPr>
          <p:txBody>
            <a:bodyPr/>
            <a:lstStyle/>
            <a:p>
              <a:endParaRPr lang="zh-CN" altLang="en-US"/>
            </a:p>
          </p:txBody>
        </p:sp>
        <p:sp>
          <p:nvSpPr>
            <p:cNvPr id="267299" name="椭圆 267298"/>
            <p:cNvSpPr/>
            <p:nvPr/>
          </p:nvSpPr>
          <p:spPr>
            <a:xfrm>
              <a:off x="4106" y="1148"/>
              <a:ext cx="110" cy="110"/>
            </a:xfrm>
            <a:prstGeom prst="ellipse">
              <a:avLst/>
            </a:prstGeom>
            <a:solidFill>
              <a:schemeClr val="bg1"/>
            </a:solidFill>
            <a:ln w="38100" cap="flat" cmpd="sng">
              <a:solidFill>
                <a:srgbClr val="FFCC00"/>
              </a:solidFill>
              <a:prstDash val="solid"/>
              <a:headEnd type="none" w="med" len="med"/>
              <a:tailEnd type="none" w="med" len="med"/>
            </a:ln>
          </p:spPr>
          <p:txBody>
            <a:bodyPr/>
            <a:lstStyle/>
            <a:p>
              <a:endParaRPr lang="zh-CN" altLang="en-US"/>
            </a:p>
          </p:txBody>
        </p:sp>
        <p:sp>
          <p:nvSpPr>
            <p:cNvPr id="267300" name="椭圆 267299"/>
            <p:cNvSpPr/>
            <p:nvPr/>
          </p:nvSpPr>
          <p:spPr>
            <a:xfrm>
              <a:off x="3614" y="2036"/>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sp>
          <p:nvSpPr>
            <p:cNvPr id="267301" name="椭圆 267300"/>
            <p:cNvSpPr/>
            <p:nvPr/>
          </p:nvSpPr>
          <p:spPr>
            <a:xfrm>
              <a:off x="4640" y="1436"/>
              <a:ext cx="110" cy="116"/>
            </a:xfrm>
            <a:prstGeom prst="ellipse">
              <a:avLst/>
            </a:prstGeom>
            <a:solidFill>
              <a:schemeClr val="bg1"/>
            </a:solidFill>
            <a:ln w="38100" cap="flat" cmpd="sng">
              <a:solidFill>
                <a:srgbClr val="FF0000"/>
              </a:solidFill>
              <a:prstDash val="solid"/>
              <a:headEnd type="none" w="med" len="med"/>
              <a:tailEnd type="none" w="med" len="med"/>
            </a:ln>
          </p:spPr>
          <p:txBody>
            <a:bodyPr/>
            <a:lstStyle/>
            <a:p>
              <a:endParaRPr lang="zh-CN" altLang="en-US"/>
            </a:p>
          </p:txBody>
        </p:sp>
        <p:sp>
          <p:nvSpPr>
            <p:cNvPr id="267302" name="矩形 267301"/>
            <p:cNvSpPr/>
            <p:nvPr/>
          </p:nvSpPr>
          <p:spPr>
            <a:xfrm>
              <a:off x="3566" y="1963"/>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7303" name="矩形 267302"/>
            <p:cNvSpPr/>
            <p:nvPr/>
          </p:nvSpPr>
          <p:spPr>
            <a:xfrm>
              <a:off x="3530" y="1411"/>
              <a:ext cx="188" cy="231"/>
            </a:xfrm>
            <a:prstGeom prst="rect">
              <a:avLst/>
            </a:prstGeom>
            <a:noFill/>
            <a:ln w="9525">
              <a:noFill/>
            </a:ln>
          </p:spPr>
          <p:txBody>
            <a:bodyPr wrap="none" anchor="t" anchorCtr="0">
              <a:spAutoFit/>
            </a:bodyPr>
            <a:lstStyle/>
            <a:p>
              <a:pPr algn="ctr"/>
              <a:r>
                <a:rPr lang="en-US" altLang="zh-CN" sz="1800" b="1">
                  <a:solidFill>
                    <a:schemeClr val="tx2"/>
                  </a:solidFill>
                  <a:latin typeface="宋体" panose="02010600030101010101" pitchFamily="2" charset="-122"/>
                </a:rPr>
                <a:t>+</a:t>
              </a:r>
            </a:p>
          </p:txBody>
        </p:sp>
        <p:sp>
          <p:nvSpPr>
            <p:cNvPr id="267304" name="椭圆 267303"/>
            <p:cNvSpPr/>
            <p:nvPr/>
          </p:nvSpPr>
          <p:spPr>
            <a:xfrm>
              <a:off x="4674" y="1474"/>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sp>
          <p:nvSpPr>
            <p:cNvPr id="267305" name="椭圆 267304"/>
            <p:cNvSpPr/>
            <p:nvPr/>
          </p:nvSpPr>
          <p:spPr>
            <a:xfrm>
              <a:off x="4656" y="2098"/>
              <a:ext cx="32" cy="33"/>
            </a:xfrm>
            <a:prstGeom prst="ellipse">
              <a:avLst/>
            </a:prstGeom>
            <a:solidFill>
              <a:schemeClr val="tx1"/>
            </a:solidFill>
            <a:ln w="9525" cap="flat" cmpd="sng">
              <a:solidFill>
                <a:schemeClr val="tx2"/>
              </a:solidFill>
              <a:prstDash val="solid"/>
              <a:headEnd type="none" w="med" len="med"/>
              <a:tailEnd type="none" w="med" len="med"/>
            </a:ln>
          </p:spPr>
          <p:txBody>
            <a:bodyPr/>
            <a:lstStyle/>
            <a:p>
              <a:endParaRPr lang="zh-CN" altLang="en-US"/>
            </a:p>
          </p:txBody>
        </p:sp>
      </p:grpSp>
      <p:grpSp>
        <p:nvGrpSpPr>
          <p:cNvPr id="267306" name="组合 267305"/>
          <p:cNvGrpSpPr/>
          <p:nvPr/>
        </p:nvGrpSpPr>
        <p:grpSpPr>
          <a:xfrm>
            <a:off x="1293813" y="1447800"/>
            <a:ext cx="1822450" cy="3810000"/>
            <a:chOff x="815" y="912"/>
            <a:chExt cx="1148" cy="2400"/>
          </a:xfrm>
        </p:grpSpPr>
        <p:sp>
          <p:nvSpPr>
            <p:cNvPr id="267307" name="矩形 267306"/>
            <p:cNvSpPr/>
            <p:nvPr/>
          </p:nvSpPr>
          <p:spPr>
            <a:xfrm>
              <a:off x="936" y="2508"/>
              <a:ext cx="948" cy="804"/>
            </a:xfrm>
            <a:prstGeom prst="rect">
              <a:avLst/>
            </a:prstGeom>
            <a:solidFill>
              <a:srgbClr val="008080"/>
            </a:solidFill>
            <a:ln w="9525">
              <a:noFill/>
            </a:ln>
          </p:spPr>
          <p:txBody>
            <a:bodyPr/>
            <a:lstStyle/>
            <a:p>
              <a:endParaRPr lang="zh-CN" altLang="en-US"/>
            </a:p>
          </p:txBody>
        </p:sp>
        <p:sp>
          <p:nvSpPr>
            <p:cNvPr id="267308" name="矩形 267307"/>
            <p:cNvSpPr/>
            <p:nvPr/>
          </p:nvSpPr>
          <p:spPr>
            <a:xfrm>
              <a:off x="924" y="912"/>
              <a:ext cx="948" cy="828"/>
            </a:xfrm>
            <a:prstGeom prst="rect">
              <a:avLst/>
            </a:prstGeom>
            <a:solidFill>
              <a:srgbClr val="008080"/>
            </a:solidFill>
            <a:ln w="9525">
              <a:noFill/>
            </a:ln>
          </p:spPr>
          <p:txBody>
            <a:bodyPr/>
            <a:lstStyle/>
            <a:p>
              <a:endParaRPr lang="zh-CN" altLang="en-US"/>
            </a:p>
          </p:txBody>
        </p:sp>
        <p:sp>
          <p:nvSpPr>
            <p:cNvPr id="267309" name="文本框 267308"/>
            <p:cNvSpPr txBox="1"/>
            <p:nvPr/>
          </p:nvSpPr>
          <p:spPr>
            <a:xfrm>
              <a:off x="1262" y="2892"/>
              <a:ext cx="258" cy="365"/>
            </a:xfrm>
            <a:prstGeom prst="rect">
              <a:avLst/>
            </a:prstGeom>
            <a:noFill/>
            <a:ln w="9525">
              <a:noFill/>
            </a:ln>
          </p:spPr>
          <p:txBody>
            <a:bodyPr wrap="none" anchor="ctr" anchorCtr="0">
              <a:spAutoFit/>
            </a:bodyPr>
            <a:lstStyle/>
            <a:p>
              <a:pPr algn="ctr"/>
              <a:r>
                <a:rPr lang="en-US" altLang="zh-CN" sz="3200" b="1">
                  <a:solidFill>
                    <a:srgbClr val="FF00FF"/>
                  </a:solidFill>
                  <a:latin typeface="Times New Roman" panose="02020603050405020304" pitchFamily="18" charset="0"/>
                  <a:ea typeface="黑体" panose="02010609060101010101" pitchFamily="49" charset="-122"/>
                </a:rPr>
                <a:t>S</a:t>
              </a:r>
              <a:endParaRPr lang="en-US" altLang="zh-CN" b="1">
                <a:latin typeface="Times New Roman" panose="02020603050405020304" pitchFamily="18" charset="0"/>
                <a:ea typeface="黑体" panose="02010609060101010101" pitchFamily="49" charset="-122"/>
              </a:endParaRPr>
            </a:p>
          </p:txBody>
        </p:sp>
        <p:sp>
          <p:nvSpPr>
            <p:cNvPr id="267310" name="文本框 267309"/>
            <p:cNvSpPr txBox="1"/>
            <p:nvPr/>
          </p:nvSpPr>
          <p:spPr>
            <a:xfrm>
              <a:off x="1242" y="927"/>
              <a:ext cx="301" cy="365"/>
            </a:xfrm>
            <a:prstGeom prst="rect">
              <a:avLst/>
            </a:prstGeom>
            <a:noFill/>
            <a:ln w="9525">
              <a:noFill/>
            </a:ln>
          </p:spPr>
          <p:txBody>
            <a:bodyPr anchor="ctr" anchorCtr="0">
              <a:spAutoFit/>
            </a:bodyPr>
            <a:lstStyle/>
            <a:p>
              <a:pPr algn="ctr"/>
              <a:r>
                <a:rPr lang="en-US" altLang="zh-CN" sz="3200" b="1">
                  <a:solidFill>
                    <a:srgbClr val="FF00FF"/>
                  </a:solidFill>
                  <a:latin typeface="Times New Roman" panose="02020603050405020304" pitchFamily="18" charset="0"/>
                  <a:ea typeface="黑体" panose="02010609060101010101" pitchFamily="49" charset="-122"/>
                </a:rPr>
                <a:t>N</a:t>
              </a:r>
              <a:endParaRPr lang="en-US" altLang="zh-CN" b="1">
                <a:latin typeface="Times New Roman" panose="02020603050405020304" pitchFamily="18" charset="0"/>
                <a:ea typeface="黑体" panose="02010609060101010101" pitchFamily="49" charset="-122"/>
              </a:endParaRPr>
            </a:p>
          </p:txBody>
        </p:sp>
        <p:sp>
          <p:nvSpPr>
            <p:cNvPr id="267311" name="椭圆 267310"/>
            <p:cNvSpPr/>
            <p:nvPr/>
          </p:nvSpPr>
          <p:spPr>
            <a:xfrm>
              <a:off x="815" y="1494"/>
              <a:ext cx="1148" cy="1117"/>
            </a:xfrm>
            <a:prstGeom prst="ellipse">
              <a:avLst/>
            </a:prstGeom>
            <a:solidFill>
              <a:srgbClr val="FFFFFF"/>
            </a:solidFill>
            <a:ln w="28575">
              <a:noFill/>
            </a:ln>
          </p:spPr>
          <p:txBody>
            <a:bodyPr/>
            <a:lstStyle/>
            <a:p>
              <a:endParaRPr lang="zh-CN" altLang="en-US"/>
            </a:p>
          </p:txBody>
        </p:sp>
        <p:sp>
          <p:nvSpPr>
            <p:cNvPr id="267312" name="椭圆 267311"/>
            <p:cNvSpPr/>
            <p:nvPr/>
          </p:nvSpPr>
          <p:spPr>
            <a:xfrm>
              <a:off x="815" y="1602"/>
              <a:ext cx="1148" cy="1117"/>
            </a:xfrm>
            <a:prstGeom prst="ellipse">
              <a:avLst/>
            </a:prstGeom>
            <a:solidFill>
              <a:srgbClr val="FFFFFF"/>
            </a:solidFill>
            <a:ln w="28575">
              <a:noFill/>
            </a:ln>
          </p:spPr>
          <p:txBody>
            <a:bodyPr/>
            <a:lstStyle/>
            <a:p>
              <a:endParaRPr lang="zh-CN" altLang="en-US"/>
            </a:p>
          </p:txBody>
        </p:sp>
      </p:grpSp>
      <p:sp>
        <p:nvSpPr>
          <p:cNvPr id="267313" name="椭圆 267312"/>
          <p:cNvSpPr/>
          <p:nvPr/>
        </p:nvSpPr>
        <p:spPr>
          <a:xfrm>
            <a:off x="1389063" y="2581275"/>
            <a:ext cx="1593850" cy="1544638"/>
          </a:xfrm>
          <a:prstGeom prst="ellipse">
            <a:avLst/>
          </a:prstGeom>
          <a:solidFill>
            <a:srgbClr val="B2B2B2"/>
          </a:solidFill>
          <a:ln w="28575" cap="flat" cmpd="sng">
            <a:solidFill>
              <a:srgbClr val="969696"/>
            </a:solidFill>
            <a:prstDash val="solid"/>
            <a:headEnd type="none" w="med" len="med"/>
            <a:tailEnd type="none" w="med" len="med"/>
          </a:ln>
        </p:spPr>
        <p:txBody>
          <a:bodyPr/>
          <a:lstStyle/>
          <a:p>
            <a:endParaRPr lang="zh-CN" altLang="en-US"/>
          </a:p>
        </p:txBody>
      </p:sp>
      <p:sp>
        <p:nvSpPr>
          <p:cNvPr id="267314" name="椭圆 267313"/>
          <p:cNvSpPr/>
          <p:nvPr/>
        </p:nvSpPr>
        <p:spPr>
          <a:xfrm>
            <a:off x="2073275" y="2662238"/>
            <a:ext cx="266700" cy="266700"/>
          </a:xfrm>
          <a:prstGeom prst="ellipse">
            <a:avLst/>
          </a:prstGeom>
          <a:solidFill>
            <a:srgbClr val="FFFFFF"/>
          </a:solidFill>
          <a:ln w="28575" cap="flat" cmpd="sng">
            <a:solidFill>
              <a:srgbClr val="CC6600"/>
            </a:solidFill>
            <a:prstDash val="solid"/>
            <a:headEnd type="none" w="med" len="med"/>
            <a:tailEnd type="none" w="med" len="med"/>
          </a:ln>
        </p:spPr>
        <p:txBody>
          <a:bodyPr/>
          <a:lstStyle/>
          <a:p>
            <a:endParaRPr lang="zh-CN" altLang="en-US"/>
          </a:p>
        </p:txBody>
      </p:sp>
      <p:sp>
        <p:nvSpPr>
          <p:cNvPr id="267315" name="椭圆 267314"/>
          <p:cNvSpPr/>
          <p:nvPr/>
        </p:nvSpPr>
        <p:spPr>
          <a:xfrm>
            <a:off x="2073275" y="3767138"/>
            <a:ext cx="266700" cy="266700"/>
          </a:xfrm>
          <a:prstGeom prst="ellipse">
            <a:avLst/>
          </a:prstGeom>
          <a:solidFill>
            <a:srgbClr val="FFFFFF"/>
          </a:solidFill>
          <a:ln w="28575" cap="flat" cmpd="sng">
            <a:solidFill>
              <a:srgbClr val="CC6600"/>
            </a:solidFill>
            <a:prstDash val="solid"/>
            <a:headEnd type="none" w="med" len="med"/>
            <a:tailEnd type="none" w="med" len="med"/>
          </a:ln>
        </p:spPr>
        <p:txBody>
          <a:bodyPr/>
          <a:lstStyle/>
          <a:p>
            <a:endParaRPr lang="zh-CN" altLang="en-US"/>
          </a:p>
        </p:txBody>
      </p:sp>
      <p:sp>
        <p:nvSpPr>
          <p:cNvPr id="267316" name="任意多边形 267315"/>
          <p:cNvSpPr/>
          <p:nvPr/>
        </p:nvSpPr>
        <p:spPr>
          <a:xfrm rot="2645487">
            <a:off x="2874963" y="2271713"/>
            <a:ext cx="684212" cy="347662"/>
          </a:xfrm>
          <a:custGeom>
            <a:avLst/>
            <a:gdLst>
              <a:gd name="txL" fmla="*/ 0 w 20535"/>
              <a:gd name="txT" fmla="*/ 0 h 21600"/>
              <a:gd name="txR" fmla="*/ 20535 w 20535"/>
              <a:gd name="txB" fmla="*/ 21600 h 21600"/>
            </a:gdLst>
            <a:ahLst/>
            <a:cxnLst>
              <a:cxn ang="180">
                <a:pos x="0" y="111"/>
              </a:cxn>
              <a:cxn ang="0">
                <a:pos x="20534" y="10195"/>
              </a:cxn>
              <a:cxn ang="90">
                <a:pos x="2191" y="21600"/>
              </a:cxn>
            </a:cxnLst>
            <a:rect l="txL" t="txT" r="txR" b="txB"/>
            <a:pathLst>
              <a:path w="20535" h="21600" fill="none">
                <a:moveTo>
                  <a:pt x="0" y="111"/>
                </a:moveTo>
                <a:arcTo wR="21600" hR="21600" stAng="-5749303" swAng="3836993"/>
              </a:path>
              <a:path w="20535" h="21600" stroke="0">
                <a:moveTo>
                  <a:pt x="0" y="111"/>
                </a:moveTo>
                <a:arcTo wR="21600" hR="21600" stAng="-5749303" swAng="3836993"/>
                <a:lnTo>
                  <a:pt x="2191" y="21600"/>
                </a:lnTo>
                <a:close/>
              </a:path>
            </a:pathLst>
          </a:custGeom>
          <a:noFill/>
          <a:ln w="28575" cap="flat" cmpd="sng">
            <a:solidFill>
              <a:srgbClr val="008000"/>
            </a:solidFill>
            <a:prstDash val="solid"/>
            <a:headEnd type="none" w="med" len="med"/>
            <a:tailEnd type="stealth" w="med" len="lg"/>
          </a:ln>
        </p:spPr>
        <p:txBody>
          <a:bodyPr/>
          <a:lstStyle/>
          <a:p>
            <a:endParaRPr lang="zh-CN" altLang="en-US"/>
          </a:p>
        </p:txBody>
      </p:sp>
      <p:sp>
        <p:nvSpPr>
          <p:cNvPr id="267317" name="矩形 267316"/>
          <p:cNvSpPr/>
          <p:nvPr/>
        </p:nvSpPr>
        <p:spPr>
          <a:xfrm>
            <a:off x="2057400" y="2527300"/>
            <a:ext cx="307975" cy="519113"/>
          </a:xfrm>
          <a:prstGeom prst="rect">
            <a:avLst/>
          </a:prstGeom>
          <a:noFill/>
          <a:ln w="9525">
            <a:noFill/>
          </a:ln>
        </p:spPr>
        <p:txBody>
          <a:bodyPr wrap="none" anchor="ctr" anchorCtr="0">
            <a:spAutoFit/>
          </a:bodyPr>
          <a:lstStyle/>
          <a:p>
            <a:pPr algn="ctr"/>
            <a:r>
              <a:rPr lang="en-US" altLang="zh-CN" sz="2800" b="1">
                <a:solidFill>
                  <a:schemeClr val="tx2"/>
                </a:solidFill>
                <a:latin typeface="Times New Roman" panose="02020603050405020304" pitchFamily="18" charset="0"/>
                <a:ea typeface="黑体" panose="02010609060101010101" pitchFamily="49" charset="-122"/>
              </a:rPr>
              <a:t>•</a:t>
            </a:r>
          </a:p>
        </p:txBody>
      </p:sp>
      <p:sp>
        <p:nvSpPr>
          <p:cNvPr id="267318" name="矩形 267317"/>
          <p:cNvSpPr/>
          <p:nvPr/>
        </p:nvSpPr>
        <p:spPr>
          <a:xfrm>
            <a:off x="2032000" y="3676650"/>
            <a:ext cx="355600" cy="457200"/>
          </a:xfrm>
          <a:prstGeom prst="rect">
            <a:avLst/>
          </a:prstGeom>
          <a:noFill/>
          <a:ln w="9525">
            <a:noFill/>
          </a:ln>
        </p:spPr>
        <p:txBody>
          <a:bodyPr>
            <a:spAutoFit/>
          </a:bodyPr>
          <a:lstStyle/>
          <a:p>
            <a:pPr algn="ctr"/>
            <a:r>
              <a:rPr lang="en-US" altLang="zh-CN">
                <a:solidFill>
                  <a:schemeClr val="tx2"/>
                </a:solidFill>
                <a:latin typeface="Times New Roman" panose="02020603050405020304" pitchFamily="18" charset="0"/>
                <a:ea typeface="黑体" panose="02010609060101010101" pitchFamily="49" charset="-122"/>
              </a:rPr>
              <a:t>+</a:t>
            </a:r>
          </a:p>
        </p:txBody>
      </p:sp>
      <p:grpSp>
        <p:nvGrpSpPr>
          <p:cNvPr id="267319" name="组合 267318"/>
          <p:cNvGrpSpPr/>
          <p:nvPr/>
        </p:nvGrpSpPr>
        <p:grpSpPr>
          <a:xfrm>
            <a:off x="939800" y="3611563"/>
            <a:ext cx="1082675" cy="457200"/>
            <a:chOff x="1098" y="1491"/>
            <a:chExt cx="854" cy="328"/>
          </a:xfrm>
        </p:grpSpPr>
        <p:sp>
          <p:nvSpPr>
            <p:cNvPr id="267320" name="直接连接符 267319"/>
            <p:cNvSpPr/>
            <p:nvPr/>
          </p:nvSpPr>
          <p:spPr>
            <a:xfrm rot="-20893495" flipH="1">
              <a:off x="1278" y="1646"/>
              <a:ext cx="674" cy="139"/>
            </a:xfrm>
            <a:prstGeom prst="line">
              <a:avLst/>
            </a:prstGeom>
            <a:ln w="28575" cap="flat" cmpd="sng">
              <a:solidFill>
                <a:srgbClr val="006600"/>
              </a:solidFill>
              <a:prstDash val="solid"/>
              <a:headEnd type="none" w="med" len="med"/>
              <a:tailEnd type="stealth" w="med" len="lg"/>
            </a:ln>
          </p:spPr>
        </p:sp>
        <p:sp>
          <p:nvSpPr>
            <p:cNvPr id="267321" name="文本框 267320"/>
            <p:cNvSpPr txBox="1"/>
            <p:nvPr/>
          </p:nvSpPr>
          <p:spPr>
            <a:xfrm>
              <a:off x="1098" y="1491"/>
              <a:ext cx="225" cy="328"/>
            </a:xfrm>
            <a:prstGeom prst="rect">
              <a:avLst/>
            </a:prstGeom>
            <a:noFill/>
            <a:ln w="9525">
              <a:noFill/>
            </a:ln>
          </p:spPr>
          <p:txBody>
            <a:bodyPr wrap="none" anchor="ctr" anchorCtr="0">
              <a:spAutoFit/>
            </a:bodyPr>
            <a:lstStyle/>
            <a:p>
              <a:pPr algn="ctr"/>
              <a:r>
                <a:rPr lang="en-US" altLang="zh-CN" b="1" i="1">
                  <a:solidFill>
                    <a:srgbClr val="FF0000"/>
                  </a:solidFill>
                  <a:latin typeface="Times New Roman" panose="02020603050405020304" pitchFamily="18" charset="0"/>
                  <a:ea typeface="黑体" panose="02010609060101010101" pitchFamily="49" charset="-122"/>
                </a:rPr>
                <a:t>f</a:t>
              </a:r>
              <a:endParaRPr lang="en-US" altLang="zh-CN" b="1" i="1">
                <a:latin typeface="Times New Roman" panose="02020603050405020304" pitchFamily="18" charset="0"/>
                <a:ea typeface="黑体" panose="02010609060101010101" pitchFamily="49" charset="-122"/>
              </a:endParaRPr>
            </a:p>
          </p:txBody>
        </p:sp>
      </p:grpSp>
      <p:grpSp>
        <p:nvGrpSpPr>
          <p:cNvPr id="267322" name="组合 267321"/>
          <p:cNvGrpSpPr/>
          <p:nvPr/>
        </p:nvGrpSpPr>
        <p:grpSpPr>
          <a:xfrm>
            <a:off x="2371725" y="2614613"/>
            <a:ext cx="1052513" cy="457200"/>
            <a:chOff x="1950" y="2572"/>
            <a:chExt cx="925" cy="288"/>
          </a:xfrm>
        </p:grpSpPr>
        <p:sp>
          <p:nvSpPr>
            <p:cNvPr id="267323" name="直接连接符 267322"/>
            <p:cNvSpPr/>
            <p:nvPr/>
          </p:nvSpPr>
          <p:spPr>
            <a:xfrm>
              <a:off x="1950" y="2672"/>
              <a:ext cx="722" cy="0"/>
            </a:xfrm>
            <a:prstGeom prst="line">
              <a:avLst/>
            </a:prstGeom>
            <a:ln w="28575" cap="flat" cmpd="sng">
              <a:solidFill>
                <a:srgbClr val="006600"/>
              </a:solidFill>
              <a:prstDash val="solid"/>
              <a:headEnd type="none" w="med" len="med"/>
              <a:tailEnd type="stealth" w="med" len="lg"/>
            </a:ln>
          </p:spPr>
        </p:sp>
        <p:sp>
          <p:nvSpPr>
            <p:cNvPr id="267324" name="文本框 267323"/>
            <p:cNvSpPr txBox="1"/>
            <p:nvPr/>
          </p:nvSpPr>
          <p:spPr>
            <a:xfrm>
              <a:off x="2624" y="2572"/>
              <a:ext cx="251" cy="288"/>
            </a:xfrm>
            <a:prstGeom prst="rect">
              <a:avLst/>
            </a:prstGeom>
            <a:noFill/>
            <a:ln w="9525">
              <a:noFill/>
            </a:ln>
          </p:spPr>
          <p:txBody>
            <a:bodyPr wrap="none" anchor="ctr" anchorCtr="0">
              <a:spAutoFit/>
            </a:bodyPr>
            <a:lstStyle/>
            <a:p>
              <a:pPr algn="ctr"/>
              <a:r>
                <a:rPr lang="en-US" altLang="zh-CN" b="1" i="1">
                  <a:solidFill>
                    <a:srgbClr val="FF0000"/>
                  </a:solidFill>
                  <a:latin typeface="Times New Roman" panose="02020603050405020304" pitchFamily="18" charset="0"/>
                  <a:ea typeface="黑体" panose="02010609060101010101" pitchFamily="49" charset="-122"/>
                </a:rPr>
                <a:t>f</a:t>
              </a:r>
              <a:endParaRPr lang="en-US" altLang="zh-CN" b="1" i="1">
                <a:latin typeface="Times New Roman" panose="02020603050405020304" pitchFamily="18" charset="0"/>
                <a:ea typeface="黑体" panose="02010609060101010101" pitchFamily="49" charset="-122"/>
              </a:endParaRPr>
            </a:p>
          </p:txBody>
        </p:sp>
      </p:grpSp>
      <p:sp>
        <p:nvSpPr>
          <p:cNvPr id="267325" name="文本框 267324"/>
          <p:cNvSpPr txBox="1"/>
          <p:nvPr/>
        </p:nvSpPr>
        <p:spPr>
          <a:xfrm>
            <a:off x="3170238" y="3133725"/>
            <a:ext cx="1025525" cy="944563"/>
          </a:xfrm>
          <a:prstGeom prst="rect">
            <a:avLst/>
          </a:prstGeom>
          <a:noFill/>
          <a:ln w="9525">
            <a:noFill/>
          </a:ln>
        </p:spPr>
        <p:txBody>
          <a:bodyPr wrap="none" anchor="ctr" anchorCtr="0">
            <a:spAutoFit/>
          </a:bodyPr>
          <a:lstStyle/>
          <a:p>
            <a:pPr algn="ctr"/>
            <a:r>
              <a:rPr lang="zh-CN" altLang="en-US" b="1" dirty="0">
                <a:solidFill>
                  <a:schemeClr val="accent2"/>
                </a:solidFill>
                <a:latin typeface="Times New Roman" panose="02020603050405020304" pitchFamily="18" charset="0"/>
                <a:ea typeface="黑体" panose="02010609060101010101" pitchFamily="49" charset="-122"/>
              </a:rPr>
              <a:t>转子</a:t>
            </a:r>
          </a:p>
          <a:p>
            <a:pPr algn="ctr"/>
            <a:r>
              <a:rPr lang="zh-CN" altLang="en-US" b="1" dirty="0">
                <a:solidFill>
                  <a:schemeClr val="accent2"/>
                </a:solidFill>
                <a:latin typeface="Times New Roman" panose="02020603050405020304" pitchFamily="18" charset="0"/>
                <a:ea typeface="黑体" panose="02010609060101010101" pitchFamily="49" charset="-122"/>
              </a:rPr>
              <a:t>转速</a:t>
            </a:r>
            <a:r>
              <a:rPr lang="en-US" altLang="zh-CN" sz="3200" b="1" i="1">
                <a:solidFill>
                  <a:srgbClr val="CC3399"/>
                </a:solidFill>
                <a:latin typeface="Times New Roman" panose="02020603050405020304" pitchFamily="18" charset="0"/>
                <a:ea typeface="黑体" panose="02010609060101010101" pitchFamily="49" charset="-122"/>
              </a:rPr>
              <a:t>n</a:t>
            </a:r>
          </a:p>
        </p:txBody>
      </p:sp>
      <p:sp>
        <p:nvSpPr>
          <p:cNvPr id="267326" name="任意多边形 267325"/>
          <p:cNvSpPr/>
          <p:nvPr/>
        </p:nvSpPr>
        <p:spPr>
          <a:xfrm rot="4768269">
            <a:off x="2711450" y="3287713"/>
            <a:ext cx="722313" cy="347662"/>
          </a:xfrm>
          <a:custGeom>
            <a:avLst/>
            <a:gdLst>
              <a:gd name="txL" fmla="*/ 0 w 21705"/>
              <a:gd name="txT" fmla="*/ 0 h 21600"/>
              <a:gd name="txR" fmla="*/ 21705 w 21705"/>
              <a:gd name="txB" fmla="*/ 21600 h 21600"/>
            </a:gdLst>
            <a:ahLst/>
            <a:cxnLst>
              <a:cxn ang="180">
                <a:pos x="0" y="187"/>
              </a:cxn>
              <a:cxn ang="0">
                <a:pos x="21705" y="11078"/>
              </a:cxn>
              <a:cxn ang="90">
                <a:pos x="2841" y="21600"/>
              </a:cxn>
            </a:cxnLst>
            <a:rect l="txL" t="txT" r="txR" b="txB"/>
            <a:pathLst>
              <a:path w="21705" h="21600" fill="none">
                <a:moveTo>
                  <a:pt x="0" y="187"/>
                </a:moveTo>
                <a:arcTo wR="21600" hR="21600" stAng="-5853460" swAng="4104340"/>
              </a:path>
              <a:path w="21705" h="21600" stroke="0">
                <a:moveTo>
                  <a:pt x="0" y="187"/>
                </a:moveTo>
                <a:arcTo wR="21600" hR="21600" stAng="-5853460" swAng="4104340"/>
                <a:lnTo>
                  <a:pt x="2841" y="21600"/>
                </a:lnTo>
                <a:close/>
              </a:path>
            </a:pathLst>
          </a:custGeom>
          <a:noFill/>
          <a:ln w="28575" cap="flat" cmpd="sng">
            <a:solidFill>
              <a:srgbClr val="FF33CC"/>
            </a:solidFill>
            <a:prstDash val="solid"/>
            <a:headEnd type="none" w="med" len="med"/>
            <a:tailEnd type="stealth" w="med" len="lg"/>
          </a:ln>
        </p:spPr>
        <p:txBody>
          <a:bodyPr/>
          <a:lstStyle/>
          <a:p>
            <a:endParaRPr lang="zh-CN" altLang="en-US"/>
          </a:p>
        </p:txBody>
      </p:sp>
      <p:grpSp>
        <p:nvGrpSpPr>
          <p:cNvPr id="267327" name="组合 267326"/>
          <p:cNvGrpSpPr/>
          <p:nvPr/>
        </p:nvGrpSpPr>
        <p:grpSpPr>
          <a:xfrm>
            <a:off x="2028825" y="3162300"/>
            <a:ext cx="342900" cy="409575"/>
            <a:chOff x="3102" y="2388"/>
            <a:chExt cx="216" cy="258"/>
          </a:xfrm>
        </p:grpSpPr>
        <p:sp>
          <p:nvSpPr>
            <p:cNvPr id="267328" name="椭圆 267327"/>
            <p:cNvSpPr/>
            <p:nvPr/>
          </p:nvSpPr>
          <p:spPr>
            <a:xfrm>
              <a:off x="3102" y="2410"/>
              <a:ext cx="216" cy="236"/>
            </a:xfrm>
            <a:prstGeom prst="ellipse">
              <a:avLst/>
            </a:prstGeom>
            <a:pattFill prst="ltUpDiag">
              <a:fgClr>
                <a:schemeClr val="bg2"/>
              </a:fgClr>
              <a:bgClr>
                <a:srgbClr val="FFFFFF"/>
              </a:bgClr>
            </a:pattFill>
            <a:ln w="9525">
              <a:noFill/>
            </a:ln>
          </p:spPr>
          <p:txBody>
            <a:bodyPr/>
            <a:lstStyle/>
            <a:p>
              <a:endParaRPr lang="zh-CN" altLang="en-US"/>
            </a:p>
          </p:txBody>
        </p:sp>
        <p:sp>
          <p:nvSpPr>
            <p:cNvPr id="267329" name="矩形 267328"/>
            <p:cNvSpPr/>
            <p:nvPr/>
          </p:nvSpPr>
          <p:spPr>
            <a:xfrm>
              <a:off x="3181" y="2388"/>
              <a:ext cx="53" cy="39"/>
            </a:xfrm>
            <a:prstGeom prst="rect">
              <a:avLst/>
            </a:prstGeom>
            <a:pattFill prst="ltUpDiag">
              <a:fgClr>
                <a:schemeClr val="bg2"/>
              </a:fgClr>
              <a:bgClr>
                <a:srgbClr val="FFFFFF"/>
              </a:bgClr>
            </a:pattFill>
            <a:ln w="9525">
              <a:noFill/>
            </a:ln>
          </p:spPr>
          <p:txBody>
            <a:bodyPr/>
            <a:lstStyle/>
            <a:p>
              <a:endParaRPr lang="zh-CN" altLang="en-US"/>
            </a:p>
          </p:txBody>
        </p:sp>
      </p:grpSp>
      <p:sp>
        <p:nvSpPr>
          <p:cNvPr id="267330" name="矩形 267329"/>
          <p:cNvSpPr/>
          <p:nvPr/>
        </p:nvSpPr>
        <p:spPr>
          <a:xfrm>
            <a:off x="657225" y="5427663"/>
            <a:ext cx="3200400" cy="822325"/>
          </a:xfrm>
          <a:prstGeom prst="rect">
            <a:avLst/>
          </a:prstGeom>
          <a:noFill/>
          <a:ln w="9525">
            <a:noFill/>
          </a:ln>
        </p:spPr>
        <p:txBody>
          <a:bodyPr>
            <a:spAutoFit/>
          </a:bodyPr>
          <a:lstStyle/>
          <a:p>
            <a:pPr algn="ctr"/>
            <a:r>
              <a:rPr lang="zh-CN" altLang="en-US" b="1" dirty="0">
                <a:solidFill>
                  <a:srgbClr val="CC6600"/>
                </a:solidFill>
                <a:effectLst>
                  <a:outerShdw blurRad="38100" dist="38100" dir="2700000">
                    <a:srgbClr val="C0C0C0"/>
                  </a:outerShdw>
                </a:effectLst>
                <a:latin typeface="宋体" panose="02010600030101010101" pitchFamily="2" charset="-122"/>
              </a:rPr>
              <a:t>旋转的磁场可以带动转子同方向旋转</a:t>
            </a:r>
          </a:p>
        </p:txBody>
      </p:sp>
      <p:sp>
        <p:nvSpPr>
          <p:cNvPr id="267331" name="矩形 267330"/>
          <p:cNvSpPr/>
          <p:nvPr/>
        </p:nvSpPr>
        <p:spPr>
          <a:xfrm>
            <a:off x="5400675" y="4522788"/>
            <a:ext cx="2647950" cy="457200"/>
          </a:xfrm>
          <a:prstGeom prst="rect">
            <a:avLst/>
          </a:prstGeom>
          <a:noFill/>
          <a:ln w="9525">
            <a:noFill/>
          </a:ln>
        </p:spPr>
        <p:txBody>
          <a:bodyPr wrap="none" anchor="t" anchorCtr="0">
            <a:spAutoFit/>
          </a:bodyPr>
          <a:lstStyle/>
          <a:p>
            <a:pPr algn="ctr"/>
            <a:r>
              <a:rPr lang="zh-CN" altLang="en-US" b="1" dirty="0">
                <a:solidFill>
                  <a:schemeClr val="accent2"/>
                </a:solidFill>
                <a:latin typeface="Times New Roman" panose="02020603050405020304" pitchFamily="18" charset="0"/>
              </a:rPr>
              <a:t>异步电动机原理图</a:t>
            </a:r>
          </a:p>
        </p:txBody>
      </p:sp>
      <p:grpSp>
        <p:nvGrpSpPr>
          <p:cNvPr id="267332" name="组合 267331"/>
          <p:cNvGrpSpPr/>
          <p:nvPr/>
        </p:nvGrpSpPr>
        <p:grpSpPr>
          <a:xfrm>
            <a:off x="5827713" y="1993900"/>
            <a:ext cx="1593850" cy="1606550"/>
            <a:chOff x="2339" y="2732"/>
            <a:chExt cx="1004" cy="1012"/>
          </a:xfrm>
        </p:grpSpPr>
        <p:sp>
          <p:nvSpPr>
            <p:cNvPr id="267333" name="椭圆 267332"/>
            <p:cNvSpPr/>
            <p:nvPr/>
          </p:nvSpPr>
          <p:spPr>
            <a:xfrm>
              <a:off x="2339" y="2766"/>
              <a:ext cx="1004" cy="973"/>
            </a:xfrm>
            <a:prstGeom prst="ellipse">
              <a:avLst/>
            </a:prstGeom>
            <a:solidFill>
              <a:srgbClr val="CCECFF"/>
            </a:solidFill>
            <a:ln w="28575" cap="flat" cmpd="sng">
              <a:solidFill>
                <a:srgbClr val="969696"/>
              </a:solidFill>
              <a:prstDash val="solid"/>
              <a:headEnd type="none" w="med" len="med"/>
              <a:tailEnd type="none" w="med" len="med"/>
            </a:ln>
          </p:spPr>
          <p:txBody>
            <a:bodyPr/>
            <a:lstStyle/>
            <a:p>
              <a:endParaRPr lang="zh-CN" altLang="en-US"/>
            </a:p>
          </p:txBody>
        </p:sp>
        <p:sp>
          <p:nvSpPr>
            <p:cNvPr id="267334" name="椭圆 267333"/>
            <p:cNvSpPr/>
            <p:nvPr/>
          </p:nvSpPr>
          <p:spPr>
            <a:xfrm>
              <a:off x="3130" y="3189"/>
              <a:ext cx="168" cy="168"/>
            </a:xfrm>
            <a:prstGeom prst="ellipse">
              <a:avLst/>
            </a:prstGeom>
            <a:solidFill>
              <a:srgbClr val="FFFFFF"/>
            </a:solidFill>
            <a:ln w="28575" cap="flat" cmpd="sng">
              <a:solidFill>
                <a:srgbClr val="CC6600"/>
              </a:solidFill>
              <a:prstDash val="solid"/>
              <a:headEnd type="none" w="med" len="med"/>
              <a:tailEnd type="none" w="med" len="med"/>
            </a:ln>
          </p:spPr>
          <p:txBody>
            <a:bodyPr/>
            <a:lstStyle/>
            <a:p>
              <a:endParaRPr lang="zh-CN" altLang="en-US"/>
            </a:p>
          </p:txBody>
        </p:sp>
        <p:sp>
          <p:nvSpPr>
            <p:cNvPr id="267335" name="椭圆 267334"/>
            <p:cNvSpPr/>
            <p:nvPr/>
          </p:nvSpPr>
          <p:spPr>
            <a:xfrm>
              <a:off x="2374" y="3177"/>
              <a:ext cx="168" cy="168"/>
            </a:xfrm>
            <a:prstGeom prst="ellipse">
              <a:avLst/>
            </a:prstGeom>
            <a:solidFill>
              <a:srgbClr val="FFFFFF"/>
            </a:solidFill>
            <a:ln w="28575" cap="flat" cmpd="sng">
              <a:solidFill>
                <a:srgbClr val="CC6600"/>
              </a:solidFill>
              <a:prstDash val="solid"/>
              <a:headEnd type="none" w="med" len="med"/>
              <a:tailEnd type="none" w="med" len="med"/>
            </a:ln>
          </p:spPr>
          <p:txBody>
            <a:bodyPr/>
            <a:lstStyle/>
            <a:p>
              <a:endParaRPr lang="zh-CN" altLang="en-US"/>
            </a:p>
          </p:txBody>
        </p:sp>
        <p:sp>
          <p:nvSpPr>
            <p:cNvPr id="267336" name="椭圆 267335"/>
            <p:cNvSpPr/>
            <p:nvPr/>
          </p:nvSpPr>
          <p:spPr>
            <a:xfrm>
              <a:off x="2770" y="2817"/>
              <a:ext cx="168" cy="168"/>
            </a:xfrm>
            <a:prstGeom prst="ellipse">
              <a:avLst/>
            </a:prstGeom>
            <a:solidFill>
              <a:srgbClr val="FFFFFF"/>
            </a:solidFill>
            <a:ln w="28575" cap="flat" cmpd="sng">
              <a:solidFill>
                <a:srgbClr val="CC6600"/>
              </a:solidFill>
              <a:prstDash val="solid"/>
              <a:headEnd type="none" w="med" len="med"/>
              <a:tailEnd type="none" w="med" len="med"/>
            </a:ln>
          </p:spPr>
          <p:txBody>
            <a:bodyPr/>
            <a:lstStyle/>
            <a:p>
              <a:endParaRPr lang="zh-CN" altLang="en-US"/>
            </a:p>
          </p:txBody>
        </p:sp>
        <p:sp>
          <p:nvSpPr>
            <p:cNvPr id="267337" name="椭圆 267336"/>
            <p:cNvSpPr/>
            <p:nvPr/>
          </p:nvSpPr>
          <p:spPr>
            <a:xfrm>
              <a:off x="2770" y="3513"/>
              <a:ext cx="168" cy="168"/>
            </a:xfrm>
            <a:prstGeom prst="ellipse">
              <a:avLst/>
            </a:prstGeom>
            <a:solidFill>
              <a:srgbClr val="FFFFFF"/>
            </a:solidFill>
            <a:ln w="28575" cap="flat" cmpd="sng">
              <a:solidFill>
                <a:srgbClr val="CC6600"/>
              </a:solidFill>
              <a:prstDash val="solid"/>
              <a:headEnd type="none" w="med" len="med"/>
              <a:tailEnd type="none" w="med" len="med"/>
            </a:ln>
          </p:spPr>
          <p:txBody>
            <a:bodyPr/>
            <a:lstStyle/>
            <a:p>
              <a:endParaRPr lang="zh-CN" altLang="en-US"/>
            </a:p>
          </p:txBody>
        </p:sp>
        <p:sp>
          <p:nvSpPr>
            <p:cNvPr id="267338" name="椭圆 267337"/>
            <p:cNvSpPr/>
            <p:nvPr/>
          </p:nvSpPr>
          <p:spPr>
            <a:xfrm>
              <a:off x="2494" y="2925"/>
              <a:ext cx="168" cy="168"/>
            </a:xfrm>
            <a:prstGeom prst="ellipse">
              <a:avLst/>
            </a:prstGeom>
            <a:solidFill>
              <a:srgbClr val="FFFFFF"/>
            </a:solidFill>
            <a:ln w="28575" cap="flat" cmpd="sng">
              <a:solidFill>
                <a:srgbClr val="CC6600"/>
              </a:solidFill>
              <a:prstDash val="solid"/>
              <a:headEnd type="none" w="med" len="med"/>
              <a:tailEnd type="none" w="med" len="med"/>
            </a:ln>
          </p:spPr>
          <p:txBody>
            <a:bodyPr/>
            <a:lstStyle/>
            <a:p>
              <a:endParaRPr lang="zh-CN" altLang="en-US"/>
            </a:p>
          </p:txBody>
        </p:sp>
        <p:sp>
          <p:nvSpPr>
            <p:cNvPr id="267339" name="椭圆 267338"/>
            <p:cNvSpPr/>
            <p:nvPr/>
          </p:nvSpPr>
          <p:spPr>
            <a:xfrm>
              <a:off x="3022" y="2925"/>
              <a:ext cx="168" cy="168"/>
            </a:xfrm>
            <a:prstGeom prst="ellipse">
              <a:avLst/>
            </a:prstGeom>
            <a:solidFill>
              <a:srgbClr val="FFFFFF"/>
            </a:solidFill>
            <a:ln w="28575" cap="flat" cmpd="sng">
              <a:solidFill>
                <a:srgbClr val="CC6600"/>
              </a:solidFill>
              <a:prstDash val="solid"/>
              <a:headEnd type="none" w="med" len="med"/>
              <a:tailEnd type="none" w="med" len="med"/>
            </a:ln>
          </p:spPr>
          <p:txBody>
            <a:bodyPr/>
            <a:lstStyle/>
            <a:p>
              <a:endParaRPr lang="zh-CN" altLang="en-US"/>
            </a:p>
          </p:txBody>
        </p:sp>
        <p:sp>
          <p:nvSpPr>
            <p:cNvPr id="267340" name="椭圆 267339"/>
            <p:cNvSpPr/>
            <p:nvPr/>
          </p:nvSpPr>
          <p:spPr>
            <a:xfrm>
              <a:off x="2518" y="3417"/>
              <a:ext cx="168" cy="168"/>
            </a:xfrm>
            <a:prstGeom prst="ellipse">
              <a:avLst/>
            </a:prstGeom>
            <a:solidFill>
              <a:srgbClr val="FFFFFF"/>
            </a:solidFill>
            <a:ln w="28575" cap="flat" cmpd="sng">
              <a:solidFill>
                <a:srgbClr val="CC6600"/>
              </a:solidFill>
              <a:prstDash val="solid"/>
              <a:headEnd type="none" w="med" len="med"/>
              <a:tailEnd type="none" w="med" len="med"/>
            </a:ln>
          </p:spPr>
          <p:txBody>
            <a:bodyPr/>
            <a:lstStyle/>
            <a:p>
              <a:endParaRPr lang="zh-CN" altLang="en-US"/>
            </a:p>
          </p:txBody>
        </p:sp>
        <p:sp>
          <p:nvSpPr>
            <p:cNvPr id="267341" name="椭圆 267340"/>
            <p:cNvSpPr/>
            <p:nvPr/>
          </p:nvSpPr>
          <p:spPr>
            <a:xfrm>
              <a:off x="3034" y="3417"/>
              <a:ext cx="168" cy="168"/>
            </a:xfrm>
            <a:prstGeom prst="ellipse">
              <a:avLst/>
            </a:prstGeom>
            <a:solidFill>
              <a:srgbClr val="FFFFFF"/>
            </a:solidFill>
            <a:ln w="28575" cap="flat" cmpd="sng">
              <a:solidFill>
                <a:srgbClr val="CC6600"/>
              </a:solidFill>
              <a:prstDash val="solid"/>
              <a:headEnd type="none" w="med" len="med"/>
              <a:tailEnd type="none" w="med" len="med"/>
            </a:ln>
          </p:spPr>
          <p:txBody>
            <a:bodyPr/>
            <a:lstStyle/>
            <a:p>
              <a:endParaRPr lang="zh-CN" altLang="en-US"/>
            </a:p>
          </p:txBody>
        </p:sp>
        <p:sp>
          <p:nvSpPr>
            <p:cNvPr id="267342" name="矩形 267341"/>
            <p:cNvSpPr/>
            <p:nvPr/>
          </p:nvSpPr>
          <p:spPr>
            <a:xfrm>
              <a:off x="2760" y="2732"/>
              <a:ext cx="194" cy="327"/>
            </a:xfrm>
            <a:prstGeom prst="rect">
              <a:avLst/>
            </a:prstGeom>
            <a:noFill/>
            <a:ln w="9525">
              <a:noFill/>
            </a:ln>
          </p:spPr>
          <p:txBody>
            <a:bodyPr wrap="none" anchor="ctr" anchorCtr="0">
              <a:spAutoFit/>
            </a:bodyPr>
            <a:lstStyle/>
            <a:p>
              <a:pPr algn="ctr"/>
              <a:r>
                <a:rPr lang="en-US" altLang="zh-CN" sz="2800" b="1">
                  <a:solidFill>
                    <a:schemeClr val="tx2"/>
                  </a:solidFill>
                  <a:latin typeface="Times New Roman" panose="02020603050405020304" pitchFamily="18" charset="0"/>
                  <a:ea typeface="黑体" panose="02010609060101010101" pitchFamily="49" charset="-122"/>
                </a:rPr>
                <a:t>•</a:t>
              </a:r>
            </a:p>
          </p:txBody>
        </p:sp>
        <p:sp>
          <p:nvSpPr>
            <p:cNvPr id="267343" name="矩形 267342"/>
            <p:cNvSpPr/>
            <p:nvPr/>
          </p:nvSpPr>
          <p:spPr>
            <a:xfrm>
              <a:off x="2484" y="2852"/>
              <a:ext cx="194" cy="327"/>
            </a:xfrm>
            <a:prstGeom prst="rect">
              <a:avLst/>
            </a:prstGeom>
            <a:noFill/>
            <a:ln w="9525">
              <a:noFill/>
            </a:ln>
          </p:spPr>
          <p:txBody>
            <a:bodyPr wrap="none" anchor="ctr" anchorCtr="0">
              <a:spAutoFit/>
            </a:bodyPr>
            <a:lstStyle/>
            <a:p>
              <a:pPr algn="ctr"/>
              <a:r>
                <a:rPr lang="en-US" altLang="zh-CN" sz="2800" b="1">
                  <a:solidFill>
                    <a:schemeClr val="tx2"/>
                  </a:solidFill>
                  <a:latin typeface="Times New Roman" panose="02020603050405020304" pitchFamily="18" charset="0"/>
                  <a:ea typeface="黑体" panose="02010609060101010101" pitchFamily="49" charset="-122"/>
                </a:rPr>
                <a:t>•</a:t>
              </a:r>
            </a:p>
          </p:txBody>
        </p:sp>
        <p:sp>
          <p:nvSpPr>
            <p:cNvPr id="267344" name="矩形 267343"/>
            <p:cNvSpPr/>
            <p:nvPr/>
          </p:nvSpPr>
          <p:spPr>
            <a:xfrm>
              <a:off x="3012" y="2840"/>
              <a:ext cx="194" cy="327"/>
            </a:xfrm>
            <a:prstGeom prst="rect">
              <a:avLst/>
            </a:prstGeom>
            <a:noFill/>
            <a:ln w="9525">
              <a:noFill/>
            </a:ln>
          </p:spPr>
          <p:txBody>
            <a:bodyPr wrap="none" anchor="ctr" anchorCtr="0">
              <a:spAutoFit/>
            </a:bodyPr>
            <a:lstStyle/>
            <a:p>
              <a:pPr algn="ctr"/>
              <a:r>
                <a:rPr lang="en-US" altLang="zh-CN" sz="2800" b="1">
                  <a:solidFill>
                    <a:schemeClr val="tx2"/>
                  </a:solidFill>
                  <a:latin typeface="Times New Roman" panose="02020603050405020304" pitchFamily="18" charset="0"/>
                  <a:ea typeface="黑体" panose="02010609060101010101" pitchFamily="49" charset="-122"/>
                </a:rPr>
                <a:t>•</a:t>
              </a:r>
            </a:p>
          </p:txBody>
        </p:sp>
        <p:sp>
          <p:nvSpPr>
            <p:cNvPr id="267345" name="矩形 267344"/>
            <p:cNvSpPr/>
            <p:nvPr/>
          </p:nvSpPr>
          <p:spPr>
            <a:xfrm>
              <a:off x="2492" y="3360"/>
              <a:ext cx="224" cy="288"/>
            </a:xfrm>
            <a:prstGeom prst="rect">
              <a:avLst/>
            </a:prstGeom>
            <a:noFill/>
            <a:ln w="9525">
              <a:noFill/>
            </a:ln>
          </p:spPr>
          <p:txBody>
            <a:bodyPr>
              <a:spAutoFit/>
            </a:bodyPr>
            <a:lstStyle/>
            <a:p>
              <a:pPr algn="ctr"/>
              <a:r>
                <a:rPr lang="en-US" altLang="zh-CN">
                  <a:solidFill>
                    <a:schemeClr val="tx2"/>
                  </a:solidFill>
                  <a:latin typeface="Times New Roman" panose="02020603050405020304" pitchFamily="18" charset="0"/>
                  <a:ea typeface="黑体" panose="02010609060101010101" pitchFamily="49" charset="-122"/>
                </a:rPr>
                <a:t>+</a:t>
              </a:r>
            </a:p>
          </p:txBody>
        </p:sp>
        <p:sp>
          <p:nvSpPr>
            <p:cNvPr id="267346" name="矩形 267345"/>
            <p:cNvSpPr/>
            <p:nvPr/>
          </p:nvSpPr>
          <p:spPr>
            <a:xfrm>
              <a:off x="2744" y="3456"/>
              <a:ext cx="224" cy="288"/>
            </a:xfrm>
            <a:prstGeom prst="rect">
              <a:avLst/>
            </a:prstGeom>
            <a:noFill/>
            <a:ln w="9525">
              <a:noFill/>
            </a:ln>
          </p:spPr>
          <p:txBody>
            <a:bodyPr>
              <a:spAutoFit/>
            </a:bodyPr>
            <a:lstStyle/>
            <a:p>
              <a:pPr algn="ctr"/>
              <a:r>
                <a:rPr lang="en-US" altLang="zh-CN">
                  <a:solidFill>
                    <a:schemeClr val="tx2"/>
                  </a:solidFill>
                  <a:latin typeface="Times New Roman" panose="02020603050405020304" pitchFamily="18" charset="0"/>
                  <a:ea typeface="黑体" panose="02010609060101010101" pitchFamily="49" charset="-122"/>
                </a:rPr>
                <a:t>+</a:t>
              </a:r>
            </a:p>
          </p:txBody>
        </p:sp>
        <p:sp>
          <p:nvSpPr>
            <p:cNvPr id="267347" name="矩形 267346"/>
            <p:cNvSpPr/>
            <p:nvPr/>
          </p:nvSpPr>
          <p:spPr>
            <a:xfrm>
              <a:off x="3008" y="3360"/>
              <a:ext cx="224" cy="288"/>
            </a:xfrm>
            <a:prstGeom prst="rect">
              <a:avLst/>
            </a:prstGeom>
            <a:noFill/>
            <a:ln w="9525">
              <a:noFill/>
            </a:ln>
          </p:spPr>
          <p:txBody>
            <a:bodyPr>
              <a:spAutoFit/>
            </a:bodyPr>
            <a:lstStyle/>
            <a:p>
              <a:pPr algn="ctr"/>
              <a:r>
                <a:rPr lang="en-US" altLang="zh-CN">
                  <a:solidFill>
                    <a:schemeClr val="tx2"/>
                  </a:solidFill>
                  <a:latin typeface="Times New Roman" panose="02020603050405020304" pitchFamily="18" charset="0"/>
                  <a:ea typeface="黑体" panose="02010609060101010101" pitchFamily="49" charset="-122"/>
                </a:rPr>
                <a:t>+</a:t>
              </a:r>
            </a:p>
          </p:txBody>
        </p:sp>
        <p:grpSp>
          <p:nvGrpSpPr>
            <p:cNvPr id="267348" name="组合 267347"/>
            <p:cNvGrpSpPr/>
            <p:nvPr/>
          </p:nvGrpSpPr>
          <p:grpSpPr>
            <a:xfrm>
              <a:off x="2742" y="3132"/>
              <a:ext cx="216" cy="258"/>
              <a:chOff x="3102" y="2388"/>
              <a:chExt cx="216" cy="258"/>
            </a:xfrm>
          </p:grpSpPr>
          <p:sp>
            <p:nvSpPr>
              <p:cNvPr id="267349" name="椭圆 267348"/>
              <p:cNvSpPr/>
              <p:nvPr/>
            </p:nvSpPr>
            <p:spPr>
              <a:xfrm>
                <a:off x="3102" y="2410"/>
                <a:ext cx="216" cy="236"/>
              </a:xfrm>
              <a:prstGeom prst="ellipse">
                <a:avLst/>
              </a:prstGeom>
              <a:pattFill prst="ltUpDiag">
                <a:fgClr>
                  <a:schemeClr val="bg2"/>
                </a:fgClr>
                <a:bgClr>
                  <a:srgbClr val="FFFFFF"/>
                </a:bgClr>
              </a:pattFill>
              <a:ln w="9525">
                <a:noFill/>
              </a:ln>
            </p:spPr>
            <p:txBody>
              <a:bodyPr/>
              <a:lstStyle/>
              <a:p>
                <a:endParaRPr lang="zh-CN" altLang="en-US"/>
              </a:p>
            </p:txBody>
          </p:sp>
          <p:sp>
            <p:nvSpPr>
              <p:cNvPr id="267350" name="矩形 267349"/>
              <p:cNvSpPr/>
              <p:nvPr/>
            </p:nvSpPr>
            <p:spPr>
              <a:xfrm>
                <a:off x="3181" y="2388"/>
                <a:ext cx="53" cy="39"/>
              </a:xfrm>
              <a:prstGeom prst="rect">
                <a:avLst/>
              </a:prstGeom>
              <a:pattFill prst="ltUpDiag">
                <a:fgClr>
                  <a:schemeClr val="bg2"/>
                </a:fgClr>
                <a:bgClr>
                  <a:srgbClr val="FFFFFF"/>
                </a:bgClr>
              </a:pattFill>
              <a:ln w="9525">
                <a:noFill/>
              </a:ln>
            </p:spPr>
            <p:txBody>
              <a:bodyPr/>
              <a:lstStyle/>
              <a:p>
                <a:endParaRPr lang="zh-CN" altLang="en-US"/>
              </a:p>
            </p:txBody>
          </p:sp>
        </p:grpSp>
      </p:grpSp>
      <p:sp>
        <p:nvSpPr>
          <p:cNvPr id="267351" name="圆角矩形标注 267350"/>
          <p:cNvSpPr/>
          <p:nvPr/>
        </p:nvSpPr>
        <p:spPr>
          <a:xfrm>
            <a:off x="4102100" y="2427288"/>
            <a:ext cx="733425" cy="687387"/>
          </a:xfrm>
          <a:prstGeom prst="wedgeRoundRectCallout">
            <a:avLst>
              <a:gd name="adj1" fmla="val 220565"/>
              <a:gd name="adj2" fmla="val -24134"/>
              <a:gd name="adj3" fmla="val 16667"/>
            </a:avLst>
          </a:prstGeom>
          <a:solidFill>
            <a:srgbClr val="E7FFE7"/>
          </a:solidFill>
          <a:ln w="9525" cap="flat" cmpd="sng">
            <a:solidFill>
              <a:schemeClr val="tx1"/>
            </a:solidFill>
            <a:prstDash val="solid"/>
            <a:miter/>
            <a:headEnd type="none" w="med" len="med"/>
            <a:tailEnd type="none" w="med" len="med"/>
          </a:ln>
        </p:spPr>
        <p:txBody>
          <a:bodyPr wrap="none" anchor="ctr" anchorCtr="0"/>
          <a:lstStyle/>
          <a:p>
            <a:pPr algn="ctr"/>
            <a:r>
              <a:rPr lang="zh-CN" altLang="en-US" b="1" dirty="0">
                <a:latin typeface="Times New Roman" panose="02020603050405020304" pitchFamily="18" charset="0"/>
              </a:rPr>
              <a:t>转子</a:t>
            </a:r>
            <a:endParaRPr lang="zh-CN" altLang="en-US" b="1">
              <a:latin typeface="Times New Roman" panose="02020603050405020304" pitchFamily="18" charset="0"/>
            </a:endParaRPr>
          </a:p>
        </p:txBody>
      </p:sp>
      <p:sp>
        <p:nvSpPr>
          <p:cNvPr id="267352" name="圆角矩形标注 267351"/>
          <p:cNvSpPr/>
          <p:nvPr/>
        </p:nvSpPr>
        <p:spPr>
          <a:xfrm>
            <a:off x="4940300" y="1093788"/>
            <a:ext cx="733425" cy="687387"/>
          </a:xfrm>
          <a:prstGeom prst="wedgeRoundRectCallout">
            <a:avLst>
              <a:gd name="adj1" fmla="val 77704"/>
              <a:gd name="adj2" fmla="val 78407"/>
              <a:gd name="adj3" fmla="val 16667"/>
            </a:avLst>
          </a:prstGeom>
          <a:solidFill>
            <a:srgbClr val="E7FFE7"/>
          </a:solidFill>
          <a:ln w="9525" cap="flat" cmpd="sng">
            <a:solidFill>
              <a:schemeClr val="tx1"/>
            </a:solidFill>
            <a:prstDash val="solid"/>
            <a:miter/>
            <a:headEnd type="none" w="med" len="med"/>
            <a:tailEnd type="none" w="med" len="med"/>
          </a:ln>
        </p:spPr>
        <p:txBody>
          <a:bodyPr wrap="none" anchor="ctr" anchorCtr="0"/>
          <a:lstStyle/>
          <a:p>
            <a:pPr algn="ctr"/>
            <a:r>
              <a:rPr lang="zh-CN" altLang="en-US" b="1" dirty="0">
                <a:latin typeface="Times New Roman" panose="02020603050405020304" pitchFamily="18" charset="0"/>
              </a:rPr>
              <a:t>定子</a:t>
            </a:r>
            <a:endParaRPr lang="zh-CN" altLang="en-US" b="1">
              <a:latin typeface="Times New Roman" panose="02020603050405020304" pitchFamily="18" charset="0"/>
            </a:endParaRPr>
          </a:p>
        </p:txBody>
      </p:sp>
      <p:grpSp>
        <p:nvGrpSpPr>
          <p:cNvPr id="267353" name="组合 267352"/>
          <p:cNvGrpSpPr/>
          <p:nvPr/>
        </p:nvGrpSpPr>
        <p:grpSpPr>
          <a:xfrm>
            <a:off x="5591175" y="1736725"/>
            <a:ext cx="2095500" cy="2178050"/>
            <a:chOff x="3456" y="2510"/>
            <a:chExt cx="1320" cy="1372"/>
          </a:xfrm>
        </p:grpSpPr>
        <p:sp>
          <p:nvSpPr>
            <p:cNvPr id="267354" name="椭圆 267353"/>
            <p:cNvSpPr/>
            <p:nvPr/>
          </p:nvSpPr>
          <p:spPr>
            <a:xfrm>
              <a:off x="3456" y="2538"/>
              <a:ext cx="1320" cy="1344"/>
            </a:xfrm>
            <a:prstGeom prst="ellipse">
              <a:avLst/>
            </a:prstGeom>
            <a:noFill/>
            <a:ln w="34925" cap="flat" cmpd="sng">
              <a:solidFill>
                <a:srgbClr val="0066FF"/>
              </a:solidFill>
              <a:prstDash val="sysDot"/>
              <a:headEnd type="none" w="med" len="med"/>
              <a:tailEnd type="none" w="med" len="med"/>
            </a:ln>
          </p:spPr>
          <p:txBody>
            <a:bodyPr/>
            <a:lstStyle/>
            <a:p>
              <a:endParaRPr lang="zh-CN" altLang="en-US"/>
            </a:p>
          </p:txBody>
        </p:sp>
        <p:sp>
          <p:nvSpPr>
            <p:cNvPr id="267355" name="直接连接符 267354"/>
            <p:cNvSpPr/>
            <p:nvPr/>
          </p:nvSpPr>
          <p:spPr>
            <a:xfrm>
              <a:off x="3980" y="3152"/>
              <a:ext cx="7" cy="140"/>
            </a:xfrm>
            <a:prstGeom prst="line">
              <a:avLst/>
            </a:prstGeom>
            <a:ln w="38100" cap="rnd" cmpd="sng">
              <a:solidFill>
                <a:srgbClr val="3366FF"/>
              </a:solidFill>
              <a:prstDash val="sysDot"/>
              <a:headEnd type="none" w="med" len="med"/>
              <a:tailEnd type="stealth" w="med" len="lg"/>
            </a:ln>
          </p:spPr>
        </p:sp>
        <p:sp>
          <p:nvSpPr>
            <p:cNvPr id="267356" name="直接连接符 267355"/>
            <p:cNvSpPr/>
            <p:nvPr/>
          </p:nvSpPr>
          <p:spPr>
            <a:xfrm>
              <a:off x="3984" y="2550"/>
              <a:ext cx="0" cy="1320"/>
            </a:xfrm>
            <a:prstGeom prst="line">
              <a:avLst/>
            </a:prstGeom>
            <a:ln w="34925" cap="flat" cmpd="sng">
              <a:solidFill>
                <a:srgbClr val="0066FF"/>
              </a:solidFill>
              <a:prstDash val="sysDot"/>
              <a:headEnd type="none" w="med" len="med"/>
              <a:tailEnd type="none" w="med" len="med"/>
            </a:ln>
          </p:spPr>
        </p:sp>
        <p:sp>
          <p:nvSpPr>
            <p:cNvPr id="267357" name="直接连接符 267356"/>
            <p:cNvSpPr/>
            <p:nvPr/>
          </p:nvSpPr>
          <p:spPr>
            <a:xfrm>
              <a:off x="4236" y="2562"/>
              <a:ext cx="0" cy="1320"/>
            </a:xfrm>
            <a:prstGeom prst="line">
              <a:avLst/>
            </a:prstGeom>
            <a:ln w="34925" cap="flat" cmpd="sng">
              <a:solidFill>
                <a:srgbClr val="0066FF"/>
              </a:solidFill>
              <a:prstDash val="sysDot"/>
              <a:headEnd type="none" w="med" len="med"/>
              <a:tailEnd type="none" w="med" len="med"/>
            </a:ln>
          </p:spPr>
        </p:sp>
        <p:sp>
          <p:nvSpPr>
            <p:cNvPr id="267358" name="任意多边形 267357"/>
            <p:cNvSpPr/>
            <p:nvPr/>
          </p:nvSpPr>
          <p:spPr>
            <a:xfrm rot="10800000">
              <a:off x="3996" y="2536"/>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7359" name="直接连接符 267358"/>
            <p:cNvSpPr/>
            <p:nvPr/>
          </p:nvSpPr>
          <p:spPr>
            <a:xfrm>
              <a:off x="4232" y="3140"/>
              <a:ext cx="7" cy="140"/>
            </a:xfrm>
            <a:prstGeom prst="line">
              <a:avLst/>
            </a:prstGeom>
            <a:ln w="38100" cap="rnd" cmpd="sng">
              <a:solidFill>
                <a:srgbClr val="3366FF"/>
              </a:solidFill>
              <a:prstDash val="sysDot"/>
              <a:headEnd type="none" w="med" len="med"/>
              <a:tailEnd type="stealth" w="med" len="lg"/>
            </a:ln>
          </p:spPr>
        </p:sp>
        <p:sp>
          <p:nvSpPr>
            <p:cNvPr id="267360" name="任意多边形 267359"/>
            <p:cNvSpPr/>
            <p:nvPr/>
          </p:nvSpPr>
          <p:spPr>
            <a:xfrm>
              <a:off x="3996" y="2556"/>
              <a:ext cx="24" cy="6"/>
            </a:xfrm>
            <a:custGeom>
              <a:avLst/>
              <a:gdLst/>
              <a:ahLst/>
              <a:cxnLst/>
              <a:rect l="0" t="0" r="0" b="0"/>
              <a:pathLst>
                <a:path w="24" h="6">
                  <a:moveTo>
                    <a:pt x="0" y="6"/>
                  </a:moveTo>
                  <a:cubicBezTo>
                    <a:pt x="8" y="4"/>
                    <a:pt x="24" y="0"/>
                    <a:pt x="24" y="0"/>
                  </a:cubicBezTo>
                  <a:cubicBezTo>
                    <a:pt x="24" y="0"/>
                    <a:pt x="8" y="4"/>
                    <a:pt x="0" y="6"/>
                  </a:cubicBezTo>
                  <a:close/>
                </a:path>
              </a:pathLst>
            </a:custGeom>
            <a:gradFill rotWithShape="0">
              <a:gsLst>
                <a:gs pos="0">
                  <a:schemeClr val="accent1"/>
                </a:gs>
                <a:gs pos="100000">
                  <a:srgbClr val="FFFFFF">
                    <a:alpha val="100000"/>
                  </a:srgbClr>
                </a:gs>
              </a:gsLst>
              <a:lin ang="5400000" scaled="1"/>
              <a:tileRect/>
            </a:grad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7361" name="任意多边形 267360"/>
            <p:cNvSpPr/>
            <p:nvPr/>
          </p:nvSpPr>
          <p:spPr>
            <a:xfrm>
              <a:off x="4020" y="3852"/>
              <a:ext cx="40" cy="24"/>
            </a:xfrm>
            <a:custGeom>
              <a:avLst/>
              <a:gdLst/>
              <a:ahLst/>
              <a:cxnLst/>
              <a:rect l="0" t="0" r="0" b="0"/>
              <a:pathLst>
                <a:path w="40" h="24">
                  <a:moveTo>
                    <a:pt x="0" y="6"/>
                  </a:moveTo>
                  <a:cubicBezTo>
                    <a:pt x="40" y="13"/>
                    <a:pt x="36" y="0"/>
                    <a:pt x="36" y="24"/>
                  </a:cubicBezTo>
                </a:path>
              </a:pathLst>
            </a:custGeom>
            <a:noFill/>
            <a:ln w="28575" cap="flat" cmpd="sng">
              <a:solidFill>
                <a:srgbClr val="B2B2B2">
                  <a:alpha val="100000"/>
                </a:srgbClr>
              </a:solidFill>
              <a:prstDash val="solid"/>
              <a:headEnd type="none" w="med" len="med"/>
              <a:tailEnd type="none" w="med" len="med"/>
            </a:ln>
          </p:spPr>
          <p:txBody>
            <a:bodyPr/>
            <a:lstStyle/>
            <a:p>
              <a:endParaRPr lang="zh-CN" altLang="en-US"/>
            </a:p>
          </p:txBody>
        </p:sp>
        <p:sp>
          <p:nvSpPr>
            <p:cNvPr id="267362" name="任意多边形 267361"/>
            <p:cNvSpPr/>
            <p:nvPr/>
          </p:nvSpPr>
          <p:spPr>
            <a:xfrm>
              <a:off x="4044" y="2510"/>
              <a:ext cx="132" cy="34"/>
            </a:xfrm>
            <a:custGeom>
              <a:avLst/>
              <a:gdLst/>
              <a:ahLst/>
              <a:cxnLst/>
              <a:rect l="0" t="0" r="0" b="0"/>
              <a:pathLst>
                <a:path w="132" h="58">
                  <a:moveTo>
                    <a:pt x="0" y="46"/>
                  </a:moveTo>
                  <a:cubicBezTo>
                    <a:pt x="44" y="17"/>
                    <a:pt x="103" y="0"/>
                    <a:pt x="132" y="58"/>
                  </a:cubicBezTo>
                </a:path>
              </a:pathLst>
            </a:custGeom>
            <a:noFill/>
            <a:ln w="38100" cap="flat" cmpd="sng">
              <a:solidFill>
                <a:srgbClr val="B2B2B2">
                  <a:alpha val="100000"/>
                </a:srgbClr>
              </a:solidFill>
              <a:prstDash val="solid"/>
              <a:headEnd type="none" w="med" len="med"/>
              <a:tailEnd type="none" w="med" len="med"/>
            </a:ln>
          </p:spPr>
          <p:txBody>
            <a:bodyPr/>
            <a:lstStyle/>
            <a:p>
              <a:endParaRPr lang="zh-CN" altLang="en-US"/>
            </a:p>
          </p:txBody>
        </p:sp>
        <p:sp>
          <p:nvSpPr>
            <p:cNvPr id="267363" name="任意多边形 267362"/>
            <p:cNvSpPr/>
            <p:nvPr/>
          </p:nvSpPr>
          <p:spPr>
            <a:xfrm>
              <a:off x="4002" y="3868"/>
              <a:ext cx="234" cy="14"/>
            </a:xfrm>
            <a:custGeom>
              <a:avLst/>
              <a:gdLst/>
              <a:ahLst/>
              <a:cxnLst/>
              <a:rect l="0" t="0" r="0" b="0"/>
              <a:pathLst>
                <a:path w="234" h="14">
                  <a:moveTo>
                    <a:pt x="0" y="2"/>
                  </a:moveTo>
                  <a:cubicBezTo>
                    <a:pt x="4" y="2"/>
                    <a:pt x="4" y="6"/>
                    <a:pt x="24" y="8"/>
                  </a:cubicBezTo>
                  <a:cubicBezTo>
                    <a:pt x="44" y="10"/>
                    <a:pt x="92" y="14"/>
                    <a:pt x="120" y="14"/>
                  </a:cubicBezTo>
                  <a:cubicBezTo>
                    <a:pt x="148" y="14"/>
                    <a:pt x="173" y="9"/>
                    <a:pt x="192" y="8"/>
                  </a:cubicBezTo>
                  <a:cubicBezTo>
                    <a:pt x="216" y="0"/>
                    <a:pt x="210" y="8"/>
                    <a:pt x="234" y="8"/>
                  </a:cubicBezTo>
                </a:path>
              </a:pathLst>
            </a:custGeom>
            <a:noFill/>
            <a:ln w="47625" cap="flat" cmpd="sng">
              <a:solidFill>
                <a:srgbClr val="B2B2B2">
                  <a:alpha val="100000"/>
                </a:srgbClr>
              </a:solidFill>
              <a:prstDash val="solid"/>
              <a:headEnd type="none" w="med" len="med"/>
              <a:tailEnd type="none" w="med" len="med"/>
            </a:ln>
          </p:spPr>
          <p:txBody>
            <a:bodyPr/>
            <a:lstStyle/>
            <a:p>
              <a:endParaRPr lang="zh-CN" altLang="en-US"/>
            </a:p>
          </p:txBody>
        </p:sp>
      </p:grpSp>
      <p:sp>
        <p:nvSpPr>
          <p:cNvPr id="267364" name="任意多边形 267363"/>
          <p:cNvSpPr/>
          <p:nvPr/>
        </p:nvSpPr>
        <p:spPr>
          <a:xfrm rot="820193">
            <a:off x="6908800" y="1463675"/>
            <a:ext cx="700088" cy="347663"/>
          </a:xfrm>
          <a:custGeom>
            <a:avLst/>
            <a:gdLst>
              <a:gd name="txL" fmla="*/ 0 w 21020"/>
              <a:gd name="txT" fmla="*/ 0 h 21600"/>
              <a:gd name="txR" fmla="*/ 21020 w 21020"/>
              <a:gd name="txB" fmla="*/ 21600 h 21600"/>
            </a:gdLst>
            <a:ahLst/>
            <a:cxnLst>
              <a:cxn ang="180">
                <a:pos x="0" y="62"/>
              </a:cxn>
              <a:cxn ang="0">
                <a:pos x="21020" y="12060"/>
              </a:cxn>
              <a:cxn ang="90">
                <a:pos x="1641" y="21600"/>
              </a:cxn>
            </a:cxnLst>
            <a:rect l="txL" t="txT" r="txR" b="txB"/>
            <a:pathLst>
              <a:path w="21020" h="21600" fill="none">
                <a:moveTo>
                  <a:pt x="0" y="62"/>
                </a:moveTo>
                <a:arcTo wR="21600" hR="21600" stAng="-5661420" swAng="4088799"/>
              </a:path>
              <a:path w="21020" h="21600" stroke="0">
                <a:moveTo>
                  <a:pt x="0" y="62"/>
                </a:moveTo>
                <a:arcTo wR="21600" hR="21600" stAng="-5661420" swAng="4088799"/>
                <a:lnTo>
                  <a:pt x="1641" y="21600"/>
                </a:lnTo>
                <a:close/>
              </a:path>
            </a:pathLst>
          </a:custGeom>
          <a:noFill/>
          <a:ln w="28575" cap="flat" cmpd="sng">
            <a:solidFill>
              <a:srgbClr val="FF3399"/>
            </a:solidFill>
            <a:prstDash val="solid"/>
            <a:headEnd type="none" w="med" len="med"/>
            <a:tailEnd type="stealth" w="med" len="lg"/>
          </a:ln>
        </p:spPr>
        <p:txBody>
          <a:bodyPr/>
          <a:lstStyle/>
          <a:p>
            <a:endParaRPr lang="zh-CN" altLang="en-US"/>
          </a:p>
        </p:txBody>
      </p:sp>
      <p:sp>
        <p:nvSpPr>
          <p:cNvPr id="267365" name="文本框 267364"/>
          <p:cNvSpPr txBox="1"/>
          <p:nvPr/>
        </p:nvSpPr>
        <p:spPr>
          <a:xfrm>
            <a:off x="7081838" y="954088"/>
            <a:ext cx="1774825" cy="579437"/>
          </a:xfrm>
          <a:prstGeom prst="rect">
            <a:avLst/>
          </a:prstGeom>
          <a:noFill/>
          <a:ln w="9525">
            <a:noFill/>
          </a:ln>
        </p:spPr>
        <p:txBody>
          <a:bodyPr wrap="none" anchor="ctr" anchorCtr="0">
            <a:spAutoFit/>
          </a:bodyPr>
          <a:lstStyle/>
          <a:p>
            <a:pPr algn="ctr"/>
            <a:r>
              <a:rPr lang="zh-CN" altLang="en-US" b="1" dirty="0">
                <a:solidFill>
                  <a:schemeClr val="accent2"/>
                </a:solidFill>
                <a:latin typeface="Times New Roman" panose="02020603050405020304" pitchFamily="18" charset="0"/>
                <a:ea typeface="黑体" panose="02010609060101010101" pitchFamily="49" charset="-122"/>
              </a:rPr>
              <a:t>磁场转速</a:t>
            </a:r>
            <a:r>
              <a:rPr lang="en-US" altLang="zh-CN" sz="3200" b="1" i="1">
                <a:solidFill>
                  <a:srgbClr val="FF3399"/>
                </a:solidFill>
                <a:latin typeface="Times New Roman" panose="02020603050405020304" pitchFamily="18" charset="0"/>
                <a:ea typeface="黑体" panose="02010609060101010101" pitchFamily="49" charset="-122"/>
              </a:rPr>
              <a:t>n</a:t>
            </a:r>
            <a:r>
              <a:rPr lang="en-US" altLang="zh-CN" sz="3200" b="1" baseline="-25000">
                <a:solidFill>
                  <a:srgbClr val="FF3399"/>
                </a:solidFill>
                <a:latin typeface="Times New Roman" panose="02020603050405020304" pitchFamily="18" charset="0"/>
                <a:ea typeface="黑体" panose="02010609060101010101" pitchFamily="49" charset="-122"/>
              </a:rPr>
              <a:t>1</a:t>
            </a:r>
            <a:endParaRPr lang="en-US" altLang="zh-CN" sz="3200" b="1" i="1">
              <a:solidFill>
                <a:srgbClr val="FF3399"/>
              </a:solidFill>
              <a:latin typeface="Times New Roman" panose="02020603050405020304" pitchFamily="18" charset="0"/>
              <a:ea typeface="黑体" panose="02010609060101010101" pitchFamily="49" charset="-122"/>
            </a:endParaRPr>
          </a:p>
        </p:txBody>
      </p:sp>
      <p:sp>
        <p:nvSpPr>
          <p:cNvPr id="267366" name="任意多边形 267365"/>
          <p:cNvSpPr/>
          <p:nvPr/>
        </p:nvSpPr>
        <p:spPr>
          <a:xfrm rot="-728421">
            <a:off x="6372225" y="2108200"/>
            <a:ext cx="541338" cy="190500"/>
          </a:xfrm>
          <a:custGeom>
            <a:avLst/>
            <a:gdLst>
              <a:gd name="txL" fmla="*/ 0 w 21705"/>
              <a:gd name="txT" fmla="*/ 0 h 21600"/>
              <a:gd name="txR" fmla="*/ 21705 w 21705"/>
              <a:gd name="txB" fmla="*/ 21600 h 21600"/>
            </a:gdLst>
            <a:ahLst/>
            <a:cxnLst>
              <a:cxn ang="180">
                <a:pos x="0" y="187"/>
              </a:cxn>
              <a:cxn ang="0">
                <a:pos x="21705" y="11078"/>
              </a:cxn>
              <a:cxn ang="90">
                <a:pos x="2841" y="21600"/>
              </a:cxn>
            </a:cxnLst>
            <a:rect l="txL" t="txT" r="txR" b="txB"/>
            <a:pathLst>
              <a:path w="21705" h="21600" fill="none">
                <a:moveTo>
                  <a:pt x="0" y="187"/>
                </a:moveTo>
                <a:arcTo wR="21600" hR="21600" stAng="-5853460" swAng="4104340"/>
              </a:path>
              <a:path w="21705" h="21600" stroke="0">
                <a:moveTo>
                  <a:pt x="0" y="187"/>
                </a:moveTo>
                <a:arcTo wR="21600" hR="21600" stAng="-5853460" swAng="4104340"/>
                <a:lnTo>
                  <a:pt x="2841" y="21600"/>
                </a:lnTo>
                <a:close/>
              </a:path>
            </a:pathLst>
          </a:custGeom>
          <a:noFill/>
          <a:ln w="28575" cap="flat" cmpd="sng">
            <a:solidFill>
              <a:srgbClr val="FF33CC"/>
            </a:solidFill>
            <a:prstDash val="solid"/>
            <a:headEnd type="none" w="med" len="med"/>
            <a:tailEnd type="stealth" w="med" len="lg"/>
          </a:ln>
        </p:spPr>
        <p:txBody>
          <a:bodyPr/>
          <a:lstStyle/>
          <a:p>
            <a:endParaRPr lang="zh-CN" altLang="en-US"/>
          </a:p>
        </p:txBody>
      </p:sp>
      <p:sp>
        <p:nvSpPr>
          <p:cNvPr id="267367" name="矩形 267366"/>
          <p:cNvSpPr/>
          <p:nvPr/>
        </p:nvSpPr>
        <p:spPr>
          <a:xfrm>
            <a:off x="6862763" y="1844675"/>
            <a:ext cx="409575" cy="579438"/>
          </a:xfrm>
          <a:prstGeom prst="rect">
            <a:avLst/>
          </a:prstGeom>
          <a:noFill/>
          <a:ln w="9525">
            <a:noFill/>
          </a:ln>
        </p:spPr>
        <p:txBody>
          <a:bodyPr wrap="none" anchor="t" anchorCtr="0">
            <a:spAutoFit/>
          </a:bodyPr>
          <a:lstStyle/>
          <a:p>
            <a:pPr algn="ctr"/>
            <a:r>
              <a:rPr lang="en-US" altLang="zh-CN" sz="3200" b="1" i="1">
                <a:solidFill>
                  <a:srgbClr val="FF00FF"/>
                </a:solidFill>
                <a:latin typeface="Times New Roman" panose="02020603050405020304" pitchFamily="18" charset="0"/>
                <a:ea typeface="黑体" panose="02010609060101010101" pitchFamily="49" charset="-122"/>
              </a:rPr>
              <a:t>n</a:t>
            </a:r>
          </a:p>
        </p:txBody>
      </p:sp>
      <p:sp>
        <p:nvSpPr>
          <p:cNvPr id="267368" name="矩形 267367"/>
          <p:cNvSpPr/>
          <p:nvPr/>
        </p:nvSpPr>
        <p:spPr>
          <a:xfrm>
            <a:off x="3856038" y="5113338"/>
            <a:ext cx="4899025" cy="1373187"/>
          </a:xfrm>
          <a:prstGeom prst="rect">
            <a:avLst/>
          </a:prstGeom>
          <a:noFill/>
          <a:ln w="9525">
            <a:noFill/>
          </a:ln>
        </p:spPr>
        <p:txBody>
          <a:bodyPr>
            <a:spAutoFit/>
          </a:bodyPr>
          <a:lstStyle/>
          <a:p>
            <a:r>
              <a:rPr lang="zh-CN" altLang="en-US" sz="2800" b="1" dirty="0">
                <a:solidFill>
                  <a:srgbClr val="CC3399"/>
                </a:solidFill>
                <a:latin typeface="宋体" panose="02010600030101010101" pitchFamily="2" charset="-122"/>
              </a:rPr>
              <a:t>    三相异步电动机转子在旋转磁场的作用下转动起来，其转向与旋转磁场的转向相同。</a:t>
            </a:r>
          </a:p>
        </p:txBody>
      </p:sp>
      <p:sp>
        <p:nvSpPr>
          <p:cNvPr id="267369" name="文本框 267368"/>
          <p:cNvSpPr txBox="1"/>
          <p:nvPr/>
        </p:nvSpPr>
        <p:spPr>
          <a:xfrm>
            <a:off x="3071813" y="1522413"/>
            <a:ext cx="1108075" cy="774700"/>
          </a:xfrm>
          <a:prstGeom prst="rect">
            <a:avLst/>
          </a:prstGeom>
          <a:noFill/>
          <a:ln w="9525">
            <a:noFill/>
          </a:ln>
        </p:spPr>
        <p:txBody>
          <a:bodyPr wrap="none" anchor="ctr" anchorCtr="0">
            <a:spAutoFit/>
          </a:bodyPr>
          <a:lstStyle/>
          <a:p>
            <a:pPr algn="ctr">
              <a:lnSpc>
                <a:spcPct val="80000"/>
              </a:lnSpc>
            </a:pPr>
            <a:r>
              <a:rPr lang="zh-CN" altLang="en-US" b="1" dirty="0">
                <a:solidFill>
                  <a:schemeClr val="accent2"/>
                </a:solidFill>
                <a:latin typeface="Times New Roman" panose="02020603050405020304" pitchFamily="18" charset="0"/>
                <a:ea typeface="黑体" panose="02010609060101010101" pitchFamily="49" charset="-122"/>
              </a:rPr>
              <a:t>磁场转</a:t>
            </a:r>
          </a:p>
          <a:p>
            <a:pPr algn="ctr">
              <a:lnSpc>
                <a:spcPct val="80000"/>
              </a:lnSpc>
            </a:pPr>
            <a:r>
              <a:rPr lang="zh-CN" altLang="en-US" b="1" dirty="0">
                <a:solidFill>
                  <a:schemeClr val="accent2"/>
                </a:solidFill>
                <a:latin typeface="Times New Roman" panose="02020603050405020304" pitchFamily="18" charset="0"/>
                <a:ea typeface="黑体" panose="02010609060101010101" pitchFamily="49" charset="-122"/>
              </a:rPr>
              <a:t>速</a:t>
            </a:r>
            <a:r>
              <a:rPr lang="en-US" altLang="zh-CN" sz="3200" b="1" i="1">
                <a:solidFill>
                  <a:srgbClr val="FF3399"/>
                </a:solidFill>
                <a:latin typeface="Times New Roman" panose="02020603050405020304" pitchFamily="18" charset="0"/>
                <a:ea typeface="黑体" panose="02010609060101010101" pitchFamily="49" charset="-122"/>
              </a:rPr>
              <a:t>n</a:t>
            </a:r>
            <a:r>
              <a:rPr lang="en-US" altLang="zh-CN" sz="3200" b="1" baseline="-25000">
                <a:solidFill>
                  <a:srgbClr val="FF3399"/>
                </a:solidFill>
                <a:latin typeface="Times New Roman" panose="02020603050405020304" pitchFamily="18" charset="0"/>
                <a:ea typeface="黑体" panose="02010609060101010101" pitchFamily="49" charset="-122"/>
              </a:rPr>
              <a:t>1</a:t>
            </a:r>
            <a:endParaRPr lang="en-US" altLang="zh-CN" sz="3200" b="1" i="1">
              <a:solidFill>
                <a:srgbClr val="FF3399"/>
              </a:solidFill>
              <a:latin typeface="Times New Roman" panose="02020603050405020304" pitchFamily="18" charset="0"/>
              <a:ea typeface="黑体" panose="02010609060101010101" pitchFamily="49" charset="-122"/>
            </a:endParaRPr>
          </a:p>
        </p:txBody>
      </p:sp>
      <p:sp>
        <p:nvSpPr>
          <p:cNvPr id="267370" name="圆角矩形标注 267369"/>
          <p:cNvSpPr/>
          <p:nvPr/>
        </p:nvSpPr>
        <p:spPr>
          <a:xfrm>
            <a:off x="228600" y="3227388"/>
            <a:ext cx="733425" cy="687387"/>
          </a:xfrm>
          <a:prstGeom prst="wedgeRoundRectCallout">
            <a:avLst>
              <a:gd name="adj1" fmla="val 111472"/>
              <a:gd name="adj2" fmla="val -10278"/>
              <a:gd name="adj3" fmla="val 16667"/>
            </a:avLst>
          </a:prstGeom>
          <a:solidFill>
            <a:srgbClr val="FFCC99">
              <a:alpha val="50000"/>
            </a:srgbClr>
          </a:solidFill>
          <a:ln w="9525" cap="flat" cmpd="sng">
            <a:solidFill>
              <a:schemeClr val="tx2"/>
            </a:solidFill>
            <a:prstDash val="solid"/>
            <a:miter/>
            <a:headEnd type="none" w="med" len="med"/>
            <a:tailEnd type="none" w="med" len="med"/>
          </a:ln>
        </p:spPr>
        <p:txBody>
          <a:bodyPr wrap="none" anchor="ctr" anchorCtr="0"/>
          <a:lstStyle/>
          <a:p>
            <a:pPr algn="ctr"/>
            <a:r>
              <a:rPr lang="zh-CN" altLang="en-US" b="1" dirty="0">
                <a:latin typeface="Times New Roman" panose="02020603050405020304" pitchFamily="18" charset="0"/>
              </a:rPr>
              <a:t>转子</a:t>
            </a:r>
            <a:endParaRPr lang="zh-CN" altLang="en-US" b="1">
              <a:latin typeface="Times New Roman" panose="02020603050405020304" pitchFamily="18" charset="0"/>
            </a:endParaRPr>
          </a:p>
        </p:txBody>
      </p:sp>
      <p:sp>
        <p:nvSpPr>
          <p:cNvPr id="267371" name="椭圆形标注 267370"/>
          <p:cNvSpPr/>
          <p:nvPr/>
        </p:nvSpPr>
        <p:spPr>
          <a:xfrm>
            <a:off x="0" y="2038350"/>
            <a:ext cx="1276350" cy="990600"/>
          </a:xfrm>
          <a:prstGeom prst="wedgeEllipseCallout">
            <a:avLst>
              <a:gd name="adj1" fmla="val 120148"/>
              <a:gd name="adj2" fmla="val 21954"/>
            </a:avLst>
          </a:prstGeom>
          <a:gradFill rotWithShape="0">
            <a:gsLst>
              <a:gs pos="0">
                <a:srgbClr val="FFFFFF"/>
              </a:gs>
              <a:gs pos="50000">
                <a:srgbClr val="CCFFCC"/>
              </a:gs>
              <a:gs pos="100000">
                <a:srgbClr val="FFFFFF"/>
              </a:gs>
            </a:gsLst>
            <a:lin ang="5400000" scaled="1"/>
            <a:tileRect/>
          </a:gradFill>
          <a:ln w="9525" cap="flat" cmpd="sng">
            <a:solidFill>
              <a:srgbClr val="008000"/>
            </a:solidFill>
            <a:prstDash val="solid"/>
            <a:miter/>
            <a:headEnd type="none" w="med" len="med"/>
            <a:tailEnd type="none" w="med" len="med"/>
          </a:ln>
        </p:spPr>
        <p:txBody>
          <a:bodyPr/>
          <a:lstStyle/>
          <a:p>
            <a:pPr algn="ctr"/>
            <a:r>
              <a:rPr lang="zh-CN" altLang="en-US" sz="1800" b="1" dirty="0">
                <a:latin typeface="Times New Roman" panose="02020603050405020304" pitchFamily="18" charset="0"/>
              </a:rPr>
              <a:t>感应电动势</a:t>
            </a:r>
            <a:r>
              <a:rPr lang="en-US" altLang="zh-CN" sz="1800" b="1">
                <a:latin typeface="Times New Roman" panose="02020603050405020304" pitchFamily="18" charset="0"/>
              </a:rPr>
              <a:t>(</a:t>
            </a:r>
            <a:r>
              <a:rPr lang="zh-CN" altLang="en-US" sz="1800" b="1" dirty="0">
                <a:latin typeface="Times New Roman" panose="02020603050405020304" pitchFamily="18" charset="0"/>
              </a:rPr>
              <a:t>电流</a:t>
            </a:r>
            <a:r>
              <a:rPr lang="en-US" altLang="zh-CN" sz="1800" b="1">
                <a:latin typeface="Times New Roman" panose="02020603050405020304" pitchFamily="18" charset="0"/>
              </a:rPr>
              <a:t>)</a:t>
            </a:r>
          </a:p>
        </p:txBody>
      </p:sp>
      <p:sp>
        <p:nvSpPr>
          <p:cNvPr id="267372" name="文本框 267371"/>
          <p:cNvSpPr txBox="1"/>
          <p:nvPr/>
        </p:nvSpPr>
        <p:spPr>
          <a:xfrm>
            <a:off x="415925" y="692150"/>
            <a:ext cx="5595938" cy="519113"/>
          </a:xfrm>
          <a:prstGeom prst="rect">
            <a:avLst/>
          </a:prstGeom>
          <a:noFill/>
          <a:ln w="9525">
            <a:noFill/>
          </a:ln>
        </p:spPr>
        <p:txBody>
          <a:bodyPr>
            <a:spAutoFit/>
          </a:bodyPr>
          <a:lstStyle/>
          <a:p>
            <a:r>
              <a:rPr lang="en-US" altLang="zh-CN" sz="2800" b="1">
                <a:solidFill>
                  <a:srgbClr val="FF3300"/>
                </a:solidFill>
                <a:effectLst>
                  <a:outerShdw blurRad="38100" dist="38100" dir="2700000">
                    <a:srgbClr val="C0C0C0"/>
                  </a:outerShdw>
                </a:effectLst>
                <a:latin typeface="宋体" panose="02010600030101010101" pitchFamily="2" charset="-122"/>
              </a:rPr>
              <a:t>5. </a:t>
            </a:r>
            <a:r>
              <a:rPr lang="zh-CN" altLang="en-US" sz="2800" b="1" dirty="0">
                <a:solidFill>
                  <a:srgbClr val="FF3300"/>
                </a:solidFill>
                <a:effectLst>
                  <a:outerShdw blurRad="38100" dist="38100" dir="2700000">
                    <a:srgbClr val="C0C0C0"/>
                  </a:outerShdw>
                </a:effectLst>
                <a:latin typeface="宋体" panose="02010600030101010101" pitchFamily="2" charset="-122"/>
              </a:rPr>
              <a:t>电动机的转动原理</a:t>
            </a:r>
            <a:endParaRPr lang="zh-CN" altLang="en-US" sz="2800" b="1" i="1" dirty="0">
              <a:solidFill>
                <a:srgbClr val="FF3300"/>
              </a:solidFill>
              <a:effectLst>
                <a:outerShdw blurRad="38100" dist="38100" dir="2700000">
                  <a:srgbClr val="C0C0C0"/>
                </a:outerShdw>
              </a:effectLst>
              <a:latin typeface="宋体" panose="02010600030101010101" pitchFamily="2" charset="-122"/>
            </a:endParaRPr>
          </a:p>
        </p:txBody>
      </p:sp>
      <p:sp>
        <p:nvSpPr>
          <p:cNvPr id="109"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551813364"/>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7306"/>
                                        </p:tgtEl>
                                        <p:attrNameLst>
                                          <p:attrName>style.visibility</p:attrName>
                                        </p:attrNameLst>
                                      </p:cBhvr>
                                      <p:to>
                                        <p:strVal val="visible"/>
                                      </p:to>
                                    </p:set>
                                    <p:animEffect transition="in" filter="wipe(left)">
                                      <p:cBhvr>
                                        <p:cTn id="7" dur="500"/>
                                        <p:tgtEl>
                                          <p:spTgt spid="26730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267313"/>
                                        </p:tgtEl>
                                        <p:attrNameLst>
                                          <p:attrName>style.visibility</p:attrName>
                                        </p:attrNameLst>
                                      </p:cBhvr>
                                      <p:to>
                                        <p:strVal val="visible"/>
                                      </p:to>
                                    </p:set>
                                    <p:animEffect transition="in" filter="box(out)">
                                      <p:cBhvr>
                                        <p:cTn id="12" dur="500"/>
                                        <p:tgtEl>
                                          <p:spTgt spid="267313"/>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par>
                          <p:cTn id="13" fill="hold">
                            <p:stCondLst>
                              <p:cond delay="500"/>
                            </p:stCondLst>
                            <p:childTnLst>
                              <p:par>
                                <p:cTn id="14" presetID="4" presetClass="entr" presetSubtype="32" fill="hold" nodeType="afterEffect">
                                  <p:stCondLst>
                                    <p:cond delay="0"/>
                                  </p:stCondLst>
                                  <p:childTnLst>
                                    <p:set>
                                      <p:cBhvr>
                                        <p:cTn id="15" dur="1" fill="hold">
                                          <p:stCondLst>
                                            <p:cond delay="0"/>
                                          </p:stCondLst>
                                        </p:cTn>
                                        <p:tgtEl>
                                          <p:spTgt spid="267327"/>
                                        </p:tgtEl>
                                        <p:attrNameLst>
                                          <p:attrName>style.visibility</p:attrName>
                                        </p:attrNameLst>
                                      </p:cBhvr>
                                      <p:to>
                                        <p:strVal val="visible"/>
                                      </p:to>
                                    </p:set>
                                    <p:animEffect transition="in" filter="box(out)">
                                      <p:cBhvr>
                                        <p:cTn id="16" dur="500"/>
                                        <p:tgtEl>
                                          <p:spTgt spid="267327"/>
                                        </p:tgtEl>
                                      </p:cBhvr>
                                    </p:animEffect>
                                  </p:childTnLst>
                                  <p:subTnLst>
                                    <p:audio>
                                      <p:cMediaNode>
                                        <p:cTn display="0" masterRel="sameClick">
                                          <p:stCondLst>
                                            <p:cond evt="begin" delay="0">
                                              <p:tn val="14"/>
                                            </p:cond>
                                          </p:stCondLst>
                                          <p:endCondLst>
                                            <p:cond evt="onStopAudio" delay="0">
                                              <p:tgtEl>
                                                <p:sldTgt/>
                                              </p:tgtEl>
                                            </p:cond>
                                          </p:endCondLst>
                                        </p:cTn>
                                        <p:tgtEl>
                                          <p:sndTgt r:embed="rId2" name="CAMERA.WAV"/>
                                        </p:tgtEl>
                                      </p:cMediaNode>
                                    </p:audio>
                                  </p:subTnLst>
                                </p:cTn>
                              </p:par>
                            </p:childTnLst>
                          </p:cTn>
                        </p:par>
                        <p:par>
                          <p:cTn id="17" fill="hold">
                            <p:stCondLst>
                              <p:cond delay="1000"/>
                            </p:stCondLst>
                            <p:childTnLst>
                              <p:par>
                                <p:cTn id="18" presetID="3" presetClass="entr" presetSubtype="5" fill="hold" nodeType="afterEffect">
                                  <p:stCondLst>
                                    <p:cond delay="0"/>
                                  </p:stCondLst>
                                  <p:childTnLst>
                                    <p:set>
                                      <p:cBhvr>
                                        <p:cTn id="19" dur="1" fill="hold">
                                          <p:stCondLst>
                                            <p:cond delay="0"/>
                                          </p:stCondLst>
                                        </p:cTn>
                                        <p:tgtEl>
                                          <p:spTgt spid="267314"/>
                                        </p:tgtEl>
                                        <p:attrNameLst>
                                          <p:attrName>style.visibility</p:attrName>
                                        </p:attrNameLst>
                                      </p:cBhvr>
                                      <p:to>
                                        <p:strVal val="visible"/>
                                      </p:to>
                                    </p:set>
                                    <p:animEffect transition="in" filter="blinds(vertical)">
                                      <p:cBhvr>
                                        <p:cTn id="20" dur="500"/>
                                        <p:tgtEl>
                                          <p:spTgt spid="267314"/>
                                        </p:tgtEl>
                                      </p:cBhvr>
                                    </p:animEffect>
                                  </p:childTnLst>
                                </p:cTn>
                              </p:par>
                            </p:childTnLst>
                          </p:cTn>
                        </p:par>
                        <p:par>
                          <p:cTn id="21" fill="hold">
                            <p:stCondLst>
                              <p:cond delay="1500"/>
                            </p:stCondLst>
                            <p:childTnLst>
                              <p:par>
                                <p:cTn id="22" presetID="3" presetClass="entr" presetSubtype="5" fill="hold" nodeType="afterEffect">
                                  <p:stCondLst>
                                    <p:cond delay="0"/>
                                  </p:stCondLst>
                                  <p:childTnLst>
                                    <p:set>
                                      <p:cBhvr>
                                        <p:cTn id="23" dur="1" fill="hold">
                                          <p:stCondLst>
                                            <p:cond delay="0"/>
                                          </p:stCondLst>
                                        </p:cTn>
                                        <p:tgtEl>
                                          <p:spTgt spid="267315"/>
                                        </p:tgtEl>
                                        <p:attrNameLst>
                                          <p:attrName>style.visibility</p:attrName>
                                        </p:attrNameLst>
                                      </p:cBhvr>
                                      <p:to>
                                        <p:strVal val="visible"/>
                                      </p:to>
                                    </p:set>
                                    <p:animEffect transition="in" filter="blinds(vertical)">
                                      <p:cBhvr>
                                        <p:cTn id="24" dur="500"/>
                                        <p:tgtEl>
                                          <p:spTgt spid="26731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67370"/>
                                        </p:tgtEl>
                                        <p:attrNameLst>
                                          <p:attrName>style.visibility</p:attrName>
                                        </p:attrNameLst>
                                      </p:cBhvr>
                                      <p:to>
                                        <p:strVal val="visible"/>
                                      </p:to>
                                    </p:set>
                                    <p:animEffect transition="in" filter="wipe(left)">
                                      <p:cBhvr>
                                        <p:cTn id="29" dur="500"/>
                                        <p:tgtEl>
                                          <p:spTgt spid="267370"/>
                                        </p:tgtEl>
                                      </p:cBhvr>
                                    </p:animEffect>
                                  </p:childTnLst>
                                </p:cTn>
                              </p:par>
                            </p:childTnLst>
                          </p:cTn>
                        </p:par>
                        <p:par>
                          <p:cTn id="30" fill="hold">
                            <p:stCondLst>
                              <p:cond delay="500"/>
                            </p:stCondLst>
                            <p:childTnLst>
                              <p:par>
                                <p:cTn id="31" presetID="4" presetClass="entr" presetSubtype="32" fill="hold" grpId="0" nodeType="afterEffect">
                                  <p:stCondLst>
                                    <p:cond delay="0"/>
                                  </p:stCondLst>
                                  <p:childTnLst>
                                    <p:set>
                                      <p:cBhvr>
                                        <p:cTn id="32" dur="1" fill="hold">
                                          <p:stCondLst>
                                            <p:cond delay="0"/>
                                          </p:stCondLst>
                                        </p:cTn>
                                        <p:tgtEl>
                                          <p:spTgt spid="267369">
                                            <p:txEl>
                                              <p:pRg st="0" end="0"/>
                                            </p:txEl>
                                          </p:spTgt>
                                        </p:tgtEl>
                                        <p:attrNameLst>
                                          <p:attrName>style.visibility</p:attrName>
                                        </p:attrNameLst>
                                      </p:cBhvr>
                                      <p:to>
                                        <p:strVal val="visible"/>
                                      </p:to>
                                    </p:set>
                                    <p:animEffect transition="in" filter="box(out)">
                                      <p:cBhvr>
                                        <p:cTn id="33" dur="500"/>
                                        <p:tgtEl>
                                          <p:spTgt spid="267369">
                                            <p:txEl>
                                              <p:pRg st="0" end="0"/>
                                            </p:txEl>
                                          </p:spTgt>
                                        </p:tgtEl>
                                      </p:cBhvr>
                                    </p:animEffect>
                                  </p:childTnLst>
                                  <p:subTnLst>
                                    <p:audio>
                                      <p:cMediaNode>
                                        <p:cTn display="0" masterRel="sameClick">
                                          <p:stCondLst>
                                            <p:cond evt="begin" delay="0">
                                              <p:tn val="31"/>
                                            </p:cond>
                                          </p:stCondLst>
                                          <p:endCondLst>
                                            <p:cond evt="onStopAudio" delay="0">
                                              <p:tgtEl>
                                                <p:sldTgt/>
                                              </p:tgtEl>
                                            </p:cond>
                                          </p:endCondLst>
                                        </p:cTn>
                                        <p:tgtEl>
                                          <p:sndTgt r:embed="rId2" name="CAMERA.WAV"/>
                                        </p:tgtEl>
                                      </p:cMediaNode>
                                    </p:audio>
                                  </p:subTnLst>
                                </p:cTn>
                              </p:par>
                            </p:childTnLst>
                          </p:cTn>
                        </p:par>
                        <p:par>
                          <p:cTn id="34" fill="hold">
                            <p:stCondLst>
                              <p:cond delay="1000"/>
                            </p:stCondLst>
                            <p:childTnLst>
                              <p:par>
                                <p:cTn id="35" presetID="4" presetClass="entr" presetSubtype="32" fill="hold" grpId="0" nodeType="afterEffect">
                                  <p:stCondLst>
                                    <p:cond delay="0"/>
                                  </p:stCondLst>
                                  <p:childTnLst>
                                    <p:set>
                                      <p:cBhvr>
                                        <p:cTn id="36" dur="1" fill="hold">
                                          <p:stCondLst>
                                            <p:cond delay="0"/>
                                          </p:stCondLst>
                                        </p:cTn>
                                        <p:tgtEl>
                                          <p:spTgt spid="267369">
                                            <p:txEl>
                                              <p:pRg st="1" end="1"/>
                                            </p:txEl>
                                          </p:spTgt>
                                        </p:tgtEl>
                                        <p:attrNameLst>
                                          <p:attrName>style.visibility</p:attrName>
                                        </p:attrNameLst>
                                      </p:cBhvr>
                                      <p:to>
                                        <p:strVal val="visible"/>
                                      </p:to>
                                    </p:set>
                                    <p:animEffect transition="in" filter="box(out)">
                                      <p:cBhvr>
                                        <p:cTn id="37" dur="500"/>
                                        <p:tgtEl>
                                          <p:spTgt spid="267369">
                                            <p:txEl>
                                              <p:pRg st="1" end="1"/>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267316"/>
                                        </p:tgtEl>
                                        <p:attrNameLst>
                                          <p:attrName>style.visibility</p:attrName>
                                        </p:attrNameLst>
                                      </p:cBhvr>
                                      <p:to>
                                        <p:strVal val="visible"/>
                                      </p:to>
                                    </p:set>
                                    <p:animEffect transition="in" filter="wipe(right)">
                                      <p:cBhvr>
                                        <p:cTn id="42" dur="500"/>
                                        <p:tgtEl>
                                          <p:spTgt spid="267316"/>
                                        </p:tgtEl>
                                      </p:cBhvr>
                                    </p:animEffect>
                                  </p:childTnLst>
                                </p:cTn>
                              </p:par>
                            </p:childTnLst>
                          </p:cTn>
                        </p:par>
                        <p:par>
                          <p:cTn id="43" fill="hold">
                            <p:stCondLst>
                              <p:cond delay="500"/>
                            </p:stCondLst>
                            <p:childTnLst>
                              <p:par>
                                <p:cTn id="44" presetID="9" presetClass="entr" presetSubtype="0" fill="hold" grpId="0" nodeType="afterEffect">
                                  <p:stCondLst>
                                    <p:cond delay="0"/>
                                  </p:stCondLst>
                                  <p:childTnLst>
                                    <p:set>
                                      <p:cBhvr>
                                        <p:cTn id="45" dur="1" fill="hold">
                                          <p:stCondLst>
                                            <p:cond delay="0"/>
                                          </p:stCondLst>
                                        </p:cTn>
                                        <p:tgtEl>
                                          <p:spTgt spid="267317"/>
                                        </p:tgtEl>
                                        <p:attrNameLst>
                                          <p:attrName>style.visibility</p:attrName>
                                        </p:attrNameLst>
                                      </p:cBhvr>
                                      <p:to>
                                        <p:strVal val="visible"/>
                                      </p:to>
                                    </p:set>
                                    <p:animEffect transition="in" filter="dissolve">
                                      <p:cBhvr>
                                        <p:cTn id="46" dur="500"/>
                                        <p:tgtEl>
                                          <p:spTgt spid="267317"/>
                                        </p:tgtEl>
                                      </p:cBhvr>
                                    </p:animEffect>
                                  </p:childTnLst>
                                </p:cTn>
                              </p:par>
                            </p:childTnLst>
                          </p:cTn>
                        </p:par>
                        <p:par>
                          <p:cTn id="47" fill="hold">
                            <p:stCondLst>
                              <p:cond delay="1000"/>
                            </p:stCondLst>
                            <p:childTnLst>
                              <p:par>
                                <p:cTn id="48" presetID="4" presetClass="entr" presetSubtype="32" fill="hold" grpId="0" nodeType="afterEffect">
                                  <p:stCondLst>
                                    <p:cond delay="0"/>
                                  </p:stCondLst>
                                  <p:childTnLst>
                                    <p:set>
                                      <p:cBhvr>
                                        <p:cTn id="49" dur="1" fill="hold">
                                          <p:stCondLst>
                                            <p:cond delay="0"/>
                                          </p:stCondLst>
                                        </p:cTn>
                                        <p:tgtEl>
                                          <p:spTgt spid="267318">
                                            <p:txEl>
                                              <p:pRg st="0" end="0"/>
                                            </p:txEl>
                                          </p:spTgt>
                                        </p:tgtEl>
                                        <p:attrNameLst>
                                          <p:attrName>style.visibility</p:attrName>
                                        </p:attrNameLst>
                                      </p:cBhvr>
                                      <p:to>
                                        <p:strVal val="visible"/>
                                      </p:to>
                                    </p:set>
                                    <p:animEffect transition="in" filter="box(out)">
                                      <p:cBhvr>
                                        <p:cTn id="50" dur="500"/>
                                        <p:tgtEl>
                                          <p:spTgt spid="267318">
                                            <p:txEl>
                                              <p:pRg st="0" end="0"/>
                                            </p:txEl>
                                          </p:spTgt>
                                        </p:tgtEl>
                                      </p:cBhvr>
                                    </p:animEffect>
                                  </p:childTnLst>
                                  <p:subTnLst>
                                    <p:audio>
                                      <p:cMediaNode>
                                        <p:cTn display="0" masterRel="sameClick">
                                          <p:stCondLst>
                                            <p:cond evt="begin" delay="0">
                                              <p:tn val="48"/>
                                            </p:cond>
                                          </p:stCondLst>
                                          <p:endCondLst>
                                            <p:cond evt="onStopAudio" delay="0">
                                              <p:tgtEl>
                                                <p:sldTgt/>
                                              </p:tgtEl>
                                            </p:cond>
                                          </p:endCondLst>
                                        </p:cTn>
                                        <p:tgtEl>
                                          <p:sndTgt r:embed="rId2" name="CAMERA.WAV"/>
                                        </p:tgtEl>
                                      </p:cMediaNode>
                                    </p:audio>
                                  </p:sub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67371"/>
                                        </p:tgtEl>
                                        <p:attrNameLst>
                                          <p:attrName>style.visibility</p:attrName>
                                        </p:attrNameLst>
                                      </p:cBhvr>
                                      <p:to>
                                        <p:strVal val="visible"/>
                                      </p:to>
                                    </p:set>
                                    <p:animEffect transition="in" filter="wipe(left)">
                                      <p:cBhvr>
                                        <p:cTn id="55" dur="500"/>
                                        <p:tgtEl>
                                          <p:spTgt spid="267371"/>
                                        </p:tgtEl>
                                      </p:cBhvr>
                                    </p:animEffect>
                                  </p:childTnLst>
                                </p:cTn>
                              </p:par>
                            </p:childTnLst>
                          </p:cTn>
                        </p:par>
                      </p:childTnLst>
                    </p:cTn>
                  </p:par>
                  <p:par>
                    <p:cTn id="56" fill="hold">
                      <p:stCondLst>
                        <p:cond delay="indefinite"/>
                      </p:stCondLst>
                      <p:childTnLst>
                        <p:par>
                          <p:cTn id="57" fill="hold">
                            <p:stCondLst>
                              <p:cond delay="0"/>
                            </p:stCondLst>
                            <p:childTnLst>
                              <p:par>
                                <p:cTn id="58" presetID="17" presetClass="entr" presetSubtype="8" fill="hold" nodeType="clickEffect">
                                  <p:stCondLst>
                                    <p:cond delay="0"/>
                                  </p:stCondLst>
                                  <p:childTnLst>
                                    <p:set>
                                      <p:cBhvr>
                                        <p:cTn id="59" dur="1" fill="hold">
                                          <p:stCondLst>
                                            <p:cond delay="0"/>
                                          </p:stCondLst>
                                        </p:cTn>
                                        <p:tgtEl>
                                          <p:spTgt spid="267322"/>
                                        </p:tgtEl>
                                        <p:attrNameLst>
                                          <p:attrName>style.visibility</p:attrName>
                                        </p:attrNameLst>
                                      </p:cBhvr>
                                      <p:to>
                                        <p:strVal val="visible"/>
                                      </p:to>
                                    </p:set>
                                    <p:anim calcmode="lin" valueType="num">
                                      <p:cBhvr>
                                        <p:cTn id="60" dur="500" fill="hold"/>
                                        <p:tgtEl>
                                          <p:spTgt spid="267322"/>
                                        </p:tgtEl>
                                        <p:attrNameLst>
                                          <p:attrName>ppt_x</p:attrName>
                                        </p:attrNameLst>
                                      </p:cBhvr>
                                      <p:tavLst>
                                        <p:tav tm="0">
                                          <p:val>
                                            <p:strVal val="#ppt_x-#ppt_w/2"/>
                                          </p:val>
                                        </p:tav>
                                        <p:tav tm="100000">
                                          <p:val>
                                            <p:strVal val="#ppt_x"/>
                                          </p:val>
                                        </p:tav>
                                      </p:tavLst>
                                    </p:anim>
                                    <p:anim calcmode="lin" valueType="num">
                                      <p:cBhvr>
                                        <p:cTn id="61" dur="500" fill="hold"/>
                                        <p:tgtEl>
                                          <p:spTgt spid="267322"/>
                                        </p:tgtEl>
                                        <p:attrNameLst>
                                          <p:attrName>ppt_y</p:attrName>
                                        </p:attrNameLst>
                                      </p:cBhvr>
                                      <p:tavLst>
                                        <p:tav tm="0">
                                          <p:val>
                                            <p:strVal val="#ppt_y"/>
                                          </p:val>
                                        </p:tav>
                                        <p:tav tm="100000">
                                          <p:val>
                                            <p:strVal val="#ppt_y"/>
                                          </p:val>
                                        </p:tav>
                                      </p:tavLst>
                                    </p:anim>
                                    <p:anim calcmode="lin" valueType="num">
                                      <p:cBhvr>
                                        <p:cTn id="62" dur="500" fill="hold"/>
                                        <p:tgtEl>
                                          <p:spTgt spid="267322"/>
                                        </p:tgtEl>
                                        <p:attrNameLst>
                                          <p:attrName>ppt_w</p:attrName>
                                        </p:attrNameLst>
                                      </p:cBhvr>
                                      <p:tavLst>
                                        <p:tav tm="0">
                                          <p:val>
                                            <p:fltVal val="0"/>
                                          </p:val>
                                        </p:tav>
                                        <p:tav tm="100000">
                                          <p:val>
                                            <p:strVal val="#ppt_w"/>
                                          </p:val>
                                        </p:tav>
                                      </p:tavLst>
                                    </p:anim>
                                    <p:anim calcmode="lin" valueType="num">
                                      <p:cBhvr>
                                        <p:cTn id="63" dur="500" fill="hold"/>
                                        <p:tgtEl>
                                          <p:spTgt spid="267322"/>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17" presetClass="entr" presetSubtype="2" fill="hold" nodeType="clickEffect">
                                  <p:stCondLst>
                                    <p:cond delay="0"/>
                                  </p:stCondLst>
                                  <p:childTnLst>
                                    <p:set>
                                      <p:cBhvr>
                                        <p:cTn id="67" dur="1" fill="hold">
                                          <p:stCondLst>
                                            <p:cond delay="0"/>
                                          </p:stCondLst>
                                        </p:cTn>
                                        <p:tgtEl>
                                          <p:spTgt spid="267319"/>
                                        </p:tgtEl>
                                        <p:attrNameLst>
                                          <p:attrName>style.visibility</p:attrName>
                                        </p:attrNameLst>
                                      </p:cBhvr>
                                      <p:to>
                                        <p:strVal val="visible"/>
                                      </p:to>
                                    </p:set>
                                    <p:anim calcmode="lin" valueType="num">
                                      <p:cBhvr>
                                        <p:cTn id="68" dur="500" fill="hold"/>
                                        <p:tgtEl>
                                          <p:spTgt spid="267319"/>
                                        </p:tgtEl>
                                        <p:attrNameLst>
                                          <p:attrName>ppt_x</p:attrName>
                                        </p:attrNameLst>
                                      </p:cBhvr>
                                      <p:tavLst>
                                        <p:tav tm="0">
                                          <p:val>
                                            <p:strVal val="#ppt_x+#ppt_w/2"/>
                                          </p:val>
                                        </p:tav>
                                        <p:tav tm="100000">
                                          <p:val>
                                            <p:strVal val="#ppt_x"/>
                                          </p:val>
                                        </p:tav>
                                      </p:tavLst>
                                    </p:anim>
                                    <p:anim calcmode="lin" valueType="num">
                                      <p:cBhvr>
                                        <p:cTn id="69" dur="500" fill="hold"/>
                                        <p:tgtEl>
                                          <p:spTgt spid="267319"/>
                                        </p:tgtEl>
                                        <p:attrNameLst>
                                          <p:attrName>ppt_y</p:attrName>
                                        </p:attrNameLst>
                                      </p:cBhvr>
                                      <p:tavLst>
                                        <p:tav tm="0">
                                          <p:val>
                                            <p:strVal val="#ppt_y"/>
                                          </p:val>
                                        </p:tav>
                                        <p:tav tm="100000">
                                          <p:val>
                                            <p:strVal val="#ppt_y"/>
                                          </p:val>
                                        </p:tav>
                                      </p:tavLst>
                                    </p:anim>
                                    <p:anim calcmode="lin" valueType="num">
                                      <p:cBhvr>
                                        <p:cTn id="70" dur="500" fill="hold"/>
                                        <p:tgtEl>
                                          <p:spTgt spid="267319"/>
                                        </p:tgtEl>
                                        <p:attrNameLst>
                                          <p:attrName>ppt_w</p:attrName>
                                        </p:attrNameLst>
                                      </p:cBhvr>
                                      <p:tavLst>
                                        <p:tav tm="0">
                                          <p:val>
                                            <p:fltVal val="0"/>
                                          </p:val>
                                        </p:tav>
                                        <p:tav tm="100000">
                                          <p:val>
                                            <p:strVal val="#ppt_w"/>
                                          </p:val>
                                        </p:tav>
                                      </p:tavLst>
                                    </p:anim>
                                    <p:anim calcmode="lin" valueType="num">
                                      <p:cBhvr>
                                        <p:cTn id="71" dur="500" fill="hold"/>
                                        <p:tgtEl>
                                          <p:spTgt spid="267319"/>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22" presetClass="entr" presetSubtype="2" fill="hold" nodeType="clickEffect">
                                  <p:stCondLst>
                                    <p:cond delay="0"/>
                                  </p:stCondLst>
                                  <p:childTnLst>
                                    <p:set>
                                      <p:cBhvr>
                                        <p:cTn id="75" dur="1" fill="hold">
                                          <p:stCondLst>
                                            <p:cond delay="0"/>
                                          </p:stCondLst>
                                        </p:cTn>
                                        <p:tgtEl>
                                          <p:spTgt spid="267326"/>
                                        </p:tgtEl>
                                        <p:attrNameLst>
                                          <p:attrName>style.visibility</p:attrName>
                                        </p:attrNameLst>
                                      </p:cBhvr>
                                      <p:to>
                                        <p:strVal val="visible"/>
                                      </p:to>
                                    </p:set>
                                    <p:animEffect transition="in" filter="wipe(right)">
                                      <p:cBhvr>
                                        <p:cTn id="76" dur="500"/>
                                        <p:tgtEl>
                                          <p:spTgt spid="267326"/>
                                        </p:tgtEl>
                                      </p:cBhvr>
                                    </p:animEffect>
                                  </p:childTnLst>
                                </p:cTn>
                              </p:par>
                            </p:childTnLst>
                          </p:cTn>
                        </p:par>
                        <p:par>
                          <p:cTn id="77" fill="hold">
                            <p:stCondLst>
                              <p:cond delay="500"/>
                            </p:stCondLst>
                            <p:childTnLst>
                              <p:par>
                                <p:cTn id="78" presetID="23" presetClass="entr" presetSubtype="272" fill="hold" grpId="0" nodeType="afterEffect">
                                  <p:stCondLst>
                                    <p:cond delay="0"/>
                                  </p:stCondLst>
                                  <p:childTnLst>
                                    <p:set>
                                      <p:cBhvr>
                                        <p:cTn id="79" dur="1" fill="hold">
                                          <p:stCondLst>
                                            <p:cond delay="0"/>
                                          </p:stCondLst>
                                        </p:cTn>
                                        <p:tgtEl>
                                          <p:spTgt spid="267325"/>
                                        </p:tgtEl>
                                        <p:attrNameLst>
                                          <p:attrName>style.visibility</p:attrName>
                                        </p:attrNameLst>
                                      </p:cBhvr>
                                      <p:to>
                                        <p:strVal val="visible"/>
                                      </p:to>
                                    </p:set>
                                    <p:anim calcmode="lin" valueType="num">
                                      <p:cBhvr>
                                        <p:cTn id="80" dur="500" fill="hold"/>
                                        <p:tgtEl>
                                          <p:spTgt spid="267325"/>
                                        </p:tgtEl>
                                        <p:attrNameLst>
                                          <p:attrName>ppt_w</p:attrName>
                                        </p:attrNameLst>
                                      </p:cBhvr>
                                      <p:tavLst>
                                        <p:tav tm="0">
                                          <p:val>
                                            <p:strVal val="2/3*#ppt_w"/>
                                          </p:val>
                                        </p:tav>
                                        <p:tav tm="100000">
                                          <p:val>
                                            <p:strVal val="#ppt_w"/>
                                          </p:val>
                                        </p:tav>
                                      </p:tavLst>
                                    </p:anim>
                                    <p:anim calcmode="lin" valueType="num">
                                      <p:cBhvr>
                                        <p:cTn id="81" dur="500" fill="hold"/>
                                        <p:tgtEl>
                                          <p:spTgt spid="267325"/>
                                        </p:tgtEl>
                                        <p:attrNameLst>
                                          <p:attrName>ppt_h</p:attrName>
                                        </p:attrNameLst>
                                      </p:cBhvr>
                                      <p:tavLst>
                                        <p:tav tm="0">
                                          <p:val>
                                            <p:strVal val="2/3*#ppt_h"/>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267330">
                                            <p:txEl>
                                              <p:pRg st="0" end="0"/>
                                            </p:txEl>
                                          </p:spTgt>
                                        </p:tgtEl>
                                        <p:attrNameLst>
                                          <p:attrName>style.visibility</p:attrName>
                                        </p:attrNameLst>
                                      </p:cBhvr>
                                      <p:to>
                                        <p:strVal val="visible"/>
                                      </p:to>
                                    </p:set>
                                    <p:animEffect transition="in" filter="wipe(left)">
                                      <p:cBhvr>
                                        <p:cTn id="86" dur="500"/>
                                        <p:tgtEl>
                                          <p:spTgt spid="267330">
                                            <p:txEl>
                                              <p:pRg st="0" end="0"/>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267331">
                                            <p:txEl>
                                              <p:pRg st="0" end="0"/>
                                            </p:txEl>
                                          </p:spTgt>
                                        </p:tgtEl>
                                        <p:attrNameLst>
                                          <p:attrName>style.visibility</p:attrName>
                                        </p:attrNameLst>
                                      </p:cBhvr>
                                      <p:to>
                                        <p:strVal val="visible"/>
                                      </p:to>
                                    </p:set>
                                    <p:animEffect transition="in" filter="wipe(left)">
                                      <p:cBhvr>
                                        <p:cTn id="91" dur="500"/>
                                        <p:tgtEl>
                                          <p:spTgt spid="267331">
                                            <p:txEl>
                                              <p:pRg st="0" end="0"/>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9" presetClass="entr" presetSubtype="0" fill="hold" nodeType="clickEffect">
                                  <p:stCondLst>
                                    <p:cond delay="0"/>
                                  </p:stCondLst>
                                  <p:childTnLst>
                                    <p:set>
                                      <p:cBhvr>
                                        <p:cTn id="95" dur="1" fill="hold">
                                          <p:stCondLst>
                                            <p:cond delay="0"/>
                                          </p:stCondLst>
                                        </p:cTn>
                                        <p:tgtEl>
                                          <p:spTgt spid="267266"/>
                                        </p:tgtEl>
                                        <p:attrNameLst>
                                          <p:attrName>style.visibility</p:attrName>
                                        </p:attrNameLst>
                                      </p:cBhvr>
                                      <p:to>
                                        <p:strVal val="visible"/>
                                      </p:to>
                                    </p:set>
                                    <p:animEffect transition="in" filter="dissolve">
                                      <p:cBhvr>
                                        <p:cTn id="96" dur="500"/>
                                        <p:tgtEl>
                                          <p:spTgt spid="267266"/>
                                        </p:tgtEl>
                                      </p:cBhvr>
                                    </p:animEffect>
                                  </p:childTnLst>
                                  <p:subTnLst>
                                    <p:audio>
                                      <p:cMediaNode>
                                        <p:cTn display="0" masterRel="sameClick">
                                          <p:stCondLst>
                                            <p:cond evt="begin" delay="0">
                                              <p:tn val="94"/>
                                            </p:cond>
                                          </p:stCondLst>
                                          <p:endCondLst>
                                            <p:cond evt="onStopAudio" delay="0">
                                              <p:tgtEl>
                                                <p:sldTgt/>
                                              </p:tgtEl>
                                            </p:cond>
                                          </p:endCondLst>
                                        </p:cTn>
                                        <p:tgtEl>
                                          <p:sndTgt r:embed="rId3" name="whoosh.wav"/>
                                        </p:tgtEl>
                                      </p:cMediaNode>
                                    </p:audio>
                                  </p:sub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267352"/>
                                        </p:tgtEl>
                                        <p:attrNameLst>
                                          <p:attrName>style.visibility</p:attrName>
                                        </p:attrNameLst>
                                      </p:cBhvr>
                                      <p:to>
                                        <p:strVal val="visible"/>
                                      </p:to>
                                    </p:set>
                                    <p:animEffect transition="in" filter="wipe(left)">
                                      <p:cBhvr>
                                        <p:cTn id="101" dur="500"/>
                                        <p:tgtEl>
                                          <p:spTgt spid="267352"/>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267353"/>
                                        </p:tgtEl>
                                        <p:attrNameLst>
                                          <p:attrName>style.visibility</p:attrName>
                                        </p:attrNameLst>
                                      </p:cBhvr>
                                      <p:to>
                                        <p:strVal val="visible"/>
                                      </p:to>
                                    </p:set>
                                    <p:animEffect transition="in" filter="wipe(left)">
                                      <p:cBhvr>
                                        <p:cTn id="106" dur="500"/>
                                        <p:tgtEl>
                                          <p:spTgt spid="267353"/>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2" fill="hold" nodeType="clickEffect">
                                  <p:stCondLst>
                                    <p:cond delay="0"/>
                                  </p:stCondLst>
                                  <p:childTnLst>
                                    <p:set>
                                      <p:cBhvr>
                                        <p:cTn id="110" dur="1" fill="hold">
                                          <p:stCondLst>
                                            <p:cond delay="0"/>
                                          </p:stCondLst>
                                        </p:cTn>
                                        <p:tgtEl>
                                          <p:spTgt spid="267364"/>
                                        </p:tgtEl>
                                        <p:attrNameLst>
                                          <p:attrName>style.visibility</p:attrName>
                                        </p:attrNameLst>
                                      </p:cBhvr>
                                      <p:to>
                                        <p:strVal val="visible"/>
                                      </p:to>
                                    </p:set>
                                    <p:animEffect transition="in" filter="wipe(right)">
                                      <p:cBhvr>
                                        <p:cTn id="111" dur="500"/>
                                        <p:tgtEl>
                                          <p:spTgt spid="267364"/>
                                        </p:tgtEl>
                                      </p:cBhvr>
                                    </p:animEffect>
                                  </p:childTnLst>
                                </p:cTn>
                              </p:par>
                            </p:childTnLst>
                          </p:cTn>
                        </p:par>
                        <p:par>
                          <p:cTn id="112" fill="hold">
                            <p:stCondLst>
                              <p:cond delay="500"/>
                            </p:stCondLst>
                            <p:childTnLst>
                              <p:par>
                                <p:cTn id="113" presetID="4" presetClass="entr" presetSubtype="32" fill="hold" grpId="0" nodeType="afterEffect">
                                  <p:stCondLst>
                                    <p:cond delay="0"/>
                                  </p:stCondLst>
                                  <p:childTnLst>
                                    <p:set>
                                      <p:cBhvr>
                                        <p:cTn id="114" dur="1" fill="hold">
                                          <p:stCondLst>
                                            <p:cond delay="0"/>
                                          </p:stCondLst>
                                        </p:cTn>
                                        <p:tgtEl>
                                          <p:spTgt spid="267365">
                                            <p:txEl>
                                              <p:pRg st="0" end="0"/>
                                            </p:txEl>
                                          </p:spTgt>
                                        </p:tgtEl>
                                        <p:attrNameLst>
                                          <p:attrName>style.visibility</p:attrName>
                                        </p:attrNameLst>
                                      </p:cBhvr>
                                      <p:to>
                                        <p:strVal val="visible"/>
                                      </p:to>
                                    </p:set>
                                    <p:animEffect transition="in" filter="box(out)">
                                      <p:cBhvr>
                                        <p:cTn id="115" dur="500"/>
                                        <p:tgtEl>
                                          <p:spTgt spid="267365">
                                            <p:txEl>
                                              <p:pRg st="0" end="0"/>
                                            </p:txEl>
                                          </p:spTgt>
                                        </p:tgtEl>
                                      </p:cBhvr>
                                    </p:animEffect>
                                  </p:childTnLst>
                                  <p:subTnLst>
                                    <p:audio>
                                      <p:cMediaNode>
                                        <p:cTn display="0" masterRel="sameClick">
                                          <p:stCondLst>
                                            <p:cond evt="begin" delay="0">
                                              <p:tn val="113"/>
                                            </p:cond>
                                          </p:stCondLst>
                                          <p:endCondLst>
                                            <p:cond evt="onStopAudio" delay="0">
                                              <p:tgtEl>
                                                <p:sldTgt/>
                                              </p:tgtEl>
                                            </p:cond>
                                          </p:endCondLst>
                                        </p:cTn>
                                        <p:tgtEl>
                                          <p:sndTgt r:embed="rId2" name="CAMERA.WAV"/>
                                        </p:tgtEl>
                                      </p:cMediaNode>
                                    </p:audio>
                                  </p:subTnLst>
                                </p:cTn>
                              </p:par>
                            </p:childTnLst>
                          </p:cTn>
                        </p:par>
                      </p:childTnLst>
                    </p:cTn>
                  </p:par>
                  <p:par>
                    <p:cTn id="116" fill="hold">
                      <p:stCondLst>
                        <p:cond delay="indefinite"/>
                      </p:stCondLst>
                      <p:childTnLst>
                        <p:par>
                          <p:cTn id="117" fill="hold">
                            <p:stCondLst>
                              <p:cond delay="0"/>
                            </p:stCondLst>
                            <p:childTnLst>
                              <p:par>
                                <p:cTn id="118" presetID="4" presetClass="entr" presetSubtype="32" fill="hold" nodeType="clickEffect">
                                  <p:stCondLst>
                                    <p:cond delay="0"/>
                                  </p:stCondLst>
                                  <p:childTnLst>
                                    <p:set>
                                      <p:cBhvr>
                                        <p:cTn id="119" dur="1" fill="hold">
                                          <p:stCondLst>
                                            <p:cond delay="0"/>
                                          </p:stCondLst>
                                        </p:cTn>
                                        <p:tgtEl>
                                          <p:spTgt spid="267332"/>
                                        </p:tgtEl>
                                        <p:attrNameLst>
                                          <p:attrName>style.visibility</p:attrName>
                                        </p:attrNameLst>
                                      </p:cBhvr>
                                      <p:to>
                                        <p:strVal val="visible"/>
                                      </p:to>
                                    </p:set>
                                    <p:animEffect transition="in" filter="box(out)">
                                      <p:cBhvr>
                                        <p:cTn id="120" dur="500"/>
                                        <p:tgtEl>
                                          <p:spTgt spid="267332"/>
                                        </p:tgtEl>
                                      </p:cBhvr>
                                    </p:animEffect>
                                  </p:childTnLst>
                                  <p:subTnLst>
                                    <p:audio>
                                      <p:cMediaNode>
                                        <p:cTn display="0" masterRel="sameClick">
                                          <p:stCondLst>
                                            <p:cond evt="begin" delay="0">
                                              <p:tn val="118"/>
                                            </p:cond>
                                          </p:stCondLst>
                                          <p:endCondLst>
                                            <p:cond evt="onStopAudio" delay="0">
                                              <p:tgtEl>
                                                <p:sldTgt/>
                                              </p:tgtEl>
                                            </p:cond>
                                          </p:endCondLst>
                                        </p:cTn>
                                        <p:tgtEl>
                                          <p:sndTgt r:embed="rId2" name="CAMERA.WAV"/>
                                        </p:tgtEl>
                                      </p:cMediaNode>
                                    </p:audio>
                                  </p:sub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267351"/>
                                        </p:tgtEl>
                                        <p:attrNameLst>
                                          <p:attrName>style.visibility</p:attrName>
                                        </p:attrNameLst>
                                      </p:cBhvr>
                                      <p:to>
                                        <p:strVal val="visible"/>
                                      </p:to>
                                    </p:set>
                                    <p:animEffect transition="in" filter="wipe(left)">
                                      <p:cBhvr>
                                        <p:cTn id="125" dur="500"/>
                                        <p:tgtEl>
                                          <p:spTgt spid="267351"/>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2" fill="hold" nodeType="clickEffect">
                                  <p:stCondLst>
                                    <p:cond delay="0"/>
                                  </p:stCondLst>
                                  <p:childTnLst>
                                    <p:set>
                                      <p:cBhvr>
                                        <p:cTn id="129" dur="1" fill="hold">
                                          <p:stCondLst>
                                            <p:cond delay="0"/>
                                          </p:stCondLst>
                                        </p:cTn>
                                        <p:tgtEl>
                                          <p:spTgt spid="267366"/>
                                        </p:tgtEl>
                                        <p:attrNameLst>
                                          <p:attrName>style.visibility</p:attrName>
                                        </p:attrNameLst>
                                      </p:cBhvr>
                                      <p:to>
                                        <p:strVal val="visible"/>
                                      </p:to>
                                    </p:set>
                                    <p:animEffect transition="in" filter="wipe(right)">
                                      <p:cBhvr>
                                        <p:cTn id="130" dur="500"/>
                                        <p:tgtEl>
                                          <p:spTgt spid="267366"/>
                                        </p:tgtEl>
                                      </p:cBhvr>
                                    </p:animEffect>
                                  </p:childTnLst>
                                </p:cTn>
                              </p:par>
                            </p:childTnLst>
                          </p:cTn>
                        </p:par>
                      </p:childTnLst>
                    </p:cTn>
                  </p:par>
                  <p:par>
                    <p:cTn id="131" fill="hold">
                      <p:stCondLst>
                        <p:cond delay="indefinite"/>
                      </p:stCondLst>
                      <p:childTnLst>
                        <p:par>
                          <p:cTn id="132" fill="hold">
                            <p:stCondLst>
                              <p:cond delay="0"/>
                            </p:stCondLst>
                            <p:childTnLst>
                              <p:par>
                                <p:cTn id="133" presetID="4" presetClass="entr" presetSubtype="32" fill="hold" grpId="0" nodeType="clickEffect">
                                  <p:stCondLst>
                                    <p:cond delay="0"/>
                                  </p:stCondLst>
                                  <p:childTnLst>
                                    <p:set>
                                      <p:cBhvr>
                                        <p:cTn id="134" dur="1" fill="hold">
                                          <p:stCondLst>
                                            <p:cond delay="0"/>
                                          </p:stCondLst>
                                        </p:cTn>
                                        <p:tgtEl>
                                          <p:spTgt spid="267367">
                                            <p:txEl>
                                              <p:pRg st="0" end="0"/>
                                            </p:txEl>
                                          </p:spTgt>
                                        </p:tgtEl>
                                        <p:attrNameLst>
                                          <p:attrName>style.visibility</p:attrName>
                                        </p:attrNameLst>
                                      </p:cBhvr>
                                      <p:to>
                                        <p:strVal val="visible"/>
                                      </p:to>
                                    </p:set>
                                    <p:animEffect transition="in" filter="box(out)">
                                      <p:cBhvr>
                                        <p:cTn id="135" dur="500"/>
                                        <p:tgtEl>
                                          <p:spTgt spid="267367">
                                            <p:txEl>
                                              <p:pRg st="0" end="0"/>
                                            </p:txEl>
                                          </p:spTgt>
                                        </p:tgtEl>
                                      </p:cBhvr>
                                    </p:animEffect>
                                  </p:childTnLst>
                                  <p:subTnLst>
                                    <p:audio>
                                      <p:cMediaNode>
                                        <p:cTn display="0" masterRel="sameClick">
                                          <p:stCondLst>
                                            <p:cond evt="begin" delay="0">
                                              <p:tn val="133"/>
                                            </p:cond>
                                          </p:stCondLst>
                                          <p:endCondLst>
                                            <p:cond evt="onStopAudio" delay="0">
                                              <p:tgtEl>
                                                <p:sldTgt/>
                                              </p:tgtEl>
                                            </p:cond>
                                          </p:endCondLst>
                                        </p:cTn>
                                        <p:tgtEl>
                                          <p:sndTgt r:embed="rId2" name="CAMERA.WAV"/>
                                        </p:tgtEl>
                                      </p:cMediaNode>
                                    </p:audio>
                                  </p:sub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grpId="0" nodeType="clickEffect">
                                  <p:stCondLst>
                                    <p:cond delay="0"/>
                                  </p:stCondLst>
                                  <p:iterate type="wd">
                                    <p:tmPct val="100000"/>
                                  </p:iterate>
                                  <p:childTnLst>
                                    <p:set>
                                      <p:cBhvr>
                                        <p:cTn id="139" dur="1" fill="hold">
                                          <p:stCondLst>
                                            <p:cond delay="0"/>
                                          </p:stCondLst>
                                        </p:cTn>
                                        <p:tgtEl>
                                          <p:spTgt spid="267368"/>
                                        </p:tgtEl>
                                        <p:attrNameLst>
                                          <p:attrName>style.visibility</p:attrName>
                                        </p:attrNameLst>
                                      </p:cBhvr>
                                      <p:to>
                                        <p:strVal val="visible"/>
                                      </p:to>
                                    </p:set>
                                    <p:animEffect transition="in" filter="wipe(left)">
                                      <p:cBhvr>
                                        <p:cTn id="140" dur="300"/>
                                        <p:tgtEl>
                                          <p:spTgt spid="267368"/>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8" fill="hold" grpId="0" nodeType="clickEffect">
                                  <p:stCondLst>
                                    <p:cond delay="0"/>
                                  </p:stCondLst>
                                  <p:childTnLst>
                                    <p:set>
                                      <p:cBhvr>
                                        <p:cTn id="144" dur="1" fill="hold">
                                          <p:stCondLst>
                                            <p:cond delay="0"/>
                                          </p:stCondLst>
                                        </p:cTn>
                                        <p:tgtEl>
                                          <p:spTgt spid="267372">
                                            <p:txEl>
                                              <p:pRg st="0" end="0"/>
                                            </p:txEl>
                                          </p:spTgt>
                                        </p:tgtEl>
                                        <p:attrNameLst>
                                          <p:attrName>style.visibility</p:attrName>
                                        </p:attrNameLst>
                                      </p:cBhvr>
                                      <p:to>
                                        <p:strVal val="visible"/>
                                      </p:to>
                                    </p:set>
                                    <p:animEffect transition="in" filter="wipe(left)">
                                      <p:cBhvr>
                                        <p:cTn id="145" dur="500"/>
                                        <p:tgtEl>
                                          <p:spTgt spid="2673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317" grpId="0"/>
      <p:bldP spid="267318" grpId="0" build="p" advAuto="1000"/>
      <p:bldP spid="267325" grpId="0"/>
      <p:bldP spid="267330" grpId="0" build="p"/>
      <p:bldP spid="267331" grpId="0" build="p"/>
      <p:bldP spid="267351" grpId="0" animBg="1"/>
      <p:bldP spid="267352" grpId="0" animBg="1"/>
      <p:bldP spid="267365" grpId="0" build="p" advAuto="1000"/>
      <p:bldP spid="267367" grpId="0" build="p"/>
      <p:bldP spid="267368" grpId="0"/>
      <p:bldP spid="267369" grpId="0" build="p" advAuto="1000"/>
      <p:bldP spid="267370" grpId="0" animBg="1"/>
      <p:bldP spid="267371" grpId="0" animBg="1"/>
      <p:bldP spid="26737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矩形 268289"/>
          <p:cNvSpPr/>
          <p:nvPr/>
        </p:nvSpPr>
        <p:spPr>
          <a:xfrm>
            <a:off x="6762750" y="4575175"/>
            <a:ext cx="0" cy="365125"/>
          </a:xfrm>
          <a:prstGeom prst="rect">
            <a:avLst/>
          </a:prstGeom>
          <a:noFill/>
          <a:ln w="9525">
            <a:noFill/>
          </a:ln>
        </p:spPr>
        <p:txBody>
          <a:bodyPr wrap="none" lIns="0" tIns="0" rIns="0" bIns="0">
            <a:spAutoFit/>
          </a:bodyPr>
          <a:lstStyle/>
          <a:p>
            <a:endParaRPr lang="zh-CN" altLang="en-US" b="1" dirty="0">
              <a:solidFill>
                <a:schemeClr val="accent2"/>
              </a:solidFill>
              <a:latin typeface="Times New Roman" panose="02020603050405020304" pitchFamily="18" charset="0"/>
            </a:endParaRPr>
          </a:p>
        </p:txBody>
      </p:sp>
      <p:sp>
        <p:nvSpPr>
          <p:cNvPr id="268291" name="矩形 268290"/>
          <p:cNvSpPr/>
          <p:nvPr/>
        </p:nvSpPr>
        <p:spPr>
          <a:xfrm>
            <a:off x="2773363" y="5789613"/>
            <a:ext cx="0" cy="365125"/>
          </a:xfrm>
          <a:prstGeom prst="rect">
            <a:avLst/>
          </a:prstGeom>
          <a:noFill/>
          <a:ln w="9525">
            <a:noFill/>
          </a:ln>
        </p:spPr>
        <p:txBody>
          <a:bodyPr wrap="none" lIns="0" tIns="0" rIns="0" bIns="0">
            <a:spAutoFit/>
          </a:bodyPr>
          <a:lstStyle/>
          <a:p>
            <a:endParaRPr lang="zh-CN" altLang="en-US" b="1" dirty="0">
              <a:solidFill>
                <a:schemeClr val="accent2"/>
              </a:solidFill>
              <a:latin typeface="Times New Roman" panose="02020603050405020304" pitchFamily="18" charset="0"/>
            </a:endParaRPr>
          </a:p>
        </p:txBody>
      </p:sp>
      <p:sp>
        <p:nvSpPr>
          <p:cNvPr id="268292" name="矩形 268291"/>
          <p:cNvSpPr/>
          <p:nvPr/>
        </p:nvSpPr>
        <p:spPr>
          <a:xfrm>
            <a:off x="3600450" y="2403475"/>
            <a:ext cx="2627313" cy="519113"/>
          </a:xfrm>
          <a:prstGeom prst="rect">
            <a:avLst/>
          </a:prstGeom>
          <a:noFill/>
          <a:ln w="38100">
            <a:noFill/>
          </a:ln>
        </p:spPr>
        <p:txBody>
          <a:bodyPr anchor="ctr" anchorCtr="0">
            <a:spAutoFit/>
          </a:bodyPr>
          <a:lstStyle/>
          <a:p>
            <a:pPr algn="ctr"/>
            <a:r>
              <a:rPr lang="en-US" altLang="zh-CN" sz="2800" b="1" i="1">
                <a:solidFill>
                  <a:srgbClr val="CC3399"/>
                </a:solidFill>
                <a:latin typeface="Times New Roman" panose="02020603050405020304" pitchFamily="18" charset="0"/>
              </a:rPr>
              <a:t>n </a:t>
            </a:r>
            <a:r>
              <a:rPr lang="en-US" altLang="zh-CN" sz="2800" b="1">
                <a:solidFill>
                  <a:srgbClr val="CC3399"/>
                </a:solidFill>
                <a:latin typeface="Times New Roman" panose="02020603050405020304" pitchFamily="18" charset="0"/>
              </a:rPr>
              <a:t>= (1–</a:t>
            </a:r>
            <a:r>
              <a:rPr lang="en-US" altLang="zh-CN" sz="2800" b="1" i="1">
                <a:solidFill>
                  <a:srgbClr val="CC3399"/>
                </a:solidFill>
                <a:latin typeface="Times New Roman" panose="02020603050405020304" pitchFamily="18" charset="0"/>
              </a:rPr>
              <a:t>s</a:t>
            </a:r>
            <a:r>
              <a:rPr lang="en-US" altLang="zh-CN" sz="2800" b="1">
                <a:solidFill>
                  <a:srgbClr val="CC3399"/>
                </a:solidFill>
                <a:latin typeface="Times New Roman" panose="02020603050405020304" pitchFamily="18" charset="0"/>
              </a:rPr>
              <a:t>) </a:t>
            </a:r>
            <a:r>
              <a:rPr lang="en-US" altLang="zh-CN" sz="2800" b="1" i="1">
                <a:solidFill>
                  <a:srgbClr val="CC3399"/>
                </a:solidFill>
                <a:latin typeface="Times New Roman" panose="02020603050405020304" pitchFamily="18" charset="0"/>
              </a:rPr>
              <a:t>n</a:t>
            </a:r>
            <a:r>
              <a:rPr lang="en-US" altLang="zh-CN" sz="2800" b="1" baseline="-25000">
                <a:solidFill>
                  <a:srgbClr val="CC3399"/>
                </a:solidFill>
                <a:latin typeface="Times New Roman" panose="02020603050405020304" pitchFamily="18" charset="0"/>
              </a:rPr>
              <a:t>1</a:t>
            </a:r>
          </a:p>
        </p:txBody>
      </p:sp>
      <p:sp>
        <p:nvSpPr>
          <p:cNvPr id="268293" name="矩形 268292"/>
          <p:cNvSpPr/>
          <p:nvPr/>
        </p:nvSpPr>
        <p:spPr>
          <a:xfrm>
            <a:off x="441325" y="779463"/>
            <a:ext cx="2228850" cy="519112"/>
          </a:xfrm>
          <a:prstGeom prst="rect">
            <a:avLst/>
          </a:prstGeom>
          <a:noFill/>
          <a:ln w="38100">
            <a:noFill/>
          </a:ln>
        </p:spPr>
        <p:txBody>
          <a:bodyPr anchor="ctr" anchorCtr="0">
            <a:spAutoFit/>
          </a:bodyPr>
          <a:lstStyle/>
          <a:p>
            <a:r>
              <a:rPr lang="zh-CN" altLang="en-US" sz="2800" b="1" dirty="0">
                <a:solidFill>
                  <a:schemeClr val="accent2"/>
                </a:solidFill>
                <a:latin typeface="Times New Roman" panose="02020603050405020304" pitchFamily="18" charset="0"/>
              </a:rPr>
              <a:t>转差率：</a:t>
            </a:r>
          </a:p>
        </p:txBody>
      </p:sp>
      <p:sp>
        <p:nvSpPr>
          <p:cNvPr id="268294" name="矩形 268293"/>
          <p:cNvSpPr/>
          <p:nvPr/>
        </p:nvSpPr>
        <p:spPr>
          <a:xfrm>
            <a:off x="4483100" y="882650"/>
            <a:ext cx="1350963" cy="519113"/>
          </a:xfrm>
          <a:prstGeom prst="rect">
            <a:avLst/>
          </a:prstGeom>
          <a:noFill/>
          <a:ln w="38100">
            <a:noFill/>
          </a:ln>
        </p:spPr>
        <p:txBody>
          <a:bodyPr wrap="none" anchor="ctr" anchorCtr="0">
            <a:spAutoFit/>
          </a:bodyPr>
          <a:lstStyle/>
          <a:p>
            <a:pPr algn="ctr"/>
            <a:r>
              <a:rPr lang="en-US" altLang="zh-CN" sz="2800" b="1">
                <a:solidFill>
                  <a:schemeClr val="accent2"/>
                </a:solidFill>
                <a:latin typeface="Times New Roman" panose="02020603050405020304" pitchFamily="18" charset="0"/>
              </a:rPr>
              <a:t>0 &lt; </a:t>
            </a:r>
            <a:r>
              <a:rPr lang="en-US" altLang="zh-CN" sz="2800" b="1" i="1">
                <a:solidFill>
                  <a:schemeClr val="accent2"/>
                </a:solidFill>
                <a:latin typeface="Times New Roman" panose="02020603050405020304" pitchFamily="18" charset="0"/>
              </a:rPr>
              <a:t>s</a:t>
            </a:r>
            <a:r>
              <a:rPr lang="en-US" altLang="zh-CN" sz="2800" b="1">
                <a:solidFill>
                  <a:schemeClr val="accent2"/>
                </a:solidFill>
                <a:latin typeface="Times New Roman" panose="02020603050405020304" pitchFamily="18" charset="0"/>
              </a:rPr>
              <a:t> </a:t>
            </a:r>
            <a:r>
              <a:rPr lang="en-US" altLang="zh-CN" sz="2800" b="1">
                <a:solidFill>
                  <a:schemeClr val="accent2"/>
                </a:solidFill>
                <a:latin typeface="Times New Roman" panose="02020603050405020304" pitchFamily="18" charset="0"/>
                <a:sym typeface="UniversalMath1 BT" pitchFamily="18" charset="2"/>
              </a:rPr>
              <a:t>&lt;</a:t>
            </a:r>
            <a:r>
              <a:rPr lang="en-US" altLang="zh-CN" sz="2800" b="1">
                <a:solidFill>
                  <a:schemeClr val="accent2"/>
                </a:solidFill>
                <a:latin typeface="Times New Roman" panose="02020603050405020304" pitchFamily="18" charset="0"/>
                <a:sym typeface="Symbol" panose="05050102010706020507" pitchFamily="18" charset="2"/>
              </a:rPr>
              <a:t></a:t>
            </a:r>
          </a:p>
        </p:txBody>
      </p:sp>
      <p:sp>
        <p:nvSpPr>
          <p:cNvPr id="268295" name="矩形 268294"/>
          <p:cNvSpPr/>
          <p:nvPr/>
        </p:nvSpPr>
        <p:spPr>
          <a:xfrm>
            <a:off x="5872163" y="849313"/>
            <a:ext cx="3043237" cy="519112"/>
          </a:xfrm>
          <a:prstGeom prst="rect">
            <a:avLst/>
          </a:prstGeom>
          <a:noFill/>
          <a:ln w="38100">
            <a:noFill/>
          </a:ln>
        </p:spPr>
        <p:txBody>
          <a:bodyPr anchor="ctr" anchorCtr="0">
            <a:spAutoFit/>
          </a:bodyPr>
          <a:lstStyle/>
          <a:p>
            <a:pPr algn="ctr"/>
            <a:r>
              <a:rPr lang="en-US" altLang="zh-CN" sz="2800" b="1" i="1" dirty="0" err="1">
                <a:solidFill>
                  <a:schemeClr val="accent2"/>
                </a:solidFill>
                <a:latin typeface="Times New Roman" panose="02020603050405020304" pitchFamily="18" charset="0"/>
              </a:rPr>
              <a:t>s</a:t>
            </a:r>
            <a:r>
              <a:rPr lang="en-US" altLang="zh-CN" sz="2800" b="1" baseline="-25000" dirty="0" err="1">
                <a:solidFill>
                  <a:schemeClr val="accent2"/>
                </a:solidFill>
                <a:latin typeface="Times New Roman" panose="02020603050405020304" pitchFamily="18" charset="0"/>
              </a:rPr>
              <a:t>N</a:t>
            </a:r>
            <a:r>
              <a:rPr lang="en-US" altLang="zh-CN" sz="2800" b="1">
                <a:solidFill>
                  <a:schemeClr val="accent2"/>
                </a:solidFill>
                <a:latin typeface="Times New Roman" panose="02020603050405020304" pitchFamily="18" charset="0"/>
              </a:rPr>
              <a:t>= 0.01 ~ 0.06</a:t>
            </a:r>
          </a:p>
        </p:txBody>
      </p:sp>
      <p:graphicFrame>
        <p:nvGraphicFramePr>
          <p:cNvPr id="268296" name="对象 268295"/>
          <p:cNvGraphicFramePr/>
          <p:nvPr/>
        </p:nvGraphicFramePr>
        <p:xfrm>
          <a:off x="1947863" y="608013"/>
          <a:ext cx="1962150" cy="1003300"/>
        </p:xfrm>
        <a:graphic>
          <a:graphicData uri="http://schemas.openxmlformats.org/presentationml/2006/ole">
            <mc:AlternateContent xmlns:mc="http://schemas.openxmlformats.org/markup-compatibility/2006">
              <mc:Choice xmlns:v="urn:schemas-microsoft-com:vml" Requires="v">
                <p:oleObj spid="_x0000_s6186" r:id="rId3" imgW="1764665" imgH="901065" progId="Equation.3">
                  <p:embed/>
                </p:oleObj>
              </mc:Choice>
              <mc:Fallback>
                <p:oleObj r:id="rId3" imgW="1764665" imgH="901065" progId="Equation.3">
                  <p:embed/>
                  <p:pic>
                    <p:nvPicPr>
                      <p:cNvPr id="0" name=""/>
                      <p:cNvPicPr/>
                      <p:nvPr/>
                    </p:nvPicPr>
                    <p:blipFill>
                      <a:blip r:embed="rId4">
                        <a:clrChange>
                          <a:clrFrom>
                            <a:srgbClr val="000000"/>
                          </a:clrFrom>
                          <a:clrTo>
                            <a:srgbClr val="CC3399"/>
                          </a:clrTo>
                        </a:clrChange>
                      </a:blip>
                      <a:stretch>
                        <a:fillRect/>
                      </a:stretch>
                    </p:blipFill>
                    <p:spPr>
                      <a:xfrm>
                        <a:off x="1947863" y="608013"/>
                        <a:ext cx="1962150" cy="1003300"/>
                      </a:xfrm>
                      <a:prstGeom prst="rect">
                        <a:avLst/>
                      </a:prstGeom>
                      <a:noFill/>
                      <a:ln w="38100">
                        <a:noFill/>
                        <a:miter/>
                      </a:ln>
                    </p:spPr>
                  </p:pic>
                </p:oleObj>
              </mc:Fallback>
            </mc:AlternateContent>
          </a:graphicData>
        </a:graphic>
      </p:graphicFrame>
      <p:sp>
        <p:nvSpPr>
          <p:cNvPr id="268297" name="文本框 268296"/>
          <p:cNvSpPr txBox="1"/>
          <p:nvPr/>
        </p:nvSpPr>
        <p:spPr>
          <a:xfrm>
            <a:off x="382588" y="3136900"/>
            <a:ext cx="8375650" cy="946150"/>
          </a:xfrm>
          <a:prstGeom prst="rect">
            <a:avLst/>
          </a:prstGeom>
          <a:noFill/>
          <a:ln w="9525">
            <a:noFill/>
          </a:ln>
        </p:spPr>
        <p:txBody>
          <a:bodyPr>
            <a:spAutoFit/>
          </a:bodyPr>
          <a:lstStyle/>
          <a:p>
            <a:r>
              <a:rPr lang="zh-CN" altLang="en-US" sz="2800" b="1" dirty="0">
                <a:solidFill>
                  <a:srgbClr val="FF0066"/>
                </a:solidFill>
                <a:latin typeface="Times New Roman" panose="02020603050405020304" pitchFamily="18" charset="0"/>
              </a:rPr>
              <a:t>例</a:t>
            </a:r>
            <a:r>
              <a:rPr lang="zh-CN" altLang="en-US" sz="2800" b="1">
                <a:latin typeface="Times New Roman" panose="02020603050405020304" pitchFamily="18" charset="0"/>
              </a:rPr>
              <a:t>  </a:t>
            </a:r>
            <a:r>
              <a:rPr lang="zh-CN" altLang="en-US" sz="2800" b="1" dirty="0">
                <a:latin typeface="Times New Roman" panose="02020603050405020304" pitchFamily="18" charset="0"/>
              </a:rPr>
              <a:t>一台额定转速为</a:t>
            </a:r>
            <a:r>
              <a:rPr lang="en-US" altLang="zh-CN" sz="2800" b="1">
                <a:latin typeface="Times New Roman" panose="02020603050405020304" pitchFamily="18" charset="0"/>
              </a:rPr>
              <a:t>1450r/min</a:t>
            </a:r>
            <a:r>
              <a:rPr lang="zh-CN" altLang="en-US" sz="2800" b="1" dirty="0">
                <a:latin typeface="Times New Roman" panose="02020603050405020304" pitchFamily="18" charset="0"/>
              </a:rPr>
              <a:t>的三相异步电动机，</a:t>
            </a:r>
            <a:r>
              <a:rPr lang="zh-CN" altLang="en-US" sz="2800" b="1" dirty="0">
                <a:solidFill>
                  <a:srgbClr val="FF0066"/>
                </a:solidFill>
                <a:latin typeface="Times New Roman" panose="02020603050405020304" pitchFamily="18" charset="0"/>
              </a:rPr>
              <a:t>求：</a:t>
            </a:r>
            <a:r>
              <a:rPr lang="zh-CN" altLang="en-US" sz="2800" b="1" dirty="0">
                <a:latin typeface="Times New Roman" panose="02020603050405020304" pitchFamily="18" charset="0"/>
              </a:rPr>
              <a:t>额定转差率。</a:t>
            </a:r>
            <a:endParaRPr lang="zh-CN" altLang="en-US" sz="2800" b="1">
              <a:latin typeface="Times New Roman" panose="02020603050405020304" pitchFamily="18" charset="0"/>
            </a:endParaRPr>
          </a:p>
        </p:txBody>
      </p:sp>
      <p:sp>
        <p:nvSpPr>
          <p:cNvPr id="268298" name="文本框 268297"/>
          <p:cNvSpPr txBox="1"/>
          <p:nvPr/>
        </p:nvSpPr>
        <p:spPr>
          <a:xfrm>
            <a:off x="415925" y="4171950"/>
            <a:ext cx="901700" cy="519113"/>
          </a:xfrm>
          <a:prstGeom prst="rect">
            <a:avLst/>
          </a:prstGeom>
          <a:noFill/>
          <a:ln w="9525">
            <a:noFill/>
          </a:ln>
        </p:spPr>
        <p:txBody>
          <a:bodyPr wrap="none" anchor="t" anchorCtr="0">
            <a:spAutoFit/>
          </a:bodyPr>
          <a:lstStyle/>
          <a:p>
            <a:r>
              <a:rPr lang="zh-CN" altLang="en-US" sz="2800" b="1" dirty="0">
                <a:solidFill>
                  <a:srgbClr val="FF0066"/>
                </a:solidFill>
                <a:latin typeface="Times New Roman" panose="02020603050405020304" pitchFamily="18" charset="0"/>
              </a:rPr>
              <a:t>解：</a:t>
            </a:r>
            <a:endParaRPr lang="zh-CN" altLang="en-US" sz="2800" b="1">
              <a:solidFill>
                <a:srgbClr val="FF0066"/>
              </a:solidFill>
              <a:latin typeface="Times New Roman" panose="02020603050405020304" pitchFamily="18" charset="0"/>
            </a:endParaRPr>
          </a:p>
        </p:txBody>
      </p:sp>
      <p:sp>
        <p:nvSpPr>
          <p:cNvPr id="268299" name="矩形 268298">
            <a:hlinkClick r:id="" action="ppaction://hlinkshowjump?jump=endshow"/>
          </p:cNvPr>
          <p:cNvSpPr/>
          <p:nvPr/>
        </p:nvSpPr>
        <p:spPr>
          <a:xfrm>
            <a:off x="8191500" y="6451600"/>
            <a:ext cx="304800" cy="304800"/>
          </a:xfrm>
          <a:prstGeom prst="rect">
            <a:avLst/>
          </a:prstGeom>
          <a:noFill/>
          <a:ln w="25400">
            <a:noFill/>
          </a:ln>
        </p:spPr>
        <p:txBody>
          <a:bodyPr/>
          <a:lstStyle/>
          <a:p>
            <a:endParaRPr lang="zh-CN" altLang="en-US"/>
          </a:p>
        </p:txBody>
      </p:sp>
      <p:sp>
        <p:nvSpPr>
          <p:cNvPr id="268300" name="矩形 268299">
            <a:hlinkClick r:id="" action="ppaction://hlinkshowjump?jump=nextslide"/>
          </p:cNvPr>
          <p:cNvSpPr/>
          <p:nvPr/>
        </p:nvSpPr>
        <p:spPr>
          <a:xfrm>
            <a:off x="7734300" y="6451600"/>
            <a:ext cx="304800" cy="304800"/>
          </a:xfrm>
          <a:prstGeom prst="rect">
            <a:avLst/>
          </a:prstGeom>
          <a:noFill/>
          <a:ln w="25400">
            <a:noFill/>
          </a:ln>
        </p:spPr>
        <p:txBody>
          <a:bodyPr/>
          <a:lstStyle/>
          <a:p>
            <a:endParaRPr lang="zh-CN" altLang="en-US"/>
          </a:p>
        </p:txBody>
      </p:sp>
      <p:sp>
        <p:nvSpPr>
          <p:cNvPr id="268301" name="矩形 268300">
            <a:hlinkClick r:id="" action="ppaction://hlinkshowjump?jump=previousslide"/>
          </p:cNvPr>
          <p:cNvSpPr/>
          <p:nvPr/>
        </p:nvSpPr>
        <p:spPr>
          <a:xfrm>
            <a:off x="7277100" y="6451600"/>
            <a:ext cx="304800" cy="304800"/>
          </a:xfrm>
          <a:prstGeom prst="rect">
            <a:avLst/>
          </a:prstGeom>
          <a:noFill/>
          <a:ln w="25400">
            <a:noFill/>
          </a:ln>
        </p:spPr>
        <p:txBody>
          <a:bodyPr/>
          <a:lstStyle/>
          <a:p>
            <a:endParaRPr lang="zh-CN" altLang="en-US"/>
          </a:p>
        </p:txBody>
      </p:sp>
      <p:graphicFrame>
        <p:nvGraphicFramePr>
          <p:cNvPr id="268302" name="对象 268301"/>
          <p:cNvGraphicFramePr/>
          <p:nvPr/>
        </p:nvGraphicFramePr>
        <p:xfrm>
          <a:off x="647700" y="1809750"/>
          <a:ext cx="5286375" cy="458788"/>
        </p:xfrm>
        <a:graphic>
          <a:graphicData uri="http://schemas.openxmlformats.org/presentationml/2006/ole">
            <mc:AlternateContent xmlns:mc="http://schemas.openxmlformats.org/markup-compatibility/2006">
              <mc:Choice xmlns:v="urn:schemas-microsoft-com:vml" Requires="v">
                <p:oleObj spid="_x0000_s6187" r:id="rId5" imgW="4951095" imgH="431800" progId="Equation.3">
                  <p:embed/>
                </p:oleObj>
              </mc:Choice>
              <mc:Fallback>
                <p:oleObj r:id="rId5" imgW="4951095" imgH="431800" progId="Equation.3">
                  <p:embed/>
                  <p:pic>
                    <p:nvPicPr>
                      <p:cNvPr id="0" name=""/>
                      <p:cNvPicPr/>
                      <p:nvPr/>
                    </p:nvPicPr>
                    <p:blipFill>
                      <a:blip r:embed="rId6">
                        <a:clrChange>
                          <a:clrFrom>
                            <a:srgbClr val="000000"/>
                          </a:clrFrom>
                          <a:clrTo>
                            <a:srgbClr val="333399"/>
                          </a:clrTo>
                        </a:clrChange>
                      </a:blip>
                      <a:stretch>
                        <a:fillRect/>
                      </a:stretch>
                    </p:blipFill>
                    <p:spPr>
                      <a:xfrm>
                        <a:off x="647700" y="1809750"/>
                        <a:ext cx="5286375" cy="458788"/>
                      </a:xfrm>
                      <a:prstGeom prst="rect">
                        <a:avLst/>
                      </a:prstGeom>
                      <a:noFill/>
                      <a:ln w="38100">
                        <a:noFill/>
                        <a:miter/>
                      </a:ln>
                    </p:spPr>
                  </p:pic>
                </p:oleObj>
              </mc:Fallback>
            </mc:AlternateContent>
          </a:graphicData>
        </a:graphic>
      </p:graphicFrame>
      <p:graphicFrame>
        <p:nvGraphicFramePr>
          <p:cNvPr id="268303" name="对象 268302"/>
          <p:cNvGraphicFramePr/>
          <p:nvPr/>
        </p:nvGraphicFramePr>
        <p:xfrm>
          <a:off x="723900" y="2455863"/>
          <a:ext cx="2312988" cy="530225"/>
        </p:xfrm>
        <a:graphic>
          <a:graphicData uri="http://schemas.openxmlformats.org/presentationml/2006/ole">
            <mc:AlternateContent xmlns:mc="http://schemas.openxmlformats.org/markup-compatibility/2006">
              <mc:Choice xmlns:v="urn:schemas-microsoft-com:vml" Requires="v">
                <p:oleObj spid="_x0000_s6188" r:id="rId7" imgW="1993900" imgH="457200" progId="Equation.3">
                  <p:embed/>
                </p:oleObj>
              </mc:Choice>
              <mc:Fallback>
                <p:oleObj r:id="rId7" imgW="1993900" imgH="457200" progId="Equation.3">
                  <p:embed/>
                  <p:pic>
                    <p:nvPicPr>
                      <p:cNvPr id="0" name=""/>
                      <p:cNvPicPr/>
                      <p:nvPr/>
                    </p:nvPicPr>
                    <p:blipFill>
                      <a:blip r:embed="rId8">
                        <a:clrChange>
                          <a:clrFrom>
                            <a:srgbClr val="000000"/>
                          </a:clrFrom>
                          <a:clrTo>
                            <a:srgbClr val="333399"/>
                          </a:clrTo>
                        </a:clrChange>
                      </a:blip>
                      <a:stretch>
                        <a:fillRect/>
                      </a:stretch>
                    </p:blipFill>
                    <p:spPr>
                      <a:xfrm>
                        <a:off x="723900" y="2455863"/>
                        <a:ext cx="2312988" cy="530225"/>
                      </a:xfrm>
                      <a:prstGeom prst="rect">
                        <a:avLst/>
                      </a:prstGeom>
                      <a:noFill/>
                      <a:ln w="38100">
                        <a:noFill/>
                        <a:miter/>
                      </a:ln>
                    </p:spPr>
                  </p:pic>
                </p:oleObj>
              </mc:Fallback>
            </mc:AlternateContent>
          </a:graphicData>
        </a:graphic>
      </p:graphicFrame>
      <p:sp>
        <p:nvSpPr>
          <p:cNvPr id="268304" name="矩形 268303"/>
          <p:cNvSpPr/>
          <p:nvPr/>
        </p:nvSpPr>
        <p:spPr>
          <a:xfrm>
            <a:off x="1166813" y="4198938"/>
            <a:ext cx="7519987" cy="946150"/>
          </a:xfrm>
          <a:prstGeom prst="rect">
            <a:avLst/>
          </a:prstGeom>
          <a:noFill/>
          <a:ln w="38100">
            <a:noFill/>
          </a:ln>
        </p:spPr>
        <p:txBody>
          <a:bodyPr anchor="ctr" anchorCtr="0">
            <a:spAutoFit/>
          </a:bodyPr>
          <a:lstStyle/>
          <a:p>
            <a:r>
              <a:rPr lang="zh-CN" altLang="en-US" sz="2800" b="1" dirty="0">
                <a:solidFill>
                  <a:schemeClr val="accent2"/>
                </a:solidFill>
                <a:latin typeface="Times New Roman" panose="02020603050405020304" pitchFamily="18" charset="0"/>
              </a:rPr>
              <a:t>因为</a:t>
            </a:r>
            <a:r>
              <a:rPr lang="en-US" altLang="zh-CN" sz="2800" b="1" i="1" dirty="0" err="1">
                <a:solidFill>
                  <a:schemeClr val="accent2"/>
                </a:solidFill>
                <a:latin typeface="Times New Roman" panose="02020603050405020304" pitchFamily="18" charset="0"/>
              </a:rPr>
              <a:t>s</a:t>
            </a:r>
            <a:r>
              <a:rPr lang="en-US" altLang="zh-CN" sz="2800" b="1" baseline="-25000" dirty="0" err="1">
                <a:solidFill>
                  <a:schemeClr val="accent2"/>
                </a:solidFill>
                <a:latin typeface="Times New Roman" panose="02020603050405020304" pitchFamily="18" charset="0"/>
              </a:rPr>
              <a:t>N</a:t>
            </a:r>
            <a:r>
              <a:rPr lang="en-US" altLang="zh-CN" sz="2800" b="1">
                <a:solidFill>
                  <a:schemeClr val="accent2"/>
                </a:solidFill>
                <a:latin typeface="Times New Roman" panose="02020603050405020304" pitchFamily="18" charset="0"/>
              </a:rPr>
              <a:t>= 0.01 ~ 0.06</a:t>
            </a:r>
            <a:r>
              <a:rPr lang="zh-CN" altLang="en-US" sz="2800" b="1">
                <a:solidFill>
                  <a:schemeClr val="accent2"/>
                </a:solidFill>
                <a:latin typeface="Times New Roman" panose="02020603050405020304" pitchFamily="18" charset="0"/>
              </a:rPr>
              <a:t>，</a:t>
            </a:r>
            <a:r>
              <a:rPr lang="zh-CN" altLang="en-US" sz="2800" b="1" dirty="0">
                <a:solidFill>
                  <a:schemeClr val="accent2"/>
                </a:solidFill>
                <a:latin typeface="Times New Roman" panose="02020603050405020304" pitchFamily="18" charset="0"/>
              </a:rPr>
              <a:t>所以该电动机为</a:t>
            </a:r>
            <a:r>
              <a:rPr lang="en-US" altLang="zh-CN" sz="2800" b="1">
                <a:solidFill>
                  <a:schemeClr val="accent2"/>
                </a:solidFill>
                <a:latin typeface="Times New Roman" panose="02020603050405020304" pitchFamily="18" charset="0"/>
              </a:rPr>
              <a:t>4</a:t>
            </a:r>
            <a:r>
              <a:rPr lang="zh-CN" altLang="en-US" sz="2800" b="1" dirty="0">
                <a:solidFill>
                  <a:schemeClr val="accent2"/>
                </a:solidFill>
                <a:latin typeface="Times New Roman" panose="02020603050405020304" pitchFamily="18" charset="0"/>
              </a:rPr>
              <a:t>极电机，旋转磁场转速为</a:t>
            </a:r>
            <a:r>
              <a:rPr lang="en-US" altLang="zh-CN" sz="2800" b="1">
                <a:solidFill>
                  <a:schemeClr val="accent2"/>
                </a:solidFill>
                <a:latin typeface="Times New Roman" panose="02020603050405020304" pitchFamily="18" charset="0"/>
              </a:rPr>
              <a:t>1500 r/min</a:t>
            </a:r>
            <a:r>
              <a:rPr lang="zh-CN" altLang="en-US" sz="2800" b="1">
                <a:solidFill>
                  <a:schemeClr val="accent2"/>
                </a:solidFill>
                <a:latin typeface="Times New Roman" panose="02020603050405020304" pitchFamily="18" charset="0"/>
              </a:rPr>
              <a:t>。</a:t>
            </a:r>
          </a:p>
        </p:txBody>
      </p:sp>
      <p:graphicFrame>
        <p:nvGraphicFramePr>
          <p:cNvPr id="268305" name="对象 268304"/>
          <p:cNvGraphicFramePr/>
          <p:nvPr/>
        </p:nvGraphicFramePr>
        <p:xfrm>
          <a:off x="1096963" y="5421313"/>
          <a:ext cx="5880100" cy="855662"/>
        </p:xfrm>
        <a:graphic>
          <a:graphicData uri="http://schemas.openxmlformats.org/presentationml/2006/ole">
            <mc:AlternateContent xmlns:mc="http://schemas.openxmlformats.org/markup-compatibility/2006">
              <mc:Choice xmlns:v="urn:schemas-microsoft-com:vml" Requires="v">
                <p:oleObj spid="_x0000_s6189" r:id="rId9" imgW="6182360" imgH="901065" progId="Equation.3">
                  <p:embed/>
                </p:oleObj>
              </mc:Choice>
              <mc:Fallback>
                <p:oleObj r:id="rId9" imgW="6182360" imgH="901065" progId="Equation.3">
                  <p:embed/>
                  <p:pic>
                    <p:nvPicPr>
                      <p:cNvPr id="0" name=""/>
                      <p:cNvPicPr/>
                      <p:nvPr/>
                    </p:nvPicPr>
                    <p:blipFill>
                      <a:blip r:embed="rId10">
                        <a:clrChange>
                          <a:clrFrom>
                            <a:srgbClr val="000000"/>
                          </a:clrFrom>
                          <a:clrTo>
                            <a:srgbClr val="CC3399"/>
                          </a:clrTo>
                        </a:clrChange>
                      </a:blip>
                      <a:stretch>
                        <a:fillRect/>
                      </a:stretch>
                    </p:blipFill>
                    <p:spPr>
                      <a:xfrm>
                        <a:off x="1096963" y="5421313"/>
                        <a:ext cx="5880100" cy="855662"/>
                      </a:xfrm>
                      <a:prstGeom prst="rect">
                        <a:avLst/>
                      </a:prstGeom>
                      <a:noFill/>
                      <a:ln w="38100">
                        <a:noFill/>
                        <a:miter/>
                      </a:ln>
                    </p:spPr>
                  </p:pic>
                </p:oleObj>
              </mc:Fallback>
            </mc:AlternateContent>
          </a:graphicData>
        </a:graphic>
      </p:graphicFrame>
      <p:sp>
        <p:nvSpPr>
          <p:cNvPr id="18"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62412670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8293"/>
                                        </p:tgtEl>
                                        <p:attrNameLst>
                                          <p:attrName>style.visibility</p:attrName>
                                        </p:attrNameLst>
                                      </p:cBhvr>
                                      <p:to>
                                        <p:strVal val="visible"/>
                                      </p:to>
                                    </p:set>
                                    <p:animEffect transition="in" filter="wipe(left)">
                                      <p:cBhvr>
                                        <p:cTn id="7" dur="500"/>
                                        <p:tgtEl>
                                          <p:spTgt spid="26829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68296"/>
                                        </p:tgtEl>
                                        <p:attrNameLst>
                                          <p:attrName>style.visibility</p:attrName>
                                        </p:attrNameLst>
                                      </p:cBhvr>
                                      <p:to>
                                        <p:strVal val="visible"/>
                                      </p:to>
                                    </p:set>
                                    <p:animEffect transition="in" filter="wipe(left)">
                                      <p:cBhvr>
                                        <p:cTn id="12" dur="500"/>
                                        <p:tgtEl>
                                          <p:spTgt spid="26829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8294"/>
                                        </p:tgtEl>
                                        <p:attrNameLst>
                                          <p:attrName>style.visibility</p:attrName>
                                        </p:attrNameLst>
                                      </p:cBhvr>
                                      <p:to>
                                        <p:strVal val="visible"/>
                                      </p:to>
                                    </p:set>
                                    <p:animEffect transition="in" filter="wipe(left)">
                                      <p:cBhvr>
                                        <p:cTn id="17" dur="500"/>
                                        <p:tgtEl>
                                          <p:spTgt spid="26829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68295"/>
                                        </p:tgtEl>
                                        <p:attrNameLst>
                                          <p:attrName>style.visibility</p:attrName>
                                        </p:attrNameLst>
                                      </p:cBhvr>
                                      <p:to>
                                        <p:strVal val="visible"/>
                                      </p:to>
                                    </p:set>
                                    <p:animEffect transition="in" filter="wipe(left)">
                                      <p:cBhvr>
                                        <p:cTn id="22" dur="500"/>
                                        <p:tgtEl>
                                          <p:spTgt spid="26829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68302"/>
                                        </p:tgtEl>
                                        <p:attrNameLst>
                                          <p:attrName>style.visibility</p:attrName>
                                        </p:attrNameLst>
                                      </p:cBhvr>
                                      <p:to>
                                        <p:strVal val="visible"/>
                                      </p:to>
                                    </p:set>
                                    <p:animEffect transition="in" filter="wipe(left)">
                                      <p:cBhvr>
                                        <p:cTn id="27" dur="500"/>
                                        <p:tgtEl>
                                          <p:spTgt spid="26830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68303"/>
                                        </p:tgtEl>
                                        <p:attrNameLst>
                                          <p:attrName>style.visibility</p:attrName>
                                        </p:attrNameLst>
                                      </p:cBhvr>
                                      <p:to>
                                        <p:strVal val="visible"/>
                                      </p:to>
                                    </p:set>
                                    <p:animEffect transition="in" filter="wipe(left)">
                                      <p:cBhvr>
                                        <p:cTn id="32" dur="500"/>
                                        <p:tgtEl>
                                          <p:spTgt spid="2683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68292"/>
                                        </p:tgtEl>
                                        <p:attrNameLst>
                                          <p:attrName>style.visibility</p:attrName>
                                        </p:attrNameLst>
                                      </p:cBhvr>
                                      <p:to>
                                        <p:strVal val="visible"/>
                                      </p:to>
                                    </p:set>
                                    <p:animEffect transition="in" filter="wipe(left)">
                                      <p:cBhvr>
                                        <p:cTn id="37" dur="500"/>
                                        <p:tgtEl>
                                          <p:spTgt spid="26829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68297">
                                            <p:txEl>
                                              <p:pRg st="0" end="0"/>
                                            </p:txEl>
                                          </p:spTgt>
                                        </p:tgtEl>
                                        <p:attrNameLst>
                                          <p:attrName>style.visibility</p:attrName>
                                        </p:attrNameLst>
                                      </p:cBhvr>
                                      <p:to>
                                        <p:strVal val="visible"/>
                                      </p:to>
                                    </p:set>
                                    <p:animEffect transition="in" filter="wipe(left)">
                                      <p:cBhvr>
                                        <p:cTn id="42" dur="500"/>
                                        <p:tgtEl>
                                          <p:spTgt spid="26829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68298"/>
                                        </p:tgtEl>
                                        <p:attrNameLst>
                                          <p:attrName>style.visibility</p:attrName>
                                        </p:attrNameLst>
                                      </p:cBhvr>
                                      <p:to>
                                        <p:strVal val="visible"/>
                                      </p:to>
                                    </p:set>
                                    <p:animEffect transition="in" filter="wipe(left)">
                                      <p:cBhvr>
                                        <p:cTn id="47" dur="500"/>
                                        <p:tgtEl>
                                          <p:spTgt spid="26829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68304"/>
                                        </p:tgtEl>
                                        <p:attrNameLst>
                                          <p:attrName>style.visibility</p:attrName>
                                        </p:attrNameLst>
                                      </p:cBhvr>
                                      <p:to>
                                        <p:strVal val="visible"/>
                                      </p:to>
                                    </p:set>
                                    <p:animEffect transition="in" filter="wipe(left)">
                                      <p:cBhvr>
                                        <p:cTn id="52" dur="500"/>
                                        <p:tgtEl>
                                          <p:spTgt spid="26830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268305"/>
                                        </p:tgtEl>
                                        <p:attrNameLst>
                                          <p:attrName>style.visibility</p:attrName>
                                        </p:attrNameLst>
                                      </p:cBhvr>
                                      <p:to>
                                        <p:strVal val="visible"/>
                                      </p:to>
                                    </p:set>
                                    <p:animEffect transition="in" filter="wipe(left)">
                                      <p:cBhvr>
                                        <p:cTn id="57" dur="500"/>
                                        <p:tgtEl>
                                          <p:spTgt spid="268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2" grpId="0"/>
      <p:bldP spid="268293" grpId="0"/>
      <p:bldP spid="268294" grpId="0"/>
      <p:bldP spid="268295" grpId="0"/>
      <p:bldP spid="268297" grpId="0" build="p"/>
      <p:bldP spid="268298" grpId="0"/>
      <p:bldP spid="26830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9314" name="对象 269313"/>
          <p:cNvGraphicFramePr/>
          <p:nvPr/>
        </p:nvGraphicFramePr>
        <p:xfrm>
          <a:off x="2843213" y="3500438"/>
          <a:ext cx="2374900" cy="527050"/>
        </p:xfrm>
        <a:graphic>
          <a:graphicData uri="http://schemas.openxmlformats.org/presentationml/2006/ole">
            <mc:AlternateContent xmlns:mc="http://schemas.openxmlformats.org/markup-compatibility/2006">
              <mc:Choice xmlns:v="urn:schemas-microsoft-com:vml" Requires="v">
                <p:oleObj spid="_x0000_s7200" r:id="rId3" imgW="1028700" imgH="228600" progId="Equation.DSMT4">
                  <p:embed/>
                </p:oleObj>
              </mc:Choice>
              <mc:Fallback>
                <p:oleObj r:id="rId3" imgW="1028700" imgH="228600" progId="Equation.DSMT4">
                  <p:embed/>
                  <p:pic>
                    <p:nvPicPr>
                      <p:cNvPr id="0" name=""/>
                      <p:cNvPicPr/>
                      <p:nvPr/>
                    </p:nvPicPr>
                    <p:blipFill>
                      <a:blip r:embed="rId4"/>
                      <a:stretch>
                        <a:fillRect/>
                      </a:stretch>
                    </p:blipFill>
                    <p:spPr>
                      <a:xfrm>
                        <a:off x="2843213" y="3500438"/>
                        <a:ext cx="2374900" cy="527050"/>
                      </a:xfrm>
                      <a:prstGeom prst="rect">
                        <a:avLst/>
                      </a:prstGeom>
                      <a:noFill/>
                      <a:ln w="38100">
                        <a:noFill/>
                        <a:miter/>
                      </a:ln>
                    </p:spPr>
                  </p:pic>
                </p:oleObj>
              </mc:Fallback>
            </mc:AlternateContent>
          </a:graphicData>
        </a:graphic>
      </p:graphicFrame>
      <p:graphicFrame>
        <p:nvGraphicFramePr>
          <p:cNvPr id="269315" name="对象 269314"/>
          <p:cNvGraphicFramePr/>
          <p:nvPr/>
        </p:nvGraphicFramePr>
        <p:xfrm>
          <a:off x="2282825" y="4076700"/>
          <a:ext cx="904875" cy="490538"/>
        </p:xfrm>
        <a:graphic>
          <a:graphicData uri="http://schemas.openxmlformats.org/presentationml/2006/ole">
            <mc:AlternateContent xmlns:mc="http://schemas.openxmlformats.org/markup-compatibility/2006">
              <mc:Choice xmlns:v="urn:schemas-microsoft-com:vml" Requires="v">
                <p:oleObj spid="_x0000_s7201" r:id="rId5" imgW="367665" imgH="203200" progId="Equation.DSMT4">
                  <p:embed/>
                </p:oleObj>
              </mc:Choice>
              <mc:Fallback>
                <p:oleObj r:id="rId5" imgW="367665" imgH="203200" progId="Equation.DSMT4">
                  <p:embed/>
                  <p:pic>
                    <p:nvPicPr>
                      <p:cNvPr id="0" name=""/>
                      <p:cNvPicPr/>
                      <p:nvPr/>
                    </p:nvPicPr>
                    <p:blipFill>
                      <a:blip r:embed="rId6"/>
                      <a:stretch>
                        <a:fillRect/>
                      </a:stretch>
                    </p:blipFill>
                    <p:spPr>
                      <a:xfrm>
                        <a:off x="2282825" y="4076700"/>
                        <a:ext cx="904875" cy="490538"/>
                      </a:xfrm>
                      <a:prstGeom prst="rect">
                        <a:avLst/>
                      </a:prstGeom>
                      <a:noFill/>
                      <a:ln w="38100">
                        <a:noFill/>
                        <a:miter/>
                      </a:ln>
                    </p:spPr>
                  </p:pic>
                </p:oleObj>
              </mc:Fallback>
            </mc:AlternateContent>
          </a:graphicData>
        </a:graphic>
      </p:graphicFrame>
      <p:graphicFrame>
        <p:nvGraphicFramePr>
          <p:cNvPr id="269316" name="对象 269315"/>
          <p:cNvGraphicFramePr/>
          <p:nvPr/>
        </p:nvGraphicFramePr>
        <p:xfrm>
          <a:off x="1835150" y="5445125"/>
          <a:ext cx="4105275" cy="881063"/>
        </p:xfrm>
        <a:graphic>
          <a:graphicData uri="http://schemas.openxmlformats.org/presentationml/2006/ole">
            <mc:AlternateContent xmlns:mc="http://schemas.openxmlformats.org/markup-compatibility/2006">
              <mc:Choice xmlns:v="urn:schemas-microsoft-com:vml" Requires="v">
                <p:oleObj spid="_x0000_s7202" r:id="rId7" imgW="2082800" imgH="444500" progId="Equation.3">
                  <p:embed/>
                </p:oleObj>
              </mc:Choice>
              <mc:Fallback>
                <p:oleObj r:id="rId7" imgW="2082800" imgH="444500" progId="Equation.3">
                  <p:embed/>
                  <p:pic>
                    <p:nvPicPr>
                      <p:cNvPr id="0" name=""/>
                      <p:cNvPicPr/>
                      <p:nvPr/>
                    </p:nvPicPr>
                    <p:blipFill>
                      <a:blip r:embed="rId8"/>
                      <a:stretch>
                        <a:fillRect/>
                      </a:stretch>
                    </p:blipFill>
                    <p:spPr>
                      <a:xfrm>
                        <a:off x="1835150" y="5445125"/>
                        <a:ext cx="4105275" cy="881063"/>
                      </a:xfrm>
                      <a:prstGeom prst="rect">
                        <a:avLst/>
                      </a:prstGeom>
                      <a:noFill/>
                      <a:ln w="38100">
                        <a:noFill/>
                        <a:miter/>
                      </a:ln>
                    </p:spPr>
                  </p:pic>
                </p:oleObj>
              </mc:Fallback>
            </mc:AlternateContent>
          </a:graphicData>
        </a:graphic>
      </p:graphicFrame>
      <p:sp>
        <p:nvSpPr>
          <p:cNvPr id="269317" name="矩形 269316"/>
          <p:cNvSpPr/>
          <p:nvPr/>
        </p:nvSpPr>
        <p:spPr>
          <a:xfrm>
            <a:off x="468313" y="727075"/>
            <a:ext cx="8056562" cy="1630363"/>
          </a:xfrm>
          <a:prstGeom prst="rect">
            <a:avLst/>
          </a:prstGeom>
          <a:noFill/>
          <a:ln w="9525">
            <a:noFill/>
          </a:ln>
        </p:spPr>
        <p:txBody>
          <a:bodyPr anchor="ctr" anchorCtr="0">
            <a:spAutoFit/>
          </a:bodyPr>
          <a:lstStyle/>
          <a:p>
            <a:pPr indent="268605">
              <a:lnSpc>
                <a:spcPct val="120000"/>
              </a:lnSpc>
            </a:pPr>
            <a:r>
              <a:rPr lang="zh-CN" altLang="en-US" sz="2800" b="1" dirty="0">
                <a:latin typeface="Times New Roman" panose="02020603050405020304" pitchFamily="18" charset="0"/>
              </a:rPr>
              <a:t>某三相异步电动机额定转速（即转子转速）</a:t>
            </a:r>
            <a:r>
              <a:rPr lang="en-US" altLang="zh-CN" sz="2800" b="1" i="1">
                <a:latin typeface="Times New Roman" panose="02020603050405020304" pitchFamily="18" charset="0"/>
              </a:rPr>
              <a:t>n</a:t>
            </a:r>
            <a:r>
              <a:rPr lang="en-US" altLang="zh-CN" sz="2800" b="1">
                <a:latin typeface="Times New Roman" panose="02020603050405020304" pitchFamily="18" charset="0"/>
              </a:rPr>
              <a:t>=950r/min</a:t>
            </a:r>
            <a:r>
              <a:rPr lang="zh-CN" altLang="en-US" sz="2800" b="1" dirty="0">
                <a:latin typeface="Times New Roman" panose="02020603050405020304" pitchFamily="18" charset="0"/>
              </a:rPr>
              <a:t>，试求工频情况下电动机的额定转差率及电动机的磁极对数。</a:t>
            </a:r>
          </a:p>
        </p:txBody>
      </p:sp>
      <p:sp>
        <p:nvSpPr>
          <p:cNvPr id="269318" name="矩形 269317"/>
          <p:cNvSpPr/>
          <p:nvPr/>
        </p:nvSpPr>
        <p:spPr>
          <a:xfrm>
            <a:off x="755650" y="4076700"/>
            <a:ext cx="1409700" cy="457200"/>
          </a:xfrm>
          <a:prstGeom prst="rect">
            <a:avLst/>
          </a:prstGeom>
          <a:noFill/>
          <a:ln w="9525">
            <a:noFill/>
          </a:ln>
        </p:spPr>
        <p:txBody>
          <a:bodyPr wrap="none" anchor="ctr" anchorCtr="0">
            <a:spAutoFit/>
          </a:bodyPr>
          <a:lstStyle/>
          <a:p>
            <a:r>
              <a:rPr lang="zh-CN" altLang="en-US" b="1" dirty="0">
                <a:latin typeface="Times New Roman" panose="02020603050405020304" pitchFamily="18" charset="0"/>
              </a:rPr>
              <a:t>磁极对数</a:t>
            </a:r>
          </a:p>
        </p:txBody>
      </p:sp>
      <p:sp>
        <p:nvSpPr>
          <p:cNvPr id="269319" name="矩形 269318"/>
          <p:cNvSpPr/>
          <p:nvPr/>
        </p:nvSpPr>
        <p:spPr>
          <a:xfrm>
            <a:off x="468313" y="4652963"/>
            <a:ext cx="2943225" cy="762000"/>
          </a:xfrm>
          <a:prstGeom prst="rect">
            <a:avLst/>
          </a:prstGeom>
          <a:noFill/>
          <a:ln w="9525">
            <a:noFill/>
          </a:ln>
        </p:spPr>
        <p:txBody>
          <a:bodyPr anchor="ctr" anchorCtr="0">
            <a:spAutoFit/>
          </a:bodyPr>
          <a:lstStyle/>
          <a:p>
            <a:pPr indent="266700"/>
            <a:r>
              <a:rPr lang="zh-CN" altLang="en-US" b="1" dirty="0">
                <a:latin typeface="Times New Roman" panose="02020603050405020304" pitchFamily="18" charset="0"/>
              </a:rPr>
              <a:t>额定转差率为：</a:t>
            </a:r>
          </a:p>
          <a:p>
            <a:pPr indent="266700" eaLnBrk="0" hangingPunct="0"/>
            <a:endParaRPr lang="zh-CN" altLang="en-US" sz="2000" dirty="0">
              <a:latin typeface="Times New Roman" panose="02020603050405020304" pitchFamily="18" charset="0"/>
            </a:endParaRPr>
          </a:p>
        </p:txBody>
      </p:sp>
      <p:sp>
        <p:nvSpPr>
          <p:cNvPr id="269320" name="文本框 269319"/>
          <p:cNvSpPr txBox="1"/>
          <p:nvPr/>
        </p:nvSpPr>
        <p:spPr>
          <a:xfrm>
            <a:off x="395288" y="2276475"/>
            <a:ext cx="8208962" cy="1758950"/>
          </a:xfrm>
          <a:prstGeom prst="rect">
            <a:avLst/>
          </a:prstGeom>
          <a:noFill/>
          <a:ln w="9525">
            <a:noFill/>
          </a:ln>
        </p:spPr>
        <p:txBody>
          <a:bodyPr>
            <a:spAutoFit/>
          </a:bodyPr>
          <a:lstStyle/>
          <a:p>
            <a:pPr eaLnBrk="0" hangingPunct="0">
              <a:lnSpc>
                <a:spcPct val="120000"/>
              </a:lnSpc>
            </a:pPr>
            <a:r>
              <a:rPr lang="zh-CN" altLang="en-US" sz="2800" b="1" dirty="0">
                <a:latin typeface="Times New Roman" panose="02020603050405020304" pitchFamily="18" charset="0"/>
              </a:rPr>
              <a:t>由于电动机的额定转速接近于同步转速，所以可得电动机的同步转速</a:t>
            </a:r>
          </a:p>
          <a:p>
            <a:pPr>
              <a:spcBef>
                <a:spcPct val="50000"/>
              </a:spcBef>
            </a:pPr>
            <a:endParaRPr lang="zh-CN" altLang="en-US" sz="2800" b="1" dirty="0">
              <a:latin typeface="Times New Roman" panose="02020603050405020304" pitchFamily="18" charset="0"/>
            </a:endParaRPr>
          </a:p>
        </p:txBody>
      </p:sp>
      <p:sp>
        <p:nvSpPr>
          <p:cNvPr id="269321" name="文本框 269320"/>
          <p:cNvSpPr txBox="1"/>
          <p:nvPr/>
        </p:nvSpPr>
        <p:spPr>
          <a:xfrm>
            <a:off x="395288" y="260350"/>
            <a:ext cx="609600" cy="519113"/>
          </a:xfrm>
          <a:prstGeom prst="rect">
            <a:avLst/>
          </a:prstGeom>
          <a:noFill/>
          <a:ln w="9525">
            <a:noFill/>
          </a:ln>
          <a:effectLst>
            <a:prstShdw prst="shdw17" dist="17961" dir="2699999">
              <a:srgbClr val="66FF33">
                <a:gamma/>
                <a:shade val="60000"/>
                <a:invGamma/>
              </a:srgbClr>
            </a:prstShdw>
          </a:effectLst>
        </p:spPr>
        <p:txBody>
          <a:bodyPr>
            <a:spAutoFit/>
          </a:bodyPr>
          <a:lstStyle/>
          <a:p>
            <a:r>
              <a:rPr lang="zh-CN" altLang="en-US" sz="2800" b="1" dirty="0">
                <a:solidFill>
                  <a:srgbClr val="FF0066"/>
                </a:solidFill>
                <a:latin typeface="Times New Roman" panose="02020603050405020304" pitchFamily="18" charset="0"/>
              </a:rPr>
              <a:t>例：</a:t>
            </a:r>
            <a:endParaRPr lang="zh-CN" altLang="en-US" dirty="0">
              <a:latin typeface="Times New Roman" panose="02020603050405020304" pitchFamily="18" charset="0"/>
            </a:endParaRPr>
          </a:p>
        </p:txBody>
      </p:sp>
      <p:sp>
        <p:nvSpPr>
          <p:cNvPr id="10"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989092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矩形 251905">
            <a:hlinkClick r:id="rId2"/>
          </p:cNvPr>
          <p:cNvSpPr/>
          <p:nvPr/>
        </p:nvSpPr>
        <p:spPr>
          <a:xfrm>
            <a:off x="533400" y="2678113"/>
            <a:ext cx="8229600" cy="579437"/>
          </a:xfrm>
          <a:prstGeom prst="rect">
            <a:avLst/>
          </a:prstGeom>
          <a:noFill/>
          <a:ln w="9525">
            <a:noFill/>
          </a:ln>
        </p:spPr>
        <p:txBody>
          <a:bodyPr>
            <a:spAutoFit/>
          </a:bodyPr>
          <a:lstStyle/>
          <a:p>
            <a:r>
              <a:rPr lang="en-US" altLang="zh-CN" sz="3200" b="1" dirty="0" smtClean="0">
                <a:solidFill>
                  <a:srgbClr val="0033CC"/>
                </a:solidFill>
                <a:effectLst>
                  <a:outerShdw blurRad="38100" dist="38100" dir="2700000">
                    <a:srgbClr val="C0C0C0"/>
                  </a:outerShdw>
                </a:effectLst>
                <a:latin typeface="Times New Roman" panose="02020603050405020304" pitchFamily="18" charset="0"/>
              </a:rPr>
              <a:t>6.1   </a:t>
            </a:r>
            <a:r>
              <a:rPr lang="zh-CN" altLang="en-US" sz="3200" b="1" dirty="0">
                <a:solidFill>
                  <a:srgbClr val="0033CC"/>
                </a:solidFill>
                <a:effectLst>
                  <a:outerShdw blurRad="38100" dist="38100" dir="2700000">
                    <a:srgbClr val="C0C0C0"/>
                  </a:outerShdw>
                </a:effectLst>
                <a:latin typeface="Times New Roman" panose="02020603050405020304" pitchFamily="18" charset="0"/>
              </a:rPr>
              <a:t>三相异步电动机的结构及转动原理</a:t>
            </a:r>
          </a:p>
        </p:txBody>
      </p:sp>
      <p:sp>
        <p:nvSpPr>
          <p:cNvPr id="251907" name="矩形 251906">
            <a:hlinkClick r:id="rId3"/>
          </p:cNvPr>
          <p:cNvSpPr/>
          <p:nvPr/>
        </p:nvSpPr>
        <p:spPr>
          <a:xfrm>
            <a:off x="533400" y="3287713"/>
            <a:ext cx="8142288" cy="579437"/>
          </a:xfrm>
          <a:prstGeom prst="rect">
            <a:avLst/>
          </a:prstGeom>
          <a:noFill/>
          <a:ln w="9525">
            <a:noFill/>
          </a:ln>
        </p:spPr>
        <p:txBody>
          <a:bodyPr>
            <a:spAutoFit/>
          </a:bodyPr>
          <a:lstStyle/>
          <a:p>
            <a:r>
              <a:rPr lang="en-US" altLang="zh-CN" sz="3200" b="1" dirty="0" smtClean="0">
                <a:solidFill>
                  <a:srgbClr val="0033CC"/>
                </a:solidFill>
                <a:effectLst>
                  <a:outerShdw blurRad="38100" dist="38100" dir="2700000">
                    <a:srgbClr val="C0C0C0"/>
                  </a:outerShdw>
                </a:effectLst>
                <a:latin typeface="Times New Roman" panose="02020603050405020304" pitchFamily="18" charset="0"/>
              </a:rPr>
              <a:t>6.2   </a:t>
            </a:r>
            <a:r>
              <a:rPr lang="zh-CN" altLang="en-US" sz="3200" b="1" dirty="0">
                <a:solidFill>
                  <a:srgbClr val="0033CC"/>
                </a:solidFill>
                <a:effectLst>
                  <a:outerShdw blurRad="38100" dist="38100" dir="2700000">
                    <a:srgbClr val="C0C0C0"/>
                  </a:outerShdw>
                </a:effectLst>
                <a:latin typeface="Times New Roman" panose="02020603050405020304" pitchFamily="18" charset="0"/>
              </a:rPr>
              <a:t>三相异步电动机的电磁转矩与机械特性</a:t>
            </a:r>
          </a:p>
        </p:txBody>
      </p:sp>
      <p:sp>
        <p:nvSpPr>
          <p:cNvPr id="251908" name="矩形 251907">
            <a:hlinkClick r:id="rId4"/>
          </p:cNvPr>
          <p:cNvSpPr/>
          <p:nvPr/>
        </p:nvSpPr>
        <p:spPr>
          <a:xfrm>
            <a:off x="533400" y="3897313"/>
            <a:ext cx="8229600" cy="579437"/>
          </a:xfrm>
          <a:prstGeom prst="rect">
            <a:avLst/>
          </a:prstGeom>
          <a:noFill/>
          <a:ln w="9525">
            <a:noFill/>
          </a:ln>
        </p:spPr>
        <p:txBody>
          <a:bodyPr>
            <a:spAutoFit/>
          </a:bodyPr>
          <a:lstStyle/>
          <a:p>
            <a:r>
              <a:rPr lang="en-US" altLang="zh-CN" sz="3200" b="1" dirty="0" smtClean="0">
                <a:solidFill>
                  <a:srgbClr val="0033CC"/>
                </a:solidFill>
                <a:effectLst>
                  <a:outerShdw blurRad="38100" dist="38100" dir="2700000">
                    <a:srgbClr val="C0C0C0"/>
                  </a:outerShdw>
                </a:effectLst>
                <a:latin typeface="Times New Roman" panose="02020603050405020304" pitchFamily="18" charset="0"/>
              </a:rPr>
              <a:t>6.3  </a:t>
            </a:r>
            <a:r>
              <a:rPr lang="zh-CN" altLang="en-US" sz="3200" b="1" dirty="0">
                <a:solidFill>
                  <a:srgbClr val="0033CC"/>
                </a:solidFill>
                <a:effectLst>
                  <a:outerShdw blurRad="38100" dist="38100" dir="2700000">
                    <a:srgbClr val="C0C0C0"/>
                  </a:outerShdw>
                </a:effectLst>
                <a:latin typeface="Times New Roman" panose="02020603050405020304" pitchFamily="18" charset="0"/>
              </a:rPr>
              <a:t>三相异步电动机的控制</a:t>
            </a:r>
          </a:p>
        </p:txBody>
      </p:sp>
      <p:sp>
        <p:nvSpPr>
          <p:cNvPr id="251909" name="矩形 251908">
            <a:hlinkClick r:id="rId5"/>
          </p:cNvPr>
          <p:cNvSpPr/>
          <p:nvPr/>
        </p:nvSpPr>
        <p:spPr>
          <a:xfrm>
            <a:off x="533400" y="4506913"/>
            <a:ext cx="8229600" cy="579437"/>
          </a:xfrm>
          <a:prstGeom prst="rect">
            <a:avLst/>
          </a:prstGeom>
          <a:noFill/>
          <a:ln w="9525">
            <a:noFill/>
          </a:ln>
        </p:spPr>
        <p:txBody>
          <a:bodyPr>
            <a:spAutoFit/>
          </a:bodyPr>
          <a:lstStyle/>
          <a:p>
            <a:r>
              <a:rPr lang="en-US" altLang="zh-CN" sz="3200" b="1" dirty="0" smtClean="0">
                <a:solidFill>
                  <a:srgbClr val="0033CC"/>
                </a:solidFill>
                <a:effectLst>
                  <a:outerShdw blurRad="38100" dist="38100" dir="2700000">
                    <a:srgbClr val="C0C0C0"/>
                  </a:outerShdw>
                </a:effectLst>
                <a:latin typeface="Times New Roman" panose="02020603050405020304" pitchFamily="18" charset="0"/>
              </a:rPr>
              <a:t>6.4  </a:t>
            </a:r>
            <a:r>
              <a:rPr lang="zh-CN" altLang="en-US" sz="3200" b="1" dirty="0">
                <a:solidFill>
                  <a:srgbClr val="0033CC"/>
                </a:solidFill>
                <a:effectLst>
                  <a:outerShdw blurRad="38100" dist="38100" dir="2700000">
                    <a:srgbClr val="C0C0C0"/>
                  </a:outerShdw>
                </a:effectLst>
                <a:latin typeface="Times New Roman" panose="02020603050405020304" pitchFamily="18" charset="0"/>
              </a:rPr>
              <a:t>三相异步电动机的铭牌数据</a:t>
            </a:r>
          </a:p>
        </p:txBody>
      </p:sp>
      <p:sp>
        <p:nvSpPr>
          <p:cNvPr id="251910" name="矩形 251909"/>
          <p:cNvSpPr/>
          <p:nvPr/>
        </p:nvSpPr>
        <p:spPr>
          <a:xfrm>
            <a:off x="2667000" y="1771650"/>
            <a:ext cx="4156075" cy="701675"/>
          </a:xfrm>
          <a:prstGeom prst="rect">
            <a:avLst/>
          </a:prstGeom>
          <a:noFill/>
          <a:ln w="9525">
            <a:noFill/>
          </a:ln>
          <a:effectLst>
            <a:outerShdw dist="45791" dir="2021404" algn="ctr" rotWithShape="0">
              <a:schemeClr val="bg2"/>
            </a:outerShdw>
          </a:effectLst>
        </p:spPr>
        <p:txBody>
          <a:bodyPr>
            <a:spAutoFit/>
          </a:bodyPr>
          <a:lstStyle/>
          <a:p>
            <a:pPr eaLnBrk="0" hangingPunct="0"/>
            <a:r>
              <a:rPr lang="zh-CN" altLang="en-US" sz="4000" b="1" dirty="0">
                <a:solidFill>
                  <a:srgbClr val="FF0066"/>
                </a:solidFill>
                <a:latin typeface="幼圆" pitchFamily="49" charset="-122"/>
                <a:ea typeface="幼圆" pitchFamily="49" charset="-122"/>
              </a:rPr>
              <a:t>异步电动机</a:t>
            </a:r>
          </a:p>
        </p:txBody>
      </p:sp>
      <p:sp>
        <p:nvSpPr>
          <p:cNvPr id="251911" name="椭圆 251910"/>
          <p:cNvSpPr/>
          <p:nvPr/>
        </p:nvSpPr>
        <p:spPr>
          <a:xfrm>
            <a:off x="1259632" y="533400"/>
            <a:ext cx="5472607" cy="1861006"/>
          </a:xfrm>
          <a:prstGeom prst="ellipse">
            <a:avLst/>
          </a:prstGeom>
          <a:gradFill rotWithShape="0">
            <a:gsLst>
              <a:gs pos="0">
                <a:srgbClr val="CCECFF"/>
              </a:gs>
              <a:gs pos="50000">
                <a:srgbClr val="0033CC"/>
              </a:gs>
              <a:gs pos="100000">
                <a:srgbClr val="CCECFF"/>
              </a:gs>
            </a:gsLst>
            <a:lin ang="5400000" scaled="1"/>
            <a:tileRect/>
          </a:gradFill>
          <a:ln w="3175">
            <a:noFill/>
          </a:ln>
          <a:effectLst>
            <a:outerShdw dist="77251" dir="5967739" algn="ctr" rotWithShape="0">
              <a:srgbClr val="B2B2B2"/>
            </a:outerShdw>
          </a:effectLst>
        </p:spPr>
        <p:txBody>
          <a:bodyPr wrap="square">
            <a:spAutoFit/>
          </a:bodyPr>
          <a:lstStyle/>
          <a:p>
            <a:pPr algn="ctr"/>
            <a:r>
              <a:rPr lang="zh-CN" altLang="en-US" sz="40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rPr>
              <a:t>第 </a:t>
            </a:r>
            <a:r>
              <a:rPr lang="en-US" altLang="zh-CN" sz="4000" b="1" dirty="0" smtClean="0">
                <a:solidFill>
                  <a:schemeClr val="bg1"/>
                </a:solidFill>
                <a:effectLst>
                  <a:outerShdw blurRad="38100" dist="38100" dir="2700000">
                    <a:srgbClr val="C0C0C0"/>
                  </a:outerShdw>
                </a:effectLst>
                <a:latin typeface="Times New Roman" panose="02020603050405020304" pitchFamily="18" charset="0"/>
                <a:ea typeface="楷体_GB2312" pitchFamily="49" charset="-122"/>
              </a:rPr>
              <a:t>6</a:t>
            </a:r>
            <a:r>
              <a:rPr lang="zh-CN" altLang="en-US" sz="4000" b="1" dirty="0" smtClean="0">
                <a:solidFill>
                  <a:schemeClr val="bg1"/>
                </a:solidFill>
                <a:effectLst>
                  <a:outerShdw blurRad="38100" dist="38100" dir="2700000">
                    <a:srgbClr val="C0C0C0"/>
                  </a:outerShdw>
                </a:effectLst>
                <a:latin typeface="Times New Roman" panose="02020603050405020304" pitchFamily="18" charset="0"/>
                <a:ea typeface="楷体_GB2312" pitchFamily="49" charset="-122"/>
              </a:rPr>
              <a:t>章 </a:t>
            </a:r>
            <a:r>
              <a:rPr lang="zh-CN" altLang="en-US" sz="4000" b="1" dirty="0" smtClean="0">
                <a:solidFill>
                  <a:schemeClr val="bg1"/>
                </a:solidFill>
                <a:effectLst>
                  <a:outerShdw blurRad="38100" dist="38100" dir="2700000">
                    <a:srgbClr val="C0C0C0"/>
                  </a:outerShdw>
                </a:effectLst>
                <a:latin typeface="Times New Roman" panose="02020603050405020304" pitchFamily="18" charset="0"/>
                <a:ea typeface="楷体_GB2312" pitchFamily="49" charset="-122"/>
              </a:rPr>
              <a:t>电动机及继电接触器控制</a:t>
            </a:r>
            <a:endParaRPr lang="zh-CN" altLang="en-US" sz="40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8"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615527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251910"/>
                                        </p:tgtEl>
                                        <p:attrNameLst>
                                          <p:attrName>style.visibility</p:attrName>
                                        </p:attrNameLst>
                                      </p:cBhvr>
                                      <p:to>
                                        <p:strVal val="visible"/>
                                      </p:to>
                                    </p:set>
                                    <p:animEffect transition="in" filter="box(out)">
                                      <p:cBhvr>
                                        <p:cTn id="7" dur="500"/>
                                        <p:tgtEl>
                                          <p:spTgt spid="2519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1906">
                                            <p:txEl>
                                              <p:pRg st="0" end="0"/>
                                            </p:txEl>
                                          </p:spTgt>
                                        </p:tgtEl>
                                        <p:attrNameLst>
                                          <p:attrName>style.visibility</p:attrName>
                                        </p:attrNameLst>
                                      </p:cBhvr>
                                      <p:to>
                                        <p:strVal val="visible"/>
                                      </p:to>
                                    </p:set>
                                    <p:animEffect transition="in" filter="wipe(left)">
                                      <p:cBhvr>
                                        <p:cTn id="12" dur="500"/>
                                        <p:tgtEl>
                                          <p:spTgt spid="251906">
                                            <p:txEl>
                                              <p:pRg st="0" end="0"/>
                                            </p:txEl>
                                          </p:spTgt>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51907">
                                            <p:txEl>
                                              <p:pRg st="0" end="0"/>
                                            </p:txEl>
                                          </p:spTgt>
                                        </p:tgtEl>
                                        <p:attrNameLst>
                                          <p:attrName>style.visibility</p:attrName>
                                        </p:attrNameLst>
                                      </p:cBhvr>
                                      <p:to>
                                        <p:strVal val="visible"/>
                                      </p:to>
                                    </p:set>
                                    <p:animEffect transition="in" filter="wipe(left)">
                                      <p:cBhvr>
                                        <p:cTn id="16" dur="500"/>
                                        <p:tgtEl>
                                          <p:spTgt spid="251907">
                                            <p:txEl>
                                              <p:pRg st="0" end="0"/>
                                            </p:txEl>
                                          </p:spTgt>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51908">
                                            <p:txEl>
                                              <p:pRg st="0" end="0"/>
                                            </p:txEl>
                                          </p:spTgt>
                                        </p:tgtEl>
                                        <p:attrNameLst>
                                          <p:attrName>style.visibility</p:attrName>
                                        </p:attrNameLst>
                                      </p:cBhvr>
                                      <p:to>
                                        <p:strVal val="visible"/>
                                      </p:to>
                                    </p:set>
                                    <p:animEffect transition="in" filter="wipe(left)">
                                      <p:cBhvr>
                                        <p:cTn id="20" dur="500"/>
                                        <p:tgtEl>
                                          <p:spTgt spid="251908">
                                            <p:txEl>
                                              <p:pRg st="0" end="0"/>
                                            </p:txEl>
                                          </p:spTgt>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251909">
                                            <p:txEl>
                                              <p:pRg st="0" end="0"/>
                                            </p:txEl>
                                          </p:spTgt>
                                        </p:tgtEl>
                                        <p:attrNameLst>
                                          <p:attrName>style.visibility</p:attrName>
                                        </p:attrNameLst>
                                      </p:cBhvr>
                                      <p:to>
                                        <p:strVal val="visible"/>
                                      </p:to>
                                    </p:set>
                                    <p:animEffect transition="in" filter="wipe(left)">
                                      <p:cBhvr>
                                        <p:cTn id="24" dur="500"/>
                                        <p:tgtEl>
                                          <p:spTgt spid="2519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6" grpId="0" build="p"/>
      <p:bldP spid="251907" grpId="0" build="p" advAuto="1000"/>
      <p:bldP spid="251908" grpId="0" build="p" advAuto="1000"/>
      <p:bldP spid="251909" grpId="0" build="p" advAuto="1000"/>
      <p:bldP spid="2519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椭圆 270337"/>
          <p:cNvSpPr/>
          <p:nvPr/>
        </p:nvSpPr>
        <p:spPr>
          <a:xfrm>
            <a:off x="688975" y="1009650"/>
            <a:ext cx="7308850" cy="1861006"/>
          </a:xfrm>
          <a:prstGeom prst="ellipse">
            <a:avLst/>
          </a:prstGeom>
          <a:gradFill rotWithShape="0">
            <a:gsLst>
              <a:gs pos="0">
                <a:srgbClr val="CCECFF"/>
              </a:gs>
              <a:gs pos="50000">
                <a:srgbClr val="0033CC"/>
              </a:gs>
              <a:gs pos="100000">
                <a:srgbClr val="CCECFF"/>
              </a:gs>
            </a:gsLst>
            <a:lin ang="5400000" scaled="1"/>
            <a:tileRect/>
          </a:gradFill>
          <a:ln w="3175" cap="flat" cmpd="sng">
            <a:solidFill>
              <a:srgbClr val="FFFFCC"/>
            </a:solidFill>
            <a:prstDash val="solid"/>
            <a:headEnd type="none" w="med" len="med"/>
            <a:tailEnd type="none" w="med" len="med"/>
          </a:ln>
        </p:spPr>
        <p:txBody>
          <a:bodyPr>
            <a:spAutoFit/>
          </a:bodyPr>
          <a:lstStyle/>
          <a:p>
            <a:pPr algn="ctr"/>
            <a:r>
              <a:rPr lang="en-US" altLang="zh-CN" sz="4000" b="1" dirty="0" smtClean="0">
                <a:solidFill>
                  <a:schemeClr val="bg1"/>
                </a:solidFill>
                <a:latin typeface="Times New Roman" panose="02020603050405020304" pitchFamily="18" charset="0"/>
              </a:rPr>
              <a:t>6.2</a:t>
            </a:r>
            <a:r>
              <a:rPr lang="en-US" altLang="zh-CN" sz="4000" b="1" dirty="0" smtClean="0">
                <a:solidFill>
                  <a:schemeClr val="bg1"/>
                </a:solidFill>
                <a:latin typeface="宋体" panose="02010600030101010101" pitchFamily="2" charset="-122"/>
              </a:rPr>
              <a:t> </a:t>
            </a:r>
            <a:r>
              <a:rPr lang="zh-CN" altLang="en-US" sz="4000" b="1" dirty="0">
                <a:solidFill>
                  <a:schemeClr val="bg1"/>
                </a:solidFill>
                <a:latin typeface="宋体" panose="02010600030101010101" pitchFamily="2" charset="-122"/>
              </a:rPr>
              <a:t>三相异步电动机的电磁转矩与机械特性</a:t>
            </a:r>
          </a:p>
        </p:txBody>
      </p:sp>
      <p:sp>
        <p:nvSpPr>
          <p:cNvPr id="270339" name="圆角矩形 270338">
            <a:hlinkClick r:id="" action="ppaction://noaction"/>
          </p:cNvPr>
          <p:cNvSpPr/>
          <p:nvPr/>
        </p:nvSpPr>
        <p:spPr>
          <a:xfrm>
            <a:off x="1074738" y="3297238"/>
            <a:ext cx="7000875" cy="715089"/>
          </a:xfrm>
          <a:prstGeom prst="roundRect">
            <a:avLst>
              <a:gd name="adj" fmla="val 16667"/>
            </a:avLst>
          </a:prstGeom>
          <a:noFill/>
          <a:ln w="9525">
            <a:noFill/>
          </a:ln>
        </p:spPr>
        <p:txBody>
          <a:bodyPr>
            <a:spAutoFit/>
          </a:bodyPr>
          <a:lstStyle/>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6.2.1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三相异步电动机的电磁转矩</a:t>
            </a:r>
          </a:p>
        </p:txBody>
      </p:sp>
      <p:sp>
        <p:nvSpPr>
          <p:cNvPr id="270340" name="圆角矩形 270339">
            <a:hlinkClick r:id="" action="ppaction://noaction"/>
          </p:cNvPr>
          <p:cNvSpPr/>
          <p:nvPr/>
        </p:nvSpPr>
        <p:spPr>
          <a:xfrm>
            <a:off x="1074738" y="4383088"/>
            <a:ext cx="7031037" cy="715089"/>
          </a:xfrm>
          <a:prstGeom prst="roundRect">
            <a:avLst>
              <a:gd name="adj" fmla="val 16667"/>
            </a:avLst>
          </a:prstGeom>
          <a:noFill/>
          <a:ln w="9525">
            <a:noFill/>
          </a:ln>
        </p:spPr>
        <p:txBody>
          <a:bodyPr>
            <a:spAutoFit/>
          </a:bodyPr>
          <a:lstStyle/>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6.2.2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三相异步电动机的机械特性</a:t>
            </a:r>
          </a:p>
        </p:txBody>
      </p:sp>
      <p:sp>
        <p:nvSpPr>
          <p:cNvPr id="5"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76110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0339"/>
                                        </p:tgtEl>
                                        <p:attrNameLst>
                                          <p:attrName>style.visibility</p:attrName>
                                        </p:attrNameLst>
                                      </p:cBhvr>
                                      <p:to>
                                        <p:strVal val="visible"/>
                                      </p:to>
                                    </p:set>
                                    <p:animEffect transition="in" filter="wipe(left)">
                                      <p:cBhvr>
                                        <p:cTn id="7" dur="500"/>
                                        <p:tgtEl>
                                          <p:spTgt spid="2703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0340"/>
                                        </p:tgtEl>
                                        <p:attrNameLst>
                                          <p:attrName>style.visibility</p:attrName>
                                        </p:attrNameLst>
                                      </p:cBhvr>
                                      <p:to>
                                        <p:strVal val="visible"/>
                                      </p:to>
                                    </p:set>
                                    <p:animEffect transition="in" filter="wipe(left)">
                                      <p:cBhvr>
                                        <p:cTn id="11" dur="500"/>
                                        <p:tgtEl>
                                          <p:spTgt spid="270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39" grpId="0"/>
      <p:bldP spid="2703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矩形 271361"/>
          <p:cNvSpPr/>
          <p:nvPr/>
        </p:nvSpPr>
        <p:spPr>
          <a:xfrm>
            <a:off x="609600" y="457200"/>
            <a:ext cx="8150225" cy="641350"/>
          </a:xfrm>
          <a:prstGeom prst="rect">
            <a:avLst/>
          </a:prstGeom>
          <a:noFill/>
          <a:ln w="9525">
            <a:noFill/>
          </a:ln>
        </p:spPr>
        <p:txBody>
          <a:bodyPr>
            <a:spAutoFit/>
          </a:bodyPr>
          <a:lstStyle/>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6.2.1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三相异步电动机的电磁转矩</a:t>
            </a:r>
          </a:p>
        </p:txBody>
      </p:sp>
      <p:sp>
        <p:nvSpPr>
          <p:cNvPr id="271363" name="文本框 271362"/>
          <p:cNvSpPr txBox="1"/>
          <p:nvPr/>
        </p:nvSpPr>
        <p:spPr>
          <a:xfrm>
            <a:off x="419100" y="1131888"/>
            <a:ext cx="8724900" cy="946150"/>
          </a:xfrm>
          <a:prstGeom prst="rect">
            <a:avLst/>
          </a:prstGeom>
          <a:noFill/>
          <a:ln w="38100">
            <a:noFill/>
          </a:ln>
        </p:spPr>
        <p:txBody>
          <a:bodyPr anchor="ctr" anchorCtr="0">
            <a:spAutoFit/>
          </a:bodyPr>
          <a:lstStyle/>
          <a:p>
            <a:r>
              <a:rPr lang="zh-CN" altLang="en-US" sz="2800" b="1" dirty="0">
                <a:solidFill>
                  <a:srgbClr val="0000FF"/>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电动机的</a:t>
            </a:r>
            <a:r>
              <a:rPr lang="zh-CN" altLang="en-US" sz="2800" b="1" dirty="0">
                <a:solidFill>
                  <a:srgbClr val="CC3399"/>
                </a:solidFill>
                <a:latin typeface="Times New Roman" panose="02020603050405020304" pitchFamily="18" charset="0"/>
              </a:rPr>
              <a:t>电磁转矩</a:t>
            </a:r>
            <a:r>
              <a:rPr lang="zh-CN" altLang="en-US" sz="2800" b="1" dirty="0">
                <a:solidFill>
                  <a:schemeClr val="accent2"/>
                </a:solidFill>
                <a:latin typeface="Times New Roman" panose="02020603050405020304" pitchFamily="18" charset="0"/>
              </a:rPr>
              <a:t>是由</a:t>
            </a:r>
            <a:r>
              <a:rPr lang="zh-CN" altLang="en-US" sz="2800" b="1" dirty="0">
                <a:solidFill>
                  <a:schemeClr val="accent2"/>
                </a:solidFill>
                <a:effectLst>
                  <a:outerShdw blurRad="38100" dist="38100" dir="2700000">
                    <a:srgbClr val="C0C0C0"/>
                  </a:outerShdw>
                </a:effectLst>
                <a:latin typeface="Times New Roman" panose="02020603050405020304" pitchFamily="18" charset="0"/>
              </a:rPr>
              <a:t>转子电流的有功分量</a:t>
            </a:r>
            <a:r>
              <a:rPr lang="zh-CN" altLang="en-US" sz="2800" b="1" dirty="0">
                <a:solidFill>
                  <a:schemeClr val="accent2"/>
                </a:solidFill>
                <a:latin typeface="Times New Roman" panose="02020603050405020304" pitchFamily="18" charset="0"/>
              </a:rPr>
              <a:t>和定子</a:t>
            </a:r>
            <a:r>
              <a:rPr lang="zh-CN" altLang="en-US" sz="2800" b="1" dirty="0">
                <a:solidFill>
                  <a:schemeClr val="accent2"/>
                </a:solidFill>
                <a:effectLst>
                  <a:outerShdw blurRad="38100" dist="38100" dir="2700000">
                    <a:srgbClr val="C0C0C0"/>
                  </a:outerShdw>
                </a:effectLst>
                <a:latin typeface="Times New Roman" panose="02020603050405020304" pitchFamily="18" charset="0"/>
              </a:rPr>
              <a:t>旋转磁场</a:t>
            </a:r>
            <a:r>
              <a:rPr lang="zh-CN" altLang="en-US" sz="2800" b="1" dirty="0">
                <a:solidFill>
                  <a:schemeClr val="accent2"/>
                </a:solidFill>
                <a:latin typeface="Times New Roman" panose="02020603050405020304" pitchFamily="18" charset="0"/>
              </a:rPr>
              <a:t>相互作用产生的。</a:t>
            </a:r>
            <a:endParaRPr lang="zh-CN" altLang="en-US" sz="2800" b="1">
              <a:solidFill>
                <a:schemeClr val="accent2"/>
              </a:solidFill>
              <a:latin typeface="Times New Roman" panose="02020603050405020304" pitchFamily="18" charset="0"/>
            </a:endParaRPr>
          </a:p>
        </p:txBody>
      </p:sp>
      <p:sp>
        <p:nvSpPr>
          <p:cNvPr id="271364" name="矩形 271363"/>
          <p:cNvSpPr/>
          <p:nvPr/>
        </p:nvSpPr>
        <p:spPr>
          <a:xfrm>
            <a:off x="487363" y="2114550"/>
            <a:ext cx="8274050" cy="946150"/>
          </a:xfrm>
          <a:prstGeom prst="rect">
            <a:avLst/>
          </a:prstGeom>
          <a:noFill/>
          <a:ln w="9525">
            <a:noFill/>
          </a:ln>
        </p:spPr>
        <p:txBody>
          <a:bodyPr>
            <a:spAutoFit/>
          </a:bodyPr>
          <a:lstStyle/>
          <a:p>
            <a:r>
              <a:rPr lang="zh-CN" altLang="en-US" sz="2800" b="1" dirty="0">
                <a:solidFill>
                  <a:schemeClr val="accent2"/>
                </a:solidFill>
                <a:latin typeface="Times New Roman" panose="02020603050405020304" pitchFamily="18" charset="0"/>
              </a:rPr>
              <a:t>       电磁转矩的大小与转子电流的有功分量</a:t>
            </a:r>
            <a:r>
              <a:rPr lang="en-US" altLang="zh-CN" sz="2800" b="1">
                <a:solidFill>
                  <a:schemeClr val="accent2"/>
                </a:solidFill>
                <a:latin typeface="Times New Roman" panose="02020603050405020304" pitchFamily="18" charset="0"/>
              </a:rPr>
              <a:t>(</a:t>
            </a:r>
            <a:r>
              <a:rPr lang="en-US" altLang="zh-CN" sz="2800" b="1" i="1">
                <a:solidFill>
                  <a:srgbClr val="CC3399"/>
                </a:solidFill>
                <a:latin typeface="Times New Roman" panose="02020603050405020304" pitchFamily="18" charset="0"/>
              </a:rPr>
              <a:t>I</a:t>
            </a:r>
            <a:r>
              <a:rPr lang="en-US" altLang="zh-CN" b="1" baseline="-25000">
                <a:solidFill>
                  <a:srgbClr val="CC3399"/>
                </a:solidFill>
                <a:latin typeface="Times New Roman" panose="02020603050405020304" pitchFamily="18" charset="0"/>
              </a:rPr>
              <a:t>2a</a:t>
            </a:r>
            <a:r>
              <a:rPr lang="en-US" altLang="zh-CN" sz="2800" b="1">
                <a:solidFill>
                  <a:schemeClr val="accent2"/>
                </a:solidFill>
                <a:latin typeface="Times New Roman" panose="02020603050405020304" pitchFamily="18" charset="0"/>
              </a:rPr>
              <a:t>)</a:t>
            </a:r>
            <a:r>
              <a:rPr lang="zh-CN" altLang="en-US" sz="2800" b="1">
                <a:solidFill>
                  <a:schemeClr val="accent2"/>
                </a:solidFill>
                <a:latin typeface="Times New Roman" panose="02020603050405020304" pitchFamily="18" charset="0"/>
              </a:rPr>
              <a:t>、</a:t>
            </a:r>
            <a:r>
              <a:rPr lang="zh-CN" altLang="en-US" sz="2800" b="1" dirty="0">
                <a:solidFill>
                  <a:schemeClr val="accent2"/>
                </a:solidFill>
                <a:latin typeface="Times New Roman" panose="02020603050405020304" pitchFamily="18" charset="0"/>
              </a:rPr>
              <a:t>旋转磁场的强弱</a:t>
            </a:r>
            <a:r>
              <a:rPr lang="en-US" altLang="zh-CN" sz="2800" b="1">
                <a:solidFill>
                  <a:schemeClr val="accent2"/>
                </a:solidFill>
                <a:latin typeface="Times New Roman" panose="02020603050405020304" pitchFamily="18" charset="0"/>
              </a:rPr>
              <a:t>(</a:t>
            </a:r>
            <a:r>
              <a:rPr lang="en-US" altLang="zh-CN" sz="2800" b="1" i="1">
                <a:solidFill>
                  <a:srgbClr val="CC3399"/>
                </a:solidFill>
                <a:latin typeface="Times New Roman" panose="02020603050405020304" pitchFamily="18" charset="0"/>
                <a:sym typeface="Symbol" panose="05050102010706020507" pitchFamily="18" charset="2"/>
              </a:rPr>
              <a:t></a:t>
            </a:r>
            <a:r>
              <a:rPr lang="en-US" altLang="zh-CN" b="1" baseline="-25000">
                <a:solidFill>
                  <a:srgbClr val="CC3399"/>
                </a:solidFill>
                <a:latin typeface="Times New Roman" panose="02020603050405020304" pitchFamily="18" charset="0"/>
                <a:sym typeface="Symbol" panose="05050102010706020507" pitchFamily="18" charset="2"/>
              </a:rPr>
              <a:t>0</a:t>
            </a:r>
            <a:r>
              <a:rPr lang="en-US" altLang="zh-CN" sz="2800" b="1">
                <a:solidFill>
                  <a:srgbClr val="CC3399"/>
                </a:solidFill>
                <a:latin typeface="Times New Roman" panose="02020603050405020304" pitchFamily="18" charset="0"/>
              </a:rPr>
              <a:t>)</a:t>
            </a:r>
            <a:r>
              <a:rPr lang="zh-CN" altLang="en-US" sz="2800" b="1" dirty="0">
                <a:solidFill>
                  <a:schemeClr val="accent2"/>
                </a:solidFill>
                <a:latin typeface="Times New Roman" panose="02020603050405020304" pitchFamily="18" charset="0"/>
              </a:rPr>
              <a:t>成正比。</a:t>
            </a:r>
          </a:p>
        </p:txBody>
      </p:sp>
      <p:graphicFrame>
        <p:nvGraphicFramePr>
          <p:cNvPr id="271365" name="对象 271364"/>
          <p:cNvGraphicFramePr/>
          <p:nvPr/>
        </p:nvGraphicFramePr>
        <p:xfrm>
          <a:off x="1685925" y="3282950"/>
          <a:ext cx="5710238" cy="469900"/>
        </p:xfrm>
        <a:graphic>
          <a:graphicData uri="http://schemas.openxmlformats.org/presentationml/2006/ole">
            <mc:AlternateContent xmlns:mc="http://schemas.openxmlformats.org/markup-compatibility/2006">
              <mc:Choice xmlns:v="urn:schemas-microsoft-com:vml" Requires="v">
                <p:oleObj spid="_x0000_s8234" r:id="rId3" imgW="4660900" imgH="419100" progId="Equation.3">
                  <p:embed/>
                </p:oleObj>
              </mc:Choice>
              <mc:Fallback>
                <p:oleObj r:id="rId3" imgW="4660900" imgH="419100" progId="Equation.3">
                  <p:embed/>
                  <p:pic>
                    <p:nvPicPr>
                      <p:cNvPr id="0" name=""/>
                      <p:cNvPicPr/>
                      <p:nvPr/>
                    </p:nvPicPr>
                    <p:blipFill>
                      <a:blip r:embed="rId4">
                        <a:clrChange>
                          <a:clrFrom>
                            <a:srgbClr val="000000"/>
                          </a:clrFrom>
                          <a:clrTo>
                            <a:srgbClr val="CC3399"/>
                          </a:clrTo>
                        </a:clrChange>
                      </a:blip>
                      <a:stretch>
                        <a:fillRect/>
                      </a:stretch>
                    </p:blipFill>
                    <p:spPr>
                      <a:xfrm>
                        <a:off x="1685925" y="3282950"/>
                        <a:ext cx="5710238" cy="469900"/>
                      </a:xfrm>
                      <a:prstGeom prst="rect">
                        <a:avLst/>
                      </a:prstGeom>
                      <a:noFill/>
                      <a:ln w="38100">
                        <a:noFill/>
                        <a:miter/>
                      </a:ln>
                    </p:spPr>
                  </p:pic>
                </p:oleObj>
              </mc:Fallback>
            </mc:AlternateContent>
          </a:graphicData>
        </a:graphic>
      </p:graphicFrame>
      <p:grpSp>
        <p:nvGrpSpPr>
          <p:cNvPr id="271366" name="组合 271365"/>
          <p:cNvGrpSpPr/>
          <p:nvPr/>
        </p:nvGrpSpPr>
        <p:grpSpPr>
          <a:xfrm>
            <a:off x="838200" y="3890963"/>
            <a:ext cx="4710113" cy="519112"/>
            <a:chOff x="528" y="2451"/>
            <a:chExt cx="2967" cy="327"/>
          </a:xfrm>
        </p:grpSpPr>
        <p:graphicFrame>
          <p:nvGraphicFramePr>
            <p:cNvPr id="271367" name="对象 271366"/>
            <p:cNvGraphicFramePr/>
            <p:nvPr/>
          </p:nvGraphicFramePr>
          <p:xfrm>
            <a:off x="528" y="2492"/>
            <a:ext cx="240" cy="248"/>
          </p:xfrm>
          <a:graphic>
            <a:graphicData uri="http://schemas.openxmlformats.org/presentationml/2006/ole">
              <mc:AlternateContent xmlns:mc="http://schemas.openxmlformats.org/markup-compatibility/2006">
                <mc:Choice xmlns:v="urn:schemas-microsoft-com:vml" Requires="v">
                  <p:oleObj spid="_x0000_s8235" r:id="rId5" imgW="381000" imgH="393700" progId="Equation.3">
                    <p:embed/>
                  </p:oleObj>
                </mc:Choice>
                <mc:Fallback>
                  <p:oleObj r:id="rId5" imgW="381000" imgH="393700" progId="Equation.3">
                    <p:embed/>
                    <p:pic>
                      <p:nvPicPr>
                        <p:cNvPr id="0" name=""/>
                        <p:cNvPicPr/>
                        <p:nvPr/>
                      </p:nvPicPr>
                      <p:blipFill>
                        <a:blip r:embed="rId6"/>
                        <a:stretch>
                          <a:fillRect/>
                        </a:stretch>
                      </p:blipFill>
                      <p:spPr>
                        <a:xfrm>
                          <a:off x="528" y="2492"/>
                          <a:ext cx="240" cy="248"/>
                        </a:xfrm>
                        <a:prstGeom prst="rect">
                          <a:avLst/>
                        </a:prstGeom>
                        <a:noFill/>
                        <a:ln w="38100">
                          <a:noFill/>
                          <a:miter/>
                        </a:ln>
                      </p:spPr>
                    </p:pic>
                  </p:oleObj>
                </mc:Fallback>
              </mc:AlternateContent>
            </a:graphicData>
          </a:graphic>
        </p:graphicFrame>
        <p:sp>
          <p:nvSpPr>
            <p:cNvPr id="271368" name="矩形 271367"/>
            <p:cNvSpPr/>
            <p:nvPr/>
          </p:nvSpPr>
          <p:spPr>
            <a:xfrm>
              <a:off x="898" y="2451"/>
              <a:ext cx="2597" cy="327"/>
            </a:xfrm>
            <a:prstGeom prst="rect">
              <a:avLst/>
            </a:prstGeom>
            <a:noFill/>
            <a:ln w="9525">
              <a:noFill/>
            </a:ln>
          </p:spPr>
          <p:txBody>
            <a:bodyPr wrap="none" anchor="t" anchorCtr="0">
              <a:spAutoFit/>
            </a:bodyPr>
            <a:lstStyle/>
            <a:p>
              <a:pPr algn="ctr"/>
              <a:r>
                <a:rPr lang="zh-CN" altLang="en-US" sz="2800" b="1" dirty="0">
                  <a:solidFill>
                    <a:srgbClr val="996600"/>
                  </a:solidFill>
                  <a:latin typeface="Times New Roman" panose="02020603050405020304" pitchFamily="18" charset="0"/>
                </a:rPr>
                <a:t>与电动机结构有关的常数</a:t>
              </a:r>
            </a:p>
          </p:txBody>
        </p:sp>
      </p:grpSp>
      <p:grpSp>
        <p:nvGrpSpPr>
          <p:cNvPr id="271369" name="组合 271368"/>
          <p:cNvGrpSpPr/>
          <p:nvPr/>
        </p:nvGrpSpPr>
        <p:grpSpPr>
          <a:xfrm>
            <a:off x="831850" y="4495800"/>
            <a:ext cx="6043613" cy="519113"/>
            <a:chOff x="524" y="2832"/>
            <a:chExt cx="3807" cy="327"/>
          </a:xfrm>
        </p:grpSpPr>
        <p:graphicFrame>
          <p:nvGraphicFramePr>
            <p:cNvPr id="271370" name="对象 271369"/>
            <p:cNvGraphicFramePr/>
            <p:nvPr/>
          </p:nvGraphicFramePr>
          <p:xfrm>
            <a:off x="524" y="2888"/>
            <a:ext cx="680" cy="248"/>
          </p:xfrm>
          <a:graphic>
            <a:graphicData uri="http://schemas.openxmlformats.org/presentationml/2006/ole">
              <mc:AlternateContent xmlns:mc="http://schemas.openxmlformats.org/markup-compatibility/2006">
                <mc:Choice xmlns:v="urn:schemas-microsoft-com:vml" Requires="v">
                  <p:oleObj spid="_x0000_s8236" r:id="rId7" imgW="1078865" imgH="393700" progId="Equation.3">
                    <p:embed/>
                  </p:oleObj>
                </mc:Choice>
                <mc:Fallback>
                  <p:oleObj r:id="rId7" imgW="1078865" imgH="393700" progId="Equation.3">
                    <p:embed/>
                    <p:pic>
                      <p:nvPicPr>
                        <p:cNvPr id="0" name=""/>
                        <p:cNvPicPr/>
                        <p:nvPr/>
                      </p:nvPicPr>
                      <p:blipFill>
                        <a:blip r:embed="rId8"/>
                        <a:stretch>
                          <a:fillRect/>
                        </a:stretch>
                      </p:blipFill>
                      <p:spPr>
                        <a:xfrm>
                          <a:off x="524" y="2888"/>
                          <a:ext cx="680" cy="248"/>
                        </a:xfrm>
                        <a:prstGeom prst="rect">
                          <a:avLst/>
                        </a:prstGeom>
                        <a:noFill/>
                        <a:ln w="38100">
                          <a:noFill/>
                          <a:miter/>
                        </a:ln>
                      </p:spPr>
                    </p:pic>
                  </p:oleObj>
                </mc:Fallback>
              </mc:AlternateContent>
            </a:graphicData>
          </a:graphic>
        </p:graphicFrame>
        <p:sp>
          <p:nvSpPr>
            <p:cNvPr id="271371" name="矩形 271370"/>
            <p:cNvSpPr/>
            <p:nvPr/>
          </p:nvSpPr>
          <p:spPr>
            <a:xfrm>
              <a:off x="1236" y="2832"/>
              <a:ext cx="3095" cy="327"/>
            </a:xfrm>
            <a:prstGeom prst="rect">
              <a:avLst/>
            </a:prstGeom>
            <a:noFill/>
            <a:ln w="9525">
              <a:noFill/>
            </a:ln>
          </p:spPr>
          <p:txBody>
            <a:bodyPr>
              <a:spAutoFit/>
            </a:bodyPr>
            <a:lstStyle/>
            <a:p>
              <a:r>
                <a:rPr lang="zh-CN" altLang="en-US" sz="2800" b="1" dirty="0">
                  <a:solidFill>
                    <a:srgbClr val="996600"/>
                  </a:solidFill>
                  <a:latin typeface="Times New Roman" panose="02020603050405020304" pitchFamily="18" charset="0"/>
                </a:rPr>
                <a:t>转子回路的功率因数</a:t>
              </a:r>
            </a:p>
          </p:txBody>
        </p:sp>
      </p:grpSp>
      <p:sp>
        <p:nvSpPr>
          <p:cNvPr id="271372" name="矩形 271371"/>
          <p:cNvSpPr/>
          <p:nvPr/>
        </p:nvSpPr>
        <p:spPr>
          <a:xfrm>
            <a:off x="690563" y="5094288"/>
            <a:ext cx="6929437" cy="519112"/>
          </a:xfrm>
          <a:prstGeom prst="rect">
            <a:avLst/>
          </a:prstGeom>
          <a:noFill/>
          <a:ln w="9525">
            <a:noFill/>
          </a:ln>
        </p:spPr>
        <p:txBody>
          <a:bodyPr>
            <a:spAutoFit/>
          </a:bodyPr>
          <a:lstStyle/>
          <a:p>
            <a:r>
              <a:rPr lang="zh-CN" altLang="en-US" sz="2800" b="1" dirty="0">
                <a:solidFill>
                  <a:schemeClr val="accent2"/>
                </a:solidFill>
                <a:latin typeface="Times New Roman" panose="02020603050405020304" pitchFamily="18" charset="0"/>
              </a:rPr>
              <a:t>电磁转矩与电动机参数之间的关系：</a:t>
            </a:r>
          </a:p>
        </p:txBody>
      </p:sp>
      <p:graphicFrame>
        <p:nvGraphicFramePr>
          <p:cNvPr id="271373" name="对象 271372"/>
          <p:cNvGraphicFramePr/>
          <p:nvPr/>
        </p:nvGraphicFramePr>
        <p:xfrm>
          <a:off x="1527175" y="5641975"/>
          <a:ext cx="4252913" cy="949325"/>
        </p:xfrm>
        <a:graphic>
          <a:graphicData uri="http://schemas.openxmlformats.org/presentationml/2006/ole">
            <mc:AlternateContent xmlns:mc="http://schemas.openxmlformats.org/markup-compatibility/2006">
              <mc:Choice xmlns:v="urn:schemas-microsoft-com:vml" Requires="v">
                <p:oleObj spid="_x0000_s8237" r:id="rId9" imgW="3693795" imgH="901065" progId="Equation.3">
                  <p:embed/>
                </p:oleObj>
              </mc:Choice>
              <mc:Fallback>
                <p:oleObj r:id="rId9" imgW="3693795" imgH="901065" progId="Equation.3">
                  <p:embed/>
                  <p:pic>
                    <p:nvPicPr>
                      <p:cNvPr id="0" name=""/>
                      <p:cNvPicPr/>
                      <p:nvPr/>
                    </p:nvPicPr>
                    <p:blipFill>
                      <a:blip r:embed="rId10">
                        <a:clrChange>
                          <a:clrFrom>
                            <a:srgbClr val="000000"/>
                          </a:clrFrom>
                          <a:clrTo>
                            <a:srgbClr val="CC3399"/>
                          </a:clrTo>
                        </a:clrChange>
                      </a:blip>
                      <a:stretch>
                        <a:fillRect/>
                      </a:stretch>
                    </p:blipFill>
                    <p:spPr>
                      <a:xfrm>
                        <a:off x="1527175" y="5641975"/>
                        <a:ext cx="4252913" cy="949325"/>
                      </a:xfrm>
                      <a:prstGeom prst="rect">
                        <a:avLst/>
                      </a:prstGeom>
                      <a:noFill/>
                      <a:ln w="38100">
                        <a:noFill/>
                        <a:miter/>
                      </a:ln>
                    </p:spPr>
                  </p:pic>
                </p:oleObj>
              </mc:Fallback>
            </mc:AlternateContent>
          </a:graphicData>
        </a:graphic>
      </p:graphicFrame>
      <p:sp>
        <p:nvSpPr>
          <p:cNvPr id="14"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049031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71363">
                                            <p:txEl>
                                              <p:pRg st="0" end="0"/>
                                            </p:txEl>
                                          </p:spTgt>
                                        </p:tgtEl>
                                        <p:attrNameLst>
                                          <p:attrName>style.visibility</p:attrName>
                                        </p:attrNameLst>
                                      </p:cBhvr>
                                      <p:to>
                                        <p:strVal val="visible"/>
                                      </p:to>
                                    </p:set>
                                    <p:animEffect transition="in" filter="wipe(left)">
                                      <p:cBhvr>
                                        <p:cTn id="7" dur="300"/>
                                        <p:tgtEl>
                                          <p:spTgt spid="2713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71364">
                                            <p:txEl>
                                              <p:pRg st="0" end="0"/>
                                            </p:txEl>
                                          </p:spTgt>
                                        </p:tgtEl>
                                        <p:attrNameLst>
                                          <p:attrName>style.visibility</p:attrName>
                                        </p:attrNameLst>
                                      </p:cBhvr>
                                      <p:to>
                                        <p:strVal val="visible"/>
                                      </p:to>
                                    </p:set>
                                    <p:animEffect transition="in" filter="wipe(left)">
                                      <p:cBhvr>
                                        <p:cTn id="12" dur="300"/>
                                        <p:tgtEl>
                                          <p:spTgt spid="27136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71365"/>
                                        </p:tgtEl>
                                        <p:attrNameLst>
                                          <p:attrName>style.visibility</p:attrName>
                                        </p:attrNameLst>
                                      </p:cBhvr>
                                      <p:to>
                                        <p:strVal val="visible"/>
                                      </p:to>
                                    </p:set>
                                    <p:animEffect transition="in" filter="blinds(horizontal)">
                                      <p:cBhvr>
                                        <p:cTn id="17" dur="500"/>
                                        <p:tgtEl>
                                          <p:spTgt spid="27136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71366"/>
                                        </p:tgtEl>
                                        <p:attrNameLst>
                                          <p:attrName>style.visibility</p:attrName>
                                        </p:attrNameLst>
                                      </p:cBhvr>
                                      <p:to>
                                        <p:strVal val="visible"/>
                                      </p:to>
                                    </p:set>
                                    <p:animEffect transition="in" filter="wipe(left)">
                                      <p:cBhvr>
                                        <p:cTn id="22" dur="500"/>
                                        <p:tgtEl>
                                          <p:spTgt spid="27136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71369"/>
                                        </p:tgtEl>
                                        <p:attrNameLst>
                                          <p:attrName>style.visibility</p:attrName>
                                        </p:attrNameLst>
                                      </p:cBhvr>
                                      <p:to>
                                        <p:strVal val="visible"/>
                                      </p:to>
                                    </p:set>
                                    <p:animEffect transition="in" filter="wipe(left)">
                                      <p:cBhvr>
                                        <p:cTn id="27" dur="500"/>
                                        <p:tgtEl>
                                          <p:spTgt spid="27136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71372">
                                            <p:txEl>
                                              <p:pRg st="0" end="0"/>
                                            </p:txEl>
                                          </p:spTgt>
                                        </p:tgtEl>
                                        <p:attrNameLst>
                                          <p:attrName>style.visibility</p:attrName>
                                        </p:attrNameLst>
                                      </p:cBhvr>
                                      <p:to>
                                        <p:strVal val="visible"/>
                                      </p:to>
                                    </p:set>
                                    <p:animEffect transition="in" filter="wipe(left)">
                                      <p:cBhvr>
                                        <p:cTn id="32" dur="500"/>
                                        <p:tgtEl>
                                          <p:spTgt spid="27137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71373"/>
                                        </p:tgtEl>
                                        <p:attrNameLst>
                                          <p:attrName>style.visibility</p:attrName>
                                        </p:attrNameLst>
                                      </p:cBhvr>
                                      <p:to>
                                        <p:strVal val="visible"/>
                                      </p:to>
                                    </p:set>
                                    <p:animEffect transition="in" filter="blinds(horizontal)">
                                      <p:cBhvr>
                                        <p:cTn id="37" dur="500"/>
                                        <p:tgtEl>
                                          <p:spTgt spid="271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3" grpId="0" build="p"/>
      <p:bldP spid="271364" grpId="0" build="p"/>
      <p:bldP spid="271372"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2386" name="对象 272385"/>
          <p:cNvGraphicFramePr/>
          <p:nvPr/>
        </p:nvGraphicFramePr>
        <p:xfrm>
          <a:off x="1374775" y="860425"/>
          <a:ext cx="4252913" cy="949325"/>
        </p:xfrm>
        <a:graphic>
          <a:graphicData uri="http://schemas.openxmlformats.org/presentationml/2006/ole">
            <mc:AlternateContent xmlns:mc="http://schemas.openxmlformats.org/markup-compatibility/2006">
              <mc:Choice xmlns:v="urn:schemas-microsoft-com:vml" Requires="v">
                <p:oleObj spid="_x0000_s9238" r:id="rId3" imgW="3693795" imgH="901065" progId="Equation.3">
                  <p:embed/>
                </p:oleObj>
              </mc:Choice>
              <mc:Fallback>
                <p:oleObj r:id="rId3" imgW="3693795" imgH="901065" progId="Equation.3">
                  <p:embed/>
                  <p:pic>
                    <p:nvPicPr>
                      <p:cNvPr id="0" name=""/>
                      <p:cNvPicPr/>
                      <p:nvPr/>
                    </p:nvPicPr>
                    <p:blipFill>
                      <a:blip r:embed="rId4">
                        <a:clrChange>
                          <a:clrFrom>
                            <a:srgbClr val="000000"/>
                          </a:clrFrom>
                          <a:clrTo>
                            <a:srgbClr val="CC3399"/>
                          </a:clrTo>
                        </a:clrChange>
                      </a:blip>
                      <a:stretch>
                        <a:fillRect/>
                      </a:stretch>
                    </p:blipFill>
                    <p:spPr>
                      <a:xfrm>
                        <a:off x="1374775" y="860425"/>
                        <a:ext cx="4252913" cy="949325"/>
                      </a:xfrm>
                      <a:prstGeom prst="rect">
                        <a:avLst/>
                      </a:prstGeom>
                      <a:noFill/>
                      <a:ln w="38100">
                        <a:noFill/>
                        <a:miter/>
                      </a:ln>
                    </p:spPr>
                  </p:pic>
                </p:oleObj>
              </mc:Fallback>
            </mc:AlternateContent>
          </a:graphicData>
        </a:graphic>
      </p:graphicFrame>
      <p:grpSp>
        <p:nvGrpSpPr>
          <p:cNvPr id="272387" name="组合 272386"/>
          <p:cNvGrpSpPr/>
          <p:nvPr/>
        </p:nvGrpSpPr>
        <p:grpSpPr>
          <a:xfrm>
            <a:off x="622300" y="1985963"/>
            <a:ext cx="3144838" cy="534987"/>
            <a:chOff x="392" y="1251"/>
            <a:chExt cx="1981" cy="337"/>
          </a:xfrm>
        </p:grpSpPr>
        <p:graphicFrame>
          <p:nvGraphicFramePr>
            <p:cNvPr id="272388" name="对象 272387"/>
            <p:cNvGraphicFramePr/>
            <p:nvPr/>
          </p:nvGraphicFramePr>
          <p:xfrm>
            <a:off x="392" y="1292"/>
            <a:ext cx="320" cy="296"/>
          </p:xfrm>
          <a:graphic>
            <a:graphicData uri="http://schemas.openxmlformats.org/presentationml/2006/ole">
              <mc:AlternateContent xmlns:mc="http://schemas.openxmlformats.org/markup-compatibility/2006">
                <mc:Choice xmlns:v="urn:schemas-microsoft-com:vml" Requires="v">
                  <p:oleObj spid="_x0000_s9239" r:id="rId5" imgW="508000" imgH="469900" progId="Equation.3">
                    <p:embed/>
                  </p:oleObj>
                </mc:Choice>
                <mc:Fallback>
                  <p:oleObj r:id="rId5" imgW="508000" imgH="469900" progId="Equation.3">
                    <p:embed/>
                    <p:pic>
                      <p:nvPicPr>
                        <p:cNvPr id="0" name=""/>
                        <p:cNvPicPr/>
                        <p:nvPr/>
                      </p:nvPicPr>
                      <p:blipFill>
                        <a:blip r:embed="rId6">
                          <a:clrChange>
                            <a:clrFrom>
                              <a:srgbClr val="000000"/>
                            </a:clrFrom>
                            <a:clrTo>
                              <a:srgbClr val="FF0066"/>
                            </a:clrTo>
                          </a:clrChange>
                        </a:blip>
                        <a:stretch>
                          <a:fillRect/>
                        </a:stretch>
                      </p:blipFill>
                      <p:spPr>
                        <a:xfrm>
                          <a:off x="392" y="1292"/>
                          <a:ext cx="320" cy="296"/>
                        </a:xfrm>
                        <a:prstGeom prst="rect">
                          <a:avLst/>
                        </a:prstGeom>
                        <a:noFill/>
                        <a:ln w="38100">
                          <a:noFill/>
                          <a:miter/>
                        </a:ln>
                      </p:spPr>
                    </p:pic>
                  </p:oleObj>
                </mc:Fallback>
              </mc:AlternateContent>
            </a:graphicData>
          </a:graphic>
        </p:graphicFrame>
        <p:sp>
          <p:nvSpPr>
            <p:cNvPr id="272389" name="矩形 272388"/>
            <p:cNvSpPr/>
            <p:nvPr/>
          </p:nvSpPr>
          <p:spPr>
            <a:xfrm>
              <a:off x="675" y="1251"/>
              <a:ext cx="1698" cy="327"/>
            </a:xfrm>
            <a:prstGeom prst="rect">
              <a:avLst/>
            </a:prstGeom>
            <a:noFill/>
            <a:ln w="9525">
              <a:noFill/>
            </a:ln>
          </p:spPr>
          <p:txBody>
            <a:bodyPr wrap="none" anchor="t" anchorCtr="0">
              <a:spAutoFit/>
            </a:bodyPr>
            <a:lstStyle/>
            <a:p>
              <a:pPr algn="ctr"/>
              <a:r>
                <a:rPr lang="zh-CN" altLang="en-US" sz="2800" b="1" dirty="0">
                  <a:solidFill>
                    <a:schemeClr val="accent2"/>
                  </a:solidFill>
                  <a:latin typeface="Times New Roman" panose="02020603050405020304" pitchFamily="18" charset="0"/>
                </a:rPr>
                <a:t>电动机结构常数</a:t>
              </a:r>
            </a:p>
          </p:txBody>
        </p:sp>
      </p:grpSp>
      <p:sp>
        <p:nvSpPr>
          <p:cNvPr id="272390" name="矩形 272389"/>
          <p:cNvSpPr/>
          <p:nvPr/>
        </p:nvSpPr>
        <p:spPr>
          <a:xfrm>
            <a:off x="304800" y="2487613"/>
            <a:ext cx="8128000" cy="946150"/>
          </a:xfrm>
          <a:prstGeom prst="rect">
            <a:avLst/>
          </a:prstGeom>
          <a:noFill/>
          <a:ln w="9525">
            <a:noFill/>
          </a:ln>
        </p:spPr>
        <p:txBody>
          <a:bodyPr>
            <a:spAutoFit/>
          </a:bodyPr>
          <a:lstStyle/>
          <a:p>
            <a:r>
              <a:rPr lang="zh-CN" altLang="en-US" sz="2800" b="1" i="1">
                <a:solidFill>
                  <a:srgbClr val="FF0066"/>
                </a:solidFill>
                <a:latin typeface="Times New Roman" panose="02020603050405020304" pitchFamily="18" charset="0"/>
              </a:rPr>
              <a:t>  </a:t>
            </a:r>
            <a:r>
              <a:rPr lang="en-US" altLang="zh-CN" sz="2800" b="1" i="1">
                <a:solidFill>
                  <a:srgbClr val="FF0066"/>
                </a:solidFill>
                <a:latin typeface="Times New Roman" panose="02020603050405020304" pitchFamily="18" charset="0"/>
              </a:rPr>
              <a:t>U</a:t>
            </a:r>
            <a:r>
              <a:rPr lang="en-US" altLang="zh-CN" b="1" baseline="-25000">
                <a:solidFill>
                  <a:srgbClr val="FF0066"/>
                </a:solidFill>
                <a:latin typeface="Times New Roman" panose="02020603050405020304" pitchFamily="18" charset="0"/>
              </a:rPr>
              <a:t>1  </a:t>
            </a:r>
            <a:r>
              <a:rPr lang="en-US" altLang="zh-CN" b="1" baseline="-25000" dirty="0">
                <a:solidFill>
                  <a:srgbClr val="FF0066"/>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电动机电源电压，电源电压波动对电动机的转矩影响很大。</a:t>
            </a:r>
          </a:p>
        </p:txBody>
      </p:sp>
      <p:sp>
        <p:nvSpPr>
          <p:cNvPr id="272391" name="矩形 272390"/>
          <p:cNvSpPr/>
          <p:nvPr/>
        </p:nvSpPr>
        <p:spPr>
          <a:xfrm>
            <a:off x="342900" y="3478213"/>
            <a:ext cx="4927600" cy="519112"/>
          </a:xfrm>
          <a:prstGeom prst="rect">
            <a:avLst/>
          </a:prstGeom>
          <a:noFill/>
          <a:ln w="9525">
            <a:noFill/>
          </a:ln>
        </p:spPr>
        <p:txBody>
          <a:bodyPr>
            <a:spAutoFit/>
          </a:bodyPr>
          <a:lstStyle/>
          <a:p>
            <a:r>
              <a:rPr lang="zh-CN" altLang="en-US" sz="2800" b="1" i="1">
                <a:solidFill>
                  <a:srgbClr val="FF0066"/>
                </a:solidFill>
                <a:latin typeface="Times New Roman" panose="02020603050405020304" pitchFamily="18" charset="0"/>
              </a:rPr>
              <a:t>  </a:t>
            </a:r>
            <a:r>
              <a:rPr lang="en-US" altLang="zh-CN" sz="2800" b="1" i="1">
                <a:solidFill>
                  <a:srgbClr val="FF0066"/>
                </a:solidFill>
                <a:latin typeface="Times New Roman" panose="02020603050405020304" pitchFamily="18" charset="0"/>
              </a:rPr>
              <a:t>R</a:t>
            </a:r>
            <a:r>
              <a:rPr lang="en-US" altLang="zh-CN" b="1" baseline="-25000">
                <a:solidFill>
                  <a:srgbClr val="FF0066"/>
                </a:solidFill>
                <a:latin typeface="Times New Roman" panose="02020603050405020304" pitchFamily="18" charset="0"/>
              </a:rPr>
              <a:t>2    </a:t>
            </a:r>
            <a:r>
              <a:rPr lang="zh-CN" altLang="en-US" sz="2800" b="1" dirty="0">
                <a:solidFill>
                  <a:schemeClr val="accent2"/>
                </a:solidFill>
                <a:latin typeface="Times New Roman" panose="02020603050405020304" pitchFamily="18" charset="0"/>
              </a:rPr>
              <a:t>电动机转子绕组电阻。</a:t>
            </a:r>
          </a:p>
        </p:txBody>
      </p:sp>
      <p:sp>
        <p:nvSpPr>
          <p:cNvPr id="272392" name="矩形 272391"/>
          <p:cNvSpPr/>
          <p:nvPr/>
        </p:nvSpPr>
        <p:spPr>
          <a:xfrm>
            <a:off x="323850" y="4087813"/>
            <a:ext cx="8204200" cy="519112"/>
          </a:xfrm>
          <a:prstGeom prst="rect">
            <a:avLst/>
          </a:prstGeom>
          <a:noFill/>
          <a:ln w="9525">
            <a:noFill/>
          </a:ln>
        </p:spPr>
        <p:txBody>
          <a:bodyPr>
            <a:spAutoFit/>
          </a:bodyPr>
          <a:lstStyle/>
          <a:p>
            <a:r>
              <a:rPr lang="zh-CN" altLang="en-US" sz="2800" b="1" i="1">
                <a:solidFill>
                  <a:srgbClr val="FF0066"/>
                </a:solidFill>
                <a:latin typeface="Times New Roman" panose="02020603050405020304" pitchFamily="18" charset="0"/>
              </a:rPr>
              <a:t>  </a:t>
            </a:r>
            <a:r>
              <a:rPr lang="en-US" altLang="zh-CN" sz="2800" b="1" i="1">
                <a:solidFill>
                  <a:srgbClr val="FF0066"/>
                </a:solidFill>
                <a:latin typeface="Times New Roman" panose="02020603050405020304" pitchFamily="18" charset="0"/>
              </a:rPr>
              <a:t>X</a:t>
            </a:r>
            <a:r>
              <a:rPr lang="en-US" altLang="zh-CN" b="1" baseline="-25000">
                <a:solidFill>
                  <a:srgbClr val="FF0066"/>
                </a:solidFill>
                <a:latin typeface="Times New Roman" panose="02020603050405020304" pitchFamily="18" charset="0"/>
              </a:rPr>
              <a:t>20    </a:t>
            </a:r>
            <a:r>
              <a:rPr lang="zh-CN" altLang="en-US" sz="2800" b="1" dirty="0">
                <a:solidFill>
                  <a:schemeClr val="accent2"/>
                </a:solidFill>
                <a:latin typeface="Times New Roman" panose="02020603050405020304" pitchFamily="18" charset="0"/>
              </a:rPr>
              <a:t>电动机转子不转时，转子绕组的漏抗。</a:t>
            </a:r>
          </a:p>
        </p:txBody>
      </p:sp>
      <p:sp>
        <p:nvSpPr>
          <p:cNvPr id="272393" name="矩形 272392"/>
          <p:cNvSpPr/>
          <p:nvPr/>
        </p:nvSpPr>
        <p:spPr>
          <a:xfrm>
            <a:off x="400050" y="4716463"/>
            <a:ext cx="8204200" cy="519112"/>
          </a:xfrm>
          <a:prstGeom prst="rect">
            <a:avLst/>
          </a:prstGeom>
          <a:noFill/>
          <a:ln w="9525">
            <a:noFill/>
          </a:ln>
        </p:spPr>
        <p:txBody>
          <a:bodyPr>
            <a:spAutoFit/>
          </a:bodyPr>
          <a:lstStyle/>
          <a:p>
            <a:r>
              <a:rPr lang="zh-CN" altLang="en-US" sz="2800" b="1" i="1">
                <a:solidFill>
                  <a:srgbClr val="FF0066"/>
                </a:solidFill>
                <a:latin typeface="Times New Roman" panose="02020603050405020304" pitchFamily="18" charset="0"/>
              </a:rPr>
              <a:t>  </a:t>
            </a:r>
            <a:r>
              <a:rPr lang="en-US" altLang="zh-CN" sz="2800" b="1" i="1">
                <a:solidFill>
                  <a:srgbClr val="FF0066"/>
                </a:solidFill>
                <a:latin typeface="Times New Roman" panose="02020603050405020304" pitchFamily="18" charset="0"/>
              </a:rPr>
              <a:t>S</a:t>
            </a:r>
            <a:r>
              <a:rPr lang="en-US" altLang="zh-CN" b="1" baseline="-25000">
                <a:solidFill>
                  <a:srgbClr val="FF0066"/>
                </a:solidFill>
                <a:latin typeface="Times New Roman" panose="02020603050405020304" pitchFamily="18" charset="0"/>
              </a:rPr>
              <a:t>    </a:t>
            </a:r>
            <a:r>
              <a:rPr lang="en-US" altLang="zh-CN" b="1" baseline="-25000" dirty="0">
                <a:solidFill>
                  <a:srgbClr val="FF0066"/>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电动机的转差率</a:t>
            </a:r>
            <a:r>
              <a:rPr lang="zh-CN" altLang="en-US" sz="2800" b="1">
                <a:solidFill>
                  <a:schemeClr val="accent2"/>
                </a:solidFill>
                <a:latin typeface="Times New Roman" panose="02020603050405020304" pitchFamily="18" charset="0"/>
              </a:rPr>
              <a:t>。</a:t>
            </a:r>
          </a:p>
        </p:txBody>
      </p:sp>
      <p:sp>
        <p:nvSpPr>
          <p:cNvPr id="10"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339746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wipe(left)">
                                      <p:cBhvr>
                                        <p:cTn id="7" dur="500"/>
                                        <p:tgtEl>
                                          <p:spTgt spid="27238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72390">
                                            <p:txEl>
                                              <p:pRg st="0" end="0"/>
                                            </p:txEl>
                                          </p:spTgt>
                                        </p:tgtEl>
                                        <p:attrNameLst>
                                          <p:attrName>style.visibility</p:attrName>
                                        </p:attrNameLst>
                                      </p:cBhvr>
                                      <p:to>
                                        <p:strVal val="visible"/>
                                      </p:to>
                                    </p:set>
                                    <p:animEffect transition="in" filter="wipe(left)">
                                      <p:cBhvr>
                                        <p:cTn id="12" dur="300"/>
                                        <p:tgtEl>
                                          <p:spTgt spid="27239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72391">
                                            <p:txEl>
                                              <p:pRg st="0" end="0"/>
                                            </p:txEl>
                                          </p:spTgt>
                                        </p:tgtEl>
                                        <p:attrNameLst>
                                          <p:attrName>style.visibility</p:attrName>
                                        </p:attrNameLst>
                                      </p:cBhvr>
                                      <p:to>
                                        <p:strVal val="visible"/>
                                      </p:to>
                                    </p:set>
                                    <p:animEffect transition="in" filter="wipe(left)">
                                      <p:cBhvr>
                                        <p:cTn id="17" dur="300"/>
                                        <p:tgtEl>
                                          <p:spTgt spid="27239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72392">
                                            <p:txEl>
                                              <p:pRg st="0" end="0"/>
                                            </p:txEl>
                                          </p:spTgt>
                                        </p:tgtEl>
                                        <p:attrNameLst>
                                          <p:attrName>style.visibility</p:attrName>
                                        </p:attrNameLst>
                                      </p:cBhvr>
                                      <p:to>
                                        <p:strVal val="visible"/>
                                      </p:to>
                                    </p:set>
                                    <p:animEffect transition="in" filter="wipe(left)">
                                      <p:cBhvr>
                                        <p:cTn id="22" dur="300"/>
                                        <p:tgtEl>
                                          <p:spTgt spid="27239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72393">
                                            <p:txEl>
                                              <p:pRg st="0" end="0"/>
                                            </p:txEl>
                                          </p:spTgt>
                                        </p:tgtEl>
                                        <p:attrNameLst>
                                          <p:attrName>style.visibility</p:attrName>
                                        </p:attrNameLst>
                                      </p:cBhvr>
                                      <p:to>
                                        <p:strVal val="visible"/>
                                      </p:to>
                                    </p:set>
                                    <p:animEffect transition="in" filter="wipe(left)">
                                      <p:cBhvr>
                                        <p:cTn id="27" dur="300"/>
                                        <p:tgtEl>
                                          <p:spTgt spid="27239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90" grpId="0" build="p"/>
      <p:bldP spid="272391" grpId="0" build="p"/>
      <p:bldP spid="272392" grpId="0" build="p"/>
      <p:bldP spid="27239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矩形 273409"/>
          <p:cNvSpPr/>
          <p:nvPr/>
        </p:nvSpPr>
        <p:spPr>
          <a:xfrm>
            <a:off x="384175" y="479425"/>
            <a:ext cx="7270750" cy="641350"/>
          </a:xfrm>
          <a:prstGeom prst="rect">
            <a:avLst/>
          </a:prstGeom>
          <a:noFill/>
          <a:ln w="9525">
            <a:noFill/>
          </a:ln>
        </p:spPr>
        <p:txBody>
          <a:bodyPr>
            <a:spAutoFit/>
          </a:bodyPr>
          <a:lstStyle/>
          <a:p>
            <a:pPr algn="ctr"/>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6.2.2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三相异步电动机的机械特性</a:t>
            </a:r>
          </a:p>
        </p:txBody>
      </p:sp>
      <p:sp>
        <p:nvSpPr>
          <p:cNvPr id="273411" name="直接连接符 273410"/>
          <p:cNvSpPr/>
          <p:nvPr/>
        </p:nvSpPr>
        <p:spPr>
          <a:xfrm>
            <a:off x="1330325" y="5597525"/>
            <a:ext cx="3352800" cy="0"/>
          </a:xfrm>
          <a:prstGeom prst="line">
            <a:avLst/>
          </a:prstGeom>
          <a:ln w="28575" cap="flat" cmpd="sng">
            <a:solidFill>
              <a:schemeClr val="tx1"/>
            </a:solidFill>
            <a:prstDash val="solid"/>
            <a:headEnd type="none" w="med" len="med"/>
            <a:tailEnd type="stealth" w="med" len="lg"/>
          </a:ln>
        </p:spPr>
      </p:sp>
      <p:sp>
        <p:nvSpPr>
          <p:cNvPr id="273412" name="直接连接符 273411"/>
          <p:cNvSpPr/>
          <p:nvPr/>
        </p:nvSpPr>
        <p:spPr>
          <a:xfrm flipV="1">
            <a:off x="1311275" y="2397125"/>
            <a:ext cx="0" cy="3200400"/>
          </a:xfrm>
          <a:prstGeom prst="line">
            <a:avLst/>
          </a:prstGeom>
          <a:ln w="28575" cap="flat" cmpd="sng">
            <a:solidFill>
              <a:schemeClr val="tx1"/>
            </a:solidFill>
            <a:prstDash val="solid"/>
            <a:headEnd type="none" w="med" len="med"/>
            <a:tailEnd type="stealth" w="med" len="lg"/>
          </a:ln>
        </p:spPr>
      </p:sp>
      <p:sp>
        <p:nvSpPr>
          <p:cNvPr id="273413" name="任意多边形 273412"/>
          <p:cNvSpPr/>
          <p:nvPr/>
        </p:nvSpPr>
        <p:spPr>
          <a:xfrm>
            <a:off x="1330325" y="3006725"/>
            <a:ext cx="2857500" cy="2590800"/>
          </a:xfrm>
          <a:custGeom>
            <a:avLst/>
            <a:gdLst/>
            <a:ahLst/>
            <a:cxnLst/>
            <a:rect l="0" t="0" r="0" b="0"/>
            <a:pathLst>
              <a:path w="2256" h="1632">
                <a:moveTo>
                  <a:pt x="0" y="1632"/>
                </a:moveTo>
                <a:cubicBezTo>
                  <a:pt x="228" y="1008"/>
                  <a:pt x="456" y="384"/>
                  <a:pt x="720" y="192"/>
                </a:cubicBezTo>
                <a:cubicBezTo>
                  <a:pt x="984" y="0"/>
                  <a:pt x="1328" y="408"/>
                  <a:pt x="1584" y="480"/>
                </a:cubicBezTo>
                <a:cubicBezTo>
                  <a:pt x="1840" y="552"/>
                  <a:pt x="2048" y="588"/>
                  <a:pt x="2256" y="624"/>
                </a:cubicBezTo>
              </a:path>
            </a:pathLst>
          </a:custGeom>
          <a:noFill/>
          <a:ln w="38100" cap="flat" cmpd="sng">
            <a:solidFill>
              <a:srgbClr val="CC3300">
                <a:alpha val="100000"/>
              </a:srgbClr>
            </a:solidFill>
            <a:prstDash val="solid"/>
            <a:headEnd type="none" w="med" len="med"/>
            <a:tailEnd type="none" w="med" len="lg"/>
          </a:ln>
        </p:spPr>
        <p:txBody>
          <a:bodyPr/>
          <a:lstStyle/>
          <a:p>
            <a:endParaRPr lang="zh-CN" altLang="en-US"/>
          </a:p>
        </p:txBody>
      </p:sp>
      <p:sp>
        <p:nvSpPr>
          <p:cNvPr id="273414" name="文本框 273413"/>
          <p:cNvSpPr txBox="1"/>
          <p:nvPr/>
        </p:nvSpPr>
        <p:spPr>
          <a:xfrm>
            <a:off x="4397375" y="5102225"/>
            <a:ext cx="382588" cy="519113"/>
          </a:xfrm>
          <a:prstGeom prst="rect">
            <a:avLst/>
          </a:prstGeom>
          <a:noFill/>
          <a:ln w="9525">
            <a:noFill/>
          </a:ln>
        </p:spPr>
        <p:txBody>
          <a:bodyPr wrap="none" anchor="t" anchorCtr="0">
            <a:spAutoFit/>
          </a:bodyPr>
          <a:lstStyle/>
          <a:p>
            <a:r>
              <a:rPr lang="en-US" altLang="zh-CN" sz="2800" b="1" i="1">
                <a:solidFill>
                  <a:srgbClr val="FF0066"/>
                </a:solidFill>
                <a:latin typeface="Times New Roman" panose="02020603050405020304" pitchFamily="18" charset="0"/>
              </a:rPr>
              <a:t>S</a:t>
            </a:r>
            <a:endParaRPr lang="en-US" altLang="zh-CN" sz="2800" b="1">
              <a:solidFill>
                <a:srgbClr val="FF0066"/>
              </a:solidFill>
              <a:latin typeface="Times New Roman" panose="02020603050405020304" pitchFamily="18" charset="0"/>
            </a:endParaRPr>
          </a:p>
        </p:txBody>
      </p:sp>
      <p:sp>
        <p:nvSpPr>
          <p:cNvPr id="273415" name="文本框 273414"/>
          <p:cNvSpPr txBox="1"/>
          <p:nvPr/>
        </p:nvSpPr>
        <p:spPr>
          <a:xfrm>
            <a:off x="1330325" y="2187575"/>
            <a:ext cx="896938" cy="519113"/>
          </a:xfrm>
          <a:prstGeom prst="rect">
            <a:avLst/>
          </a:prstGeom>
          <a:noFill/>
          <a:ln w="9525">
            <a:noFill/>
          </a:ln>
        </p:spPr>
        <p:txBody>
          <a:bodyPr>
            <a:spAutoFit/>
          </a:bodyPr>
          <a:lstStyle/>
          <a:p>
            <a:r>
              <a:rPr lang="en-US" altLang="zh-CN" sz="2800" b="1" i="1">
                <a:solidFill>
                  <a:srgbClr val="FF0066"/>
                </a:solidFill>
                <a:latin typeface="Times New Roman" panose="02020603050405020304" pitchFamily="18" charset="0"/>
              </a:rPr>
              <a:t>T</a:t>
            </a:r>
            <a:r>
              <a:rPr lang="en-US" altLang="zh-CN" b="1" baseline="-25000">
                <a:solidFill>
                  <a:srgbClr val="FF0066"/>
                </a:solidFill>
                <a:latin typeface="Times New Roman" panose="02020603050405020304" pitchFamily="18" charset="0"/>
              </a:rPr>
              <a:t>em</a:t>
            </a:r>
          </a:p>
        </p:txBody>
      </p:sp>
      <p:sp>
        <p:nvSpPr>
          <p:cNvPr id="273416" name="文本框 273415"/>
          <p:cNvSpPr txBox="1"/>
          <p:nvPr/>
        </p:nvSpPr>
        <p:spPr>
          <a:xfrm>
            <a:off x="3978275" y="5521325"/>
            <a:ext cx="361950" cy="457200"/>
          </a:xfrm>
          <a:prstGeom prst="rect">
            <a:avLst/>
          </a:prstGeom>
          <a:noFill/>
          <a:ln w="9525">
            <a:noFill/>
          </a:ln>
        </p:spPr>
        <p:txBody>
          <a:bodyPr>
            <a:spAutoFit/>
          </a:bodyPr>
          <a:lstStyle/>
          <a:p>
            <a:r>
              <a:rPr lang="en-US" altLang="zh-CN" b="1">
                <a:solidFill>
                  <a:srgbClr val="0000FF"/>
                </a:solidFill>
                <a:latin typeface="Times New Roman" panose="02020603050405020304" pitchFamily="18" charset="0"/>
              </a:rPr>
              <a:t>1</a:t>
            </a:r>
            <a:endParaRPr lang="en-US" altLang="zh-CN" sz="2800" b="1">
              <a:solidFill>
                <a:srgbClr val="0000FF"/>
              </a:solidFill>
              <a:latin typeface="Times New Roman" panose="02020603050405020304" pitchFamily="18" charset="0"/>
            </a:endParaRPr>
          </a:p>
        </p:txBody>
      </p:sp>
      <p:sp>
        <p:nvSpPr>
          <p:cNvPr id="273417" name="文本框 273416"/>
          <p:cNvSpPr txBox="1"/>
          <p:nvPr/>
        </p:nvSpPr>
        <p:spPr>
          <a:xfrm>
            <a:off x="1162050" y="5562600"/>
            <a:ext cx="336550" cy="457200"/>
          </a:xfrm>
          <a:prstGeom prst="rect">
            <a:avLst/>
          </a:prstGeom>
          <a:noFill/>
          <a:ln w="9525">
            <a:noFill/>
          </a:ln>
        </p:spPr>
        <p:txBody>
          <a:bodyPr wrap="none" anchor="t" anchorCtr="0">
            <a:spAutoFit/>
          </a:bodyPr>
          <a:lstStyle/>
          <a:p>
            <a:r>
              <a:rPr lang="en-US" altLang="zh-CN" b="1">
                <a:solidFill>
                  <a:srgbClr val="FF0066"/>
                </a:solidFill>
                <a:latin typeface="Times New Roman" panose="02020603050405020304" pitchFamily="18" charset="0"/>
              </a:rPr>
              <a:t>0</a:t>
            </a:r>
          </a:p>
        </p:txBody>
      </p:sp>
      <p:grpSp>
        <p:nvGrpSpPr>
          <p:cNvPr id="273418" name="组合 273417"/>
          <p:cNvGrpSpPr/>
          <p:nvPr/>
        </p:nvGrpSpPr>
        <p:grpSpPr>
          <a:xfrm>
            <a:off x="720725" y="3616325"/>
            <a:ext cx="3429000" cy="1981200"/>
            <a:chOff x="192" y="1728"/>
            <a:chExt cx="2160" cy="1248"/>
          </a:xfrm>
        </p:grpSpPr>
        <p:sp>
          <p:nvSpPr>
            <p:cNvPr id="273419" name="直接连接符 273418"/>
            <p:cNvSpPr/>
            <p:nvPr/>
          </p:nvSpPr>
          <p:spPr>
            <a:xfrm flipH="1">
              <a:off x="576" y="1968"/>
              <a:ext cx="1776" cy="0"/>
            </a:xfrm>
            <a:prstGeom prst="line">
              <a:avLst/>
            </a:prstGeom>
            <a:ln w="9525" cap="flat" cmpd="sng">
              <a:solidFill>
                <a:schemeClr val="tx1"/>
              </a:solidFill>
              <a:prstDash val="dash"/>
              <a:headEnd type="none" w="med" len="med"/>
              <a:tailEnd type="none" w="med" len="lg"/>
            </a:ln>
          </p:spPr>
        </p:sp>
        <p:sp>
          <p:nvSpPr>
            <p:cNvPr id="273420" name="直接连接符 273419"/>
            <p:cNvSpPr/>
            <p:nvPr/>
          </p:nvSpPr>
          <p:spPr>
            <a:xfrm>
              <a:off x="2352" y="1968"/>
              <a:ext cx="0" cy="1008"/>
            </a:xfrm>
            <a:prstGeom prst="line">
              <a:avLst/>
            </a:prstGeom>
            <a:ln w="9525" cap="flat" cmpd="sng">
              <a:solidFill>
                <a:schemeClr val="tx1"/>
              </a:solidFill>
              <a:prstDash val="dash"/>
              <a:headEnd type="none" w="med" len="med"/>
              <a:tailEnd type="none" w="med" len="lg"/>
            </a:ln>
          </p:spPr>
        </p:sp>
        <p:sp>
          <p:nvSpPr>
            <p:cNvPr id="273421" name="文本框 273420"/>
            <p:cNvSpPr txBox="1"/>
            <p:nvPr/>
          </p:nvSpPr>
          <p:spPr>
            <a:xfrm>
              <a:off x="192" y="1728"/>
              <a:ext cx="363" cy="327"/>
            </a:xfrm>
            <a:prstGeom prst="rect">
              <a:avLst/>
            </a:prstGeom>
            <a:noFill/>
            <a:ln w="9525">
              <a:noFill/>
            </a:ln>
          </p:spPr>
          <p:txBody>
            <a:bodyPr wrap="none" anchor="t" anchorCtr="0">
              <a:spAutoFit/>
            </a:bodyPr>
            <a:lstStyle/>
            <a:p>
              <a:r>
                <a:rPr lang="en-US" altLang="zh-CN" sz="2800" b="1" i="1" dirty="0" err="1">
                  <a:solidFill>
                    <a:srgbClr val="6600FF"/>
                  </a:solidFill>
                  <a:latin typeface="Times New Roman" panose="02020603050405020304" pitchFamily="18" charset="0"/>
                </a:rPr>
                <a:t>T</a:t>
              </a:r>
              <a:r>
                <a:rPr lang="en-US" altLang="zh-CN" sz="2800" b="1" baseline="-25000" dirty="0" err="1">
                  <a:solidFill>
                    <a:srgbClr val="6600FF"/>
                  </a:solidFill>
                  <a:latin typeface="Times New Roman" panose="02020603050405020304" pitchFamily="18" charset="0"/>
                </a:rPr>
                <a:t>st</a:t>
              </a:r>
              <a:endParaRPr lang="en-US" altLang="zh-CN" sz="2800" b="1">
                <a:solidFill>
                  <a:srgbClr val="6600FF"/>
                </a:solidFill>
                <a:latin typeface="Times New Roman" panose="02020603050405020304" pitchFamily="18" charset="0"/>
              </a:endParaRPr>
            </a:p>
          </p:txBody>
        </p:sp>
      </p:grpSp>
      <p:grpSp>
        <p:nvGrpSpPr>
          <p:cNvPr id="273422" name="组合 273421"/>
          <p:cNvGrpSpPr/>
          <p:nvPr/>
        </p:nvGrpSpPr>
        <p:grpSpPr>
          <a:xfrm>
            <a:off x="720725" y="2854325"/>
            <a:ext cx="2286000" cy="3262313"/>
            <a:chOff x="192" y="1248"/>
            <a:chExt cx="1440" cy="2055"/>
          </a:xfrm>
        </p:grpSpPr>
        <p:sp>
          <p:nvSpPr>
            <p:cNvPr id="273423" name="直接连接符 273422"/>
            <p:cNvSpPr/>
            <p:nvPr/>
          </p:nvSpPr>
          <p:spPr>
            <a:xfrm flipH="1">
              <a:off x="576" y="1479"/>
              <a:ext cx="672" cy="0"/>
            </a:xfrm>
            <a:prstGeom prst="line">
              <a:avLst/>
            </a:prstGeom>
            <a:ln w="9525" cap="flat" cmpd="sng">
              <a:solidFill>
                <a:schemeClr val="tx1"/>
              </a:solidFill>
              <a:prstDash val="dash"/>
              <a:headEnd type="none" w="med" len="med"/>
              <a:tailEnd type="none" w="med" len="lg"/>
            </a:ln>
          </p:spPr>
        </p:sp>
        <p:sp>
          <p:nvSpPr>
            <p:cNvPr id="273424" name="文本框 273423"/>
            <p:cNvSpPr txBox="1"/>
            <p:nvPr/>
          </p:nvSpPr>
          <p:spPr>
            <a:xfrm>
              <a:off x="192" y="1248"/>
              <a:ext cx="380" cy="327"/>
            </a:xfrm>
            <a:prstGeom prst="rect">
              <a:avLst/>
            </a:prstGeom>
            <a:noFill/>
            <a:ln w="9525">
              <a:noFill/>
            </a:ln>
          </p:spPr>
          <p:txBody>
            <a:bodyPr wrap="none" anchor="t" anchorCtr="0">
              <a:spAutoFit/>
            </a:bodyPr>
            <a:lstStyle/>
            <a:p>
              <a:r>
                <a:rPr lang="en-US" altLang="zh-CN" sz="2800" b="1" i="1">
                  <a:solidFill>
                    <a:srgbClr val="008000"/>
                  </a:solidFill>
                  <a:latin typeface="Times New Roman" panose="02020603050405020304" pitchFamily="18" charset="0"/>
                </a:rPr>
                <a:t>T</a:t>
              </a:r>
              <a:r>
                <a:rPr lang="en-US" altLang="zh-CN" sz="2800" b="1" baseline="-25000">
                  <a:solidFill>
                    <a:srgbClr val="008000"/>
                  </a:solidFill>
                  <a:latin typeface="Times New Roman" panose="02020603050405020304" pitchFamily="18" charset="0"/>
                </a:rPr>
                <a:t>m</a:t>
              </a:r>
              <a:endParaRPr lang="en-US" altLang="zh-CN" sz="2800" b="1">
                <a:solidFill>
                  <a:srgbClr val="008000"/>
                </a:solidFill>
                <a:latin typeface="Times New Roman" panose="02020603050405020304" pitchFamily="18" charset="0"/>
              </a:endParaRPr>
            </a:p>
          </p:txBody>
        </p:sp>
        <p:sp>
          <p:nvSpPr>
            <p:cNvPr id="273425" name="直接连接符 273424"/>
            <p:cNvSpPr/>
            <p:nvPr/>
          </p:nvSpPr>
          <p:spPr>
            <a:xfrm>
              <a:off x="1269" y="1488"/>
              <a:ext cx="0" cy="1488"/>
            </a:xfrm>
            <a:prstGeom prst="line">
              <a:avLst/>
            </a:prstGeom>
            <a:ln w="9525" cap="flat" cmpd="sng">
              <a:solidFill>
                <a:schemeClr val="tx1"/>
              </a:solidFill>
              <a:prstDash val="dash"/>
              <a:headEnd type="none" w="med" len="med"/>
              <a:tailEnd type="none" w="med" len="lg"/>
            </a:ln>
          </p:spPr>
        </p:sp>
        <p:sp>
          <p:nvSpPr>
            <p:cNvPr id="273426" name="文本框 273425"/>
            <p:cNvSpPr txBox="1"/>
            <p:nvPr/>
          </p:nvSpPr>
          <p:spPr>
            <a:xfrm>
              <a:off x="1152" y="2976"/>
              <a:ext cx="480" cy="327"/>
            </a:xfrm>
            <a:prstGeom prst="rect">
              <a:avLst/>
            </a:prstGeom>
            <a:noFill/>
            <a:ln w="9525">
              <a:noFill/>
            </a:ln>
          </p:spPr>
          <p:txBody>
            <a:bodyPr>
              <a:spAutoFit/>
            </a:bodyPr>
            <a:lstStyle/>
            <a:p>
              <a:r>
                <a:rPr lang="en-US" altLang="zh-CN" sz="2800" b="1" i="1" dirty="0" err="1">
                  <a:solidFill>
                    <a:srgbClr val="008000"/>
                  </a:solidFill>
                  <a:latin typeface="Times New Roman" panose="02020603050405020304" pitchFamily="18" charset="0"/>
                </a:rPr>
                <a:t>s</a:t>
              </a:r>
              <a:r>
                <a:rPr lang="en-US" altLang="zh-CN" sz="2800" b="1" baseline="-25000" dirty="0" err="1">
                  <a:solidFill>
                    <a:srgbClr val="008000"/>
                  </a:solidFill>
                  <a:latin typeface="Times New Roman" panose="02020603050405020304" pitchFamily="18" charset="0"/>
                </a:rPr>
                <a:t>m</a:t>
              </a:r>
              <a:endParaRPr lang="en-US" altLang="zh-CN" sz="2800" b="1" baseline="-25000">
                <a:solidFill>
                  <a:srgbClr val="008000"/>
                </a:solidFill>
                <a:latin typeface="Times New Roman" panose="02020603050405020304" pitchFamily="18" charset="0"/>
              </a:endParaRPr>
            </a:p>
          </p:txBody>
        </p:sp>
      </p:grpSp>
      <p:grpSp>
        <p:nvGrpSpPr>
          <p:cNvPr id="273427" name="组合 273426"/>
          <p:cNvGrpSpPr/>
          <p:nvPr/>
        </p:nvGrpSpPr>
        <p:grpSpPr>
          <a:xfrm>
            <a:off x="1482725" y="4530725"/>
            <a:ext cx="762000" cy="1509713"/>
            <a:chOff x="672" y="2304"/>
            <a:chExt cx="480" cy="951"/>
          </a:xfrm>
        </p:grpSpPr>
        <p:sp>
          <p:nvSpPr>
            <p:cNvPr id="273428" name="直接连接符 273427"/>
            <p:cNvSpPr/>
            <p:nvPr/>
          </p:nvSpPr>
          <p:spPr>
            <a:xfrm>
              <a:off x="768" y="2304"/>
              <a:ext cx="0" cy="672"/>
            </a:xfrm>
            <a:prstGeom prst="line">
              <a:avLst/>
            </a:prstGeom>
            <a:ln w="9525" cap="flat" cmpd="sng">
              <a:solidFill>
                <a:schemeClr val="tx1"/>
              </a:solidFill>
              <a:prstDash val="dash"/>
              <a:headEnd type="none" w="med" len="med"/>
              <a:tailEnd type="none" w="med" len="lg"/>
            </a:ln>
          </p:spPr>
        </p:sp>
        <p:sp>
          <p:nvSpPr>
            <p:cNvPr id="273429" name="文本框 273428"/>
            <p:cNvSpPr txBox="1"/>
            <p:nvPr/>
          </p:nvSpPr>
          <p:spPr>
            <a:xfrm>
              <a:off x="672" y="2928"/>
              <a:ext cx="480" cy="327"/>
            </a:xfrm>
            <a:prstGeom prst="rect">
              <a:avLst/>
            </a:prstGeom>
            <a:noFill/>
            <a:ln w="9525">
              <a:noFill/>
            </a:ln>
          </p:spPr>
          <p:txBody>
            <a:bodyPr>
              <a:spAutoFit/>
            </a:bodyPr>
            <a:lstStyle/>
            <a:p>
              <a:r>
                <a:rPr lang="en-US" altLang="zh-CN" sz="2800" b="1" i="1" dirty="0" err="1">
                  <a:solidFill>
                    <a:srgbClr val="CC3399"/>
                  </a:solidFill>
                  <a:latin typeface="Times New Roman" panose="02020603050405020304" pitchFamily="18" charset="0"/>
                </a:rPr>
                <a:t>s</a:t>
              </a:r>
              <a:r>
                <a:rPr lang="en-US" altLang="zh-CN" sz="2800" b="1" baseline="-25000" dirty="0" err="1">
                  <a:solidFill>
                    <a:srgbClr val="CC3399"/>
                  </a:solidFill>
                  <a:latin typeface="Times New Roman" panose="02020603050405020304" pitchFamily="18" charset="0"/>
                </a:rPr>
                <a:t>N</a:t>
              </a:r>
              <a:endParaRPr lang="en-US" altLang="zh-CN" sz="2800" b="1" baseline="-25000">
                <a:solidFill>
                  <a:srgbClr val="CC3399"/>
                </a:solidFill>
                <a:latin typeface="Times New Roman" panose="02020603050405020304" pitchFamily="18" charset="0"/>
              </a:endParaRPr>
            </a:p>
          </p:txBody>
        </p:sp>
      </p:grpSp>
      <p:grpSp>
        <p:nvGrpSpPr>
          <p:cNvPr id="273430" name="组合 273429"/>
          <p:cNvGrpSpPr/>
          <p:nvPr/>
        </p:nvGrpSpPr>
        <p:grpSpPr>
          <a:xfrm>
            <a:off x="720725" y="4225925"/>
            <a:ext cx="914400" cy="519113"/>
            <a:chOff x="192" y="2112"/>
            <a:chExt cx="576" cy="327"/>
          </a:xfrm>
        </p:grpSpPr>
        <p:sp>
          <p:nvSpPr>
            <p:cNvPr id="273431" name="直接连接符 273430"/>
            <p:cNvSpPr/>
            <p:nvPr/>
          </p:nvSpPr>
          <p:spPr>
            <a:xfrm>
              <a:off x="576" y="2304"/>
              <a:ext cx="192" cy="0"/>
            </a:xfrm>
            <a:prstGeom prst="line">
              <a:avLst/>
            </a:prstGeom>
            <a:ln w="9525" cap="flat" cmpd="sng">
              <a:solidFill>
                <a:schemeClr val="tx1"/>
              </a:solidFill>
              <a:prstDash val="dash"/>
              <a:headEnd type="none" w="med" len="med"/>
              <a:tailEnd type="none" w="med" len="lg"/>
            </a:ln>
          </p:spPr>
        </p:sp>
        <p:sp>
          <p:nvSpPr>
            <p:cNvPr id="273432" name="文本框 273431"/>
            <p:cNvSpPr txBox="1"/>
            <p:nvPr/>
          </p:nvSpPr>
          <p:spPr>
            <a:xfrm>
              <a:off x="192" y="2112"/>
              <a:ext cx="363" cy="327"/>
            </a:xfrm>
            <a:prstGeom prst="rect">
              <a:avLst/>
            </a:prstGeom>
            <a:noFill/>
            <a:ln w="9525">
              <a:noFill/>
            </a:ln>
          </p:spPr>
          <p:txBody>
            <a:bodyPr wrap="none" anchor="t" anchorCtr="0">
              <a:spAutoFit/>
            </a:bodyPr>
            <a:lstStyle/>
            <a:p>
              <a:r>
                <a:rPr lang="en-US" altLang="zh-CN" sz="2800" b="1" i="1">
                  <a:solidFill>
                    <a:srgbClr val="CC3399"/>
                  </a:solidFill>
                  <a:latin typeface="Times New Roman" panose="02020603050405020304" pitchFamily="18" charset="0"/>
                </a:rPr>
                <a:t>T</a:t>
              </a:r>
              <a:r>
                <a:rPr lang="en-US" altLang="zh-CN" sz="2800" b="1" baseline="-25000">
                  <a:solidFill>
                    <a:srgbClr val="CC3399"/>
                  </a:solidFill>
                  <a:latin typeface="Times New Roman" panose="02020603050405020304" pitchFamily="18" charset="0"/>
                </a:rPr>
                <a:t>N</a:t>
              </a:r>
            </a:p>
          </p:txBody>
        </p:sp>
      </p:grpSp>
      <p:sp>
        <p:nvSpPr>
          <p:cNvPr id="273433" name="椭圆 273432"/>
          <p:cNvSpPr/>
          <p:nvPr/>
        </p:nvSpPr>
        <p:spPr>
          <a:xfrm>
            <a:off x="1604963" y="4514850"/>
            <a:ext cx="76200" cy="76200"/>
          </a:xfrm>
          <a:prstGeom prst="ellipse">
            <a:avLst/>
          </a:prstGeom>
          <a:solidFill>
            <a:srgbClr val="CC3399"/>
          </a:solidFill>
          <a:ln w="28575" cap="flat" cmpd="sng">
            <a:solidFill>
              <a:srgbClr val="CC3399"/>
            </a:solidFill>
            <a:prstDash val="solid"/>
            <a:headEnd type="none" w="med" len="med"/>
            <a:tailEnd type="none" w="med" len="lg"/>
          </a:ln>
        </p:spPr>
        <p:txBody>
          <a:bodyPr/>
          <a:lstStyle/>
          <a:p>
            <a:endParaRPr lang="zh-CN" altLang="en-US"/>
          </a:p>
        </p:txBody>
      </p:sp>
      <p:sp>
        <p:nvSpPr>
          <p:cNvPr id="273434" name="文本框 273433"/>
          <p:cNvSpPr txBox="1"/>
          <p:nvPr/>
        </p:nvSpPr>
        <p:spPr>
          <a:xfrm>
            <a:off x="5219700" y="2833688"/>
            <a:ext cx="1828800" cy="519112"/>
          </a:xfrm>
          <a:prstGeom prst="rect">
            <a:avLst/>
          </a:prstGeom>
          <a:noFill/>
          <a:ln w="9525">
            <a:noFill/>
          </a:ln>
        </p:spPr>
        <p:txBody>
          <a:bodyPr>
            <a:spAutoFit/>
          </a:bodyPr>
          <a:lstStyle/>
          <a:p>
            <a:pPr>
              <a:spcBef>
                <a:spcPct val="50000"/>
              </a:spcBef>
            </a:pPr>
            <a:r>
              <a:rPr lang="en-US" altLang="zh-CN" sz="2800" b="1" i="1">
                <a:solidFill>
                  <a:srgbClr val="CC3399"/>
                </a:solidFill>
                <a:latin typeface="Times New Roman" panose="02020603050405020304" pitchFamily="18" charset="0"/>
              </a:rPr>
              <a:t>T</a:t>
            </a:r>
            <a:r>
              <a:rPr lang="en-US" altLang="zh-CN" b="1" baseline="-25000">
                <a:solidFill>
                  <a:srgbClr val="CC3399"/>
                </a:solidFill>
                <a:latin typeface="Times New Roman" panose="02020603050405020304" pitchFamily="18" charset="0"/>
              </a:rPr>
              <a:t>em </a:t>
            </a:r>
            <a:r>
              <a:rPr lang="en-US" altLang="zh-CN" b="1">
                <a:solidFill>
                  <a:srgbClr val="CC3399"/>
                </a:solidFill>
                <a:latin typeface="Times New Roman" panose="02020603050405020304" pitchFamily="18" charset="0"/>
              </a:rPr>
              <a:t>=  </a:t>
            </a:r>
            <a:r>
              <a:rPr lang="en-US" altLang="zh-CN" sz="2800" b="1" i="1">
                <a:solidFill>
                  <a:srgbClr val="CC3399"/>
                </a:solidFill>
                <a:latin typeface="Times New Roman" panose="02020603050405020304" pitchFamily="18" charset="0"/>
              </a:rPr>
              <a:t>f </a:t>
            </a:r>
            <a:r>
              <a:rPr lang="en-US" altLang="zh-CN" sz="2800" b="1">
                <a:solidFill>
                  <a:srgbClr val="CC3399"/>
                </a:solidFill>
                <a:latin typeface="Times New Roman" panose="02020603050405020304" pitchFamily="18" charset="0"/>
              </a:rPr>
              <a:t>(</a:t>
            </a:r>
            <a:r>
              <a:rPr lang="en-US" altLang="zh-CN" sz="2800" b="1" i="1">
                <a:solidFill>
                  <a:srgbClr val="CC3399"/>
                </a:solidFill>
                <a:latin typeface="Times New Roman" panose="02020603050405020304" pitchFamily="18" charset="0"/>
              </a:rPr>
              <a:t>S</a:t>
            </a:r>
            <a:r>
              <a:rPr lang="en-US" altLang="zh-CN" sz="2800" b="1">
                <a:solidFill>
                  <a:srgbClr val="CC3399"/>
                </a:solidFill>
                <a:latin typeface="Times New Roman" panose="02020603050405020304" pitchFamily="18" charset="0"/>
              </a:rPr>
              <a:t>)</a:t>
            </a:r>
          </a:p>
        </p:txBody>
      </p:sp>
      <p:sp>
        <p:nvSpPr>
          <p:cNvPr id="273435" name="文本框 273434"/>
          <p:cNvSpPr txBox="1"/>
          <p:nvPr/>
        </p:nvSpPr>
        <p:spPr>
          <a:xfrm>
            <a:off x="5391150" y="3724275"/>
            <a:ext cx="3362325" cy="519113"/>
          </a:xfrm>
          <a:prstGeom prst="rect">
            <a:avLst/>
          </a:prstGeom>
          <a:noFill/>
          <a:ln w="9525">
            <a:noFill/>
          </a:ln>
        </p:spPr>
        <p:txBody>
          <a:bodyPr>
            <a:spAutoFit/>
          </a:bodyPr>
          <a:lstStyle/>
          <a:p>
            <a:r>
              <a:rPr lang="zh-CN" altLang="en-US" sz="2800" b="1">
                <a:solidFill>
                  <a:srgbClr val="FF0066"/>
                </a:solidFill>
                <a:latin typeface="Times New Roman" panose="02020603050405020304" pitchFamily="18" charset="0"/>
              </a:rPr>
              <a:t> </a:t>
            </a:r>
            <a:r>
              <a:rPr lang="en-US" altLang="zh-CN" sz="2800" b="1" i="1">
                <a:solidFill>
                  <a:srgbClr val="FF0066"/>
                </a:solidFill>
                <a:latin typeface="Times New Roman" panose="02020603050405020304" pitchFamily="18" charset="0"/>
              </a:rPr>
              <a:t>T</a:t>
            </a:r>
            <a:r>
              <a:rPr lang="en-US" altLang="zh-CN" sz="2800" b="1" baseline="-25000">
                <a:solidFill>
                  <a:srgbClr val="FF0066"/>
                </a:solidFill>
                <a:latin typeface="Times New Roman" panose="02020603050405020304" pitchFamily="18" charset="0"/>
              </a:rPr>
              <a:t>N</a:t>
            </a:r>
            <a:r>
              <a:rPr lang="en-US" altLang="zh-CN" sz="2800" b="1" baseline="-2500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额定转矩</a:t>
            </a:r>
            <a:endParaRPr lang="zh-CN" altLang="en-US" sz="2800" b="1">
              <a:solidFill>
                <a:schemeClr val="accent2"/>
              </a:solidFill>
              <a:latin typeface="Times New Roman" panose="02020603050405020304" pitchFamily="18" charset="0"/>
            </a:endParaRPr>
          </a:p>
        </p:txBody>
      </p:sp>
      <p:graphicFrame>
        <p:nvGraphicFramePr>
          <p:cNvPr id="273436" name="对象 273435"/>
          <p:cNvGraphicFramePr/>
          <p:nvPr/>
        </p:nvGraphicFramePr>
        <p:xfrm>
          <a:off x="4079875" y="1146175"/>
          <a:ext cx="4252913" cy="949325"/>
        </p:xfrm>
        <a:graphic>
          <a:graphicData uri="http://schemas.openxmlformats.org/presentationml/2006/ole">
            <mc:AlternateContent xmlns:mc="http://schemas.openxmlformats.org/markup-compatibility/2006">
              <mc:Choice xmlns:v="urn:schemas-microsoft-com:vml" Requires="v">
                <p:oleObj spid="_x0000_s10252" r:id="rId3" imgW="3693795" imgH="901065" progId="Equation.3">
                  <p:embed/>
                </p:oleObj>
              </mc:Choice>
              <mc:Fallback>
                <p:oleObj r:id="rId3" imgW="3693795" imgH="901065" progId="Equation.3">
                  <p:embed/>
                  <p:pic>
                    <p:nvPicPr>
                      <p:cNvPr id="0" name=""/>
                      <p:cNvPicPr/>
                      <p:nvPr/>
                    </p:nvPicPr>
                    <p:blipFill>
                      <a:blip r:embed="rId4">
                        <a:clrChange>
                          <a:clrFrom>
                            <a:srgbClr val="000000"/>
                          </a:clrFrom>
                          <a:clrTo>
                            <a:srgbClr val="CC3399"/>
                          </a:clrTo>
                        </a:clrChange>
                      </a:blip>
                      <a:stretch>
                        <a:fillRect/>
                      </a:stretch>
                    </p:blipFill>
                    <p:spPr>
                      <a:xfrm>
                        <a:off x="4079875" y="1146175"/>
                        <a:ext cx="4252913" cy="949325"/>
                      </a:xfrm>
                      <a:prstGeom prst="rect">
                        <a:avLst/>
                      </a:prstGeom>
                      <a:noFill/>
                      <a:ln w="38100">
                        <a:noFill/>
                        <a:miter/>
                      </a:ln>
                    </p:spPr>
                  </p:pic>
                </p:oleObj>
              </mc:Fallback>
            </mc:AlternateContent>
          </a:graphicData>
        </a:graphic>
      </p:graphicFrame>
      <p:sp>
        <p:nvSpPr>
          <p:cNvPr id="273437" name="矩形 273436"/>
          <p:cNvSpPr/>
          <p:nvPr/>
        </p:nvSpPr>
        <p:spPr>
          <a:xfrm>
            <a:off x="5470525" y="4217988"/>
            <a:ext cx="2695575" cy="519112"/>
          </a:xfrm>
          <a:prstGeom prst="rect">
            <a:avLst/>
          </a:prstGeom>
          <a:noFill/>
          <a:ln w="9525">
            <a:noFill/>
          </a:ln>
        </p:spPr>
        <p:txBody>
          <a:bodyPr anchor="t" anchorCtr="0">
            <a:spAutoFit/>
          </a:bodyPr>
          <a:lstStyle/>
          <a:p>
            <a:r>
              <a:rPr lang="en-US" altLang="zh-CN" sz="2800" b="1" i="1">
                <a:solidFill>
                  <a:srgbClr val="FF0066"/>
                </a:solidFill>
                <a:latin typeface="Times New Roman" panose="02020603050405020304" pitchFamily="18" charset="0"/>
              </a:rPr>
              <a:t>T</a:t>
            </a:r>
            <a:r>
              <a:rPr lang="en-US" altLang="zh-CN" sz="2800" b="1" baseline="-25000">
                <a:solidFill>
                  <a:srgbClr val="FF0066"/>
                </a:solidFill>
                <a:latin typeface="Times New Roman" panose="02020603050405020304" pitchFamily="18" charset="0"/>
              </a:rPr>
              <a:t>m</a:t>
            </a:r>
            <a:r>
              <a:rPr lang="en-US" altLang="zh-CN" sz="2800" b="1">
                <a:solidFill>
                  <a:srgbClr val="FF0066"/>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最大转矩</a:t>
            </a:r>
            <a:endParaRPr lang="zh-CN" altLang="en-US" sz="2800" b="1" baseline="-25000">
              <a:solidFill>
                <a:schemeClr val="accent2"/>
              </a:solidFill>
              <a:latin typeface="Times New Roman" panose="02020603050405020304" pitchFamily="18" charset="0"/>
            </a:endParaRPr>
          </a:p>
        </p:txBody>
      </p:sp>
      <p:sp>
        <p:nvSpPr>
          <p:cNvPr id="273438" name="矩形 273437"/>
          <p:cNvSpPr/>
          <p:nvPr/>
        </p:nvSpPr>
        <p:spPr>
          <a:xfrm>
            <a:off x="5464175" y="4694238"/>
            <a:ext cx="3146425" cy="808037"/>
          </a:xfrm>
          <a:prstGeom prst="rect">
            <a:avLst/>
          </a:prstGeom>
          <a:noFill/>
          <a:ln w="9525">
            <a:noFill/>
          </a:ln>
        </p:spPr>
        <p:txBody>
          <a:bodyPr anchor="t" anchorCtr="0">
            <a:spAutoFit/>
          </a:bodyPr>
          <a:lstStyle/>
          <a:p>
            <a:r>
              <a:rPr lang="en-US" altLang="zh-CN" sz="2800" b="1" i="1" dirty="0" err="1">
                <a:solidFill>
                  <a:srgbClr val="FF0066"/>
                </a:solidFill>
                <a:latin typeface="Times New Roman" panose="02020603050405020304" pitchFamily="18" charset="0"/>
              </a:rPr>
              <a:t>T</a:t>
            </a:r>
            <a:r>
              <a:rPr lang="en-US" altLang="zh-CN" sz="2800" b="1" baseline="-25000" dirty="0" err="1">
                <a:solidFill>
                  <a:srgbClr val="FF0066"/>
                </a:solidFill>
                <a:latin typeface="Times New Roman" panose="02020603050405020304" pitchFamily="18" charset="0"/>
              </a:rPr>
              <a:t>st</a:t>
            </a:r>
            <a:r>
              <a:rPr lang="en-US" altLang="zh-CN" sz="2800" b="1" baseline="-25000">
                <a:solidFill>
                  <a:srgbClr val="FF0066"/>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起动定转矩</a:t>
            </a:r>
          </a:p>
          <a:p>
            <a:endParaRPr lang="zh-CN" altLang="en-US" sz="2800" b="1" baseline="-25000">
              <a:solidFill>
                <a:schemeClr val="accent2"/>
              </a:solidFill>
              <a:latin typeface="Times New Roman" panose="02020603050405020304" pitchFamily="18" charset="0"/>
            </a:endParaRPr>
          </a:p>
        </p:txBody>
      </p:sp>
      <p:sp>
        <p:nvSpPr>
          <p:cNvPr id="273439" name="矩形 273438"/>
          <p:cNvSpPr/>
          <p:nvPr/>
        </p:nvSpPr>
        <p:spPr>
          <a:xfrm>
            <a:off x="458788" y="1227138"/>
            <a:ext cx="3521075" cy="946150"/>
          </a:xfrm>
          <a:prstGeom prst="rect">
            <a:avLst/>
          </a:prstGeom>
          <a:noFill/>
          <a:ln w="9525">
            <a:noFill/>
          </a:ln>
        </p:spPr>
        <p:txBody>
          <a:bodyPr>
            <a:spAutoFit/>
          </a:bodyPr>
          <a:lstStyle/>
          <a:p>
            <a:r>
              <a:rPr lang="zh-CN" altLang="en-US" sz="2800" b="1" dirty="0">
                <a:solidFill>
                  <a:schemeClr val="accent2"/>
                </a:solidFill>
                <a:latin typeface="Times New Roman" panose="02020603050405020304" pitchFamily="18" charset="0"/>
              </a:rPr>
              <a:t>电动机的电磁转矩与转差率之间的关系</a:t>
            </a:r>
          </a:p>
        </p:txBody>
      </p:sp>
      <p:sp>
        <p:nvSpPr>
          <p:cNvPr id="273440" name="矩形 273439"/>
          <p:cNvSpPr/>
          <p:nvPr/>
        </p:nvSpPr>
        <p:spPr>
          <a:xfrm>
            <a:off x="3914775" y="2255838"/>
            <a:ext cx="5229225" cy="519112"/>
          </a:xfrm>
          <a:prstGeom prst="rect">
            <a:avLst/>
          </a:prstGeom>
          <a:noFill/>
          <a:ln w="9525">
            <a:noFill/>
          </a:ln>
        </p:spPr>
        <p:txBody>
          <a:bodyPr>
            <a:spAutoFit/>
          </a:bodyPr>
          <a:lstStyle/>
          <a:p>
            <a:r>
              <a:rPr lang="zh-CN" altLang="en-US" sz="2800" b="1" dirty="0">
                <a:solidFill>
                  <a:schemeClr val="accent2"/>
                </a:solidFill>
                <a:latin typeface="Times New Roman" panose="02020603050405020304" pitchFamily="18" charset="0"/>
              </a:rPr>
              <a:t>当  </a:t>
            </a:r>
            <a:r>
              <a:rPr lang="en-US" altLang="zh-CN" sz="2800" b="1" i="1">
                <a:solidFill>
                  <a:schemeClr val="accent2"/>
                </a:solidFill>
                <a:latin typeface="Times New Roman" panose="02020603050405020304" pitchFamily="18" charset="0"/>
              </a:rPr>
              <a:t>U</a:t>
            </a:r>
            <a:r>
              <a:rPr lang="en-US" altLang="zh-CN" b="1" baseline="-25000">
                <a:solidFill>
                  <a:schemeClr val="accent2"/>
                </a:solidFill>
                <a:latin typeface="Times New Roman" panose="02020603050405020304" pitchFamily="18" charset="0"/>
              </a:rPr>
              <a:t>1 </a:t>
            </a:r>
            <a:r>
              <a:rPr lang="zh-CN" altLang="en-US" b="1" baseline="-25000">
                <a:solidFill>
                  <a:schemeClr val="accent2"/>
                </a:solidFill>
                <a:latin typeface="Times New Roman" panose="02020603050405020304" pitchFamily="18" charset="0"/>
              </a:rPr>
              <a:t>、</a:t>
            </a:r>
            <a:r>
              <a:rPr lang="en-US" altLang="zh-CN" sz="2800" b="1" i="1">
                <a:solidFill>
                  <a:schemeClr val="accent2"/>
                </a:solidFill>
                <a:latin typeface="Times New Roman" panose="02020603050405020304" pitchFamily="18" charset="0"/>
              </a:rPr>
              <a:t>R</a:t>
            </a:r>
            <a:r>
              <a:rPr lang="en-US" altLang="zh-CN" b="1" baseline="-25000">
                <a:solidFill>
                  <a:schemeClr val="accent2"/>
                </a:solidFill>
                <a:latin typeface="Times New Roman" panose="02020603050405020304" pitchFamily="18" charset="0"/>
              </a:rPr>
              <a:t>2</a:t>
            </a:r>
            <a:r>
              <a:rPr lang="en-US" altLang="zh-CN" sz="2800" b="1" i="1">
                <a:solidFill>
                  <a:schemeClr val="accent2"/>
                </a:solidFill>
                <a:latin typeface="Times New Roman" panose="02020603050405020304" pitchFamily="18" charset="0"/>
              </a:rPr>
              <a:t> </a:t>
            </a:r>
            <a:r>
              <a:rPr lang="zh-CN" altLang="en-US" sz="2800" b="1" i="1">
                <a:solidFill>
                  <a:schemeClr val="accent2"/>
                </a:solidFill>
                <a:latin typeface="Times New Roman" panose="02020603050405020304" pitchFamily="18" charset="0"/>
              </a:rPr>
              <a:t>、</a:t>
            </a:r>
            <a:r>
              <a:rPr lang="en-US" altLang="zh-CN" sz="2800" b="1" i="1">
                <a:solidFill>
                  <a:schemeClr val="accent2"/>
                </a:solidFill>
                <a:latin typeface="Times New Roman" panose="02020603050405020304" pitchFamily="18" charset="0"/>
              </a:rPr>
              <a:t>X</a:t>
            </a:r>
            <a:r>
              <a:rPr lang="en-US" altLang="zh-CN" b="1" baseline="-25000">
                <a:solidFill>
                  <a:schemeClr val="accent2"/>
                </a:solidFill>
                <a:latin typeface="Times New Roman" panose="02020603050405020304" pitchFamily="18" charset="0"/>
              </a:rPr>
              <a:t>20</a:t>
            </a:r>
            <a:r>
              <a:rPr lang="zh-CN" altLang="en-US" sz="2800" b="1" dirty="0">
                <a:solidFill>
                  <a:schemeClr val="accent2"/>
                </a:solidFill>
                <a:latin typeface="Times New Roman" panose="02020603050405020304" pitchFamily="18" charset="0"/>
              </a:rPr>
              <a:t>为固定值时，</a:t>
            </a:r>
            <a:r>
              <a:rPr lang="zh-CN" altLang="en-US" b="1" baseline="-25000" dirty="0">
                <a:solidFill>
                  <a:schemeClr val="accent2"/>
                </a:solidFill>
                <a:latin typeface="Times New Roman" panose="02020603050405020304" pitchFamily="18" charset="0"/>
              </a:rPr>
              <a:t> </a:t>
            </a:r>
            <a:endParaRPr lang="zh-CN" altLang="en-US" b="1" baseline="-25000">
              <a:solidFill>
                <a:schemeClr val="accent2"/>
              </a:solidFill>
              <a:latin typeface="Times New Roman" panose="02020603050405020304" pitchFamily="18" charset="0"/>
            </a:endParaRPr>
          </a:p>
        </p:txBody>
      </p:sp>
      <p:sp>
        <p:nvSpPr>
          <p:cNvPr id="33"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557207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73439">
                                            <p:txEl>
                                              <p:pRg st="0" end="0"/>
                                            </p:txEl>
                                          </p:spTgt>
                                        </p:tgtEl>
                                        <p:attrNameLst>
                                          <p:attrName>style.visibility</p:attrName>
                                        </p:attrNameLst>
                                      </p:cBhvr>
                                      <p:to>
                                        <p:strVal val="visible"/>
                                      </p:to>
                                    </p:set>
                                    <p:animEffect transition="in" filter="wipe(left)">
                                      <p:cBhvr>
                                        <p:cTn id="7" dur="300"/>
                                        <p:tgtEl>
                                          <p:spTgt spid="2734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273436"/>
                                        </p:tgtEl>
                                        <p:attrNameLst>
                                          <p:attrName>style.visibility</p:attrName>
                                        </p:attrNameLst>
                                      </p:cBhvr>
                                      <p:to>
                                        <p:strVal val="visible"/>
                                      </p:to>
                                    </p:set>
                                    <p:anim calcmode="lin" valueType="num">
                                      <p:cBhvr>
                                        <p:cTn id="12" dur="500" fill="hold"/>
                                        <p:tgtEl>
                                          <p:spTgt spid="273436"/>
                                        </p:tgtEl>
                                        <p:attrNameLst>
                                          <p:attrName>ppt_w</p:attrName>
                                        </p:attrNameLst>
                                      </p:cBhvr>
                                      <p:tavLst>
                                        <p:tav tm="0">
                                          <p:val>
                                            <p:fltVal val="0"/>
                                          </p:val>
                                        </p:tav>
                                        <p:tav tm="100000">
                                          <p:val>
                                            <p:strVal val="#ppt_w"/>
                                          </p:val>
                                        </p:tav>
                                      </p:tavLst>
                                    </p:anim>
                                    <p:anim calcmode="lin" valueType="num">
                                      <p:cBhvr>
                                        <p:cTn id="13" dur="500" fill="hold"/>
                                        <p:tgtEl>
                                          <p:spTgt spid="273436"/>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73440">
                                            <p:txEl>
                                              <p:pRg st="0" end="0"/>
                                            </p:txEl>
                                          </p:spTgt>
                                        </p:tgtEl>
                                        <p:attrNameLst>
                                          <p:attrName>style.visibility</p:attrName>
                                        </p:attrNameLst>
                                      </p:cBhvr>
                                      <p:to>
                                        <p:strVal val="visible"/>
                                      </p:to>
                                    </p:set>
                                    <p:animEffect transition="in" filter="wipe(left)">
                                      <p:cBhvr>
                                        <p:cTn id="18" dur="500"/>
                                        <p:tgtEl>
                                          <p:spTgt spid="27344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273434">
                                            <p:txEl>
                                              <p:pRg st="0" end="0"/>
                                            </p:txEl>
                                          </p:spTgt>
                                        </p:tgtEl>
                                        <p:attrNameLst>
                                          <p:attrName>style.visibility</p:attrName>
                                        </p:attrNameLst>
                                      </p:cBhvr>
                                      <p:to>
                                        <p:strVal val="visible"/>
                                      </p:to>
                                    </p:set>
                                    <p:animEffect transition="in" filter="wipe(left)">
                                      <p:cBhvr>
                                        <p:cTn id="23" dur="300"/>
                                        <p:tgtEl>
                                          <p:spTgt spid="273434">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73411"/>
                                        </p:tgtEl>
                                        <p:attrNameLst>
                                          <p:attrName>style.visibility</p:attrName>
                                        </p:attrNameLst>
                                      </p:cBhvr>
                                      <p:to>
                                        <p:strVal val="visible"/>
                                      </p:to>
                                    </p:set>
                                    <p:animEffect transition="in" filter="wipe(left)">
                                      <p:cBhvr>
                                        <p:cTn id="28" dur="500"/>
                                        <p:tgtEl>
                                          <p:spTgt spid="273411"/>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273414">
                                            <p:txEl>
                                              <p:pRg st="0" end="0"/>
                                            </p:txEl>
                                          </p:spTgt>
                                        </p:tgtEl>
                                        <p:attrNameLst>
                                          <p:attrName>style.visibility</p:attrName>
                                        </p:attrNameLst>
                                      </p:cBhvr>
                                      <p:to>
                                        <p:strVal val="visible"/>
                                      </p:to>
                                    </p:set>
                                    <p:animEffect transition="in" filter="wipe(left)">
                                      <p:cBhvr>
                                        <p:cTn id="32" dur="500"/>
                                        <p:tgtEl>
                                          <p:spTgt spid="273414">
                                            <p:txEl>
                                              <p:pRg st="0" end="0"/>
                                            </p:txEl>
                                          </p:spTgt>
                                        </p:tgtEl>
                                      </p:cBhvr>
                                    </p:animEffect>
                                  </p:childTnLst>
                                </p:cTn>
                              </p:par>
                            </p:childTnLst>
                          </p:cTn>
                        </p:par>
                        <p:par>
                          <p:cTn id="33" fill="hold">
                            <p:stCondLst>
                              <p:cond delay="1000"/>
                            </p:stCondLst>
                            <p:childTnLst>
                              <p:par>
                                <p:cTn id="34" presetID="22" presetClass="entr" presetSubtype="4" fill="hold" nodeType="afterEffect">
                                  <p:stCondLst>
                                    <p:cond delay="0"/>
                                  </p:stCondLst>
                                  <p:childTnLst>
                                    <p:set>
                                      <p:cBhvr>
                                        <p:cTn id="35" dur="1" fill="hold">
                                          <p:stCondLst>
                                            <p:cond delay="0"/>
                                          </p:stCondLst>
                                        </p:cTn>
                                        <p:tgtEl>
                                          <p:spTgt spid="273412"/>
                                        </p:tgtEl>
                                        <p:attrNameLst>
                                          <p:attrName>style.visibility</p:attrName>
                                        </p:attrNameLst>
                                      </p:cBhvr>
                                      <p:to>
                                        <p:strVal val="visible"/>
                                      </p:to>
                                    </p:set>
                                    <p:animEffect transition="in" filter="wipe(down)">
                                      <p:cBhvr>
                                        <p:cTn id="36" dur="500"/>
                                        <p:tgtEl>
                                          <p:spTgt spid="273412"/>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273415">
                                            <p:txEl>
                                              <p:pRg st="0" end="0"/>
                                            </p:txEl>
                                          </p:spTgt>
                                        </p:tgtEl>
                                        <p:attrNameLst>
                                          <p:attrName>style.visibility</p:attrName>
                                        </p:attrNameLst>
                                      </p:cBhvr>
                                      <p:to>
                                        <p:strVal val="visible"/>
                                      </p:to>
                                    </p:set>
                                    <p:animEffect transition="in" filter="wipe(left)">
                                      <p:cBhvr>
                                        <p:cTn id="40" dur="500"/>
                                        <p:tgtEl>
                                          <p:spTgt spid="273415">
                                            <p:txEl>
                                              <p:pRg st="0" end="0"/>
                                            </p:txEl>
                                          </p:spTgt>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273417">
                                            <p:txEl>
                                              <p:pRg st="0" end="0"/>
                                            </p:txEl>
                                          </p:spTgt>
                                        </p:tgtEl>
                                        <p:attrNameLst>
                                          <p:attrName>style.visibility</p:attrName>
                                        </p:attrNameLst>
                                      </p:cBhvr>
                                      <p:to>
                                        <p:strVal val="visible"/>
                                      </p:to>
                                    </p:set>
                                    <p:animEffect transition="in" filter="wipe(left)">
                                      <p:cBhvr>
                                        <p:cTn id="44" dur="500"/>
                                        <p:tgtEl>
                                          <p:spTgt spid="273417">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273413"/>
                                        </p:tgtEl>
                                        <p:attrNameLst>
                                          <p:attrName>style.visibility</p:attrName>
                                        </p:attrNameLst>
                                      </p:cBhvr>
                                      <p:to>
                                        <p:strVal val="visible"/>
                                      </p:to>
                                    </p:set>
                                    <p:animEffect transition="in" filter="wipe(left)">
                                      <p:cBhvr>
                                        <p:cTn id="49" dur="500"/>
                                        <p:tgtEl>
                                          <p:spTgt spid="273413"/>
                                        </p:tgtEl>
                                      </p:cBhvr>
                                    </p:animEffect>
                                  </p:childTnLst>
                                </p:cTn>
                              </p:par>
                            </p:childTnLst>
                          </p:cTn>
                        </p:par>
                        <p:par>
                          <p:cTn id="50" fill="hold">
                            <p:stCondLst>
                              <p:cond delay="500"/>
                            </p:stCondLst>
                            <p:childTnLst>
                              <p:par>
                                <p:cTn id="51" presetID="22" presetClass="entr" presetSubtype="4" fill="hold" nodeType="afterEffect">
                                  <p:stCondLst>
                                    <p:cond delay="1000"/>
                                  </p:stCondLst>
                                  <p:childTnLst>
                                    <p:set>
                                      <p:cBhvr>
                                        <p:cTn id="52" dur="1" fill="hold">
                                          <p:stCondLst>
                                            <p:cond delay="0"/>
                                          </p:stCondLst>
                                        </p:cTn>
                                        <p:tgtEl>
                                          <p:spTgt spid="273427"/>
                                        </p:tgtEl>
                                        <p:attrNameLst>
                                          <p:attrName>style.visibility</p:attrName>
                                        </p:attrNameLst>
                                      </p:cBhvr>
                                      <p:to>
                                        <p:strVal val="visible"/>
                                      </p:to>
                                    </p:set>
                                    <p:animEffect transition="in" filter="wipe(down)">
                                      <p:cBhvr>
                                        <p:cTn id="53" dur="500"/>
                                        <p:tgtEl>
                                          <p:spTgt spid="273427"/>
                                        </p:tgtEl>
                                      </p:cBhvr>
                                    </p:animEffect>
                                  </p:childTnLst>
                                </p:cTn>
                              </p:par>
                            </p:childTnLst>
                          </p:cTn>
                        </p:par>
                        <p:par>
                          <p:cTn id="54" fill="hold">
                            <p:stCondLst>
                              <p:cond delay="2000"/>
                            </p:stCondLst>
                            <p:childTnLst>
                              <p:par>
                                <p:cTn id="55" presetID="1" presetClass="entr" presetSubtype="0" fill="hold" nodeType="afterEffect">
                                  <p:stCondLst>
                                    <p:cond delay="0"/>
                                  </p:stCondLst>
                                  <p:childTnLst>
                                    <p:set>
                                      <p:cBhvr>
                                        <p:cTn id="56" dur="1" fill="hold">
                                          <p:stCondLst>
                                            <p:cond delay="499"/>
                                          </p:stCondLst>
                                        </p:cTn>
                                        <p:tgtEl>
                                          <p:spTgt spid="273433"/>
                                        </p:tgtEl>
                                        <p:attrNameLst>
                                          <p:attrName>style.visibility</p:attrName>
                                        </p:attrNameLst>
                                      </p:cBhvr>
                                      <p:to>
                                        <p:strVal val="visible"/>
                                      </p:to>
                                    </p:set>
                                  </p:childTnLst>
                                </p:cTn>
                              </p:par>
                            </p:childTnLst>
                          </p:cTn>
                        </p:par>
                        <p:par>
                          <p:cTn id="57" fill="hold">
                            <p:stCondLst>
                              <p:cond delay="2500"/>
                            </p:stCondLst>
                            <p:childTnLst>
                              <p:par>
                                <p:cTn id="58" presetID="22" presetClass="entr" presetSubtype="2" fill="hold" nodeType="afterEffect">
                                  <p:stCondLst>
                                    <p:cond delay="1000"/>
                                  </p:stCondLst>
                                  <p:childTnLst>
                                    <p:set>
                                      <p:cBhvr>
                                        <p:cTn id="59" dur="1" fill="hold">
                                          <p:stCondLst>
                                            <p:cond delay="0"/>
                                          </p:stCondLst>
                                        </p:cTn>
                                        <p:tgtEl>
                                          <p:spTgt spid="273430"/>
                                        </p:tgtEl>
                                        <p:attrNameLst>
                                          <p:attrName>style.visibility</p:attrName>
                                        </p:attrNameLst>
                                      </p:cBhvr>
                                      <p:to>
                                        <p:strVal val="visible"/>
                                      </p:to>
                                    </p:set>
                                    <p:animEffect transition="in" filter="wipe(right)">
                                      <p:cBhvr>
                                        <p:cTn id="60" dur="500"/>
                                        <p:tgtEl>
                                          <p:spTgt spid="273430"/>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2" fill="hold" nodeType="clickEffect">
                                  <p:stCondLst>
                                    <p:cond delay="0"/>
                                  </p:stCondLst>
                                  <p:childTnLst>
                                    <p:set>
                                      <p:cBhvr>
                                        <p:cTn id="64" dur="1" fill="hold">
                                          <p:stCondLst>
                                            <p:cond delay="0"/>
                                          </p:stCondLst>
                                        </p:cTn>
                                        <p:tgtEl>
                                          <p:spTgt spid="273422"/>
                                        </p:tgtEl>
                                        <p:attrNameLst>
                                          <p:attrName>style.visibility</p:attrName>
                                        </p:attrNameLst>
                                      </p:cBhvr>
                                      <p:to>
                                        <p:strVal val="visible"/>
                                      </p:to>
                                    </p:set>
                                    <p:animEffect transition="in" filter="wipe(right)">
                                      <p:cBhvr>
                                        <p:cTn id="65" dur="500"/>
                                        <p:tgtEl>
                                          <p:spTgt spid="273422"/>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273418"/>
                                        </p:tgtEl>
                                        <p:attrNameLst>
                                          <p:attrName>style.visibility</p:attrName>
                                        </p:attrNameLst>
                                      </p:cBhvr>
                                      <p:to>
                                        <p:strVal val="visible"/>
                                      </p:to>
                                    </p:set>
                                    <p:animEffect transition="in" filter="wipe(left)">
                                      <p:cBhvr>
                                        <p:cTn id="70" dur="500"/>
                                        <p:tgtEl>
                                          <p:spTgt spid="273418"/>
                                        </p:tgtEl>
                                      </p:cBhvr>
                                    </p:animEffect>
                                  </p:childTnLst>
                                </p:cTn>
                              </p:par>
                            </p:childTnLst>
                          </p:cTn>
                        </p:par>
                        <p:par>
                          <p:cTn id="71" fill="hold">
                            <p:stCondLst>
                              <p:cond delay="500"/>
                            </p:stCondLst>
                            <p:childTnLst>
                              <p:par>
                                <p:cTn id="72" presetID="1" presetClass="entr" presetSubtype="0" fill="hold" grpId="0" nodeType="afterEffect">
                                  <p:stCondLst>
                                    <p:cond delay="0"/>
                                  </p:stCondLst>
                                  <p:childTnLst>
                                    <p:set>
                                      <p:cBhvr>
                                        <p:cTn id="73" dur="1" fill="hold">
                                          <p:stCondLst>
                                            <p:cond delay="499"/>
                                          </p:stCondLst>
                                        </p:cTn>
                                        <p:tgtEl>
                                          <p:spTgt spid="273416"/>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273435"/>
                                        </p:tgtEl>
                                        <p:attrNameLst>
                                          <p:attrName>style.visibility</p:attrName>
                                        </p:attrNameLst>
                                      </p:cBhvr>
                                      <p:to>
                                        <p:strVal val="visible"/>
                                      </p:to>
                                    </p:set>
                                    <p:animEffect transition="in" filter="wipe(left)">
                                      <p:cBhvr>
                                        <p:cTn id="78" dur="500"/>
                                        <p:tgtEl>
                                          <p:spTgt spid="27343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273437">
                                            <p:txEl>
                                              <p:pRg st="0" end="0"/>
                                            </p:txEl>
                                          </p:spTgt>
                                        </p:tgtEl>
                                        <p:attrNameLst>
                                          <p:attrName>style.visibility</p:attrName>
                                        </p:attrNameLst>
                                      </p:cBhvr>
                                      <p:to>
                                        <p:strVal val="visible"/>
                                      </p:to>
                                    </p:set>
                                    <p:animEffect transition="in" filter="wipe(left)">
                                      <p:cBhvr>
                                        <p:cTn id="83" dur="500"/>
                                        <p:tgtEl>
                                          <p:spTgt spid="273437">
                                            <p:txEl>
                                              <p:pRg st="0" end="0"/>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273438">
                                            <p:txEl>
                                              <p:pRg st="0" end="0"/>
                                            </p:txEl>
                                          </p:spTgt>
                                        </p:tgtEl>
                                        <p:attrNameLst>
                                          <p:attrName>style.visibility</p:attrName>
                                        </p:attrNameLst>
                                      </p:cBhvr>
                                      <p:to>
                                        <p:strVal val="visible"/>
                                      </p:to>
                                    </p:set>
                                    <p:animEffect transition="in" filter="wipe(left)">
                                      <p:cBhvr>
                                        <p:cTn id="88" dur="500"/>
                                        <p:tgtEl>
                                          <p:spTgt spid="2734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4" grpId="0" build="p" advAuto="1000"/>
      <p:bldP spid="273415" grpId="0" build="p" advAuto="1000"/>
      <p:bldP spid="273416" grpId="0"/>
      <p:bldP spid="273417" grpId="0" build="p" advAuto="1000"/>
      <p:bldP spid="273434" grpId="0" build="p"/>
      <p:bldP spid="273435" grpId="0"/>
      <p:bldP spid="273437" grpId="0" build="p"/>
      <p:bldP spid="273438" grpId="0" build="p"/>
      <p:bldP spid="273439" grpId="0" build="p"/>
      <p:bldP spid="273440"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矩形 274433"/>
          <p:cNvSpPr/>
          <p:nvPr/>
        </p:nvSpPr>
        <p:spPr>
          <a:xfrm>
            <a:off x="350838" y="549275"/>
            <a:ext cx="2697162" cy="427038"/>
          </a:xfrm>
          <a:prstGeom prst="rect">
            <a:avLst/>
          </a:prstGeom>
          <a:noFill/>
          <a:ln w="9525">
            <a:noFill/>
          </a:ln>
        </p:spPr>
        <p:txBody>
          <a:bodyPr lIns="0" tIns="0" rIns="0" bIns="0">
            <a:spAutoFit/>
          </a:bodyPr>
          <a:lstStyle/>
          <a:p>
            <a:r>
              <a:rPr lang="zh-CN" altLang="en-US" sz="2800" b="1" dirty="0">
                <a:solidFill>
                  <a:srgbClr val="996633"/>
                </a:solidFill>
                <a:effectLst>
                  <a:outerShdw blurRad="38100" dist="38100" dir="2700000">
                    <a:srgbClr val="C0C0C0"/>
                  </a:outerShdw>
                </a:effectLst>
                <a:latin typeface="Times New Roman" panose="02020603050405020304" pitchFamily="18" charset="0"/>
              </a:rPr>
              <a:t>机械特性</a:t>
            </a:r>
            <a:r>
              <a:rPr lang="en-US" altLang="zh-CN" sz="2800" b="1" dirty="0">
                <a:solidFill>
                  <a:srgbClr val="996633"/>
                </a:solidFill>
                <a:effectLst>
                  <a:outerShdw blurRad="38100" dist="38100" dir="2700000">
                    <a:srgbClr val="C0C0C0"/>
                  </a:outerShdw>
                </a:effectLst>
                <a:latin typeface="Times New Roman" panose="02020603050405020304" pitchFamily="18" charset="0"/>
              </a:rPr>
              <a:t>:</a:t>
            </a:r>
          </a:p>
        </p:txBody>
      </p:sp>
      <p:sp>
        <p:nvSpPr>
          <p:cNvPr id="274435" name="矩形 274434"/>
          <p:cNvSpPr/>
          <p:nvPr/>
        </p:nvSpPr>
        <p:spPr>
          <a:xfrm>
            <a:off x="2097088" y="560388"/>
            <a:ext cx="7046912" cy="427037"/>
          </a:xfrm>
          <a:prstGeom prst="rect">
            <a:avLst/>
          </a:prstGeom>
          <a:noFill/>
          <a:ln w="9525">
            <a:noFill/>
          </a:ln>
        </p:spPr>
        <p:txBody>
          <a:bodyPr lIns="0" tIns="0" rIns="0" bIns="0">
            <a:spAutoFit/>
          </a:bodyPr>
          <a:lstStyle/>
          <a:p>
            <a:r>
              <a:rPr lang="zh-CN" altLang="en-US" sz="2800" b="1" dirty="0">
                <a:solidFill>
                  <a:schemeClr val="accent2"/>
                </a:solidFill>
                <a:latin typeface="Times New Roman" panose="02020603050405020304" pitchFamily="18" charset="0"/>
              </a:rPr>
              <a:t>电动机的电磁转矩与转速之间的关系曲线。</a:t>
            </a:r>
          </a:p>
        </p:txBody>
      </p:sp>
      <p:sp>
        <p:nvSpPr>
          <p:cNvPr id="274436" name="直接连接符 274435"/>
          <p:cNvSpPr/>
          <p:nvPr/>
        </p:nvSpPr>
        <p:spPr>
          <a:xfrm>
            <a:off x="3752850" y="1085850"/>
            <a:ext cx="1314450" cy="0"/>
          </a:xfrm>
          <a:prstGeom prst="line">
            <a:avLst/>
          </a:prstGeom>
          <a:ln w="38100" cap="flat" cmpd="sng">
            <a:pattFill prst="sphere">
              <a:fgClr>
                <a:schemeClr val="accent1"/>
              </a:fgClr>
              <a:bgClr>
                <a:srgbClr val="FFFFFF"/>
              </a:bgClr>
            </a:pattFill>
            <a:prstDash val="solid"/>
            <a:headEnd type="none" w="med" len="med"/>
            <a:tailEnd type="none" w="med" len="med"/>
          </a:ln>
        </p:spPr>
      </p:sp>
      <p:sp>
        <p:nvSpPr>
          <p:cNvPr id="274437" name="直接连接符 274436"/>
          <p:cNvSpPr/>
          <p:nvPr/>
        </p:nvSpPr>
        <p:spPr>
          <a:xfrm>
            <a:off x="5486400" y="1085850"/>
            <a:ext cx="685800" cy="0"/>
          </a:xfrm>
          <a:prstGeom prst="line">
            <a:avLst/>
          </a:prstGeom>
          <a:ln w="38100" cap="flat" cmpd="sng">
            <a:pattFill prst="sphere">
              <a:fgClr>
                <a:schemeClr val="accent1"/>
              </a:fgClr>
              <a:bgClr>
                <a:srgbClr val="FFFFFF"/>
              </a:bgClr>
            </a:pattFill>
            <a:prstDash val="solid"/>
            <a:headEnd type="none" w="med" len="med"/>
            <a:tailEnd type="none" w="med" len="med"/>
          </a:ln>
        </p:spPr>
      </p:sp>
      <p:graphicFrame>
        <p:nvGraphicFramePr>
          <p:cNvPr id="274438" name="对象 274437"/>
          <p:cNvGraphicFramePr/>
          <p:nvPr/>
        </p:nvGraphicFramePr>
        <p:xfrm>
          <a:off x="558800" y="1270000"/>
          <a:ext cx="2463800" cy="393700"/>
        </p:xfrm>
        <a:graphic>
          <a:graphicData uri="http://schemas.openxmlformats.org/presentationml/2006/ole">
            <mc:AlternateContent xmlns:mc="http://schemas.openxmlformats.org/markup-compatibility/2006">
              <mc:Choice xmlns:v="urn:schemas-microsoft-com:vml" Requires="v">
                <p:oleObj spid="_x0000_s11296" r:id="rId3" imgW="2462530" imgH="393700" progId="Equation.3">
                  <p:embed/>
                </p:oleObj>
              </mc:Choice>
              <mc:Fallback>
                <p:oleObj r:id="rId3" imgW="2462530" imgH="393700" progId="Equation.3">
                  <p:embed/>
                  <p:pic>
                    <p:nvPicPr>
                      <p:cNvPr id="0" name=""/>
                      <p:cNvPicPr/>
                      <p:nvPr/>
                    </p:nvPicPr>
                    <p:blipFill>
                      <a:blip r:embed="rId4"/>
                      <a:stretch>
                        <a:fillRect/>
                      </a:stretch>
                    </p:blipFill>
                    <p:spPr>
                      <a:xfrm>
                        <a:off x="558800" y="1270000"/>
                        <a:ext cx="2463800" cy="393700"/>
                      </a:xfrm>
                      <a:prstGeom prst="rect">
                        <a:avLst/>
                      </a:prstGeom>
                      <a:noFill/>
                      <a:ln w="38100">
                        <a:noFill/>
                        <a:miter/>
                      </a:ln>
                    </p:spPr>
                  </p:pic>
                </p:oleObj>
              </mc:Fallback>
            </mc:AlternateContent>
          </a:graphicData>
        </a:graphic>
      </p:graphicFrame>
      <p:sp>
        <p:nvSpPr>
          <p:cNvPr id="274439" name="文本框 274438"/>
          <p:cNvSpPr txBox="1"/>
          <p:nvPr/>
        </p:nvSpPr>
        <p:spPr>
          <a:xfrm>
            <a:off x="3352800" y="1176338"/>
            <a:ext cx="1962150" cy="427037"/>
          </a:xfrm>
          <a:prstGeom prst="rect">
            <a:avLst/>
          </a:prstGeom>
          <a:noFill/>
          <a:ln w="9525">
            <a:noFill/>
          </a:ln>
        </p:spPr>
        <p:txBody>
          <a:bodyPr lIns="0" tIns="0" rIns="0" bIns="0">
            <a:spAutoFit/>
          </a:bodyPr>
          <a:lstStyle/>
          <a:p>
            <a:pPr>
              <a:spcBef>
                <a:spcPct val="50000"/>
              </a:spcBef>
            </a:pPr>
            <a:r>
              <a:rPr lang="zh-CN" altLang="en-US" sz="2800" b="1">
                <a:solidFill>
                  <a:srgbClr val="CC3399"/>
                </a:solidFill>
                <a:latin typeface="Times New Roman" panose="02020603050405020304" pitchFamily="18" charset="0"/>
                <a:sym typeface="Symbol" panose="05050102010706020507" pitchFamily="18" charset="2"/>
              </a:rPr>
              <a:t></a:t>
            </a:r>
            <a:r>
              <a:rPr lang="en-US" altLang="zh-CN" sz="2800" b="1" i="1">
                <a:solidFill>
                  <a:srgbClr val="CC3399"/>
                </a:solidFill>
                <a:latin typeface="Times New Roman" panose="02020603050405020304" pitchFamily="18" charset="0"/>
              </a:rPr>
              <a:t>T</a:t>
            </a:r>
            <a:r>
              <a:rPr lang="en-US" altLang="zh-CN" b="1" baseline="-25000">
                <a:solidFill>
                  <a:srgbClr val="CC3399"/>
                </a:solidFill>
                <a:latin typeface="Times New Roman" panose="02020603050405020304" pitchFamily="18" charset="0"/>
              </a:rPr>
              <a:t>em </a:t>
            </a:r>
            <a:r>
              <a:rPr lang="en-US" altLang="zh-CN" b="1">
                <a:solidFill>
                  <a:srgbClr val="CC3399"/>
                </a:solidFill>
                <a:latin typeface="Times New Roman" panose="02020603050405020304" pitchFamily="18" charset="0"/>
              </a:rPr>
              <a:t>=  </a:t>
            </a:r>
            <a:r>
              <a:rPr lang="en-US" altLang="zh-CN" sz="2800" b="1" i="1">
                <a:solidFill>
                  <a:srgbClr val="CC3399"/>
                </a:solidFill>
                <a:latin typeface="Times New Roman" panose="02020603050405020304" pitchFamily="18" charset="0"/>
              </a:rPr>
              <a:t>f </a:t>
            </a:r>
            <a:r>
              <a:rPr lang="en-US" altLang="zh-CN" sz="2800" b="1">
                <a:solidFill>
                  <a:srgbClr val="CC3399"/>
                </a:solidFill>
                <a:latin typeface="Times New Roman" panose="02020603050405020304" pitchFamily="18" charset="0"/>
              </a:rPr>
              <a:t>(</a:t>
            </a:r>
            <a:r>
              <a:rPr lang="en-US" altLang="zh-CN" sz="2800" b="1" i="1">
                <a:solidFill>
                  <a:srgbClr val="CC3399"/>
                </a:solidFill>
                <a:latin typeface="Times New Roman" panose="02020603050405020304" pitchFamily="18" charset="0"/>
              </a:rPr>
              <a:t>S</a:t>
            </a:r>
            <a:r>
              <a:rPr lang="en-US" altLang="zh-CN" sz="2800" b="1">
                <a:solidFill>
                  <a:srgbClr val="CC3399"/>
                </a:solidFill>
                <a:latin typeface="Times New Roman" panose="02020603050405020304" pitchFamily="18" charset="0"/>
              </a:rPr>
              <a:t>)</a:t>
            </a:r>
          </a:p>
        </p:txBody>
      </p:sp>
      <p:sp>
        <p:nvSpPr>
          <p:cNvPr id="274440" name="燕尾形箭头 274439"/>
          <p:cNvSpPr/>
          <p:nvPr/>
        </p:nvSpPr>
        <p:spPr>
          <a:xfrm>
            <a:off x="5467350" y="1390650"/>
            <a:ext cx="785813" cy="180975"/>
          </a:xfrm>
          <a:prstGeom prst="notchedRightArrow">
            <a:avLst>
              <a:gd name="adj1" fmla="val 50000"/>
              <a:gd name="adj2" fmla="val 108552"/>
            </a:avLst>
          </a:prstGeom>
          <a:gradFill rotWithShape="0">
            <a:gsLst>
              <a:gs pos="0">
                <a:schemeClr val="accent1"/>
              </a:gs>
              <a:gs pos="100000">
                <a:srgbClr val="FFFFFF"/>
              </a:gs>
            </a:gsLst>
            <a:lin ang="5400000" scaled="1"/>
            <a:tileRect/>
          </a:gradFill>
          <a:ln w="9525" cap="flat" cmpd="sng">
            <a:solidFill>
              <a:srgbClr val="008000"/>
            </a:solidFill>
            <a:prstDash val="solid"/>
            <a:miter/>
            <a:headEnd type="none" w="med" len="med"/>
            <a:tailEnd type="none" w="med" len="med"/>
          </a:ln>
        </p:spPr>
        <p:txBody>
          <a:bodyPr/>
          <a:lstStyle/>
          <a:p>
            <a:endParaRPr lang="zh-CN" altLang="en-US"/>
          </a:p>
        </p:txBody>
      </p:sp>
      <p:sp>
        <p:nvSpPr>
          <p:cNvPr id="274441" name="文本框 274440"/>
          <p:cNvSpPr txBox="1"/>
          <p:nvPr/>
        </p:nvSpPr>
        <p:spPr>
          <a:xfrm>
            <a:off x="6362700" y="1176338"/>
            <a:ext cx="1962150" cy="427037"/>
          </a:xfrm>
          <a:prstGeom prst="rect">
            <a:avLst/>
          </a:prstGeom>
          <a:noFill/>
          <a:ln w="9525">
            <a:noFill/>
          </a:ln>
        </p:spPr>
        <p:txBody>
          <a:bodyPr lIns="0" tIns="0" rIns="0" bIns="0">
            <a:spAutoFit/>
          </a:bodyPr>
          <a:lstStyle/>
          <a:p>
            <a:pPr>
              <a:spcBef>
                <a:spcPct val="50000"/>
              </a:spcBef>
            </a:pPr>
            <a:r>
              <a:rPr lang="en-US" altLang="zh-CN" sz="2800" b="1" i="1">
                <a:solidFill>
                  <a:srgbClr val="CC3399"/>
                </a:solidFill>
                <a:latin typeface="Times New Roman" panose="02020603050405020304" pitchFamily="18" charset="0"/>
              </a:rPr>
              <a:t>n </a:t>
            </a:r>
            <a:r>
              <a:rPr lang="en-US" altLang="zh-CN" b="1" baseline="-25000">
                <a:solidFill>
                  <a:srgbClr val="CC3399"/>
                </a:solidFill>
                <a:latin typeface="Times New Roman" panose="02020603050405020304" pitchFamily="18" charset="0"/>
              </a:rPr>
              <a:t> </a:t>
            </a:r>
            <a:r>
              <a:rPr lang="en-US" altLang="zh-CN" b="1">
                <a:solidFill>
                  <a:srgbClr val="CC3399"/>
                </a:solidFill>
                <a:latin typeface="Times New Roman" panose="02020603050405020304" pitchFamily="18" charset="0"/>
              </a:rPr>
              <a:t>=  </a:t>
            </a:r>
            <a:r>
              <a:rPr lang="en-US" altLang="zh-CN" sz="2800" b="1" i="1">
                <a:solidFill>
                  <a:srgbClr val="CC3399"/>
                </a:solidFill>
                <a:latin typeface="Times New Roman" panose="02020603050405020304" pitchFamily="18" charset="0"/>
              </a:rPr>
              <a:t>f </a:t>
            </a:r>
            <a:r>
              <a:rPr lang="en-US" altLang="zh-CN" sz="2800" b="1">
                <a:solidFill>
                  <a:srgbClr val="CC3399"/>
                </a:solidFill>
                <a:latin typeface="Times New Roman" panose="02020603050405020304" pitchFamily="18" charset="0"/>
              </a:rPr>
              <a:t>(</a:t>
            </a:r>
            <a:r>
              <a:rPr lang="en-US" altLang="zh-CN" sz="2800" b="1" i="1">
                <a:solidFill>
                  <a:srgbClr val="CC3399"/>
                </a:solidFill>
                <a:latin typeface="Times New Roman" panose="02020603050405020304" pitchFamily="18" charset="0"/>
              </a:rPr>
              <a:t>T</a:t>
            </a:r>
            <a:r>
              <a:rPr lang="en-US" altLang="zh-CN" b="1" baseline="-25000">
                <a:solidFill>
                  <a:srgbClr val="CC3399"/>
                </a:solidFill>
                <a:latin typeface="Times New Roman" panose="02020603050405020304" pitchFamily="18" charset="0"/>
              </a:rPr>
              <a:t>em</a:t>
            </a:r>
            <a:r>
              <a:rPr lang="en-US" altLang="zh-CN" sz="2800" b="1">
                <a:solidFill>
                  <a:srgbClr val="CC3399"/>
                </a:solidFill>
                <a:latin typeface="Times New Roman" panose="02020603050405020304" pitchFamily="18" charset="0"/>
              </a:rPr>
              <a:t>)</a:t>
            </a:r>
          </a:p>
        </p:txBody>
      </p:sp>
      <p:sp>
        <p:nvSpPr>
          <p:cNvPr id="274442" name="矩形 274441"/>
          <p:cNvSpPr/>
          <p:nvPr/>
        </p:nvSpPr>
        <p:spPr>
          <a:xfrm>
            <a:off x="523875" y="5775325"/>
            <a:ext cx="4429125" cy="365125"/>
          </a:xfrm>
          <a:prstGeom prst="rect">
            <a:avLst/>
          </a:prstGeom>
          <a:noFill/>
          <a:ln w="9525">
            <a:noFill/>
          </a:ln>
        </p:spPr>
        <p:txBody>
          <a:bodyPr lIns="0" tIns="0" rIns="0" bIns="0">
            <a:spAutoFit/>
          </a:bodyPr>
          <a:lstStyle/>
          <a:p>
            <a:r>
              <a:rPr lang="zh-CN" altLang="en-US" b="1" dirty="0">
                <a:solidFill>
                  <a:srgbClr val="CC6600"/>
                </a:solidFill>
                <a:effectLst>
                  <a:outerShdw blurRad="38100" dist="38100" dir="2700000">
                    <a:srgbClr val="C0C0C0"/>
                  </a:outerShdw>
                </a:effectLst>
                <a:latin typeface="Times New Roman" panose="02020603050405020304" pitchFamily="18" charset="0"/>
              </a:rPr>
              <a:t>三相异步电动机的机械特性</a:t>
            </a:r>
            <a:endParaRPr lang="zh-CN" altLang="en-US" b="1">
              <a:solidFill>
                <a:srgbClr val="CC6600"/>
              </a:solidFill>
              <a:effectLst>
                <a:outerShdw blurRad="38100" dist="38100" dir="2700000">
                  <a:srgbClr val="C0C0C0"/>
                </a:outerShdw>
              </a:effectLst>
              <a:latin typeface="Times New Roman" panose="02020603050405020304" pitchFamily="18" charset="0"/>
            </a:endParaRPr>
          </a:p>
        </p:txBody>
      </p:sp>
      <p:sp>
        <p:nvSpPr>
          <p:cNvPr id="274443" name="矩形 274442"/>
          <p:cNvSpPr/>
          <p:nvPr/>
        </p:nvSpPr>
        <p:spPr>
          <a:xfrm>
            <a:off x="3744913" y="1798638"/>
            <a:ext cx="5064125" cy="854075"/>
          </a:xfrm>
          <a:prstGeom prst="rect">
            <a:avLst/>
          </a:prstGeom>
          <a:noFill/>
          <a:ln w="9525">
            <a:noFill/>
          </a:ln>
        </p:spPr>
        <p:txBody>
          <a:bodyPr lIns="0" tIns="0" rIns="0" bIns="0">
            <a:spAutoFit/>
          </a:bodyPr>
          <a:lstStyle/>
          <a:p>
            <a:r>
              <a:rPr lang="zh-CN" altLang="en-US" sz="2800" b="1" dirty="0">
                <a:solidFill>
                  <a:schemeClr val="accent2"/>
                </a:solidFill>
                <a:latin typeface="Times New Roman" panose="02020603050405020304" pitchFamily="18" charset="0"/>
              </a:rPr>
              <a:t>稳定运行时，电动机轴上输出的转矩等于负载转矩  </a:t>
            </a:r>
            <a:r>
              <a:rPr lang="en-US" altLang="zh-CN" sz="2800" b="1" i="1">
                <a:solidFill>
                  <a:srgbClr val="CC3399"/>
                </a:solidFill>
                <a:latin typeface="Times New Roman" panose="02020603050405020304" pitchFamily="18" charset="0"/>
              </a:rPr>
              <a:t>T</a:t>
            </a:r>
            <a:r>
              <a:rPr lang="en-US" altLang="zh-CN" b="1" baseline="-25000">
                <a:solidFill>
                  <a:srgbClr val="CC3399"/>
                </a:solidFill>
                <a:latin typeface="Times New Roman" panose="02020603050405020304" pitchFamily="18" charset="0"/>
              </a:rPr>
              <a:t>em</a:t>
            </a:r>
            <a:r>
              <a:rPr lang="en-US" altLang="zh-CN" b="1">
                <a:solidFill>
                  <a:srgbClr val="CC3399"/>
                </a:solidFill>
                <a:latin typeface="Times New Roman" panose="02020603050405020304" pitchFamily="18" charset="0"/>
                <a:sym typeface="Symbol" panose="05050102010706020507" pitchFamily="18" charset="2"/>
              </a:rPr>
              <a:t> </a:t>
            </a:r>
            <a:r>
              <a:rPr lang="en-US" altLang="zh-CN" sz="2800" b="1" i="1">
                <a:solidFill>
                  <a:srgbClr val="CC3399"/>
                </a:solidFill>
                <a:latin typeface="Times New Roman" panose="02020603050405020304" pitchFamily="18" charset="0"/>
              </a:rPr>
              <a:t>T</a:t>
            </a:r>
            <a:r>
              <a:rPr lang="en-US" altLang="zh-CN" b="1" baseline="-25000">
                <a:solidFill>
                  <a:srgbClr val="CC3399"/>
                </a:solidFill>
                <a:latin typeface="Times New Roman" panose="02020603050405020304" pitchFamily="18" charset="0"/>
              </a:rPr>
              <a:t>2</a:t>
            </a:r>
            <a:endParaRPr lang="en-US" altLang="zh-CN" sz="2800" b="1">
              <a:solidFill>
                <a:schemeClr val="accent2"/>
              </a:solidFill>
              <a:latin typeface="Times New Roman" panose="02020603050405020304" pitchFamily="18" charset="0"/>
            </a:endParaRPr>
          </a:p>
        </p:txBody>
      </p:sp>
      <p:sp>
        <p:nvSpPr>
          <p:cNvPr id="274444" name="矩形 274443"/>
          <p:cNvSpPr/>
          <p:nvPr/>
        </p:nvSpPr>
        <p:spPr>
          <a:xfrm>
            <a:off x="4665663" y="2811463"/>
            <a:ext cx="4079875" cy="1708150"/>
          </a:xfrm>
          <a:prstGeom prst="rect">
            <a:avLst/>
          </a:prstGeom>
          <a:noFill/>
          <a:ln w="9525">
            <a:noFill/>
          </a:ln>
        </p:spPr>
        <p:txBody>
          <a:bodyPr lIns="0" tIns="0" rIns="0" bIns="0">
            <a:spAutoFit/>
          </a:bodyPr>
          <a:lstStyle/>
          <a:p>
            <a:r>
              <a:rPr lang="zh-CN" altLang="en-US" sz="2800" b="1" dirty="0">
                <a:solidFill>
                  <a:srgbClr val="008000"/>
                </a:solidFill>
                <a:latin typeface="Times New Roman" panose="02020603050405020304" pitchFamily="18" charset="0"/>
              </a:rPr>
              <a:t>稳定运行区域：</a:t>
            </a:r>
            <a:r>
              <a:rPr lang="en-US" altLang="zh-CN" sz="2800" b="1">
                <a:solidFill>
                  <a:srgbClr val="008000"/>
                </a:solidFill>
                <a:latin typeface="Times New Roman" panose="02020603050405020304" pitchFamily="18" charset="0"/>
              </a:rPr>
              <a:t>AB</a:t>
            </a:r>
            <a:r>
              <a:rPr lang="zh-CN" altLang="en-US" sz="2800" b="1" dirty="0">
                <a:solidFill>
                  <a:srgbClr val="008000"/>
                </a:solidFill>
                <a:latin typeface="Times New Roman" panose="02020603050405020304" pitchFamily="18" charset="0"/>
              </a:rPr>
              <a:t>段</a:t>
            </a:r>
          </a:p>
          <a:p>
            <a:r>
              <a:rPr lang="zh-CN" altLang="en-US" sz="2800" b="1" dirty="0">
                <a:solidFill>
                  <a:schemeClr val="accent2"/>
                </a:solidFill>
                <a:latin typeface="Times New Roman" panose="02020603050405020304" pitchFamily="18" charset="0"/>
              </a:rPr>
              <a:t>当负载转矩发生变化时，电动机能自动调节到新的稳定运行状态。</a:t>
            </a:r>
          </a:p>
        </p:txBody>
      </p:sp>
      <p:grpSp>
        <p:nvGrpSpPr>
          <p:cNvPr id="274445" name="组合 274444"/>
          <p:cNvGrpSpPr/>
          <p:nvPr/>
        </p:nvGrpSpPr>
        <p:grpSpPr>
          <a:xfrm>
            <a:off x="4775200" y="4751388"/>
            <a:ext cx="3924300" cy="1439862"/>
            <a:chOff x="2948" y="2993"/>
            <a:chExt cx="2472" cy="907"/>
          </a:xfrm>
        </p:grpSpPr>
        <p:sp>
          <p:nvSpPr>
            <p:cNvPr id="274446" name="矩形 274445"/>
            <p:cNvSpPr/>
            <p:nvPr/>
          </p:nvSpPr>
          <p:spPr>
            <a:xfrm>
              <a:off x="2948" y="2993"/>
              <a:ext cx="2362" cy="538"/>
            </a:xfrm>
            <a:prstGeom prst="rect">
              <a:avLst/>
            </a:prstGeom>
            <a:noFill/>
            <a:ln w="9525">
              <a:noFill/>
            </a:ln>
          </p:spPr>
          <p:txBody>
            <a:bodyPr lIns="0" tIns="0" rIns="0" bIns="0">
              <a:spAutoFit/>
            </a:bodyPr>
            <a:lstStyle/>
            <a:p>
              <a:r>
                <a:rPr lang="zh-CN" altLang="en-US" sz="2800" b="1" dirty="0">
                  <a:solidFill>
                    <a:srgbClr val="FF0066"/>
                  </a:solidFill>
                  <a:latin typeface="Times New Roman" panose="02020603050405020304" pitchFamily="18" charset="0"/>
                </a:rPr>
                <a:t>如：</a:t>
              </a:r>
              <a:r>
                <a:rPr lang="zh-CN" altLang="en-US" sz="2800" b="1" dirty="0">
                  <a:solidFill>
                    <a:srgbClr val="CC3399"/>
                  </a:solidFill>
                  <a:latin typeface="Times New Roman" panose="02020603050405020304" pitchFamily="18" charset="0"/>
                </a:rPr>
                <a:t>在</a:t>
              </a:r>
              <a:r>
                <a:rPr lang="en-US" altLang="zh-CN" sz="2800" b="1">
                  <a:solidFill>
                    <a:srgbClr val="FF0066"/>
                  </a:solidFill>
                  <a:latin typeface="Times New Roman" panose="02020603050405020304" pitchFamily="18" charset="0"/>
                </a:rPr>
                <a:t>N</a:t>
              </a:r>
              <a:r>
                <a:rPr lang="zh-CN" altLang="en-US" sz="2800" b="1">
                  <a:solidFill>
                    <a:srgbClr val="CC3399"/>
                  </a:solidFill>
                  <a:latin typeface="Times New Roman" panose="02020603050405020304" pitchFamily="18" charset="0"/>
                </a:rPr>
                <a:t>点</a:t>
              </a:r>
              <a:r>
                <a:rPr lang="zh-CN" altLang="en-US" sz="2800" b="1" dirty="0">
                  <a:solidFill>
                    <a:srgbClr val="CC3399"/>
                  </a:solidFill>
                  <a:latin typeface="Times New Roman" panose="02020603050405020304" pitchFamily="18" charset="0"/>
                </a:rPr>
                <a:t>稳定运行</a:t>
              </a:r>
              <a:r>
                <a:rPr lang="zh-CN" altLang="en-US" sz="2800" b="1">
                  <a:solidFill>
                    <a:srgbClr val="CC3399"/>
                  </a:solidFill>
                  <a:latin typeface="Times New Roman" panose="02020603050405020304" pitchFamily="18" charset="0"/>
                </a:rPr>
                <a:t>，</a:t>
              </a:r>
              <a:r>
                <a:rPr lang="en-US" altLang="zh-CN" sz="2800" b="1" i="1">
                  <a:solidFill>
                    <a:srgbClr val="CC3399"/>
                  </a:solidFill>
                  <a:latin typeface="Times New Roman" panose="02020603050405020304" pitchFamily="18" charset="0"/>
                </a:rPr>
                <a:t>T</a:t>
              </a:r>
              <a:r>
                <a:rPr lang="en-US" altLang="zh-CN" b="1" baseline="-25000">
                  <a:solidFill>
                    <a:srgbClr val="CC3399"/>
                  </a:solidFill>
                  <a:latin typeface="Times New Roman" panose="02020603050405020304" pitchFamily="18" charset="0"/>
                </a:rPr>
                <a:t>N</a:t>
              </a:r>
              <a:r>
                <a:rPr lang="en-US" altLang="zh-CN" b="1">
                  <a:solidFill>
                    <a:srgbClr val="CC3399"/>
                  </a:solidFill>
                  <a:latin typeface="Times New Roman" panose="02020603050405020304" pitchFamily="18" charset="0"/>
                </a:rPr>
                <a:t>=</a:t>
              </a:r>
              <a:r>
                <a:rPr lang="en-US" altLang="zh-CN" sz="2800" b="1" i="1">
                  <a:solidFill>
                    <a:srgbClr val="CC3399"/>
                  </a:solidFill>
                  <a:latin typeface="Times New Roman" panose="02020603050405020304" pitchFamily="18" charset="0"/>
                </a:rPr>
                <a:t>T</a:t>
              </a:r>
              <a:r>
                <a:rPr lang="en-US" altLang="zh-CN" b="1" baseline="-25000">
                  <a:solidFill>
                    <a:srgbClr val="CC3399"/>
                  </a:solidFill>
                  <a:latin typeface="Times New Roman" panose="02020603050405020304" pitchFamily="18" charset="0"/>
                </a:rPr>
                <a:t>2</a:t>
              </a:r>
              <a:r>
                <a:rPr lang="zh-CN" altLang="en-US" b="1" baseline="-25000">
                  <a:solidFill>
                    <a:srgbClr val="CC3399"/>
                  </a:solidFill>
                  <a:latin typeface="Times New Roman" panose="02020603050405020304" pitchFamily="18" charset="0"/>
                </a:rPr>
                <a:t>，</a:t>
              </a:r>
              <a:r>
                <a:rPr lang="zh-CN" altLang="en-US" b="1">
                  <a:solidFill>
                    <a:srgbClr val="CC3399"/>
                  </a:solidFill>
                  <a:latin typeface="Times New Roman" panose="02020603050405020304" pitchFamily="18" charset="0"/>
                </a:rPr>
                <a:t>当</a:t>
              </a:r>
              <a:r>
                <a:rPr lang="en-US" altLang="zh-CN" sz="2800" b="1" i="1">
                  <a:solidFill>
                    <a:srgbClr val="CC3399"/>
                  </a:solidFill>
                  <a:latin typeface="Times New Roman" panose="02020603050405020304" pitchFamily="18" charset="0"/>
                </a:rPr>
                <a:t>T</a:t>
              </a:r>
              <a:r>
                <a:rPr lang="en-US" altLang="zh-CN" b="1" baseline="-25000">
                  <a:solidFill>
                    <a:srgbClr val="CC3399"/>
                  </a:solidFill>
                  <a:latin typeface="Times New Roman" panose="02020603050405020304" pitchFamily="18" charset="0"/>
                </a:rPr>
                <a:t>2</a:t>
              </a:r>
              <a:r>
                <a:rPr lang="en-US" altLang="zh-CN" b="1">
                  <a:solidFill>
                    <a:srgbClr val="CC3399"/>
                  </a:solidFill>
                  <a:latin typeface="Times New Roman" panose="02020603050405020304" pitchFamily="18" charset="0"/>
                  <a:sym typeface="Symbol" panose="05050102010706020507" pitchFamily="18" charset="2"/>
                </a:rPr>
                <a:t></a:t>
              </a:r>
              <a:r>
                <a:rPr lang="zh-CN" altLang="en-US" b="1">
                  <a:solidFill>
                    <a:srgbClr val="CC3399"/>
                  </a:solidFill>
                  <a:latin typeface="Times New Roman" panose="02020603050405020304" pitchFamily="18" charset="0"/>
                  <a:sym typeface="Symbol" panose="05050102010706020507" pitchFamily="18" charset="2"/>
                </a:rPr>
                <a:t>，</a:t>
              </a:r>
              <a:r>
                <a:rPr lang="en-US" altLang="zh-CN" b="1" i="1">
                  <a:solidFill>
                    <a:srgbClr val="CC3399"/>
                  </a:solidFill>
                  <a:latin typeface="Times New Roman" panose="02020603050405020304" pitchFamily="18" charset="0"/>
                  <a:sym typeface="Symbol" panose="05050102010706020507" pitchFamily="18" charset="2"/>
                </a:rPr>
                <a:t>n</a:t>
              </a:r>
              <a:r>
                <a:rPr lang="en-US" altLang="zh-CN" b="1">
                  <a:solidFill>
                    <a:srgbClr val="CC3399"/>
                  </a:solidFill>
                  <a:latin typeface="Times New Roman" panose="02020603050405020304" pitchFamily="18" charset="0"/>
                  <a:sym typeface="Symbol" panose="05050102010706020507" pitchFamily="18" charset="2"/>
                </a:rPr>
                <a:t>, </a:t>
              </a:r>
              <a:r>
                <a:rPr lang="en-US" altLang="zh-CN" sz="2800" b="1" i="1">
                  <a:solidFill>
                    <a:srgbClr val="CC3399"/>
                  </a:solidFill>
                  <a:latin typeface="Times New Roman" panose="02020603050405020304" pitchFamily="18" charset="0"/>
                </a:rPr>
                <a:t>T</a:t>
              </a:r>
              <a:r>
                <a:rPr lang="en-US" altLang="zh-CN" b="1" baseline="-25000">
                  <a:solidFill>
                    <a:srgbClr val="CC3399"/>
                  </a:solidFill>
                  <a:latin typeface="Times New Roman" panose="02020603050405020304" pitchFamily="18" charset="0"/>
                </a:rPr>
                <a:t>em </a:t>
              </a:r>
              <a:r>
                <a:rPr lang="en-US" altLang="zh-CN" b="1">
                  <a:solidFill>
                    <a:srgbClr val="CC3399"/>
                  </a:solidFill>
                  <a:latin typeface="Times New Roman" panose="02020603050405020304" pitchFamily="18" charset="0"/>
                  <a:sym typeface="Symbol" panose="05050102010706020507" pitchFamily="18" charset="2"/>
                </a:rPr>
                <a:t>,</a:t>
              </a:r>
            </a:p>
          </p:txBody>
        </p:sp>
        <p:graphicFrame>
          <p:nvGraphicFramePr>
            <p:cNvPr id="274447" name="对象 274446"/>
            <p:cNvGraphicFramePr/>
            <p:nvPr/>
          </p:nvGraphicFramePr>
          <p:xfrm>
            <a:off x="3056" y="3636"/>
            <a:ext cx="800" cy="264"/>
          </p:xfrm>
          <a:graphic>
            <a:graphicData uri="http://schemas.openxmlformats.org/presentationml/2006/ole">
              <mc:AlternateContent xmlns:mc="http://schemas.openxmlformats.org/markup-compatibility/2006">
                <mc:Choice xmlns:v="urn:schemas-microsoft-com:vml" Requires="v">
                  <p:oleObj spid="_x0000_s11297" r:id="rId5" imgW="1269365" imgH="419100" progId="Equation.3">
                    <p:embed/>
                  </p:oleObj>
                </mc:Choice>
                <mc:Fallback>
                  <p:oleObj r:id="rId5" imgW="1269365" imgH="419100" progId="Equation.3">
                    <p:embed/>
                    <p:pic>
                      <p:nvPicPr>
                        <p:cNvPr id="0" name=""/>
                        <p:cNvPicPr/>
                        <p:nvPr/>
                      </p:nvPicPr>
                      <p:blipFill>
                        <a:blip r:embed="rId6">
                          <a:clrChange>
                            <a:clrFrom>
                              <a:srgbClr val="000000"/>
                            </a:clrFrom>
                            <a:clrTo>
                              <a:srgbClr val="FF33CC"/>
                            </a:clrTo>
                          </a:clrChange>
                        </a:blip>
                        <a:stretch>
                          <a:fillRect/>
                        </a:stretch>
                      </p:blipFill>
                      <p:spPr>
                        <a:xfrm>
                          <a:off x="3056" y="3636"/>
                          <a:ext cx="800" cy="264"/>
                        </a:xfrm>
                        <a:prstGeom prst="rect">
                          <a:avLst/>
                        </a:prstGeom>
                        <a:noFill/>
                        <a:ln w="38100">
                          <a:noFill/>
                          <a:miter/>
                        </a:ln>
                      </p:spPr>
                    </p:pic>
                  </p:oleObj>
                </mc:Fallback>
              </mc:AlternateContent>
            </a:graphicData>
          </a:graphic>
        </p:graphicFrame>
        <p:sp>
          <p:nvSpPr>
            <p:cNvPr id="274448" name="矩形 274447"/>
            <p:cNvSpPr/>
            <p:nvPr/>
          </p:nvSpPr>
          <p:spPr>
            <a:xfrm>
              <a:off x="3795" y="3581"/>
              <a:ext cx="1625" cy="269"/>
            </a:xfrm>
            <a:prstGeom prst="rect">
              <a:avLst/>
            </a:prstGeom>
            <a:noFill/>
            <a:ln w="9525">
              <a:noFill/>
            </a:ln>
          </p:spPr>
          <p:txBody>
            <a:bodyPr wrap="none" lIns="0" tIns="0" rIns="0" bIns="0" anchor="t" anchorCtr="0">
              <a:spAutoFit/>
            </a:bodyPr>
            <a:lstStyle/>
            <a:p>
              <a:pPr algn="ctr"/>
              <a:r>
                <a:rPr lang="zh-CN" altLang="en-US" sz="2800" b="1" dirty="0">
                  <a:solidFill>
                    <a:srgbClr val="CC3399"/>
                  </a:solidFill>
                  <a:latin typeface="Times New Roman" panose="02020603050405020304" pitchFamily="18" charset="0"/>
                </a:rPr>
                <a:t>  时在</a:t>
              </a:r>
              <a:r>
                <a:rPr lang="en-US" altLang="zh-CN" sz="2800" b="1">
                  <a:solidFill>
                    <a:srgbClr val="FF0066"/>
                  </a:solidFill>
                  <a:latin typeface="Times New Roman" panose="02020603050405020304" pitchFamily="18" charset="0"/>
                </a:rPr>
                <a:t>D</a:t>
              </a:r>
              <a:r>
                <a:rPr lang="zh-CN" altLang="en-US" sz="2800" b="1" dirty="0">
                  <a:solidFill>
                    <a:srgbClr val="CC3399"/>
                  </a:solidFill>
                  <a:latin typeface="Times New Roman" panose="02020603050405020304" pitchFamily="18" charset="0"/>
                </a:rPr>
                <a:t>点稳定。</a:t>
              </a:r>
            </a:p>
          </p:txBody>
        </p:sp>
      </p:grpSp>
      <p:grpSp>
        <p:nvGrpSpPr>
          <p:cNvPr id="274449" name="组合 274448"/>
          <p:cNvGrpSpPr/>
          <p:nvPr/>
        </p:nvGrpSpPr>
        <p:grpSpPr>
          <a:xfrm>
            <a:off x="409575" y="1522413"/>
            <a:ext cx="4119563" cy="3932237"/>
            <a:chOff x="258" y="959"/>
            <a:chExt cx="2595" cy="2477"/>
          </a:xfrm>
        </p:grpSpPr>
        <p:sp>
          <p:nvSpPr>
            <p:cNvPr id="274450" name="直接连接符 274449"/>
            <p:cNvSpPr/>
            <p:nvPr/>
          </p:nvSpPr>
          <p:spPr>
            <a:xfrm>
              <a:off x="592" y="3166"/>
              <a:ext cx="2113" cy="0"/>
            </a:xfrm>
            <a:prstGeom prst="line">
              <a:avLst/>
            </a:prstGeom>
            <a:ln w="28575" cap="flat" cmpd="sng">
              <a:solidFill>
                <a:schemeClr val="tx1"/>
              </a:solidFill>
              <a:prstDash val="solid"/>
              <a:headEnd type="none" w="med" len="med"/>
              <a:tailEnd type="stealth" w="med" len="lg"/>
            </a:ln>
          </p:spPr>
        </p:sp>
        <p:sp>
          <p:nvSpPr>
            <p:cNvPr id="274451" name="直接连接符 274450"/>
            <p:cNvSpPr/>
            <p:nvPr/>
          </p:nvSpPr>
          <p:spPr>
            <a:xfrm flipV="1">
              <a:off x="594" y="1151"/>
              <a:ext cx="0" cy="2016"/>
            </a:xfrm>
            <a:prstGeom prst="line">
              <a:avLst/>
            </a:prstGeom>
            <a:ln w="28575" cap="flat" cmpd="sng">
              <a:solidFill>
                <a:schemeClr val="tx1"/>
              </a:solidFill>
              <a:prstDash val="solid"/>
              <a:headEnd type="none" w="med" len="med"/>
              <a:tailEnd type="stealth" w="med" len="lg"/>
            </a:ln>
          </p:spPr>
        </p:sp>
        <p:sp>
          <p:nvSpPr>
            <p:cNvPr id="274452" name="任意多边形 274451"/>
            <p:cNvSpPr/>
            <p:nvPr/>
          </p:nvSpPr>
          <p:spPr>
            <a:xfrm rot="5400000">
              <a:off x="559" y="1473"/>
              <a:ext cx="1728" cy="1659"/>
            </a:xfrm>
            <a:custGeom>
              <a:avLst/>
              <a:gdLst/>
              <a:ahLst/>
              <a:cxnLst/>
              <a:rect l="0" t="0" r="0" b="0"/>
              <a:pathLst>
                <a:path w="1776" h="1659">
                  <a:moveTo>
                    <a:pt x="0" y="1659"/>
                  </a:moveTo>
                  <a:cubicBezTo>
                    <a:pt x="72" y="1417"/>
                    <a:pt x="256" y="420"/>
                    <a:pt x="433" y="210"/>
                  </a:cubicBezTo>
                  <a:cubicBezTo>
                    <a:pt x="610" y="0"/>
                    <a:pt x="916" y="353"/>
                    <a:pt x="1060" y="401"/>
                  </a:cubicBezTo>
                  <a:cubicBezTo>
                    <a:pt x="1204" y="449"/>
                    <a:pt x="1178" y="459"/>
                    <a:pt x="1297" y="501"/>
                  </a:cubicBezTo>
                  <a:cubicBezTo>
                    <a:pt x="1416" y="543"/>
                    <a:pt x="1676" y="620"/>
                    <a:pt x="1776" y="651"/>
                  </a:cubicBezTo>
                </a:path>
              </a:pathLst>
            </a:custGeom>
            <a:noFill/>
            <a:ln w="38100" cap="flat" cmpd="sng">
              <a:solidFill>
                <a:srgbClr val="FF0000">
                  <a:alpha val="100000"/>
                </a:srgbClr>
              </a:solidFill>
              <a:prstDash val="solid"/>
              <a:headEnd type="none" w="med" len="med"/>
              <a:tailEnd type="none" w="med" len="lg"/>
            </a:ln>
          </p:spPr>
          <p:txBody>
            <a:bodyPr/>
            <a:lstStyle/>
            <a:p>
              <a:endParaRPr lang="zh-CN" altLang="en-US"/>
            </a:p>
          </p:txBody>
        </p:sp>
        <p:sp>
          <p:nvSpPr>
            <p:cNvPr id="274453" name="文本框 274452"/>
            <p:cNvSpPr txBox="1"/>
            <p:nvPr/>
          </p:nvSpPr>
          <p:spPr>
            <a:xfrm>
              <a:off x="642" y="959"/>
              <a:ext cx="125" cy="269"/>
            </a:xfrm>
            <a:prstGeom prst="rect">
              <a:avLst/>
            </a:prstGeom>
            <a:noFill/>
            <a:ln w="9525">
              <a:noFill/>
            </a:ln>
          </p:spPr>
          <p:txBody>
            <a:bodyPr wrap="none" lIns="0" tIns="0" rIns="0" bIns="0" anchor="t" anchorCtr="0">
              <a:spAutoFit/>
            </a:bodyPr>
            <a:lstStyle/>
            <a:p>
              <a:r>
                <a:rPr lang="en-US" altLang="zh-CN" sz="2800" b="1" i="1">
                  <a:solidFill>
                    <a:schemeClr val="accent2"/>
                  </a:solidFill>
                  <a:latin typeface="Times New Roman" panose="02020603050405020304" pitchFamily="18" charset="0"/>
                </a:rPr>
                <a:t>n</a:t>
              </a:r>
              <a:endParaRPr lang="en-US" altLang="zh-CN" sz="2800" b="1">
                <a:solidFill>
                  <a:schemeClr val="accent2"/>
                </a:solidFill>
                <a:latin typeface="Times New Roman" panose="02020603050405020304" pitchFamily="18" charset="0"/>
              </a:endParaRPr>
            </a:p>
          </p:txBody>
        </p:sp>
        <p:sp>
          <p:nvSpPr>
            <p:cNvPr id="274454" name="文本框 274453"/>
            <p:cNvSpPr txBox="1"/>
            <p:nvPr/>
          </p:nvSpPr>
          <p:spPr>
            <a:xfrm>
              <a:off x="402" y="2975"/>
              <a:ext cx="96" cy="230"/>
            </a:xfrm>
            <a:prstGeom prst="rect">
              <a:avLst/>
            </a:prstGeom>
            <a:noFill/>
            <a:ln w="9525">
              <a:noFill/>
            </a:ln>
          </p:spPr>
          <p:txBody>
            <a:bodyPr wrap="none" lIns="0" tIns="0" rIns="0" bIns="0" anchor="t" anchorCtr="0">
              <a:spAutoFit/>
            </a:bodyPr>
            <a:lstStyle/>
            <a:p>
              <a:r>
                <a:rPr lang="en-US" altLang="zh-CN" b="1">
                  <a:solidFill>
                    <a:schemeClr val="accent2"/>
                  </a:solidFill>
                  <a:latin typeface="Times New Roman" panose="02020603050405020304" pitchFamily="18" charset="0"/>
                </a:rPr>
                <a:t>0</a:t>
              </a:r>
            </a:p>
          </p:txBody>
        </p:sp>
        <p:sp>
          <p:nvSpPr>
            <p:cNvPr id="274455" name="文本框 274454"/>
            <p:cNvSpPr txBox="1"/>
            <p:nvPr/>
          </p:nvSpPr>
          <p:spPr>
            <a:xfrm>
              <a:off x="258" y="1295"/>
              <a:ext cx="201" cy="269"/>
            </a:xfrm>
            <a:prstGeom prst="rect">
              <a:avLst/>
            </a:prstGeom>
            <a:noFill/>
            <a:ln w="9525">
              <a:noFill/>
            </a:ln>
          </p:spPr>
          <p:txBody>
            <a:bodyPr wrap="none" lIns="0" tIns="0" rIns="0" bIns="0" anchor="t" anchorCtr="0">
              <a:spAutoFit/>
            </a:bodyPr>
            <a:lstStyle/>
            <a:p>
              <a:r>
                <a:rPr lang="en-US" altLang="zh-CN" sz="2800" b="1" i="1">
                  <a:solidFill>
                    <a:srgbClr val="D60093"/>
                  </a:solidFill>
                  <a:latin typeface="Times New Roman" panose="02020603050405020304" pitchFamily="18" charset="0"/>
                </a:rPr>
                <a:t>n</a:t>
              </a:r>
              <a:r>
                <a:rPr lang="en-US" altLang="zh-CN" sz="2800" b="1" baseline="-25000">
                  <a:solidFill>
                    <a:srgbClr val="D60093"/>
                  </a:solidFill>
                  <a:latin typeface="Times New Roman" panose="02020603050405020304" pitchFamily="18" charset="0"/>
                </a:rPr>
                <a:t>1</a:t>
              </a:r>
              <a:endParaRPr lang="en-US" altLang="zh-CN" sz="2800" b="1">
                <a:solidFill>
                  <a:srgbClr val="D60093"/>
                </a:solidFill>
                <a:latin typeface="Times New Roman" panose="02020603050405020304" pitchFamily="18" charset="0"/>
              </a:endParaRPr>
            </a:p>
          </p:txBody>
        </p:sp>
        <p:sp>
          <p:nvSpPr>
            <p:cNvPr id="274456" name="文本框 274455"/>
            <p:cNvSpPr txBox="1"/>
            <p:nvPr/>
          </p:nvSpPr>
          <p:spPr>
            <a:xfrm>
              <a:off x="2552" y="3161"/>
              <a:ext cx="301" cy="269"/>
            </a:xfrm>
            <a:prstGeom prst="rect">
              <a:avLst/>
            </a:prstGeom>
            <a:noFill/>
            <a:ln w="9525">
              <a:noFill/>
            </a:ln>
          </p:spPr>
          <p:txBody>
            <a:bodyPr wrap="none" lIns="0" tIns="0" rIns="0" bIns="0" anchor="t" anchorCtr="0">
              <a:spAutoFit/>
            </a:bodyPr>
            <a:lstStyle/>
            <a:p>
              <a:r>
                <a:rPr lang="en-US" altLang="zh-CN" sz="2800" b="1" i="1">
                  <a:latin typeface="Times New Roman" panose="02020603050405020304" pitchFamily="18" charset="0"/>
                </a:rPr>
                <a:t>T</a:t>
              </a:r>
              <a:r>
                <a:rPr lang="en-US" altLang="zh-CN" b="1" baseline="-25000">
                  <a:latin typeface="Times New Roman" panose="02020603050405020304" pitchFamily="18" charset="0"/>
                </a:rPr>
                <a:t>em</a:t>
              </a:r>
            </a:p>
          </p:txBody>
        </p:sp>
        <p:sp>
          <p:nvSpPr>
            <p:cNvPr id="274457" name="文本框 274456"/>
            <p:cNvSpPr txBox="1"/>
            <p:nvPr/>
          </p:nvSpPr>
          <p:spPr>
            <a:xfrm>
              <a:off x="680" y="1177"/>
              <a:ext cx="139" cy="230"/>
            </a:xfrm>
            <a:prstGeom prst="rect">
              <a:avLst/>
            </a:prstGeom>
            <a:noFill/>
            <a:ln w="9525">
              <a:noFill/>
            </a:ln>
          </p:spPr>
          <p:txBody>
            <a:bodyPr wrap="none" lIns="0" tIns="0" rIns="0" bIns="0" anchor="t" anchorCtr="0">
              <a:spAutoFit/>
            </a:bodyPr>
            <a:lstStyle/>
            <a:p>
              <a:r>
                <a:rPr lang="en-US" altLang="zh-CN" b="1">
                  <a:latin typeface="Times New Roman" panose="02020603050405020304" pitchFamily="18" charset="0"/>
                </a:rPr>
                <a:t>A</a:t>
              </a:r>
            </a:p>
          </p:txBody>
        </p:sp>
        <p:sp>
          <p:nvSpPr>
            <p:cNvPr id="274458" name="文本框 274457"/>
            <p:cNvSpPr txBox="1"/>
            <p:nvPr/>
          </p:nvSpPr>
          <p:spPr>
            <a:xfrm>
              <a:off x="2168" y="1804"/>
              <a:ext cx="128" cy="230"/>
            </a:xfrm>
            <a:prstGeom prst="rect">
              <a:avLst/>
            </a:prstGeom>
            <a:noFill/>
            <a:ln w="9525">
              <a:noFill/>
            </a:ln>
          </p:spPr>
          <p:txBody>
            <a:bodyPr wrap="none" lIns="0" tIns="0" rIns="0" bIns="0" anchor="t" anchorCtr="0">
              <a:spAutoFit/>
            </a:bodyPr>
            <a:lstStyle/>
            <a:p>
              <a:r>
                <a:rPr lang="en-US" altLang="zh-CN" b="1">
                  <a:latin typeface="Times New Roman" panose="02020603050405020304" pitchFamily="18" charset="0"/>
                </a:rPr>
                <a:t>B</a:t>
              </a:r>
            </a:p>
          </p:txBody>
        </p:sp>
        <p:sp>
          <p:nvSpPr>
            <p:cNvPr id="274459" name="文本框 274458"/>
            <p:cNvSpPr txBox="1"/>
            <p:nvPr/>
          </p:nvSpPr>
          <p:spPr>
            <a:xfrm>
              <a:off x="1497" y="3167"/>
              <a:ext cx="247" cy="269"/>
            </a:xfrm>
            <a:prstGeom prst="rect">
              <a:avLst/>
            </a:prstGeom>
            <a:noFill/>
            <a:ln w="9525">
              <a:noFill/>
            </a:ln>
          </p:spPr>
          <p:txBody>
            <a:bodyPr wrap="none" lIns="0" tIns="0" rIns="0" bIns="0" anchor="t" anchorCtr="0">
              <a:spAutoFit/>
            </a:bodyPr>
            <a:lstStyle/>
            <a:p>
              <a:r>
                <a:rPr lang="en-US" altLang="zh-CN" sz="2800" b="1" i="1" dirty="0" err="1">
                  <a:solidFill>
                    <a:schemeClr val="accent2"/>
                  </a:solidFill>
                  <a:latin typeface="Times New Roman" panose="02020603050405020304" pitchFamily="18" charset="0"/>
                </a:rPr>
                <a:t>T</a:t>
              </a:r>
              <a:r>
                <a:rPr lang="en-US" altLang="zh-CN" sz="2800" b="1" baseline="-25000" dirty="0" err="1">
                  <a:solidFill>
                    <a:schemeClr val="accent2"/>
                  </a:solidFill>
                  <a:latin typeface="Times New Roman" panose="02020603050405020304" pitchFamily="18" charset="0"/>
                </a:rPr>
                <a:t>st</a:t>
              </a:r>
              <a:endParaRPr lang="en-US" altLang="zh-CN" sz="2800" b="1" baseline="-25000">
                <a:solidFill>
                  <a:schemeClr val="accent2"/>
                </a:solidFill>
                <a:latin typeface="Times New Roman" panose="02020603050405020304" pitchFamily="18" charset="0"/>
              </a:endParaRPr>
            </a:p>
          </p:txBody>
        </p:sp>
      </p:grpSp>
      <p:grpSp>
        <p:nvGrpSpPr>
          <p:cNvPr id="274460" name="组合 274459"/>
          <p:cNvGrpSpPr/>
          <p:nvPr/>
        </p:nvGrpSpPr>
        <p:grpSpPr>
          <a:xfrm>
            <a:off x="3157538" y="3103563"/>
            <a:ext cx="419100" cy="2332037"/>
            <a:chOff x="4896" y="1584"/>
            <a:chExt cx="264" cy="1469"/>
          </a:xfrm>
        </p:grpSpPr>
        <p:sp>
          <p:nvSpPr>
            <p:cNvPr id="274461" name="直接连接符 274460"/>
            <p:cNvSpPr/>
            <p:nvPr/>
          </p:nvSpPr>
          <p:spPr>
            <a:xfrm>
              <a:off x="5016" y="1584"/>
              <a:ext cx="0" cy="1200"/>
            </a:xfrm>
            <a:prstGeom prst="line">
              <a:avLst/>
            </a:prstGeom>
            <a:ln w="9525" cap="flat" cmpd="sng">
              <a:solidFill>
                <a:schemeClr val="tx1"/>
              </a:solidFill>
              <a:prstDash val="dash"/>
              <a:headEnd type="none" w="med" len="med"/>
              <a:tailEnd type="none" w="med" len="lg"/>
            </a:ln>
          </p:spPr>
        </p:sp>
        <p:sp>
          <p:nvSpPr>
            <p:cNvPr id="274462" name="文本框 274461"/>
            <p:cNvSpPr txBox="1"/>
            <p:nvPr/>
          </p:nvSpPr>
          <p:spPr>
            <a:xfrm>
              <a:off x="4896" y="2784"/>
              <a:ext cx="264" cy="269"/>
            </a:xfrm>
            <a:prstGeom prst="rect">
              <a:avLst/>
            </a:prstGeom>
            <a:noFill/>
            <a:ln w="9525">
              <a:noFill/>
            </a:ln>
          </p:spPr>
          <p:txBody>
            <a:bodyPr wrap="none" lIns="0" tIns="0" rIns="0" bIns="0" anchor="t" anchorCtr="0">
              <a:spAutoFit/>
            </a:bodyPr>
            <a:lstStyle/>
            <a:p>
              <a:r>
                <a:rPr lang="en-US" altLang="zh-CN" sz="2800" b="1" i="1">
                  <a:solidFill>
                    <a:srgbClr val="FF0066"/>
                  </a:solidFill>
                  <a:latin typeface="Times New Roman" panose="02020603050405020304" pitchFamily="18" charset="0"/>
                </a:rPr>
                <a:t>T</a:t>
              </a:r>
              <a:r>
                <a:rPr lang="en-US" altLang="zh-CN" sz="2800" b="1" baseline="-25000">
                  <a:solidFill>
                    <a:srgbClr val="FF0066"/>
                  </a:solidFill>
                  <a:latin typeface="Times New Roman" panose="02020603050405020304" pitchFamily="18" charset="0"/>
                </a:rPr>
                <a:t>m</a:t>
              </a:r>
            </a:p>
          </p:txBody>
        </p:sp>
      </p:grpSp>
      <p:grpSp>
        <p:nvGrpSpPr>
          <p:cNvPr id="274463" name="组合 274462"/>
          <p:cNvGrpSpPr/>
          <p:nvPr/>
        </p:nvGrpSpPr>
        <p:grpSpPr>
          <a:xfrm>
            <a:off x="414338" y="2144713"/>
            <a:ext cx="2011362" cy="3328987"/>
            <a:chOff x="3177" y="811"/>
            <a:chExt cx="1267" cy="2097"/>
          </a:xfrm>
        </p:grpSpPr>
        <p:grpSp>
          <p:nvGrpSpPr>
            <p:cNvPr id="274464" name="组合 274463"/>
            <p:cNvGrpSpPr/>
            <p:nvPr/>
          </p:nvGrpSpPr>
          <p:grpSpPr>
            <a:xfrm>
              <a:off x="3177" y="959"/>
              <a:ext cx="1207" cy="1949"/>
              <a:chOff x="3168" y="1104"/>
              <a:chExt cx="1207" cy="1949"/>
            </a:xfrm>
          </p:grpSpPr>
          <p:sp>
            <p:nvSpPr>
              <p:cNvPr id="274465" name="直接连接符 274464"/>
              <p:cNvSpPr/>
              <p:nvPr/>
            </p:nvSpPr>
            <p:spPr>
              <a:xfrm>
                <a:off x="3504" y="1248"/>
                <a:ext cx="864" cy="0"/>
              </a:xfrm>
              <a:prstGeom prst="line">
                <a:avLst/>
              </a:prstGeom>
              <a:ln w="9525" cap="flat" cmpd="sng">
                <a:solidFill>
                  <a:schemeClr val="tx1"/>
                </a:solidFill>
                <a:prstDash val="dash"/>
                <a:headEnd type="none" w="med" len="med"/>
                <a:tailEnd type="none" w="med" len="lg"/>
              </a:ln>
            </p:spPr>
          </p:sp>
          <p:sp>
            <p:nvSpPr>
              <p:cNvPr id="274466" name="直接连接符 274465"/>
              <p:cNvSpPr/>
              <p:nvPr/>
            </p:nvSpPr>
            <p:spPr>
              <a:xfrm>
                <a:off x="4320" y="1248"/>
                <a:ext cx="0" cy="1536"/>
              </a:xfrm>
              <a:prstGeom prst="line">
                <a:avLst/>
              </a:prstGeom>
              <a:ln w="9525" cap="flat" cmpd="sng">
                <a:solidFill>
                  <a:schemeClr val="tx1"/>
                </a:solidFill>
                <a:prstDash val="dash"/>
                <a:headEnd type="none" w="med" len="med"/>
                <a:tailEnd type="none" w="med" len="lg"/>
              </a:ln>
            </p:spPr>
          </p:sp>
          <p:sp>
            <p:nvSpPr>
              <p:cNvPr id="274467" name="文本框 274466"/>
              <p:cNvSpPr txBox="1"/>
              <p:nvPr/>
            </p:nvSpPr>
            <p:spPr>
              <a:xfrm>
                <a:off x="3168" y="1104"/>
                <a:ext cx="235" cy="269"/>
              </a:xfrm>
              <a:prstGeom prst="rect">
                <a:avLst/>
              </a:prstGeom>
              <a:noFill/>
              <a:ln w="9525">
                <a:noFill/>
              </a:ln>
            </p:spPr>
            <p:txBody>
              <a:bodyPr wrap="none" lIns="0" tIns="0" rIns="0" bIns="0" anchor="t" anchorCtr="0">
                <a:spAutoFit/>
              </a:bodyPr>
              <a:lstStyle/>
              <a:p>
                <a:r>
                  <a:rPr lang="en-US" altLang="zh-CN" sz="2800" b="1" i="1" dirty="0" err="1">
                    <a:solidFill>
                      <a:srgbClr val="008000"/>
                    </a:solidFill>
                    <a:latin typeface="Times New Roman" panose="02020603050405020304" pitchFamily="18" charset="0"/>
                  </a:rPr>
                  <a:t>n</a:t>
                </a:r>
                <a:r>
                  <a:rPr lang="en-US" altLang="zh-CN" sz="2800" b="1" baseline="-25000" dirty="0" err="1">
                    <a:solidFill>
                      <a:srgbClr val="008000"/>
                    </a:solidFill>
                    <a:latin typeface="Times New Roman" panose="02020603050405020304" pitchFamily="18" charset="0"/>
                  </a:rPr>
                  <a:t>N</a:t>
                </a:r>
                <a:endParaRPr lang="en-US" altLang="zh-CN" sz="2800" b="1" baseline="-25000">
                  <a:solidFill>
                    <a:srgbClr val="008000"/>
                  </a:solidFill>
                  <a:latin typeface="Times New Roman" panose="02020603050405020304" pitchFamily="18" charset="0"/>
                </a:endParaRPr>
              </a:p>
            </p:txBody>
          </p:sp>
          <p:sp>
            <p:nvSpPr>
              <p:cNvPr id="274468" name="文本框 274467"/>
              <p:cNvSpPr txBox="1"/>
              <p:nvPr/>
            </p:nvSpPr>
            <p:spPr>
              <a:xfrm>
                <a:off x="4128" y="2784"/>
                <a:ext cx="247" cy="269"/>
              </a:xfrm>
              <a:prstGeom prst="rect">
                <a:avLst/>
              </a:prstGeom>
              <a:noFill/>
              <a:ln w="9525">
                <a:noFill/>
              </a:ln>
            </p:spPr>
            <p:txBody>
              <a:bodyPr wrap="none" lIns="0" tIns="0" rIns="0" bIns="0" anchor="t" anchorCtr="0">
                <a:spAutoFit/>
              </a:bodyPr>
              <a:lstStyle/>
              <a:p>
                <a:r>
                  <a:rPr lang="en-US" altLang="zh-CN" sz="2800" b="1" i="1">
                    <a:solidFill>
                      <a:srgbClr val="008000"/>
                    </a:solidFill>
                    <a:latin typeface="Times New Roman" panose="02020603050405020304" pitchFamily="18" charset="0"/>
                  </a:rPr>
                  <a:t>T</a:t>
                </a:r>
                <a:r>
                  <a:rPr lang="en-US" altLang="zh-CN" sz="2800" b="1" baseline="-25000">
                    <a:solidFill>
                      <a:srgbClr val="008000"/>
                    </a:solidFill>
                    <a:latin typeface="Times New Roman" panose="02020603050405020304" pitchFamily="18" charset="0"/>
                  </a:rPr>
                  <a:t>N</a:t>
                </a:r>
              </a:p>
            </p:txBody>
          </p:sp>
          <p:sp>
            <p:nvSpPr>
              <p:cNvPr id="274469" name="椭圆 274468"/>
              <p:cNvSpPr/>
              <p:nvPr/>
            </p:nvSpPr>
            <p:spPr>
              <a:xfrm>
                <a:off x="4296" y="1212"/>
                <a:ext cx="48" cy="48"/>
              </a:xfrm>
              <a:prstGeom prst="ellipse">
                <a:avLst/>
              </a:prstGeom>
              <a:solidFill>
                <a:srgbClr val="FF0000"/>
              </a:solidFill>
              <a:ln w="9525" cap="flat" cmpd="sng">
                <a:solidFill>
                  <a:schemeClr val="tx1"/>
                </a:solidFill>
                <a:prstDash val="solid"/>
                <a:headEnd type="none" w="med" len="med"/>
                <a:tailEnd type="none" w="med" len="lg"/>
              </a:ln>
            </p:spPr>
            <p:txBody>
              <a:bodyPr/>
              <a:lstStyle/>
              <a:p>
                <a:endParaRPr lang="zh-CN" altLang="en-US"/>
              </a:p>
            </p:txBody>
          </p:sp>
        </p:grpSp>
        <p:sp>
          <p:nvSpPr>
            <p:cNvPr id="274470" name="文本框 274469"/>
            <p:cNvSpPr txBox="1"/>
            <p:nvPr/>
          </p:nvSpPr>
          <p:spPr>
            <a:xfrm>
              <a:off x="4305" y="811"/>
              <a:ext cx="139" cy="230"/>
            </a:xfrm>
            <a:prstGeom prst="rect">
              <a:avLst/>
            </a:prstGeom>
            <a:noFill/>
            <a:ln w="9525">
              <a:noFill/>
            </a:ln>
          </p:spPr>
          <p:txBody>
            <a:bodyPr wrap="none" lIns="0" tIns="0" rIns="0" bIns="0" anchor="t" anchorCtr="0">
              <a:spAutoFit/>
            </a:bodyPr>
            <a:lstStyle/>
            <a:p>
              <a:r>
                <a:rPr lang="en-US" altLang="zh-CN" b="1">
                  <a:solidFill>
                    <a:srgbClr val="008000"/>
                  </a:solidFill>
                  <a:latin typeface="Times New Roman" panose="02020603050405020304" pitchFamily="18" charset="0"/>
                </a:rPr>
                <a:t>N</a:t>
              </a:r>
            </a:p>
          </p:txBody>
        </p:sp>
      </p:grpSp>
      <p:grpSp>
        <p:nvGrpSpPr>
          <p:cNvPr id="274471" name="组合 274470"/>
          <p:cNvGrpSpPr/>
          <p:nvPr/>
        </p:nvGrpSpPr>
        <p:grpSpPr>
          <a:xfrm>
            <a:off x="379413" y="2535238"/>
            <a:ext cx="2949575" cy="3021012"/>
            <a:chOff x="3335" y="373"/>
            <a:chExt cx="1858" cy="1903"/>
          </a:xfrm>
        </p:grpSpPr>
        <p:sp>
          <p:nvSpPr>
            <p:cNvPr id="274472" name="矩形 274471"/>
            <p:cNvSpPr/>
            <p:nvPr/>
          </p:nvSpPr>
          <p:spPr>
            <a:xfrm>
              <a:off x="5054" y="373"/>
              <a:ext cx="139" cy="230"/>
            </a:xfrm>
            <a:prstGeom prst="rect">
              <a:avLst/>
            </a:prstGeom>
            <a:noFill/>
            <a:ln w="9525">
              <a:noFill/>
            </a:ln>
          </p:spPr>
          <p:txBody>
            <a:bodyPr wrap="none" lIns="0" tIns="0" rIns="0" bIns="0" anchor="t" anchorCtr="0">
              <a:spAutoFit/>
            </a:bodyPr>
            <a:lstStyle/>
            <a:p>
              <a:pPr algn="ctr"/>
              <a:r>
                <a:rPr lang="en-US" altLang="zh-CN" b="1">
                  <a:solidFill>
                    <a:srgbClr val="FF33CC"/>
                  </a:solidFill>
                  <a:latin typeface="Times New Roman" panose="02020603050405020304" pitchFamily="18" charset="0"/>
                </a:rPr>
                <a:t>D</a:t>
              </a:r>
            </a:p>
          </p:txBody>
        </p:sp>
        <p:grpSp>
          <p:nvGrpSpPr>
            <p:cNvPr id="274473" name="组合 274472"/>
            <p:cNvGrpSpPr/>
            <p:nvPr/>
          </p:nvGrpSpPr>
          <p:grpSpPr>
            <a:xfrm>
              <a:off x="3335" y="497"/>
              <a:ext cx="1785" cy="1779"/>
              <a:chOff x="2519" y="761"/>
              <a:chExt cx="1785" cy="1779"/>
            </a:xfrm>
          </p:grpSpPr>
          <p:sp>
            <p:nvSpPr>
              <p:cNvPr id="274474" name="直接连接符 274473"/>
              <p:cNvSpPr/>
              <p:nvPr/>
            </p:nvSpPr>
            <p:spPr>
              <a:xfrm flipH="1">
                <a:off x="2856" y="852"/>
                <a:ext cx="1356" cy="0"/>
              </a:xfrm>
              <a:prstGeom prst="line">
                <a:avLst/>
              </a:prstGeom>
              <a:ln w="28575" cap="flat" cmpd="sng">
                <a:solidFill>
                  <a:srgbClr val="FF33CC"/>
                </a:solidFill>
                <a:prstDash val="sysDot"/>
                <a:headEnd type="none" w="med" len="med"/>
                <a:tailEnd type="none" w="med" len="med"/>
              </a:ln>
            </p:spPr>
          </p:sp>
          <p:sp>
            <p:nvSpPr>
              <p:cNvPr id="274475" name="直接连接符 274474"/>
              <p:cNvSpPr/>
              <p:nvPr/>
            </p:nvSpPr>
            <p:spPr>
              <a:xfrm rot="-5400000" flipH="1">
                <a:off x="3528" y="1560"/>
                <a:ext cx="1356" cy="0"/>
              </a:xfrm>
              <a:prstGeom prst="line">
                <a:avLst/>
              </a:prstGeom>
              <a:ln w="28575" cap="flat" cmpd="sng">
                <a:solidFill>
                  <a:srgbClr val="FF33CC"/>
                </a:solidFill>
                <a:prstDash val="sysDot"/>
                <a:headEnd type="none" w="med" len="med"/>
                <a:tailEnd type="none" w="med" len="med"/>
              </a:ln>
            </p:spPr>
          </p:sp>
          <p:sp>
            <p:nvSpPr>
              <p:cNvPr id="274476" name="矩形 274475"/>
              <p:cNvSpPr/>
              <p:nvPr/>
            </p:nvSpPr>
            <p:spPr>
              <a:xfrm>
                <a:off x="2519" y="761"/>
                <a:ext cx="217" cy="269"/>
              </a:xfrm>
              <a:prstGeom prst="rect">
                <a:avLst/>
              </a:prstGeom>
              <a:noFill/>
              <a:ln w="9525">
                <a:noFill/>
              </a:ln>
            </p:spPr>
            <p:txBody>
              <a:bodyPr wrap="none" lIns="0" tIns="0" rIns="0" bIns="0" anchor="t" anchorCtr="0">
                <a:spAutoFit/>
              </a:bodyPr>
              <a:lstStyle/>
              <a:p>
                <a:pPr algn="ctr"/>
                <a:r>
                  <a:rPr lang="en-US" altLang="zh-CN" sz="2800" b="1" i="1" dirty="0" err="1">
                    <a:solidFill>
                      <a:srgbClr val="FF33CC"/>
                    </a:solidFill>
                    <a:latin typeface="Times New Roman" panose="02020603050405020304" pitchFamily="18" charset="0"/>
                  </a:rPr>
                  <a:t>n</a:t>
                </a:r>
                <a:r>
                  <a:rPr lang="en-US" altLang="zh-CN" b="1" baseline="-25000" dirty="0" err="1">
                    <a:solidFill>
                      <a:srgbClr val="FF33CC"/>
                    </a:solidFill>
                    <a:latin typeface="Times New Roman" panose="02020603050405020304" pitchFamily="18" charset="0"/>
                  </a:rPr>
                  <a:t>D</a:t>
                </a:r>
                <a:endParaRPr lang="en-US" altLang="zh-CN" b="1" baseline="-25000">
                  <a:solidFill>
                    <a:srgbClr val="FF33CC"/>
                  </a:solidFill>
                  <a:latin typeface="Times New Roman" panose="02020603050405020304" pitchFamily="18" charset="0"/>
                </a:endParaRPr>
              </a:p>
            </p:txBody>
          </p:sp>
          <p:graphicFrame>
            <p:nvGraphicFramePr>
              <p:cNvPr id="274477" name="对象 274476"/>
              <p:cNvGraphicFramePr/>
              <p:nvPr/>
            </p:nvGraphicFramePr>
            <p:xfrm>
              <a:off x="4096" y="2284"/>
              <a:ext cx="208" cy="256"/>
            </p:xfrm>
            <a:graphic>
              <a:graphicData uri="http://schemas.openxmlformats.org/presentationml/2006/ole">
                <mc:AlternateContent xmlns:mc="http://schemas.openxmlformats.org/markup-compatibility/2006">
                  <mc:Choice xmlns:v="urn:schemas-microsoft-com:vml" Requires="v">
                    <p:oleObj spid="_x0000_s11298" r:id="rId7" imgW="330200" imgH="405765" progId="Equation.3">
                      <p:embed/>
                    </p:oleObj>
                  </mc:Choice>
                  <mc:Fallback>
                    <p:oleObj r:id="rId7" imgW="330200" imgH="405765" progId="Equation.3">
                      <p:embed/>
                      <p:pic>
                        <p:nvPicPr>
                          <p:cNvPr id="0" name=""/>
                          <p:cNvPicPr/>
                          <p:nvPr/>
                        </p:nvPicPr>
                        <p:blipFill>
                          <a:blip r:embed="rId8">
                            <a:clrChange>
                              <a:clrFrom>
                                <a:srgbClr val="000000"/>
                              </a:clrFrom>
                              <a:clrTo>
                                <a:srgbClr val="FF33CC"/>
                              </a:clrTo>
                            </a:clrChange>
                          </a:blip>
                          <a:stretch>
                            <a:fillRect/>
                          </a:stretch>
                        </p:blipFill>
                        <p:spPr>
                          <a:xfrm>
                            <a:off x="4096" y="2284"/>
                            <a:ext cx="208" cy="256"/>
                          </a:xfrm>
                          <a:prstGeom prst="rect">
                            <a:avLst/>
                          </a:prstGeom>
                          <a:noFill/>
                          <a:ln w="38100">
                            <a:noFill/>
                            <a:miter/>
                          </a:ln>
                        </p:spPr>
                      </p:pic>
                    </p:oleObj>
                  </mc:Fallback>
                </mc:AlternateContent>
              </a:graphicData>
            </a:graphic>
          </p:graphicFrame>
        </p:grpSp>
      </p:grpSp>
      <p:sp>
        <p:nvSpPr>
          <p:cNvPr id="46"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16840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4434">
                                            <p:txEl>
                                              <p:pRg st="0" end="0"/>
                                            </p:txEl>
                                          </p:spTgt>
                                        </p:tgtEl>
                                        <p:attrNameLst>
                                          <p:attrName>style.visibility</p:attrName>
                                        </p:attrNameLst>
                                      </p:cBhvr>
                                      <p:to>
                                        <p:strVal val="visible"/>
                                      </p:to>
                                    </p:set>
                                    <p:animEffect transition="in" filter="wipe(left)">
                                      <p:cBhvr>
                                        <p:cTn id="7" dur="500"/>
                                        <p:tgtEl>
                                          <p:spTgt spid="2744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74435">
                                            <p:txEl>
                                              <p:pRg st="0" end="0"/>
                                            </p:txEl>
                                          </p:spTgt>
                                        </p:tgtEl>
                                        <p:attrNameLst>
                                          <p:attrName>style.visibility</p:attrName>
                                        </p:attrNameLst>
                                      </p:cBhvr>
                                      <p:to>
                                        <p:strVal val="visible"/>
                                      </p:to>
                                    </p:set>
                                    <p:animEffect transition="in" filter="wipe(left)">
                                      <p:cBhvr>
                                        <p:cTn id="12" dur="300"/>
                                        <p:tgtEl>
                                          <p:spTgt spid="274435">
                                            <p:txEl>
                                              <p:pRg st="0" end="0"/>
                                            </p:txEl>
                                          </p:spTgt>
                                        </p:tgtEl>
                                      </p:cBhvr>
                                    </p:animEffect>
                                  </p:childTnLst>
                                </p:cTn>
                              </p:par>
                            </p:childTnLst>
                          </p:cTn>
                        </p:par>
                        <p:par>
                          <p:cTn id="13" fill="hold">
                            <p:stCondLst>
                              <p:cond delay="5700"/>
                            </p:stCondLst>
                            <p:childTnLst>
                              <p:par>
                                <p:cTn id="14" presetID="22" presetClass="entr" presetSubtype="8" fill="hold" nodeType="afterEffect">
                                  <p:stCondLst>
                                    <p:cond delay="0"/>
                                  </p:stCondLst>
                                  <p:childTnLst>
                                    <p:set>
                                      <p:cBhvr>
                                        <p:cTn id="15" dur="1" fill="hold">
                                          <p:stCondLst>
                                            <p:cond delay="0"/>
                                          </p:stCondLst>
                                        </p:cTn>
                                        <p:tgtEl>
                                          <p:spTgt spid="274436"/>
                                        </p:tgtEl>
                                        <p:attrNameLst>
                                          <p:attrName>style.visibility</p:attrName>
                                        </p:attrNameLst>
                                      </p:cBhvr>
                                      <p:to>
                                        <p:strVal val="visible"/>
                                      </p:to>
                                    </p:set>
                                    <p:animEffect transition="in" filter="wipe(left)">
                                      <p:cBhvr>
                                        <p:cTn id="16" dur="500"/>
                                        <p:tgtEl>
                                          <p:spTgt spid="274436"/>
                                        </p:tgtEl>
                                      </p:cBhvr>
                                    </p:animEffect>
                                  </p:childTnLst>
                                </p:cTn>
                              </p:par>
                            </p:childTnLst>
                          </p:cTn>
                        </p:par>
                        <p:par>
                          <p:cTn id="17" fill="hold">
                            <p:stCondLst>
                              <p:cond delay="6200"/>
                            </p:stCondLst>
                            <p:childTnLst>
                              <p:par>
                                <p:cTn id="18" presetID="22" presetClass="entr" presetSubtype="8" fill="hold" nodeType="afterEffect">
                                  <p:stCondLst>
                                    <p:cond delay="0"/>
                                  </p:stCondLst>
                                  <p:childTnLst>
                                    <p:set>
                                      <p:cBhvr>
                                        <p:cTn id="19" dur="1" fill="hold">
                                          <p:stCondLst>
                                            <p:cond delay="0"/>
                                          </p:stCondLst>
                                        </p:cTn>
                                        <p:tgtEl>
                                          <p:spTgt spid="274437"/>
                                        </p:tgtEl>
                                        <p:attrNameLst>
                                          <p:attrName>style.visibility</p:attrName>
                                        </p:attrNameLst>
                                      </p:cBhvr>
                                      <p:to>
                                        <p:strVal val="visible"/>
                                      </p:to>
                                    </p:set>
                                    <p:animEffect transition="in" filter="wipe(left)">
                                      <p:cBhvr>
                                        <p:cTn id="20" dur="500"/>
                                        <p:tgtEl>
                                          <p:spTgt spid="27443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74438"/>
                                        </p:tgtEl>
                                        <p:attrNameLst>
                                          <p:attrName>style.visibility</p:attrName>
                                        </p:attrNameLst>
                                      </p:cBhvr>
                                      <p:to>
                                        <p:strVal val="visible"/>
                                      </p:to>
                                    </p:set>
                                    <p:animEffect transition="in" filter="wipe(left)">
                                      <p:cBhvr>
                                        <p:cTn id="25" dur="500"/>
                                        <p:tgtEl>
                                          <p:spTgt spid="27443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iterate type="wd">
                                    <p:tmPct val="100000"/>
                                  </p:iterate>
                                  <p:childTnLst>
                                    <p:set>
                                      <p:cBhvr>
                                        <p:cTn id="29" dur="1" fill="hold">
                                          <p:stCondLst>
                                            <p:cond delay="0"/>
                                          </p:stCondLst>
                                        </p:cTn>
                                        <p:tgtEl>
                                          <p:spTgt spid="274439">
                                            <p:txEl>
                                              <p:pRg st="0" end="0"/>
                                            </p:txEl>
                                          </p:spTgt>
                                        </p:tgtEl>
                                        <p:attrNameLst>
                                          <p:attrName>style.visibility</p:attrName>
                                        </p:attrNameLst>
                                      </p:cBhvr>
                                      <p:to>
                                        <p:strVal val="visible"/>
                                      </p:to>
                                    </p:set>
                                    <p:animEffect transition="in" filter="wipe(left)">
                                      <p:cBhvr>
                                        <p:cTn id="30" dur="300"/>
                                        <p:tgtEl>
                                          <p:spTgt spid="274439">
                                            <p:txEl>
                                              <p:pRg st="0" end="0"/>
                                            </p:txEl>
                                          </p:spTgt>
                                        </p:tgtEl>
                                      </p:cBhvr>
                                    </p:animEffect>
                                  </p:childTnLst>
                                </p:cTn>
                              </p:par>
                            </p:childTnLst>
                          </p:cTn>
                        </p:par>
                        <p:par>
                          <p:cTn id="31" fill="hold">
                            <p:stCondLst>
                              <p:cond delay="3900"/>
                            </p:stCondLst>
                            <p:childTnLst>
                              <p:par>
                                <p:cTn id="32" presetID="22" presetClass="entr" presetSubtype="8" fill="hold" nodeType="afterEffect">
                                  <p:stCondLst>
                                    <p:cond delay="0"/>
                                  </p:stCondLst>
                                  <p:childTnLst>
                                    <p:set>
                                      <p:cBhvr>
                                        <p:cTn id="33" dur="1" fill="hold">
                                          <p:stCondLst>
                                            <p:cond delay="0"/>
                                          </p:stCondLst>
                                        </p:cTn>
                                        <p:tgtEl>
                                          <p:spTgt spid="274440"/>
                                        </p:tgtEl>
                                        <p:attrNameLst>
                                          <p:attrName>style.visibility</p:attrName>
                                        </p:attrNameLst>
                                      </p:cBhvr>
                                      <p:to>
                                        <p:strVal val="visible"/>
                                      </p:to>
                                    </p:set>
                                    <p:animEffect transition="in" filter="wipe(left)">
                                      <p:cBhvr>
                                        <p:cTn id="34" dur="500"/>
                                        <p:tgtEl>
                                          <p:spTgt spid="274440"/>
                                        </p:tgtEl>
                                      </p:cBhvr>
                                    </p:animEffect>
                                  </p:childTnLst>
                                </p:cTn>
                              </p:par>
                            </p:childTnLst>
                          </p:cTn>
                        </p:par>
                        <p:par>
                          <p:cTn id="35" fill="hold">
                            <p:stCondLst>
                              <p:cond delay="4400"/>
                            </p:stCondLst>
                            <p:childTnLst>
                              <p:par>
                                <p:cTn id="36" presetID="22" presetClass="entr" presetSubtype="8" fill="hold" grpId="0" nodeType="afterEffect">
                                  <p:stCondLst>
                                    <p:cond delay="0"/>
                                  </p:stCondLst>
                                  <p:iterate type="wd">
                                    <p:tmPct val="100000"/>
                                  </p:iterate>
                                  <p:childTnLst>
                                    <p:set>
                                      <p:cBhvr>
                                        <p:cTn id="37" dur="1" fill="hold">
                                          <p:stCondLst>
                                            <p:cond delay="0"/>
                                          </p:stCondLst>
                                        </p:cTn>
                                        <p:tgtEl>
                                          <p:spTgt spid="274441">
                                            <p:txEl>
                                              <p:pRg st="0" end="0"/>
                                            </p:txEl>
                                          </p:spTgt>
                                        </p:tgtEl>
                                        <p:attrNameLst>
                                          <p:attrName>style.visibility</p:attrName>
                                        </p:attrNameLst>
                                      </p:cBhvr>
                                      <p:to>
                                        <p:strVal val="visible"/>
                                      </p:to>
                                    </p:set>
                                    <p:animEffect transition="in" filter="wipe(left)">
                                      <p:cBhvr>
                                        <p:cTn id="38" dur="300"/>
                                        <p:tgtEl>
                                          <p:spTgt spid="274441">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74442">
                                            <p:txEl>
                                              <p:pRg st="0" end="0"/>
                                            </p:txEl>
                                          </p:spTgt>
                                        </p:tgtEl>
                                        <p:attrNameLst>
                                          <p:attrName>style.visibility</p:attrName>
                                        </p:attrNameLst>
                                      </p:cBhvr>
                                      <p:to>
                                        <p:strVal val="visible"/>
                                      </p:to>
                                    </p:set>
                                    <p:animEffect transition="in" filter="wipe(left)">
                                      <p:cBhvr>
                                        <p:cTn id="43" dur="500"/>
                                        <p:tgtEl>
                                          <p:spTgt spid="274442">
                                            <p:txEl>
                                              <p:pRg st="0" end="0"/>
                                            </p:txEl>
                                          </p:spTgt>
                                        </p:tgtEl>
                                      </p:cBhvr>
                                    </p:animEffect>
                                  </p:childTnLst>
                                </p:cTn>
                              </p:par>
                            </p:childTnLst>
                          </p:cTn>
                        </p:par>
                        <p:par>
                          <p:cTn id="44" fill="hold">
                            <p:stCondLst>
                              <p:cond delay="500"/>
                            </p:stCondLst>
                            <p:childTnLst>
                              <p:par>
                                <p:cTn id="45" presetID="22" presetClass="entr" presetSubtype="8" fill="hold" nodeType="afterEffect">
                                  <p:stCondLst>
                                    <p:cond delay="0"/>
                                  </p:stCondLst>
                                  <p:childTnLst>
                                    <p:set>
                                      <p:cBhvr>
                                        <p:cTn id="46" dur="1" fill="hold">
                                          <p:stCondLst>
                                            <p:cond delay="0"/>
                                          </p:stCondLst>
                                        </p:cTn>
                                        <p:tgtEl>
                                          <p:spTgt spid="274449"/>
                                        </p:tgtEl>
                                        <p:attrNameLst>
                                          <p:attrName>style.visibility</p:attrName>
                                        </p:attrNameLst>
                                      </p:cBhvr>
                                      <p:to>
                                        <p:strVal val="visible"/>
                                      </p:to>
                                    </p:set>
                                    <p:animEffect transition="in" filter="wipe(left)">
                                      <p:cBhvr>
                                        <p:cTn id="47" dur="500"/>
                                        <p:tgtEl>
                                          <p:spTgt spid="27444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274460"/>
                                        </p:tgtEl>
                                        <p:attrNameLst>
                                          <p:attrName>style.visibility</p:attrName>
                                        </p:attrNameLst>
                                      </p:cBhvr>
                                      <p:to>
                                        <p:strVal val="visible"/>
                                      </p:to>
                                    </p:set>
                                    <p:animEffect transition="in" filter="wipe(up)">
                                      <p:cBhvr>
                                        <p:cTn id="52" dur="500"/>
                                        <p:tgtEl>
                                          <p:spTgt spid="27446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274463"/>
                                        </p:tgtEl>
                                        <p:attrNameLst>
                                          <p:attrName>style.visibility</p:attrName>
                                        </p:attrNameLst>
                                      </p:cBhvr>
                                      <p:to>
                                        <p:strVal val="visible"/>
                                      </p:to>
                                    </p:set>
                                    <p:animEffect transition="in" filter="wipe(left)">
                                      <p:cBhvr>
                                        <p:cTn id="57" dur="500"/>
                                        <p:tgtEl>
                                          <p:spTgt spid="27446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274443">
                                            <p:txEl>
                                              <p:pRg st="0" end="0"/>
                                            </p:txEl>
                                          </p:spTgt>
                                        </p:tgtEl>
                                        <p:attrNameLst>
                                          <p:attrName>style.visibility</p:attrName>
                                        </p:attrNameLst>
                                      </p:cBhvr>
                                      <p:to>
                                        <p:strVal val="visible"/>
                                      </p:to>
                                    </p:set>
                                    <p:animEffect transition="in" filter="wipe(left)">
                                      <p:cBhvr>
                                        <p:cTn id="62" dur="300"/>
                                        <p:tgtEl>
                                          <p:spTgt spid="274443">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274444">
                                            <p:txEl>
                                              <p:pRg st="0" end="0"/>
                                            </p:txEl>
                                          </p:spTgt>
                                        </p:tgtEl>
                                        <p:attrNameLst>
                                          <p:attrName>style.visibility</p:attrName>
                                        </p:attrNameLst>
                                      </p:cBhvr>
                                      <p:to>
                                        <p:strVal val="visible"/>
                                      </p:to>
                                    </p:set>
                                    <p:animEffect transition="in" filter="wipe(left)">
                                      <p:cBhvr>
                                        <p:cTn id="67" dur="300"/>
                                        <p:tgtEl>
                                          <p:spTgt spid="274444">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iterate type="wd">
                                    <p:tmPct val="100000"/>
                                  </p:iterate>
                                  <p:childTnLst>
                                    <p:set>
                                      <p:cBhvr>
                                        <p:cTn id="71" dur="1" fill="hold">
                                          <p:stCondLst>
                                            <p:cond delay="0"/>
                                          </p:stCondLst>
                                        </p:cTn>
                                        <p:tgtEl>
                                          <p:spTgt spid="274444">
                                            <p:txEl>
                                              <p:pRg st="1" end="1"/>
                                            </p:txEl>
                                          </p:spTgt>
                                        </p:tgtEl>
                                        <p:attrNameLst>
                                          <p:attrName>style.visibility</p:attrName>
                                        </p:attrNameLst>
                                      </p:cBhvr>
                                      <p:to>
                                        <p:strVal val="visible"/>
                                      </p:to>
                                    </p:set>
                                    <p:animEffect transition="in" filter="wipe(left)">
                                      <p:cBhvr>
                                        <p:cTn id="72" dur="300"/>
                                        <p:tgtEl>
                                          <p:spTgt spid="274444">
                                            <p:txEl>
                                              <p:pRg st="1" end="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274471"/>
                                        </p:tgtEl>
                                        <p:attrNameLst>
                                          <p:attrName>style.visibility</p:attrName>
                                        </p:attrNameLst>
                                      </p:cBhvr>
                                      <p:to>
                                        <p:strVal val="visible"/>
                                      </p:to>
                                    </p:set>
                                    <p:animEffect transition="in" filter="wipe(left)">
                                      <p:cBhvr>
                                        <p:cTn id="77" dur="500"/>
                                        <p:tgtEl>
                                          <p:spTgt spid="274471"/>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274445"/>
                                        </p:tgtEl>
                                        <p:attrNameLst>
                                          <p:attrName>style.visibility</p:attrName>
                                        </p:attrNameLst>
                                      </p:cBhvr>
                                      <p:to>
                                        <p:strVal val="visible"/>
                                      </p:to>
                                    </p:set>
                                    <p:animEffect transition="in" filter="wipe(left)">
                                      <p:cBhvr>
                                        <p:cTn id="82" dur="500"/>
                                        <p:tgtEl>
                                          <p:spTgt spid="274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4" grpId="0" build="p"/>
      <p:bldP spid="274435" grpId="0" build="p"/>
      <p:bldP spid="274439" grpId="0" build="p"/>
      <p:bldP spid="274441" grpId="0" build="p" advAuto="1000"/>
      <p:bldP spid="274442" grpId="0" build="p"/>
      <p:bldP spid="274443" grpId="0" build="p"/>
      <p:bldP spid="274444"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5458" name="组合 275457"/>
          <p:cNvGrpSpPr/>
          <p:nvPr/>
        </p:nvGrpSpPr>
        <p:grpSpPr>
          <a:xfrm>
            <a:off x="5054600" y="0"/>
            <a:ext cx="3549650" cy="3548063"/>
            <a:chOff x="184" y="647"/>
            <a:chExt cx="2236" cy="2496"/>
          </a:xfrm>
        </p:grpSpPr>
        <p:sp>
          <p:nvSpPr>
            <p:cNvPr id="275459" name="直接连接符 275458"/>
            <p:cNvSpPr/>
            <p:nvPr/>
          </p:nvSpPr>
          <p:spPr>
            <a:xfrm>
              <a:off x="515" y="2854"/>
              <a:ext cx="1645" cy="0"/>
            </a:xfrm>
            <a:prstGeom prst="line">
              <a:avLst/>
            </a:prstGeom>
            <a:ln w="28575" cap="flat" cmpd="sng">
              <a:solidFill>
                <a:schemeClr val="tx1"/>
              </a:solidFill>
              <a:prstDash val="solid"/>
              <a:headEnd type="none" w="med" len="med"/>
              <a:tailEnd type="stealth" w="med" len="lg"/>
            </a:ln>
          </p:spPr>
        </p:sp>
        <p:sp>
          <p:nvSpPr>
            <p:cNvPr id="275460" name="直接连接符 275459"/>
            <p:cNvSpPr/>
            <p:nvPr/>
          </p:nvSpPr>
          <p:spPr>
            <a:xfrm flipV="1">
              <a:off x="517" y="839"/>
              <a:ext cx="0" cy="2016"/>
            </a:xfrm>
            <a:prstGeom prst="line">
              <a:avLst/>
            </a:prstGeom>
            <a:ln w="28575" cap="flat" cmpd="sng">
              <a:solidFill>
                <a:schemeClr val="tx1"/>
              </a:solidFill>
              <a:prstDash val="solid"/>
              <a:headEnd type="none" w="med" len="med"/>
              <a:tailEnd type="stealth" w="med" len="lg"/>
            </a:ln>
          </p:spPr>
        </p:sp>
        <p:sp>
          <p:nvSpPr>
            <p:cNvPr id="275461" name="任意多边形 275460"/>
            <p:cNvSpPr/>
            <p:nvPr/>
          </p:nvSpPr>
          <p:spPr>
            <a:xfrm rot="5400000">
              <a:off x="482" y="1161"/>
              <a:ext cx="1728" cy="1659"/>
            </a:xfrm>
            <a:custGeom>
              <a:avLst/>
              <a:gdLst/>
              <a:ahLst/>
              <a:cxnLst/>
              <a:rect l="0" t="0" r="0" b="0"/>
              <a:pathLst>
                <a:path w="1776" h="1659">
                  <a:moveTo>
                    <a:pt x="0" y="1659"/>
                  </a:moveTo>
                  <a:cubicBezTo>
                    <a:pt x="72" y="1417"/>
                    <a:pt x="256" y="420"/>
                    <a:pt x="433" y="210"/>
                  </a:cubicBezTo>
                  <a:cubicBezTo>
                    <a:pt x="610" y="0"/>
                    <a:pt x="916" y="353"/>
                    <a:pt x="1060" y="401"/>
                  </a:cubicBezTo>
                  <a:cubicBezTo>
                    <a:pt x="1204" y="449"/>
                    <a:pt x="1178" y="459"/>
                    <a:pt x="1297" y="501"/>
                  </a:cubicBezTo>
                  <a:cubicBezTo>
                    <a:pt x="1416" y="543"/>
                    <a:pt x="1676" y="620"/>
                    <a:pt x="1776" y="651"/>
                  </a:cubicBezTo>
                </a:path>
              </a:pathLst>
            </a:custGeom>
            <a:noFill/>
            <a:ln w="38100" cap="flat" cmpd="sng">
              <a:solidFill>
                <a:srgbClr val="CC3399">
                  <a:alpha val="100000"/>
                </a:srgbClr>
              </a:solidFill>
              <a:prstDash val="solid"/>
              <a:headEnd type="none" w="med" len="med"/>
              <a:tailEnd type="none" w="med" len="lg"/>
            </a:ln>
          </p:spPr>
          <p:txBody>
            <a:bodyPr/>
            <a:lstStyle/>
            <a:p>
              <a:endParaRPr lang="zh-CN" altLang="en-US"/>
            </a:p>
          </p:txBody>
        </p:sp>
        <p:sp>
          <p:nvSpPr>
            <p:cNvPr id="275462" name="文本框 275461"/>
            <p:cNvSpPr txBox="1"/>
            <p:nvPr/>
          </p:nvSpPr>
          <p:spPr>
            <a:xfrm>
              <a:off x="565" y="647"/>
              <a:ext cx="125" cy="300"/>
            </a:xfrm>
            <a:prstGeom prst="rect">
              <a:avLst/>
            </a:prstGeom>
            <a:noFill/>
            <a:ln w="9525">
              <a:noFill/>
            </a:ln>
          </p:spPr>
          <p:txBody>
            <a:bodyPr wrap="none" lIns="0" tIns="0" rIns="0" bIns="0" anchor="t" anchorCtr="0">
              <a:spAutoFit/>
            </a:bodyPr>
            <a:lstStyle/>
            <a:p>
              <a:r>
                <a:rPr lang="en-US" altLang="zh-CN" sz="2800" b="1" i="1">
                  <a:solidFill>
                    <a:schemeClr val="accent2"/>
                  </a:solidFill>
                  <a:latin typeface="Times New Roman" panose="02020603050405020304" pitchFamily="18" charset="0"/>
                </a:rPr>
                <a:t>n</a:t>
              </a:r>
              <a:endParaRPr lang="en-US" altLang="zh-CN" sz="2800" b="1">
                <a:solidFill>
                  <a:schemeClr val="accent2"/>
                </a:solidFill>
                <a:latin typeface="Times New Roman" panose="02020603050405020304" pitchFamily="18" charset="0"/>
              </a:endParaRPr>
            </a:p>
          </p:txBody>
        </p:sp>
        <p:sp>
          <p:nvSpPr>
            <p:cNvPr id="275463" name="文本框 275462"/>
            <p:cNvSpPr txBox="1"/>
            <p:nvPr/>
          </p:nvSpPr>
          <p:spPr>
            <a:xfrm>
              <a:off x="325" y="2663"/>
              <a:ext cx="96" cy="257"/>
            </a:xfrm>
            <a:prstGeom prst="rect">
              <a:avLst/>
            </a:prstGeom>
            <a:noFill/>
            <a:ln w="9525">
              <a:noFill/>
            </a:ln>
          </p:spPr>
          <p:txBody>
            <a:bodyPr wrap="none" lIns="0" tIns="0" rIns="0" bIns="0" anchor="t" anchorCtr="0">
              <a:spAutoFit/>
            </a:bodyPr>
            <a:lstStyle/>
            <a:p>
              <a:r>
                <a:rPr lang="en-US" altLang="zh-CN" b="1">
                  <a:solidFill>
                    <a:schemeClr val="accent2"/>
                  </a:solidFill>
                  <a:latin typeface="Times New Roman" panose="02020603050405020304" pitchFamily="18" charset="0"/>
                </a:rPr>
                <a:t>0</a:t>
              </a:r>
            </a:p>
          </p:txBody>
        </p:sp>
        <p:sp>
          <p:nvSpPr>
            <p:cNvPr id="275464" name="文本框 275463"/>
            <p:cNvSpPr txBox="1"/>
            <p:nvPr/>
          </p:nvSpPr>
          <p:spPr>
            <a:xfrm>
              <a:off x="217" y="935"/>
              <a:ext cx="201" cy="301"/>
            </a:xfrm>
            <a:prstGeom prst="rect">
              <a:avLst/>
            </a:prstGeom>
            <a:noFill/>
            <a:ln w="9525">
              <a:noFill/>
            </a:ln>
          </p:spPr>
          <p:txBody>
            <a:bodyPr wrap="none" lIns="0" tIns="0" rIns="0" bIns="0" anchor="t" anchorCtr="0">
              <a:spAutoFit/>
            </a:bodyPr>
            <a:lstStyle/>
            <a:p>
              <a:r>
                <a:rPr lang="en-US" altLang="zh-CN" sz="2800" b="1" i="1">
                  <a:solidFill>
                    <a:srgbClr val="D60093"/>
                  </a:solidFill>
                  <a:latin typeface="Times New Roman" panose="02020603050405020304" pitchFamily="18" charset="0"/>
                </a:rPr>
                <a:t>n</a:t>
              </a:r>
              <a:r>
                <a:rPr lang="en-US" altLang="zh-CN" sz="2800" b="1" baseline="-25000">
                  <a:solidFill>
                    <a:srgbClr val="D60093"/>
                  </a:solidFill>
                  <a:latin typeface="Times New Roman" panose="02020603050405020304" pitchFamily="18" charset="0"/>
                </a:rPr>
                <a:t>1</a:t>
              </a:r>
              <a:endParaRPr lang="en-US" altLang="zh-CN" sz="2800" b="1">
                <a:solidFill>
                  <a:srgbClr val="D60093"/>
                </a:solidFill>
                <a:latin typeface="Times New Roman" panose="02020603050405020304" pitchFamily="18" charset="0"/>
              </a:endParaRPr>
            </a:p>
          </p:txBody>
        </p:sp>
        <p:sp>
          <p:nvSpPr>
            <p:cNvPr id="275465" name="文本框 275464"/>
            <p:cNvSpPr txBox="1"/>
            <p:nvPr/>
          </p:nvSpPr>
          <p:spPr>
            <a:xfrm>
              <a:off x="2139" y="2726"/>
              <a:ext cx="281" cy="257"/>
            </a:xfrm>
            <a:prstGeom prst="rect">
              <a:avLst/>
            </a:prstGeom>
            <a:noFill/>
            <a:ln w="9525">
              <a:noFill/>
            </a:ln>
          </p:spPr>
          <p:txBody>
            <a:bodyPr wrap="none" lIns="0" tIns="0" rIns="0" bIns="0" anchor="t" anchorCtr="0">
              <a:spAutoFit/>
            </a:bodyPr>
            <a:lstStyle/>
            <a:p>
              <a:r>
                <a:rPr lang="en-US" altLang="zh-CN" b="1" i="1">
                  <a:latin typeface="Times New Roman" panose="02020603050405020304" pitchFamily="18" charset="0"/>
                </a:rPr>
                <a:t>T</a:t>
              </a:r>
              <a:r>
                <a:rPr lang="en-US" altLang="zh-CN" b="1" baseline="-25000">
                  <a:latin typeface="Times New Roman" panose="02020603050405020304" pitchFamily="18" charset="0"/>
                </a:rPr>
                <a:t>em</a:t>
              </a:r>
            </a:p>
          </p:txBody>
        </p:sp>
        <p:sp>
          <p:nvSpPr>
            <p:cNvPr id="275466" name="文本框 275465"/>
            <p:cNvSpPr txBox="1"/>
            <p:nvPr/>
          </p:nvSpPr>
          <p:spPr>
            <a:xfrm>
              <a:off x="603" y="852"/>
              <a:ext cx="0" cy="257"/>
            </a:xfrm>
            <a:prstGeom prst="rect">
              <a:avLst/>
            </a:prstGeom>
            <a:noFill/>
            <a:ln w="9525">
              <a:noFill/>
            </a:ln>
          </p:spPr>
          <p:txBody>
            <a:bodyPr wrap="none" lIns="0" tIns="0" rIns="0" bIns="0" anchor="t" anchorCtr="0">
              <a:spAutoFit/>
            </a:bodyPr>
            <a:lstStyle/>
            <a:p>
              <a:endParaRPr lang="zh-CN" altLang="en-US" b="1" dirty="0">
                <a:latin typeface="Times New Roman" panose="02020603050405020304" pitchFamily="18" charset="0"/>
              </a:endParaRPr>
            </a:p>
          </p:txBody>
        </p:sp>
        <p:sp>
          <p:nvSpPr>
            <p:cNvPr id="275467" name="文本框 275466"/>
            <p:cNvSpPr txBox="1"/>
            <p:nvPr/>
          </p:nvSpPr>
          <p:spPr>
            <a:xfrm>
              <a:off x="2091" y="1479"/>
              <a:ext cx="0" cy="257"/>
            </a:xfrm>
            <a:prstGeom prst="rect">
              <a:avLst/>
            </a:prstGeom>
            <a:noFill/>
            <a:ln w="9525">
              <a:noFill/>
            </a:ln>
          </p:spPr>
          <p:txBody>
            <a:bodyPr wrap="none" lIns="0" tIns="0" rIns="0" bIns="0" anchor="t" anchorCtr="0">
              <a:spAutoFit/>
            </a:bodyPr>
            <a:lstStyle/>
            <a:p>
              <a:endParaRPr lang="zh-CN" altLang="en-US" b="1" dirty="0">
                <a:latin typeface="Times New Roman" panose="02020603050405020304" pitchFamily="18" charset="0"/>
              </a:endParaRPr>
            </a:p>
          </p:txBody>
        </p:sp>
        <p:sp>
          <p:nvSpPr>
            <p:cNvPr id="275468" name="文本框 275467"/>
            <p:cNvSpPr txBox="1"/>
            <p:nvPr/>
          </p:nvSpPr>
          <p:spPr>
            <a:xfrm>
              <a:off x="1456" y="2843"/>
              <a:ext cx="247" cy="300"/>
            </a:xfrm>
            <a:prstGeom prst="rect">
              <a:avLst/>
            </a:prstGeom>
            <a:noFill/>
            <a:ln w="9525">
              <a:noFill/>
            </a:ln>
          </p:spPr>
          <p:txBody>
            <a:bodyPr wrap="none" lIns="0" tIns="0" rIns="0" bIns="0" anchor="t" anchorCtr="0">
              <a:spAutoFit/>
            </a:bodyPr>
            <a:lstStyle/>
            <a:p>
              <a:r>
                <a:rPr lang="en-US" altLang="zh-CN" sz="2800" b="1" i="1" dirty="0" err="1">
                  <a:solidFill>
                    <a:schemeClr val="accent2"/>
                  </a:solidFill>
                  <a:latin typeface="Times New Roman" panose="02020603050405020304" pitchFamily="18" charset="0"/>
                </a:rPr>
                <a:t>T</a:t>
              </a:r>
              <a:r>
                <a:rPr lang="en-US" altLang="zh-CN" sz="2800" b="1" baseline="-25000" dirty="0" err="1">
                  <a:solidFill>
                    <a:schemeClr val="accent2"/>
                  </a:solidFill>
                  <a:latin typeface="Times New Roman" panose="02020603050405020304" pitchFamily="18" charset="0"/>
                </a:rPr>
                <a:t>st</a:t>
              </a:r>
              <a:endParaRPr lang="en-US" altLang="zh-CN" sz="2800" b="1" baseline="-25000">
                <a:solidFill>
                  <a:schemeClr val="accent2"/>
                </a:solidFill>
                <a:latin typeface="Times New Roman" panose="02020603050405020304" pitchFamily="18" charset="0"/>
              </a:endParaRPr>
            </a:p>
          </p:txBody>
        </p:sp>
        <p:sp>
          <p:nvSpPr>
            <p:cNvPr id="275469" name="直接连接符 275468"/>
            <p:cNvSpPr/>
            <p:nvPr/>
          </p:nvSpPr>
          <p:spPr>
            <a:xfrm>
              <a:off x="2032" y="1643"/>
              <a:ext cx="0" cy="1200"/>
            </a:xfrm>
            <a:prstGeom prst="line">
              <a:avLst/>
            </a:prstGeom>
            <a:ln w="9525" cap="flat" cmpd="sng">
              <a:solidFill>
                <a:srgbClr val="FF0066"/>
              </a:solidFill>
              <a:prstDash val="dash"/>
              <a:headEnd type="none" w="med" len="med"/>
              <a:tailEnd type="none" w="med" len="lg"/>
            </a:ln>
          </p:spPr>
        </p:sp>
        <p:sp>
          <p:nvSpPr>
            <p:cNvPr id="275470" name="文本框 275469"/>
            <p:cNvSpPr txBox="1"/>
            <p:nvPr/>
          </p:nvSpPr>
          <p:spPr>
            <a:xfrm>
              <a:off x="1912" y="2843"/>
              <a:ext cx="264" cy="300"/>
            </a:xfrm>
            <a:prstGeom prst="rect">
              <a:avLst/>
            </a:prstGeom>
            <a:noFill/>
            <a:ln w="9525">
              <a:noFill/>
            </a:ln>
          </p:spPr>
          <p:txBody>
            <a:bodyPr wrap="none" lIns="0" tIns="0" rIns="0" bIns="0" anchor="t" anchorCtr="0">
              <a:spAutoFit/>
            </a:bodyPr>
            <a:lstStyle/>
            <a:p>
              <a:r>
                <a:rPr lang="en-US" altLang="zh-CN" sz="2800" b="1" i="1">
                  <a:solidFill>
                    <a:srgbClr val="FF0066"/>
                  </a:solidFill>
                  <a:latin typeface="Times New Roman" panose="02020603050405020304" pitchFamily="18" charset="0"/>
                </a:rPr>
                <a:t>T</a:t>
              </a:r>
              <a:r>
                <a:rPr lang="en-US" altLang="zh-CN" sz="2800" b="1" baseline="-25000">
                  <a:solidFill>
                    <a:srgbClr val="FF0066"/>
                  </a:solidFill>
                  <a:latin typeface="Times New Roman" panose="02020603050405020304" pitchFamily="18" charset="0"/>
                </a:rPr>
                <a:t>m</a:t>
              </a:r>
            </a:p>
          </p:txBody>
        </p:sp>
        <p:sp>
          <p:nvSpPr>
            <p:cNvPr id="275471" name="直接连接符 275470"/>
            <p:cNvSpPr/>
            <p:nvPr/>
          </p:nvSpPr>
          <p:spPr>
            <a:xfrm>
              <a:off x="520" y="1331"/>
              <a:ext cx="864" cy="0"/>
            </a:xfrm>
            <a:prstGeom prst="line">
              <a:avLst/>
            </a:prstGeom>
            <a:ln w="9525" cap="flat" cmpd="sng">
              <a:solidFill>
                <a:srgbClr val="008000"/>
              </a:solidFill>
              <a:prstDash val="dash"/>
              <a:headEnd type="none" w="med" len="med"/>
              <a:tailEnd type="none" w="med" len="lg"/>
            </a:ln>
          </p:spPr>
        </p:sp>
        <p:sp>
          <p:nvSpPr>
            <p:cNvPr id="275472" name="直接连接符 275471"/>
            <p:cNvSpPr/>
            <p:nvPr/>
          </p:nvSpPr>
          <p:spPr>
            <a:xfrm>
              <a:off x="1336" y="1331"/>
              <a:ext cx="0" cy="1536"/>
            </a:xfrm>
            <a:prstGeom prst="line">
              <a:avLst/>
            </a:prstGeom>
            <a:ln w="9525" cap="flat" cmpd="sng">
              <a:solidFill>
                <a:srgbClr val="008000"/>
              </a:solidFill>
              <a:prstDash val="dash"/>
              <a:headEnd type="none" w="med" len="med"/>
              <a:tailEnd type="none" w="med" len="lg"/>
            </a:ln>
          </p:spPr>
        </p:sp>
        <p:sp>
          <p:nvSpPr>
            <p:cNvPr id="275473" name="文本框 275472"/>
            <p:cNvSpPr txBox="1"/>
            <p:nvPr/>
          </p:nvSpPr>
          <p:spPr>
            <a:xfrm>
              <a:off x="184" y="1186"/>
              <a:ext cx="235" cy="301"/>
            </a:xfrm>
            <a:prstGeom prst="rect">
              <a:avLst/>
            </a:prstGeom>
            <a:noFill/>
            <a:ln w="9525">
              <a:noFill/>
            </a:ln>
          </p:spPr>
          <p:txBody>
            <a:bodyPr wrap="none" lIns="0" tIns="0" rIns="0" bIns="0" anchor="t" anchorCtr="0">
              <a:spAutoFit/>
            </a:bodyPr>
            <a:lstStyle/>
            <a:p>
              <a:r>
                <a:rPr lang="en-US" altLang="zh-CN" sz="2800" b="1" i="1" dirty="0" err="1">
                  <a:solidFill>
                    <a:srgbClr val="008000"/>
                  </a:solidFill>
                  <a:latin typeface="Times New Roman" panose="02020603050405020304" pitchFamily="18" charset="0"/>
                </a:rPr>
                <a:t>n</a:t>
              </a:r>
              <a:r>
                <a:rPr lang="en-US" altLang="zh-CN" sz="2800" b="1" baseline="-25000" dirty="0" err="1">
                  <a:solidFill>
                    <a:srgbClr val="008000"/>
                  </a:solidFill>
                  <a:latin typeface="Times New Roman" panose="02020603050405020304" pitchFamily="18" charset="0"/>
                </a:rPr>
                <a:t>N</a:t>
              </a:r>
              <a:endParaRPr lang="en-US" altLang="zh-CN" sz="2800" b="1" baseline="-25000">
                <a:solidFill>
                  <a:srgbClr val="008000"/>
                </a:solidFill>
                <a:latin typeface="Times New Roman" panose="02020603050405020304" pitchFamily="18" charset="0"/>
              </a:endParaRPr>
            </a:p>
          </p:txBody>
        </p:sp>
        <p:sp>
          <p:nvSpPr>
            <p:cNvPr id="275474" name="文本框 275473"/>
            <p:cNvSpPr txBox="1"/>
            <p:nvPr/>
          </p:nvSpPr>
          <p:spPr>
            <a:xfrm>
              <a:off x="1120" y="2843"/>
              <a:ext cx="247" cy="300"/>
            </a:xfrm>
            <a:prstGeom prst="rect">
              <a:avLst/>
            </a:prstGeom>
            <a:noFill/>
            <a:ln w="9525">
              <a:noFill/>
            </a:ln>
          </p:spPr>
          <p:txBody>
            <a:bodyPr wrap="none" lIns="0" tIns="0" rIns="0" bIns="0" anchor="t" anchorCtr="0">
              <a:spAutoFit/>
            </a:bodyPr>
            <a:lstStyle/>
            <a:p>
              <a:r>
                <a:rPr lang="en-US" altLang="zh-CN" sz="2800" b="1" i="1">
                  <a:solidFill>
                    <a:srgbClr val="008000"/>
                  </a:solidFill>
                  <a:latin typeface="Times New Roman" panose="02020603050405020304" pitchFamily="18" charset="0"/>
                </a:rPr>
                <a:t>T</a:t>
              </a:r>
              <a:r>
                <a:rPr lang="en-US" altLang="zh-CN" sz="2800" b="1" baseline="-25000">
                  <a:solidFill>
                    <a:srgbClr val="008000"/>
                  </a:solidFill>
                  <a:latin typeface="Times New Roman" panose="02020603050405020304" pitchFamily="18" charset="0"/>
                </a:rPr>
                <a:t>N</a:t>
              </a:r>
            </a:p>
          </p:txBody>
        </p:sp>
        <p:sp>
          <p:nvSpPr>
            <p:cNvPr id="275475" name="椭圆 275474"/>
            <p:cNvSpPr/>
            <p:nvPr/>
          </p:nvSpPr>
          <p:spPr>
            <a:xfrm>
              <a:off x="1312" y="1295"/>
              <a:ext cx="48" cy="48"/>
            </a:xfrm>
            <a:prstGeom prst="ellipse">
              <a:avLst/>
            </a:prstGeom>
            <a:solidFill>
              <a:srgbClr val="FF0000"/>
            </a:solidFill>
            <a:ln w="9525" cap="flat" cmpd="sng">
              <a:solidFill>
                <a:schemeClr val="tx1"/>
              </a:solidFill>
              <a:prstDash val="solid"/>
              <a:headEnd type="none" w="med" len="med"/>
              <a:tailEnd type="none" w="med" len="lg"/>
            </a:ln>
          </p:spPr>
          <p:txBody>
            <a:bodyPr/>
            <a:lstStyle/>
            <a:p>
              <a:endParaRPr lang="zh-CN" altLang="en-US"/>
            </a:p>
          </p:txBody>
        </p:sp>
        <p:sp>
          <p:nvSpPr>
            <p:cNvPr id="275476" name="文本框 275475"/>
            <p:cNvSpPr txBox="1"/>
            <p:nvPr/>
          </p:nvSpPr>
          <p:spPr>
            <a:xfrm>
              <a:off x="1312" y="1039"/>
              <a:ext cx="139" cy="257"/>
            </a:xfrm>
            <a:prstGeom prst="rect">
              <a:avLst/>
            </a:prstGeom>
            <a:noFill/>
            <a:ln w="9525">
              <a:noFill/>
            </a:ln>
          </p:spPr>
          <p:txBody>
            <a:bodyPr wrap="none" lIns="0" tIns="0" rIns="0" bIns="0" anchor="t" anchorCtr="0">
              <a:spAutoFit/>
            </a:bodyPr>
            <a:lstStyle/>
            <a:p>
              <a:r>
                <a:rPr lang="en-US" altLang="zh-CN" b="1">
                  <a:solidFill>
                    <a:srgbClr val="008000"/>
                  </a:solidFill>
                  <a:latin typeface="Times New Roman" panose="02020603050405020304" pitchFamily="18" charset="0"/>
                </a:rPr>
                <a:t>N</a:t>
              </a:r>
            </a:p>
          </p:txBody>
        </p:sp>
      </p:grpSp>
      <p:sp>
        <p:nvSpPr>
          <p:cNvPr id="275477" name="文本框 275476"/>
          <p:cNvSpPr txBox="1"/>
          <p:nvPr/>
        </p:nvSpPr>
        <p:spPr>
          <a:xfrm>
            <a:off x="360363" y="390525"/>
            <a:ext cx="3302000" cy="427038"/>
          </a:xfrm>
          <a:prstGeom prst="rect">
            <a:avLst/>
          </a:prstGeom>
          <a:noFill/>
          <a:ln w="9525">
            <a:noFill/>
          </a:ln>
        </p:spPr>
        <p:txBody>
          <a:bodyPr lIns="0" tIns="0" rIns="0" bIns="0">
            <a:spAutoFit/>
          </a:bodyPr>
          <a:lstStyle/>
          <a:p>
            <a:r>
              <a:rPr lang="zh-CN" altLang="en-US" sz="2800" b="1">
                <a:solidFill>
                  <a:srgbClr val="FF0066"/>
                </a:solidFill>
                <a:latin typeface="Times New Roman" panose="02020603050405020304" pitchFamily="18" charset="0"/>
              </a:rPr>
              <a:t> </a:t>
            </a:r>
            <a:r>
              <a:rPr lang="en-US" altLang="zh-CN" sz="2800" b="1" dirty="0">
                <a:solidFill>
                  <a:srgbClr val="FF0066"/>
                </a:solidFill>
                <a:latin typeface="Times New Roman" panose="02020603050405020304" pitchFamily="18" charset="0"/>
              </a:rPr>
              <a:t>1. </a:t>
            </a:r>
            <a:r>
              <a:rPr lang="zh-CN" altLang="en-US" sz="2800" b="1" dirty="0">
                <a:solidFill>
                  <a:schemeClr val="accent2"/>
                </a:solidFill>
                <a:latin typeface="Times New Roman" panose="02020603050405020304" pitchFamily="18" charset="0"/>
              </a:rPr>
              <a:t>额定转矩</a:t>
            </a:r>
            <a:r>
              <a:rPr lang="en-US" altLang="zh-CN" sz="2800" b="1" i="1">
                <a:solidFill>
                  <a:srgbClr val="FF0066"/>
                </a:solidFill>
                <a:latin typeface="Times New Roman" panose="02020603050405020304" pitchFamily="18" charset="0"/>
              </a:rPr>
              <a:t>T</a:t>
            </a:r>
            <a:r>
              <a:rPr lang="en-US" altLang="zh-CN" sz="2800" b="1" baseline="-25000">
                <a:solidFill>
                  <a:srgbClr val="FF0066"/>
                </a:solidFill>
                <a:latin typeface="Times New Roman" panose="02020603050405020304" pitchFamily="18" charset="0"/>
              </a:rPr>
              <a:t>N </a:t>
            </a:r>
          </a:p>
        </p:txBody>
      </p:sp>
      <p:graphicFrame>
        <p:nvGraphicFramePr>
          <p:cNvPr id="275478" name="对象 275477"/>
          <p:cNvGraphicFramePr/>
          <p:nvPr/>
        </p:nvGraphicFramePr>
        <p:xfrm>
          <a:off x="1093788" y="1350963"/>
          <a:ext cx="2044700" cy="860425"/>
        </p:xfrm>
        <a:graphic>
          <a:graphicData uri="http://schemas.openxmlformats.org/presentationml/2006/ole">
            <mc:AlternateContent xmlns:mc="http://schemas.openxmlformats.org/markup-compatibility/2006">
              <mc:Choice xmlns:v="urn:schemas-microsoft-com:vml" Requires="v">
                <p:oleObj spid="_x0000_s12330" r:id="rId3" imgW="2145665" imgH="901065" progId="Equation.3">
                  <p:embed/>
                </p:oleObj>
              </mc:Choice>
              <mc:Fallback>
                <p:oleObj r:id="rId3" imgW="2145665" imgH="901065" progId="Equation.3">
                  <p:embed/>
                  <p:pic>
                    <p:nvPicPr>
                      <p:cNvPr id="0" name=""/>
                      <p:cNvPicPr/>
                      <p:nvPr/>
                    </p:nvPicPr>
                    <p:blipFill>
                      <a:blip r:embed="rId4">
                        <a:clrChange>
                          <a:clrFrom>
                            <a:srgbClr val="000000"/>
                          </a:clrFrom>
                          <a:clrTo>
                            <a:srgbClr val="CC3399"/>
                          </a:clrTo>
                        </a:clrChange>
                      </a:blip>
                      <a:stretch>
                        <a:fillRect/>
                      </a:stretch>
                    </p:blipFill>
                    <p:spPr>
                      <a:xfrm>
                        <a:off x="1093788" y="1350963"/>
                        <a:ext cx="2044700" cy="860425"/>
                      </a:xfrm>
                      <a:prstGeom prst="rect">
                        <a:avLst/>
                      </a:prstGeom>
                      <a:noFill/>
                      <a:ln w="38100">
                        <a:noFill/>
                        <a:miter/>
                      </a:ln>
                    </p:spPr>
                  </p:pic>
                </p:oleObj>
              </mc:Fallback>
            </mc:AlternateContent>
          </a:graphicData>
        </a:graphic>
      </p:graphicFrame>
      <p:sp>
        <p:nvSpPr>
          <p:cNvPr id="275479" name="文本框 275478"/>
          <p:cNvSpPr txBox="1"/>
          <p:nvPr/>
        </p:nvSpPr>
        <p:spPr>
          <a:xfrm>
            <a:off x="476250" y="873125"/>
            <a:ext cx="4857750" cy="427038"/>
          </a:xfrm>
          <a:prstGeom prst="rect">
            <a:avLst/>
          </a:prstGeom>
          <a:noFill/>
          <a:ln w="9525">
            <a:noFill/>
          </a:ln>
        </p:spPr>
        <p:txBody>
          <a:bodyPr lIns="0" tIns="0" rIns="0" bIns="0">
            <a:spAutoFit/>
          </a:bodyPr>
          <a:lstStyle/>
          <a:p>
            <a:r>
              <a:rPr lang="zh-CN" altLang="en-US" sz="2800" b="1" i="1" dirty="0">
                <a:latin typeface="Times New Roman" panose="02020603050405020304" pitchFamily="18" charset="0"/>
              </a:rPr>
              <a:t>  </a:t>
            </a:r>
            <a:r>
              <a:rPr lang="zh-CN" altLang="en-US" sz="2800" b="1" dirty="0">
                <a:latin typeface="Times New Roman" panose="02020603050405020304" pitchFamily="18" charset="0"/>
              </a:rPr>
              <a:t>电动机额定运行时的转矩</a:t>
            </a:r>
          </a:p>
        </p:txBody>
      </p:sp>
      <p:sp>
        <p:nvSpPr>
          <p:cNvPr id="275480" name="文本框 275479"/>
          <p:cNvSpPr txBox="1"/>
          <p:nvPr/>
        </p:nvSpPr>
        <p:spPr>
          <a:xfrm>
            <a:off x="827088" y="2189163"/>
            <a:ext cx="4121150" cy="427037"/>
          </a:xfrm>
          <a:prstGeom prst="rect">
            <a:avLst/>
          </a:prstGeom>
          <a:noFill/>
          <a:ln w="9525">
            <a:noFill/>
          </a:ln>
        </p:spPr>
        <p:txBody>
          <a:bodyPr lIns="0" tIns="0" rIns="0" bIns="0">
            <a:spAutoFit/>
          </a:bodyPr>
          <a:lstStyle/>
          <a:p>
            <a:r>
              <a:rPr lang="en-US" altLang="zh-CN" sz="2800" b="1" i="1">
                <a:solidFill>
                  <a:schemeClr val="accent2"/>
                </a:solidFill>
                <a:latin typeface="Times New Roman" panose="02020603050405020304" pitchFamily="18" charset="0"/>
              </a:rPr>
              <a:t>P</a:t>
            </a:r>
            <a:r>
              <a:rPr lang="en-US" altLang="zh-CN" b="1" baseline="-25000">
                <a:solidFill>
                  <a:schemeClr val="accent2"/>
                </a:solidFill>
                <a:latin typeface="Times New Roman" panose="02020603050405020304" pitchFamily="18" charset="0"/>
              </a:rPr>
              <a:t>N</a:t>
            </a:r>
            <a:r>
              <a:rPr lang="en-US" altLang="zh-CN" sz="2800" b="1" baseline="-25000">
                <a:solidFill>
                  <a:schemeClr val="accent2"/>
                </a:solidFill>
                <a:latin typeface="Times New Roman" panose="02020603050405020304" pitchFamily="18" charset="0"/>
              </a:rPr>
              <a:t> </a:t>
            </a:r>
            <a:r>
              <a:rPr lang="zh-CN" altLang="en-US" sz="2800" b="1" dirty="0">
                <a:latin typeface="Times New Roman" panose="02020603050405020304" pitchFamily="18" charset="0"/>
              </a:rPr>
              <a:t>单位：千瓦（</a:t>
            </a:r>
            <a:r>
              <a:rPr lang="en-US" altLang="zh-CN" sz="2800" b="1">
                <a:latin typeface="Times New Roman" panose="02020603050405020304" pitchFamily="18" charset="0"/>
              </a:rPr>
              <a:t>kW</a:t>
            </a:r>
            <a:r>
              <a:rPr lang="zh-CN" altLang="en-US" sz="2800" b="1">
                <a:latin typeface="Times New Roman" panose="02020603050405020304" pitchFamily="18" charset="0"/>
              </a:rPr>
              <a:t>）</a:t>
            </a:r>
          </a:p>
        </p:txBody>
      </p:sp>
      <p:sp>
        <p:nvSpPr>
          <p:cNvPr id="275481" name="文本框 275480"/>
          <p:cNvSpPr txBox="1"/>
          <p:nvPr/>
        </p:nvSpPr>
        <p:spPr>
          <a:xfrm>
            <a:off x="779463" y="3128963"/>
            <a:ext cx="4821237" cy="427037"/>
          </a:xfrm>
          <a:prstGeom prst="rect">
            <a:avLst/>
          </a:prstGeom>
          <a:noFill/>
          <a:ln w="9525">
            <a:noFill/>
          </a:ln>
        </p:spPr>
        <p:txBody>
          <a:bodyPr lIns="0" tIns="0" rIns="0" bIns="0">
            <a:spAutoFit/>
          </a:bodyPr>
          <a:lstStyle/>
          <a:p>
            <a:r>
              <a:rPr lang="en-US" altLang="zh-CN" sz="2800" b="1" i="1" dirty="0" err="1">
                <a:solidFill>
                  <a:schemeClr val="accent2"/>
                </a:solidFill>
                <a:latin typeface="Times New Roman" panose="02020603050405020304" pitchFamily="18" charset="0"/>
              </a:rPr>
              <a:t>n</a:t>
            </a:r>
            <a:r>
              <a:rPr lang="en-US" altLang="zh-CN" b="1" baseline="-25000" dirty="0" err="1">
                <a:solidFill>
                  <a:schemeClr val="accent2"/>
                </a:solidFill>
                <a:latin typeface="Times New Roman" panose="02020603050405020304" pitchFamily="18" charset="0"/>
              </a:rPr>
              <a:t>N</a:t>
            </a:r>
            <a:r>
              <a:rPr lang="en-US" altLang="zh-CN" b="1" baseline="-25000">
                <a:solidFill>
                  <a:schemeClr val="accent2"/>
                </a:solidFill>
                <a:latin typeface="Times New Roman" panose="02020603050405020304" pitchFamily="18" charset="0"/>
              </a:rPr>
              <a:t> </a:t>
            </a:r>
            <a:r>
              <a:rPr lang="zh-CN" altLang="en-US" sz="2800" b="1" dirty="0">
                <a:latin typeface="Times New Roman" panose="02020603050405020304" pitchFamily="18" charset="0"/>
              </a:rPr>
              <a:t>单位：转每分（</a:t>
            </a:r>
            <a:r>
              <a:rPr lang="en-US" altLang="zh-CN" sz="2800" b="1">
                <a:latin typeface="Times New Roman" panose="02020603050405020304" pitchFamily="18" charset="0"/>
              </a:rPr>
              <a:t>r/min</a:t>
            </a:r>
            <a:r>
              <a:rPr lang="zh-CN" altLang="en-US" sz="2800" b="1">
                <a:latin typeface="Times New Roman" panose="02020603050405020304" pitchFamily="18" charset="0"/>
              </a:rPr>
              <a:t>）</a:t>
            </a:r>
          </a:p>
        </p:txBody>
      </p:sp>
      <p:sp>
        <p:nvSpPr>
          <p:cNvPr id="275482" name="文本框 275481"/>
          <p:cNvSpPr txBox="1"/>
          <p:nvPr/>
        </p:nvSpPr>
        <p:spPr>
          <a:xfrm>
            <a:off x="762000" y="2681288"/>
            <a:ext cx="4419600" cy="427037"/>
          </a:xfrm>
          <a:prstGeom prst="rect">
            <a:avLst/>
          </a:prstGeom>
          <a:noFill/>
          <a:ln w="9525">
            <a:noFill/>
          </a:ln>
        </p:spPr>
        <p:txBody>
          <a:bodyPr lIns="0" tIns="0" rIns="0" bIns="0">
            <a:spAutoFit/>
          </a:bodyPr>
          <a:lstStyle/>
          <a:p>
            <a:r>
              <a:rPr lang="en-US" altLang="zh-CN" sz="2800" b="1" i="1">
                <a:solidFill>
                  <a:schemeClr val="accent2"/>
                </a:solidFill>
                <a:latin typeface="Times New Roman" panose="02020603050405020304" pitchFamily="18" charset="0"/>
              </a:rPr>
              <a:t>T</a:t>
            </a:r>
            <a:r>
              <a:rPr lang="en-US" altLang="zh-CN" b="1" baseline="-25000">
                <a:solidFill>
                  <a:schemeClr val="accent2"/>
                </a:solidFill>
                <a:latin typeface="Times New Roman" panose="02020603050405020304" pitchFamily="18" charset="0"/>
              </a:rPr>
              <a:t>N</a:t>
            </a:r>
            <a:r>
              <a:rPr lang="en-US" altLang="zh-CN" sz="2800" b="1" baseline="-25000">
                <a:solidFill>
                  <a:schemeClr val="accent2"/>
                </a:solidFill>
                <a:latin typeface="Times New Roman" panose="02020603050405020304" pitchFamily="18" charset="0"/>
              </a:rPr>
              <a:t> </a:t>
            </a:r>
            <a:r>
              <a:rPr lang="zh-CN" altLang="en-US" sz="2800" b="1" dirty="0">
                <a:latin typeface="Times New Roman" panose="02020603050405020304" pitchFamily="18" charset="0"/>
              </a:rPr>
              <a:t>单位：牛</a:t>
            </a:r>
            <a:r>
              <a:rPr lang="en-US" altLang="zh-CN" sz="2800" b="1" dirty="0">
                <a:latin typeface="Times New Roman" panose="02020603050405020304" pitchFamily="18" charset="0"/>
                <a:ea typeface="Times New Roman" panose="02020603050405020304" pitchFamily="18" charset="0"/>
              </a:rPr>
              <a:t>·</a:t>
            </a:r>
            <a:r>
              <a:rPr lang="zh-CN" altLang="en-US" sz="2800" b="1" dirty="0">
                <a:latin typeface="Times New Roman" panose="02020603050405020304" pitchFamily="18" charset="0"/>
              </a:rPr>
              <a:t>米（</a:t>
            </a:r>
            <a:r>
              <a:rPr lang="en-US" altLang="zh-CN" sz="2800" b="1">
                <a:latin typeface="Times New Roman" panose="02020603050405020304" pitchFamily="18" charset="0"/>
              </a:rPr>
              <a:t>N </a:t>
            </a:r>
            <a:r>
              <a:rPr lang="en-US" altLang="zh-CN" sz="2800" b="1">
                <a:latin typeface="Times New Roman" panose="02020603050405020304" pitchFamily="18" charset="0"/>
                <a:ea typeface="Times New Roman" panose="02020603050405020304" pitchFamily="18" charset="0"/>
              </a:rPr>
              <a:t>·</a:t>
            </a:r>
            <a:r>
              <a:rPr lang="en-US" altLang="zh-CN" sz="2800" b="1">
                <a:latin typeface="Times New Roman" panose="02020603050405020304" pitchFamily="18" charset="0"/>
                <a:cs typeface="Times New Roman" panose="02020603050405020304" pitchFamily="18" charset="0"/>
              </a:rPr>
              <a:t>m</a:t>
            </a:r>
            <a:r>
              <a:rPr lang="zh-CN" altLang="en-US" sz="2800" b="1">
                <a:latin typeface="Times New Roman" panose="02020603050405020304" pitchFamily="18" charset="0"/>
              </a:rPr>
              <a:t>）</a:t>
            </a:r>
          </a:p>
        </p:txBody>
      </p:sp>
      <p:sp>
        <p:nvSpPr>
          <p:cNvPr id="275483" name="矩形 275482">
            <a:hlinkClick r:id="" action="ppaction://hlinkshowjump?jump=endshow"/>
          </p:cNvPr>
          <p:cNvSpPr/>
          <p:nvPr/>
        </p:nvSpPr>
        <p:spPr>
          <a:xfrm>
            <a:off x="4076700" y="4394200"/>
            <a:ext cx="304800" cy="304800"/>
          </a:xfrm>
          <a:prstGeom prst="rect">
            <a:avLst/>
          </a:prstGeom>
          <a:noFill/>
          <a:ln w="25400">
            <a:noFill/>
          </a:ln>
        </p:spPr>
        <p:txBody>
          <a:bodyPr/>
          <a:lstStyle/>
          <a:p>
            <a:endParaRPr lang="zh-CN" altLang="en-US"/>
          </a:p>
        </p:txBody>
      </p:sp>
      <p:sp>
        <p:nvSpPr>
          <p:cNvPr id="275484" name="矩形 275483"/>
          <p:cNvSpPr/>
          <p:nvPr/>
        </p:nvSpPr>
        <p:spPr>
          <a:xfrm>
            <a:off x="228600" y="3581400"/>
            <a:ext cx="8686800" cy="1281113"/>
          </a:xfrm>
          <a:prstGeom prst="rect">
            <a:avLst/>
          </a:prstGeom>
          <a:noFill/>
          <a:ln w="9525">
            <a:noFill/>
          </a:ln>
        </p:spPr>
        <p:txBody>
          <a:bodyPr lIns="0" tIns="0" rIns="0" bIns="0">
            <a:spAutoFit/>
          </a:bodyPr>
          <a:lstStyle/>
          <a:p>
            <a:pPr>
              <a:spcBef>
                <a:spcPct val="50000"/>
              </a:spcBef>
            </a:pPr>
            <a:r>
              <a:rPr lang="zh-CN" altLang="en-US" sz="2800" b="1" dirty="0">
                <a:solidFill>
                  <a:srgbClr val="FF0066"/>
                </a:solidFill>
                <a:latin typeface="Times New Roman" panose="02020603050405020304" pitchFamily="18" charset="0"/>
              </a:rPr>
              <a:t>例</a:t>
            </a:r>
            <a:r>
              <a:rPr lang="en-US" altLang="zh-CN" sz="2800" b="1" dirty="0">
                <a:solidFill>
                  <a:srgbClr val="FF0066"/>
                </a:solidFill>
                <a:latin typeface="Times New Roman" panose="02020603050405020304" pitchFamily="18" charset="0"/>
              </a:rPr>
              <a:t>:</a:t>
            </a:r>
            <a:r>
              <a:rPr lang="en-US" altLang="zh-CN" sz="2800" b="1" dirty="0">
                <a:latin typeface="Times New Roman" panose="02020603050405020304" pitchFamily="18" charset="0"/>
              </a:rPr>
              <a:t>  </a:t>
            </a:r>
            <a:r>
              <a:rPr lang="zh-CN" altLang="en-US" sz="2800" b="1" dirty="0">
                <a:solidFill>
                  <a:schemeClr val="accent2"/>
                </a:solidFill>
                <a:latin typeface="Times New Roman" panose="02020603050405020304" pitchFamily="18" charset="0"/>
              </a:rPr>
              <a:t>有两台功率相同的异步电动机，一台</a:t>
            </a:r>
            <a:r>
              <a:rPr lang="en-US" altLang="zh-CN" sz="2800" b="1" i="1">
                <a:solidFill>
                  <a:schemeClr val="accent2"/>
                </a:solidFill>
                <a:latin typeface="Times New Roman" panose="02020603050405020304" pitchFamily="18" charset="0"/>
              </a:rPr>
              <a:t>P</a:t>
            </a:r>
            <a:r>
              <a:rPr lang="en-US" altLang="zh-CN" sz="2800" b="1" baseline="-25000">
                <a:solidFill>
                  <a:schemeClr val="accent2"/>
                </a:solidFill>
                <a:latin typeface="Times New Roman" panose="02020603050405020304" pitchFamily="18" charset="0"/>
              </a:rPr>
              <a:t>N</a:t>
            </a:r>
            <a:r>
              <a:rPr lang="en-US" altLang="zh-CN" sz="2800" b="1">
                <a:solidFill>
                  <a:schemeClr val="accent2"/>
                </a:solidFill>
                <a:latin typeface="Times New Roman" panose="02020603050405020304" pitchFamily="18" charset="0"/>
              </a:rPr>
              <a:t>=7.5 kW</a:t>
            </a:r>
            <a:r>
              <a:rPr lang="zh-CN" altLang="en-US" sz="2800" b="1">
                <a:solidFill>
                  <a:schemeClr val="accent2"/>
                </a:solidFill>
                <a:latin typeface="Times New Roman" panose="02020603050405020304" pitchFamily="18" charset="0"/>
              </a:rPr>
              <a:t>，</a:t>
            </a:r>
            <a:r>
              <a:rPr lang="en-US" altLang="zh-CN" sz="2800" b="1" i="1" dirty="0" err="1">
                <a:solidFill>
                  <a:schemeClr val="accent2"/>
                </a:solidFill>
                <a:latin typeface="Times New Roman" panose="02020603050405020304" pitchFamily="18" charset="0"/>
              </a:rPr>
              <a:t>n</a:t>
            </a:r>
            <a:r>
              <a:rPr lang="en-US" altLang="zh-CN" sz="2800" b="1" baseline="-25000" dirty="0" err="1">
                <a:solidFill>
                  <a:schemeClr val="accent2"/>
                </a:solidFill>
                <a:latin typeface="Times New Roman" panose="02020603050405020304" pitchFamily="18" charset="0"/>
              </a:rPr>
              <a:t>N</a:t>
            </a:r>
            <a:r>
              <a:rPr lang="en-US" altLang="zh-CN" sz="2800" b="1">
                <a:solidFill>
                  <a:schemeClr val="accent2"/>
                </a:solidFill>
                <a:latin typeface="Times New Roman" panose="02020603050405020304" pitchFamily="18" charset="0"/>
              </a:rPr>
              <a:t>=962r/min</a:t>
            </a:r>
            <a:r>
              <a:rPr lang="zh-CN" altLang="en-US" sz="2800" b="1">
                <a:solidFill>
                  <a:schemeClr val="accent2"/>
                </a:solidFill>
                <a:latin typeface="Times New Roman" panose="02020603050405020304" pitchFamily="18" charset="0"/>
              </a:rPr>
              <a:t>，</a:t>
            </a:r>
            <a:r>
              <a:rPr lang="en-US" altLang="zh-CN" sz="2800" b="1" i="1">
                <a:solidFill>
                  <a:schemeClr val="accent2"/>
                </a:solidFill>
                <a:latin typeface="Times New Roman" panose="02020603050405020304" pitchFamily="18" charset="0"/>
                <a:sym typeface="Symbol" panose="05050102010706020507" pitchFamily="18" charset="2"/>
              </a:rPr>
              <a:t>U</a:t>
            </a:r>
            <a:r>
              <a:rPr lang="en-US" altLang="zh-CN" sz="2800" b="1" baseline="-25000">
                <a:solidFill>
                  <a:schemeClr val="accent2"/>
                </a:solidFill>
                <a:latin typeface="Times New Roman" panose="02020603050405020304" pitchFamily="18" charset="0"/>
                <a:sym typeface="Symbol" panose="05050102010706020507" pitchFamily="18" charset="2"/>
              </a:rPr>
              <a:t>N</a:t>
            </a:r>
            <a:r>
              <a:rPr lang="en-US" altLang="zh-CN" sz="2800" b="1">
                <a:solidFill>
                  <a:schemeClr val="accent2"/>
                </a:solidFill>
                <a:latin typeface="Times New Roman" panose="02020603050405020304" pitchFamily="18" charset="0"/>
                <a:sym typeface="Symbol" panose="05050102010706020507" pitchFamily="18" charset="2"/>
              </a:rPr>
              <a:t>=380V</a:t>
            </a:r>
            <a:r>
              <a:rPr lang="zh-CN" altLang="en-US" sz="2800" b="1">
                <a:solidFill>
                  <a:schemeClr val="accent2"/>
                </a:solidFill>
                <a:latin typeface="Times New Roman" panose="02020603050405020304" pitchFamily="18" charset="0"/>
                <a:sym typeface="Symbol" panose="05050102010706020507" pitchFamily="18" charset="2"/>
              </a:rPr>
              <a:t>，</a:t>
            </a:r>
            <a:r>
              <a:rPr lang="zh-CN" altLang="en-US" sz="2800" b="1" dirty="0">
                <a:solidFill>
                  <a:schemeClr val="accent2"/>
                </a:solidFill>
                <a:latin typeface="Times New Roman" panose="02020603050405020304" pitchFamily="18" charset="0"/>
                <a:sym typeface="Symbol" panose="05050102010706020507" pitchFamily="18" charset="2"/>
              </a:rPr>
              <a:t>另一台</a:t>
            </a:r>
            <a:r>
              <a:rPr lang="en-US" altLang="zh-CN" sz="2800" b="1" i="1">
                <a:solidFill>
                  <a:schemeClr val="accent2"/>
                </a:solidFill>
                <a:latin typeface="Times New Roman" panose="02020603050405020304" pitchFamily="18" charset="0"/>
              </a:rPr>
              <a:t>P</a:t>
            </a:r>
            <a:r>
              <a:rPr lang="en-US" altLang="zh-CN" sz="2800" b="1" baseline="-25000">
                <a:solidFill>
                  <a:schemeClr val="accent2"/>
                </a:solidFill>
                <a:latin typeface="Times New Roman" panose="02020603050405020304" pitchFamily="18" charset="0"/>
              </a:rPr>
              <a:t>N</a:t>
            </a:r>
            <a:r>
              <a:rPr lang="en-US" altLang="zh-CN" sz="2800" b="1">
                <a:solidFill>
                  <a:schemeClr val="accent2"/>
                </a:solidFill>
                <a:latin typeface="Times New Roman" panose="02020603050405020304" pitchFamily="18" charset="0"/>
              </a:rPr>
              <a:t>=7.5 kW</a:t>
            </a:r>
            <a:r>
              <a:rPr lang="zh-CN" altLang="en-US" sz="2800" b="1">
                <a:solidFill>
                  <a:schemeClr val="accent2"/>
                </a:solidFill>
                <a:latin typeface="Times New Roman" panose="02020603050405020304" pitchFamily="18" charset="0"/>
              </a:rPr>
              <a:t>，</a:t>
            </a:r>
            <a:r>
              <a:rPr lang="en-US" altLang="zh-CN" sz="2800" b="1" i="1" dirty="0" err="1">
                <a:solidFill>
                  <a:schemeClr val="accent2"/>
                </a:solidFill>
                <a:latin typeface="Times New Roman" panose="02020603050405020304" pitchFamily="18" charset="0"/>
              </a:rPr>
              <a:t>n</a:t>
            </a:r>
            <a:r>
              <a:rPr lang="en-US" altLang="zh-CN" sz="2800" b="1" baseline="-25000" dirty="0" err="1">
                <a:solidFill>
                  <a:schemeClr val="accent2"/>
                </a:solidFill>
                <a:latin typeface="Times New Roman" panose="02020603050405020304" pitchFamily="18" charset="0"/>
              </a:rPr>
              <a:t>N</a:t>
            </a:r>
            <a:r>
              <a:rPr lang="en-US" altLang="zh-CN" sz="2800" b="1">
                <a:solidFill>
                  <a:schemeClr val="accent2"/>
                </a:solidFill>
                <a:latin typeface="Times New Roman" panose="02020603050405020304" pitchFamily="18" charset="0"/>
              </a:rPr>
              <a:t>=1450r/min</a:t>
            </a:r>
            <a:r>
              <a:rPr lang="zh-CN" altLang="en-US" sz="2800" b="1">
                <a:solidFill>
                  <a:schemeClr val="accent2"/>
                </a:solidFill>
                <a:latin typeface="Times New Roman" panose="02020603050405020304" pitchFamily="18" charset="0"/>
              </a:rPr>
              <a:t>，</a:t>
            </a:r>
            <a:r>
              <a:rPr lang="en-US" altLang="zh-CN" sz="2800" b="1" i="1">
                <a:solidFill>
                  <a:schemeClr val="accent2"/>
                </a:solidFill>
                <a:latin typeface="Times New Roman" panose="02020603050405020304" pitchFamily="18" charset="0"/>
                <a:sym typeface="Symbol" panose="05050102010706020507" pitchFamily="18" charset="2"/>
              </a:rPr>
              <a:t>U</a:t>
            </a:r>
            <a:r>
              <a:rPr lang="en-US" altLang="zh-CN" sz="2800" b="1" baseline="-25000">
                <a:solidFill>
                  <a:schemeClr val="accent2"/>
                </a:solidFill>
                <a:latin typeface="Times New Roman" panose="02020603050405020304" pitchFamily="18" charset="0"/>
                <a:sym typeface="Symbol" panose="05050102010706020507" pitchFamily="18" charset="2"/>
              </a:rPr>
              <a:t>N</a:t>
            </a:r>
            <a:r>
              <a:rPr lang="en-US" altLang="zh-CN" sz="2800" b="1">
                <a:solidFill>
                  <a:schemeClr val="accent2"/>
                </a:solidFill>
                <a:latin typeface="Times New Roman" panose="02020603050405020304" pitchFamily="18" charset="0"/>
                <a:sym typeface="Symbol" panose="05050102010706020507" pitchFamily="18" charset="2"/>
              </a:rPr>
              <a:t>=380V</a:t>
            </a:r>
            <a:r>
              <a:rPr lang="zh-CN" altLang="en-US" sz="2800" b="1">
                <a:solidFill>
                  <a:schemeClr val="accent2"/>
                </a:solidFill>
                <a:latin typeface="Times New Roman" panose="02020603050405020304" pitchFamily="18" charset="0"/>
                <a:sym typeface="Symbol" panose="05050102010706020507" pitchFamily="18" charset="2"/>
              </a:rPr>
              <a:t>，求</a:t>
            </a:r>
            <a:r>
              <a:rPr lang="zh-CN" altLang="en-US" sz="2800" b="1" dirty="0">
                <a:solidFill>
                  <a:schemeClr val="accent2"/>
                </a:solidFill>
                <a:latin typeface="Times New Roman" panose="02020603050405020304" pitchFamily="18" charset="0"/>
                <a:sym typeface="Symbol" panose="05050102010706020507" pitchFamily="18" charset="2"/>
              </a:rPr>
              <a:t>电动机额定转矩。</a:t>
            </a:r>
            <a:endParaRPr lang="zh-CN" altLang="en-US" sz="2800" b="1">
              <a:solidFill>
                <a:schemeClr val="accent2"/>
              </a:solidFill>
              <a:latin typeface="Times New Roman" panose="02020603050405020304" pitchFamily="18" charset="0"/>
            </a:endParaRPr>
          </a:p>
        </p:txBody>
      </p:sp>
      <p:sp>
        <p:nvSpPr>
          <p:cNvPr id="275485" name="矩形 275484"/>
          <p:cNvSpPr/>
          <p:nvPr/>
        </p:nvSpPr>
        <p:spPr>
          <a:xfrm>
            <a:off x="414338" y="5132388"/>
            <a:ext cx="1725612" cy="427037"/>
          </a:xfrm>
          <a:prstGeom prst="rect">
            <a:avLst/>
          </a:prstGeom>
          <a:noFill/>
          <a:ln w="9525">
            <a:noFill/>
          </a:ln>
        </p:spPr>
        <p:txBody>
          <a:bodyPr wrap="none" lIns="0" tIns="0" rIns="0" bIns="0" anchor="t" anchorCtr="0">
            <a:spAutoFit/>
          </a:bodyPr>
          <a:lstStyle/>
          <a:p>
            <a:pPr algn="ctr"/>
            <a:r>
              <a:rPr lang="zh-CN" altLang="en-US" sz="2800" b="1" dirty="0">
                <a:solidFill>
                  <a:srgbClr val="FF0066"/>
                </a:solidFill>
                <a:latin typeface="Times New Roman" panose="02020603050405020304" pitchFamily="18" charset="0"/>
              </a:rPr>
              <a:t>解</a:t>
            </a:r>
            <a:r>
              <a:rPr lang="zh-CN" altLang="en-US" sz="2800" b="1" dirty="0">
                <a:latin typeface="Times New Roman" panose="02020603050405020304" pitchFamily="18" charset="0"/>
              </a:rPr>
              <a:t> </a:t>
            </a:r>
            <a:r>
              <a:rPr lang="en-US" altLang="zh-CN" sz="2800" b="1" dirty="0">
                <a:solidFill>
                  <a:srgbClr val="FF0066"/>
                </a:solidFill>
                <a:latin typeface="Times New Roman" panose="02020603050405020304" pitchFamily="18" charset="0"/>
              </a:rPr>
              <a:t>:</a:t>
            </a:r>
            <a:r>
              <a:rPr lang="en-US" altLang="zh-CN" sz="2800" b="1" dirty="0">
                <a:latin typeface="Times New Roman" panose="02020603050405020304" pitchFamily="18" charset="0"/>
              </a:rPr>
              <a:t> </a:t>
            </a:r>
            <a:r>
              <a:rPr lang="zh-CN" altLang="en-US" sz="2800" b="1" dirty="0">
                <a:solidFill>
                  <a:schemeClr val="accent2"/>
                </a:solidFill>
                <a:latin typeface="Times New Roman" panose="02020603050405020304" pitchFamily="18" charset="0"/>
              </a:rPr>
              <a:t>第一台</a:t>
            </a:r>
          </a:p>
        </p:txBody>
      </p:sp>
      <p:graphicFrame>
        <p:nvGraphicFramePr>
          <p:cNvPr id="275486" name="对象 275485"/>
          <p:cNvGraphicFramePr/>
          <p:nvPr/>
        </p:nvGraphicFramePr>
        <p:xfrm>
          <a:off x="2332038" y="4935538"/>
          <a:ext cx="1987550" cy="836612"/>
        </p:xfrm>
        <a:graphic>
          <a:graphicData uri="http://schemas.openxmlformats.org/presentationml/2006/ole">
            <mc:AlternateContent xmlns:mc="http://schemas.openxmlformats.org/markup-compatibility/2006">
              <mc:Choice xmlns:v="urn:schemas-microsoft-com:vml" Requires="v">
                <p:oleObj spid="_x0000_s12331" r:id="rId5" imgW="2145665" imgH="901065" progId="Equation.3">
                  <p:embed/>
                </p:oleObj>
              </mc:Choice>
              <mc:Fallback>
                <p:oleObj r:id="rId5" imgW="2145665" imgH="901065" progId="Equation.3">
                  <p:embed/>
                  <p:pic>
                    <p:nvPicPr>
                      <p:cNvPr id="0" name=""/>
                      <p:cNvPicPr/>
                      <p:nvPr/>
                    </p:nvPicPr>
                    <p:blipFill>
                      <a:blip r:embed="rId4">
                        <a:clrChange>
                          <a:clrFrom>
                            <a:srgbClr val="000000"/>
                          </a:clrFrom>
                          <a:clrTo>
                            <a:srgbClr val="CC3399"/>
                          </a:clrTo>
                        </a:clrChange>
                      </a:blip>
                      <a:stretch>
                        <a:fillRect/>
                      </a:stretch>
                    </p:blipFill>
                    <p:spPr>
                      <a:xfrm>
                        <a:off x="2332038" y="4935538"/>
                        <a:ext cx="1987550" cy="836612"/>
                      </a:xfrm>
                      <a:prstGeom prst="rect">
                        <a:avLst/>
                      </a:prstGeom>
                      <a:noFill/>
                      <a:ln w="38100">
                        <a:noFill/>
                        <a:miter/>
                      </a:ln>
                    </p:spPr>
                  </p:pic>
                </p:oleObj>
              </mc:Fallback>
            </mc:AlternateContent>
          </a:graphicData>
        </a:graphic>
      </p:graphicFrame>
      <p:graphicFrame>
        <p:nvGraphicFramePr>
          <p:cNvPr id="275487" name="对象 275486"/>
          <p:cNvGraphicFramePr/>
          <p:nvPr/>
        </p:nvGraphicFramePr>
        <p:xfrm>
          <a:off x="4381500" y="4957763"/>
          <a:ext cx="3736975" cy="728662"/>
        </p:xfrm>
        <a:graphic>
          <a:graphicData uri="http://schemas.openxmlformats.org/presentationml/2006/ole">
            <mc:AlternateContent xmlns:mc="http://schemas.openxmlformats.org/markup-compatibility/2006">
              <mc:Choice xmlns:v="urn:schemas-microsoft-com:vml" Requires="v">
                <p:oleObj spid="_x0000_s12332" r:id="rId6" imgW="4176395" imgH="812165" progId="Equation.3">
                  <p:embed/>
                </p:oleObj>
              </mc:Choice>
              <mc:Fallback>
                <p:oleObj r:id="rId6" imgW="4176395" imgH="812165" progId="Equation.3">
                  <p:embed/>
                  <p:pic>
                    <p:nvPicPr>
                      <p:cNvPr id="0" name=""/>
                      <p:cNvPicPr/>
                      <p:nvPr/>
                    </p:nvPicPr>
                    <p:blipFill>
                      <a:blip r:embed="rId7">
                        <a:clrChange>
                          <a:clrFrom>
                            <a:srgbClr val="000000"/>
                          </a:clrFrom>
                          <a:clrTo>
                            <a:srgbClr val="CC3399"/>
                          </a:clrTo>
                        </a:clrChange>
                      </a:blip>
                      <a:stretch>
                        <a:fillRect/>
                      </a:stretch>
                    </p:blipFill>
                    <p:spPr>
                      <a:xfrm>
                        <a:off x="4381500" y="4957763"/>
                        <a:ext cx="3736975" cy="728662"/>
                      </a:xfrm>
                      <a:prstGeom prst="rect">
                        <a:avLst/>
                      </a:prstGeom>
                      <a:noFill/>
                      <a:ln w="38100">
                        <a:noFill/>
                        <a:miter/>
                      </a:ln>
                    </p:spPr>
                  </p:pic>
                </p:oleObj>
              </mc:Fallback>
            </mc:AlternateContent>
          </a:graphicData>
        </a:graphic>
      </p:graphicFrame>
      <p:sp>
        <p:nvSpPr>
          <p:cNvPr id="275488" name="矩形 275487"/>
          <p:cNvSpPr/>
          <p:nvPr/>
        </p:nvSpPr>
        <p:spPr>
          <a:xfrm>
            <a:off x="1004888" y="5932488"/>
            <a:ext cx="1076325" cy="427037"/>
          </a:xfrm>
          <a:prstGeom prst="rect">
            <a:avLst/>
          </a:prstGeom>
          <a:noFill/>
          <a:ln w="9525">
            <a:noFill/>
          </a:ln>
        </p:spPr>
        <p:txBody>
          <a:bodyPr wrap="none" lIns="0" tIns="0" rIns="0" bIns="0" anchor="t" anchorCtr="0">
            <a:spAutoFit/>
          </a:bodyPr>
          <a:lstStyle/>
          <a:p>
            <a:pPr algn="ctr"/>
            <a:r>
              <a:rPr lang="zh-CN" altLang="en-US" sz="2800" b="1" dirty="0">
                <a:solidFill>
                  <a:schemeClr val="accent2"/>
                </a:solidFill>
                <a:latin typeface="Times New Roman" panose="02020603050405020304" pitchFamily="18" charset="0"/>
              </a:rPr>
              <a:t>第二台</a:t>
            </a:r>
          </a:p>
        </p:txBody>
      </p:sp>
      <p:graphicFrame>
        <p:nvGraphicFramePr>
          <p:cNvPr id="275489" name="对象 275488"/>
          <p:cNvGraphicFramePr/>
          <p:nvPr/>
        </p:nvGraphicFramePr>
        <p:xfrm>
          <a:off x="2324100" y="5872163"/>
          <a:ext cx="4156075" cy="728662"/>
        </p:xfrm>
        <a:graphic>
          <a:graphicData uri="http://schemas.openxmlformats.org/presentationml/2006/ole">
            <mc:AlternateContent xmlns:mc="http://schemas.openxmlformats.org/markup-compatibility/2006">
              <mc:Choice xmlns:v="urn:schemas-microsoft-com:vml" Requires="v">
                <p:oleObj spid="_x0000_s12333" r:id="rId8" imgW="4646295" imgH="812165" progId="Equation.3">
                  <p:embed/>
                </p:oleObj>
              </mc:Choice>
              <mc:Fallback>
                <p:oleObj r:id="rId8" imgW="4646295" imgH="812165" progId="Equation.3">
                  <p:embed/>
                  <p:pic>
                    <p:nvPicPr>
                      <p:cNvPr id="0" name=""/>
                      <p:cNvPicPr/>
                      <p:nvPr/>
                    </p:nvPicPr>
                    <p:blipFill>
                      <a:blip r:embed="rId9">
                        <a:clrChange>
                          <a:clrFrom>
                            <a:srgbClr val="000000"/>
                          </a:clrFrom>
                          <a:clrTo>
                            <a:srgbClr val="CC3399"/>
                          </a:clrTo>
                        </a:clrChange>
                      </a:blip>
                      <a:stretch>
                        <a:fillRect/>
                      </a:stretch>
                    </p:blipFill>
                    <p:spPr>
                      <a:xfrm>
                        <a:off x="2324100" y="5872163"/>
                        <a:ext cx="4156075" cy="728662"/>
                      </a:xfrm>
                      <a:prstGeom prst="rect">
                        <a:avLst/>
                      </a:prstGeom>
                      <a:noFill/>
                      <a:ln w="38100">
                        <a:noFill/>
                        <a:miter/>
                      </a:ln>
                    </p:spPr>
                  </p:pic>
                </p:oleObj>
              </mc:Fallback>
            </mc:AlternateContent>
          </a:graphicData>
        </a:graphic>
      </p:graphicFrame>
      <p:sp>
        <p:nvSpPr>
          <p:cNvPr id="34"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971600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5477"/>
                                        </p:tgtEl>
                                        <p:attrNameLst>
                                          <p:attrName>style.visibility</p:attrName>
                                        </p:attrNameLst>
                                      </p:cBhvr>
                                      <p:to>
                                        <p:strVal val="visible"/>
                                      </p:to>
                                    </p:set>
                                    <p:animEffect transition="in" filter="wipe(left)">
                                      <p:cBhvr>
                                        <p:cTn id="7" dur="500"/>
                                        <p:tgtEl>
                                          <p:spTgt spid="27547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5479"/>
                                        </p:tgtEl>
                                        <p:attrNameLst>
                                          <p:attrName>style.visibility</p:attrName>
                                        </p:attrNameLst>
                                      </p:cBhvr>
                                      <p:to>
                                        <p:strVal val="visible"/>
                                      </p:to>
                                    </p:set>
                                    <p:animEffect transition="in" filter="wipe(left)">
                                      <p:cBhvr>
                                        <p:cTn id="12" dur="500"/>
                                        <p:tgtEl>
                                          <p:spTgt spid="27547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75478"/>
                                        </p:tgtEl>
                                        <p:attrNameLst>
                                          <p:attrName>style.visibility</p:attrName>
                                        </p:attrNameLst>
                                      </p:cBhvr>
                                      <p:to>
                                        <p:strVal val="visible"/>
                                      </p:to>
                                    </p:set>
                                    <p:animEffect transition="in" filter="wipe(left)">
                                      <p:cBhvr>
                                        <p:cTn id="17" dur="500"/>
                                        <p:tgtEl>
                                          <p:spTgt spid="27547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75480"/>
                                        </p:tgtEl>
                                        <p:attrNameLst>
                                          <p:attrName>style.visibility</p:attrName>
                                        </p:attrNameLst>
                                      </p:cBhvr>
                                      <p:to>
                                        <p:strVal val="visible"/>
                                      </p:to>
                                    </p:set>
                                    <p:animEffect transition="in" filter="wipe(left)">
                                      <p:cBhvr>
                                        <p:cTn id="22" dur="500"/>
                                        <p:tgtEl>
                                          <p:spTgt spid="27548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75482"/>
                                        </p:tgtEl>
                                        <p:attrNameLst>
                                          <p:attrName>style.visibility</p:attrName>
                                        </p:attrNameLst>
                                      </p:cBhvr>
                                      <p:to>
                                        <p:strVal val="visible"/>
                                      </p:to>
                                    </p:set>
                                    <p:animEffect transition="in" filter="wipe(left)">
                                      <p:cBhvr>
                                        <p:cTn id="27" dur="500"/>
                                        <p:tgtEl>
                                          <p:spTgt spid="27548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75481"/>
                                        </p:tgtEl>
                                        <p:attrNameLst>
                                          <p:attrName>style.visibility</p:attrName>
                                        </p:attrNameLst>
                                      </p:cBhvr>
                                      <p:to>
                                        <p:strVal val="visible"/>
                                      </p:to>
                                    </p:set>
                                    <p:animEffect transition="in" filter="wipe(left)">
                                      <p:cBhvr>
                                        <p:cTn id="32" dur="500"/>
                                        <p:tgtEl>
                                          <p:spTgt spid="27548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75484">
                                            <p:txEl>
                                              <p:pRg st="0" end="0"/>
                                            </p:txEl>
                                          </p:spTgt>
                                        </p:tgtEl>
                                        <p:attrNameLst>
                                          <p:attrName>style.visibility</p:attrName>
                                        </p:attrNameLst>
                                      </p:cBhvr>
                                      <p:to>
                                        <p:strVal val="visible"/>
                                      </p:to>
                                    </p:set>
                                    <p:animEffect transition="in" filter="wipe(left)">
                                      <p:cBhvr>
                                        <p:cTn id="37" dur="500"/>
                                        <p:tgtEl>
                                          <p:spTgt spid="27548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75485">
                                            <p:txEl>
                                              <p:pRg st="0" end="0"/>
                                            </p:txEl>
                                          </p:spTgt>
                                        </p:tgtEl>
                                        <p:attrNameLst>
                                          <p:attrName>style.visibility</p:attrName>
                                        </p:attrNameLst>
                                      </p:cBhvr>
                                      <p:to>
                                        <p:strVal val="visible"/>
                                      </p:to>
                                    </p:set>
                                    <p:animEffect transition="in" filter="wipe(left)">
                                      <p:cBhvr>
                                        <p:cTn id="42" dur="500"/>
                                        <p:tgtEl>
                                          <p:spTgt spid="275485">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75486"/>
                                        </p:tgtEl>
                                        <p:attrNameLst>
                                          <p:attrName>style.visibility</p:attrName>
                                        </p:attrNameLst>
                                      </p:cBhvr>
                                      <p:to>
                                        <p:strVal val="visible"/>
                                      </p:to>
                                    </p:set>
                                    <p:animEffect transition="in" filter="wipe(left)">
                                      <p:cBhvr>
                                        <p:cTn id="47" dur="500"/>
                                        <p:tgtEl>
                                          <p:spTgt spid="27548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75487"/>
                                        </p:tgtEl>
                                        <p:attrNameLst>
                                          <p:attrName>style.visibility</p:attrName>
                                        </p:attrNameLst>
                                      </p:cBhvr>
                                      <p:to>
                                        <p:strVal val="visible"/>
                                      </p:to>
                                    </p:set>
                                    <p:animEffect transition="in" filter="wipe(left)">
                                      <p:cBhvr>
                                        <p:cTn id="52" dur="500"/>
                                        <p:tgtEl>
                                          <p:spTgt spid="27548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75488">
                                            <p:txEl>
                                              <p:pRg st="0" end="0"/>
                                            </p:txEl>
                                          </p:spTgt>
                                        </p:tgtEl>
                                        <p:attrNameLst>
                                          <p:attrName>style.visibility</p:attrName>
                                        </p:attrNameLst>
                                      </p:cBhvr>
                                      <p:to>
                                        <p:strVal val="visible"/>
                                      </p:to>
                                    </p:set>
                                    <p:animEffect transition="in" filter="wipe(left)">
                                      <p:cBhvr>
                                        <p:cTn id="57" dur="500"/>
                                        <p:tgtEl>
                                          <p:spTgt spid="275488">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275489"/>
                                        </p:tgtEl>
                                        <p:attrNameLst>
                                          <p:attrName>style.visibility</p:attrName>
                                        </p:attrNameLst>
                                      </p:cBhvr>
                                      <p:to>
                                        <p:strVal val="visible"/>
                                      </p:to>
                                    </p:set>
                                    <p:animEffect transition="in" filter="wipe(left)">
                                      <p:cBhvr>
                                        <p:cTn id="62" dur="500"/>
                                        <p:tgtEl>
                                          <p:spTgt spid="2754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77" grpId="0"/>
      <p:bldP spid="275479" grpId="0"/>
      <p:bldP spid="275480" grpId="0"/>
      <p:bldP spid="275481" grpId="0"/>
      <p:bldP spid="275482" grpId="0"/>
      <p:bldP spid="275484" grpId="0" build="p"/>
      <p:bldP spid="275485" grpId="0" build="p"/>
      <p:bldP spid="27548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矩形 276481"/>
          <p:cNvSpPr/>
          <p:nvPr/>
        </p:nvSpPr>
        <p:spPr>
          <a:xfrm>
            <a:off x="282575" y="484188"/>
            <a:ext cx="3832225" cy="427037"/>
          </a:xfrm>
          <a:prstGeom prst="rect">
            <a:avLst/>
          </a:prstGeom>
          <a:noFill/>
          <a:ln w="9525">
            <a:noFill/>
          </a:ln>
        </p:spPr>
        <p:txBody>
          <a:bodyPr lIns="0" tIns="0" rIns="0" bIns="0">
            <a:spAutoFit/>
          </a:bodyPr>
          <a:lstStyle/>
          <a:p>
            <a:r>
              <a:rPr lang="en-US" altLang="zh-CN" sz="2800" b="1" dirty="0">
                <a:solidFill>
                  <a:srgbClr val="FF0066"/>
                </a:solidFill>
                <a:latin typeface="Times New Roman" panose="02020603050405020304" pitchFamily="18" charset="0"/>
              </a:rPr>
              <a:t>2.</a:t>
            </a: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最大转矩</a:t>
            </a:r>
            <a:r>
              <a:rPr lang="en-US" altLang="zh-CN" sz="2800" b="1" i="1">
                <a:solidFill>
                  <a:srgbClr val="FF0066"/>
                </a:solidFill>
                <a:latin typeface="Times New Roman" panose="02020603050405020304" pitchFamily="18" charset="0"/>
              </a:rPr>
              <a:t>T</a:t>
            </a:r>
            <a:r>
              <a:rPr lang="en-US" altLang="zh-CN" sz="2800" b="1" baseline="-25000">
                <a:solidFill>
                  <a:srgbClr val="FF0066"/>
                </a:solidFill>
                <a:latin typeface="Times New Roman" panose="02020603050405020304" pitchFamily="18" charset="0"/>
              </a:rPr>
              <a:t>m</a:t>
            </a:r>
          </a:p>
        </p:txBody>
      </p:sp>
      <p:graphicFrame>
        <p:nvGraphicFramePr>
          <p:cNvPr id="276483" name="对象 276482"/>
          <p:cNvGraphicFramePr/>
          <p:nvPr/>
        </p:nvGraphicFramePr>
        <p:xfrm>
          <a:off x="536575" y="1050925"/>
          <a:ext cx="3738563" cy="835025"/>
        </p:xfrm>
        <a:graphic>
          <a:graphicData uri="http://schemas.openxmlformats.org/presentationml/2006/ole">
            <mc:AlternateContent xmlns:mc="http://schemas.openxmlformats.org/markup-compatibility/2006">
              <mc:Choice xmlns:v="urn:schemas-microsoft-com:vml" Requires="v">
                <p:oleObj spid="_x0000_s13404" r:id="rId3" imgW="3693795" imgH="901065" progId="Equation.3">
                  <p:embed/>
                </p:oleObj>
              </mc:Choice>
              <mc:Fallback>
                <p:oleObj r:id="rId3" imgW="3693795" imgH="901065" progId="Equation.3">
                  <p:embed/>
                  <p:pic>
                    <p:nvPicPr>
                      <p:cNvPr id="0" name=""/>
                      <p:cNvPicPr/>
                      <p:nvPr/>
                    </p:nvPicPr>
                    <p:blipFill>
                      <a:blip r:embed="rId4">
                        <a:clrChange>
                          <a:clrFrom>
                            <a:srgbClr val="000000"/>
                          </a:clrFrom>
                          <a:clrTo>
                            <a:srgbClr val="000000"/>
                          </a:clrTo>
                        </a:clrChange>
                      </a:blip>
                      <a:stretch>
                        <a:fillRect/>
                      </a:stretch>
                    </p:blipFill>
                    <p:spPr>
                      <a:xfrm>
                        <a:off x="536575" y="1050925"/>
                        <a:ext cx="3738563" cy="835025"/>
                      </a:xfrm>
                      <a:prstGeom prst="rect">
                        <a:avLst/>
                      </a:prstGeom>
                      <a:noFill/>
                      <a:ln w="38100">
                        <a:noFill/>
                        <a:miter/>
                      </a:ln>
                    </p:spPr>
                  </p:pic>
                </p:oleObj>
              </mc:Fallback>
            </mc:AlternateContent>
          </a:graphicData>
        </a:graphic>
      </p:graphicFrame>
      <p:sp>
        <p:nvSpPr>
          <p:cNvPr id="276484" name="矩形 276483"/>
          <p:cNvSpPr/>
          <p:nvPr/>
        </p:nvSpPr>
        <p:spPr>
          <a:xfrm>
            <a:off x="4640263" y="1169988"/>
            <a:ext cx="358775" cy="427037"/>
          </a:xfrm>
          <a:prstGeom prst="rect">
            <a:avLst/>
          </a:prstGeom>
          <a:noFill/>
          <a:ln w="9525">
            <a:noFill/>
          </a:ln>
        </p:spPr>
        <p:txBody>
          <a:bodyPr wrap="none" lIns="0" tIns="0" rIns="0" bIns="0" anchor="t" anchorCtr="0">
            <a:spAutoFit/>
          </a:bodyPr>
          <a:lstStyle/>
          <a:p>
            <a:pPr algn="ctr"/>
            <a:r>
              <a:rPr lang="zh-CN" altLang="en-US" sz="2800" b="1">
                <a:solidFill>
                  <a:schemeClr val="accent2"/>
                </a:solidFill>
                <a:latin typeface="Times New Roman" panose="02020603050405020304" pitchFamily="18" charset="0"/>
              </a:rPr>
              <a:t>令</a:t>
            </a:r>
          </a:p>
        </p:txBody>
      </p:sp>
      <p:graphicFrame>
        <p:nvGraphicFramePr>
          <p:cNvPr id="276485" name="对象 276484"/>
          <p:cNvGraphicFramePr/>
          <p:nvPr/>
        </p:nvGraphicFramePr>
        <p:xfrm>
          <a:off x="5019675" y="1111250"/>
          <a:ext cx="1257300" cy="657225"/>
        </p:xfrm>
        <a:graphic>
          <a:graphicData uri="http://schemas.openxmlformats.org/presentationml/2006/ole">
            <mc:AlternateContent xmlns:mc="http://schemas.openxmlformats.org/markup-compatibility/2006">
              <mc:Choice xmlns:v="urn:schemas-microsoft-com:vml" Requires="v">
                <p:oleObj spid="_x0000_s13405" r:id="rId5" imgW="1421765" imgH="812165" progId="Equation.3">
                  <p:embed/>
                </p:oleObj>
              </mc:Choice>
              <mc:Fallback>
                <p:oleObj r:id="rId5" imgW="1421765" imgH="812165" progId="Equation.3">
                  <p:embed/>
                  <p:pic>
                    <p:nvPicPr>
                      <p:cNvPr id="0" name=""/>
                      <p:cNvPicPr/>
                      <p:nvPr/>
                    </p:nvPicPr>
                    <p:blipFill>
                      <a:blip r:embed="rId6">
                        <a:clrChange>
                          <a:clrFrom>
                            <a:srgbClr val="000000"/>
                          </a:clrFrom>
                          <a:clrTo>
                            <a:srgbClr val="333399"/>
                          </a:clrTo>
                        </a:clrChange>
                      </a:blip>
                      <a:stretch>
                        <a:fillRect/>
                      </a:stretch>
                    </p:blipFill>
                    <p:spPr>
                      <a:xfrm>
                        <a:off x="5019675" y="1111250"/>
                        <a:ext cx="1257300" cy="657225"/>
                      </a:xfrm>
                      <a:prstGeom prst="rect">
                        <a:avLst/>
                      </a:prstGeom>
                      <a:noFill/>
                      <a:ln w="38100">
                        <a:noFill/>
                        <a:miter/>
                      </a:ln>
                    </p:spPr>
                  </p:pic>
                </p:oleObj>
              </mc:Fallback>
            </mc:AlternateContent>
          </a:graphicData>
        </a:graphic>
      </p:graphicFrame>
      <p:graphicFrame>
        <p:nvGraphicFramePr>
          <p:cNvPr id="276486" name="对象 276485"/>
          <p:cNvGraphicFramePr/>
          <p:nvPr/>
        </p:nvGraphicFramePr>
        <p:xfrm>
          <a:off x="2955925" y="1930400"/>
          <a:ext cx="2085975" cy="815975"/>
        </p:xfrm>
        <a:graphic>
          <a:graphicData uri="http://schemas.openxmlformats.org/presentationml/2006/ole">
            <mc:AlternateContent xmlns:mc="http://schemas.openxmlformats.org/markup-compatibility/2006">
              <mc:Choice xmlns:v="urn:schemas-microsoft-com:vml" Requires="v">
                <p:oleObj spid="_x0000_s13406" r:id="rId7" imgW="2107565" imgH="901065" progId="Equation.3">
                  <p:embed/>
                </p:oleObj>
              </mc:Choice>
              <mc:Fallback>
                <p:oleObj r:id="rId7" imgW="2107565" imgH="901065" progId="Equation.3">
                  <p:embed/>
                  <p:pic>
                    <p:nvPicPr>
                      <p:cNvPr id="0" name=""/>
                      <p:cNvPicPr/>
                      <p:nvPr/>
                    </p:nvPicPr>
                    <p:blipFill>
                      <a:blip r:embed="rId8">
                        <a:clrChange>
                          <a:clrFrom>
                            <a:srgbClr val="000000"/>
                          </a:clrFrom>
                          <a:clrTo>
                            <a:srgbClr val="CC3399"/>
                          </a:clrTo>
                        </a:clrChange>
                      </a:blip>
                      <a:stretch>
                        <a:fillRect/>
                      </a:stretch>
                    </p:blipFill>
                    <p:spPr>
                      <a:xfrm>
                        <a:off x="2955925" y="1930400"/>
                        <a:ext cx="2085975" cy="815975"/>
                      </a:xfrm>
                      <a:prstGeom prst="rect">
                        <a:avLst/>
                      </a:prstGeom>
                      <a:noFill/>
                      <a:ln w="38100">
                        <a:noFill/>
                        <a:miter/>
                      </a:ln>
                    </p:spPr>
                  </p:pic>
                </p:oleObj>
              </mc:Fallback>
            </mc:AlternateContent>
          </a:graphicData>
        </a:graphic>
      </p:graphicFrame>
      <p:sp>
        <p:nvSpPr>
          <p:cNvPr id="276487" name="矩形 276486"/>
          <p:cNvSpPr/>
          <p:nvPr/>
        </p:nvSpPr>
        <p:spPr>
          <a:xfrm>
            <a:off x="5102225" y="1992313"/>
            <a:ext cx="2136775" cy="427037"/>
          </a:xfrm>
          <a:prstGeom prst="rect">
            <a:avLst/>
          </a:prstGeom>
          <a:noFill/>
          <a:ln w="9525">
            <a:noFill/>
          </a:ln>
        </p:spPr>
        <p:txBody>
          <a:bodyPr lIns="0" tIns="0" rIns="0" bIns="0">
            <a:spAutoFit/>
          </a:bodyPr>
          <a:lstStyle/>
          <a:p>
            <a:r>
              <a:rPr lang="zh-CN" altLang="en-US" sz="2800" b="1">
                <a:solidFill>
                  <a:schemeClr val="accent2"/>
                </a:solidFill>
                <a:latin typeface="Times New Roman" panose="02020603050405020304" pitchFamily="18" charset="0"/>
              </a:rPr>
              <a:t>代入</a:t>
            </a:r>
            <a:r>
              <a:rPr lang="zh-CN" altLang="en-US" sz="2800" b="1" dirty="0">
                <a:solidFill>
                  <a:schemeClr val="accent2"/>
                </a:solidFill>
                <a:latin typeface="Times New Roman" panose="02020603050405020304" pitchFamily="18" charset="0"/>
              </a:rPr>
              <a:t>得</a:t>
            </a:r>
            <a:r>
              <a:rPr lang="en-US" altLang="zh-CN" sz="2800" b="1" dirty="0">
                <a:solidFill>
                  <a:schemeClr val="accent2"/>
                </a:solidFill>
                <a:latin typeface="Times New Roman" panose="02020603050405020304" pitchFamily="18" charset="0"/>
              </a:rPr>
              <a:t>:</a:t>
            </a:r>
            <a:endParaRPr lang="en-US" altLang="zh-CN" sz="2800" b="1">
              <a:solidFill>
                <a:schemeClr val="accent2"/>
              </a:solidFill>
              <a:latin typeface="Times New Roman" panose="02020603050405020304" pitchFamily="18" charset="0"/>
            </a:endParaRPr>
          </a:p>
        </p:txBody>
      </p:sp>
      <p:graphicFrame>
        <p:nvGraphicFramePr>
          <p:cNvPr id="276488" name="对象 276487"/>
          <p:cNvGraphicFramePr/>
          <p:nvPr/>
        </p:nvGraphicFramePr>
        <p:xfrm>
          <a:off x="469900" y="2085975"/>
          <a:ext cx="2411413" cy="434975"/>
        </p:xfrm>
        <a:graphic>
          <a:graphicData uri="http://schemas.openxmlformats.org/presentationml/2006/ole">
            <mc:AlternateContent xmlns:mc="http://schemas.openxmlformats.org/markup-compatibility/2006">
              <mc:Choice xmlns:v="urn:schemas-microsoft-com:vml" Requires="v">
                <p:oleObj spid="_x0000_s13407" r:id="rId9" imgW="2183765" imgH="393700" progId="Equation.3">
                  <p:embed/>
                </p:oleObj>
              </mc:Choice>
              <mc:Fallback>
                <p:oleObj r:id="rId9" imgW="2183765" imgH="393700" progId="Equation.3">
                  <p:embed/>
                  <p:pic>
                    <p:nvPicPr>
                      <p:cNvPr id="0" name=""/>
                      <p:cNvPicPr/>
                      <p:nvPr/>
                    </p:nvPicPr>
                    <p:blipFill>
                      <a:blip r:embed="rId10"/>
                      <a:stretch>
                        <a:fillRect/>
                      </a:stretch>
                    </p:blipFill>
                    <p:spPr>
                      <a:xfrm>
                        <a:off x="469900" y="2085975"/>
                        <a:ext cx="2411413" cy="434975"/>
                      </a:xfrm>
                      <a:prstGeom prst="rect">
                        <a:avLst/>
                      </a:prstGeom>
                      <a:noFill/>
                      <a:ln w="38100">
                        <a:noFill/>
                        <a:miter/>
                      </a:ln>
                    </p:spPr>
                  </p:pic>
                </p:oleObj>
              </mc:Fallback>
            </mc:AlternateContent>
          </a:graphicData>
        </a:graphic>
      </p:graphicFrame>
      <p:graphicFrame>
        <p:nvGraphicFramePr>
          <p:cNvPr id="276489" name="对象 276488"/>
          <p:cNvGraphicFramePr/>
          <p:nvPr/>
        </p:nvGraphicFramePr>
        <p:xfrm>
          <a:off x="6589713" y="1803400"/>
          <a:ext cx="1958975" cy="920750"/>
        </p:xfrm>
        <a:graphic>
          <a:graphicData uri="http://schemas.openxmlformats.org/presentationml/2006/ole">
            <mc:AlternateContent xmlns:mc="http://schemas.openxmlformats.org/markup-compatibility/2006">
              <mc:Choice xmlns:v="urn:schemas-microsoft-com:vml" Requires="v">
                <p:oleObj spid="_x0000_s13408" r:id="rId11" imgW="2031365" imgH="951865" progId="Equation.3">
                  <p:embed/>
                </p:oleObj>
              </mc:Choice>
              <mc:Fallback>
                <p:oleObj r:id="rId11" imgW="2031365" imgH="951865" progId="Equation.3">
                  <p:embed/>
                  <p:pic>
                    <p:nvPicPr>
                      <p:cNvPr id="0" name=""/>
                      <p:cNvPicPr/>
                      <p:nvPr/>
                    </p:nvPicPr>
                    <p:blipFill>
                      <a:blip r:embed="rId12">
                        <a:clrChange>
                          <a:clrFrom>
                            <a:srgbClr val="000000"/>
                          </a:clrFrom>
                          <a:clrTo>
                            <a:srgbClr val="D60093"/>
                          </a:clrTo>
                        </a:clrChange>
                      </a:blip>
                      <a:stretch>
                        <a:fillRect/>
                      </a:stretch>
                    </p:blipFill>
                    <p:spPr>
                      <a:xfrm>
                        <a:off x="6589713" y="1803400"/>
                        <a:ext cx="1958975" cy="920750"/>
                      </a:xfrm>
                      <a:prstGeom prst="rect">
                        <a:avLst/>
                      </a:prstGeom>
                      <a:noFill/>
                      <a:ln w="38100">
                        <a:noFill/>
                        <a:miter/>
                      </a:ln>
                    </p:spPr>
                  </p:pic>
                </p:oleObj>
              </mc:Fallback>
            </mc:AlternateContent>
          </a:graphicData>
        </a:graphic>
      </p:graphicFrame>
      <p:sp>
        <p:nvSpPr>
          <p:cNvPr id="276490" name="矩形 276489"/>
          <p:cNvSpPr/>
          <p:nvPr/>
        </p:nvSpPr>
        <p:spPr>
          <a:xfrm>
            <a:off x="447675" y="6019800"/>
            <a:ext cx="4276725" cy="427038"/>
          </a:xfrm>
          <a:prstGeom prst="rect">
            <a:avLst/>
          </a:prstGeom>
          <a:noFill/>
          <a:ln w="38100">
            <a:noFill/>
          </a:ln>
        </p:spPr>
        <p:txBody>
          <a:bodyPr lIns="0" tIns="0" rIns="0" bIns="0" anchor="ctr" anchorCtr="0">
            <a:spAutoFit/>
          </a:bodyPr>
          <a:lstStyle/>
          <a:p>
            <a:r>
              <a:rPr lang="zh-CN" altLang="en-US" sz="2800" b="1" i="1">
                <a:solidFill>
                  <a:schemeClr val="accent2"/>
                </a:solidFill>
                <a:effectLst>
                  <a:outerShdw blurRad="38100" dist="38100" dir="2700000">
                    <a:srgbClr val="C0C0C0"/>
                  </a:outerShdw>
                </a:effectLst>
                <a:latin typeface="Times New Roman" panose="02020603050405020304" pitchFamily="18" charset="0"/>
              </a:rPr>
              <a:t> </a:t>
            </a:r>
            <a:r>
              <a:rPr lang="en-US" altLang="zh-CN" sz="2800" b="1" i="1" dirty="0" err="1">
                <a:solidFill>
                  <a:schemeClr val="accent2"/>
                </a:solidFill>
                <a:effectLst>
                  <a:outerShdw blurRad="38100" dist="38100" dir="2700000">
                    <a:srgbClr val="C0C0C0"/>
                  </a:outerShdw>
                </a:effectLst>
                <a:latin typeface="Times New Roman" panose="02020603050405020304" pitchFamily="18" charset="0"/>
              </a:rPr>
              <a:t>s</a:t>
            </a:r>
            <a:r>
              <a:rPr lang="en-US" altLang="zh-CN" sz="2800" b="1" baseline="-25000" dirty="0" err="1">
                <a:solidFill>
                  <a:schemeClr val="accent2"/>
                </a:solidFill>
                <a:effectLst>
                  <a:outerShdw blurRad="38100" dist="38100" dir="2700000">
                    <a:srgbClr val="C0C0C0"/>
                  </a:outerShdw>
                </a:effectLst>
                <a:latin typeface="Times New Roman" panose="02020603050405020304" pitchFamily="18" charset="0"/>
              </a:rPr>
              <a:t>m</a:t>
            </a:r>
            <a:r>
              <a:rPr lang="en-US" altLang="zh-CN" sz="2800" b="1">
                <a:solidFill>
                  <a:schemeClr val="accent2"/>
                </a:solidFill>
                <a:effectLst>
                  <a:outerShdw blurRad="38100" dist="38100" dir="2700000">
                    <a:srgbClr val="C0C0C0"/>
                  </a:outerShdw>
                </a:effectLst>
                <a:latin typeface="Times New Roman" panose="02020603050405020304" pitchFamily="18" charset="0"/>
                <a:sym typeface="Symbol" panose="05050102010706020507" pitchFamily="18" charset="2"/>
              </a:rPr>
              <a:t>  </a:t>
            </a:r>
            <a:r>
              <a:rPr lang="en-US" altLang="zh-CN" sz="2800" b="1" i="1">
                <a:solidFill>
                  <a:schemeClr val="accent2"/>
                </a:solidFill>
                <a:effectLst>
                  <a:outerShdw blurRad="38100" dist="38100" dir="2700000">
                    <a:srgbClr val="C0C0C0"/>
                  </a:outerShdw>
                </a:effectLst>
                <a:latin typeface="Times New Roman" panose="02020603050405020304" pitchFamily="18" charset="0"/>
                <a:sym typeface="Symbol" panose="05050102010706020507" pitchFamily="18" charset="2"/>
              </a:rPr>
              <a:t>R</a:t>
            </a:r>
            <a:r>
              <a:rPr lang="en-US" altLang="zh-CN" b="1" baseline="-25000">
                <a:solidFill>
                  <a:schemeClr val="accent2"/>
                </a:solidFill>
                <a:effectLst>
                  <a:outerShdw blurRad="38100" dist="38100" dir="2700000">
                    <a:srgbClr val="C0C0C0"/>
                  </a:outerShdw>
                </a:effectLst>
                <a:latin typeface="Times New Roman" panose="02020603050405020304" pitchFamily="18" charset="0"/>
                <a:sym typeface="Symbol" panose="05050102010706020507" pitchFamily="18" charset="2"/>
              </a:rPr>
              <a:t>2</a:t>
            </a:r>
            <a:r>
              <a:rPr lang="zh-CN" altLang="en-US" sz="2800" b="1" dirty="0">
                <a:solidFill>
                  <a:schemeClr val="accent2"/>
                </a:solidFill>
                <a:effectLst>
                  <a:outerShdw blurRad="38100" dist="38100" dir="2700000">
                    <a:srgbClr val="C0C0C0"/>
                  </a:outerShdw>
                </a:effectLst>
                <a:latin typeface="Times New Roman" panose="02020603050405020304" pitchFamily="18" charset="0"/>
                <a:sym typeface="Symbol" panose="05050102010706020507" pitchFamily="18" charset="2"/>
              </a:rPr>
              <a:t>而与</a:t>
            </a:r>
            <a:r>
              <a:rPr lang="en-US" altLang="zh-CN" sz="2800" b="1" i="1">
                <a:solidFill>
                  <a:schemeClr val="accent2"/>
                </a:solidFill>
                <a:effectLst>
                  <a:outerShdw blurRad="38100" dist="38100" dir="2700000">
                    <a:srgbClr val="C0C0C0"/>
                  </a:outerShdw>
                </a:effectLst>
                <a:latin typeface="Times New Roman" panose="02020603050405020304" pitchFamily="18" charset="0"/>
              </a:rPr>
              <a:t>U</a:t>
            </a:r>
            <a:r>
              <a:rPr lang="en-US" altLang="zh-CN" sz="2800" b="1" baseline="-25000">
                <a:solidFill>
                  <a:schemeClr val="accent2"/>
                </a:solidFill>
                <a:effectLst>
                  <a:outerShdw blurRad="38100" dist="38100" dir="2700000">
                    <a:srgbClr val="C0C0C0"/>
                  </a:outerShdw>
                </a:effectLst>
                <a:latin typeface="Times New Roman" panose="02020603050405020304" pitchFamily="18" charset="0"/>
              </a:rPr>
              <a:t>1</a:t>
            </a:r>
            <a:r>
              <a:rPr lang="zh-CN" altLang="en-US" sz="2800" b="1" dirty="0">
                <a:solidFill>
                  <a:schemeClr val="accent2"/>
                </a:solidFill>
                <a:effectLst>
                  <a:outerShdw blurRad="38100" dist="38100" dir="2700000">
                    <a:srgbClr val="C0C0C0"/>
                  </a:outerShdw>
                </a:effectLst>
                <a:latin typeface="Times New Roman" panose="02020603050405020304" pitchFamily="18" charset="0"/>
              </a:rPr>
              <a:t>无关</a:t>
            </a:r>
            <a:endParaRPr lang="zh-CN" altLang="en-US" sz="2800" b="1">
              <a:solidFill>
                <a:schemeClr val="accent2"/>
              </a:solidFill>
              <a:effectLst>
                <a:outerShdw blurRad="38100" dist="38100" dir="2700000">
                  <a:srgbClr val="C0C0C0"/>
                </a:outerShdw>
              </a:effectLst>
              <a:latin typeface="Times New Roman" panose="02020603050405020304" pitchFamily="18" charset="0"/>
            </a:endParaRPr>
          </a:p>
        </p:txBody>
      </p:sp>
      <p:sp>
        <p:nvSpPr>
          <p:cNvPr id="276491" name="矩形 276490"/>
          <p:cNvSpPr/>
          <p:nvPr/>
        </p:nvSpPr>
        <p:spPr>
          <a:xfrm>
            <a:off x="4772025" y="5943600"/>
            <a:ext cx="4067175" cy="427038"/>
          </a:xfrm>
          <a:prstGeom prst="rect">
            <a:avLst/>
          </a:prstGeom>
          <a:noFill/>
          <a:ln w="38100">
            <a:noFill/>
          </a:ln>
        </p:spPr>
        <p:txBody>
          <a:bodyPr lIns="0" tIns="0" rIns="0" bIns="0" anchor="ctr" anchorCtr="0">
            <a:spAutoFit/>
          </a:bodyPr>
          <a:lstStyle/>
          <a:p>
            <a:r>
              <a:rPr lang="en-US" altLang="zh-CN" sz="2800" b="1" i="1">
                <a:solidFill>
                  <a:schemeClr val="accent2"/>
                </a:solidFill>
                <a:effectLst>
                  <a:outerShdw blurRad="38100" dist="38100" dir="2700000">
                    <a:srgbClr val="C0C0C0"/>
                  </a:outerShdw>
                </a:effectLst>
                <a:latin typeface="Times New Roman" panose="02020603050405020304" pitchFamily="18" charset="0"/>
              </a:rPr>
              <a:t>T</a:t>
            </a:r>
            <a:r>
              <a:rPr lang="en-US" altLang="zh-CN" sz="2800" b="1" baseline="-25000">
                <a:solidFill>
                  <a:schemeClr val="accent2"/>
                </a:solidFill>
                <a:effectLst>
                  <a:outerShdw blurRad="38100" dist="38100" dir="2700000">
                    <a:srgbClr val="C0C0C0"/>
                  </a:outerShdw>
                </a:effectLst>
                <a:latin typeface="Times New Roman" panose="02020603050405020304" pitchFamily="18" charset="0"/>
              </a:rPr>
              <a:t>m</a:t>
            </a:r>
            <a:r>
              <a:rPr lang="en-US" altLang="zh-CN" sz="2800" b="1">
                <a:solidFill>
                  <a:schemeClr val="accent2"/>
                </a:solidFill>
                <a:effectLst>
                  <a:outerShdw blurRad="38100" dist="38100" dir="2700000">
                    <a:srgbClr val="C0C0C0"/>
                  </a:outerShdw>
                </a:effectLst>
                <a:latin typeface="Times New Roman" panose="02020603050405020304" pitchFamily="18" charset="0"/>
                <a:sym typeface="Symbol" panose="05050102010706020507" pitchFamily="18" charset="2"/>
              </a:rPr>
              <a:t>  </a:t>
            </a:r>
            <a:r>
              <a:rPr lang="en-US" altLang="zh-CN" sz="2800" b="1" i="1">
                <a:solidFill>
                  <a:schemeClr val="accent2"/>
                </a:solidFill>
                <a:effectLst>
                  <a:outerShdw blurRad="38100" dist="38100" dir="2700000">
                    <a:srgbClr val="C0C0C0"/>
                  </a:outerShdw>
                </a:effectLst>
                <a:latin typeface="Times New Roman" panose="02020603050405020304" pitchFamily="18" charset="0"/>
              </a:rPr>
              <a:t>U</a:t>
            </a:r>
            <a:r>
              <a:rPr lang="en-US" altLang="zh-CN" sz="2800" b="1" baseline="-25000">
                <a:solidFill>
                  <a:schemeClr val="accent2"/>
                </a:solidFill>
                <a:effectLst>
                  <a:outerShdw blurRad="38100" dist="38100" dir="2700000">
                    <a:srgbClr val="C0C0C0"/>
                  </a:outerShdw>
                </a:effectLst>
                <a:latin typeface="Times New Roman" panose="02020603050405020304" pitchFamily="18" charset="0"/>
              </a:rPr>
              <a:t>1</a:t>
            </a:r>
            <a:r>
              <a:rPr lang="en-US" altLang="zh-CN" sz="2800" b="1" baseline="30000">
                <a:solidFill>
                  <a:schemeClr val="accent2"/>
                </a:solidFill>
                <a:effectLst>
                  <a:outerShdw blurRad="38100" dist="38100" dir="2700000">
                    <a:srgbClr val="C0C0C0"/>
                  </a:outerShdw>
                </a:effectLst>
                <a:latin typeface="Times New Roman" panose="02020603050405020304" pitchFamily="18" charset="0"/>
              </a:rPr>
              <a:t>2</a:t>
            </a:r>
            <a:r>
              <a:rPr lang="zh-CN" altLang="en-US" sz="2800" b="1" dirty="0">
                <a:solidFill>
                  <a:schemeClr val="accent2"/>
                </a:solidFill>
                <a:effectLst>
                  <a:outerShdw blurRad="38100" dist="38100" dir="2700000">
                    <a:srgbClr val="C0C0C0"/>
                  </a:outerShdw>
                </a:effectLst>
                <a:latin typeface="Times New Roman" panose="02020603050405020304" pitchFamily="18" charset="0"/>
                <a:sym typeface="Symbol" panose="05050102010706020507" pitchFamily="18" charset="2"/>
              </a:rPr>
              <a:t>而与</a:t>
            </a:r>
            <a:r>
              <a:rPr lang="en-US" altLang="zh-CN" sz="2800" b="1" i="1">
                <a:solidFill>
                  <a:schemeClr val="accent2"/>
                </a:solidFill>
                <a:effectLst>
                  <a:outerShdw blurRad="38100" dist="38100" dir="2700000">
                    <a:srgbClr val="C0C0C0"/>
                  </a:outerShdw>
                </a:effectLst>
                <a:latin typeface="Times New Roman" panose="02020603050405020304" pitchFamily="18" charset="0"/>
                <a:sym typeface="Symbol" panose="05050102010706020507" pitchFamily="18" charset="2"/>
              </a:rPr>
              <a:t>R</a:t>
            </a:r>
            <a:r>
              <a:rPr lang="en-US" altLang="zh-CN" b="1" baseline="-25000">
                <a:solidFill>
                  <a:schemeClr val="accent2"/>
                </a:solidFill>
                <a:effectLst>
                  <a:outerShdw blurRad="38100" dist="38100" dir="2700000">
                    <a:srgbClr val="C0C0C0"/>
                  </a:outerShdw>
                </a:effectLst>
                <a:latin typeface="Times New Roman" panose="02020603050405020304" pitchFamily="18" charset="0"/>
                <a:sym typeface="Symbol" panose="05050102010706020507" pitchFamily="18" charset="2"/>
              </a:rPr>
              <a:t>2</a:t>
            </a:r>
            <a:r>
              <a:rPr lang="en-US" altLang="zh-CN" sz="2800" b="1">
                <a:solidFill>
                  <a:schemeClr val="accent2"/>
                </a:solidFill>
                <a:effectLst>
                  <a:outerShdw blurRad="38100" dist="38100" dir="2700000">
                    <a:srgbClr val="C0C0C0"/>
                  </a:outerShdw>
                </a:effectLst>
                <a:latin typeface="Times New Roman" panose="02020603050405020304" pitchFamily="18" charset="0"/>
                <a:sym typeface="Symbol" panose="05050102010706020507" pitchFamily="18" charset="2"/>
              </a:rPr>
              <a:t> </a:t>
            </a:r>
            <a:r>
              <a:rPr lang="zh-CN" altLang="en-US" sz="2800" b="1" dirty="0">
                <a:solidFill>
                  <a:schemeClr val="accent2"/>
                </a:solidFill>
                <a:effectLst>
                  <a:outerShdw blurRad="38100" dist="38100" dir="2700000">
                    <a:srgbClr val="C0C0C0"/>
                  </a:outerShdw>
                </a:effectLst>
                <a:latin typeface="Times New Roman" panose="02020603050405020304" pitchFamily="18" charset="0"/>
              </a:rPr>
              <a:t>无关</a:t>
            </a:r>
            <a:endParaRPr lang="zh-CN" altLang="en-US" sz="2800" b="1">
              <a:solidFill>
                <a:schemeClr val="accent2"/>
              </a:solidFill>
              <a:effectLst>
                <a:outerShdw blurRad="38100" dist="38100" dir="2700000">
                  <a:srgbClr val="C0C0C0"/>
                </a:outerShdw>
              </a:effectLst>
              <a:latin typeface="Times New Roman" panose="02020603050405020304" pitchFamily="18" charset="0"/>
            </a:endParaRPr>
          </a:p>
        </p:txBody>
      </p:sp>
      <p:grpSp>
        <p:nvGrpSpPr>
          <p:cNvPr id="276492" name="组合 276491"/>
          <p:cNvGrpSpPr/>
          <p:nvPr/>
        </p:nvGrpSpPr>
        <p:grpSpPr>
          <a:xfrm>
            <a:off x="706438" y="2589213"/>
            <a:ext cx="3024187" cy="3038475"/>
            <a:chOff x="361" y="1535"/>
            <a:chExt cx="1905" cy="1914"/>
          </a:xfrm>
        </p:grpSpPr>
        <p:sp>
          <p:nvSpPr>
            <p:cNvPr id="276493" name="直接连接符 276492"/>
            <p:cNvSpPr/>
            <p:nvPr/>
          </p:nvSpPr>
          <p:spPr>
            <a:xfrm>
              <a:off x="622" y="3314"/>
              <a:ext cx="1400" cy="0"/>
            </a:xfrm>
            <a:prstGeom prst="line">
              <a:avLst/>
            </a:prstGeom>
            <a:ln w="28575" cap="flat" cmpd="sng">
              <a:solidFill>
                <a:schemeClr val="tx1"/>
              </a:solidFill>
              <a:prstDash val="solid"/>
              <a:headEnd type="none" w="med" len="med"/>
              <a:tailEnd type="stealth" w="med" len="lg"/>
            </a:ln>
          </p:spPr>
        </p:sp>
        <p:sp>
          <p:nvSpPr>
            <p:cNvPr id="276494" name="直接连接符 276493"/>
            <p:cNvSpPr/>
            <p:nvPr/>
          </p:nvSpPr>
          <p:spPr>
            <a:xfrm flipV="1">
              <a:off x="624" y="1624"/>
              <a:ext cx="0" cy="1691"/>
            </a:xfrm>
            <a:prstGeom prst="line">
              <a:avLst/>
            </a:prstGeom>
            <a:ln w="28575" cap="flat" cmpd="sng">
              <a:solidFill>
                <a:schemeClr val="tx1"/>
              </a:solidFill>
              <a:prstDash val="solid"/>
              <a:headEnd type="none" w="med" len="med"/>
              <a:tailEnd type="stealth" w="med" len="lg"/>
            </a:ln>
          </p:spPr>
        </p:sp>
        <p:sp>
          <p:nvSpPr>
            <p:cNvPr id="276495" name="任意多边形 276494"/>
            <p:cNvSpPr/>
            <p:nvPr/>
          </p:nvSpPr>
          <p:spPr>
            <a:xfrm>
              <a:off x="624" y="1865"/>
              <a:ext cx="1545" cy="1449"/>
            </a:xfrm>
            <a:custGeom>
              <a:avLst/>
              <a:gdLst/>
              <a:ahLst/>
              <a:cxnLst/>
              <a:rect l="0" t="0" r="0" b="0"/>
              <a:pathLst>
                <a:path w="1694" h="1728">
                  <a:moveTo>
                    <a:pt x="0" y="0"/>
                  </a:moveTo>
                  <a:cubicBezTo>
                    <a:pt x="247" y="70"/>
                    <a:pt x="1274" y="249"/>
                    <a:pt x="1484" y="421"/>
                  </a:cubicBezTo>
                  <a:cubicBezTo>
                    <a:pt x="1694" y="593"/>
                    <a:pt x="1312" y="891"/>
                    <a:pt x="1258" y="1031"/>
                  </a:cubicBezTo>
                  <a:cubicBezTo>
                    <a:pt x="1204" y="1171"/>
                    <a:pt x="1200" y="1146"/>
                    <a:pt x="1158" y="1262"/>
                  </a:cubicBezTo>
                  <a:cubicBezTo>
                    <a:pt x="1116" y="1378"/>
                    <a:pt x="1039" y="1631"/>
                    <a:pt x="1008" y="1728"/>
                  </a:cubicBezTo>
                </a:path>
              </a:pathLst>
            </a:custGeom>
            <a:noFill/>
            <a:ln w="38100" cap="flat" cmpd="sng">
              <a:solidFill>
                <a:srgbClr val="FF0000">
                  <a:alpha val="100000"/>
                </a:srgbClr>
              </a:solidFill>
              <a:prstDash val="solid"/>
              <a:headEnd type="none" w="med" len="med"/>
              <a:tailEnd type="none" w="med" len="lg"/>
            </a:ln>
          </p:spPr>
          <p:txBody>
            <a:bodyPr/>
            <a:lstStyle/>
            <a:p>
              <a:endParaRPr lang="zh-CN" altLang="en-US"/>
            </a:p>
          </p:txBody>
        </p:sp>
        <p:sp>
          <p:nvSpPr>
            <p:cNvPr id="276496" name="文本框 276495"/>
            <p:cNvSpPr txBox="1"/>
            <p:nvPr/>
          </p:nvSpPr>
          <p:spPr>
            <a:xfrm>
              <a:off x="668" y="1535"/>
              <a:ext cx="125" cy="269"/>
            </a:xfrm>
            <a:prstGeom prst="rect">
              <a:avLst/>
            </a:prstGeom>
            <a:noFill/>
            <a:ln w="9525">
              <a:noFill/>
            </a:ln>
          </p:spPr>
          <p:txBody>
            <a:bodyPr wrap="none" lIns="0" tIns="0" rIns="0" bIns="0" anchor="t" anchorCtr="0">
              <a:spAutoFit/>
            </a:bodyPr>
            <a:lstStyle/>
            <a:p>
              <a:r>
                <a:rPr lang="en-US" altLang="zh-CN" sz="2800" b="1" i="1">
                  <a:solidFill>
                    <a:schemeClr val="accent2"/>
                  </a:solidFill>
                  <a:latin typeface="Times New Roman" panose="02020603050405020304" pitchFamily="18" charset="0"/>
                </a:rPr>
                <a:t>n</a:t>
              </a:r>
            </a:p>
          </p:txBody>
        </p:sp>
        <p:sp>
          <p:nvSpPr>
            <p:cNvPr id="276497" name="文本框 276496"/>
            <p:cNvSpPr txBox="1"/>
            <p:nvPr/>
          </p:nvSpPr>
          <p:spPr>
            <a:xfrm>
              <a:off x="449" y="3154"/>
              <a:ext cx="96" cy="230"/>
            </a:xfrm>
            <a:prstGeom prst="rect">
              <a:avLst/>
            </a:prstGeom>
            <a:noFill/>
            <a:ln w="9525">
              <a:noFill/>
            </a:ln>
          </p:spPr>
          <p:txBody>
            <a:bodyPr wrap="none" lIns="0" tIns="0" rIns="0" bIns="0" anchor="t" anchorCtr="0">
              <a:spAutoFit/>
            </a:bodyPr>
            <a:lstStyle/>
            <a:p>
              <a:r>
                <a:rPr lang="en-US" altLang="zh-CN" b="1">
                  <a:solidFill>
                    <a:schemeClr val="accent2"/>
                  </a:solidFill>
                  <a:latin typeface="Times New Roman" panose="02020603050405020304" pitchFamily="18" charset="0"/>
                </a:rPr>
                <a:t>0</a:t>
              </a:r>
            </a:p>
          </p:txBody>
        </p:sp>
        <p:sp>
          <p:nvSpPr>
            <p:cNvPr id="276498" name="文本框 276497"/>
            <p:cNvSpPr txBox="1"/>
            <p:nvPr/>
          </p:nvSpPr>
          <p:spPr>
            <a:xfrm>
              <a:off x="1965" y="3180"/>
              <a:ext cx="301" cy="269"/>
            </a:xfrm>
            <a:prstGeom prst="rect">
              <a:avLst/>
            </a:prstGeom>
            <a:noFill/>
            <a:ln w="9525">
              <a:noFill/>
            </a:ln>
          </p:spPr>
          <p:txBody>
            <a:bodyPr wrap="none" lIns="0" tIns="0" rIns="0" bIns="0" anchor="t" anchorCtr="0">
              <a:spAutoFit/>
            </a:bodyPr>
            <a:lstStyle/>
            <a:p>
              <a:r>
                <a:rPr lang="en-US" altLang="zh-CN" sz="2800" b="1" i="1">
                  <a:solidFill>
                    <a:schemeClr val="accent2"/>
                  </a:solidFill>
                  <a:latin typeface="Times New Roman" panose="02020603050405020304" pitchFamily="18" charset="0"/>
                </a:rPr>
                <a:t>T</a:t>
              </a:r>
              <a:r>
                <a:rPr lang="en-US" altLang="zh-CN" b="1" baseline="-25000">
                  <a:solidFill>
                    <a:schemeClr val="accent2"/>
                  </a:solidFill>
                  <a:latin typeface="Times New Roman" panose="02020603050405020304" pitchFamily="18" charset="0"/>
                </a:rPr>
                <a:t>em</a:t>
              </a:r>
            </a:p>
          </p:txBody>
        </p:sp>
        <p:sp>
          <p:nvSpPr>
            <p:cNvPr id="276499" name="直接连接符 276498"/>
            <p:cNvSpPr/>
            <p:nvPr/>
          </p:nvSpPr>
          <p:spPr>
            <a:xfrm flipV="1">
              <a:off x="657" y="2308"/>
              <a:ext cx="1388" cy="14"/>
            </a:xfrm>
            <a:prstGeom prst="line">
              <a:avLst/>
            </a:prstGeom>
            <a:ln w="19050" cap="flat" cmpd="sng">
              <a:solidFill>
                <a:schemeClr val="tx1"/>
              </a:solidFill>
              <a:prstDash val="dash"/>
              <a:headEnd type="none" w="med" len="med"/>
              <a:tailEnd type="none" w="med" len="med"/>
            </a:ln>
          </p:spPr>
        </p:sp>
        <p:sp>
          <p:nvSpPr>
            <p:cNvPr id="276500" name="任意多边形 276499"/>
            <p:cNvSpPr/>
            <p:nvPr/>
          </p:nvSpPr>
          <p:spPr>
            <a:xfrm>
              <a:off x="630" y="1856"/>
              <a:ext cx="1069" cy="1454"/>
            </a:xfrm>
            <a:custGeom>
              <a:avLst/>
              <a:gdLst/>
              <a:ahLst/>
              <a:cxnLst/>
              <a:rect l="0" t="0" r="0" b="0"/>
              <a:pathLst>
                <a:path w="1172" h="1720">
                  <a:moveTo>
                    <a:pt x="0" y="0"/>
                  </a:moveTo>
                  <a:cubicBezTo>
                    <a:pt x="174" y="79"/>
                    <a:pt x="910" y="300"/>
                    <a:pt x="1041" y="471"/>
                  </a:cubicBezTo>
                  <a:cubicBezTo>
                    <a:pt x="1172" y="642"/>
                    <a:pt x="837" y="896"/>
                    <a:pt x="784" y="1027"/>
                  </a:cubicBezTo>
                  <a:cubicBezTo>
                    <a:pt x="731" y="1158"/>
                    <a:pt x="748" y="1141"/>
                    <a:pt x="722" y="1256"/>
                  </a:cubicBezTo>
                  <a:cubicBezTo>
                    <a:pt x="696" y="1371"/>
                    <a:pt x="648" y="1623"/>
                    <a:pt x="628" y="1720"/>
                  </a:cubicBezTo>
                </a:path>
              </a:pathLst>
            </a:custGeom>
            <a:noFill/>
            <a:ln w="38100" cap="flat" cmpd="sng">
              <a:solidFill>
                <a:srgbClr val="008000">
                  <a:alpha val="100000"/>
                </a:srgbClr>
              </a:solidFill>
              <a:prstDash val="solid"/>
              <a:headEnd type="none" w="med" len="med"/>
              <a:tailEnd type="none" w="med" len="lg"/>
            </a:ln>
          </p:spPr>
          <p:txBody>
            <a:bodyPr/>
            <a:lstStyle/>
            <a:p>
              <a:endParaRPr lang="zh-CN" altLang="en-US"/>
            </a:p>
          </p:txBody>
        </p:sp>
        <p:graphicFrame>
          <p:nvGraphicFramePr>
            <p:cNvPr id="276501" name="对象 276500"/>
            <p:cNvGraphicFramePr/>
            <p:nvPr/>
          </p:nvGraphicFramePr>
          <p:xfrm>
            <a:off x="1348" y="2621"/>
            <a:ext cx="260" cy="306"/>
          </p:xfrm>
          <a:graphic>
            <a:graphicData uri="http://schemas.openxmlformats.org/presentationml/2006/ole">
              <mc:AlternateContent xmlns:mc="http://schemas.openxmlformats.org/markup-compatibility/2006">
                <mc:Choice xmlns:v="urn:schemas-microsoft-com:vml" Requires="v">
                  <p:oleObj spid="_x0000_s13409" r:id="rId13" imgW="203200" imgH="254000" progId="Equation.3">
                    <p:embed/>
                  </p:oleObj>
                </mc:Choice>
                <mc:Fallback>
                  <p:oleObj r:id="rId13" imgW="203200" imgH="254000" progId="Equation.3">
                    <p:embed/>
                    <p:pic>
                      <p:nvPicPr>
                        <p:cNvPr id="0" name=""/>
                        <p:cNvPicPr/>
                        <p:nvPr/>
                      </p:nvPicPr>
                      <p:blipFill>
                        <a:blip r:embed="rId14"/>
                        <a:stretch>
                          <a:fillRect/>
                        </a:stretch>
                      </p:blipFill>
                      <p:spPr>
                        <a:xfrm>
                          <a:off x="1348" y="2621"/>
                          <a:ext cx="260" cy="306"/>
                        </a:xfrm>
                        <a:prstGeom prst="rect">
                          <a:avLst/>
                        </a:prstGeom>
                        <a:noFill/>
                        <a:ln w="38100">
                          <a:noFill/>
                          <a:miter/>
                        </a:ln>
                      </p:spPr>
                    </p:pic>
                  </p:oleObj>
                </mc:Fallback>
              </mc:AlternateContent>
            </a:graphicData>
          </a:graphic>
        </p:graphicFrame>
        <p:graphicFrame>
          <p:nvGraphicFramePr>
            <p:cNvPr id="276502" name="对象 276501"/>
            <p:cNvGraphicFramePr/>
            <p:nvPr/>
          </p:nvGraphicFramePr>
          <p:xfrm>
            <a:off x="1476" y="1730"/>
            <a:ext cx="682" cy="306"/>
          </p:xfrm>
          <a:graphic>
            <a:graphicData uri="http://schemas.openxmlformats.org/presentationml/2006/ole">
              <mc:AlternateContent xmlns:mc="http://schemas.openxmlformats.org/markup-compatibility/2006">
                <mc:Choice xmlns:v="urn:schemas-microsoft-com:vml" Requires="v">
                  <p:oleObj spid="_x0000_s13410" r:id="rId15" imgW="532765" imgH="254000" progId="Equation.3">
                    <p:embed/>
                  </p:oleObj>
                </mc:Choice>
                <mc:Fallback>
                  <p:oleObj r:id="rId15" imgW="532765" imgH="254000" progId="Equation.3">
                    <p:embed/>
                    <p:pic>
                      <p:nvPicPr>
                        <p:cNvPr id="0" name=""/>
                        <p:cNvPicPr/>
                        <p:nvPr/>
                      </p:nvPicPr>
                      <p:blipFill>
                        <a:blip r:embed="rId16"/>
                        <a:stretch>
                          <a:fillRect/>
                        </a:stretch>
                      </p:blipFill>
                      <p:spPr>
                        <a:xfrm>
                          <a:off x="1476" y="1730"/>
                          <a:ext cx="682" cy="306"/>
                        </a:xfrm>
                        <a:prstGeom prst="rect">
                          <a:avLst/>
                        </a:prstGeom>
                        <a:noFill/>
                        <a:ln w="38100">
                          <a:noFill/>
                          <a:miter/>
                        </a:ln>
                      </p:spPr>
                    </p:pic>
                  </p:oleObj>
                </mc:Fallback>
              </mc:AlternateContent>
            </a:graphicData>
          </a:graphic>
        </p:graphicFrame>
        <p:sp>
          <p:nvSpPr>
            <p:cNvPr id="276503" name="文本框 276502"/>
            <p:cNvSpPr txBox="1"/>
            <p:nvPr/>
          </p:nvSpPr>
          <p:spPr>
            <a:xfrm>
              <a:off x="1767" y="2603"/>
              <a:ext cx="238" cy="269"/>
            </a:xfrm>
            <a:prstGeom prst="rect">
              <a:avLst/>
            </a:prstGeom>
            <a:noFill/>
            <a:ln w="9525">
              <a:noFill/>
            </a:ln>
          </p:spPr>
          <p:txBody>
            <a:bodyPr wrap="none" lIns="0" tIns="0" rIns="0" bIns="0" anchor="t" anchorCtr="0">
              <a:spAutoFit/>
            </a:bodyPr>
            <a:lstStyle/>
            <a:p>
              <a:r>
                <a:rPr lang="en-US" altLang="zh-CN" sz="2800" b="1" i="1">
                  <a:latin typeface="Times New Roman" panose="02020603050405020304" pitchFamily="18" charset="0"/>
                </a:rPr>
                <a:t>U</a:t>
              </a:r>
              <a:r>
                <a:rPr lang="en-US" altLang="zh-CN" sz="2800" b="1" baseline="-25000">
                  <a:latin typeface="Times New Roman" panose="02020603050405020304" pitchFamily="18" charset="0"/>
                </a:rPr>
                <a:t>1</a:t>
              </a:r>
              <a:endParaRPr lang="en-US" altLang="zh-CN" sz="2800" b="1">
                <a:latin typeface="Times New Roman" panose="02020603050405020304" pitchFamily="18" charset="0"/>
              </a:endParaRPr>
            </a:p>
          </p:txBody>
        </p:sp>
        <p:sp>
          <p:nvSpPr>
            <p:cNvPr id="276504" name="矩形 276503"/>
            <p:cNvSpPr/>
            <p:nvPr/>
          </p:nvSpPr>
          <p:spPr>
            <a:xfrm>
              <a:off x="361" y="2093"/>
              <a:ext cx="214" cy="269"/>
            </a:xfrm>
            <a:prstGeom prst="rect">
              <a:avLst/>
            </a:prstGeom>
            <a:noFill/>
            <a:ln w="9525">
              <a:noFill/>
            </a:ln>
          </p:spPr>
          <p:txBody>
            <a:bodyPr wrap="none" lIns="0" tIns="0" rIns="0" bIns="0" anchor="t" anchorCtr="0">
              <a:spAutoFit/>
            </a:bodyPr>
            <a:lstStyle/>
            <a:p>
              <a:pPr algn="ctr"/>
              <a:r>
                <a:rPr lang="en-US" altLang="zh-CN" sz="2800" b="1" i="1" dirty="0" err="1">
                  <a:solidFill>
                    <a:srgbClr val="FF0066"/>
                  </a:solidFill>
                  <a:latin typeface="Times New Roman" panose="02020603050405020304" pitchFamily="18" charset="0"/>
                </a:rPr>
                <a:t>s</a:t>
              </a:r>
              <a:r>
                <a:rPr lang="en-US" altLang="zh-CN" sz="2800" b="1" baseline="-25000" dirty="0" err="1">
                  <a:solidFill>
                    <a:srgbClr val="FF0066"/>
                  </a:solidFill>
                  <a:latin typeface="Times New Roman" panose="02020603050405020304" pitchFamily="18" charset="0"/>
                </a:rPr>
                <a:t>m</a:t>
              </a:r>
              <a:endParaRPr lang="en-US" altLang="zh-CN" sz="2800" b="1" baseline="-25000">
                <a:solidFill>
                  <a:srgbClr val="FF0066"/>
                </a:solidFill>
                <a:latin typeface="Times New Roman" panose="02020603050405020304" pitchFamily="18" charset="0"/>
              </a:endParaRPr>
            </a:p>
          </p:txBody>
        </p:sp>
      </p:grpSp>
      <p:grpSp>
        <p:nvGrpSpPr>
          <p:cNvPr id="276505" name="组合 276504"/>
          <p:cNvGrpSpPr/>
          <p:nvPr/>
        </p:nvGrpSpPr>
        <p:grpSpPr>
          <a:xfrm>
            <a:off x="4703763" y="2713038"/>
            <a:ext cx="3670300" cy="3113087"/>
            <a:chOff x="2963" y="1709"/>
            <a:chExt cx="2312" cy="1961"/>
          </a:xfrm>
        </p:grpSpPr>
        <p:sp>
          <p:nvSpPr>
            <p:cNvPr id="276506" name="直接连接符 276505"/>
            <p:cNvSpPr/>
            <p:nvPr/>
          </p:nvSpPr>
          <p:spPr>
            <a:xfrm>
              <a:off x="3148" y="3395"/>
              <a:ext cx="1787" cy="0"/>
            </a:xfrm>
            <a:prstGeom prst="line">
              <a:avLst/>
            </a:prstGeom>
            <a:ln w="28575" cap="flat" cmpd="sng">
              <a:solidFill>
                <a:schemeClr val="tx1"/>
              </a:solidFill>
              <a:prstDash val="solid"/>
              <a:headEnd type="none" w="med" len="med"/>
              <a:tailEnd type="stealth" w="med" len="lg"/>
            </a:ln>
          </p:spPr>
        </p:sp>
        <p:sp>
          <p:nvSpPr>
            <p:cNvPr id="276507" name="直接连接符 276506"/>
            <p:cNvSpPr/>
            <p:nvPr/>
          </p:nvSpPr>
          <p:spPr>
            <a:xfrm flipV="1">
              <a:off x="3150" y="1758"/>
              <a:ext cx="0" cy="1638"/>
            </a:xfrm>
            <a:prstGeom prst="line">
              <a:avLst/>
            </a:prstGeom>
            <a:ln w="28575" cap="flat" cmpd="sng">
              <a:solidFill>
                <a:schemeClr val="tx1"/>
              </a:solidFill>
              <a:prstDash val="solid"/>
              <a:headEnd type="none" w="med" len="med"/>
              <a:tailEnd type="stealth" w="med" len="lg"/>
            </a:ln>
          </p:spPr>
        </p:sp>
        <p:sp>
          <p:nvSpPr>
            <p:cNvPr id="276508" name="任意多边形 276507"/>
            <p:cNvSpPr/>
            <p:nvPr/>
          </p:nvSpPr>
          <p:spPr>
            <a:xfrm>
              <a:off x="3150" y="1991"/>
              <a:ext cx="1639" cy="1401"/>
            </a:xfrm>
            <a:custGeom>
              <a:avLst/>
              <a:gdLst/>
              <a:ahLst/>
              <a:cxnLst/>
              <a:rect l="0" t="0" r="0" b="0"/>
              <a:pathLst>
                <a:path w="1678" h="1739">
                  <a:moveTo>
                    <a:pt x="0" y="0"/>
                  </a:moveTo>
                  <a:cubicBezTo>
                    <a:pt x="254" y="76"/>
                    <a:pt x="1372" y="275"/>
                    <a:pt x="1525" y="455"/>
                  </a:cubicBezTo>
                  <a:cubicBezTo>
                    <a:pt x="1678" y="635"/>
                    <a:pt x="1052" y="930"/>
                    <a:pt x="916" y="1081"/>
                  </a:cubicBezTo>
                  <a:cubicBezTo>
                    <a:pt x="780" y="1232"/>
                    <a:pt x="770" y="1250"/>
                    <a:pt x="710" y="1360"/>
                  </a:cubicBezTo>
                  <a:cubicBezTo>
                    <a:pt x="650" y="1470"/>
                    <a:pt x="586" y="1660"/>
                    <a:pt x="554" y="1739"/>
                  </a:cubicBezTo>
                </a:path>
              </a:pathLst>
            </a:custGeom>
            <a:noFill/>
            <a:ln w="38100" cap="flat" cmpd="sng">
              <a:solidFill>
                <a:srgbClr val="008000">
                  <a:alpha val="100000"/>
                </a:srgbClr>
              </a:solidFill>
              <a:prstDash val="solid"/>
              <a:headEnd type="none" w="med" len="med"/>
              <a:tailEnd type="none" w="med" len="lg"/>
            </a:ln>
          </p:spPr>
          <p:txBody>
            <a:bodyPr/>
            <a:lstStyle/>
            <a:p>
              <a:endParaRPr lang="zh-CN" altLang="en-US"/>
            </a:p>
          </p:txBody>
        </p:sp>
        <p:sp>
          <p:nvSpPr>
            <p:cNvPr id="276509" name="文本框 276508"/>
            <p:cNvSpPr txBox="1"/>
            <p:nvPr/>
          </p:nvSpPr>
          <p:spPr>
            <a:xfrm>
              <a:off x="2963" y="3240"/>
              <a:ext cx="96" cy="230"/>
            </a:xfrm>
            <a:prstGeom prst="rect">
              <a:avLst/>
            </a:prstGeom>
            <a:noFill/>
            <a:ln w="9525">
              <a:noFill/>
            </a:ln>
          </p:spPr>
          <p:txBody>
            <a:bodyPr wrap="none" lIns="0" tIns="0" rIns="0" bIns="0" anchor="t" anchorCtr="0">
              <a:spAutoFit/>
            </a:bodyPr>
            <a:lstStyle/>
            <a:p>
              <a:r>
                <a:rPr lang="en-US" altLang="zh-CN" b="1">
                  <a:solidFill>
                    <a:schemeClr val="accent2"/>
                  </a:solidFill>
                  <a:latin typeface="Times New Roman" panose="02020603050405020304" pitchFamily="18" charset="0"/>
                </a:rPr>
                <a:t>0</a:t>
              </a:r>
            </a:p>
          </p:txBody>
        </p:sp>
        <p:grpSp>
          <p:nvGrpSpPr>
            <p:cNvPr id="276510" name="组合 276509"/>
            <p:cNvGrpSpPr/>
            <p:nvPr/>
          </p:nvGrpSpPr>
          <p:grpSpPr>
            <a:xfrm>
              <a:off x="4557" y="2427"/>
              <a:ext cx="264" cy="1243"/>
              <a:chOff x="4896" y="1584"/>
              <a:chExt cx="270" cy="1530"/>
            </a:xfrm>
          </p:grpSpPr>
          <p:sp>
            <p:nvSpPr>
              <p:cNvPr id="276511" name="直接连接符 276510"/>
              <p:cNvSpPr/>
              <p:nvPr/>
            </p:nvSpPr>
            <p:spPr>
              <a:xfrm>
                <a:off x="5016" y="1584"/>
                <a:ext cx="0" cy="1200"/>
              </a:xfrm>
              <a:prstGeom prst="line">
                <a:avLst/>
              </a:prstGeom>
              <a:ln w="9525" cap="flat" cmpd="sng">
                <a:solidFill>
                  <a:schemeClr val="tx1"/>
                </a:solidFill>
                <a:prstDash val="dash"/>
                <a:headEnd type="none" w="med" len="med"/>
                <a:tailEnd type="none" w="med" len="lg"/>
              </a:ln>
            </p:spPr>
          </p:sp>
          <p:sp>
            <p:nvSpPr>
              <p:cNvPr id="276512" name="文本框 276511"/>
              <p:cNvSpPr txBox="1"/>
              <p:nvPr/>
            </p:nvSpPr>
            <p:spPr>
              <a:xfrm>
                <a:off x="4896" y="2783"/>
                <a:ext cx="270" cy="331"/>
              </a:xfrm>
              <a:prstGeom prst="rect">
                <a:avLst/>
              </a:prstGeom>
              <a:noFill/>
              <a:ln w="9525">
                <a:noFill/>
              </a:ln>
            </p:spPr>
            <p:txBody>
              <a:bodyPr wrap="none" lIns="0" tIns="0" rIns="0" bIns="0" anchor="t" anchorCtr="0">
                <a:spAutoFit/>
              </a:bodyPr>
              <a:lstStyle/>
              <a:p>
                <a:r>
                  <a:rPr lang="en-US" altLang="zh-CN" sz="2800" b="1" i="1">
                    <a:solidFill>
                      <a:srgbClr val="FF0000"/>
                    </a:solidFill>
                    <a:latin typeface="Times New Roman" panose="02020603050405020304" pitchFamily="18" charset="0"/>
                  </a:rPr>
                  <a:t>T</a:t>
                </a:r>
                <a:r>
                  <a:rPr lang="en-US" altLang="zh-CN" sz="2800" b="1" baseline="-25000">
                    <a:solidFill>
                      <a:srgbClr val="FF0000"/>
                    </a:solidFill>
                    <a:latin typeface="Times New Roman" panose="02020603050405020304" pitchFamily="18" charset="0"/>
                  </a:rPr>
                  <a:t>m</a:t>
                </a:r>
              </a:p>
            </p:txBody>
          </p:sp>
        </p:grpSp>
        <p:sp>
          <p:nvSpPr>
            <p:cNvPr id="276513" name="任意多边形 276512"/>
            <p:cNvSpPr/>
            <p:nvPr/>
          </p:nvSpPr>
          <p:spPr>
            <a:xfrm>
              <a:off x="3152" y="2013"/>
              <a:ext cx="1677" cy="1374"/>
            </a:xfrm>
            <a:custGeom>
              <a:avLst/>
              <a:gdLst/>
              <a:ahLst/>
              <a:cxnLst/>
              <a:rect l="0" t="0" r="0" b="0"/>
              <a:pathLst>
                <a:path w="1692" h="1720">
                  <a:moveTo>
                    <a:pt x="0" y="0"/>
                  </a:moveTo>
                  <a:cubicBezTo>
                    <a:pt x="252" y="120"/>
                    <a:pt x="1316" y="520"/>
                    <a:pt x="1504" y="721"/>
                  </a:cubicBezTo>
                  <a:cubicBezTo>
                    <a:pt x="1692" y="922"/>
                    <a:pt x="1218" y="1098"/>
                    <a:pt x="1131" y="1205"/>
                  </a:cubicBezTo>
                  <a:cubicBezTo>
                    <a:pt x="1044" y="1312"/>
                    <a:pt x="1039" y="1280"/>
                    <a:pt x="982" y="1366"/>
                  </a:cubicBezTo>
                  <a:cubicBezTo>
                    <a:pt x="925" y="1452"/>
                    <a:pt x="828" y="1646"/>
                    <a:pt x="789" y="1720"/>
                  </a:cubicBezTo>
                </a:path>
              </a:pathLst>
            </a:custGeom>
            <a:noFill/>
            <a:ln w="38100" cap="flat" cmpd="sng">
              <a:solidFill>
                <a:srgbClr val="FF0000">
                  <a:alpha val="100000"/>
                </a:srgbClr>
              </a:solidFill>
              <a:prstDash val="solid"/>
              <a:headEnd type="none" w="med" len="med"/>
              <a:tailEnd type="none" w="med" len="lg"/>
            </a:ln>
          </p:spPr>
          <p:txBody>
            <a:bodyPr/>
            <a:lstStyle/>
            <a:p>
              <a:endParaRPr lang="zh-CN" altLang="en-US"/>
            </a:p>
          </p:txBody>
        </p:sp>
        <p:graphicFrame>
          <p:nvGraphicFramePr>
            <p:cNvPr id="276514" name="对象 276513"/>
            <p:cNvGraphicFramePr/>
            <p:nvPr/>
          </p:nvGraphicFramePr>
          <p:xfrm>
            <a:off x="4664" y="2581"/>
            <a:ext cx="357" cy="349"/>
          </p:xfrm>
          <a:graphic>
            <a:graphicData uri="http://schemas.openxmlformats.org/presentationml/2006/ole">
              <mc:AlternateContent xmlns:mc="http://schemas.openxmlformats.org/markup-compatibility/2006">
                <mc:Choice xmlns:v="urn:schemas-microsoft-com:vml" Requires="v">
                  <p:oleObj spid="_x0000_s13411" r:id="rId17" imgW="215900" imgH="253365" progId="Equation.3">
                    <p:embed/>
                  </p:oleObj>
                </mc:Choice>
                <mc:Fallback>
                  <p:oleObj r:id="rId17" imgW="215900" imgH="253365" progId="Equation.3">
                    <p:embed/>
                    <p:pic>
                      <p:nvPicPr>
                        <p:cNvPr id="0" name=""/>
                        <p:cNvPicPr/>
                        <p:nvPr/>
                      </p:nvPicPr>
                      <p:blipFill>
                        <a:blip r:embed="rId18"/>
                        <a:stretch>
                          <a:fillRect/>
                        </a:stretch>
                      </p:blipFill>
                      <p:spPr>
                        <a:xfrm>
                          <a:off x="4664" y="2581"/>
                          <a:ext cx="357" cy="349"/>
                        </a:xfrm>
                        <a:prstGeom prst="rect">
                          <a:avLst/>
                        </a:prstGeom>
                        <a:noFill/>
                        <a:ln w="38100">
                          <a:noFill/>
                          <a:miter/>
                        </a:ln>
                      </p:spPr>
                    </p:pic>
                  </p:oleObj>
                </mc:Fallback>
              </mc:AlternateContent>
            </a:graphicData>
          </a:graphic>
        </p:graphicFrame>
        <p:graphicFrame>
          <p:nvGraphicFramePr>
            <p:cNvPr id="276515" name="对象 276514"/>
            <p:cNvGraphicFramePr/>
            <p:nvPr/>
          </p:nvGraphicFramePr>
          <p:xfrm>
            <a:off x="4078" y="1825"/>
            <a:ext cx="855" cy="331"/>
          </p:xfrm>
          <a:graphic>
            <a:graphicData uri="http://schemas.openxmlformats.org/presentationml/2006/ole">
              <mc:AlternateContent xmlns:mc="http://schemas.openxmlformats.org/markup-compatibility/2006">
                <mc:Choice xmlns:v="urn:schemas-microsoft-com:vml" Requires="v">
                  <p:oleObj spid="_x0000_s13412" r:id="rId19" imgW="545465" imgH="254000" progId="Equation.3">
                    <p:embed/>
                  </p:oleObj>
                </mc:Choice>
                <mc:Fallback>
                  <p:oleObj r:id="rId19" imgW="545465" imgH="254000" progId="Equation.3">
                    <p:embed/>
                    <p:pic>
                      <p:nvPicPr>
                        <p:cNvPr id="0" name=""/>
                        <p:cNvPicPr/>
                        <p:nvPr/>
                      </p:nvPicPr>
                      <p:blipFill>
                        <a:blip r:embed="rId20"/>
                        <a:stretch>
                          <a:fillRect/>
                        </a:stretch>
                      </p:blipFill>
                      <p:spPr>
                        <a:xfrm>
                          <a:off x="4078" y="1825"/>
                          <a:ext cx="855" cy="331"/>
                        </a:xfrm>
                        <a:prstGeom prst="rect">
                          <a:avLst/>
                        </a:prstGeom>
                        <a:noFill/>
                        <a:ln w="38100">
                          <a:noFill/>
                          <a:miter/>
                        </a:ln>
                      </p:spPr>
                    </p:pic>
                  </p:oleObj>
                </mc:Fallback>
              </mc:AlternateContent>
            </a:graphicData>
          </a:graphic>
        </p:graphicFrame>
        <p:sp>
          <p:nvSpPr>
            <p:cNvPr id="276516" name="文本框 276515"/>
            <p:cNvSpPr txBox="1"/>
            <p:nvPr/>
          </p:nvSpPr>
          <p:spPr>
            <a:xfrm>
              <a:off x="4675" y="2289"/>
              <a:ext cx="341" cy="230"/>
            </a:xfrm>
            <a:prstGeom prst="rect">
              <a:avLst/>
            </a:prstGeom>
            <a:noFill/>
            <a:ln w="9525">
              <a:noFill/>
            </a:ln>
          </p:spPr>
          <p:txBody>
            <a:bodyPr lIns="0" tIns="0" rIns="0" bIns="0">
              <a:spAutoFit/>
            </a:bodyPr>
            <a:lstStyle/>
            <a:p>
              <a:r>
                <a:rPr lang="en-US" altLang="zh-CN" b="1" i="1">
                  <a:latin typeface="Times New Roman" panose="02020603050405020304" pitchFamily="18" charset="0"/>
                </a:rPr>
                <a:t>R</a:t>
              </a:r>
              <a:r>
                <a:rPr lang="en-US" altLang="zh-CN" b="1" baseline="-25000">
                  <a:latin typeface="Times New Roman" panose="02020603050405020304" pitchFamily="18" charset="0"/>
                </a:rPr>
                <a:t>2</a:t>
              </a:r>
              <a:endParaRPr lang="en-US" altLang="zh-CN" b="1">
                <a:latin typeface="Times New Roman" panose="02020603050405020304" pitchFamily="18" charset="0"/>
              </a:endParaRPr>
            </a:p>
          </p:txBody>
        </p:sp>
        <p:sp>
          <p:nvSpPr>
            <p:cNvPr id="276517" name="矩形 276516"/>
            <p:cNvSpPr/>
            <p:nvPr/>
          </p:nvSpPr>
          <p:spPr>
            <a:xfrm>
              <a:off x="4974" y="3197"/>
              <a:ext cx="301" cy="269"/>
            </a:xfrm>
            <a:prstGeom prst="rect">
              <a:avLst/>
            </a:prstGeom>
            <a:noFill/>
            <a:ln w="9525">
              <a:noFill/>
            </a:ln>
          </p:spPr>
          <p:txBody>
            <a:bodyPr wrap="none" lIns="0" tIns="0" rIns="0" bIns="0" anchor="t" anchorCtr="0">
              <a:spAutoFit/>
            </a:bodyPr>
            <a:lstStyle/>
            <a:p>
              <a:pPr algn="ctr"/>
              <a:r>
                <a:rPr lang="en-US" altLang="zh-CN" sz="2800" b="1" i="1">
                  <a:solidFill>
                    <a:schemeClr val="accent2"/>
                  </a:solidFill>
                  <a:latin typeface="Times New Roman" panose="02020603050405020304" pitchFamily="18" charset="0"/>
                </a:rPr>
                <a:t>T</a:t>
              </a:r>
              <a:r>
                <a:rPr lang="en-US" altLang="zh-CN" b="1" baseline="-25000">
                  <a:solidFill>
                    <a:schemeClr val="accent2"/>
                  </a:solidFill>
                  <a:latin typeface="Times New Roman" panose="02020603050405020304" pitchFamily="18" charset="0"/>
                </a:rPr>
                <a:t>em</a:t>
              </a:r>
            </a:p>
          </p:txBody>
        </p:sp>
        <p:sp>
          <p:nvSpPr>
            <p:cNvPr id="276518" name="矩形 276517"/>
            <p:cNvSpPr/>
            <p:nvPr/>
          </p:nvSpPr>
          <p:spPr>
            <a:xfrm>
              <a:off x="3250" y="1709"/>
              <a:ext cx="125" cy="269"/>
            </a:xfrm>
            <a:prstGeom prst="rect">
              <a:avLst/>
            </a:prstGeom>
            <a:noFill/>
            <a:ln w="9525">
              <a:noFill/>
            </a:ln>
          </p:spPr>
          <p:txBody>
            <a:bodyPr wrap="none" lIns="0" tIns="0" rIns="0" bIns="0" anchor="t" anchorCtr="0">
              <a:spAutoFit/>
            </a:bodyPr>
            <a:lstStyle/>
            <a:p>
              <a:pPr algn="ctr"/>
              <a:r>
                <a:rPr lang="en-US" altLang="zh-CN" sz="2800" b="1" i="1">
                  <a:solidFill>
                    <a:schemeClr val="accent2"/>
                  </a:solidFill>
                  <a:latin typeface="Times New Roman" panose="02020603050405020304" pitchFamily="18" charset="0"/>
                </a:rPr>
                <a:t>n</a:t>
              </a:r>
            </a:p>
          </p:txBody>
        </p:sp>
      </p:grpSp>
      <p:sp>
        <p:nvSpPr>
          <p:cNvPr id="39"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440608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6482">
                                            <p:txEl>
                                              <p:pRg st="0" end="0"/>
                                            </p:txEl>
                                          </p:spTgt>
                                        </p:tgtEl>
                                        <p:attrNameLst>
                                          <p:attrName>style.visibility</p:attrName>
                                        </p:attrNameLst>
                                      </p:cBhvr>
                                      <p:to>
                                        <p:strVal val="visible"/>
                                      </p:to>
                                    </p:set>
                                    <p:animEffect transition="in" filter="wipe(left)">
                                      <p:cBhvr>
                                        <p:cTn id="7" dur="500"/>
                                        <p:tgtEl>
                                          <p:spTgt spid="27648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276483"/>
                                        </p:tgtEl>
                                        <p:attrNameLst>
                                          <p:attrName>style.visibility</p:attrName>
                                        </p:attrNameLst>
                                      </p:cBhvr>
                                      <p:to>
                                        <p:strVal val="visible"/>
                                      </p:to>
                                    </p:set>
                                    <p:anim calcmode="lin" valueType="num">
                                      <p:cBhvr>
                                        <p:cTn id="12" dur="500" fill="hold"/>
                                        <p:tgtEl>
                                          <p:spTgt spid="276483"/>
                                        </p:tgtEl>
                                        <p:attrNameLst>
                                          <p:attrName>ppt_w</p:attrName>
                                        </p:attrNameLst>
                                      </p:cBhvr>
                                      <p:tavLst>
                                        <p:tav tm="0">
                                          <p:val>
                                            <p:fltVal val="0"/>
                                          </p:val>
                                        </p:tav>
                                        <p:tav tm="100000">
                                          <p:val>
                                            <p:strVal val="#ppt_w"/>
                                          </p:val>
                                        </p:tav>
                                      </p:tavLst>
                                    </p:anim>
                                    <p:anim calcmode="lin" valueType="num">
                                      <p:cBhvr>
                                        <p:cTn id="13" dur="500" fill="hold"/>
                                        <p:tgtEl>
                                          <p:spTgt spid="276483"/>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76484">
                                            <p:txEl>
                                              <p:pRg st="0" end="0"/>
                                            </p:txEl>
                                          </p:spTgt>
                                        </p:tgtEl>
                                        <p:attrNameLst>
                                          <p:attrName>style.visibility</p:attrName>
                                        </p:attrNameLst>
                                      </p:cBhvr>
                                      <p:to>
                                        <p:strVal val="visible"/>
                                      </p:to>
                                    </p:set>
                                    <p:animEffect transition="in" filter="wipe(left)">
                                      <p:cBhvr>
                                        <p:cTn id="18" dur="500"/>
                                        <p:tgtEl>
                                          <p:spTgt spid="27648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276485"/>
                                        </p:tgtEl>
                                        <p:attrNameLst>
                                          <p:attrName>style.visibility</p:attrName>
                                        </p:attrNameLst>
                                      </p:cBhvr>
                                      <p:to>
                                        <p:strVal val="visible"/>
                                      </p:to>
                                    </p:set>
                                    <p:anim calcmode="lin" valueType="num">
                                      <p:cBhvr>
                                        <p:cTn id="23" dur="500" fill="hold"/>
                                        <p:tgtEl>
                                          <p:spTgt spid="276485"/>
                                        </p:tgtEl>
                                        <p:attrNameLst>
                                          <p:attrName>ppt_w</p:attrName>
                                        </p:attrNameLst>
                                      </p:cBhvr>
                                      <p:tavLst>
                                        <p:tav tm="0">
                                          <p:val>
                                            <p:fltVal val="0"/>
                                          </p:val>
                                        </p:tav>
                                        <p:tav tm="100000">
                                          <p:val>
                                            <p:strVal val="#ppt_w"/>
                                          </p:val>
                                        </p:tav>
                                      </p:tavLst>
                                    </p:anim>
                                    <p:anim calcmode="lin" valueType="num">
                                      <p:cBhvr>
                                        <p:cTn id="24" dur="500" fill="hold"/>
                                        <p:tgtEl>
                                          <p:spTgt spid="276485"/>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76488"/>
                                        </p:tgtEl>
                                        <p:attrNameLst>
                                          <p:attrName>style.visibility</p:attrName>
                                        </p:attrNameLst>
                                      </p:cBhvr>
                                      <p:to>
                                        <p:strVal val="visible"/>
                                      </p:to>
                                    </p:set>
                                    <p:animEffect transition="in" filter="wipe(left)">
                                      <p:cBhvr>
                                        <p:cTn id="29" dur="500"/>
                                        <p:tgtEl>
                                          <p:spTgt spid="276488"/>
                                        </p:tgtEl>
                                      </p:cBhvr>
                                    </p:animEffect>
                                  </p:childTnLst>
                                </p:cTn>
                              </p:par>
                            </p:childTnLst>
                          </p:cTn>
                        </p:par>
                      </p:childTnLst>
                    </p:cTn>
                  </p:par>
                  <p:par>
                    <p:cTn id="30" fill="hold">
                      <p:stCondLst>
                        <p:cond delay="indefinite"/>
                      </p:stCondLst>
                      <p:childTnLst>
                        <p:par>
                          <p:cTn id="31" fill="hold">
                            <p:stCondLst>
                              <p:cond delay="0"/>
                            </p:stCondLst>
                            <p:childTnLst>
                              <p:par>
                                <p:cTn id="32" presetID="23" presetClass="entr" presetSubtype="16" fill="hold" nodeType="clickEffect">
                                  <p:stCondLst>
                                    <p:cond delay="0"/>
                                  </p:stCondLst>
                                  <p:childTnLst>
                                    <p:set>
                                      <p:cBhvr>
                                        <p:cTn id="33" dur="1" fill="hold">
                                          <p:stCondLst>
                                            <p:cond delay="0"/>
                                          </p:stCondLst>
                                        </p:cTn>
                                        <p:tgtEl>
                                          <p:spTgt spid="276486"/>
                                        </p:tgtEl>
                                        <p:attrNameLst>
                                          <p:attrName>style.visibility</p:attrName>
                                        </p:attrNameLst>
                                      </p:cBhvr>
                                      <p:to>
                                        <p:strVal val="visible"/>
                                      </p:to>
                                    </p:set>
                                    <p:anim calcmode="lin" valueType="num">
                                      <p:cBhvr>
                                        <p:cTn id="34" dur="500" fill="hold"/>
                                        <p:tgtEl>
                                          <p:spTgt spid="276486"/>
                                        </p:tgtEl>
                                        <p:attrNameLst>
                                          <p:attrName>ppt_w</p:attrName>
                                        </p:attrNameLst>
                                      </p:cBhvr>
                                      <p:tavLst>
                                        <p:tav tm="0">
                                          <p:val>
                                            <p:fltVal val="0"/>
                                          </p:val>
                                        </p:tav>
                                        <p:tav tm="100000">
                                          <p:val>
                                            <p:strVal val="#ppt_w"/>
                                          </p:val>
                                        </p:tav>
                                      </p:tavLst>
                                    </p:anim>
                                    <p:anim calcmode="lin" valueType="num">
                                      <p:cBhvr>
                                        <p:cTn id="35" dur="500" fill="hold"/>
                                        <p:tgtEl>
                                          <p:spTgt spid="276486"/>
                                        </p:tgtEl>
                                        <p:attrNameLst>
                                          <p:attrName>ppt_h</p:attrName>
                                        </p:attrNameLst>
                                      </p:cBhvr>
                                      <p:tavLst>
                                        <p:tav tm="0">
                                          <p:val>
                                            <p:fltVal val="0"/>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76487">
                                            <p:txEl>
                                              <p:pRg st="0" end="0"/>
                                            </p:txEl>
                                          </p:spTgt>
                                        </p:tgtEl>
                                        <p:attrNameLst>
                                          <p:attrName>style.visibility</p:attrName>
                                        </p:attrNameLst>
                                      </p:cBhvr>
                                      <p:to>
                                        <p:strVal val="visible"/>
                                      </p:to>
                                    </p:set>
                                    <p:animEffect transition="in" filter="wipe(left)">
                                      <p:cBhvr>
                                        <p:cTn id="40" dur="500"/>
                                        <p:tgtEl>
                                          <p:spTgt spid="276487">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76489"/>
                                        </p:tgtEl>
                                        <p:attrNameLst>
                                          <p:attrName>style.visibility</p:attrName>
                                        </p:attrNameLst>
                                      </p:cBhvr>
                                      <p:to>
                                        <p:strVal val="visible"/>
                                      </p:to>
                                    </p:set>
                                    <p:animEffect transition="in" filter="wipe(left)">
                                      <p:cBhvr>
                                        <p:cTn id="45" dur="500"/>
                                        <p:tgtEl>
                                          <p:spTgt spid="276489"/>
                                        </p:tgtEl>
                                      </p:cBhvr>
                                    </p:animEffect>
                                  </p:childTnLst>
                                </p:cTn>
                              </p:par>
                            </p:childTnLst>
                          </p:cTn>
                        </p:par>
                        <p:par>
                          <p:cTn id="46" fill="hold">
                            <p:stCondLst>
                              <p:cond delay="500"/>
                            </p:stCondLst>
                            <p:childTnLst>
                              <p:par>
                                <p:cTn id="47" presetID="23" presetClass="entr" presetSubtype="16" fill="hold" grpId="0" nodeType="afterEffect">
                                  <p:stCondLst>
                                    <p:cond delay="1000"/>
                                  </p:stCondLst>
                                  <p:childTnLst>
                                    <p:set>
                                      <p:cBhvr>
                                        <p:cTn id="48" dur="1" fill="hold">
                                          <p:stCondLst>
                                            <p:cond delay="0"/>
                                          </p:stCondLst>
                                        </p:cTn>
                                        <p:tgtEl>
                                          <p:spTgt spid="276490"/>
                                        </p:tgtEl>
                                        <p:attrNameLst>
                                          <p:attrName>style.visibility</p:attrName>
                                        </p:attrNameLst>
                                      </p:cBhvr>
                                      <p:to>
                                        <p:strVal val="visible"/>
                                      </p:to>
                                    </p:set>
                                    <p:anim calcmode="lin" valueType="num">
                                      <p:cBhvr>
                                        <p:cTn id="49" dur="500" fill="hold"/>
                                        <p:tgtEl>
                                          <p:spTgt spid="276490"/>
                                        </p:tgtEl>
                                        <p:attrNameLst>
                                          <p:attrName>ppt_w</p:attrName>
                                        </p:attrNameLst>
                                      </p:cBhvr>
                                      <p:tavLst>
                                        <p:tav tm="0">
                                          <p:val>
                                            <p:fltVal val="0"/>
                                          </p:val>
                                        </p:tav>
                                        <p:tav tm="100000">
                                          <p:val>
                                            <p:strVal val="#ppt_w"/>
                                          </p:val>
                                        </p:tav>
                                      </p:tavLst>
                                    </p:anim>
                                    <p:anim calcmode="lin" valueType="num">
                                      <p:cBhvr>
                                        <p:cTn id="50" dur="500" fill="hold"/>
                                        <p:tgtEl>
                                          <p:spTgt spid="276490"/>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276492"/>
                                        </p:tgtEl>
                                        <p:attrNameLst>
                                          <p:attrName>style.visibility</p:attrName>
                                        </p:attrNameLst>
                                      </p:cBhvr>
                                      <p:to>
                                        <p:strVal val="visible"/>
                                      </p:to>
                                    </p:set>
                                    <p:animEffect transition="in" filter="wipe(left)">
                                      <p:cBhvr>
                                        <p:cTn id="55" dur="500"/>
                                        <p:tgtEl>
                                          <p:spTgt spid="276492"/>
                                        </p:tgtEl>
                                      </p:cBhvr>
                                    </p:animEffect>
                                  </p:childTnLst>
                                </p:cTn>
                              </p:par>
                            </p:childTnLst>
                          </p:cTn>
                        </p:par>
                      </p:childTnLst>
                    </p:cTn>
                  </p:par>
                  <p:par>
                    <p:cTn id="56" fill="hold">
                      <p:stCondLst>
                        <p:cond delay="indefinite"/>
                      </p:stCondLst>
                      <p:childTnLst>
                        <p:par>
                          <p:cTn id="57" fill="hold">
                            <p:stCondLst>
                              <p:cond delay="0"/>
                            </p:stCondLst>
                            <p:childTnLst>
                              <p:par>
                                <p:cTn id="58" presetID="23" presetClass="entr" presetSubtype="16" fill="hold" grpId="0" nodeType="clickEffect">
                                  <p:stCondLst>
                                    <p:cond delay="0"/>
                                  </p:stCondLst>
                                  <p:childTnLst>
                                    <p:set>
                                      <p:cBhvr>
                                        <p:cTn id="59" dur="1" fill="hold">
                                          <p:stCondLst>
                                            <p:cond delay="0"/>
                                          </p:stCondLst>
                                        </p:cTn>
                                        <p:tgtEl>
                                          <p:spTgt spid="276491"/>
                                        </p:tgtEl>
                                        <p:attrNameLst>
                                          <p:attrName>style.visibility</p:attrName>
                                        </p:attrNameLst>
                                      </p:cBhvr>
                                      <p:to>
                                        <p:strVal val="visible"/>
                                      </p:to>
                                    </p:set>
                                    <p:anim calcmode="lin" valueType="num">
                                      <p:cBhvr>
                                        <p:cTn id="60" dur="500" fill="hold"/>
                                        <p:tgtEl>
                                          <p:spTgt spid="276491"/>
                                        </p:tgtEl>
                                        <p:attrNameLst>
                                          <p:attrName>ppt_w</p:attrName>
                                        </p:attrNameLst>
                                      </p:cBhvr>
                                      <p:tavLst>
                                        <p:tav tm="0">
                                          <p:val>
                                            <p:fltVal val="0"/>
                                          </p:val>
                                        </p:tav>
                                        <p:tav tm="100000">
                                          <p:val>
                                            <p:strVal val="#ppt_w"/>
                                          </p:val>
                                        </p:tav>
                                      </p:tavLst>
                                    </p:anim>
                                    <p:anim calcmode="lin" valueType="num">
                                      <p:cBhvr>
                                        <p:cTn id="61" dur="500" fill="hold"/>
                                        <p:tgtEl>
                                          <p:spTgt spid="276491"/>
                                        </p:tgtEl>
                                        <p:attrNameLst>
                                          <p:attrName>ppt_h</p:attrName>
                                        </p:attrNameLst>
                                      </p:cBhvr>
                                      <p:tavLst>
                                        <p:tav tm="0">
                                          <p:val>
                                            <p:fltVal val="0"/>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276505"/>
                                        </p:tgtEl>
                                        <p:attrNameLst>
                                          <p:attrName>style.visibility</p:attrName>
                                        </p:attrNameLst>
                                      </p:cBhvr>
                                      <p:to>
                                        <p:strVal val="visible"/>
                                      </p:to>
                                    </p:set>
                                    <p:animEffect transition="in" filter="wipe(left)">
                                      <p:cBhvr>
                                        <p:cTn id="66" dur="500"/>
                                        <p:tgtEl>
                                          <p:spTgt spid="2765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2" grpId="0" build="p"/>
      <p:bldP spid="276484" grpId="0" build="p"/>
      <p:bldP spid="276487" grpId="0" build="p"/>
      <p:bldP spid="276490" grpId="0"/>
      <p:bldP spid="27649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矩形 277505"/>
          <p:cNvSpPr/>
          <p:nvPr/>
        </p:nvSpPr>
        <p:spPr>
          <a:xfrm>
            <a:off x="457200" y="1676400"/>
            <a:ext cx="4019550" cy="427038"/>
          </a:xfrm>
          <a:prstGeom prst="rect">
            <a:avLst/>
          </a:prstGeom>
          <a:noFill/>
          <a:ln w="9525">
            <a:noFill/>
          </a:ln>
        </p:spPr>
        <p:txBody>
          <a:bodyPr lIns="0" tIns="0" rIns="0" bIns="0">
            <a:spAutoFit/>
          </a:bodyPr>
          <a:lstStyle/>
          <a:p>
            <a:r>
              <a:rPr lang="en-US" altLang="zh-CN" sz="2800" b="1" dirty="0">
                <a:solidFill>
                  <a:srgbClr val="FF0066"/>
                </a:solidFill>
                <a:latin typeface="Times New Roman" panose="02020603050405020304" pitchFamily="18" charset="0"/>
              </a:rPr>
              <a:t>3.</a:t>
            </a: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起动定转矩</a:t>
            </a:r>
            <a:r>
              <a:rPr lang="en-US" altLang="zh-CN" sz="2800" b="1" i="1" dirty="0" err="1">
                <a:solidFill>
                  <a:srgbClr val="FF0066"/>
                </a:solidFill>
                <a:latin typeface="Times New Roman" panose="02020603050405020304" pitchFamily="18" charset="0"/>
              </a:rPr>
              <a:t>T</a:t>
            </a:r>
            <a:r>
              <a:rPr lang="en-US" altLang="zh-CN" sz="2800" b="1" baseline="-25000" dirty="0" err="1">
                <a:solidFill>
                  <a:srgbClr val="FF0066"/>
                </a:solidFill>
                <a:latin typeface="Times New Roman" panose="02020603050405020304" pitchFamily="18" charset="0"/>
              </a:rPr>
              <a:t>st </a:t>
            </a:r>
            <a:endParaRPr lang="en-US" altLang="zh-CN" sz="2800" b="1" baseline="-25000">
              <a:solidFill>
                <a:schemeClr val="accent2"/>
              </a:solidFill>
              <a:latin typeface="Times New Roman" panose="02020603050405020304" pitchFamily="18" charset="0"/>
            </a:endParaRPr>
          </a:p>
        </p:txBody>
      </p:sp>
      <p:sp>
        <p:nvSpPr>
          <p:cNvPr id="277507" name="矩形 277506"/>
          <p:cNvSpPr/>
          <p:nvPr/>
        </p:nvSpPr>
        <p:spPr>
          <a:xfrm>
            <a:off x="698500" y="538163"/>
            <a:ext cx="2578100" cy="923925"/>
          </a:xfrm>
          <a:prstGeom prst="rect">
            <a:avLst/>
          </a:prstGeom>
          <a:solidFill>
            <a:srgbClr val="CCFFFF"/>
          </a:solidFill>
          <a:ln w="9525" cap="flat" cmpd="sng">
            <a:solidFill>
              <a:srgbClr val="0000FF"/>
            </a:solidFill>
            <a:prstDash val="solid"/>
            <a:miter/>
            <a:headEnd type="none" w="med" len="med"/>
            <a:tailEnd type="none" w="med" len="lg"/>
          </a:ln>
        </p:spPr>
        <p:txBody>
          <a:bodyPr lIns="0" tIns="0" rIns="0" bIns="0" anchor="ctr" anchorCtr="0">
            <a:spAutoFit/>
          </a:bodyPr>
          <a:lstStyle/>
          <a:p>
            <a:r>
              <a:rPr lang="zh-CN" altLang="en-US" sz="2800" b="1" dirty="0">
                <a:solidFill>
                  <a:schemeClr val="accent2"/>
                </a:solidFill>
                <a:latin typeface="Times New Roman" panose="02020603050405020304" pitchFamily="18" charset="0"/>
              </a:rPr>
              <a:t>     过载能力    </a:t>
            </a:r>
            <a:r>
              <a:rPr lang="en-US" altLang="zh-CN" sz="2800" b="1" dirty="0">
                <a:solidFill>
                  <a:schemeClr val="accent2"/>
                </a:solidFill>
                <a:latin typeface="Times New Roman" panose="02020603050405020304" pitchFamily="18" charset="0"/>
              </a:rPr>
              <a:t>(</a:t>
            </a:r>
            <a:r>
              <a:rPr lang="zh-CN" altLang="en-US" sz="2800" b="1" dirty="0">
                <a:solidFill>
                  <a:schemeClr val="accent2"/>
                </a:solidFill>
                <a:latin typeface="Times New Roman" panose="02020603050405020304" pitchFamily="18" charset="0"/>
              </a:rPr>
              <a:t>最大转矩倍数</a:t>
            </a:r>
            <a:r>
              <a:rPr lang="en-US" altLang="zh-CN" sz="2800" b="1" dirty="0">
                <a:solidFill>
                  <a:schemeClr val="accent2"/>
                </a:solidFill>
                <a:latin typeface="Times New Roman" panose="02020603050405020304" pitchFamily="18" charset="0"/>
              </a:rPr>
              <a:t>)</a:t>
            </a:r>
            <a:r>
              <a:rPr lang="en-US" altLang="zh-CN" sz="3200" b="1">
                <a:solidFill>
                  <a:schemeClr val="accent2"/>
                </a:solidFill>
                <a:latin typeface="Times New Roman" panose="02020603050405020304" pitchFamily="18" charset="0"/>
              </a:rPr>
              <a:t> </a:t>
            </a:r>
            <a:endParaRPr lang="en-US" altLang="zh-CN" sz="2800" b="1" baseline="30000">
              <a:solidFill>
                <a:schemeClr val="accent2"/>
              </a:solidFill>
              <a:latin typeface="Times New Roman" panose="02020603050405020304" pitchFamily="18" charset="0"/>
            </a:endParaRPr>
          </a:p>
        </p:txBody>
      </p:sp>
      <p:graphicFrame>
        <p:nvGraphicFramePr>
          <p:cNvPr id="277508" name="对象 277507"/>
          <p:cNvGraphicFramePr/>
          <p:nvPr/>
        </p:nvGraphicFramePr>
        <p:xfrm>
          <a:off x="3687763" y="635000"/>
          <a:ext cx="1517650" cy="1004888"/>
        </p:xfrm>
        <a:graphic>
          <a:graphicData uri="http://schemas.openxmlformats.org/presentationml/2006/ole">
            <mc:AlternateContent xmlns:mc="http://schemas.openxmlformats.org/markup-compatibility/2006">
              <mc:Choice xmlns:v="urn:schemas-microsoft-com:vml" Requires="v">
                <p:oleObj spid="_x0000_s14378" r:id="rId3" imgW="1243965" imgH="901065" progId="Equation.3">
                  <p:embed/>
                </p:oleObj>
              </mc:Choice>
              <mc:Fallback>
                <p:oleObj r:id="rId3" imgW="1243965" imgH="901065" progId="Equation.3">
                  <p:embed/>
                  <p:pic>
                    <p:nvPicPr>
                      <p:cNvPr id="0" name=""/>
                      <p:cNvPicPr/>
                      <p:nvPr/>
                    </p:nvPicPr>
                    <p:blipFill>
                      <a:blip r:embed="rId4">
                        <a:clrChange>
                          <a:clrFrom>
                            <a:srgbClr val="000000"/>
                          </a:clrFrom>
                          <a:clrTo>
                            <a:srgbClr val="CC3399"/>
                          </a:clrTo>
                        </a:clrChange>
                      </a:blip>
                      <a:stretch>
                        <a:fillRect/>
                      </a:stretch>
                    </p:blipFill>
                    <p:spPr>
                      <a:xfrm>
                        <a:off x="3687763" y="635000"/>
                        <a:ext cx="1517650" cy="1004888"/>
                      </a:xfrm>
                      <a:prstGeom prst="rect">
                        <a:avLst/>
                      </a:prstGeom>
                      <a:noFill/>
                      <a:ln w="38100">
                        <a:noFill/>
                        <a:miter/>
                      </a:ln>
                    </p:spPr>
                  </p:pic>
                </p:oleObj>
              </mc:Fallback>
            </mc:AlternateContent>
          </a:graphicData>
        </a:graphic>
      </p:graphicFrame>
      <p:sp>
        <p:nvSpPr>
          <p:cNvPr id="277509" name="矩形 277508"/>
          <p:cNvSpPr/>
          <p:nvPr/>
        </p:nvSpPr>
        <p:spPr>
          <a:xfrm>
            <a:off x="5461000" y="663575"/>
            <a:ext cx="3194050" cy="914400"/>
          </a:xfrm>
          <a:prstGeom prst="rect">
            <a:avLst/>
          </a:prstGeom>
          <a:noFill/>
          <a:ln w="9525">
            <a:noFill/>
          </a:ln>
        </p:spPr>
        <p:txBody>
          <a:bodyPr lIns="0" tIns="0" rIns="0" bIns="0">
            <a:spAutoFit/>
          </a:bodyPr>
          <a:lstStyle/>
          <a:p>
            <a:r>
              <a:rPr lang="en-US" altLang="zh-CN" sz="2800" b="1">
                <a:solidFill>
                  <a:srgbClr val="CC6600"/>
                </a:solidFill>
                <a:effectLst>
                  <a:outerShdw blurRad="38100" dist="38100" dir="2700000">
                    <a:srgbClr val="C0C0C0"/>
                  </a:outerShdw>
                </a:effectLst>
                <a:latin typeface="Times New Roman" panose="02020603050405020304" pitchFamily="18" charset="0"/>
                <a:sym typeface="Symbol" panose="05050102010706020507" pitchFamily="18" charset="2"/>
              </a:rPr>
              <a:t>Y</a:t>
            </a:r>
            <a:r>
              <a:rPr lang="zh-CN" altLang="en-US" sz="2800" b="1" dirty="0">
                <a:solidFill>
                  <a:srgbClr val="CC6600"/>
                </a:solidFill>
                <a:effectLst>
                  <a:outerShdw blurRad="38100" dist="38100" dir="2700000">
                    <a:srgbClr val="C0C0C0"/>
                  </a:outerShdw>
                </a:effectLst>
                <a:latin typeface="Times New Roman" panose="02020603050405020304" pitchFamily="18" charset="0"/>
                <a:sym typeface="Symbol" panose="05050102010706020507" pitchFamily="18" charset="2"/>
              </a:rPr>
              <a:t>系列三相异步电动机</a:t>
            </a:r>
            <a:r>
              <a:rPr lang="zh-CN" altLang="en-US" sz="3200" b="1" i="1" dirty="0">
                <a:solidFill>
                  <a:srgbClr val="CC6600"/>
                </a:solidFill>
                <a:effectLst>
                  <a:outerShdw blurRad="38100" dist="38100" dir="2700000">
                    <a:srgbClr val="C0C0C0"/>
                  </a:outerShdw>
                </a:effectLst>
                <a:latin typeface="Times New Roman" panose="02020603050405020304" pitchFamily="18" charset="0"/>
                <a:sym typeface="Symbol" panose="05050102010706020507" pitchFamily="18" charset="2"/>
              </a:rPr>
              <a:t></a:t>
            </a:r>
            <a:r>
              <a:rPr lang="en-US" altLang="zh-CN" b="1" baseline="-25000">
                <a:solidFill>
                  <a:srgbClr val="CC6600"/>
                </a:solidFill>
                <a:effectLst>
                  <a:outerShdw blurRad="38100" dist="38100" dir="2700000">
                    <a:srgbClr val="C0C0C0"/>
                  </a:outerShdw>
                </a:effectLst>
                <a:latin typeface="Times New Roman" panose="02020603050405020304" pitchFamily="18" charset="0"/>
                <a:sym typeface="Symbol" panose="05050102010706020507" pitchFamily="18" charset="2"/>
              </a:rPr>
              <a:t>T</a:t>
            </a:r>
            <a:r>
              <a:rPr lang="en-US" altLang="zh-CN" sz="3200" b="1">
                <a:solidFill>
                  <a:srgbClr val="CC6600"/>
                </a:solidFill>
                <a:effectLst>
                  <a:outerShdw blurRad="38100" dist="38100" dir="2700000">
                    <a:srgbClr val="C0C0C0"/>
                  </a:outerShdw>
                </a:effectLst>
                <a:latin typeface="Times New Roman" panose="02020603050405020304" pitchFamily="18" charset="0"/>
                <a:sym typeface="Symbol" panose="05050102010706020507" pitchFamily="18" charset="2"/>
              </a:rPr>
              <a:t>  </a:t>
            </a:r>
            <a:r>
              <a:rPr lang="en-US" altLang="zh-CN" sz="2800" b="1">
                <a:solidFill>
                  <a:srgbClr val="CC6600"/>
                </a:solidFill>
                <a:effectLst>
                  <a:outerShdw blurRad="38100" dist="38100" dir="2700000">
                    <a:srgbClr val="C0C0C0"/>
                  </a:outerShdw>
                </a:effectLst>
                <a:latin typeface="Times New Roman" panose="02020603050405020304" pitchFamily="18" charset="0"/>
                <a:sym typeface="Symbol" panose="05050102010706020507" pitchFamily="18" charset="2"/>
              </a:rPr>
              <a:t>2</a:t>
            </a:r>
            <a:r>
              <a:rPr lang="en-US" altLang="zh-CN" sz="1800" b="1">
                <a:solidFill>
                  <a:srgbClr val="CC6600"/>
                </a:solidFill>
                <a:effectLst>
                  <a:outerShdw blurRad="38100" dist="38100" dir="2700000">
                    <a:srgbClr val="C0C0C0"/>
                  </a:outerShdw>
                </a:effectLst>
                <a:latin typeface="Times New Roman" panose="02020603050405020304" pitchFamily="18" charset="0"/>
                <a:sym typeface="Symbol" panose="05050102010706020507" pitchFamily="18" charset="2"/>
              </a:rPr>
              <a:t> </a:t>
            </a:r>
            <a:r>
              <a:rPr lang="en-US" altLang="zh-CN" sz="3200" b="1">
                <a:solidFill>
                  <a:srgbClr val="CC6600"/>
                </a:solidFill>
                <a:effectLst>
                  <a:outerShdw blurRad="38100" dist="38100" dir="2700000">
                    <a:srgbClr val="C0C0C0"/>
                  </a:outerShdw>
                </a:effectLst>
                <a:latin typeface="Times New Roman" panose="02020603050405020304" pitchFamily="18" charset="0"/>
                <a:sym typeface="Symbol" panose="05050102010706020507" pitchFamily="18" charset="2"/>
              </a:rPr>
              <a:t></a:t>
            </a:r>
            <a:r>
              <a:rPr lang="en-US" altLang="zh-CN" sz="2000" b="1">
                <a:solidFill>
                  <a:srgbClr val="CC6600"/>
                </a:solidFill>
                <a:effectLst>
                  <a:outerShdw blurRad="38100" dist="38100" dir="2700000">
                    <a:srgbClr val="C0C0C0"/>
                  </a:outerShdw>
                </a:effectLst>
                <a:latin typeface="Times New Roman" panose="02020603050405020304" pitchFamily="18" charset="0"/>
                <a:sym typeface="Symbol" panose="05050102010706020507" pitchFamily="18" charset="2"/>
              </a:rPr>
              <a:t> </a:t>
            </a:r>
            <a:r>
              <a:rPr lang="en-US" altLang="zh-CN" sz="2800" b="1">
                <a:solidFill>
                  <a:srgbClr val="CC6600"/>
                </a:solidFill>
                <a:effectLst>
                  <a:outerShdw blurRad="38100" dist="38100" dir="2700000">
                    <a:srgbClr val="C0C0C0"/>
                  </a:outerShdw>
                </a:effectLst>
                <a:latin typeface="Times New Roman" panose="02020603050405020304" pitchFamily="18" charset="0"/>
                <a:sym typeface="Symbol" panose="05050102010706020507" pitchFamily="18" charset="2"/>
              </a:rPr>
              <a:t>2.2</a:t>
            </a:r>
          </a:p>
        </p:txBody>
      </p:sp>
      <p:sp>
        <p:nvSpPr>
          <p:cNvPr id="277510" name="矩形 277509"/>
          <p:cNvSpPr/>
          <p:nvPr/>
        </p:nvSpPr>
        <p:spPr>
          <a:xfrm>
            <a:off x="515938" y="3465513"/>
            <a:ext cx="3751262" cy="427037"/>
          </a:xfrm>
          <a:prstGeom prst="rect">
            <a:avLst/>
          </a:prstGeom>
          <a:noFill/>
          <a:ln w="38100">
            <a:noFill/>
          </a:ln>
        </p:spPr>
        <p:txBody>
          <a:bodyPr lIns="0" tIns="0" rIns="0" bIns="0" anchor="ctr" anchorCtr="0">
            <a:spAutoFit/>
          </a:bodyPr>
          <a:lstStyle/>
          <a:p>
            <a:r>
              <a:rPr lang="zh-CN" altLang="en-US" sz="2800" b="1" dirty="0">
                <a:solidFill>
                  <a:schemeClr val="accent2"/>
                </a:solidFill>
                <a:latin typeface="Times New Roman" panose="02020603050405020304" pitchFamily="18" charset="0"/>
              </a:rPr>
              <a:t>起动瞬间   </a:t>
            </a:r>
            <a:r>
              <a:rPr lang="en-US" altLang="zh-CN" sz="2800" b="1" i="1">
                <a:solidFill>
                  <a:schemeClr val="accent2"/>
                </a:solidFill>
                <a:latin typeface="Times New Roman" panose="02020603050405020304" pitchFamily="18" charset="0"/>
              </a:rPr>
              <a:t>n</a:t>
            </a:r>
            <a:r>
              <a:rPr lang="en-US" altLang="zh-CN" sz="2800" b="1">
                <a:solidFill>
                  <a:schemeClr val="accent2"/>
                </a:solidFill>
                <a:latin typeface="Times New Roman" panose="02020603050405020304" pitchFamily="18" charset="0"/>
              </a:rPr>
              <a:t>=0</a:t>
            </a:r>
            <a:r>
              <a:rPr lang="zh-CN" altLang="en-US" sz="2800" b="1">
                <a:solidFill>
                  <a:schemeClr val="accent2"/>
                </a:solidFill>
                <a:latin typeface="Times New Roman" panose="02020603050405020304" pitchFamily="18" charset="0"/>
              </a:rPr>
              <a:t>，</a:t>
            </a:r>
            <a:r>
              <a:rPr lang="en-US" altLang="zh-CN" sz="2800" b="1" i="1">
                <a:solidFill>
                  <a:schemeClr val="accent2"/>
                </a:solidFill>
                <a:latin typeface="Times New Roman" panose="02020603050405020304" pitchFamily="18" charset="0"/>
              </a:rPr>
              <a:t>s</a:t>
            </a:r>
            <a:r>
              <a:rPr lang="en-US" altLang="zh-CN" sz="2800" b="1">
                <a:solidFill>
                  <a:schemeClr val="accent2"/>
                </a:solidFill>
                <a:latin typeface="Times New Roman" panose="02020603050405020304" pitchFamily="18" charset="0"/>
              </a:rPr>
              <a:t>=1</a:t>
            </a:r>
          </a:p>
        </p:txBody>
      </p:sp>
      <p:sp>
        <p:nvSpPr>
          <p:cNvPr id="277511" name="矩形 277510"/>
          <p:cNvSpPr/>
          <p:nvPr/>
        </p:nvSpPr>
        <p:spPr>
          <a:xfrm>
            <a:off x="4849813" y="2222500"/>
            <a:ext cx="3862387" cy="1401763"/>
          </a:xfrm>
          <a:prstGeom prst="rect">
            <a:avLst/>
          </a:prstGeom>
          <a:solidFill>
            <a:srgbClr val="D9FFFF">
              <a:alpha val="50000"/>
            </a:srgbClr>
          </a:solidFill>
          <a:ln w="12700">
            <a:noFill/>
          </a:ln>
        </p:spPr>
        <p:txBody>
          <a:bodyPr lIns="0" tIns="0" rIns="0" bIns="0" anchor="ctr" anchorCtr="0">
            <a:spAutoFit/>
          </a:bodyPr>
          <a:lstStyle/>
          <a:p>
            <a:r>
              <a:rPr lang="zh-CN" altLang="en-US" sz="2800" b="1" dirty="0">
                <a:solidFill>
                  <a:schemeClr val="accent2"/>
                </a:solidFill>
                <a:latin typeface="Times New Roman" panose="02020603050405020304" pitchFamily="18" charset="0"/>
              </a:rPr>
              <a:t>     当</a:t>
            </a:r>
            <a:r>
              <a:rPr lang="zh-CN" altLang="zh-CN" sz="2800" b="1" dirty="0">
                <a:solidFill>
                  <a:schemeClr val="accent2"/>
                </a:solidFill>
                <a:latin typeface="Times New Roman" panose="02020603050405020304" pitchFamily="18" charset="0"/>
              </a:rPr>
              <a:t>负载转矩</a:t>
            </a:r>
            <a:r>
              <a:rPr lang="zh-CN" altLang="zh-CN" sz="2800" b="1" dirty="0">
                <a:solidFill>
                  <a:srgbClr val="0000FF"/>
                </a:solidFill>
                <a:latin typeface="Times New Roman" panose="02020603050405020304" pitchFamily="18" charset="0"/>
              </a:rPr>
              <a:t>  </a:t>
            </a:r>
            <a:r>
              <a:rPr lang="en-US" altLang="zh-CN" sz="2800" b="1" i="1">
                <a:solidFill>
                  <a:srgbClr val="FF0066"/>
                </a:solidFill>
                <a:latin typeface="Times New Roman" panose="02020603050405020304" pitchFamily="18" charset="0"/>
              </a:rPr>
              <a:t>T</a:t>
            </a:r>
            <a:r>
              <a:rPr lang="en-US" altLang="zh-CN" sz="2800" b="1" baseline="-25000">
                <a:solidFill>
                  <a:srgbClr val="FF0066"/>
                </a:solidFill>
                <a:latin typeface="Times New Roman" panose="02020603050405020304" pitchFamily="18" charset="0"/>
              </a:rPr>
              <a:t>2</a:t>
            </a:r>
            <a:r>
              <a:rPr lang="en-US" altLang="zh-CN" sz="2800" b="1">
                <a:solidFill>
                  <a:srgbClr val="FF0066"/>
                </a:solidFill>
                <a:latin typeface="Times New Roman" panose="02020603050405020304" pitchFamily="18" charset="0"/>
              </a:rPr>
              <a:t>&lt;</a:t>
            </a:r>
            <a:r>
              <a:rPr lang="en-US" altLang="zh-CN" sz="2800" b="1" i="1" dirty="0" err="1">
                <a:solidFill>
                  <a:srgbClr val="FF0066"/>
                </a:solidFill>
                <a:latin typeface="Times New Roman" panose="02020603050405020304" pitchFamily="18" charset="0"/>
              </a:rPr>
              <a:t>T</a:t>
            </a:r>
            <a:r>
              <a:rPr lang="en-US" altLang="zh-CN" sz="3200" b="1" baseline="-25000" dirty="0" err="1">
                <a:solidFill>
                  <a:srgbClr val="FF0066"/>
                </a:solidFill>
                <a:latin typeface="Times New Roman" panose="02020603050405020304" pitchFamily="18" charset="0"/>
              </a:rPr>
              <a:t>st</a:t>
            </a:r>
            <a:r>
              <a:rPr lang="en-US" altLang="zh-CN" sz="3200" b="1">
                <a:solidFill>
                  <a:srgbClr val="0000FF"/>
                </a:solidFill>
                <a:latin typeface="Times New Roman" panose="02020603050405020304" pitchFamily="18" charset="0"/>
              </a:rPr>
              <a:t> </a:t>
            </a:r>
            <a:r>
              <a:rPr lang="zh-CN" altLang="en-US" sz="3200" b="1" dirty="0">
                <a:solidFill>
                  <a:schemeClr val="accent2"/>
                </a:solidFill>
                <a:latin typeface="Times New Roman" panose="02020603050405020304" pitchFamily="18" charset="0"/>
              </a:rPr>
              <a:t>时，</a:t>
            </a:r>
            <a:r>
              <a:rPr lang="zh-CN" altLang="en-US" sz="2800" b="1" dirty="0">
                <a:solidFill>
                  <a:schemeClr val="accent2"/>
                </a:solidFill>
                <a:latin typeface="Times New Roman" panose="02020603050405020304" pitchFamily="18" charset="0"/>
              </a:rPr>
              <a:t>电动机可</a:t>
            </a:r>
            <a:r>
              <a:rPr lang="zh-CN" altLang="en-US" sz="2800" b="1" dirty="0">
                <a:solidFill>
                  <a:srgbClr val="FF0066"/>
                </a:solidFill>
                <a:effectLst>
                  <a:outerShdw blurRad="38100" dist="38100" dir="2700000">
                    <a:srgbClr val="000000"/>
                  </a:outerShdw>
                </a:effectLst>
                <a:latin typeface="Times New Roman" panose="02020603050405020304" pitchFamily="18" charset="0"/>
              </a:rPr>
              <a:t>带负载起动</a:t>
            </a:r>
            <a:r>
              <a:rPr lang="zh-CN" altLang="en-US" sz="2800" b="1" dirty="0">
                <a:solidFill>
                  <a:srgbClr val="0000FF"/>
                </a:solidFill>
                <a:latin typeface="Times New Roman" panose="02020603050405020304" pitchFamily="18" charset="0"/>
              </a:rPr>
              <a:t>。</a:t>
            </a:r>
            <a:endParaRPr lang="zh-CN" altLang="en-US" sz="2800" b="1">
              <a:solidFill>
                <a:srgbClr val="0000FF"/>
              </a:solidFill>
              <a:latin typeface="Times New Roman" panose="02020603050405020304" pitchFamily="18" charset="0"/>
            </a:endParaRPr>
          </a:p>
        </p:txBody>
      </p:sp>
      <p:sp>
        <p:nvSpPr>
          <p:cNvPr id="277512" name="矩形 277511"/>
          <p:cNvSpPr/>
          <p:nvPr/>
        </p:nvSpPr>
        <p:spPr>
          <a:xfrm>
            <a:off x="701675" y="5543550"/>
            <a:ext cx="2190750" cy="465138"/>
          </a:xfrm>
          <a:prstGeom prst="rect">
            <a:avLst/>
          </a:prstGeom>
          <a:solidFill>
            <a:srgbClr val="CCFFCC">
              <a:alpha val="50000"/>
            </a:srgbClr>
          </a:solidFill>
          <a:ln w="38100" cap="flat" cmpd="sng">
            <a:solidFill>
              <a:srgbClr val="993300"/>
            </a:solidFill>
            <a:prstDash val="solid"/>
            <a:miter/>
            <a:headEnd type="none" w="med" len="med"/>
            <a:tailEnd type="none" w="med" len="lg"/>
          </a:ln>
        </p:spPr>
        <p:txBody>
          <a:bodyPr wrap="none" lIns="0" tIns="0" rIns="0" bIns="0" anchor="ctr" anchorCtr="0">
            <a:spAutoFit/>
          </a:bodyPr>
          <a:lstStyle/>
          <a:p>
            <a:pPr algn="ctr"/>
            <a:r>
              <a:rPr lang="zh-CN" altLang="en-US" sz="2800" b="1" dirty="0">
                <a:solidFill>
                  <a:srgbClr val="FF33CC"/>
                </a:solidFill>
                <a:effectLst>
                  <a:outerShdw blurRad="38100" dist="38100" dir="2700000">
                    <a:srgbClr val="000000"/>
                  </a:outerShdw>
                </a:effectLst>
                <a:latin typeface="Times New Roman" panose="02020603050405020304" pitchFamily="18" charset="0"/>
              </a:rPr>
              <a:t>起动转矩倍数</a:t>
            </a:r>
          </a:p>
        </p:txBody>
      </p:sp>
      <p:graphicFrame>
        <p:nvGraphicFramePr>
          <p:cNvPr id="277513" name="对象 277512"/>
          <p:cNvGraphicFramePr/>
          <p:nvPr/>
        </p:nvGraphicFramePr>
        <p:xfrm>
          <a:off x="595313" y="4191000"/>
          <a:ext cx="3367087" cy="857250"/>
        </p:xfrm>
        <a:graphic>
          <a:graphicData uri="http://schemas.openxmlformats.org/presentationml/2006/ole">
            <mc:AlternateContent xmlns:mc="http://schemas.openxmlformats.org/markup-compatibility/2006">
              <mc:Choice xmlns:v="urn:schemas-microsoft-com:vml" Requires="v">
                <p:oleObj spid="_x0000_s14379" r:id="rId5" imgW="3237230" imgH="901065" progId="Equation.3">
                  <p:embed/>
                </p:oleObj>
              </mc:Choice>
              <mc:Fallback>
                <p:oleObj r:id="rId5" imgW="3237230" imgH="901065" progId="Equation.3">
                  <p:embed/>
                  <p:pic>
                    <p:nvPicPr>
                      <p:cNvPr id="0" name=""/>
                      <p:cNvPicPr/>
                      <p:nvPr/>
                    </p:nvPicPr>
                    <p:blipFill>
                      <a:blip r:embed="rId6">
                        <a:clrChange>
                          <a:clrFrom>
                            <a:srgbClr val="000000"/>
                          </a:clrFrom>
                          <a:clrTo>
                            <a:srgbClr val="CC3399"/>
                          </a:clrTo>
                        </a:clrChange>
                      </a:blip>
                      <a:stretch>
                        <a:fillRect/>
                      </a:stretch>
                    </p:blipFill>
                    <p:spPr>
                      <a:xfrm>
                        <a:off x="595313" y="4191000"/>
                        <a:ext cx="3367087" cy="857250"/>
                      </a:xfrm>
                      <a:prstGeom prst="rect">
                        <a:avLst/>
                      </a:prstGeom>
                      <a:noFill/>
                      <a:ln w="38100">
                        <a:noFill/>
                        <a:miter/>
                      </a:ln>
                    </p:spPr>
                  </p:pic>
                </p:oleObj>
              </mc:Fallback>
            </mc:AlternateContent>
          </a:graphicData>
        </a:graphic>
      </p:graphicFrame>
      <p:sp>
        <p:nvSpPr>
          <p:cNvPr id="277514" name="矩形 277513"/>
          <p:cNvSpPr/>
          <p:nvPr/>
        </p:nvSpPr>
        <p:spPr>
          <a:xfrm>
            <a:off x="4876800" y="3962400"/>
            <a:ext cx="3854450" cy="854075"/>
          </a:xfrm>
          <a:prstGeom prst="rect">
            <a:avLst/>
          </a:prstGeom>
          <a:solidFill>
            <a:srgbClr val="CCFFFF">
              <a:alpha val="50000"/>
            </a:srgbClr>
          </a:solidFill>
          <a:ln w="9525">
            <a:noFill/>
          </a:ln>
        </p:spPr>
        <p:txBody>
          <a:bodyPr lIns="0" tIns="0" rIns="0" bIns="0">
            <a:spAutoFit/>
          </a:bodyPr>
          <a:lstStyle/>
          <a:p>
            <a:r>
              <a:rPr lang="zh-CN" altLang="en-US" sz="2800" b="1" i="1">
                <a:solidFill>
                  <a:srgbClr val="FF0066"/>
                </a:solidFill>
                <a:latin typeface="Times New Roman" panose="02020603050405020304" pitchFamily="18" charset="0"/>
              </a:rPr>
              <a:t>  </a:t>
            </a:r>
            <a:r>
              <a:rPr lang="zh-CN" altLang="en-US" sz="2800" b="1" i="1" dirty="0">
                <a:solidFill>
                  <a:srgbClr val="FF0066"/>
                </a:solidFill>
                <a:latin typeface="Times New Roman" panose="02020603050405020304" pitchFamily="18" charset="0"/>
              </a:rPr>
              <a:t>   </a:t>
            </a:r>
            <a:r>
              <a:rPr lang="en-US" altLang="zh-CN" sz="2800" b="1" i="1" dirty="0" err="1">
                <a:solidFill>
                  <a:srgbClr val="FF0066"/>
                </a:solidFill>
                <a:latin typeface="Times New Roman" panose="02020603050405020304" pitchFamily="18" charset="0"/>
              </a:rPr>
              <a:t>T</a:t>
            </a:r>
            <a:r>
              <a:rPr lang="en-US" altLang="zh-CN" sz="3200" b="1" baseline="-25000" dirty="0" err="1">
                <a:solidFill>
                  <a:srgbClr val="FF0066"/>
                </a:solidFill>
                <a:latin typeface="Times New Roman" panose="02020603050405020304" pitchFamily="18" charset="0"/>
              </a:rPr>
              <a:t>st</a:t>
            </a:r>
            <a:r>
              <a:rPr lang="en-US" altLang="zh-CN" sz="3200" b="1" baseline="-25000">
                <a:solidFill>
                  <a:srgbClr val="FF0066"/>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起动转矩越大，起动就越迅速。</a:t>
            </a:r>
            <a:endParaRPr lang="zh-CN" altLang="en-US" sz="2800" b="1">
              <a:solidFill>
                <a:schemeClr val="accent2"/>
              </a:solidFill>
              <a:latin typeface="Times New Roman" panose="02020603050405020304" pitchFamily="18" charset="0"/>
            </a:endParaRPr>
          </a:p>
        </p:txBody>
      </p:sp>
      <p:sp>
        <p:nvSpPr>
          <p:cNvPr id="277515" name="矩形 277514"/>
          <p:cNvSpPr/>
          <p:nvPr/>
        </p:nvSpPr>
        <p:spPr>
          <a:xfrm>
            <a:off x="5357813" y="5349875"/>
            <a:ext cx="3265487" cy="854075"/>
          </a:xfrm>
          <a:prstGeom prst="rect">
            <a:avLst/>
          </a:prstGeom>
          <a:noFill/>
          <a:ln w="9525">
            <a:noFill/>
          </a:ln>
        </p:spPr>
        <p:txBody>
          <a:bodyPr lIns="0" tIns="0" rIns="0" bIns="0">
            <a:spAutoFit/>
          </a:bodyPr>
          <a:lstStyle/>
          <a:p>
            <a:r>
              <a:rPr lang="en-US" altLang="zh-CN" sz="2800" b="1">
                <a:solidFill>
                  <a:srgbClr val="CC6600"/>
                </a:solidFill>
                <a:effectLst>
                  <a:outerShdw blurRad="38100" dist="38100" dir="2700000">
                    <a:srgbClr val="C0C0C0"/>
                  </a:outerShdw>
                </a:effectLst>
                <a:latin typeface="Times New Roman" panose="02020603050405020304" pitchFamily="18" charset="0"/>
                <a:sym typeface="Symbol" panose="05050102010706020507" pitchFamily="18" charset="2"/>
              </a:rPr>
              <a:t>Y</a:t>
            </a:r>
            <a:r>
              <a:rPr lang="zh-CN" altLang="en-US" sz="2800" b="1" dirty="0">
                <a:solidFill>
                  <a:srgbClr val="CC6600"/>
                </a:solidFill>
                <a:effectLst>
                  <a:outerShdw blurRad="38100" dist="38100" dir="2700000">
                    <a:srgbClr val="C0C0C0"/>
                  </a:outerShdw>
                </a:effectLst>
                <a:latin typeface="Times New Roman" panose="02020603050405020304" pitchFamily="18" charset="0"/>
                <a:sym typeface="Symbol" panose="05050102010706020507" pitchFamily="18" charset="2"/>
              </a:rPr>
              <a:t>系列三相异步电动机 </a:t>
            </a:r>
            <a:r>
              <a:rPr lang="en-US" altLang="zh-CN" sz="2800" b="1" i="1">
                <a:solidFill>
                  <a:srgbClr val="CC6600"/>
                </a:solidFill>
                <a:effectLst>
                  <a:outerShdw blurRad="38100" dist="38100" dir="2700000">
                    <a:srgbClr val="C0C0C0"/>
                  </a:outerShdw>
                </a:effectLst>
                <a:latin typeface="Times New Roman" panose="02020603050405020304" pitchFamily="18" charset="0"/>
                <a:sym typeface="Symbol" panose="05050102010706020507" pitchFamily="18" charset="2"/>
              </a:rPr>
              <a:t>K</a:t>
            </a:r>
            <a:r>
              <a:rPr lang="en-US" altLang="zh-CN" sz="2800" b="1">
                <a:solidFill>
                  <a:srgbClr val="CC6600"/>
                </a:solidFill>
                <a:effectLst>
                  <a:outerShdw blurRad="38100" dist="38100" dir="2700000">
                    <a:srgbClr val="C0C0C0"/>
                  </a:outerShdw>
                </a:effectLst>
                <a:latin typeface="Times New Roman" panose="02020603050405020304" pitchFamily="18" charset="0"/>
                <a:sym typeface="Symbol" panose="05050102010706020507" pitchFamily="18" charset="2"/>
              </a:rPr>
              <a:t> </a:t>
            </a:r>
            <a:r>
              <a:rPr lang="en-US" altLang="zh-CN" sz="2800" b="1" baseline="-25000" dirty="0" err="1">
                <a:solidFill>
                  <a:srgbClr val="CC6600"/>
                </a:solidFill>
                <a:effectLst>
                  <a:outerShdw blurRad="38100" dist="38100" dir="2700000">
                    <a:srgbClr val="C0C0C0"/>
                  </a:outerShdw>
                </a:effectLst>
                <a:latin typeface="Times New Roman" panose="02020603050405020304" pitchFamily="18" charset="0"/>
              </a:rPr>
              <a:t>st</a:t>
            </a:r>
            <a:r>
              <a:rPr lang="en-US" altLang="zh-CN" sz="2800" b="1" dirty="0" err="1">
                <a:solidFill>
                  <a:srgbClr val="CC6600"/>
                </a:solidFill>
                <a:effectLst>
                  <a:outerShdw blurRad="38100" dist="38100" dir="2700000">
                    <a:srgbClr val="C0C0C0"/>
                  </a:outerShdw>
                </a:effectLst>
                <a:latin typeface="Times New Roman" panose="02020603050405020304" pitchFamily="18" charset="0"/>
                <a:sym typeface="Symbol" panose="05050102010706020507" pitchFamily="18" charset="2"/>
              </a:rPr>
              <a:t>  </a:t>
            </a:r>
            <a:r>
              <a:rPr lang="en-US" altLang="zh-CN" sz="2800" b="1">
                <a:solidFill>
                  <a:srgbClr val="CC6600"/>
                </a:solidFill>
                <a:effectLst>
                  <a:outerShdw blurRad="38100" dist="38100" dir="2700000">
                    <a:srgbClr val="C0C0C0"/>
                  </a:outerShdw>
                </a:effectLst>
                <a:latin typeface="Times New Roman" panose="02020603050405020304" pitchFamily="18" charset="0"/>
                <a:sym typeface="Symbol" panose="05050102010706020507" pitchFamily="18" charset="2"/>
              </a:rPr>
              <a:t> 1.7  2.2</a:t>
            </a:r>
          </a:p>
        </p:txBody>
      </p:sp>
      <p:graphicFrame>
        <p:nvGraphicFramePr>
          <p:cNvPr id="277516" name="对象 277515"/>
          <p:cNvGraphicFramePr/>
          <p:nvPr/>
        </p:nvGraphicFramePr>
        <p:xfrm>
          <a:off x="3248025" y="5378450"/>
          <a:ext cx="1827213" cy="1004888"/>
        </p:xfrm>
        <a:graphic>
          <a:graphicData uri="http://schemas.openxmlformats.org/presentationml/2006/ole">
            <mc:AlternateContent xmlns:mc="http://schemas.openxmlformats.org/markup-compatibility/2006">
              <mc:Choice xmlns:v="urn:schemas-microsoft-com:vml" Requires="v">
                <p:oleObj spid="_x0000_s14380" r:id="rId7" imgW="1497965" imgH="901065" progId="Equation.3">
                  <p:embed/>
                </p:oleObj>
              </mc:Choice>
              <mc:Fallback>
                <p:oleObj r:id="rId7" imgW="1497965" imgH="901065" progId="Equation.3">
                  <p:embed/>
                  <p:pic>
                    <p:nvPicPr>
                      <p:cNvPr id="0" name=""/>
                      <p:cNvPicPr/>
                      <p:nvPr/>
                    </p:nvPicPr>
                    <p:blipFill>
                      <a:blip r:embed="rId8">
                        <a:clrChange>
                          <a:clrFrom>
                            <a:srgbClr val="000000"/>
                          </a:clrFrom>
                          <a:clrTo>
                            <a:srgbClr val="CC3399"/>
                          </a:clrTo>
                        </a:clrChange>
                      </a:blip>
                      <a:stretch>
                        <a:fillRect/>
                      </a:stretch>
                    </p:blipFill>
                    <p:spPr>
                      <a:xfrm>
                        <a:off x="3248025" y="5378450"/>
                        <a:ext cx="1827213" cy="1004888"/>
                      </a:xfrm>
                      <a:prstGeom prst="rect">
                        <a:avLst/>
                      </a:prstGeom>
                      <a:noFill/>
                      <a:ln w="38100">
                        <a:noFill/>
                        <a:miter/>
                      </a:ln>
                    </p:spPr>
                  </p:pic>
                </p:oleObj>
              </mc:Fallback>
            </mc:AlternateContent>
          </a:graphicData>
        </a:graphic>
      </p:graphicFrame>
      <p:graphicFrame>
        <p:nvGraphicFramePr>
          <p:cNvPr id="277517" name="对象 277516"/>
          <p:cNvGraphicFramePr/>
          <p:nvPr/>
        </p:nvGraphicFramePr>
        <p:xfrm>
          <a:off x="612775" y="2289175"/>
          <a:ext cx="3994150" cy="892175"/>
        </p:xfrm>
        <a:graphic>
          <a:graphicData uri="http://schemas.openxmlformats.org/presentationml/2006/ole">
            <mc:AlternateContent xmlns:mc="http://schemas.openxmlformats.org/markup-compatibility/2006">
              <mc:Choice xmlns:v="urn:schemas-microsoft-com:vml" Requires="v">
                <p:oleObj spid="_x0000_s14381" r:id="rId9" imgW="3693795" imgH="901065" progId="Equation.3">
                  <p:embed/>
                </p:oleObj>
              </mc:Choice>
              <mc:Fallback>
                <p:oleObj r:id="rId9" imgW="3693795" imgH="901065" progId="Equation.3">
                  <p:embed/>
                  <p:pic>
                    <p:nvPicPr>
                      <p:cNvPr id="0" name=""/>
                      <p:cNvPicPr/>
                      <p:nvPr/>
                    </p:nvPicPr>
                    <p:blipFill>
                      <a:blip r:embed="rId10">
                        <a:clrChange>
                          <a:clrFrom>
                            <a:srgbClr val="000000"/>
                          </a:clrFrom>
                          <a:clrTo>
                            <a:srgbClr val="000000"/>
                          </a:clrTo>
                        </a:clrChange>
                      </a:blip>
                      <a:stretch>
                        <a:fillRect/>
                      </a:stretch>
                    </p:blipFill>
                    <p:spPr>
                      <a:xfrm>
                        <a:off x="612775" y="2289175"/>
                        <a:ext cx="3994150" cy="892175"/>
                      </a:xfrm>
                      <a:prstGeom prst="rect">
                        <a:avLst/>
                      </a:prstGeom>
                      <a:noFill/>
                      <a:ln w="38100">
                        <a:noFill/>
                        <a:miter/>
                      </a:ln>
                    </p:spPr>
                  </p:pic>
                </p:oleObj>
              </mc:Fallback>
            </mc:AlternateContent>
          </a:graphicData>
        </a:graphic>
      </p:graphicFrame>
      <p:sp>
        <p:nvSpPr>
          <p:cNvPr id="14"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789150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7507"/>
                                        </p:tgtEl>
                                        <p:attrNameLst>
                                          <p:attrName>style.visibility</p:attrName>
                                        </p:attrNameLst>
                                      </p:cBhvr>
                                      <p:to>
                                        <p:strVal val="visible"/>
                                      </p:to>
                                    </p:set>
                                    <p:animEffect transition="in" filter="wipe(left)">
                                      <p:cBhvr>
                                        <p:cTn id="7" dur="500"/>
                                        <p:tgtEl>
                                          <p:spTgt spid="277507"/>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277508"/>
                                        </p:tgtEl>
                                        <p:attrNameLst>
                                          <p:attrName>style.visibility</p:attrName>
                                        </p:attrNameLst>
                                      </p:cBhvr>
                                      <p:to>
                                        <p:strVal val="visible"/>
                                      </p:to>
                                    </p:set>
                                    <p:anim calcmode="lin" valueType="num">
                                      <p:cBhvr>
                                        <p:cTn id="12" dur="500" fill="hold"/>
                                        <p:tgtEl>
                                          <p:spTgt spid="277508"/>
                                        </p:tgtEl>
                                        <p:attrNameLst>
                                          <p:attrName>ppt_w</p:attrName>
                                        </p:attrNameLst>
                                      </p:cBhvr>
                                      <p:tavLst>
                                        <p:tav tm="0">
                                          <p:val>
                                            <p:fltVal val="0"/>
                                          </p:val>
                                        </p:tav>
                                        <p:tav tm="100000">
                                          <p:val>
                                            <p:strVal val="#ppt_w"/>
                                          </p:val>
                                        </p:tav>
                                      </p:tavLst>
                                    </p:anim>
                                    <p:anim calcmode="lin" valueType="num">
                                      <p:cBhvr>
                                        <p:cTn id="13" dur="500" fill="hold"/>
                                        <p:tgtEl>
                                          <p:spTgt spid="277508"/>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277509">
                                            <p:txEl>
                                              <p:pRg st="0" end="0"/>
                                            </p:txEl>
                                          </p:spTgt>
                                        </p:tgtEl>
                                        <p:attrNameLst>
                                          <p:attrName>style.visibility</p:attrName>
                                        </p:attrNameLst>
                                      </p:cBhvr>
                                      <p:to>
                                        <p:strVal val="visible"/>
                                      </p:to>
                                    </p:set>
                                    <p:animEffect transition="in" filter="wipe(left)">
                                      <p:cBhvr>
                                        <p:cTn id="18" dur="300"/>
                                        <p:tgtEl>
                                          <p:spTgt spid="27750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77506">
                                            <p:txEl>
                                              <p:pRg st="0" end="0"/>
                                            </p:txEl>
                                          </p:spTgt>
                                        </p:tgtEl>
                                        <p:attrNameLst>
                                          <p:attrName>style.visibility</p:attrName>
                                        </p:attrNameLst>
                                      </p:cBhvr>
                                      <p:to>
                                        <p:strVal val="visible"/>
                                      </p:to>
                                    </p:set>
                                    <p:animEffect transition="in" filter="wipe(left)">
                                      <p:cBhvr>
                                        <p:cTn id="23" dur="500"/>
                                        <p:tgtEl>
                                          <p:spTgt spid="277506">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nodeType="clickEffect">
                                  <p:stCondLst>
                                    <p:cond delay="0"/>
                                  </p:stCondLst>
                                  <p:childTnLst>
                                    <p:set>
                                      <p:cBhvr>
                                        <p:cTn id="27" dur="1" fill="hold">
                                          <p:stCondLst>
                                            <p:cond delay="0"/>
                                          </p:stCondLst>
                                        </p:cTn>
                                        <p:tgtEl>
                                          <p:spTgt spid="277517"/>
                                        </p:tgtEl>
                                        <p:attrNameLst>
                                          <p:attrName>style.visibility</p:attrName>
                                        </p:attrNameLst>
                                      </p:cBhvr>
                                      <p:to>
                                        <p:strVal val="visible"/>
                                      </p:to>
                                    </p:set>
                                    <p:anim calcmode="lin" valueType="num">
                                      <p:cBhvr>
                                        <p:cTn id="28" dur="500" fill="hold"/>
                                        <p:tgtEl>
                                          <p:spTgt spid="277517"/>
                                        </p:tgtEl>
                                        <p:attrNameLst>
                                          <p:attrName>ppt_w</p:attrName>
                                        </p:attrNameLst>
                                      </p:cBhvr>
                                      <p:tavLst>
                                        <p:tav tm="0">
                                          <p:val>
                                            <p:fltVal val="0"/>
                                          </p:val>
                                        </p:tav>
                                        <p:tav tm="100000">
                                          <p:val>
                                            <p:strVal val="#ppt_w"/>
                                          </p:val>
                                        </p:tav>
                                      </p:tavLst>
                                    </p:anim>
                                    <p:anim calcmode="lin" valueType="num">
                                      <p:cBhvr>
                                        <p:cTn id="29" dur="500" fill="hold"/>
                                        <p:tgtEl>
                                          <p:spTgt spid="277517"/>
                                        </p:tgtEl>
                                        <p:attrNameLst>
                                          <p:attrName>ppt_h</p:attrName>
                                        </p:attrNameLst>
                                      </p:cBhvr>
                                      <p:tavLst>
                                        <p:tav tm="0">
                                          <p:val>
                                            <p:fltVal val="0"/>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77510"/>
                                        </p:tgtEl>
                                        <p:attrNameLst>
                                          <p:attrName>style.visibility</p:attrName>
                                        </p:attrNameLst>
                                      </p:cBhvr>
                                      <p:to>
                                        <p:strVal val="visible"/>
                                      </p:to>
                                    </p:set>
                                    <p:animEffect transition="in" filter="wipe(left)">
                                      <p:cBhvr>
                                        <p:cTn id="34" dur="500"/>
                                        <p:tgtEl>
                                          <p:spTgt spid="277510"/>
                                        </p:tgtEl>
                                      </p:cBhvr>
                                    </p:animEffect>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277513"/>
                                        </p:tgtEl>
                                        <p:attrNameLst>
                                          <p:attrName>style.visibility</p:attrName>
                                        </p:attrNameLst>
                                      </p:cBhvr>
                                      <p:to>
                                        <p:strVal val="visible"/>
                                      </p:to>
                                    </p:set>
                                    <p:anim calcmode="lin" valueType="num">
                                      <p:cBhvr>
                                        <p:cTn id="39" dur="500" fill="hold"/>
                                        <p:tgtEl>
                                          <p:spTgt spid="277513"/>
                                        </p:tgtEl>
                                        <p:attrNameLst>
                                          <p:attrName>ppt_w</p:attrName>
                                        </p:attrNameLst>
                                      </p:cBhvr>
                                      <p:tavLst>
                                        <p:tav tm="0">
                                          <p:val>
                                            <p:fltVal val="0"/>
                                          </p:val>
                                        </p:tav>
                                        <p:tav tm="100000">
                                          <p:val>
                                            <p:strVal val="#ppt_w"/>
                                          </p:val>
                                        </p:tav>
                                      </p:tavLst>
                                    </p:anim>
                                    <p:anim calcmode="lin" valueType="num">
                                      <p:cBhvr>
                                        <p:cTn id="40" dur="500" fill="hold"/>
                                        <p:tgtEl>
                                          <p:spTgt spid="277513"/>
                                        </p:tgtEl>
                                        <p:attrNameLst>
                                          <p:attrName>ppt_h</p:attrName>
                                        </p:attrNameLst>
                                      </p:cBhvr>
                                      <p:tavLst>
                                        <p:tav tm="0">
                                          <p:val>
                                            <p:fltVal val="0"/>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iterate type="wd">
                                    <p:tmPct val="100000"/>
                                  </p:iterate>
                                  <p:childTnLst>
                                    <p:set>
                                      <p:cBhvr>
                                        <p:cTn id="44" dur="1" fill="hold">
                                          <p:stCondLst>
                                            <p:cond delay="0"/>
                                          </p:stCondLst>
                                        </p:cTn>
                                        <p:tgtEl>
                                          <p:spTgt spid="277511"/>
                                        </p:tgtEl>
                                        <p:attrNameLst>
                                          <p:attrName>style.visibility</p:attrName>
                                        </p:attrNameLst>
                                      </p:cBhvr>
                                      <p:to>
                                        <p:strVal val="visible"/>
                                      </p:to>
                                    </p:set>
                                    <p:animEffect transition="in" filter="wipe(left)">
                                      <p:cBhvr>
                                        <p:cTn id="45" dur="300"/>
                                        <p:tgtEl>
                                          <p:spTgt spid="27751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iterate type="wd">
                                    <p:tmPct val="100000"/>
                                  </p:iterate>
                                  <p:childTnLst>
                                    <p:set>
                                      <p:cBhvr>
                                        <p:cTn id="49" dur="1" fill="hold">
                                          <p:stCondLst>
                                            <p:cond delay="0"/>
                                          </p:stCondLst>
                                        </p:cTn>
                                        <p:tgtEl>
                                          <p:spTgt spid="277514"/>
                                        </p:tgtEl>
                                        <p:attrNameLst>
                                          <p:attrName>style.visibility</p:attrName>
                                        </p:attrNameLst>
                                      </p:cBhvr>
                                      <p:to>
                                        <p:strVal val="visible"/>
                                      </p:to>
                                    </p:set>
                                    <p:animEffect transition="in" filter="wipe(left)">
                                      <p:cBhvr>
                                        <p:cTn id="50" dur="300"/>
                                        <p:tgtEl>
                                          <p:spTgt spid="277514"/>
                                        </p:tgtEl>
                                      </p:cBhvr>
                                    </p:animEffect>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277512"/>
                                        </p:tgtEl>
                                        <p:attrNameLst>
                                          <p:attrName>style.visibility</p:attrName>
                                        </p:attrNameLst>
                                      </p:cBhvr>
                                      <p:to>
                                        <p:strVal val="visible"/>
                                      </p:to>
                                    </p:set>
                                    <p:anim calcmode="lin" valueType="num">
                                      <p:cBhvr>
                                        <p:cTn id="55" dur="500" fill="hold"/>
                                        <p:tgtEl>
                                          <p:spTgt spid="277512"/>
                                        </p:tgtEl>
                                        <p:attrNameLst>
                                          <p:attrName>ppt_w</p:attrName>
                                        </p:attrNameLst>
                                      </p:cBhvr>
                                      <p:tavLst>
                                        <p:tav tm="0">
                                          <p:val>
                                            <p:fltVal val="0"/>
                                          </p:val>
                                        </p:tav>
                                        <p:tav tm="100000">
                                          <p:val>
                                            <p:strVal val="#ppt_w"/>
                                          </p:val>
                                        </p:tav>
                                      </p:tavLst>
                                    </p:anim>
                                    <p:anim calcmode="lin" valueType="num">
                                      <p:cBhvr>
                                        <p:cTn id="56" dur="500" fill="hold"/>
                                        <p:tgtEl>
                                          <p:spTgt spid="277512"/>
                                        </p:tgtEl>
                                        <p:attrNameLst>
                                          <p:attrName>ppt_h</p:attrName>
                                        </p:attrNameLst>
                                      </p:cBhvr>
                                      <p:tavLst>
                                        <p:tav tm="0">
                                          <p:val>
                                            <p:fltVal val="0"/>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nodeType="clickEffect">
                                  <p:stCondLst>
                                    <p:cond delay="0"/>
                                  </p:stCondLst>
                                  <p:childTnLst>
                                    <p:set>
                                      <p:cBhvr>
                                        <p:cTn id="60" dur="1" fill="hold">
                                          <p:stCondLst>
                                            <p:cond delay="0"/>
                                          </p:stCondLst>
                                        </p:cTn>
                                        <p:tgtEl>
                                          <p:spTgt spid="277516"/>
                                        </p:tgtEl>
                                        <p:attrNameLst>
                                          <p:attrName>style.visibility</p:attrName>
                                        </p:attrNameLst>
                                      </p:cBhvr>
                                      <p:to>
                                        <p:strVal val="visible"/>
                                      </p:to>
                                    </p:set>
                                    <p:anim calcmode="lin" valueType="num">
                                      <p:cBhvr>
                                        <p:cTn id="61" dur="500" fill="hold"/>
                                        <p:tgtEl>
                                          <p:spTgt spid="277516"/>
                                        </p:tgtEl>
                                        <p:attrNameLst>
                                          <p:attrName>ppt_w</p:attrName>
                                        </p:attrNameLst>
                                      </p:cBhvr>
                                      <p:tavLst>
                                        <p:tav tm="0">
                                          <p:val>
                                            <p:fltVal val="0"/>
                                          </p:val>
                                        </p:tav>
                                        <p:tav tm="100000">
                                          <p:val>
                                            <p:strVal val="#ppt_w"/>
                                          </p:val>
                                        </p:tav>
                                      </p:tavLst>
                                    </p:anim>
                                    <p:anim calcmode="lin" valueType="num">
                                      <p:cBhvr>
                                        <p:cTn id="62" dur="500" fill="hold"/>
                                        <p:tgtEl>
                                          <p:spTgt spid="277516"/>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277515">
                                            <p:txEl>
                                              <p:pRg st="0" end="0"/>
                                            </p:txEl>
                                          </p:spTgt>
                                        </p:tgtEl>
                                        <p:attrNameLst>
                                          <p:attrName>style.visibility</p:attrName>
                                        </p:attrNameLst>
                                      </p:cBhvr>
                                      <p:to>
                                        <p:strVal val="visible"/>
                                      </p:to>
                                    </p:set>
                                    <p:animEffect transition="in" filter="wipe(left)">
                                      <p:cBhvr>
                                        <p:cTn id="67" dur="300"/>
                                        <p:tgtEl>
                                          <p:spTgt spid="2775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6" grpId="0" build="p"/>
      <p:bldP spid="277507" grpId="0" animBg="1"/>
      <p:bldP spid="277509" grpId="0" build="p"/>
      <p:bldP spid="277510" grpId="0"/>
      <p:bldP spid="277511" grpId="0" animBg="1"/>
      <p:bldP spid="277512" grpId="0" animBg="1"/>
      <p:bldP spid="277514" grpId="0" animBg="1"/>
      <p:bldP spid="27751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椭圆 278529"/>
          <p:cNvSpPr/>
          <p:nvPr/>
        </p:nvSpPr>
        <p:spPr>
          <a:xfrm>
            <a:off x="860425" y="763588"/>
            <a:ext cx="7308850" cy="1861006"/>
          </a:xfrm>
          <a:prstGeom prst="ellipse">
            <a:avLst/>
          </a:prstGeom>
          <a:gradFill rotWithShape="0">
            <a:gsLst>
              <a:gs pos="0">
                <a:srgbClr val="CCECFF"/>
              </a:gs>
              <a:gs pos="50000">
                <a:srgbClr val="0033CC"/>
              </a:gs>
              <a:gs pos="100000">
                <a:srgbClr val="CCECFF"/>
              </a:gs>
            </a:gsLst>
            <a:lin ang="5400000" scaled="1"/>
            <a:tileRect/>
          </a:gradFill>
          <a:ln w="3175" cap="flat" cmpd="sng">
            <a:solidFill>
              <a:srgbClr val="FFFFCC"/>
            </a:solidFill>
            <a:prstDash val="solid"/>
            <a:headEnd type="none" w="med" len="med"/>
            <a:tailEnd type="none" w="med" len="med"/>
          </a:ln>
        </p:spPr>
        <p:txBody>
          <a:bodyPr>
            <a:spAutoFit/>
          </a:bodyPr>
          <a:lstStyle/>
          <a:p>
            <a:pPr algn="ctr"/>
            <a:r>
              <a:rPr lang="en-US" altLang="zh-CN" sz="4000" b="1" dirty="0" smtClean="0">
                <a:solidFill>
                  <a:schemeClr val="bg1"/>
                </a:solidFill>
                <a:latin typeface="Times New Roman" panose="02020603050405020304" pitchFamily="18" charset="0"/>
              </a:rPr>
              <a:t>6.3</a:t>
            </a:r>
            <a:r>
              <a:rPr lang="en-US" altLang="zh-CN" sz="4000" b="1" dirty="0" smtClean="0">
                <a:solidFill>
                  <a:schemeClr val="bg1"/>
                </a:solidFill>
                <a:latin typeface="宋体" panose="02010600030101010101" pitchFamily="2" charset="-122"/>
              </a:rPr>
              <a:t> </a:t>
            </a:r>
            <a:r>
              <a:rPr lang="zh-CN" altLang="en-US" sz="4000" b="1" dirty="0">
                <a:solidFill>
                  <a:schemeClr val="bg1"/>
                </a:solidFill>
                <a:latin typeface="宋体" panose="02010600030101010101" pitchFamily="2" charset="-122"/>
              </a:rPr>
              <a:t>三相异步电动机的控制</a:t>
            </a:r>
          </a:p>
        </p:txBody>
      </p:sp>
      <p:sp>
        <p:nvSpPr>
          <p:cNvPr id="278531" name="圆角矩形 278530">
            <a:hlinkClick r:id="" action="ppaction://noaction"/>
          </p:cNvPr>
          <p:cNvSpPr/>
          <p:nvPr/>
        </p:nvSpPr>
        <p:spPr>
          <a:xfrm>
            <a:off x="1417638" y="2878138"/>
            <a:ext cx="6581775" cy="715089"/>
          </a:xfrm>
          <a:prstGeom prst="roundRect">
            <a:avLst>
              <a:gd name="adj" fmla="val 16667"/>
            </a:avLst>
          </a:prstGeom>
          <a:noFill/>
          <a:ln w="9525">
            <a:noFill/>
          </a:ln>
        </p:spPr>
        <p:txBody>
          <a:bodyPr>
            <a:spAutoFit/>
          </a:bodyPr>
          <a:lstStyle/>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6.3.1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电动机的起动控制</a:t>
            </a:r>
          </a:p>
        </p:txBody>
      </p:sp>
      <p:sp>
        <p:nvSpPr>
          <p:cNvPr id="278532" name="圆角矩形 278531">
            <a:hlinkClick r:id="" action="ppaction://noaction"/>
          </p:cNvPr>
          <p:cNvSpPr/>
          <p:nvPr/>
        </p:nvSpPr>
        <p:spPr>
          <a:xfrm>
            <a:off x="1417638" y="3916363"/>
            <a:ext cx="6611937" cy="715089"/>
          </a:xfrm>
          <a:prstGeom prst="roundRect">
            <a:avLst>
              <a:gd name="adj" fmla="val 16667"/>
            </a:avLst>
          </a:prstGeom>
          <a:noFill/>
          <a:ln w="9525">
            <a:noFill/>
          </a:ln>
        </p:spPr>
        <p:txBody>
          <a:bodyPr>
            <a:spAutoFit/>
          </a:bodyPr>
          <a:lstStyle/>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6.3.2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电动机的制动控制</a:t>
            </a:r>
          </a:p>
        </p:txBody>
      </p:sp>
      <p:sp>
        <p:nvSpPr>
          <p:cNvPr id="278533" name="圆角矩形 278532">
            <a:hlinkClick r:id="" action="ppaction://noaction"/>
          </p:cNvPr>
          <p:cNvSpPr/>
          <p:nvPr/>
        </p:nvSpPr>
        <p:spPr>
          <a:xfrm>
            <a:off x="1417638" y="4954588"/>
            <a:ext cx="6611937" cy="715089"/>
          </a:xfrm>
          <a:prstGeom prst="roundRect">
            <a:avLst>
              <a:gd name="adj" fmla="val 16667"/>
            </a:avLst>
          </a:prstGeom>
          <a:noFill/>
          <a:ln w="9525">
            <a:noFill/>
          </a:ln>
        </p:spPr>
        <p:txBody>
          <a:bodyPr>
            <a:spAutoFit/>
          </a:bodyPr>
          <a:lstStyle/>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6.3.3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电动机的调速控制</a:t>
            </a:r>
          </a:p>
        </p:txBody>
      </p:sp>
      <p:sp>
        <p:nvSpPr>
          <p:cNvPr id="6"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40434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8531"/>
                                        </p:tgtEl>
                                        <p:attrNameLst>
                                          <p:attrName>style.visibility</p:attrName>
                                        </p:attrNameLst>
                                      </p:cBhvr>
                                      <p:to>
                                        <p:strVal val="visible"/>
                                      </p:to>
                                    </p:set>
                                    <p:animEffect transition="in" filter="wipe(left)">
                                      <p:cBhvr>
                                        <p:cTn id="7" dur="500"/>
                                        <p:tgtEl>
                                          <p:spTgt spid="27853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8532"/>
                                        </p:tgtEl>
                                        <p:attrNameLst>
                                          <p:attrName>style.visibility</p:attrName>
                                        </p:attrNameLst>
                                      </p:cBhvr>
                                      <p:to>
                                        <p:strVal val="visible"/>
                                      </p:to>
                                    </p:set>
                                    <p:animEffect transition="in" filter="wipe(left)">
                                      <p:cBhvr>
                                        <p:cTn id="11" dur="500"/>
                                        <p:tgtEl>
                                          <p:spTgt spid="27853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78533"/>
                                        </p:tgtEl>
                                        <p:attrNameLst>
                                          <p:attrName>style.visibility</p:attrName>
                                        </p:attrNameLst>
                                      </p:cBhvr>
                                      <p:to>
                                        <p:strVal val="visible"/>
                                      </p:to>
                                    </p:set>
                                    <p:animEffect transition="in" filter="wipe(left)">
                                      <p:cBhvr>
                                        <p:cTn id="15" dur="500"/>
                                        <p:tgtEl>
                                          <p:spTgt spid="278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1" grpId="0"/>
      <p:bldP spid="278532" grpId="0"/>
      <p:bldP spid="27853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矩形 279553"/>
          <p:cNvSpPr/>
          <p:nvPr/>
        </p:nvSpPr>
        <p:spPr>
          <a:xfrm>
            <a:off x="349250" y="441325"/>
            <a:ext cx="6407150" cy="549275"/>
          </a:xfrm>
          <a:prstGeom prst="rect">
            <a:avLst/>
          </a:prstGeom>
          <a:noFill/>
          <a:ln w="9525">
            <a:noFill/>
          </a:ln>
        </p:spPr>
        <p:txBody>
          <a:bodyPr lIns="0" tIns="0" rIns="0" bIns="0">
            <a:spAutoFit/>
          </a:bodyPr>
          <a:lstStyle/>
          <a:p>
            <a:pPr algn="ctr"/>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6.3.1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三相异步电动机的起动</a:t>
            </a:r>
          </a:p>
        </p:txBody>
      </p:sp>
      <p:sp>
        <p:nvSpPr>
          <p:cNvPr id="279555" name="矩形 279554"/>
          <p:cNvSpPr/>
          <p:nvPr/>
        </p:nvSpPr>
        <p:spPr>
          <a:xfrm>
            <a:off x="0" y="2312988"/>
            <a:ext cx="4408488" cy="427037"/>
          </a:xfrm>
          <a:prstGeom prst="rect">
            <a:avLst/>
          </a:prstGeom>
          <a:noFill/>
          <a:ln w="9525">
            <a:noFill/>
          </a:ln>
        </p:spPr>
        <p:txBody>
          <a:bodyPr lIns="0" tIns="0" rIns="0" bIns="0">
            <a:spAutoFit/>
          </a:bodyPr>
          <a:lstStyle/>
          <a:p>
            <a:pPr algn="ctr"/>
            <a:r>
              <a:rPr lang="zh-CN" altLang="en-US" sz="2800" b="1" dirty="0">
                <a:solidFill>
                  <a:srgbClr val="008000"/>
                </a:solidFill>
                <a:effectLst>
                  <a:outerShdw blurRad="38100" dist="38100" dir="2700000">
                    <a:srgbClr val="C0C0C0"/>
                  </a:outerShdw>
                </a:effectLst>
                <a:latin typeface="Times New Roman" panose="02020603050405020304" pitchFamily="18" charset="0"/>
              </a:rPr>
              <a:t>对电动机起动的要求</a:t>
            </a:r>
            <a:r>
              <a:rPr lang="en-US" altLang="zh-CN" sz="2800" b="1">
                <a:solidFill>
                  <a:srgbClr val="008000"/>
                </a:solidFill>
                <a:effectLst>
                  <a:outerShdw blurRad="38100" dist="38100" dir="2700000">
                    <a:srgbClr val="C0C0C0"/>
                  </a:outerShdw>
                </a:effectLst>
                <a:latin typeface="Times New Roman" panose="02020603050405020304" pitchFamily="18" charset="0"/>
              </a:rPr>
              <a:t>:</a:t>
            </a:r>
          </a:p>
        </p:txBody>
      </p:sp>
      <p:sp>
        <p:nvSpPr>
          <p:cNvPr id="279556" name="矩形 279555"/>
          <p:cNvSpPr/>
          <p:nvPr/>
        </p:nvSpPr>
        <p:spPr>
          <a:xfrm>
            <a:off x="471488" y="1074738"/>
            <a:ext cx="8105775" cy="854075"/>
          </a:xfrm>
          <a:prstGeom prst="rect">
            <a:avLst/>
          </a:prstGeom>
          <a:noFill/>
          <a:ln w="9525">
            <a:noFill/>
          </a:ln>
        </p:spPr>
        <p:txBody>
          <a:bodyPr lIns="0" tIns="0" rIns="0" bIns="0">
            <a:spAutoFit/>
          </a:bodyPr>
          <a:lstStyle/>
          <a:p>
            <a:r>
              <a:rPr lang="zh-CN" altLang="en-US" sz="2800" b="1" dirty="0">
                <a:solidFill>
                  <a:srgbClr val="D60093"/>
                </a:solidFill>
                <a:effectLst>
                  <a:outerShdw blurRad="38100" dist="38100" dir="2700000">
                    <a:srgbClr val="C0C0C0"/>
                  </a:outerShdw>
                </a:effectLst>
                <a:latin typeface="Times New Roman" panose="02020603050405020304" pitchFamily="18" charset="0"/>
              </a:rPr>
              <a:t>        起动过程</a:t>
            </a:r>
            <a:r>
              <a:rPr lang="en-US" altLang="zh-CN" sz="2800" b="1">
                <a:solidFill>
                  <a:srgbClr val="D60093"/>
                </a:solidFill>
                <a:effectLst>
                  <a:outerShdw blurRad="38100" dist="38100" dir="2700000">
                    <a:srgbClr val="C0C0C0"/>
                  </a:outerShdw>
                </a:effectLst>
                <a:latin typeface="Times New Roman" panose="02020603050405020304" pitchFamily="18" charset="0"/>
              </a:rPr>
              <a:t>:</a:t>
            </a:r>
            <a:r>
              <a:rPr lang="zh-CN" altLang="en-US" sz="2800" b="1" dirty="0">
                <a:solidFill>
                  <a:schemeClr val="accent2"/>
                </a:solidFill>
                <a:latin typeface="Times New Roman" panose="02020603050405020304" pitchFamily="18" charset="0"/>
              </a:rPr>
              <a:t>电动机接通电源后，转速由零增至稳定运行状态的过程。</a:t>
            </a:r>
          </a:p>
        </p:txBody>
      </p:sp>
      <p:sp>
        <p:nvSpPr>
          <p:cNvPr id="279557" name="左大括号 279556"/>
          <p:cNvSpPr/>
          <p:nvPr/>
        </p:nvSpPr>
        <p:spPr>
          <a:xfrm>
            <a:off x="4057650" y="2095500"/>
            <a:ext cx="133350" cy="1123950"/>
          </a:xfrm>
          <a:prstGeom prst="leftBrace">
            <a:avLst>
              <a:gd name="adj1" fmla="val 70238"/>
              <a:gd name="adj2" fmla="val 50000"/>
            </a:avLst>
          </a:prstGeom>
          <a:noFill/>
          <a:ln w="28575" cap="flat" cmpd="sng">
            <a:solidFill>
              <a:srgbClr val="008000"/>
            </a:solidFill>
            <a:prstDash val="solid"/>
            <a:headEnd type="none" w="med" len="med"/>
            <a:tailEnd type="none" w="med" len="med"/>
          </a:ln>
        </p:spPr>
        <p:txBody>
          <a:bodyPr/>
          <a:lstStyle/>
          <a:p>
            <a:endParaRPr lang="zh-CN" altLang="en-US"/>
          </a:p>
        </p:txBody>
      </p:sp>
      <p:sp>
        <p:nvSpPr>
          <p:cNvPr id="279558" name="矩形 279557"/>
          <p:cNvSpPr/>
          <p:nvPr/>
        </p:nvSpPr>
        <p:spPr>
          <a:xfrm>
            <a:off x="4235450" y="1828800"/>
            <a:ext cx="2640013" cy="427038"/>
          </a:xfrm>
          <a:prstGeom prst="rect">
            <a:avLst/>
          </a:prstGeom>
          <a:noFill/>
          <a:ln w="9525">
            <a:noFill/>
          </a:ln>
        </p:spPr>
        <p:txBody>
          <a:bodyPr lIns="0" tIns="0" rIns="0" bIns="0">
            <a:spAutoFit/>
          </a:bodyPr>
          <a:lstStyle/>
          <a:p>
            <a:r>
              <a:rPr lang="zh-CN" altLang="en-US" sz="2800" b="1" dirty="0">
                <a:solidFill>
                  <a:srgbClr val="990000"/>
                </a:solidFill>
                <a:latin typeface="Times New Roman" panose="02020603050405020304" pitchFamily="18" charset="0"/>
              </a:rPr>
              <a:t>起动转矩大</a:t>
            </a:r>
            <a:endParaRPr lang="zh-CN" altLang="en-US" sz="2800" b="1">
              <a:solidFill>
                <a:srgbClr val="990000"/>
              </a:solidFill>
              <a:latin typeface="Times New Roman" panose="02020603050405020304" pitchFamily="18" charset="0"/>
            </a:endParaRPr>
          </a:p>
        </p:txBody>
      </p:sp>
      <p:sp>
        <p:nvSpPr>
          <p:cNvPr id="279559" name="矩形 279558"/>
          <p:cNvSpPr/>
          <p:nvPr/>
        </p:nvSpPr>
        <p:spPr>
          <a:xfrm>
            <a:off x="4240213" y="2324100"/>
            <a:ext cx="2628900" cy="427038"/>
          </a:xfrm>
          <a:prstGeom prst="rect">
            <a:avLst/>
          </a:prstGeom>
          <a:noFill/>
          <a:ln w="9525">
            <a:noFill/>
          </a:ln>
        </p:spPr>
        <p:txBody>
          <a:bodyPr lIns="0" tIns="0" rIns="0" bIns="0">
            <a:spAutoFit/>
          </a:bodyPr>
          <a:lstStyle/>
          <a:p>
            <a:r>
              <a:rPr lang="zh-CN" altLang="en-US" sz="2800" b="1" dirty="0">
                <a:solidFill>
                  <a:srgbClr val="990000"/>
                </a:solidFill>
                <a:latin typeface="Times New Roman" panose="02020603050405020304" pitchFamily="18" charset="0"/>
              </a:rPr>
              <a:t>起动电流小</a:t>
            </a:r>
            <a:endParaRPr lang="zh-CN" altLang="en-US" sz="2800" b="1">
              <a:solidFill>
                <a:srgbClr val="990000"/>
              </a:solidFill>
              <a:latin typeface="Times New Roman" panose="02020603050405020304" pitchFamily="18" charset="0"/>
            </a:endParaRPr>
          </a:p>
        </p:txBody>
      </p:sp>
      <p:sp>
        <p:nvSpPr>
          <p:cNvPr id="279560" name="矩形 279559"/>
          <p:cNvSpPr/>
          <p:nvPr/>
        </p:nvSpPr>
        <p:spPr>
          <a:xfrm>
            <a:off x="4216400" y="2781300"/>
            <a:ext cx="2640013" cy="427038"/>
          </a:xfrm>
          <a:prstGeom prst="rect">
            <a:avLst/>
          </a:prstGeom>
          <a:noFill/>
          <a:ln w="9525">
            <a:noFill/>
          </a:ln>
        </p:spPr>
        <p:txBody>
          <a:bodyPr lIns="0" tIns="0" rIns="0" bIns="0">
            <a:spAutoFit/>
          </a:bodyPr>
          <a:lstStyle/>
          <a:p>
            <a:r>
              <a:rPr lang="zh-CN" altLang="en-US" sz="2800" b="1" dirty="0">
                <a:solidFill>
                  <a:srgbClr val="990000"/>
                </a:solidFill>
                <a:latin typeface="Times New Roman" panose="02020603050405020304" pitchFamily="18" charset="0"/>
              </a:rPr>
              <a:t>起动时间短</a:t>
            </a:r>
            <a:endParaRPr lang="zh-CN" altLang="en-US" sz="2800" b="1">
              <a:solidFill>
                <a:srgbClr val="990000"/>
              </a:solidFill>
              <a:latin typeface="Times New Roman" panose="02020603050405020304" pitchFamily="18" charset="0"/>
            </a:endParaRPr>
          </a:p>
        </p:txBody>
      </p:sp>
      <p:sp>
        <p:nvSpPr>
          <p:cNvPr id="279561" name="矩形 279560"/>
          <p:cNvSpPr/>
          <p:nvPr/>
        </p:nvSpPr>
        <p:spPr>
          <a:xfrm>
            <a:off x="387350" y="3094038"/>
            <a:ext cx="3017838" cy="427037"/>
          </a:xfrm>
          <a:prstGeom prst="rect">
            <a:avLst/>
          </a:prstGeom>
          <a:noFill/>
          <a:ln w="9525">
            <a:noFill/>
          </a:ln>
        </p:spPr>
        <p:txBody>
          <a:bodyPr lIns="0" tIns="0" rIns="0" bIns="0">
            <a:spAutoFit/>
          </a:bodyPr>
          <a:lstStyle/>
          <a:p>
            <a:pPr algn="ctr"/>
            <a:r>
              <a:rPr lang="zh-CN" altLang="en-US" sz="2800" b="1" dirty="0">
                <a:solidFill>
                  <a:srgbClr val="FF6600"/>
                </a:solidFill>
                <a:effectLst>
                  <a:outerShdw blurRad="38100" dist="38100" dir="2700000">
                    <a:srgbClr val="C0C0C0"/>
                  </a:outerShdw>
                </a:effectLst>
                <a:latin typeface="Times New Roman" panose="02020603050405020304" pitchFamily="18" charset="0"/>
              </a:rPr>
              <a:t>起动过程的特点</a:t>
            </a:r>
            <a:r>
              <a:rPr lang="en-US" altLang="zh-CN" sz="2800" b="1">
                <a:solidFill>
                  <a:srgbClr val="FF6600"/>
                </a:solidFill>
                <a:effectLst>
                  <a:outerShdw blurRad="38100" dist="38100" dir="2700000">
                    <a:srgbClr val="C0C0C0"/>
                  </a:outerShdw>
                </a:effectLst>
                <a:latin typeface="Times New Roman" panose="02020603050405020304" pitchFamily="18" charset="0"/>
              </a:rPr>
              <a:t>:</a:t>
            </a:r>
          </a:p>
        </p:txBody>
      </p:sp>
      <p:sp>
        <p:nvSpPr>
          <p:cNvPr id="279562" name="矩形 279561"/>
          <p:cNvSpPr/>
          <p:nvPr/>
        </p:nvSpPr>
        <p:spPr>
          <a:xfrm>
            <a:off x="1073150" y="4152900"/>
            <a:ext cx="3517900" cy="854075"/>
          </a:xfrm>
          <a:prstGeom prst="rect">
            <a:avLst/>
          </a:prstGeom>
          <a:noFill/>
          <a:ln w="9525">
            <a:noFill/>
          </a:ln>
        </p:spPr>
        <p:txBody>
          <a:bodyPr lIns="0" tIns="0" rIns="0" bIns="0">
            <a:spAutoFit/>
          </a:bodyPr>
          <a:lstStyle/>
          <a:p>
            <a:r>
              <a:rPr lang="en-US" altLang="zh-CN" sz="2800" b="1">
                <a:solidFill>
                  <a:srgbClr val="FF0066"/>
                </a:solidFill>
                <a:latin typeface="Times New Roman" panose="02020603050405020304" pitchFamily="18" charset="0"/>
              </a:rPr>
              <a:t>2.</a:t>
            </a:r>
            <a:r>
              <a:rPr lang="en-US" altLang="zh-CN" sz="2800" b="1">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转子绕组的功率因数低，起动转矩不大。</a:t>
            </a:r>
            <a:endParaRPr lang="zh-CN" altLang="en-US" sz="2800" b="1">
              <a:solidFill>
                <a:schemeClr val="accent2"/>
              </a:solidFill>
              <a:latin typeface="Times New Roman" panose="02020603050405020304" pitchFamily="18" charset="0"/>
            </a:endParaRPr>
          </a:p>
        </p:txBody>
      </p:sp>
      <p:graphicFrame>
        <p:nvGraphicFramePr>
          <p:cNvPr id="279563" name="对象 279562"/>
          <p:cNvGraphicFramePr/>
          <p:nvPr/>
        </p:nvGraphicFramePr>
        <p:xfrm>
          <a:off x="4624388" y="4349750"/>
          <a:ext cx="4060825" cy="469900"/>
        </p:xfrm>
        <a:graphic>
          <a:graphicData uri="http://schemas.openxmlformats.org/presentationml/2006/ole">
            <mc:AlternateContent xmlns:mc="http://schemas.openxmlformats.org/markup-compatibility/2006">
              <mc:Choice xmlns:v="urn:schemas-microsoft-com:vml" Requires="v">
                <p:oleObj spid="_x0000_s15372" r:id="rId3" imgW="3314700" imgH="419100" progId="Equation.3">
                  <p:embed/>
                </p:oleObj>
              </mc:Choice>
              <mc:Fallback>
                <p:oleObj r:id="rId3" imgW="3314700" imgH="419100" progId="Equation.3">
                  <p:embed/>
                  <p:pic>
                    <p:nvPicPr>
                      <p:cNvPr id="0" name=""/>
                      <p:cNvPicPr/>
                      <p:nvPr/>
                    </p:nvPicPr>
                    <p:blipFill>
                      <a:blip r:embed="rId4">
                        <a:clrChange>
                          <a:clrFrom>
                            <a:srgbClr val="000000"/>
                          </a:clrFrom>
                          <a:clrTo>
                            <a:srgbClr val="CC3399"/>
                          </a:clrTo>
                        </a:clrChange>
                      </a:blip>
                      <a:stretch>
                        <a:fillRect/>
                      </a:stretch>
                    </p:blipFill>
                    <p:spPr>
                      <a:xfrm>
                        <a:off x="4624388" y="4349750"/>
                        <a:ext cx="4060825" cy="469900"/>
                      </a:xfrm>
                      <a:prstGeom prst="rect">
                        <a:avLst/>
                      </a:prstGeom>
                      <a:noFill/>
                      <a:ln w="38100">
                        <a:noFill/>
                        <a:miter/>
                      </a:ln>
                    </p:spPr>
                  </p:pic>
                </p:oleObj>
              </mc:Fallback>
            </mc:AlternateContent>
          </a:graphicData>
        </a:graphic>
      </p:graphicFrame>
      <p:sp>
        <p:nvSpPr>
          <p:cNvPr id="279564" name="矩形 279563"/>
          <p:cNvSpPr/>
          <p:nvPr/>
        </p:nvSpPr>
        <p:spPr>
          <a:xfrm>
            <a:off x="425450" y="5532438"/>
            <a:ext cx="4332288" cy="427037"/>
          </a:xfrm>
          <a:prstGeom prst="rect">
            <a:avLst/>
          </a:prstGeom>
          <a:noFill/>
          <a:ln w="9525">
            <a:noFill/>
          </a:ln>
        </p:spPr>
        <p:txBody>
          <a:bodyPr lIns="0" tIns="0" rIns="0" bIns="0">
            <a:spAutoFit/>
          </a:bodyPr>
          <a:lstStyle/>
          <a:p>
            <a:pPr algn="ctr"/>
            <a:r>
              <a:rPr lang="zh-CN" altLang="en-US" sz="2800" b="1" dirty="0">
                <a:solidFill>
                  <a:srgbClr val="FF33CC"/>
                </a:solidFill>
                <a:effectLst>
                  <a:outerShdw blurRad="38100" dist="38100" dir="2700000">
                    <a:srgbClr val="C0C0C0"/>
                  </a:outerShdw>
                </a:effectLst>
                <a:latin typeface="Times New Roman" panose="02020603050405020304" pitchFamily="18" charset="0"/>
              </a:rPr>
              <a:t>笼型电动机常用起动方法</a:t>
            </a:r>
            <a:r>
              <a:rPr lang="en-US" altLang="zh-CN" sz="2800" b="1">
                <a:solidFill>
                  <a:srgbClr val="FF33CC"/>
                </a:solidFill>
                <a:effectLst>
                  <a:outerShdw blurRad="38100" dist="38100" dir="2700000">
                    <a:srgbClr val="C0C0C0"/>
                  </a:outerShdw>
                </a:effectLst>
                <a:latin typeface="Times New Roman" panose="02020603050405020304" pitchFamily="18" charset="0"/>
              </a:rPr>
              <a:t>:</a:t>
            </a:r>
          </a:p>
        </p:txBody>
      </p:sp>
      <p:sp>
        <p:nvSpPr>
          <p:cNvPr id="279565" name="矩形 279564"/>
          <p:cNvSpPr/>
          <p:nvPr/>
        </p:nvSpPr>
        <p:spPr>
          <a:xfrm>
            <a:off x="4908550" y="5132388"/>
            <a:ext cx="2335213" cy="427037"/>
          </a:xfrm>
          <a:prstGeom prst="rect">
            <a:avLst/>
          </a:prstGeom>
          <a:noFill/>
          <a:ln w="9525">
            <a:noFill/>
          </a:ln>
        </p:spPr>
        <p:txBody>
          <a:bodyPr lIns="0" tIns="0" rIns="0" bIns="0">
            <a:spAutoFit/>
          </a:bodyPr>
          <a:lstStyle/>
          <a:p>
            <a:r>
              <a:rPr lang="zh-CN" altLang="en-US" sz="2800" b="1" dirty="0">
                <a:solidFill>
                  <a:schemeClr val="accent2"/>
                </a:solidFill>
                <a:latin typeface="Times New Roman" panose="02020603050405020304" pitchFamily="18" charset="0"/>
              </a:rPr>
              <a:t>直接起动</a:t>
            </a:r>
          </a:p>
        </p:txBody>
      </p:sp>
      <p:sp>
        <p:nvSpPr>
          <p:cNvPr id="279566" name="矩形 279565"/>
          <p:cNvSpPr/>
          <p:nvPr/>
        </p:nvSpPr>
        <p:spPr>
          <a:xfrm>
            <a:off x="4965700" y="5799138"/>
            <a:ext cx="2335213" cy="427037"/>
          </a:xfrm>
          <a:prstGeom prst="rect">
            <a:avLst/>
          </a:prstGeom>
          <a:noFill/>
          <a:ln w="9525">
            <a:noFill/>
          </a:ln>
        </p:spPr>
        <p:txBody>
          <a:bodyPr lIns="0" tIns="0" rIns="0" bIns="0">
            <a:spAutoFit/>
          </a:bodyPr>
          <a:lstStyle/>
          <a:p>
            <a:r>
              <a:rPr lang="zh-CN" altLang="en-US" sz="2800" b="1" dirty="0">
                <a:solidFill>
                  <a:schemeClr val="accent2"/>
                </a:solidFill>
                <a:latin typeface="Times New Roman" panose="02020603050405020304" pitchFamily="18" charset="0"/>
              </a:rPr>
              <a:t>降压起动</a:t>
            </a:r>
          </a:p>
        </p:txBody>
      </p:sp>
      <p:sp>
        <p:nvSpPr>
          <p:cNvPr id="279567" name="矩形 279566"/>
          <p:cNvSpPr/>
          <p:nvPr/>
        </p:nvSpPr>
        <p:spPr>
          <a:xfrm>
            <a:off x="1066800" y="3600450"/>
            <a:ext cx="6315075" cy="427038"/>
          </a:xfrm>
          <a:prstGeom prst="rect">
            <a:avLst/>
          </a:prstGeom>
          <a:noFill/>
          <a:ln w="9525">
            <a:noFill/>
          </a:ln>
        </p:spPr>
        <p:txBody>
          <a:bodyPr lIns="0" tIns="0" rIns="0" bIns="0">
            <a:spAutoFit/>
          </a:bodyPr>
          <a:lstStyle/>
          <a:p>
            <a:r>
              <a:rPr lang="en-US" altLang="zh-CN" sz="2800" b="1">
                <a:solidFill>
                  <a:srgbClr val="FF0066"/>
                </a:solidFill>
                <a:latin typeface="Times New Roman" panose="02020603050405020304" pitchFamily="18" charset="0"/>
              </a:rPr>
              <a:t>1.</a:t>
            </a:r>
            <a:r>
              <a:rPr lang="en-US" altLang="zh-CN" sz="2800" b="1">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起动电流是额定电流的</a:t>
            </a:r>
            <a:r>
              <a:rPr lang="en-US" altLang="zh-CN" sz="2800" b="1">
                <a:solidFill>
                  <a:schemeClr val="accent2"/>
                </a:solidFill>
                <a:latin typeface="Times New Roman" panose="02020603050405020304" pitchFamily="18" charset="0"/>
              </a:rPr>
              <a:t>6 ~ 7</a:t>
            </a:r>
            <a:r>
              <a:rPr lang="zh-CN" altLang="en-US" sz="2800" b="1" dirty="0">
                <a:solidFill>
                  <a:schemeClr val="accent2"/>
                </a:solidFill>
                <a:latin typeface="Times New Roman" panose="02020603050405020304" pitchFamily="18" charset="0"/>
              </a:rPr>
              <a:t>倍。</a:t>
            </a:r>
          </a:p>
        </p:txBody>
      </p:sp>
      <p:sp>
        <p:nvSpPr>
          <p:cNvPr id="279568" name="左大括号 279567"/>
          <p:cNvSpPr/>
          <p:nvPr/>
        </p:nvSpPr>
        <p:spPr>
          <a:xfrm>
            <a:off x="4705350" y="5314950"/>
            <a:ext cx="152400" cy="971550"/>
          </a:xfrm>
          <a:prstGeom prst="leftBrace">
            <a:avLst>
              <a:gd name="adj1" fmla="val 53125"/>
              <a:gd name="adj2" fmla="val 50000"/>
            </a:avLst>
          </a:prstGeom>
          <a:noFill/>
          <a:ln w="28575" cap="flat" cmpd="sng">
            <a:solidFill>
              <a:srgbClr val="008000"/>
            </a:solidFill>
            <a:prstDash val="solid"/>
            <a:headEnd type="none" w="med" len="med"/>
            <a:tailEnd type="none" w="med" len="med"/>
          </a:ln>
        </p:spPr>
        <p:txBody>
          <a:bodyPr/>
          <a:lstStyle/>
          <a:p>
            <a:endParaRPr lang="zh-CN" altLang="en-US"/>
          </a:p>
        </p:txBody>
      </p:sp>
      <p:sp>
        <p:nvSpPr>
          <p:cNvPr id="1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837605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79556">
                                            <p:txEl>
                                              <p:pRg st="0" end="0"/>
                                            </p:txEl>
                                          </p:spTgt>
                                        </p:tgtEl>
                                        <p:attrNameLst>
                                          <p:attrName>style.visibility</p:attrName>
                                        </p:attrNameLst>
                                      </p:cBhvr>
                                      <p:to>
                                        <p:strVal val="visible"/>
                                      </p:to>
                                    </p:set>
                                    <p:animEffect transition="in" filter="wipe(left)">
                                      <p:cBhvr>
                                        <p:cTn id="7" dur="300"/>
                                        <p:tgtEl>
                                          <p:spTgt spid="27955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79555"/>
                                        </p:tgtEl>
                                        <p:attrNameLst>
                                          <p:attrName>style.visibility</p:attrName>
                                        </p:attrNameLst>
                                      </p:cBhvr>
                                      <p:to>
                                        <p:strVal val="visible"/>
                                      </p:to>
                                    </p:set>
                                    <p:animEffect transition="in" filter="dissolve">
                                      <p:cBhvr>
                                        <p:cTn id="12" dur="500"/>
                                        <p:tgtEl>
                                          <p:spTgt spid="2795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79557"/>
                                        </p:tgtEl>
                                        <p:attrNameLst>
                                          <p:attrName>style.visibility</p:attrName>
                                        </p:attrNameLst>
                                      </p:cBhvr>
                                      <p:to>
                                        <p:strVal val="visible"/>
                                      </p:to>
                                    </p:set>
                                    <p:animEffect transition="in" filter="wipe(left)">
                                      <p:cBhvr>
                                        <p:cTn id="17" dur="500"/>
                                        <p:tgtEl>
                                          <p:spTgt spid="27955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79558">
                                            <p:txEl>
                                              <p:pRg st="0" end="0"/>
                                            </p:txEl>
                                          </p:spTgt>
                                        </p:tgtEl>
                                        <p:attrNameLst>
                                          <p:attrName>style.visibility</p:attrName>
                                        </p:attrNameLst>
                                      </p:cBhvr>
                                      <p:to>
                                        <p:strVal val="visible"/>
                                      </p:to>
                                    </p:set>
                                    <p:animEffect transition="in" filter="wipe(left)">
                                      <p:cBhvr>
                                        <p:cTn id="22" dur="500"/>
                                        <p:tgtEl>
                                          <p:spTgt spid="27955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79559">
                                            <p:txEl>
                                              <p:pRg st="0" end="0"/>
                                            </p:txEl>
                                          </p:spTgt>
                                        </p:tgtEl>
                                        <p:attrNameLst>
                                          <p:attrName>style.visibility</p:attrName>
                                        </p:attrNameLst>
                                      </p:cBhvr>
                                      <p:to>
                                        <p:strVal val="visible"/>
                                      </p:to>
                                    </p:set>
                                    <p:animEffect transition="in" filter="wipe(left)">
                                      <p:cBhvr>
                                        <p:cTn id="27" dur="500"/>
                                        <p:tgtEl>
                                          <p:spTgt spid="27955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79560">
                                            <p:txEl>
                                              <p:pRg st="0" end="0"/>
                                            </p:txEl>
                                          </p:spTgt>
                                        </p:tgtEl>
                                        <p:attrNameLst>
                                          <p:attrName>style.visibility</p:attrName>
                                        </p:attrNameLst>
                                      </p:cBhvr>
                                      <p:to>
                                        <p:strVal val="visible"/>
                                      </p:to>
                                    </p:set>
                                    <p:animEffect transition="in" filter="wipe(left)">
                                      <p:cBhvr>
                                        <p:cTn id="32" dur="500"/>
                                        <p:tgtEl>
                                          <p:spTgt spid="27956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279561"/>
                                        </p:tgtEl>
                                        <p:attrNameLst>
                                          <p:attrName>style.visibility</p:attrName>
                                        </p:attrNameLst>
                                      </p:cBhvr>
                                      <p:to>
                                        <p:strVal val="visible"/>
                                      </p:to>
                                    </p:set>
                                    <p:anim calcmode="lin" valueType="num">
                                      <p:cBhvr>
                                        <p:cTn id="37" dur="500" fill="hold"/>
                                        <p:tgtEl>
                                          <p:spTgt spid="279561"/>
                                        </p:tgtEl>
                                        <p:attrNameLst>
                                          <p:attrName>ppt_w</p:attrName>
                                        </p:attrNameLst>
                                      </p:cBhvr>
                                      <p:tavLst>
                                        <p:tav tm="0">
                                          <p:val>
                                            <p:fltVal val="0"/>
                                          </p:val>
                                        </p:tav>
                                        <p:tav tm="100000">
                                          <p:val>
                                            <p:strVal val="#ppt_w"/>
                                          </p:val>
                                        </p:tav>
                                      </p:tavLst>
                                    </p:anim>
                                    <p:anim calcmode="lin" valueType="num">
                                      <p:cBhvr>
                                        <p:cTn id="38" dur="500" fill="hold"/>
                                        <p:tgtEl>
                                          <p:spTgt spid="279561"/>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79567">
                                            <p:txEl>
                                              <p:pRg st="0" end="0"/>
                                            </p:txEl>
                                          </p:spTgt>
                                        </p:tgtEl>
                                        <p:attrNameLst>
                                          <p:attrName>style.visibility</p:attrName>
                                        </p:attrNameLst>
                                      </p:cBhvr>
                                      <p:to>
                                        <p:strVal val="visible"/>
                                      </p:to>
                                    </p:set>
                                    <p:animEffect transition="in" filter="wipe(left)">
                                      <p:cBhvr>
                                        <p:cTn id="43" dur="500"/>
                                        <p:tgtEl>
                                          <p:spTgt spid="279567">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79562">
                                            <p:txEl>
                                              <p:pRg st="0" end="0"/>
                                            </p:txEl>
                                          </p:spTgt>
                                        </p:tgtEl>
                                        <p:attrNameLst>
                                          <p:attrName>style.visibility</p:attrName>
                                        </p:attrNameLst>
                                      </p:cBhvr>
                                      <p:to>
                                        <p:strVal val="visible"/>
                                      </p:to>
                                    </p:set>
                                    <p:animEffect transition="in" filter="wipe(left)">
                                      <p:cBhvr>
                                        <p:cTn id="48" dur="500"/>
                                        <p:tgtEl>
                                          <p:spTgt spid="279562">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279563"/>
                                        </p:tgtEl>
                                        <p:attrNameLst>
                                          <p:attrName>style.visibility</p:attrName>
                                        </p:attrNameLst>
                                      </p:cBhvr>
                                      <p:to>
                                        <p:strVal val="visible"/>
                                      </p:to>
                                    </p:set>
                                    <p:animEffect transition="in" filter="wipe(left)">
                                      <p:cBhvr>
                                        <p:cTn id="53" dur="500"/>
                                        <p:tgtEl>
                                          <p:spTgt spid="279563"/>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4" fill="hold" grpId="0" nodeType="clickEffect">
                                  <p:stCondLst>
                                    <p:cond delay="0"/>
                                  </p:stCondLst>
                                  <p:childTnLst>
                                    <p:set>
                                      <p:cBhvr>
                                        <p:cTn id="57" dur="1" fill="hold">
                                          <p:stCondLst>
                                            <p:cond delay="0"/>
                                          </p:stCondLst>
                                        </p:cTn>
                                        <p:tgtEl>
                                          <p:spTgt spid="279564"/>
                                        </p:tgtEl>
                                        <p:attrNameLst>
                                          <p:attrName>style.visibility</p:attrName>
                                        </p:attrNameLst>
                                      </p:cBhvr>
                                      <p:to>
                                        <p:strVal val="visible"/>
                                      </p:to>
                                    </p:set>
                                    <p:animEffect transition="in" filter="slide(fromBottom)">
                                      <p:cBhvr>
                                        <p:cTn id="58" dur="500"/>
                                        <p:tgtEl>
                                          <p:spTgt spid="27956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279568"/>
                                        </p:tgtEl>
                                        <p:attrNameLst>
                                          <p:attrName>style.visibility</p:attrName>
                                        </p:attrNameLst>
                                      </p:cBhvr>
                                      <p:to>
                                        <p:strVal val="visible"/>
                                      </p:to>
                                    </p:set>
                                    <p:animEffect transition="in" filter="wipe(left)">
                                      <p:cBhvr>
                                        <p:cTn id="63" dur="500"/>
                                        <p:tgtEl>
                                          <p:spTgt spid="27956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79565">
                                            <p:txEl>
                                              <p:pRg st="0" end="0"/>
                                            </p:txEl>
                                          </p:spTgt>
                                        </p:tgtEl>
                                        <p:attrNameLst>
                                          <p:attrName>style.visibility</p:attrName>
                                        </p:attrNameLst>
                                      </p:cBhvr>
                                      <p:to>
                                        <p:strVal val="visible"/>
                                      </p:to>
                                    </p:set>
                                    <p:animEffect transition="in" filter="wipe(left)">
                                      <p:cBhvr>
                                        <p:cTn id="68" dur="500"/>
                                        <p:tgtEl>
                                          <p:spTgt spid="279565">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279566">
                                            <p:txEl>
                                              <p:pRg st="0" end="0"/>
                                            </p:txEl>
                                          </p:spTgt>
                                        </p:tgtEl>
                                        <p:attrNameLst>
                                          <p:attrName>style.visibility</p:attrName>
                                        </p:attrNameLst>
                                      </p:cBhvr>
                                      <p:to>
                                        <p:strVal val="visible"/>
                                      </p:to>
                                    </p:set>
                                    <p:animEffect transition="in" filter="wipe(left)">
                                      <p:cBhvr>
                                        <p:cTn id="73" dur="500"/>
                                        <p:tgtEl>
                                          <p:spTgt spid="2795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5" grpId="0"/>
      <p:bldP spid="279556" grpId="0" build="p"/>
      <p:bldP spid="279558" grpId="0" build="p"/>
      <p:bldP spid="279559" grpId="0" build="p"/>
      <p:bldP spid="279560" grpId="0" build="p"/>
      <p:bldP spid="279561" grpId="0"/>
      <p:bldP spid="279562" grpId="0" build="p"/>
      <p:bldP spid="279564" grpId="0"/>
      <p:bldP spid="279565" grpId="0" build="p"/>
      <p:bldP spid="279566" grpId="0" build="p"/>
      <p:bldP spid="27956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椭圆 252929"/>
          <p:cNvSpPr/>
          <p:nvPr/>
        </p:nvSpPr>
        <p:spPr>
          <a:xfrm>
            <a:off x="1143000" y="914400"/>
            <a:ext cx="6629400" cy="1861006"/>
          </a:xfrm>
          <a:prstGeom prst="ellipse">
            <a:avLst/>
          </a:prstGeom>
          <a:gradFill rotWithShape="0">
            <a:gsLst>
              <a:gs pos="0">
                <a:srgbClr val="CCECFF"/>
              </a:gs>
              <a:gs pos="50000">
                <a:srgbClr val="0033CC"/>
              </a:gs>
              <a:gs pos="100000">
                <a:srgbClr val="CCECFF"/>
              </a:gs>
            </a:gsLst>
            <a:lin ang="5400000" scaled="1"/>
            <a:tileRect/>
          </a:gradFill>
          <a:ln w="3175" cap="flat" cmpd="sng">
            <a:solidFill>
              <a:srgbClr val="FFFFCC"/>
            </a:solidFill>
            <a:prstDash val="solid"/>
            <a:headEnd type="none" w="med" len="med"/>
            <a:tailEnd type="none" w="med" len="med"/>
          </a:ln>
        </p:spPr>
        <p:txBody>
          <a:bodyPr>
            <a:spAutoFit/>
          </a:bodyPr>
          <a:lstStyle/>
          <a:p>
            <a:pPr algn="ctr"/>
            <a:r>
              <a:rPr lang="en-US" altLang="zh-CN" sz="4000" b="1" dirty="0" smtClean="0">
                <a:solidFill>
                  <a:schemeClr val="bg1"/>
                </a:solidFill>
                <a:latin typeface="Times New Roman" panose="02020603050405020304" pitchFamily="18" charset="0"/>
              </a:rPr>
              <a:t>6.1</a:t>
            </a:r>
            <a:r>
              <a:rPr lang="en-US" altLang="zh-CN" sz="4000" b="1" dirty="0" smtClean="0">
                <a:solidFill>
                  <a:schemeClr val="bg1"/>
                </a:solidFill>
                <a:latin typeface="宋体" panose="02010600030101010101" pitchFamily="2" charset="-122"/>
              </a:rPr>
              <a:t> </a:t>
            </a:r>
            <a:r>
              <a:rPr lang="zh-CN" altLang="en-US" sz="4000" b="1" dirty="0">
                <a:solidFill>
                  <a:schemeClr val="bg1"/>
                </a:solidFill>
                <a:latin typeface="宋体" panose="02010600030101010101" pitchFamily="2" charset="-122"/>
              </a:rPr>
              <a:t>三相异步电动机的结构及转动原理</a:t>
            </a:r>
          </a:p>
        </p:txBody>
      </p:sp>
      <p:sp>
        <p:nvSpPr>
          <p:cNvPr id="252931" name="圆角矩形 252930">
            <a:hlinkClick r:id="" action="ppaction://noaction"/>
          </p:cNvPr>
          <p:cNvSpPr/>
          <p:nvPr/>
        </p:nvSpPr>
        <p:spPr>
          <a:xfrm>
            <a:off x="1143000" y="3201988"/>
            <a:ext cx="6276975" cy="715089"/>
          </a:xfrm>
          <a:prstGeom prst="roundRect">
            <a:avLst>
              <a:gd name="adj" fmla="val 16667"/>
            </a:avLst>
          </a:prstGeom>
          <a:noFill/>
          <a:ln w="9525">
            <a:noFill/>
          </a:ln>
        </p:spPr>
        <p:txBody>
          <a:bodyPr>
            <a:spAutoFit/>
          </a:bodyPr>
          <a:lstStyle/>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6.1.1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三相异步电动机的结构</a:t>
            </a:r>
          </a:p>
        </p:txBody>
      </p:sp>
      <p:sp>
        <p:nvSpPr>
          <p:cNvPr id="252932" name="圆角矩形 252931">
            <a:hlinkClick r:id="" action="ppaction://noaction"/>
          </p:cNvPr>
          <p:cNvSpPr/>
          <p:nvPr/>
        </p:nvSpPr>
        <p:spPr>
          <a:xfrm>
            <a:off x="1143000" y="4078288"/>
            <a:ext cx="6999288" cy="715089"/>
          </a:xfrm>
          <a:prstGeom prst="roundRect">
            <a:avLst>
              <a:gd name="adj" fmla="val 16667"/>
            </a:avLst>
          </a:prstGeom>
          <a:noFill/>
          <a:ln w="9525">
            <a:noFill/>
          </a:ln>
        </p:spPr>
        <p:txBody>
          <a:bodyPr>
            <a:spAutoFit/>
          </a:bodyPr>
          <a:lstStyle/>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6.1.2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三相异步电动机的工作原理</a:t>
            </a:r>
          </a:p>
        </p:txBody>
      </p:sp>
      <p:sp>
        <p:nvSpPr>
          <p:cNvPr id="5"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728972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2931"/>
                                        </p:tgtEl>
                                        <p:attrNameLst>
                                          <p:attrName>style.visibility</p:attrName>
                                        </p:attrNameLst>
                                      </p:cBhvr>
                                      <p:to>
                                        <p:strVal val="visible"/>
                                      </p:to>
                                    </p:set>
                                    <p:animEffect transition="in" filter="wipe(left)">
                                      <p:cBhvr>
                                        <p:cTn id="7" dur="500"/>
                                        <p:tgtEl>
                                          <p:spTgt spid="25293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2932"/>
                                        </p:tgtEl>
                                        <p:attrNameLst>
                                          <p:attrName>style.visibility</p:attrName>
                                        </p:attrNameLst>
                                      </p:cBhvr>
                                      <p:to>
                                        <p:strVal val="visible"/>
                                      </p:to>
                                    </p:set>
                                    <p:animEffect transition="in" filter="wipe(left)">
                                      <p:cBhvr>
                                        <p:cTn id="11" dur="500"/>
                                        <p:tgtEl>
                                          <p:spTgt spid="2529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1" grpId="0"/>
      <p:bldP spid="25293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矩形 280577"/>
          <p:cNvSpPr/>
          <p:nvPr/>
        </p:nvSpPr>
        <p:spPr>
          <a:xfrm>
            <a:off x="327025" y="450850"/>
            <a:ext cx="4492625" cy="487363"/>
          </a:xfrm>
          <a:prstGeom prst="rect">
            <a:avLst/>
          </a:prstGeom>
          <a:noFill/>
          <a:ln w="9525">
            <a:noFill/>
          </a:ln>
        </p:spPr>
        <p:txBody>
          <a:bodyPr wrap="none" lIns="0" tIns="0" rIns="0" bIns="0" anchor="t" anchorCtr="0">
            <a:spAutoFit/>
          </a:bodyPr>
          <a:lstStyle/>
          <a:p>
            <a:pPr algn="ctr"/>
            <a:r>
              <a:rPr lang="zh-CN" altLang="en-US" sz="3200" b="1" dirty="0">
                <a:solidFill>
                  <a:schemeClr val="accent2"/>
                </a:solidFill>
                <a:latin typeface="宋体" panose="02010600030101010101" pitchFamily="2" charset="-122"/>
              </a:rPr>
              <a:t>一、直接起动</a:t>
            </a:r>
            <a:r>
              <a:rPr lang="en-US" altLang="zh-CN" sz="3200" b="1">
                <a:solidFill>
                  <a:srgbClr val="FF0066"/>
                </a:solidFill>
                <a:latin typeface="宋体" panose="02010600030101010101" pitchFamily="2" charset="-122"/>
              </a:rPr>
              <a:t>(</a:t>
            </a:r>
            <a:r>
              <a:rPr lang="zh-CN" altLang="en-US" sz="3200" b="1" dirty="0">
                <a:solidFill>
                  <a:srgbClr val="FF0066"/>
                </a:solidFill>
                <a:latin typeface="宋体" panose="02010600030101010101" pitchFamily="2" charset="-122"/>
              </a:rPr>
              <a:t>全压起动</a:t>
            </a:r>
            <a:r>
              <a:rPr lang="en-US" altLang="zh-CN" sz="3200" b="1">
                <a:solidFill>
                  <a:srgbClr val="FF0066"/>
                </a:solidFill>
                <a:latin typeface="宋体" panose="02010600030101010101" pitchFamily="2" charset="-122"/>
              </a:rPr>
              <a:t>)</a:t>
            </a:r>
          </a:p>
        </p:txBody>
      </p:sp>
      <p:grpSp>
        <p:nvGrpSpPr>
          <p:cNvPr id="280579" name="组合 280578"/>
          <p:cNvGrpSpPr/>
          <p:nvPr/>
        </p:nvGrpSpPr>
        <p:grpSpPr>
          <a:xfrm>
            <a:off x="6267450" y="719138"/>
            <a:ext cx="1352550" cy="2805112"/>
            <a:chOff x="624" y="957"/>
            <a:chExt cx="852" cy="1767"/>
          </a:xfrm>
        </p:grpSpPr>
        <p:sp>
          <p:nvSpPr>
            <p:cNvPr id="280580" name="直接连接符 280579"/>
            <p:cNvSpPr/>
            <p:nvPr/>
          </p:nvSpPr>
          <p:spPr>
            <a:xfrm>
              <a:off x="948" y="984"/>
              <a:ext cx="0" cy="444"/>
            </a:xfrm>
            <a:prstGeom prst="line">
              <a:avLst/>
            </a:prstGeom>
            <a:ln w="28575" cap="flat" cmpd="sng">
              <a:solidFill>
                <a:schemeClr val="tx1"/>
              </a:solidFill>
              <a:prstDash val="solid"/>
              <a:headEnd type="none" w="med" len="med"/>
              <a:tailEnd type="none" w="med" len="med"/>
            </a:ln>
          </p:spPr>
        </p:sp>
        <p:sp>
          <p:nvSpPr>
            <p:cNvPr id="280581" name="直接连接符 280580"/>
            <p:cNvSpPr/>
            <p:nvPr/>
          </p:nvSpPr>
          <p:spPr>
            <a:xfrm flipH="1">
              <a:off x="948" y="1620"/>
              <a:ext cx="0" cy="804"/>
            </a:xfrm>
            <a:prstGeom prst="line">
              <a:avLst/>
            </a:prstGeom>
            <a:ln w="28575" cap="flat" cmpd="sng">
              <a:solidFill>
                <a:schemeClr val="tx1"/>
              </a:solidFill>
              <a:prstDash val="solid"/>
              <a:headEnd type="none" w="med" len="med"/>
              <a:tailEnd type="none" w="med" len="med"/>
            </a:ln>
          </p:spPr>
        </p:sp>
        <p:sp>
          <p:nvSpPr>
            <p:cNvPr id="280582" name="直接连接符 280581"/>
            <p:cNvSpPr/>
            <p:nvPr/>
          </p:nvSpPr>
          <p:spPr>
            <a:xfrm>
              <a:off x="804" y="1332"/>
              <a:ext cx="144" cy="288"/>
            </a:xfrm>
            <a:prstGeom prst="line">
              <a:avLst/>
            </a:prstGeom>
            <a:ln w="28575" cap="flat" cmpd="sng">
              <a:solidFill>
                <a:schemeClr val="tx1"/>
              </a:solidFill>
              <a:prstDash val="solid"/>
              <a:headEnd type="none" w="med" len="med"/>
              <a:tailEnd type="none" w="med" len="med"/>
            </a:ln>
          </p:spPr>
        </p:sp>
        <p:sp>
          <p:nvSpPr>
            <p:cNvPr id="280583" name="直接连接符 280582"/>
            <p:cNvSpPr/>
            <p:nvPr/>
          </p:nvSpPr>
          <p:spPr>
            <a:xfrm>
              <a:off x="1188" y="984"/>
              <a:ext cx="0" cy="444"/>
            </a:xfrm>
            <a:prstGeom prst="line">
              <a:avLst/>
            </a:prstGeom>
            <a:ln w="28575" cap="flat" cmpd="sng">
              <a:solidFill>
                <a:schemeClr val="tx1"/>
              </a:solidFill>
              <a:prstDash val="solid"/>
              <a:headEnd type="none" w="med" len="med"/>
              <a:tailEnd type="none" w="med" len="med"/>
            </a:ln>
          </p:spPr>
        </p:sp>
        <p:sp>
          <p:nvSpPr>
            <p:cNvPr id="280584" name="直接连接符 280583"/>
            <p:cNvSpPr/>
            <p:nvPr/>
          </p:nvSpPr>
          <p:spPr>
            <a:xfrm>
              <a:off x="1044" y="1332"/>
              <a:ext cx="144" cy="288"/>
            </a:xfrm>
            <a:prstGeom prst="line">
              <a:avLst/>
            </a:prstGeom>
            <a:ln w="28575" cap="flat" cmpd="sng">
              <a:solidFill>
                <a:schemeClr val="tx1"/>
              </a:solidFill>
              <a:prstDash val="solid"/>
              <a:headEnd type="none" w="med" len="med"/>
              <a:tailEnd type="none" w="med" len="med"/>
            </a:ln>
          </p:spPr>
        </p:sp>
        <p:sp>
          <p:nvSpPr>
            <p:cNvPr id="280585" name="直接连接符 280584"/>
            <p:cNvSpPr/>
            <p:nvPr/>
          </p:nvSpPr>
          <p:spPr>
            <a:xfrm>
              <a:off x="1428" y="984"/>
              <a:ext cx="0" cy="444"/>
            </a:xfrm>
            <a:prstGeom prst="line">
              <a:avLst/>
            </a:prstGeom>
            <a:ln w="28575" cap="flat" cmpd="sng">
              <a:solidFill>
                <a:schemeClr val="tx1"/>
              </a:solidFill>
              <a:prstDash val="solid"/>
              <a:headEnd type="none" w="med" len="med"/>
              <a:tailEnd type="none" w="med" len="med"/>
            </a:ln>
          </p:spPr>
        </p:sp>
        <p:sp>
          <p:nvSpPr>
            <p:cNvPr id="280586" name="直接连接符 280585"/>
            <p:cNvSpPr/>
            <p:nvPr/>
          </p:nvSpPr>
          <p:spPr>
            <a:xfrm>
              <a:off x="1284" y="1332"/>
              <a:ext cx="144" cy="288"/>
            </a:xfrm>
            <a:prstGeom prst="line">
              <a:avLst/>
            </a:prstGeom>
            <a:ln w="28575" cap="flat" cmpd="sng">
              <a:solidFill>
                <a:schemeClr val="tx1"/>
              </a:solidFill>
              <a:prstDash val="solid"/>
              <a:headEnd type="none" w="med" len="med"/>
              <a:tailEnd type="none" w="med" len="med"/>
            </a:ln>
          </p:spPr>
        </p:sp>
        <p:sp>
          <p:nvSpPr>
            <p:cNvPr id="280587" name="直接连接符 280586"/>
            <p:cNvSpPr/>
            <p:nvPr/>
          </p:nvSpPr>
          <p:spPr>
            <a:xfrm>
              <a:off x="1188" y="1608"/>
              <a:ext cx="0" cy="996"/>
            </a:xfrm>
            <a:prstGeom prst="line">
              <a:avLst/>
            </a:prstGeom>
            <a:ln w="28575" cap="flat" cmpd="sng">
              <a:solidFill>
                <a:schemeClr val="tx1"/>
              </a:solidFill>
              <a:prstDash val="solid"/>
              <a:headEnd type="none" w="med" len="med"/>
              <a:tailEnd type="none" w="med" len="med"/>
            </a:ln>
          </p:spPr>
        </p:sp>
        <p:sp>
          <p:nvSpPr>
            <p:cNvPr id="280588" name="直接连接符 280587"/>
            <p:cNvSpPr/>
            <p:nvPr/>
          </p:nvSpPr>
          <p:spPr>
            <a:xfrm>
              <a:off x="1428" y="1620"/>
              <a:ext cx="0" cy="912"/>
            </a:xfrm>
            <a:prstGeom prst="line">
              <a:avLst/>
            </a:prstGeom>
            <a:ln w="28575" cap="flat" cmpd="sng">
              <a:solidFill>
                <a:schemeClr val="tx1"/>
              </a:solidFill>
              <a:prstDash val="solid"/>
              <a:headEnd type="none" w="med" len="med"/>
              <a:tailEnd type="none" w="med" len="med"/>
            </a:ln>
          </p:spPr>
        </p:sp>
        <p:grpSp>
          <p:nvGrpSpPr>
            <p:cNvPr id="280589" name="组合 280588"/>
            <p:cNvGrpSpPr/>
            <p:nvPr/>
          </p:nvGrpSpPr>
          <p:grpSpPr>
            <a:xfrm>
              <a:off x="876" y="2100"/>
              <a:ext cx="600" cy="624"/>
              <a:chOff x="696" y="3000"/>
              <a:chExt cx="576" cy="624"/>
            </a:xfrm>
          </p:grpSpPr>
          <p:sp>
            <p:nvSpPr>
              <p:cNvPr id="280590" name="椭圆 280589"/>
              <p:cNvSpPr/>
              <p:nvPr/>
            </p:nvSpPr>
            <p:spPr>
              <a:xfrm>
                <a:off x="696" y="3000"/>
                <a:ext cx="576" cy="624"/>
              </a:xfrm>
              <a:prstGeom prst="ellipse">
                <a:avLst/>
              </a:prstGeom>
              <a:solidFill>
                <a:srgbClr val="CCFFCC"/>
              </a:solidFill>
              <a:ln w="28575" cap="flat" cmpd="sng">
                <a:solidFill>
                  <a:schemeClr val="tx1"/>
                </a:solidFill>
                <a:prstDash val="solid"/>
                <a:headEnd type="none" w="med" len="med"/>
                <a:tailEnd type="none" w="med" len="med"/>
              </a:ln>
            </p:spPr>
            <p:txBody>
              <a:bodyPr/>
              <a:lstStyle/>
              <a:p>
                <a:endParaRPr lang="zh-CN" altLang="en-US"/>
              </a:p>
            </p:txBody>
          </p:sp>
          <p:sp>
            <p:nvSpPr>
              <p:cNvPr id="280591" name="文本框 280590"/>
              <p:cNvSpPr txBox="1"/>
              <p:nvPr/>
            </p:nvSpPr>
            <p:spPr>
              <a:xfrm>
                <a:off x="840" y="3144"/>
                <a:ext cx="156" cy="308"/>
              </a:xfrm>
              <a:prstGeom prst="rect">
                <a:avLst/>
              </a:prstGeom>
              <a:solidFill>
                <a:srgbClr val="CCFFCC"/>
              </a:solidFill>
              <a:ln w="9525">
                <a:noFill/>
              </a:ln>
            </p:spPr>
            <p:txBody>
              <a:bodyPr wrap="none" lIns="0" tIns="0" rIns="0" bIns="0" anchor="t" anchorCtr="0">
                <a:spAutoFit/>
              </a:bodyPr>
              <a:lstStyle/>
              <a:p>
                <a:pPr eaLnBrk="0" hangingPunct="0"/>
                <a:r>
                  <a:rPr lang="en-US" altLang="zh-CN" sz="1600" b="1">
                    <a:latin typeface="Times New Roman" panose="02020603050405020304" pitchFamily="18" charset="0"/>
                  </a:rPr>
                  <a:t>M</a:t>
                </a:r>
              </a:p>
              <a:p>
                <a:pPr eaLnBrk="0" hangingPunct="0"/>
                <a:r>
                  <a:rPr lang="en-US" altLang="zh-CN" sz="1600" b="1">
                    <a:latin typeface="Times New Roman" panose="02020603050405020304" pitchFamily="18" charset="0"/>
                  </a:rPr>
                  <a:t>3 ~</a:t>
                </a:r>
              </a:p>
            </p:txBody>
          </p:sp>
        </p:grpSp>
        <p:sp>
          <p:nvSpPr>
            <p:cNvPr id="280592" name="直接连接符 280591"/>
            <p:cNvSpPr/>
            <p:nvPr/>
          </p:nvSpPr>
          <p:spPr>
            <a:xfrm>
              <a:off x="900" y="1512"/>
              <a:ext cx="480" cy="0"/>
            </a:xfrm>
            <a:prstGeom prst="line">
              <a:avLst/>
            </a:prstGeom>
            <a:ln w="28575" cap="flat" cmpd="sng">
              <a:solidFill>
                <a:schemeClr val="tx1"/>
              </a:solidFill>
              <a:prstDash val="dash"/>
              <a:headEnd type="none" w="med" len="med"/>
              <a:tailEnd type="none" w="med" len="med"/>
            </a:ln>
          </p:spPr>
        </p:sp>
        <p:sp>
          <p:nvSpPr>
            <p:cNvPr id="280593" name="文本框 280592"/>
            <p:cNvSpPr txBox="1"/>
            <p:nvPr/>
          </p:nvSpPr>
          <p:spPr>
            <a:xfrm>
              <a:off x="624" y="1188"/>
              <a:ext cx="370" cy="384"/>
            </a:xfrm>
            <a:prstGeom prst="rect">
              <a:avLst/>
            </a:prstGeom>
            <a:noFill/>
            <a:ln w="9525">
              <a:noFill/>
            </a:ln>
          </p:spPr>
          <p:txBody>
            <a:bodyPr lIns="0" tIns="0" rIns="0" bIns="0">
              <a:spAutoFit/>
            </a:bodyPr>
            <a:lstStyle/>
            <a:p>
              <a:pPr eaLnBrk="0" hangingPunct="0"/>
              <a:r>
                <a:rPr lang="zh-CN" altLang="en-US" sz="2000" b="1">
                  <a:solidFill>
                    <a:srgbClr val="FF0066"/>
                  </a:solidFill>
                  <a:latin typeface="Times New Roman" panose="02020603050405020304" pitchFamily="18" charset="0"/>
                </a:rPr>
                <a:t>   </a:t>
              </a:r>
            </a:p>
            <a:p>
              <a:pPr eaLnBrk="0" hangingPunct="0"/>
              <a:r>
                <a:rPr lang="en-US" altLang="zh-CN" sz="2000" b="1">
                  <a:solidFill>
                    <a:srgbClr val="FF0066"/>
                  </a:solidFill>
                  <a:latin typeface="Times New Roman" panose="02020603050405020304" pitchFamily="18" charset="0"/>
                </a:rPr>
                <a:t>Q</a:t>
              </a:r>
            </a:p>
          </p:txBody>
        </p:sp>
        <p:sp>
          <p:nvSpPr>
            <p:cNvPr id="280594" name="椭圆 280593"/>
            <p:cNvSpPr/>
            <p:nvPr/>
          </p:nvSpPr>
          <p:spPr>
            <a:xfrm>
              <a:off x="924" y="957"/>
              <a:ext cx="56" cy="63"/>
            </a:xfrm>
            <a:prstGeom prst="ellipse">
              <a:avLst/>
            </a:prstGeom>
            <a:solidFill>
              <a:schemeClr val="bg1"/>
            </a:solidFill>
            <a:ln w="9525" cap="flat" cmpd="sng">
              <a:solidFill>
                <a:schemeClr val="tx2"/>
              </a:solidFill>
              <a:prstDash val="solid"/>
              <a:headEnd type="none" w="med" len="med"/>
              <a:tailEnd type="none" w="med" len="med"/>
            </a:ln>
          </p:spPr>
          <p:txBody>
            <a:bodyPr/>
            <a:lstStyle/>
            <a:p>
              <a:endParaRPr lang="zh-CN" altLang="en-US"/>
            </a:p>
          </p:txBody>
        </p:sp>
        <p:sp>
          <p:nvSpPr>
            <p:cNvPr id="280595" name="椭圆 280594"/>
            <p:cNvSpPr/>
            <p:nvPr/>
          </p:nvSpPr>
          <p:spPr>
            <a:xfrm>
              <a:off x="1152" y="957"/>
              <a:ext cx="56" cy="63"/>
            </a:xfrm>
            <a:prstGeom prst="ellipse">
              <a:avLst/>
            </a:prstGeom>
            <a:solidFill>
              <a:schemeClr val="bg1"/>
            </a:solidFill>
            <a:ln w="9525" cap="flat" cmpd="sng">
              <a:solidFill>
                <a:schemeClr val="tx2"/>
              </a:solidFill>
              <a:prstDash val="solid"/>
              <a:headEnd type="none" w="med" len="med"/>
              <a:tailEnd type="none" w="med" len="med"/>
            </a:ln>
          </p:spPr>
          <p:txBody>
            <a:bodyPr/>
            <a:lstStyle/>
            <a:p>
              <a:endParaRPr lang="zh-CN" altLang="en-US"/>
            </a:p>
          </p:txBody>
        </p:sp>
        <p:sp>
          <p:nvSpPr>
            <p:cNvPr id="280596" name="椭圆 280595"/>
            <p:cNvSpPr/>
            <p:nvPr/>
          </p:nvSpPr>
          <p:spPr>
            <a:xfrm>
              <a:off x="1392" y="957"/>
              <a:ext cx="56" cy="63"/>
            </a:xfrm>
            <a:prstGeom prst="ellipse">
              <a:avLst/>
            </a:prstGeom>
            <a:solidFill>
              <a:schemeClr val="bg1"/>
            </a:solidFill>
            <a:ln w="9525" cap="flat" cmpd="sng">
              <a:solidFill>
                <a:schemeClr val="tx2"/>
              </a:solidFill>
              <a:prstDash val="solid"/>
              <a:headEnd type="none" w="med" len="med"/>
              <a:tailEnd type="none" w="med" len="med"/>
            </a:ln>
          </p:spPr>
          <p:txBody>
            <a:bodyPr/>
            <a:lstStyle/>
            <a:p>
              <a:endParaRPr lang="zh-CN" altLang="en-US"/>
            </a:p>
          </p:txBody>
        </p:sp>
      </p:grpSp>
      <p:sp>
        <p:nvSpPr>
          <p:cNvPr id="280597" name="矩形 280596"/>
          <p:cNvSpPr/>
          <p:nvPr/>
        </p:nvSpPr>
        <p:spPr>
          <a:xfrm>
            <a:off x="6242050" y="3546475"/>
            <a:ext cx="2260600" cy="365125"/>
          </a:xfrm>
          <a:prstGeom prst="rect">
            <a:avLst/>
          </a:prstGeom>
          <a:noFill/>
          <a:ln w="9525">
            <a:noFill/>
          </a:ln>
        </p:spPr>
        <p:txBody>
          <a:bodyPr lIns="0" tIns="0" rIns="0" bIns="0">
            <a:spAutoFit/>
          </a:bodyPr>
          <a:lstStyle/>
          <a:p>
            <a:pPr algn="ctr"/>
            <a:r>
              <a:rPr lang="zh-CN" altLang="en-US" b="1" dirty="0">
                <a:solidFill>
                  <a:srgbClr val="990000"/>
                </a:solidFill>
                <a:latin typeface="Times New Roman" panose="02020603050405020304" pitchFamily="18" charset="0"/>
              </a:rPr>
              <a:t>直接起动线路</a:t>
            </a:r>
          </a:p>
        </p:txBody>
      </p:sp>
      <p:sp>
        <p:nvSpPr>
          <p:cNvPr id="280598" name="文本框 280597"/>
          <p:cNvSpPr txBox="1"/>
          <p:nvPr/>
        </p:nvSpPr>
        <p:spPr>
          <a:xfrm>
            <a:off x="685800" y="2228850"/>
            <a:ext cx="4552950" cy="427038"/>
          </a:xfrm>
          <a:prstGeom prst="rect">
            <a:avLst/>
          </a:prstGeom>
          <a:noFill/>
          <a:ln w="9525">
            <a:noFill/>
          </a:ln>
        </p:spPr>
        <p:txBody>
          <a:bodyPr lIns="0" tIns="0" rIns="0" bIns="0">
            <a:spAutoFit/>
          </a:bodyPr>
          <a:lstStyle/>
          <a:p>
            <a:pPr>
              <a:spcBef>
                <a:spcPct val="50000"/>
              </a:spcBef>
            </a:pPr>
            <a:r>
              <a:rPr lang="zh-CN" altLang="en-US" sz="2800" b="1" dirty="0">
                <a:solidFill>
                  <a:srgbClr val="D60093"/>
                </a:solidFill>
                <a:effectLst>
                  <a:outerShdw blurRad="38100" dist="38100" dir="2700000">
                    <a:srgbClr val="C0C0C0"/>
                  </a:outerShdw>
                </a:effectLst>
                <a:latin typeface="Times New Roman" panose="02020603050405020304" pitchFamily="18" charset="0"/>
              </a:rPr>
              <a:t>缺点：</a:t>
            </a:r>
            <a:r>
              <a:rPr lang="zh-CN" altLang="en-US" sz="2800" b="1" dirty="0">
                <a:solidFill>
                  <a:schemeClr val="accent2"/>
                </a:solidFill>
                <a:latin typeface="Times New Roman" panose="02020603050405020304" pitchFamily="18" charset="0"/>
              </a:rPr>
              <a:t>起动电流大。</a:t>
            </a:r>
            <a:endParaRPr lang="zh-CN" altLang="en-US" sz="2800" b="1">
              <a:solidFill>
                <a:schemeClr val="accent2"/>
              </a:solidFill>
              <a:latin typeface="Times New Roman" panose="02020603050405020304" pitchFamily="18" charset="0"/>
            </a:endParaRPr>
          </a:p>
        </p:txBody>
      </p:sp>
      <p:sp>
        <p:nvSpPr>
          <p:cNvPr id="280599" name="矩形 280598"/>
          <p:cNvSpPr/>
          <p:nvPr/>
        </p:nvSpPr>
        <p:spPr>
          <a:xfrm>
            <a:off x="1817688" y="1204913"/>
            <a:ext cx="4292600" cy="854075"/>
          </a:xfrm>
          <a:prstGeom prst="rect">
            <a:avLst/>
          </a:prstGeom>
          <a:noFill/>
          <a:ln w="9525">
            <a:noFill/>
          </a:ln>
        </p:spPr>
        <p:txBody>
          <a:bodyPr lIns="0" tIns="0" rIns="0" bIns="0">
            <a:spAutoFit/>
          </a:bodyPr>
          <a:lstStyle/>
          <a:p>
            <a:pPr>
              <a:spcBef>
                <a:spcPct val="50000"/>
              </a:spcBef>
            </a:pPr>
            <a:r>
              <a:rPr lang="zh-CN" altLang="en-US" sz="2800" b="1" dirty="0">
                <a:solidFill>
                  <a:schemeClr val="accent2"/>
                </a:solidFill>
                <a:latin typeface="Times New Roman" panose="02020603050405020304" pitchFamily="18" charset="0"/>
              </a:rPr>
              <a:t>控制电路简单，投资少，起动时间短。</a:t>
            </a:r>
          </a:p>
        </p:txBody>
      </p:sp>
      <p:sp>
        <p:nvSpPr>
          <p:cNvPr id="280600" name="矩形 280599"/>
          <p:cNvSpPr/>
          <p:nvPr/>
        </p:nvSpPr>
        <p:spPr>
          <a:xfrm>
            <a:off x="758825" y="1276350"/>
            <a:ext cx="1076325" cy="427038"/>
          </a:xfrm>
          <a:prstGeom prst="rect">
            <a:avLst/>
          </a:prstGeom>
          <a:noFill/>
          <a:ln w="9525">
            <a:noFill/>
          </a:ln>
        </p:spPr>
        <p:txBody>
          <a:bodyPr wrap="none" lIns="0" tIns="0" rIns="0" bIns="0" anchor="t" anchorCtr="0">
            <a:spAutoFit/>
          </a:bodyPr>
          <a:lstStyle/>
          <a:p>
            <a:pPr algn="ctr"/>
            <a:r>
              <a:rPr lang="zh-CN" altLang="en-US" sz="2800" b="1" dirty="0">
                <a:solidFill>
                  <a:srgbClr val="D60093"/>
                </a:solidFill>
                <a:effectLst>
                  <a:outerShdw blurRad="38100" dist="38100" dir="2700000">
                    <a:srgbClr val="C0C0C0"/>
                  </a:outerShdw>
                </a:effectLst>
                <a:latin typeface="Times New Roman" panose="02020603050405020304" pitchFamily="18" charset="0"/>
              </a:rPr>
              <a:t>优点：</a:t>
            </a:r>
          </a:p>
        </p:txBody>
      </p:sp>
      <p:sp>
        <p:nvSpPr>
          <p:cNvPr id="280601" name="矩形 280600"/>
          <p:cNvSpPr/>
          <p:nvPr/>
        </p:nvSpPr>
        <p:spPr>
          <a:xfrm>
            <a:off x="533400" y="4903788"/>
            <a:ext cx="2133600" cy="854075"/>
          </a:xfrm>
          <a:prstGeom prst="rect">
            <a:avLst/>
          </a:prstGeom>
          <a:noFill/>
          <a:ln w="9525">
            <a:noFill/>
          </a:ln>
        </p:spPr>
        <p:txBody>
          <a:bodyPr lIns="0" tIns="0" rIns="0" bIns="0">
            <a:spAutoFit/>
          </a:bodyPr>
          <a:lstStyle/>
          <a:p>
            <a:pPr algn="ctr"/>
            <a:r>
              <a:rPr lang="zh-CN" altLang="en-US" sz="2800" b="1" dirty="0">
                <a:solidFill>
                  <a:srgbClr val="008000"/>
                </a:solidFill>
                <a:effectLst>
                  <a:outerShdw blurRad="38100" dist="38100" dir="2700000">
                    <a:srgbClr val="C0C0C0"/>
                  </a:outerShdw>
                </a:effectLst>
                <a:latin typeface="Times New Roman" panose="02020603050405020304" pitchFamily="18" charset="0"/>
              </a:rPr>
              <a:t>允许直接起动的条件：</a:t>
            </a:r>
          </a:p>
        </p:txBody>
      </p:sp>
      <p:sp>
        <p:nvSpPr>
          <p:cNvPr id="280602" name="矩形 280601"/>
          <p:cNvSpPr/>
          <p:nvPr/>
        </p:nvSpPr>
        <p:spPr>
          <a:xfrm>
            <a:off x="473075" y="2941638"/>
            <a:ext cx="5397500" cy="1708150"/>
          </a:xfrm>
          <a:prstGeom prst="rect">
            <a:avLst/>
          </a:prstGeom>
          <a:noFill/>
          <a:ln w="9525">
            <a:noFill/>
          </a:ln>
        </p:spPr>
        <p:txBody>
          <a:bodyPr lIns="0" tIns="0" rIns="0" bIns="0">
            <a:spAutoFit/>
          </a:bodyPr>
          <a:lstStyle/>
          <a:p>
            <a:r>
              <a:rPr lang="zh-CN" altLang="en-US" sz="2800" b="1" dirty="0">
                <a:solidFill>
                  <a:schemeClr val="accent2"/>
                </a:solidFill>
                <a:latin typeface="Times New Roman" panose="02020603050405020304" pitchFamily="18" charset="0"/>
              </a:rPr>
              <a:t>         因为起动电流大，引起的线路压降就大，可能影响到其他设备的正常工作，所以大容量电动机不允许直接起动。</a:t>
            </a:r>
          </a:p>
        </p:txBody>
      </p:sp>
      <p:graphicFrame>
        <p:nvGraphicFramePr>
          <p:cNvPr id="280603" name="对象 280602"/>
          <p:cNvGraphicFramePr/>
          <p:nvPr/>
        </p:nvGraphicFramePr>
        <p:xfrm>
          <a:off x="2790825" y="5070475"/>
          <a:ext cx="4335463" cy="754063"/>
        </p:xfrm>
        <a:graphic>
          <a:graphicData uri="http://schemas.openxmlformats.org/presentationml/2006/ole">
            <mc:AlternateContent xmlns:mc="http://schemas.openxmlformats.org/markup-compatibility/2006">
              <mc:Choice xmlns:v="urn:schemas-microsoft-com:vml" Requires="v">
                <p:oleObj spid="_x0000_s16406" r:id="rId4" imgW="4876800" imgH="927100" progId="Equation.3">
                  <p:embed/>
                </p:oleObj>
              </mc:Choice>
              <mc:Fallback>
                <p:oleObj r:id="rId4" imgW="4876800" imgH="927100" progId="Equation.3">
                  <p:embed/>
                  <p:pic>
                    <p:nvPicPr>
                      <p:cNvPr id="0" name=""/>
                      <p:cNvPicPr/>
                      <p:nvPr/>
                    </p:nvPicPr>
                    <p:blipFill>
                      <a:blip r:embed="rId5">
                        <a:clrChange>
                          <a:clrFrom>
                            <a:srgbClr val="000000"/>
                          </a:clrFrom>
                          <a:clrTo>
                            <a:srgbClr val="CC3399"/>
                          </a:clrTo>
                        </a:clrChange>
                      </a:blip>
                      <a:stretch>
                        <a:fillRect/>
                      </a:stretch>
                    </p:blipFill>
                    <p:spPr>
                      <a:xfrm>
                        <a:off x="2790825" y="5070475"/>
                        <a:ext cx="4335463" cy="754063"/>
                      </a:xfrm>
                      <a:prstGeom prst="rect">
                        <a:avLst/>
                      </a:prstGeom>
                      <a:noFill/>
                      <a:ln w="38100">
                        <a:noFill/>
                        <a:miter/>
                      </a:ln>
                    </p:spPr>
                  </p:pic>
                </p:oleObj>
              </mc:Fallback>
            </mc:AlternateContent>
          </a:graphicData>
        </a:graphic>
      </p:graphicFrame>
      <p:grpSp>
        <p:nvGrpSpPr>
          <p:cNvPr id="280604" name="组合 280603"/>
          <p:cNvGrpSpPr/>
          <p:nvPr/>
        </p:nvGrpSpPr>
        <p:grpSpPr>
          <a:xfrm>
            <a:off x="1019175" y="5973763"/>
            <a:ext cx="3879850" cy="452437"/>
            <a:chOff x="558" y="3763"/>
            <a:chExt cx="2444" cy="285"/>
          </a:xfrm>
        </p:grpSpPr>
        <p:graphicFrame>
          <p:nvGraphicFramePr>
            <p:cNvPr id="280605" name="对象 280604"/>
            <p:cNvGraphicFramePr/>
            <p:nvPr/>
          </p:nvGraphicFramePr>
          <p:xfrm>
            <a:off x="558" y="3847"/>
            <a:ext cx="235" cy="201"/>
          </p:xfrm>
          <a:graphic>
            <a:graphicData uri="http://schemas.openxmlformats.org/presentationml/2006/ole">
              <mc:AlternateContent xmlns:mc="http://schemas.openxmlformats.org/markup-compatibility/2006">
                <mc:Choice xmlns:v="urn:schemas-microsoft-com:vml" Requires="v">
                  <p:oleObj spid="_x0000_s16407" r:id="rId6" imgW="419100" imgH="393700" progId="Equation.3">
                    <p:embed/>
                  </p:oleObj>
                </mc:Choice>
                <mc:Fallback>
                  <p:oleObj r:id="rId6" imgW="419100" imgH="393700" progId="Equation.3">
                    <p:embed/>
                    <p:pic>
                      <p:nvPicPr>
                        <p:cNvPr id="0" name=""/>
                        <p:cNvPicPr/>
                        <p:nvPr/>
                      </p:nvPicPr>
                      <p:blipFill>
                        <a:blip r:embed="rId7">
                          <a:clrChange>
                            <a:clrFrom>
                              <a:srgbClr val="000000"/>
                            </a:clrFrom>
                            <a:clrTo>
                              <a:srgbClr val="CC3399"/>
                            </a:clrTo>
                          </a:clrChange>
                        </a:blip>
                        <a:stretch>
                          <a:fillRect/>
                        </a:stretch>
                      </p:blipFill>
                      <p:spPr>
                        <a:xfrm>
                          <a:off x="558" y="3847"/>
                          <a:ext cx="235" cy="201"/>
                        </a:xfrm>
                        <a:prstGeom prst="rect">
                          <a:avLst/>
                        </a:prstGeom>
                        <a:noFill/>
                        <a:ln w="38100">
                          <a:noFill/>
                          <a:miter/>
                        </a:ln>
                      </p:spPr>
                    </p:pic>
                  </p:oleObj>
                </mc:Fallback>
              </mc:AlternateContent>
            </a:graphicData>
          </a:graphic>
        </p:graphicFrame>
        <p:sp>
          <p:nvSpPr>
            <p:cNvPr id="280606" name="矩形 280605"/>
            <p:cNvSpPr/>
            <p:nvPr/>
          </p:nvSpPr>
          <p:spPr>
            <a:xfrm>
              <a:off x="645" y="3763"/>
              <a:ext cx="2357" cy="269"/>
            </a:xfrm>
            <a:prstGeom prst="rect">
              <a:avLst/>
            </a:prstGeom>
            <a:noFill/>
            <a:ln w="9525">
              <a:noFill/>
            </a:ln>
          </p:spPr>
          <p:txBody>
            <a:bodyPr wrap="none" lIns="0" tIns="0" rIns="0" bIns="0" anchor="t" anchorCtr="0">
              <a:spAutoFit/>
            </a:bodyPr>
            <a:lstStyle/>
            <a:p>
              <a:pPr algn="ctr"/>
              <a:r>
                <a:rPr lang="zh-CN" altLang="en-US" sz="2800" b="1" dirty="0">
                  <a:solidFill>
                    <a:schemeClr val="accent2"/>
                  </a:solidFill>
                  <a:latin typeface="Times New Roman" panose="02020603050405020304" pitchFamily="18" charset="0"/>
                </a:rPr>
                <a:t>  </a:t>
              </a:r>
              <a:r>
                <a:rPr lang="zh-CN" altLang="en-US" sz="2800" b="1" dirty="0">
                  <a:solidFill>
                    <a:srgbClr val="D60093"/>
                  </a:solidFill>
                  <a:latin typeface="Times New Roman" panose="02020603050405020304" pitchFamily="18" charset="0"/>
                </a:rPr>
                <a:t>：</a:t>
              </a:r>
              <a:r>
                <a:rPr lang="zh-CN" altLang="en-US" sz="2800" b="1" dirty="0">
                  <a:solidFill>
                    <a:schemeClr val="accent2"/>
                  </a:solidFill>
                  <a:latin typeface="Times New Roman" panose="02020603050405020304" pitchFamily="18" charset="0"/>
                </a:rPr>
                <a:t>电动机起动电流倍数</a:t>
              </a:r>
            </a:p>
          </p:txBody>
        </p:sp>
      </p:grpSp>
      <p:sp>
        <p:nvSpPr>
          <p:cNvPr id="31"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932421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0578">
                                            <p:txEl>
                                              <p:pRg st="0" end="0"/>
                                            </p:txEl>
                                          </p:spTgt>
                                        </p:tgtEl>
                                        <p:attrNameLst>
                                          <p:attrName>style.visibility</p:attrName>
                                        </p:attrNameLst>
                                      </p:cBhvr>
                                      <p:to>
                                        <p:strVal val="visible"/>
                                      </p:to>
                                    </p:set>
                                    <p:animEffect transition="in" filter="wipe(left)">
                                      <p:cBhvr>
                                        <p:cTn id="7" dur="500"/>
                                        <p:tgtEl>
                                          <p:spTgt spid="2805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0579"/>
                                        </p:tgtEl>
                                        <p:attrNameLst>
                                          <p:attrName>style.visibility</p:attrName>
                                        </p:attrNameLst>
                                      </p:cBhvr>
                                      <p:to>
                                        <p:strVal val="visible"/>
                                      </p:to>
                                    </p:set>
                                    <p:animEffect transition="in" filter="wipe(left)">
                                      <p:cBhvr>
                                        <p:cTn id="12" dur="500"/>
                                        <p:tgtEl>
                                          <p:spTgt spid="28057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80597">
                                            <p:txEl>
                                              <p:pRg st="0" end="0"/>
                                            </p:txEl>
                                          </p:spTgt>
                                        </p:tgtEl>
                                        <p:attrNameLst>
                                          <p:attrName>style.visibility</p:attrName>
                                        </p:attrNameLst>
                                      </p:cBhvr>
                                      <p:to>
                                        <p:strVal val="visible"/>
                                      </p:to>
                                    </p:set>
                                    <p:animEffect transition="in" filter="wipe(left)">
                                      <p:cBhvr>
                                        <p:cTn id="16" dur="500"/>
                                        <p:tgtEl>
                                          <p:spTgt spid="28059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80600">
                                            <p:txEl>
                                              <p:pRg st="0" end="0"/>
                                            </p:txEl>
                                          </p:spTgt>
                                        </p:tgtEl>
                                        <p:attrNameLst>
                                          <p:attrName>style.visibility</p:attrName>
                                        </p:attrNameLst>
                                      </p:cBhvr>
                                      <p:to>
                                        <p:strVal val="visible"/>
                                      </p:to>
                                    </p:set>
                                    <p:animEffect transition="in" filter="wipe(left)">
                                      <p:cBhvr>
                                        <p:cTn id="21" dur="500"/>
                                        <p:tgtEl>
                                          <p:spTgt spid="280600">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80599">
                                            <p:txEl>
                                              <p:pRg st="0" end="0"/>
                                            </p:txEl>
                                          </p:spTgt>
                                        </p:tgtEl>
                                        <p:attrNameLst>
                                          <p:attrName>style.visibility</p:attrName>
                                        </p:attrNameLst>
                                      </p:cBhvr>
                                      <p:to>
                                        <p:strVal val="visible"/>
                                      </p:to>
                                    </p:set>
                                    <p:animEffect transition="in" filter="wipe(left)">
                                      <p:cBhvr>
                                        <p:cTn id="26" dur="500"/>
                                        <p:tgtEl>
                                          <p:spTgt spid="28059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280598">
                                            <p:txEl>
                                              <p:pRg st="0" end="0"/>
                                            </p:txEl>
                                          </p:spTgt>
                                        </p:tgtEl>
                                        <p:attrNameLst>
                                          <p:attrName>style.visibility</p:attrName>
                                        </p:attrNameLst>
                                      </p:cBhvr>
                                      <p:to>
                                        <p:strVal val="visible"/>
                                      </p:to>
                                    </p:set>
                                    <p:animEffect transition="in" filter="wipe(left)">
                                      <p:cBhvr>
                                        <p:cTn id="31" dur="300"/>
                                        <p:tgtEl>
                                          <p:spTgt spid="280598">
                                            <p:txEl>
                                              <p:pRg st="0" end="0"/>
                                            </p:txEl>
                                          </p:spTgt>
                                        </p:tgtEl>
                                      </p:cBhvr>
                                    </p:animEffect>
                                  </p:childTnLst>
                                  <p:subTnLst>
                                    <p:audio>
                                      <p:cMediaNode>
                                        <p:cTn display="0" masterRel="sameClick">
                                          <p:stCondLst>
                                            <p:cond evt="begin" delay="0">
                                              <p:tn val="29"/>
                                            </p:cond>
                                          </p:stCondLst>
                                          <p:endCondLst>
                                            <p:cond evt="onStopAudio" delay="0">
                                              <p:tgtEl>
                                                <p:sldTgt/>
                                              </p:tgtEl>
                                            </p:cond>
                                          </p:endCondLst>
                                        </p:cTn>
                                        <p:tgtEl>
                                          <p:sndTgt r:embed="rId3" name="CAMERA.WAV"/>
                                        </p:tgtEl>
                                      </p:cMediaNode>
                                    </p:audio>
                                  </p:sub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280602">
                                            <p:txEl>
                                              <p:pRg st="0" end="0"/>
                                            </p:txEl>
                                          </p:spTgt>
                                        </p:tgtEl>
                                        <p:attrNameLst>
                                          <p:attrName>style.visibility</p:attrName>
                                        </p:attrNameLst>
                                      </p:cBhvr>
                                      <p:to>
                                        <p:strVal val="visible"/>
                                      </p:to>
                                    </p:set>
                                    <p:animEffect transition="in" filter="wipe(left)">
                                      <p:cBhvr>
                                        <p:cTn id="36" dur="300"/>
                                        <p:tgtEl>
                                          <p:spTgt spid="280602">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80601">
                                            <p:txEl>
                                              <p:pRg st="0" end="0"/>
                                            </p:txEl>
                                          </p:spTgt>
                                        </p:tgtEl>
                                        <p:attrNameLst>
                                          <p:attrName>style.visibility</p:attrName>
                                        </p:attrNameLst>
                                      </p:cBhvr>
                                      <p:to>
                                        <p:strVal val="visible"/>
                                      </p:to>
                                    </p:set>
                                    <p:animEffect transition="in" filter="wipe(left)">
                                      <p:cBhvr>
                                        <p:cTn id="41" dur="500"/>
                                        <p:tgtEl>
                                          <p:spTgt spid="280601">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80603"/>
                                        </p:tgtEl>
                                        <p:attrNameLst>
                                          <p:attrName>style.visibility</p:attrName>
                                        </p:attrNameLst>
                                      </p:cBhvr>
                                      <p:to>
                                        <p:strVal val="visible"/>
                                      </p:to>
                                    </p:set>
                                    <p:animEffect transition="in" filter="wipe(left)">
                                      <p:cBhvr>
                                        <p:cTn id="46" dur="500"/>
                                        <p:tgtEl>
                                          <p:spTgt spid="28060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280604"/>
                                        </p:tgtEl>
                                        <p:attrNameLst>
                                          <p:attrName>style.visibility</p:attrName>
                                        </p:attrNameLst>
                                      </p:cBhvr>
                                      <p:to>
                                        <p:strVal val="visible"/>
                                      </p:to>
                                    </p:set>
                                    <p:animEffect transition="in" filter="wipe(left)">
                                      <p:cBhvr>
                                        <p:cTn id="51" dur="500"/>
                                        <p:tgtEl>
                                          <p:spTgt spid="280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8" grpId="0" build="p"/>
      <p:bldP spid="280597" grpId="0" build="p" advAuto="1000"/>
      <p:bldP spid="280598" grpId="0" build="p"/>
      <p:bldP spid="280599" grpId="0" build="p"/>
      <p:bldP spid="280600" grpId="0" build="p"/>
      <p:bldP spid="280601" grpId="0" build="p"/>
      <p:bldP spid="280602"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矩形 281601"/>
          <p:cNvSpPr/>
          <p:nvPr/>
        </p:nvSpPr>
        <p:spPr>
          <a:xfrm>
            <a:off x="301625" y="374650"/>
            <a:ext cx="3852863" cy="487363"/>
          </a:xfrm>
          <a:prstGeom prst="rect">
            <a:avLst/>
          </a:prstGeom>
          <a:noFill/>
          <a:ln w="9525">
            <a:noFill/>
          </a:ln>
        </p:spPr>
        <p:txBody>
          <a:bodyPr lIns="0" tIns="0" rIns="0" bIns="0">
            <a:spAutoFit/>
          </a:bodyPr>
          <a:lstStyle/>
          <a:p>
            <a:r>
              <a:rPr lang="zh-CN" altLang="en-US" sz="3200" b="1" dirty="0">
                <a:solidFill>
                  <a:schemeClr val="accent2"/>
                </a:solidFill>
                <a:latin typeface="Times New Roman" panose="02020603050405020304" pitchFamily="18" charset="0"/>
              </a:rPr>
              <a:t>二、降压起动</a:t>
            </a:r>
          </a:p>
        </p:txBody>
      </p:sp>
      <p:sp>
        <p:nvSpPr>
          <p:cNvPr id="281603" name="矩形 281602"/>
          <p:cNvSpPr/>
          <p:nvPr/>
        </p:nvSpPr>
        <p:spPr>
          <a:xfrm>
            <a:off x="0" y="858838"/>
            <a:ext cx="3667125" cy="427037"/>
          </a:xfrm>
          <a:prstGeom prst="rect">
            <a:avLst/>
          </a:prstGeom>
          <a:noFill/>
          <a:ln w="9525">
            <a:noFill/>
          </a:ln>
        </p:spPr>
        <p:txBody>
          <a:bodyPr lIns="0" tIns="0" rIns="0" bIns="0">
            <a:spAutoFit/>
          </a:bodyPr>
          <a:lstStyle/>
          <a:p>
            <a:pPr algn="ctr"/>
            <a:r>
              <a:rPr lang="en-US" altLang="zh-CN" sz="2800" b="1">
                <a:solidFill>
                  <a:srgbClr val="FF0066"/>
                </a:solidFill>
                <a:latin typeface="Times New Roman" panose="02020603050405020304" pitchFamily="18" charset="0"/>
              </a:rPr>
              <a:t>1. Y- </a:t>
            </a:r>
            <a:r>
              <a:rPr lang="en-US" altLang="zh-CN" sz="2800" b="1">
                <a:solidFill>
                  <a:srgbClr val="FF0066"/>
                </a:solidFill>
                <a:latin typeface="Times New Roman" panose="02020603050405020304" pitchFamily="18" charset="0"/>
                <a:sym typeface="Symbol" panose="05050102010706020507" pitchFamily="18" charset="2"/>
              </a:rPr>
              <a:t></a:t>
            </a:r>
            <a:r>
              <a:rPr lang="zh-CN" altLang="en-US" sz="2800" b="1" dirty="0">
                <a:solidFill>
                  <a:srgbClr val="FF0066"/>
                </a:solidFill>
                <a:latin typeface="Times New Roman" panose="02020603050405020304" pitchFamily="18" charset="0"/>
                <a:sym typeface="Symbol" panose="05050102010706020507" pitchFamily="18" charset="2"/>
              </a:rPr>
              <a:t>换接起动</a:t>
            </a:r>
            <a:endParaRPr lang="zh-CN" altLang="en-US" sz="2800" b="1" dirty="0">
              <a:solidFill>
                <a:srgbClr val="FF0066"/>
              </a:solidFill>
              <a:latin typeface="Times New Roman" panose="02020603050405020304" pitchFamily="18" charset="0"/>
            </a:endParaRPr>
          </a:p>
        </p:txBody>
      </p:sp>
      <p:sp>
        <p:nvSpPr>
          <p:cNvPr id="281604" name="矩形 281603"/>
          <p:cNvSpPr/>
          <p:nvPr/>
        </p:nvSpPr>
        <p:spPr>
          <a:xfrm>
            <a:off x="554038" y="1270000"/>
            <a:ext cx="8239125" cy="974725"/>
          </a:xfrm>
          <a:prstGeom prst="rect">
            <a:avLst/>
          </a:prstGeom>
          <a:noFill/>
          <a:ln w="9525">
            <a:noFill/>
          </a:ln>
        </p:spPr>
        <p:txBody>
          <a:bodyPr lIns="0" tIns="0" rIns="0" bIns="0">
            <a:spAutoFit/>
          </a:bodyPr>
          <a:lstStyle/>
          <a:p>
            <a:r>
              <a:rPr lang="zh-CN" altLang="en-US" sz="2800" b="1" dirty="0">
                <a:solidFill>
                  <a:schemeClr val="tx2"/>
                </a:solidFill>
                <a:latin typeface="Times New Roman" panose="02020603050405020304" pitchFamily="18" charset="0"/>
              </a:rPr>
              <a:t>       电动机在起动时接成</a:t>
            </a:r>
            <a:r>
              <a:rPr lang="en-US" altLang="zh-CN" sz="2800" b="1">
                <a:solidFill>
                  <a:srgbClr val="FF0066"/>
                </a:solidFill>
                <a:latin typeface="Times New Roman" panose="02020603050405020304" pitchFamily="18" charset="0"/>
              </a:rPr>
              <a:t>Y</a:t>
            </a:r>
            <a:r>
              <a:rPr lang="zh-CN" altLang="en-US" sz="2800" b="1" dirty="0">
                <a:solidFill>
                  <a:schemeClr val="tx2"/>
                </a:solidFill>
                <a:latin typeface="Times New Roman" panose="02020603050405020304" pitchFamily="18" charset="0"/>
              </a:rPr>
              <a:t>联结，正常运行时接成</a:t>
            </a:r>
            <a:r>
              <a:rPr lang="zh-CN" altLang="en-US" sz="3200" b="1" dirty="0">
                <a:solidFill>
                  <a:srgbClr val="FF0066"/>
                </a:solidFill>
                <a:latin typeface="Times New Roman" panose="02020603050405020304" pitchFamily="18" charset="0"/>
                <a:sym typeface="Symbol" panose="05050102010706020507" pitchFamily="18" charset="2"/>
              </a:rPr>
              <a:t></a:t>
            </a:r>
            <a:r>
              <a:rPr lang="zh-CN" altLang="en-US" sz="2800" b="1" dirty="0">
                <a:solidFill>
                  <a:schemeClr val="tx2"/>
                </a:solidFill>
                <a:latin typeface="Times New Roman" panose="02020603050405020304" pitchFamily="18" charset="0"/>
              </a:rPr>
              <a:t>联结。</a:t>
            </a:r>
            <a:r>
              <a:rPr lang="zh-CN" altLang="en-US" sz="2800" b="1" dirty="0">
                <a:solidFill>
                  <a:schemeClr val="tx2"/>
                </a:solidFill>
                <a:effectLst>
                  <a:outerShdw blurRad="38100" dist="38100" dir="2700000">
                    <a:srgbClr val="C0C0C0"/>
                  </a:outerShdw>
                </a:effectLst>
                <a:latin typeface="Times New Roman" panose="02020603050405020304" pitchFamily="18" charset="0"/>
              </a:rPr>
              <a:t>只适用于工作时</a:t>
            </a:r>
            <a:r>
              <a:rPr lang="zh-CN" altLang="en-US" sz="3200" b="1" dirty="0">
                <a:solidFill>
                  <a:srgbClr val="FF0066"/>
                </a:solidFill>
                <a:effectLst>
                  <a:outerShdw blurRad="38100" dist="38100" dir="2700000">
                    <a:srgbClr val="C0C0C0"/>
                  </a:outerShdw>
                </a:effectLst>
                <a:latin typeface="Times New Roman" panose="02020603050405020304" pitchFamily="18" charset="0"/>
                <a:sym typeface="Symbol" panose="05050102010706020507" pitchFamily="18" charset="2"/>
              </a:rPr>
              <a:t></a:t>
            </a:r>
            <a:r>
              <a:rPr lang="zh-CN" altLang="en-US" sz="2800" b="1" dirty="0">
                <a:solidFill>
                  <a:schemeClr val="tx2"/>
                </a:solidFill>
                <a:effectLst>
                  <a:outerShdw blurRad="38100" dist="38100" dir="2700000">
                    <a:srgbClr val="C0C0C0"/>
                  </a:outerShdw>
                </a:effectLst>
                <a:latin typeface="Times New Roman" panose="02020603050405020304" pitchFamily="18" charset="0"/>
              </a:rPr>
              <a:t>接的电动机。</a:t>
            </a:r>
          </a:p>
        </p:txBody>
      </p:sp>
      <p:grpSp>
        <p:nvGrpSpPr>
          <p:cNvPr id="281605" name="组合 281604"/>
          <p:cNvGrpSpPr/>
          <p:nvPr/>
        </p:nvGrpSpPr>
        <p:grpSpPr>
          <a:xfrm>
            <a:off x="6804025" y="4156075"/>
            <a:ext cx="1652588" cy="812800"/>
            <a:chOff x="2246" y="2222"/>
            <a:chExt cx="1041" cy="512"/>
          </a:xfrm>
        </p:grpSpPr>
        <p:sp>
          <p:nvSpPr>
            <p:cNvPr id="281606" name="直接连接符 281605"/>
            <p:cNvSpPr/>
            <p:nvPr/>
          </p:nvSpPr>
          <p:spPr>
            <a:xfrm flipV="1">
              <a:off x="2390" y="2514"/>
              <a:ext cx="0" cy="220"/>
            </a:xfrm>
            <a:prstGeom prst="line">
              <a:avLst/>
            </a:prstGeom>
            <a:ln w="38100" cap="flat" cmpd="sng">
              <a:solidFill>
                <a:srgbClr val="CC00FF"/>
              </a:solidFill>
              <a:prstDash val="solid"/>
              <a:headEnd type="none" w="med" len="med"/>
              <a:tailEnd type="stealth" w="med" len="lg"/>
            </a:ln>
          </p:spPr>
        </p:sp>
        <p:sp>
          <p:nvSpPr>
            <p:cNvPr id="281607" name="矩形 281606"/>
            <p:cNvSpPr/>
            <p:nvPr/>
          </p:nvSpPr>
          <p:spPr>
            <a:xfrm>
              <a:off x="2246" y="2222"/>
              <a:ext cx="1041" cy="269"/>
            </a:xfrm>
            <a:prstGeom prst="rect">
              <a:avLst/>
            </a:prstGeom>
            <a:noFill/>
            <a:ln w="9525">
              <a:noFill/>
            </a:ln>
          </p:spPr>
          <p:txBody>
            <a:bodyPr wrap="none" lIns="0" tIns="0" rIns="0" bIns="0" anchor="t" anchorCtr="0">
              <a:spAutoFit/>
            </a:bodyPr>
            <a:lstStyle/>
            <a:p>
              <a:r>
                <a:rPr lang="zh-CN" altLang="en-US" sz="2800" b="1" dirty="0">
                  <a:solidFill>
                    <a:srgbClr val="D60093"/>
                  </a:solidFill>
                  <a:latin typeface="Times New Roman" panose="02020603050405020304" pitchFamily="18" charset="0"/>
                  <a:sym typeface="Symbol" panose="05050102010706020507" pitchFamily="18" charset="2"/>
                </a:rPr>
                <a:t>（运行）</a:t>
              </a:r>
              <a:endParaRPr lang="zh-CN" altLang="en-US" sz="2800" b="1">
                <a:solidFill>
                  <a:srgbClr val="D60093"/>
                </a:solidFill>
                <a:latin typeface="Times New Roman" panose="02020603050405020304" pitchFamily="18" charset="0"/>
                <a:sym typeface="Symbol" panose="05050102010706020507" pitchFamily="18" charset="2"/>
              </a:endParaRPr>
            </a:p>
          </p:txBody>
        </p:sp>
      </p:grpSp>
      <p:grpSp>
        <p:nvGrpSpPr>
          <p:cNvPr id="281608" name="组合 281607"/>
          <p:cNvGrpSpPr/>
          <p:nvPr/>
        </p:nvGrpSpPr>
        <p:grpSpPr>
          <a:xfrm>
            <a:off x="6800850" y="5016500"/>
            <a:ext cx="1692275" cy="1298575"/>
            <a:chOff x="2244" y="2764"/>
            <a:chExt cx="1066" cy="818"/>
          </a:xfrm>
        </p:grpSpPr>
        <p:sp>
          <p:nvSpPr>
            <p:cNvPr id="281609" name="文本框 281608"/>
            <p:cNvSpPr txBox="1"/>
            <p:nvPr/>
          </p:nvSpPr>
          <p:spPr>
            <a:xfrm>
              <a:off x="2248" y="2764"/>
              <a:ext cx="213" cy="230"/>
            </a:xfrm>
            <a:prstGeom prst="rect">
              <a:avLst/>
            </a:prstGeom>
            <a:noFill/>
            <a:ln w="9525">
              <a:noFill/>
            </a:ln>
          </p:spPr>
          <p:txBody>
            <a:bodyPr wrap="none" lIns="0" tIns="0" rIns="0" bIns="0" anchor="t" anchorCtr="0">
              <a:spAutoFit/>
            </a:bodyPr>
            <a:lstStyle/>
            <a:p>
              <a:r>
                <a:rPr lang="en-US" altLang="zh-CN" b="1">
                  <a:solidFill>
                    <a:srgbClr val="990000"/>
                  </a:solidFill>
                  <a:latin typeface="Times New Roman" panose="02020603050405020304" pitchFamily="18" charset="0"/>
                </a:rPr>
                <a:t>Q</a:t>
              </a:r>
              <a:r>
                <a:rPr lang="en-US" altLang="zh-CN" b="1" baseline="-25000">
                  <a:solidFill>
                    <a:srgbClr val="990000"/>
                  </a:solidFill>
                  <a:latin typeface="Times New Roman" panose="02020603050405020304" pitchFamily="18" charset="0"/>
                </a:rPr>
                <a:t>2</a:t>
              </a:r>
              <a:endParaRPr lang="en-US" altLang="zh-CN" b="1">
                <a:solidFill>
                  <a:srgbClr val="990000"/>
                </a:solidFill>
                <a:latin typeface="Times New Roman" panose="02020603050405020304" pitchFamily="18" charset="0"/>
              </a:endParaRPr>
            </a:p>
          </p:txBody>
        </p:sp>
        <p:sp>
          <p:nvSpPr>
            <p:cNvPr id="281610" name="直接连接符 281609"/>
            <p:cNvSpPr/>
            <p:nvPr/>
          </p:nvSpPr>
          <p:spPr>
            <a:xfrm>
              <a:off x="2400" y="3072"/>
              <a:ext cx="0" cy="278"/>
            </a:xfrm>
            <a:prstGeom prst="line">
              <a:avLst/>
            </a:prstGeom>
            <a:ln w="38100" cap="flat" cmpd="sng">
              <a:solidFill>
                <a:srgbClr val="0000FF"/>
              </a:solidFill>
              <a:prstDash val="solid"/>
              <a:headEnd type="none" w="med" len="med"/>
              <a:tailEnd type="stealth" w="med" len="lg"/>
            </a:ln>
          </p:spPr>
        </p:sp>
        <p:sp>
          <p:nvSpPr>
            <p:cNvPr id="281611" name="文本框 281610"/>
            <p:cNvSpPr txBox="1"/>
            <p:nvPr/>
          </p:nvSpPr>
          <p:spPr>
            <a:xfrm>
              <a:off x="2244" y="3313"/>
              <a:ext cx="1066" cy="269"/>
            </a:xfrm>
            <a:prstGeom prst="rect">
              <a:avLst/>
            </a:prstGeom>
            <a:noFill/>
            <a:ln w="38100">
              <a:noFill/>
            </a:ln>
          </p:spPr>
          <p:txBody>
            <a:bodyPr wrap="none" lIns="0" tIns="0" rIns="0" bIns="0" anchor="t" anchorCtr="0">
              <a:spAutoFit/>
            </a:bodyPr>
            <a:lstStyle/>
            <a:p>
              <a:r>
                <a:rPr lang="en-US" altLang="zh-CN" sz="2800" b="1">
                  <a:solidFill>
                    <a:srgbClr val="0000FF"/>
                  </a:solidFill>
                  <a:latin typeface="Times New Roman" panose="02020603050405020304" pitchFamily="18" charset="0"/>
                </a:rPr>
                <a:t>Y</a:t>
              </a:r>
              <a:r>
                <a:rPr lang="zh-CN" altLang="en-US" sz="2800" b="1">
                  <a:solidFill>
                    <a:srgbClr val="0000FF"/>
                  </a:solidFill>
                  <a:latin typeface="Times New Roman" panose="02020603050405020304" pitchFamily="18" charset="0"/>
                </a:rPr>
                <a:t>（</a:t>
              </a:r>
              <a:r>
                <a:rPr lang="zh-CN" altLang="en-US" sz="2800" b="1" dirty="0">
                  <a:solidFill>
                    <a:srgbClr val="0000FF"/>
                  </a:solidFill>
                  <a:latin typeface="Times New Roman" panose="02020603050405020304" pitchFamily="18" charset="0"/>
                </a:rPr>
                <a:t>起动）</a:t>
              </a:r>
            </a:p>
          </p:txBody>
        </p:sp>
      </p:grpSp>
      <p:grpSp>
        <p:nvGrpSpPr>
          <p:cNvPr id="281612" name="组合 281611"/>
          <p:cNvGrpSpPr/>
          <p:nvPr/>
        </p:nvGrpSpPr>
        <p:grpSpPr>
          <a:xfrm>
            <a:off x="4135438" y="2517775"/>
            <a:ext cx="2503487" cy="3606800"/>
            <a:chOff x="469" y="1610"/>
            <a:chExt cx="1577" cy="2272"/>
          </a:xfrm>
        </p:grpSpPr>
        <p:grpSp>
          <p:nvGrpSpPr>
            <p:cNvPr id="281613" name="组合 281612"/>
            <p:cNvGrpSpPr/>
            <p:nvPr/>
          </p:nvGrpSpPr>
          <p:grpSpPr>
            <a:xfrm>
              <a:off x="813" y="1956"/>
              <a:ext cx="528" cy="288"/>
              <a:chOff x="864" y="768"/>
              <a:chExt cx="528" cy="288"/>
            </a:xfrm>
          </p:grpSpPr>
          <p:sp>
            <p:nvSpPr>
              <p:cNvPr id="281614" name="直接连接符 281613"/>
              <p:cNvSpPr/>
              <p:nvPr/>
            </p:nvSpPr>
            <p:spPr>
              <a:xfrm>
                <a:off x="864" y="768"/>
                <a:ext cx="144" cy="288"/>
              </a:xfrm>
              <a:prstGeom prst="line">
                <a:avLst/>
              </a:prstGeom>
              <a:ln w="38100" cap="flat" cmpd="sng">
                <a:solidFill>
                  <a:srgbClr val="FF0066"/>
                </a:solidFill>
                <a:prstDash val="solid"/>
                <a:headEnd type="none" w="med" len="med"/>
                <a:tailEnd type="none" w="med" len="med"/>
              </a:ln>
            </p:spPr>
          </p:sp>
          <p:sp>
            <p:nvSpPr>
              <p:cNvPr id="281615" name="直接连接符 281614"/>
              <p:cNvSpPr/>
              <p:nvPr/>
            </p:nvSpPr>
            <p:spPr>
              <a:xfrm>
                <a:off x="1056" y="768"/>
                <a:ext cx="144" cy="288"/>
              </a:xfrm>
              <a:prstGeom prst="line">
                <a:avLst/>
              </a:prstGeom>
              <a:ln w="38100" cap="flat" cmpd="sng">
                <a:solidFill>
                  <a:srgbClr val="FF0066"/>
                </a:solidFill>
                <a:prstDash val="solid"/>
                <a:headEnd type="none" w="med" len="med"/>
                <a:tailEnd type="none" w="med" len="med"/>
              </a:ln>
            </p:spPr>
          </p:sp>
          <p:sp>
            <p:nvSpPr>
              <p:cNvPr id="281616" name="直接连接符 281615"/>
              <p:cNvSpPr/>
              <p:nvPr/>
            </p:nvSpPr>
            <p:spPr>
              <a:xfrm>
                <a:off x="1248" y="768"/>
                <a:ext cx="144" cy="288"/>
              </a:xfrm>
              <a:prstGeom prst="line">
                <a:avLst/>
              </a:prstGeom>
              <a:ln w="38100" cap="flat" cmpd="sng">
                <a:solidFill>
                  <a:srgbClr val="FF0066"/>
                </a:solidFill>
                <a:prstDash val="solid"/>
                <a:headEnd type="none" w="med" len="med"/>
                <a:tailEnd type="none" w="med" len="med"/>
              </a:ln>
            </p:spPr>
          </p:sp>
          <p:sp>
            <p:nvSpPr>
              <p:cNvPr id="281617" name="直接连接符 281616"/>
              <p:cNvSpPr/>
              <p:nvPr/>
            </p:nvSpPr>
            <p:spPr>
              <a:xfrm>
                <a:off x="960" y="912"/>
                <a:ext cx="336" cy="0"/>
              </a:xfrm>
              <a:prstGeom prst="line">
                <a:avLst/>
              </a:prstGeom>
              <a:ln w="9525" cap="flat" cmpd="sng">
                <a:solidFill>
                  <a:srgbClr val="FF0066"/>
                </a:solidFill>
                <a:prstDash val="lgDash"/>
                <a:headEnd type="none" w="med" len="med"/>
                <a:tailEnd type="none" w="med" len="med"/>
              </a:ln>
            </p:spPr>
          </p:sp>
        </p:grpSp>
        <p:sp>
          <p:nvSpPr>
            <p:cNvPr id="281618" name="直接连接符 281617"/>
            <p:cNvSpPr/>
            <p:nvPr/>
          </p:nvSpPr>
          <p:spPr>
            <a:xfrm flipH="1">
              <a:off x="972" y="3354"/>
              <a:ext cx="0" cy="314"/>
            </a:xfrm>
            <a:prstGeom prst="line">
              <a:avLst/>
            </a:prstGeom>
            <a:ln w="28575" cap="flat" cmpd="sng">
              <a:solidFill>
                <a:schemeClr val="tx1"/>
              </a:solidFill>
              <a:prstDash val="solid"/>
              <a:headEnd type="none" w="med" len="med"/>
              <a:tailEnd type="none" w="med" len="med"/>
            </a:ln>
          </p:spPr>
        </p:sp>
        <p:sp>
          <p:nvSpPr>
            <p:cNvPr id="281619" name="直接连接符 281618"/>
            <p:cNvSpPr/>
            <p:nvPr/>
          </p:nvSpPr>
          <p:spPr>
            <a:xfrm>
              <a:off x="978" y="2256"/>
              <a:ext cx="0" cy="418"/>
            </a:xfrm>
            <a:prstGeom prst="line">
              <a:avLst/>
            </a:prstGeom>
            <a:ln w="28575" cap="flat" cmpd="sng">
              <a:solidFill>
                <a:schemeClr val="tx1"/>
              </a:solidFill>
              <a:prstDash val="solid"/>
              <a:headEnd type="none" w="med" len="med"/>
              <a:tailEnd type="none" w="med" len="med"/>
            </a:ln>
          </p:spPr>
        </p:sp>
        <p:sp>
          <p:nvSpPr>
            <p:cNvPr id="281620" name="直接连接符 281619"/>
            <p:cNvSpPr/>
            <p:nvPr/>
          </p:nvSpPr>
          <p:spPr>
            <a:xfrm flipH="1">
              <a:off x="1169" y="2256"/>
              <a:ext cx="0" cy="744"/>
            </a:xfrm>
            <a:prstGeom prst="line">
              <a:avLst/>
            </a:prstGeom>
            <a:ln w="28575" cap="flat" cmpd="sng">
              <a:solidFill>
                <a:schemeClr val="tx1"/>
              </a:solidFill>
              <a:prstDash val="solid"/>
              <a:headEnd type="none" w="med" len="med"/>
              <a:tailEnd type="none" w="med" len="med"/>
            </a:ln>
          </p:spPr>
        </p:sp>
        <p:sp>
          <p:nvSpPr>
            <p:cNvPr id="281621" name="直接连接符 281620"/>
            <p:cNvSpPr/>
            <p:nvPr/>
          </p:nvSpPr>
          <p:spPr>
            <a:xfrm flipH="1">
              <a:off x="1356" y="2256"/>
              <a:ext cx="0" cy="390"/>
            </a:xfrm>
            <a:prstGeom prst="line">
              <a:avLst/>
            </a:prstGeom>
            <a:ln w="28575" cap="flat" cmpd="sng">
              <a:solidFill>
                <a:schemeClr val="tx1"/>
              </a:solidFill>
              <a:prstDash val="solid"/>
              <a:headEnd type="none" w="med" len="med"/>
              <a:tailEnd type="none" w="med" len="med"/>
            </a:ln>
          </p:spPr>
        </p:sp>
        <p:sp>
          <p:nvSpPr>
            <p:cNvPr id="281622" name="直接连接符 281621"/>
            <p:cNvSpPr/>
            <p:nvPr/>
          </p:nvSpPr>
          <p:spPr>
            <a:xfrm>
              <a:off x="943" y="1668"/>
              <a:ext cx="0" cy="288"/>
            </a:xfrm>
            <a:prstGeom prst="line">
              <a:avLst/>
            </a:prstGeom>
            <a:ln w="28575" cap="flat" cmpd="sng">
              <a:solidFill>
                <a:schemeClr val="tx1"/>
              </a:solidFill>
              <a:prstDash val="solid"/>
              <a:headEnd type="none" w="med" len="med"/>
              <a:tailEnd type="none" w="med" len="med"/>
            </a:ln>
          </p:spPr>
        </p:sp>
        <p:sp>
          <p:nvSpPr>
            <p:cNvPr id="281623" name="直接连接符 281622"/>
            <p:cNvSpPr/>
            <p:nvPr/>
          </p:nvSpPr>
          <p:spPr>
            <a:xfrm>
              <a:off x="1135" y="1668"/>
              <a:ext cx="0" cy="288"/>
            </a:xfrm>
            <a:prstGeom prst="line">
              <a:avLst/>
            </a:prstGeom>
            <a:ln w="28575" cap="flat" cmpd="sng">
              <a:solidFill>
                <a:schemeClr val="tx1"/>
              </a:solidFill>
              <a:prstDash val="solid"/>
              <a:headEnd type="none" w="med" len="med"/>
              <a:tailEnd type="none" w="med" len="med"/>
            </a:ln>
          </p:spPr>
        </p:sp>
        <p:sp>
          <p:nvSpPr>
            <p:cNvPr id="281624" name="直接连接符 281623"/>
            <p:cNvSpPr/>
            <p:nvPr/>
          </p:nvSpPr>
          <p:spPr>
            <a:xfrm>
              <a:off x="1327" y="1668"/>
              <a:ext cx="0" cy="288"/>
            </a:xfrm>
            <a:prstGeom prst="line">
              <a:avLst/>
            </a:prstGeom>
            <a:ln w="28575" cap="flat" cmpd="sng">
              <a:solidFill>
                <a:schemeClr val="tx1"/>
              </a:solidFill>
              <a:prstDash val="solid"/>
              <a:headEnd type="none" w="med" len="med"/>
              <a:tailEnd type="none" w="med" len="med"/>
            </a:ln>
          </p:spPr>
        </p:sp>
        <p:sp>
          <p:nvSpPr>
            <p:cNvPr id="281625" name="直接连接符 281624"/>
            <p:cNvSpPr/>
            <p:nvPr/>
          </p:nvSpPr>
          <p:spPr>
            <a:xfrm>
              <a:off x="1357" y="2644"/>
              <a:ext cx="0" cy="344"/>
            </a:xfrm>
            <a:prstGeom prst="line">
              <a:avLst/>
            </a:prstGeom>
            <a:ln w="28575" cap="flat" cmpd="sng">
              <a:solidFill>
                <a:schemeClr val="tx1"/>
              </a:solidFill>
              <a:prstDash val="solid"/>
              <a:headEnd type="none" w="med" len="med"/>
              <a:tailEnd type="none" w="med" len="med"/>
            </a:ln>
          </p:spPr>
        </p:sp>
        <p:grpSp>
          <p:nvGrpSpPr>
            <p:cNvPr id="281626" name="组合 281625"/>
            <p:cNvGrpSpPr/>
            <p:nvPr/>
          </p:nvGrpSpPr>
          <p:grpSpPr>
            <a:xfrm>
              <a:off x="1502" y="3103"/>
              <a:ext cx="528" cy="288"/>
              <a:chOff x="864" y="768"/>
              <a:chExt cx="528" cy="288"/>
            </a:xfrm>
          </p:grpSpPr>
          <p:sp>
            <p:nvSpPr>
              <p:cNvPr id="281627" name="直接连接符 281626"/>
              <p:cNvSpPr/>
              <p:nvPr/>
            </p:nvSpPr>
            <p:spPr>
              <a:xfrm>
                <a:off x="864" y="768"/>
                <a:ext cx="144" cy="288"/>
              </a:xfrm>
              <a:prstGeom prst="line">
                <a:avLst/>
              </a:prstGeom>
              <a:ln w="38100" cap="flat" cmpd="sng">
                <a:solidFill>
                  <a:srgbClr val="FF0066"/>
                </a:solidFill>
                <a:prstDash val="solid"/>
                <a:headEnd type="none" w="med" len="med"/>
                <a:tailEnd type="none" w="med" len="med"/>
              </a:ln>
            </p:spPr>
          </p:sp>
          <p:sp>
            <p:nvSpPr>
              <p:cNvPr id="281628" name="直接连接符 281627"/>
              <p:cNvSpPr/>
              <p:nvPr/>
            </p:nvSpPr>
            <p:spPr>
              <a:xfrm>
                <a:off x="1056" y="768"/>
                <a:ext cx="144" cy="288"/>
              </a:xfrm>
              <a:prstGeom prst="line">
                <a:avLst/>
              </a:prstGeom>
              <a:ln w="38100" cap="flat" cmpd="sng">
                <a:solidFill>
                  <a:srgbClr val="FF0066"/>
                </a:solidFill>
                <a:prstDash val="solid"/>
                <a:headEnd type="none" w="med" len="med"/>
                <a:tailEnd type="none" w="med" len="med"/>
              </a:ln>
            </p:spPr>
          </p:sp>
          <p:sp>
            <p:nvSpPr>
              <p:cNvPr id="281629" name="直接连接符 281628"/>
              <p:cNvSpPr/>
              <p:nvPr/>
            </p:nvSpPr>
            <p:spPr>
              <a:xfrm>
                <a:off x="1248" y="768"/>
                <a:ext cx="144" cy="288"/>
              </a:xfrm>
              <a:prstGeom prst="line">
                <a:avLst/>
              </a:prstGeom>
              <a:ln w="38100" cap="flat" cmpd="sng">
                <a:solidFill>
                  <a:srgbClr val="FF0066"/>
                </a:solidFill>
                <a:prstDash val="solid"/>
                <a:headEnd type="none" w="med" len="med"/>
                <a:tailEnd type="none" w="med" len="med"/>
              </a:ln>
            </p:spPr>
          </p:sp>
          <p:sp>
            <p:nvSpPr>
              <p:cNvPr id="281630" name="直接连接符 281629"/>
              <p:cNvSpPr/>
              <p:nvPr/>
            </p:nvSpPr>
            <p:spPr>
              <a:xfrm>
                <a:off x="960" y="912"/>
                <a:ext cx="336" cy="0"/>
              </a:xfrm>
              <a:prstGeom prst="line">
                <a:avLst/>
              </a:prstGeom>
              <a:ln w="9525" cap="flat" cmpd="sng">
                <a:solidFill>
                  <a:srgbClr val="FF0066"/>
                </a:solidFill>
                <a:prstDash val="lgDash"/>
                <a:headEnd type="none" w="med" len="med"/>
                <a:tailEnd type="none" w="med" len="med"/>
              </a:ln>
            </p:spPr>
          </p:sp>
        </p:grpSp>
        <p:sp>
          <p:nvSpPr>
            <p:cNvPr id="281631" name="直接连接符 281630"/>
            <p:cNvSpPr/>
            <p:nvPr/>
          </p:nvSpPr>
          <p:spPr>
            <a:xfrm>
              <a:off x="1645" y="3387"/>
              <a:ext cx="0" cy="180"/>
            </a:xfrm>
            <a:prstGeom prst="line">
              <a:avLst/>
            </a:prstGeom>
            <a:ln w="28575" cap="flat" cmpd="sng">
              <a:solidFill>
                <a:schemeClr val="tx1"/>
              </a:solidFill>
              <a:prstDash val="solid"/>
              <a:headEnd type="none" w="med" len="med"/>
              <a:tailEnd type="none" w="med" len="med"/>
            </a:ln>
          </p:spPr>
        </p:sp>
        <p:sp>
          <p:nvSpPr>
            <p:cNvPr id="281632" name="直接连接符 281631"/>
            <p:cNvSpPr/>
            <p:nvPr/>
          </p:nvSpPr>
          <p:spPr>
            <a:xfrm flipH="1">
              <a:off x="1838" y="3380"/>
              <a:ext cx="1" cy="289"/>
            </a:xfrm>
            <a:prstGeom prst="line">
              <a:avLst/>
            </a:prstGeom>
            <a:ln w="28575" cap="flat" cmpd="sng">
              <a:solidFill>
                <a:schemeClr val="tx1"/>
              </a:solidFill>
              <a:prstDash val="solid"/>
              <a:headEnd type="none" w="med" len="med"/>
              <a:tailEnd type="none" w="med" len="med"/>
            </a:ln>
          </p:spPr>
        </p:sp>
        <p:sp>
          <p:nvSpPr>
            <p:cNvPr id="281633" name="直接连接符 281632"/>
            <p:cNvSpPr/>
            <p:nvPr/>
          </p:nvSpPr>
          <p:spPr>
            <a:xfrm flipH="1">
              <a:off x="1658" y="2886"/>
              <a:ext cx="0" cy="273"/>
            </a:xfrm>
            <a:prstGeom prst="line">
              <a:avLst/>
            </a:prstGeom>
            <a:ln w="28575" cap="flat" cmpd="sng">
              <a:solidFill>
                <a:schemeClr val="tx1"/>
              </a:solidFill>
              <a:prstDash val="solid"/>
              <a:headEnd type="none" w="med" len="med"/>
              <a:tailEnd type="none" w="med" len="med"/>
            </a:ln>
          </p:spPr>
        </p:sp>
        <p:sp>
          <p:nvSpPr>
            <p:cNvPr id="281634" name="直接连接符 281633"/>
            <p:cNvSpPr/>
            <p:nvPr/>
          </p:nvSpPr>
          <p:spPr>
            <a:xfrm>
              <a:off x="1850" y="2772"/>
              <a:ext cx="0" cy="387"/>
            </a:xfrm>
            <a:prstGeom prst="line">
              <a:avLst/>
            </a:prstGeom>
            <a:ln w="28575" cap="flat" cmpd="sng">
              <a:solidFill>
                <a:schemeClr val="tx1"/>
              </a:solidFill>
              <a:prstDash val="solid"/>
              <a:headEnd type="none" w="med" len="med"/>
              <a:tailEnd type="none" w="med" len="med"/>
            </a:ln>
          </p:spPr>
        </p:sp>
        <p:sp>
          <p:nvSpPr>
            <p:cNvPr id="281635" name="直接连接符 281634"/>
            <p:cNvSpPr/>
            <p:nvPr/>
          </p:nvSpPr>
          <p:spPr>
            <a:xfrm>
              <a:off x="2040" y="2669"/>
              <a:ext cx="0" cy="487"/>
            </a:xfrm>
            <a:prstGeom prst="line">
              <a:avLst/>
            </a:prstGeom>
            <a:ln w="28575" cap="flat" cmpd="sng">
              <a:solidFill>
                <a:schemeClr val="tx1"/>
              </a:solidFill>
              <a:prstDash val="solid"/>
              <a:headEnd type="none" w="med" len="med"/>
              <a:tailEnd type="none" w="med" len="med"/>
            </a:ln>
          </p:spPr>
        </p:sp>
        <p:sp>
          <p:nvSpPr>
            <p:cNvPr id="281636" name="直接连接符 281635"/>
            <p:cNvSpPr/>
            <p:nvPr/>
          </p:nvSpPr>
          <p:spPr>
            <a:xfrm flipH="1">
              <a:off x="1349" y="2879"/>
              <a:ext cx="315" cy="0"/>
            </a:xfrm>
            <a:prstGeom prst="line">
              <a:avLst/>
            </a:prstGeom>
            <a:ln w="28575" cap="flat" cmpd="sng">
              <a:solidFill>
                <a:schemeClr val="tx1"/>
              </a:solidFill>
              <a:prstDash val="solid"/>
              <a:headEnd type="none" w="med" len="med"/>
              <a:tailEnd type="none" w="med" len="med"/>
            </a:ln>
          </p:spPr>
        </p:sp>
        <p:sp>
          <p:nvSpPr>
            <p:cNvPr id="281637" name="直接连接符 281636"/>
            <p:cNvSpPr/>
            <p:nvPr/>
          </p:nvSpPr>
          <p:spPr>
            <a:xfrm flipH="1" flipV="1">
              <a:off x="978" y="2665"/>
              <a:ext cx="1068" cy="0"/>
            </a:xfrm>
            <a:prstGeom prst="line">
              <a:avLst/>
            </a:prstGeom>
            <a:ln w="28575" cap="flat" cmpd="sng">
              <a:solidFill>
                <a:schemeClr val="tx1"/>
              </a:solidFill>
              <a:prstDash val="solid"/>
              <a:headEnd type="none" w="med" len="med"/>
              <a:tailEnd type="none" w="med" len="med"/>
            </a:ln>
          </p:spPr>
        </p:sp>
        <p:sp>
          <p:nvSpPr>
            <p:cNvPr id="281638" name="直接连接符 281637"/>
            <p:cNvSpPr/>
            <p:nvPr/>
          </p:nvSpPr>
          <p:spPr>
            <a:xfrm>
              <a:off x="968" y="2653"/>
              <a:ext cx="0" cy="344"/>
            </a:xfrm>
            <a:prstGeom prst="line">
              <a:avLst/>
            </a:prstGeom>
            <a:ln w="28575" cap="flat" cmpd="sng">
              <a:solidFill>
                <a:schemeClr val="tx1"/>
              </a:solidFill>
              <a:prstDash val="solid"/>
              <a:headEnd type="none" w="med" len="med"/>
              <a:tailEnd type="none" w="med" len="med"/>
            </a:ln>
          </p:spPr>
        </p:sp>
        <p:sp>
          <p:nvSpPr>
            <p:cNvPr id="281639" name="直接连接符 281638"/>
            <p:cNvSpPr/>
            <p:nvPr/>
          </p:nvSpPr>
          <p:spPr>
            <a:xfrm flipH="1">
              <a:off x="971" y="3662"/>
              <a:ext cx="869" cy="0"/>
            </a:xfrm>
            <a:prstGeom prst="line">
              <a:avLst/>
            </a:prstGeom>
            <a:ln w="28575" cap="flat" cmpd="sng">
              <a:solidFill>
                <a:schemeClr val="tx1"/>
              </a:solidFill>
              <a:prstDash val="solid"/>
              <a:headEnd type="none" w="med" len="med"/>
              <a:tailEnd type="none" w="med" len="med"/>
            </a:ln>
          </p:spPr>
        </p:sp>
        <p:sp>
          <p:nvSpPr>
            <p:cNvPr id="281640" name="直接连接符 281639"/>
            <p:cNvSpPr/>
            <p:nvPr/>
          </p:nvSpPr>
          <p:spPr>
            <a:xfrm flipH="1">
              <a:off x="1162" y="3566"/>
              <a:ext cx="487" cy="0"/>
            </a:xfrm>
            <a:prstGeom prst="line">
              <a:avLst/>
            </a:prstGeom>
            <a:ln w="28575" cap="flat" cmpd="sng">
              <a:solidFill>
                <a:schemeClr val="tx1"/>
              </a:solidFill>
              <a:prstDash val="solid"/>
              <a:headEnd type="none" w="med" len="med"/>
              <a:tailEnd type="none" w="med" len="med"/>
            </a:ln>
          </p:spPr>
        </p:sp>
        <p:sp>
          <p:nvSpPr>
            <p:cNvPr id="281641" name="椭圆 281640"/>
            <p:cNvSpPr/>
            <p:nvPr/>
          </p:nvSpPr>
          <p:spPr>
            <a:xfrm>
              <a:off x="792" y="2839"/>
              <a:ext cx="680" cy="673"/>
            </a:xfrm>
            <a:prstGeom prst="ellipse">
              <a:avLst/>
            </a:prstGeom>
            <a:noFill/>
            <a:ln w="38100" cap="flat" cmpd="sng">
              <a:solidFill>
                <a:srgbClr val="008000"/>
              </a:solidFill>
              <a:prstDash val="solid"/>
              <a:headEnd type="none" w="med" len="med"/>
              <a:tailEnd type="none" w="med" len="med"/>
            </a:ln>
          </p:spPr>
          <p:txBody>
            <a:bodyPr/>
            <a:lstStyle/>
            <a:p>
              <a:endParaRPr lang="zh-CN" altLang="en-US"/>
            </a:p>
          </p:txBody>
        </p:sp>
        <p:sp>
          <p:nvSpPr>
            <p:cNvPr id="281642" name="直接连接符 281641"/>
            <p:cNvSpPr/>
            <p:nvPr/>
          </p:nvSpPr>
          <p:spPr>
            <a:xfrm flipH="1">
              <a:off x="1649" y="3732"/>
              <a:ext cx="0" cy="143"/>
            </a:xfrm>
            <a:prstGeom prst="line">
              <a:avLst/>
            </a:prstGeom>
            <a:ln w="38100" cap="flat" cmpd="sng">
              <a:solidFill>
                <a:srgbClr val="008000"/>
              </a:solidFill>
              <a:prstDash val="solid"/>
              <a:headEnd type="none" w="med" len="med"/>
              <a:tailEnd type="none" w="med" len="med"/>
            </a:ln>
          </p:spPr>
        </p:sp>
        <p:sp>
          <p:nvSpPr>
            <p:cNvPr id="281643" name="直接连接符 281642"/>
            <p:cNvSpPr/>
            <p:nvPr/>
          </p:nvSpPr>
          <p:spPr>
            <a:xfrm flipH="1" flipV="1">
              <a:off x="1638" y="3874"/>
              <a:ext cx="402" cy="0"/>
            </a:xfrm>
            <a:prstGeom prst="line">
              <a:avLst/>
            </a:prstGeom>
            <a:ln w="38100" cap="flat" cmpd="sng">
              <a:solidFill>
                <a:srgbClr val="008000"/>
              </a:solidFill>
              <a:prstDash val="solid"/>
              <a:headEnd type="none" w="med" len="med"/>
              <a:tailEnd type="none" w="med" len="med"/>
            </a:ln>
          </p:spPr>
        </p:sp>
        <p:sp>
          <p:nvSpPr>
            <p:cNvPr id="281644" name="直接连接符 281643"/>
            <p:cNvSpPr/>
            <p:nvPr/>
          </p:nvSpPr>
          <p:spPr>
            <a:xfrm>
              <a:off x="1850" y="3726"/>
              <a:ext cx="0" cy="156"/>
            </a:xfrm>
            <a:prstGeom prst="line">
              <a:avLst/>
            </a:prstGeom>
            <a:ln w="38100" cap="flat" cmpd="sng">
              <a:solidFill>
                <a:srgbClr val="008000"/>
              </a:solidFill>
              <a:prstDash val="solid"/>
              <a:headEnd type="none" w="med" len="med"/>
              <a:tailEnd type="none" w="med" len="med"/>
            </a:ln>
          </p:spPr>
        </p:sp>
        <p:grpSp>
          <p:nvGrpSpPr>
            <p:cNvPr id="281645" name="组合 281644"/>
            <p:cNvGrpSpPr/>
            <p:nvPr/>
          </p:nvGrpSpPr>
          <p:grpSpPr>
            <a:xfrm>
              <a:off x="930" y="2980"/>
              <a:ext cx="48" cy="389"/>
              <a:chOff x="2994" y="3624"/>
              <a:chExt cx="48" cy="353"/>
            </a:xfrm>
          </p:grpSpPr>
          <p:sp>
            <p:nvSpPr>
              <p:cNvPr id="281646" name="新月形 281645"/>
              <p:cNvSpPr/>
              <p:nvPr/>
            </p:nvSpPr>
            <p:spPr>
              <a:xfrm>
                <a:off x="2994" y="3624"/>
                <a:ext cx="48" cy="117"/>
              </a:xfrm>
              <a:prstGeom prst="moon">
                <a:avLst>
                  <a:gd name="adj" fmla="val 3819"/>
                </a:avLst>
              </a:prstGeom>
              <a:solidFill>
                <a:schemeClr val="accent1"/>
              </a:solidFill>
              <a:ln w="38100" cap="flat" cmpd="sng">
                <a:solidFill>
                  <a:srgbClr val="008000"/>
                </a:solidFill>
                <a:prstDash val="solid"/>
                <a:miter/>
                <a:headEnd type="none" w="med" len="med"/>
                <a:tailEnd type="none" w="med" len="med"/>
              </a:ln>
            </p:spPr>
            <p:txBody>
              <a:bodyPr/>
              <a:lstStyle/>
              <a:p>
                <a:endParaRPr lang="zh-CN" altLang="en-US"/>
              </a:p>
            </p:txBody>
          </p:sp>
          <p:sp>
            <p:nvSpPr>
              <p:cNvPr id="281647" name="新月形 281646"/>
              <p:cNvSpPr/>
              <p:nvPr/>
            </p:nvSpPr>
            <p:spPr>
              <a:xfrm>
                <a:off x="2994" y="3742"/>
                <a:ext cx="48" cy="117"/>
              </a:xfrm>
              <a:prstGeom prst="moon">
                <a:avLst>
                  <a:gd name="adj" fmla="val 3819"/>
                </a:avLst>
              </a:prstGeom>
              <a:solidFill>
                <a:schemeClr val="accent1"/>
              </a:solidFill>
              <a:ln w="38100" cap="flat" cmpd="sng">
                <a:solidFill>
                  <a:srgbClr val="008000"/>
                </a:solidFill>
                <a:prstDash val="solid"/>
                <a:miter/>
                <a:headEnd type="none" w="med" len="med"/>
                <a:tailEnd type="none" w="med" len="med"/>
              </a:ln>
            </p:spPr>
            <p:txBody>
              <a:bodyPr/>
              <a:lstStyle/>
              <a:p>
                <a:endParaRPr lang="zh-CN" altLang="en-US"/>
              </a:p>
            </p:txBody>
          </p:sp>
          <p:sp>
            <p:nvSpPr>
              <p:cNvPr id="281648" name="新月形 281647"/>
              <p:cNvSpPr/>
              <p:nvPr/>
            </p:nvSpPr>
            <p:spPr>
              <a:xfrm>
                <a:off x="2994" y="3860"/>
                <a:ext cx="48" cy="117"/>
              </a:xfrm>
              <a:prstGeom prst="moon">
                <a:avLst>
                  <a:gd name="adj" fmla="val 3819"/>
                </a:avLst>
              </a:prstGeom>
              <a:solidFill>
                <a:schemeClr val="accent1"/>
              </a:solidFill>
              <a:ln w="38100" cap="flat" cmpd="sng">
                <a:solidFill>
                  <a:srgbClr val="008000"/>
                </a:solidFill>
                <a:prstDash val="solid"/>
                <a:miter/>
                <a:headEnd type="none" w="med" len="med"/>
                <a:tailEnd type="none" w="med" len="med"/>
              </a:ln>
            </p:spPr>
            <p:txBody>
              <a:bodyPr/>
              <a:lstStyle/>
              <a:p>
                <a:endParaRPr lang="zh-CN" altLang="en-US"/>
              </a:p>
            </p:txBody>
          </p:sp>
        </p:grpSp>
        <p:sp>
          <p:nvSpPr>
            <p:cNvPr id="281649" name="椭圆 281648"/>
            <p:cNvSpPr/>
            <p:nvPr/>
          </p:nvSpPr>
          <p:spPr>
            <a:xfrm>
              <a:off x="1101" y="1610"/>
              <a:ext cx="66" cy="66"/>
            </a:xfrm>
            <a:prstGeom prst="ellipse">
              <a:avLst/>
            </a:prstGeom>
            <a:solidFill>
              <a:schemeClr val="bg1"/>
            </a:solidFill>
            <a:ln w="19050" cap="flat" cmpd="sng">
              <a:solidFill>
                <a:schemeClr val="tx1"/>
              </a:solidFill>
              <a:prstDash val="solid"/>
              <a:headEnd type="none" w="med" len="med"/>
              <a:tailEnd type="none" w="med" len="med"/>
            </a:ln>
          </p:spPr>
          <p:txBody>
            <a:bodyPr/>
            <a:lstStyle/>
            <a:p>
              <a:endParaRPr lang="zh-CN" altLang="en-US"/>
            </a:p>
          </p:txBody>
        </p:sp>
        <p:sp>
          <p:nvSpPr>
            <p:cNvPr id="281650" name="椭圆 281649"/>
            <p:cNvSpPr/>
            <p:nvPr/>
          </p:nvSpPr>
          <p:spPr>
            <a:xfrm>
              <a:off x="917" y="1622"/>
              <a:ext cx="66" cy="66"/>
            </a:xfrm>
            <a:prstGeom prst="ellipse">
              <a:avLst/>
            </a:prstGeom>
            <a:solidFill>
              <a:schemeClr val="bg1"/>
            </a:solidFill>
            <a:ln w="19050" cap="flat" cmpd="sng">
              <a:solidFill>
                <a:schemeClr val="tx1"/>
              </a:solidFill>
              <a:prstDash val="solid"/>
              <a:headEnd type="none" w="med" len="med"/>
              <a:tailEnd type="none" w="med" len="med"/>
            </a:ln>
          </p:spPr>
          <p:txBody>
            <a:bodyPr/>
            <a:lstStyle/>
            <a:p>
              <a:endParaRPr lang="zh-CN" altLang="en-US"/>
            </a:p>
          </p:txBody>
        </p:sp>
        <p:sp>
          <p:nvSpPr>
            <p:cNvPr id="281651" name="椭圆 281650"/>
            <p:cNvSpPr/>
            <p:nvPr/>
          </p:nvSpPr>
          <p:spPr>
            <a:xfrm>
              <a:off x="1288" y="1610"/>
              <a:ext cx="66" cy="66"/>
            </a:xfrm>
            <a:prstGeom prst="ellipse">
              <a:avLst/>
            </a:prstGeom>
            <a:solidFill>
              <a:schemeClr val="bg1"/>
            </a:solidFill>
            <a:ln w="19050" cap="flat" cmpd="sng">
              <a:solidFill>
                <a:schemeClr val="tx1"/>
              </a:solidFill>
              <a:prstDash val="solid"/>
              <a:headEnd type="none" w="med" len="med"/>
              <a:tailEnd type="none" w="med" len="med"/>
            </a:ln>
          </p:spPr>
          <p:txBody>
            <a:bodyPr/>
            <a:lstStyle/>
            <a:p>
              <a:endParaRPr lang="zh-CN" altLang="en-US"/>
            </a:p>
          </p:txBody>
        </p:sp>
        <p:sp>
          <p:nvSpPr>
            <p:cNvPr id="281652" name="文本框 281651"/>
            <p:cNvSpPr txBox="1"/>
            <p:nvPr/>
          </p:nvSpPr>
          <p:spPr>
            <a:xfrm>
              <a:off x="469" y="1927"/>
              <a:ext cx="0" cy="230"/>
            </a:xfrm>
            <a:prstGeom prst="rect">
              <a:avLst/>
            </a:prstGeom>
            <a:noFill/>
            <a:ln w="9525">
              <a:noFill/>
            </a:ln>
          </p:spPr>
          <p:txBody>
            <a:bodyPr wrap="none" lIns="0" tIns="0" rIns="0" bIns="0" anchor="t" anchorCtr="0">
              <a:spAutoFit/>
            </a:bodyPr>
            <a:lstStyle/>
            <a:p>
              <a:endParaRPr lang="zh-CN" altLang="en-US" b="1" dirty="0">
                <a:solidFill>
                  <a:srgbClr val="9900FF"/>
                </a:solidFill>
                <a:latin typeface="Times New Roman" panose="02020603050405020304" pitchFamily="18" charset="0"/>
              </a:endParaRPr>
            </a:p>
          </p:txBody>
        </p:sp>
        <p:grpSp>
          <p:nvGrpSpPr>
            <p:cNvPr id="281653" name="组合 281652"/>
            <p:cNvGrpSpPr/>
            <p:nvPr/>
          </p:nvGrpSpPr>
          <p:grpSpPr>
            <a:xfrm>
              <a:off x="1314" y="2980"/>
              <a:ext cx="55" cy="395"/>
              <a:chOff x="1338" y="2244"/>
              <a:chExt cx="55" cy="395"/>
            </a:xfrm>
          </p:grpSpPr>
          <p:grpSp>
            <p:nvGrpSpPr>
              <p:cNvPr id="281654" name="组合 281653"/>
              <p:cNvGrpSpPr/>
              <p:nvPr/>
            </p:nvGrpSpPr>
            <p:grpSpPr>
              <a:xfrm>
                <a:off x="1345" y="2244"/>
                <a:ext cx="48" cy="259"/>
                <a:chOff x="1399" y="2554"/>
                <a:chExt cx="48" cy="259"/>
              </a:xfrm>
            </p:grpSpPr>
            <p:sp>
              <p:nvSpPr>
                <p:cNvPr id="281655" name="新月形 281654"/>
                <p:cNvSpPr/>
                <p:nvPr/>
              </p:nvSpPr>
              <p:spPr>
                <a:xfrm>
                  <a:off x="1399" y="2554"/>
                  <a:ext cx="48" cy="129"/>
                </a:xfrm>
                <a:prstGeom prst="moon">
                  <a:avLst>
                    <a:gd name="adj" fmla="val 3819"/>
                  </a:avLst>
                </a:prstGeom>
                <a:solidFill>
                  <a:schemeClr val="accent1"/>
                </a:solidFill>
                <a:ln w="38100" cap="flat" cmpd="sng">
                  <a:solidFill>
                    <a:srgbClr val="008000"/>
                  </a:solidFill>
                  <a:prstDash val="solid"/>
                  <a:miter/>
                  <a:headEnd type="none" w="med" len="med"/>
                  <a:tailEnd type="none" w="med" len="med"/>
                </a:ln>
              </p:spPr>
              <p:txBody>
                <a:bodyPr/>
                <a:lstStyle/>
                <a:p>
                  <a:endParaRPr lang="zh-CN" altLang="en-US"/>
                </a:p>
              </p:txBody>
            </p:sp>
            <p:sp>
              <p:nvSpPr>
                <p:cNvPr id="281656" name="新月形 281655"/>
                <p:cNvSpPr/>
                <p:nvPr/>
              </p:nvSpPr>
              <p:spPr>
                <a:xfrm>
                  <a:off x="1399" y="2684"/>
                  <a:ext cx="48" cy="129"/>
                </a:xfrm>
                <a:prstGeom prst="moon">
                  <a:avLst>
                    <a:gd name="adj" fmla="val 3819"/>
                  </a:avLst>
                </a:prstGeom>
                <a:solidFill>
                  <a:schemeClr val="accent1"/>
                </a:solidFill>
                <a:ln w="38100" cap="flat" cmpd="sng">
                  <a:solidFill>
                    <a:srgbClr val="008000"/>
                  </a:solidFill>
                  <a:prstDash val="solid"/>
                  <a:miter/>
                  <a:headEnd type="none" w="med" len="med"/>
                  <a:tailEnd type="none" w="med" len="med"/>
                </a:ln>
              </p:spPr>
              <p:txBody>
                <a:bodyPr/>
                <a:lstStyle/>
                <a:p>
                  <a:endParaRPr lang="zh-CN" altLang="en-US"/>
                </a:p>
              </p:txBody>
            </p:sp>
          </p:grpSp>
          <p:sp>
            <p:nvSpPr>
              <p:cNvPr id="281657" name="新月形 281656"/>
              <p:cNvSpPr/>
              <p:nvPr/>
            </p:nvSpPr>
            <p:spPr>
              <a:xfrm>
                <a:off x="1338" y="2510"/>
                <a:ext cx="48" cy="129"/>
              </a:xfrm>
              <a:prstGeom prst="moon">
                <a:avLst>
                  <a:gd name="adj" fmla="val 3819"/>
                </a:avLst>
              </a:prstGeom>
              <a:solidFill>
                <a:schemeClr val="accent1"/>
              </a:solidFill>
              <a:ln w="38100" cap="flat" cmpd="sng">
                <a:solidFill>
                  <a:srgbClr val="008000"/>
                </a:solidFill>
                <a:prstDash val="solid"/>
                <a:miter/>
                <a:headEnd type="none" w="med" len="med"/>
                <a:tailEnd type="none" w="med" len="med"/>
              </a:ln>
            </p:spPr>
            <p:txBody>
              <a:bodyPr/>
              <a:lstStyle/>
              <a:p>
                <a:endParaRPr lang="zh-CN" altLang="en-US"/>
              </a:p>
            </p:txBody>
          </p:sp>
        </p:grpSp>
        <p:sp>
          <p:nvSpPr>
            <p:cNvPr id="281658" name="直接连接符 281657"/>
            <p:cNvSpPr/>
            <p:nvPr/>
          </p:nvSpPr>
          <p:spPr>
            <a:xfrm>
              <a:off x="1170" y="3378"/>
              <a:ext cx="0" cy="204"/>
            </a:xfrm>
            <a:prstGeom prst="line">
              <a:avLst/>
            </a:prstGeom>
            <a:ln w="28575" cap="flat" cmpd="sng">
              <a:solidFill>
                <a:schemeClr val="tx1"/>
              </a:solidFill>
              <a:prstDash val="solid"/>
              <a:headEnd type="none" w="med" len="med"/>
              <a:tailEnd type="none" w="med" len="med"/>
            </a:ln>
          </p:spPr>
        </p:sp>
        <p:sp>
          <p:nvSpPr>
            <p:cNvPr id="281659" name="直接连接符 281658"/>
            <p:cNvSpPr/>
            <p:nvPr/>
          </p:nvSpPr>
          <p:spPr>
            <a:xfrm flipH="1">
              <a:off x="1350" y="3366"/>
              <a:ext cx="0" cy="132"/>
            </a:xfrm>
            <a:prstGeom prst="line">
              <a:avLst/>
            </a:prstGeom>
            <a:ln w="28575" cap="flat" cmpd="sng">
              <a:solidFill>
                <a:schemeClr val="tx1"/>
              </a:solidFill>
              <a:prstDash val="solid"/>
              <a:headEnd type="none" w="med" len="med"/>
              <a:tailEnd type="none" w="med" len="med"/>
            </a:ln>
          </p:spPr>
        </p:sp>
        <p:sp>
          <p:nvSpPr>
            <p:cNvPr id="281660" name="直接连接符 281659"/>
            <p:cNvSpPr/>
            <p:nvPr/>
          </p:nvSpPr>
          <p:spPr>
            <a:xfrm>
              <a:off x="2032" y="3732"/>
              <a:ext cx="0" cy="146"/>
            </a:xfrm>
            <a:prstGeom prst="line">
              <a:avLst/>
            </a:prstGeom>
            <a:ln w="38100" cap="flat" cmpd="sng">
              <a:solidFill>
                <a:srgbClr val="008000"/>
              </a:solidFill>
              <a:prstDash val="solid"/>
              <a:headEnd type="none" w="med" len="med"/>
              <a:tailEnd type="none" w="med" len="med"/>
            </a:ln>
          </p:spPr>
        </p:sp>
        <p:sp>
          <p:nvSpPr>
            <p:cNvPr id="281661" name="直接连接符 281660"/>
            <p:cNvSpPr/>
            <p:nvPr/>
          </p:nvSpPr>
          <p:spPr>
            <a:xfrm flipH="1">
              <a:off x="2028" y="3366"/>
              <a:ext cx="0" cy="132"/>
            </a:xfrm>
            <a:prstGeom prst="line">
              <a:avLst/>
            </a:prstGeom>
            <a:ln w="28575" cap="flat" cmpd="sng">
              <a:solidFill>
                <a:schemeClr val="tx1"/>
              </a:solidFill>
              <a:prstDash val="solid"/>
              <a:headEnd type="none" w="med" len="med"/>
              <a:tailEnd type="none" w="med" len="med"/>
            </a:ln>
          </p:spPr>
        </p:sp>
        <p:sp>
          <p:nvSpPr>
            <p:cNvPr id="281662" name="直接连接符 281661"/>
            <p:cNvSpPr/>
            <p:nvPr/>
          </p:nvSpPr>
          <p:spPr>
            <a:xfrm flipH="1">
              <a:off x="1344" y="3486"/>
              <a:ext cx="678" cy="0"/>
            </a:xfrm>
            <a:prstGeom prst="line">
              <a:avLst/>
            </a:prstGeom>
            <a:ln w="28575" cap="flat" cmpd="sng">
              <a:solidFill>
                <a:schemeClr val="tx1"/>
              </a:solidFill>
              <a:prstDash val="solid"/>
              <a:headEnd type="none" w="med" len="med"/>
              <a:tailEnd type="none" w="med" len="med"/>
            </a:ln>
          </p:spPr>
        </p:sp>
        <p:sp>
          <p:nvSpPr>
            <p:cNvPr id="281663" name="直接连接符 281662"/>
            <p:cNvSpPr/>
            <p:nvPr/>
          </p:nvSpPr>
          <p:spPr>
            <a:xfrm flipH="1" flipV="1">
              <a:off x="1152" y="2778"/>
              <a:ext cx="690" cy="0"/>
            </a:xfrm>
            <a:prstGeom prst="line">
              <a:avLst/>
            </a:prstGeom>
            <a:ln w="28575" cap="flat" cmpd="sng">
              <a:solidFill>
                <a:schemeClr val="tx1"/>
              </a:solidFill>
              <a:prstDash val="solid"/>
              <a:headEnd type="none" w="med" len="med"/>
              <a:tailEnd type="none" w="med" len="med"/>
            </a:ln>
          </p:spPr>
        </p:sp>
        <p:grpSp>
          <p:nvGrpSpPr>
            <p:cNvPr id="281664" name="组合 281663"/>
            <p:cNvGrpSpPr/>
            <p:nvPr/>
          </p:nvGrpSpPr>
          <p:grpSpPr>
            <a:xfrm>
              <a:off x="1116" y="2980"/>
              <a:ext cx="55" cy="395"/>
              <a:chOff x="1338" y="2244"/>
              <a:chExt cx="55" cy="395"/>
            </a:xfrm>
          </p:grpSpPr>
          <p:grpSp>
            <p:nvGrpSpPr>
              <p:cNvPr id="281665" name="组合 281664"/>
              <p:cNvGrpSpPr/>
              <p:nvPr/>
            </p:nvGrpSpPr>
            <p:grpSpPr>
              <a:xfrm>
                <a:off x="1345" y="2244"/>
                <a:ext cx="48" cy="259"/>
                <a:chOff x="1399" y="2554"/>
                <a:chExt cx="48" cy="259"/>
              </a:xfrm>
            </p:grpSpPr>
            <p:sp>
              <p:nvSpPr>
                <p:cNvPr id="281666" name="新月形 281665"/>
                <p:cNvSpPr/>
                <p:nvPr/>
              </p:nvSpPr>
              <p:spPr>
                <a:xfrm>
                  <a:off x="1399" y="2554"/>
                  <a:ext cx="48" cy="129"/>
                </a:xfrm>
                <a:prstGeom prst="moon">
                  <a:avLst>
                    <a:gd name="adj" fmla="val 3819"/>
                  </a:avLst>
                </a:prstGeom>
                <a:solidFill>
                  <a:schemeClr val="accent1"/>
                </a:solidFill>
                <a:ln w="38100" cap="flat" cmpd="sng">
                  <a:solidFill>
                    <a:srgbClr val="008000"/>
                  </a:solidFill>
                  <a:prstDash val="solid"/>
                  <a:miter/>
                  <a:headEnd type="none" w="med" len="med"/>
                  <a:tailEnd type="none" w="med" len="med"/>
                </a:ln>
              </p:spPr>
              <p:txBody>
                <a:bodyPr/>
                <a:lstStyle/>
                <a:p>
                  <a:endParaRPr lang="zh-CN" altLang="en-US"/>
                </a:p>
              </p:txBody>
            </p:sp>
            <p:sp>
              <p:nvSpPr>
                <p:cNvPr id="281667" name="新月形 281666"/>
                <p:cNvSpPr/>
                <p:nvPr/>
              </p:nvSpPr>
              <p:spPr>
                <a:xfrm>
                  <a:off x="1399" y="2684"/>
                  <a:ext cx="48" cy="129"/>
                </a:xfrm>
                <a:prstGeom prst="moon">
                  <a:avLst>
                    <a:gd name="adj" fmla="val 3819"/>
                  </a:avLst>
                </a:prstGeom>
                <a:solidFill>
                  <a:schemeClr val="accent1"/>
                </a:solidFill>
                <a:ln w="38100" cap="flat" cmpd="sng">
                  <a:solidFill>
                    <a:srgbClr val="008000"/>
                  </a:solidFill>
                  <a:prstDash val="solid"/>
                  <a:miter/>
                  <a:headEnd type="none" w="med" len="med"/>
                  <a:tailEnd type="none" w="med" len="med"/>
                </a:ln>
              </p:spPr>
              <p:txBody>
                <a:bodyPr/>
                <a:lstStyle/>
                <a:p>
                  <a:endParaRPr lang="zh-CN" altLang="en-US"/>
                </a:p>
              </p:txBody>
            </p:sp>
          </p:grpSp>
          <p:sp>
            <p:nvSpPr>
              <p:cNvPr id="281668" name="新月形 281667"/>
              <p:cNvSpPr/>
              <p:nvPr/>
            </p:nvSpPr>
            <p:spPr>
              <a:xfrm>
                <a:off x="1338" y="2510"/>
                <a:ext cx="48" cy="129"/>
              </a:xfrm>
              <a:prstGeom prst="moon">
                <a:avLst>
                  <a:gd name="adj" fmla="val 3819"/>
                </a:avLst>
              </a:prstGeom>
              <a:solidFill>
                <a:schemeClr val="accent1"/>
              </a:solidFill>
              <a:ln w="38100" cap="flat" cmpd="sng">
                <a:solidFill>
                  <a:srgbClr val="008000"/>
                </a:solidFill>
                <a:prstDash val="solid"/>
                <a:miter/>
                <a:headEnd type="none" w="med" len="med"/>
                <a:tailEnd type="none" w="med" len="med"/>
              </a:ln>
            </p:spPr>
            <p:txBody>
              <a:bodyPr/>
              <a:lstStyle/>
              <a:p>
                <a:endParaRPr lang="zh-CN" altLang="en-US"/>
              </a:p>
            </p:txBody>
          </p:sp>
        </p:grpSp>
      </p:grpSp>
      <p:sp>
        <p:nvSpPr>
          <p:cNvPr id="281669" name="矩形 281668"/>
          <p:cNvSpPr/>
          <p:nvPr/>
        </p:nvSpPr>
        <p:spPr>
          <a:xfrm>
            <a:off x="5737225" y="3067050"/>
            <a:ext cx="338138" cy="365125"/>
          </a:xfrm>
          <a:prstGeom prst="rect">
            <a:avLst/>
          </a:prstGeom>
          <a:noFill/>
          <a:ln w="9525">
            <a:noFill/>
          </a:ln>
        </p:spPr>
        <p:txBody>
          <a:bodyPr wrap="none" lIns="0" tIns="0" rIns="0" bIns="0" anchor="t" anchorCtr="0">
            <a:spAutoFit/>
          </a:bodyPr>
          <a:lstStyle/>
          <a:p>
            <a:pPr algn="ctr"/>
            <a:r>
              <a:rPr lang="en-US" altLang="zh-CN" b="1">
                <a:solidFill>
                  <a:srgbClr val="990000"/>
                </a:solidFill>
                <a:latin typeface="Times New Roman" panose="02020603050405020304" pitchFamily="18" charset="0"/>
              </a:rPr>
              <a:t>Q</a:t>
            </a:r>
            <a:r>
              <a:rPr lang="en-US" altLang="zh-CN" b="1" baseline="-25000">
                <a:solidFill>
                  <a:srgbClr val="990000"/>
                </a:solidFill>
                <a:latin typeface="Times New Roman" panose="02020603050405020304" pitchFamily="18" charset="0"/>
              </a:rPr>
              <a:t>1</a:t>
            </a:r>
          </a:p>
        </p:txBody>
      </p:sp>
      <p:graphicFrame>
        <p:nvGraphicFramePr>
          <p:cNvPr id="281670" name="对象 281669"/>
          <p:cNvGraphicFramePr/>
          <p:nvPr/>
        </p:nvGraphicFramePr>
        <p:xfrm>
          <a:off x="700088" y="2463800"/>
          <a:ext cx="1527175" cy="820738"/>
        </p:xfrm>
        <a:graphic>
          <a:graphicData uri="http://schemas.openxmlformats.org/presentationml/2006/ole">
            <mc:AlternateContent xmlns:mc="http://schemas.openxmlformats.org/markup-compatibility/2006">
              <mc:Choice xmlns:v="urn:schemas-microsoft-com:vml" Requires="v">
                <p:oleObj spid="_x0000_s17430" r:id="rId4" imgW="1510665" imgH="812165" progId="Equation.3">
                  <p:embed/>
                </p:oleObj>
              </mc:Choice>
              <mc:Fallback>
                <p:oleObj r:id="rId4" imgW="1510665" imgH="812165" progId="Equation.3">
                  <p:embed/>
                  <p:pic>
                    <p:nvPicPr>
                      <p:cNvPr id="0" name=""/>
                      <p:cNvPicPr/>
                      <p:nvPr/>
                    </p:nvPicPr>
                    <p:blipFill>
                      <a:blip r:embed="rId5">
                        <a:clrChange>
                          <a:clrFrom>
                            <a:srgbClr val="000000"/>
                          </a:clrFrom>
                          <a:clrTo>
                            <a:srgbClr val="333399"/>
                          </a:clrTo>
                        </a:clrChange>
                      </a:blip>
                      <a:stretch>
                        <a:fillRect/>
                      </a:stretch>
                    </p:blipFill>
                    <p:spPr>
                      <a:xfrm>
                        <a:off x="700088" y="2463800"/>
                        <a:ext cx="1527175" cy="820738"/>
                      </a:xfrm>
                      <a:prstGeom prst="rect">
                        <a:avLst/>
                      </a:prstGeom>
                      <a:noFill/>
                      <a:ln w="38100">
                        <a:noFill/>
                        <a:miter/>
                      </a:ln>
                    </p:spPr>
                  </p:pic>
                </p:oleObj>
              </mc:Fallback>
            </mc:AlternateContent>
          </a:graphicData>
        </a:graphic>
      </p:graphicFrame>
      <p:graphicFrame>
        <p:nvGraphicFramePr>
          <p:cNvPr id="281671" name="对象 281670"/>
          <p:cNvGraphicFramePr/>
          <p:nvPr/>
        </p:nvGraphicFramePr>
        <p:xfrm>
          <a:off x="2674938" y="2498725"/>
          <a:ext cx="1466850" cy="798513"/>
        </p:xfrm>
        <a:graphic>
          <a:graphicData uri="http://schemas.openxmlformats.org/presentationml/2006/ole">
            <mc:AlternateContent xmlns:mc="http://schemas.openxmlformats.org/markup-compatibility/2006">
              <mc:Choice xmlns:v="urn:schemas-microsoft-com:vml" Requires="v">
                <p:oleObj spid="_x0000_s17431" r:id="rId6" imgW="1434465" imgH="812165" progId="Equation.3">
                  <p:embed/>
                </p:oleObj>
              </mc:Choice>
              <mc:Fallback>
                <p:oleObj r:id="rId6" imgW="1434465" imgH="812165" progId="Equation.3">
                  <p:embed/>
                  <p:pic>
                    <p:nvPicPr>
                      <p:cNvPr id="0" name=""/>
                      <p:cNvPicPr/>
                      <p:nvPr/>
                    </p:nvPicPr>
                    <p:blipFill>
                      <a:blip r:embed="rId7">
                        <a:clrChange>
                          <a:clrFrom>
                            <a:srgbClr val="000000"/>
                          </a:clrFrom>
                          <a:clrTo>
                            <a:srgbClr val="333399"/>
                          </a:clrTo>
                        </a:clrChange>
                      </a:blip>
                      <a:stretch>
                        <a:fillRect/>
                      </a:stretch>
                    </p:blipFill>
                    <p:spPr>
                      <a:xfrm>
                        <a:off x="2674938" y="2498725"/>
                        <a:ext cx="1466850" cy="798513"/>
                      </a:xfrm>
                      <a:prstGeom prst="rect">
                        <a:avLst/>
                      </a:prstGeom>
                      <a:noFill/>
                      <a:ln w="38100">
                        <a:noFill/>
                        <a:miter/>
                      </a:ln>
                    </p:spPr>
                  </p:pic>
                </p:oleObj>
              </mc:Fallback>
            </mc:AlternateContent>
          </a:graphicData>
        </a:graphic>
      </p:graphicFrame>
      <p:sp>
        <p:nvSpPr>
          <p:cNvPr id="281672" name="文本框 281671"/>
          <p:cNvSpPr txBox="1"/>
          <p:nvPr/>
        </p:nvSpPr>
        <p:spPr>
          <a:xfrm>
            <a:off x="361950" y="5924550"/>
            <a:ext cx="3562350" cy="427038"/>
          </a:xfrm>
          <a:prstGeom prst="rect">
            <a:avLst/>
          </a:prstGeom>
          <a:noFill/>
          <a:ln w="9525">
            <a:noFill/>
          </a:ln>
        </p:spPr>
        <p:txBody>
          <a:bodyPr lIns="0" tIns="0" rIns="0" bIns="0">
            <a:spAutoFit/>
          </a:bodyPr>
          <a:lstStyle/>
          <a:p>
            <a:pPr>
              <a:spcBef>
                <a:spcPct val="50000"/>
              </a:spcBef>
            </a:pPr>
            <a:r>
              <a:rPr lang="zh-CN" altLang="en-US" sz="2800" b="1" dirty="0">
                <a:solidFill>
                  <a:srgbClr val="D60093"/>
                </a:solidFill>
                <a:effectLst>
                  <a:outerShdw blurRad="38100" dist="38100" dir="2700000">
                    <a:srgbClr val="C0C0C0"/>
                  </a:outerShdw>
                </a:effectLst>
                <a:latin typeface="Times New Roman" panose="02020603050405020304" pitchFamily="18" charset="0"/>
              </a:rPr>
              <a:t>缺点：</a:t>
            </a:r>
            <a:r>
              <a:rPr lang="zh-CN" altLang="en-US" sz="2800" b="1" dirty="0">
                <a:solidFill>
                  <a:srgbClr val="D60093"/>
                </a:solidFill>
                <a:latin typeface="Times New Roman" panose="02020603050405020304" pitchFamily="18" charset="0"/>
              </a:rPr>
              <a:t>起动转矩小。</a:t>
            </a:r>
            <a:endParaRPr lang="zh-CN" altLang="en-US" sz="2800" b="1">
              <a:solidFill>
                <a:srgbClr val="D60093"/>
              </a:solidFill>
              <a:latin typeface="Times New Roman" panose="02020603050405020304" pitchFamily="18" charset="0"/>
            </a:endParaRPr>
          </a:p>
        </p:txBody>
      </p:sp>
      <p:sp>
        <p:nvSpPr>
          <p:cNvPr id="281673" name="矩形 281672"/>
          <p:cNvSpPr/>
          <p:nvPr/>
        </p:nvSpPr>
        <p:spPr>
          <a:xfrm>
            <a:off x="1341438" y="3300413"/>
            <a:ext cx="2806700" cy="2562225"/>
          </a:xfrm>
          <a:prstGeom prst="rect">
            <a:avLst/>
          </a:prstGeom>
          <a:noFill/>
          <a:ln w="9525">
            <a:noFill/>
          </a:ln>
        </p:spPr>
        <p:txBody>
          <a:bodyPr lIns="0" tIns="0" rIns="0" bIns="0">
            <a:spAutoFit/>
          </a:bodyPr>
          <a:lstStyle/>
          <a:p>
            <a:pPr>
              <a:spcBef>
                <a:spcPct val="50000"/>
              </a:spcBef>
            </a:pPr>
            <a:r>
              <a:rPr lang="zh-CN" altLang="en-US" sz="2800" b="1" dirty="0">
                <a:solidFill>
                  <a:schemeClr val="tx2"/>
                </a:solidFill>
                <a:latin typeface="Times New Roman" panose="02020603050405020304" pitchFamily="18" charset="0"/>
              </a:rPr>
              <a:t>设备简单，成本低，操作方便，动作可靠。每相定子绕组承受相电压起动，起动电流小。</a:t>
            </a:r>
          </a:p>
        </p:txBody>
      </p:sp>
      <p:sp>
        <p:nvSpPr>
          <p:cNvPr id="281674" name="矩形 281673"/>
          <p:cNvSpPr/>
          <p:nvPr/>
        </p:nvSpPr>
        <p:spPr>
          <a:xfrm>
            <a:off x="473075" y="3257550"/>
            <a:ext cx="1076325" cy="427038"/>
          </a:xfrm>
          <a:prstGeom prst="rect">
            <a:avLst/>
          </a:prstGeom>
          <a:noFill/>
          <a:ln w="9525">
            <a:noFill/>
          </a:ln>
        </p:spPr>
        <p:txBody>
          <a:bodyPr wrap="none" lIns="0" tIns="0" rIns="0" bIns="0" anchor="t" anchorCtr="0">
            <a:spAutoFit/>
          </a:bodyPr>
          <a:lstStyle/>
          <a:p>
            <a:pPr algn="ctr"/>
            <a:r>
              <a:rPr lang="zh-CN" altLang="en-US" sz="2800" b="1" dirty="0">
                <a:solidFill>
                  <a:srgbClr val="D60093"/>
                </a:solidFill>
                <a:effectLst>
                  <a:outerShdw blurRad="38100" dist="38100" dir="2700000">
                    <a:srgbClr val="C0C0C0"/>
                  </a:outerShdw>
                </a:effectLst>
                <a:latin typeface="Times New Roman" panose="02020603050405020304" pitchFamily="18" charset="0"/>
              </a:rPr>
              <a:t>优点：</a:t>
            </a:r>
          </a:p>
        </p:txBody>
      </p:sp>
      <p:grpSp>
        <p:nvGrpSpPr>
          <p:cNvPr id="281675" name="组合 281674"/>
          <p:cNvGrpSpPr/>
          <p:nvPr/>
        </p:nvGrpSpPr>
        <p:grpSpPr>
          <a:xfrm>
            <a:off x="5749925" y="4876800"/>
            <a:ext cx="1031875" cy="1371600"/>
            <a:chOff x="2296" y="3216"/>
            <a:chExt cx="650" cy="864"/>
          </a:xfrm>
        </p:grpSpPr>
        <p:grpSp>
          <p:nvGrpSpPr>
            <p:cNvPr id="281676" name="组合 281675"/>
            <p:cNvGrpSpPr/>
            <p:nvPr/>
          </p:nvGrpSpPr>
          <p:grpSpPr>
            <a:xfrm>
              <a:off x="2312" y="3223"/>
              <a:ext cx="528" cy="288"/>
              <a:chOff x="864" y="768"/>
              <a:chExt cx="528" cy="288"/>
            </a:xfrm>
          </p:grpSpPr>
          <p:sp>
            <p:nvSpPr>
              <p:cNvPr id="281677" name="直接连接符 281676"/>
              <p:cNvSpPr/>
              <p:nvPr/>
            </p:nvSpPr>
            <p:spPr>
              <a:xfrm>
                <a:off x="864" y="768"/>
                <a:ext cx="144" cy="288"/>
              </a:xfrm>
              <a:prstGeom prst="line">
                <a:avLst/>
              </a:prstGeom>
              <a:ln w="38100" cap="flat" cmpd="sng">
                <a:solidFill>
                  <a:srgbClr val="FF0066"/>
                </a:solidFill>
                <a:prstDash val="solid"/>
                <a:headEnd type="none" w="med" len="med"/>
                <a:tailEnd type="none" w="med" len="med"/>
              </a:ln>
            </p:spPr>
          </p:sp>
          <p:sp>
            <p:nvSpPr>
              <p:cNvPr id="281678" name="直接连接符 281677"/>
              <p:cNvSpPr/>
              <p:nvPr/>
            </p:nvSpPr>
            <p:spPr>
              <a:xfrm>
                <a:off x="1056" y="768"/>
                <a:ext cx="144" cy="288"/>
              </a:xfrm>
              <a:prstGeom prst="line">
                <a:avLst/>
              </a:prstGeom>
              <a:ln w="38100" cap="flat" cmpd="sng">
                <a:solidFill>
                  <a:srgbClr val="FF0066"/>
                </a:solidFill>
                <a:prstDash val="solid"/>
                <a:headEnd type="none" w="med" len="med"/>
                <a:tailEnd type="none" w="med" len="med"/>
              </a:ln>
            </p:spPr>
          </p:sp>
          <p:sp>
            <p:nvSpPr>
              <p:cNvPr id="281679" name="直接连接符 281678"/>
              <p:cNvSpPr/>
              <p:nvPr/>
            </p:nvSpPr>
            <p:spPr>
              <a:xfrm>
                <a:off x="1248" y="768"/>
                <a:ext cx="144" cy="288"/>
              </a:xfrm>
              <a:prstGeom prst="line">
                <a:avLst/>
              </a:prstGeom>
              <a:ln w="38100" cap="flat" cmpd="sng">
                <a:solidFill>
                  <a:srgbClr val="FF0066"/>
                </a:solidFill>
                <a:prstDash val="solid"/>
                <a:headEnd type="none" w="med" len="med"/>
                <a:tailEnd type="none" w="med" len="med"/>
              </a:ln>
            </p:spPr>
          </p:sp>
          <p:sp>
            <p:nvSpPr>
              <p:cNvPr id="281680" name="直接连接符 281679"/>
              <p:cNvSpPr/>
              <p:nvPr/>
            </p:nvSpPr>
            <p:spPr>
              <a:xfrm>
                <a:off x="960" y="912"/>
                <a:ext cx="336" cy="0"/>
              </a:xfrm>
              <a:prstGeom prst="line">
                <a:avLst/>
              </a:prstGeom>
              <a:ln w="9525" cap="flat" cmpd="sng">
                <a:solidFill>
                  <a:srgbClr val="FF0066"/>
                </a:solidFill>
                <a:prstDash val="lgDash"/>
                <a:headEnd type="none" w="med" len="med"/>
                <a:tailEnd type="none" w="med" len="med"/>
              </a:ln>
            </p:spPr>
          </p:sp>
        </p:grpSp>
        <p:sp>
          <p:nvSpPr>
            <p:cNvPr id="281681" name="直接连接符 281680"/>
            <p:cNvSpPr/>
            <p:nvPr/>
          </p:nvSpPr>
          <p:spPr>
            <a:xfrm>
              <a:off x="2455" y="3507"/>
              <a:ext cx="0" cy="180"/>
            </a:xfrm>
            <a:prstGeom prst="line">
              <a:avLst/>
            </a:prstGeom>
            <a:ln w="28575" cap="flat" cmpd="sng">
              <a:solidFill>
                <a:schemeClr val="tx1"/>
              </a:solidFill>
              <a:prstDash val="solid"/>
              <a:headEnd type="none" w="med" len="med"/>
              <a:tailEnd type="none" w="med" len="med"/>
            </a:ln>
          </p:spPr>
        </p:sp>
        <p:sp>
          <p:nvSpPr>
            <p:cNvPr id="281682" name="直接连接符 281681"/>
            <p:cNvSpPr/>
            <p:nvPr/>
          </p:nvSpPr>
          <p:spPr>
            <a:xfrm flipH="1">
              <a:off x="2648" y="3500"/>
              <a:ext cx="1" cy="289"/>
            </a:xfrm>
            <a:prstGeom prst="line">
              <a:avLst/>
            </a:prstGeom>
            <a:ln w="28575" cap="flat" cmpd="sng">
              <a:solidFill>
                <a:schemeClr val="tx1"/>
              </a:solidFill>
              <a:prstDash val="solid"/>
              <a:headEnd type="none" w="med" len="med"/>
              <a:tailEnd type="none" w="med" len="med"/>
            </a:ln>
          </p:spPr>
        </p:sp>
        <p:sp>
          <p:nvSpPr>
            <p:cNvPr id="281683" name="直接连接符 281682"/>
            <p:cNvSpPr/>
            <p:nvPr/>
          </p:nvSpPr>
          <p:spPr>
            <a:xfrm flipH="1">
              <a:off x="2459" y="3852"/>
              <a:ext cx="0" cy="143"/>
            </a:xfrm>
            <a:prstGeom prst="line">
              <a:avLst/>
            </a:prstGeom>
            <a:ln w="38100" cap="flat" cmpd="sng">
              <a:solidFill>
                <a:srgbClr val="008000"/>
              </a:solidFill>
              <a:prstDash val="solid"/>
              <a:headEnd type="none" w="med" len="med"/>
              <a:tailEnd type="none" w="med" len="med"/>
            </a:ln>
          </p:spPr>
        </p:sp>
        <p:sp>
          <p:nvSpPr>
            <p:cNvPr id="281684" name="直接连接符 281683"/>
            <p:cNvSpPr/>
            <p:nvPr/>
          </p:nvSpPr>
          <p:spPr>
            <a:xfrm flipH="1" flipV="1">
              <a:off x="2448" y="3994"/>
              <a:ext cx="402" cy="0"/>
            </a:xfrm>
            <a:prstGeom prst="line">
              <a:avLst/>
            </a:prstGeom>
            <a:ln w="38100" cap="flat" cmpd="sng">
              <a:solidFill>
                <a:srgbClr val="008000"/>
              </a:solidFill>
              <a:prstDash val="solid"/>
              <a:headEnd type="none" w="med" len="med"/>
              <a:tailEnd type="none" w="med" len="med"/>
            </a:ln>
          </p:spPr>
        </p:sp>
        <p:sp>
          <p:nvSpPr>
            <p:cNvPr id="281685" name="直接连接符 281684"/>
            <p:cNvSpPr/>
            <p:nvPr/>
          </p:nvSpPr>
          <p:spPr>
            <a:xfrm>
              <a:off x="2660" y="3846"/>
              <a:ext cx="0" cy="156"/>
            </a:xfrm>
            <a:prstGeom prst="line">
              <a:avLst/>
            </a:prstGeom>
            <a:ln w="38100" cap="flat" cmpd="sng">
              <a:solidFill>
                <a:srgbClr val="008000"/>
              </a:solidFill>
              <a:prstDash val="solid"/>
              <a:headEnd type="none" w="med" len="med"/>
              <a:tailEnd type="none" w="med" len="med"/>
            </a:ln>
          </p:spPr>
        </p:sp>
        <p:sp>
          <p:nvSpPr>
            <p:cNvPr id="281686" name="直接连接符 281685"/>
            <p:cNvSpPr/>
            <p:nvPr/>
          </p:nvSpPr>
          <p:spPr>
            <a:xfrm>
              <a:off x="2842" y="3852"/>
              <a:ext cx="0" cy="146"/>
            </a:xfrm>
            <a:prstGeom prst="line">
              <a:avLst/>
            </a:prstGeom>
            <a:ln w="38100" cap="flat" cmpd="sng">
              <a:solidFill>
                <a:srgbClr val="008000"/>
              </a:solidFill>
              <a:prstDash val="solid"/>
              <a:headEnd type="none" w="med" len="med"/>
              <a:tailEnd type="none" w="med" len="med"/>
            </a:ln>
          </p:spPr>
        </p:sp>
        <p:sp>
          <p:nvSpPr>
            <p:cNvPr id="281687" name="直接连接符 281686"/>
            <p:cNvSpPr/>
            <p:nvPr/>
          </p:nvSpPr>
          <p:spPr>
            <a:xfrm flipH="1">
              <a:off x="2838" y="3486"/>
              <a:ext cx="0" cy="132"/>
            </a:xfrm>
            <a:prstGeom prst="line">
              <a:avLst/>
            </a:prstGeom>
            <a:ln w="28575" cap="flat" cmpd="sng">
              <a:solidFill>
                <a:schemeClr val="tx1"/>
              </a:solidFill>
              <a:prstDash val="solid"/>
              <a:headEnd type="none" w="med" len="med"/>
              <a:tailEnd type="none" w="med" len="med"/>
            </a:ln>
          </p:spPr>
        </p:sp>
        <p:sp>
          <p:nvSpPr>
            <p:cNvPr id="281688" name="矩形 281687"/>
            <p:cNvSpPr/>
            <p:nvPr/>
          </p:nvSpPr>
          <p:spPr>
            <a:xfrm>
              <a:off x="2310" y="3216"/>
              <a:ext cx="636" cy="864"/>
            </a:xfrm>
            <a:prstGeom prst="rect">
              <a:avLst/>
            </a:prstGeom>
            <a:solidFill>
              <a:schemeClr val="bg1"/>
            </a:solidFill>
            <a:ln w="9525">
              <a:noFill/>
            </a:ln>
          </p:spPr>
          <p:txBody>
            <a:bodyPr/>
            <a:lstStyle/>
            <a:p>
              <a:endParaRPr lang="zh-CN" altLang="en-US"/>
            </a:p>
          </p:txBody>
        </p:sp>
        <p:sp>
          <p:nvSpPr>
            <p:cNvPr id="281689" name="直接连接符 281688"/>
            <p:cNvSpPr/>
            <p:nvPr/>
          </p:nvSpPr>
          <p:spPr>
            <a:xfrm flipH="1" flipV="1">
              <a:off x="2297" y="3776"/>
              <a:ext cx="380" cy="6"/>
            </a:xfrm>
            <a:prstGeom prst="line">
              <a:avLst/>
            </a:prstGeom>
            <a:ln w="28575" cap="flat" cmpd="sng">
              <a:solidFill>
                <a:schemeClr val="tx1"/>
              </a:solidFill>
              <a:prstDash val="solid"/>
              <a:headEnd type="none" w="med" len="med"/>
              <a:tailEnd type="none" w="med" len="med"/>
            </a:ln>
          </p:spPr>
        </p:sp>
        <p:sp>
          <p:nvSpPr>
            <p:cNvPr id="281690" name="直接连接符 281689"/>
            <p:cNvSpPr/>
            <p:nvPr/>
          </p:nvSpPr>
          <p:spPr>
            <a:xfrm flipH="1">
              <a:off x="2296" y="3686"/>
              <a:ext cx="158" cy="0"/>
            </a:xfrm>
            <a:prstGeom prst="line">
              <a:avLst/>
            </a:prstGeom>
            <a:ln w="28575" cap="flat" cmpd="sng">
              <a:solidFill>
                <a:schemeClr val="tx1"/>
              </a:solidFill>
              <a:prstDash val="solid"/>
              <a:headEnd type="none" w="med" len="med"/>
              <a:tailEnd type="none" w="med" len="med"/>
            </a:ln>
          </p:spPr>
        </p:sp>
        <p:sp>
          <p:nvSpPr>
            <p:cNvPr id="281691" name="直接连接符 281690"/>
            <p:cNvSpPr/>
            <p:nvPr/>
          </p:nvSpPr>
          <p:spPr>
            <a:xfrm>
              <a:off x="2454" y="3678"/>
              <a:ext cx="0" cy="317"/>
            </a:xfrm>
            <a:prstGeom prst="line">
              <a:avLst/>
            </a:prstGeom>
            <a:ln w="38100" cap="flat" cmpd="sng">
              <a:solidFill>
                <a:srgbClr val="008000"/>
              </a:solidFill>
              <a:prstDash val="solid"/>
              <a:headEnd type="none" w="med" len="med"/>
              <a:tailEnd type="none" w="med" len="med"/>
            </a:ln>
          </p:spPr>
        </p:sp>
        <p:sp>
          <p:nvSpPr>
            <p:cNvPr id="281692" name="直接连接符 281691"/>
            <p:cNvSpPr/>
            <p:nvPr/>
          </p:nvSpPr>
          <p:spPr>
            <a:xfrm flipH="1" flipV="1">
              <a:off x="2441" y="3994"/>
              <a:ext cx="457" cy="0"/>
            </a:xfrm>
            <a:prstGeom prst="line">
              <a:avLst/>
            </a:prstGeom>
            <a:ln w="38100" cap="flat" cmpd="sng">
              <a:solidFill>
                <a:srgbClr val="008000"/>
              </a:solidFill>
              <a:prstDash val="solid"/>
              <a:headEnd type="none" w="med" len="med"/>
              <a:tailEnd type="none" w="med" len="med"/>
            </a:ln>
          </p:spPr>
        </p:sp>
        <p:sp>
          <p:nvSpPr>
            <p:cNvPr id="281693" name="直接连接符 281692"/>
            <p:cNvSpPr/>
            <p:nvPr/>
          </p:nvSpPr>
          <p:spPr>
            <a:xfrm flipH="1">
              <a:off x="2682" y="3774"/>
              <a:ext cx="0" cy="228"/>
            </a:xfrm>
            <a:prstGeom prst="line">
              <a:avLst/>
            </a:prstGeom>
            <a:ln w="38100" cap="flat" cmpd="sng">
              <a:solidFill>
                <a:srgbClr val="008000"/>
              </a:solidFill>
              <a:prstDash val="solid"/>
              <a:headEnd type="none" w="med" len="med"/>
              <a:tailEnd type="none" w="med" len="med"/>
            </a:ln>
          </p:spPr>
        </p:sp>
        <p:sp>
          <p:nvSpPr>
            <p:cNvPr id="281694" name="直接连接符 281693"/>
            <p:cNvSpPr/>
            <p:nvPr/>
          </p:nvSpPr>
          <p:spPr>
            <a:xfrm>
              <a:off x="2889" y="3600"/>
              <a:ext cx="0" cy="398"/>
            </a:xfrm>
            <a:prstGeom prst="line">
              <a:avLst/>
            </a:prstGeom>
            <a:ln w="38100" cap="flat" cmpd="sng">
              <a:solidFill>
                <a:srgbClr val="008000"/>
              </a:solidFill>
              <a:prstDash val="solid"/>
              <a:headEnd type="none" w="med" len="med"/>
              <a:tailEnd type="none" w="med" len="med"/>
            </a:ln>
          </p:spPr>
        </p:sp>
        <p:sp>
          <p:nvSpPr>
            <p:cNvPr id="281695" name="直接连接符 281694"/>
            <p:cNvSpPr/>
            <p:nvPr/>
          </p:nvSpPr>
          <p:spPr>
            <a:xfrm flipH="1">
              <a:off x="2298" y="3606"/>
              <a:ext cx="580" cy="0"/>
            </a:xfrm>
            <a:prstGeom prst="line">
              <a:avLst/>
            </a:prstGeom>
            <a:ln w="28575" cap="flat" cmpd="sng">
              <a:solidFill>
                <a:schemeClr val="tx1"/>
              </a:solidFill>
              <a:prstDash val="solid"/>
              <a:headEnd type="none" w="med" len="med"/>
              <a:tailEnd type="none" w="med" len="med"/>
            </a:ln>
          </p:spPr>
        </p:sp>
      </p:grpSp>
      <p:grpSp>
        <p:nvGrpSpPr>
          <p:cNvPr id="281696" name="组合 281695"/>
          <p:cNvGrpSpPr/>
          <p:nvPr/>
        </p:nvGrpSpPr>
        <p:grpSpPr>
          <a:xfrm>
            <a:off x="5681663" y="4806950"/>
            <a:ext cx="1092200" cy="1152525"/>
            <a:chOff x="2295" y="3358"/>
            <a:chExt cx="688" cy="726"/>
          </a:xfrm>
        </p:grpSpPr>
        <p:grpSp>
          <p:nvGrpSpPr>
            <p:cNvPr id="281697" name="组合 281696"/>
            <p:cNvGrpSpPr/>
            <p:nvPr/>
          </p:nvGrpSpPr>
          <p:grpSpPr>
            <a:xfrm>
              <a:off x="2322" y="3358"/>
              <a:ext cx="661" cy="726"/>
              <a:chOff x="3606" y="3028"/>
              <a:chExt cx="661" cy="726"/>
            </a:xfrm>
          </p:grpSpPr>
          <p:sp>
            <p:nvSpPr>
              <p:cNvPr id="281698" name="矩形 281697"/>
              <p:cNvSpPr/>
              <p:nvPr/>
            </p:nvSpPr>
            <p:spPr>
              <a:xfrm>
                <a:off x="3631" y="3046"/>
                <a:ext cx="636" cy="708"/>
              </a:xfrm>
              <a:prstGeom prst="rect">
                <a:avLst/>
              </a:prstGeom>
              <a:solidFill>
                <a:schemeClr val="bg1"/>
              </a:solidFill>
              <a:ln w="9525">
                <a:noFill/>
              </a:ln>
            </p:spPr>
            <p:txBody>
              <a:bodyPr/>
              <a:lstStyle/>
              <a:p>
                <a:endParaRPr lang="zh-CN" altLang="en-US"/>
              </a:p>
            </p:txBody>
          </p:sp>
          <p:sp>
            <p:nvSpPr>
              <p:cNvPr id="281699" name="直接连接符 281698"/>
              <p:cNvSpPr/>
              <p:nvPr/>
            </p:nvSpPr>
            <p:spPr>
              <a:xfrm>
                <a:off x="3801" y="3371"/>
                <a:ext cx="0" cy="180"/>
              </a:xfrm>
              <a:prstGeom prst="line">
                <a:avLst/>
              </a:prstGeom>
              <a:ln w="28575" cap="flat" cmpd="sng">
                <a:solidFill>
                  <a:schemeClr val="tx1"/>
                </a:solidFill>
                <a:prstDash val="solid"/>
                <a:headEnd type="none" w="med" len="med"/>
                <a:tailEnd type="none" w="med" len="med"/>
              </a:ln>
            </p:spPr>
          </p:sp>
          <p:sp>
            <p:nvSpPr>
              <p:cNvPr id="281700" name="直接连接符 281699"/>
              <p:cNvSpPr/>
              <p:nvPr/>
            </p:nvSpPr>
            <p:spPr>
              <a:xfrm>
                <a:off x="3982" y="3373"/>
                <a:ext cx="0" cy="271"/>
              </a:xfrm>
              <a:prstGeom prst="line">
                <a:avLst/>
              </a:prstGeom>
              <a:ln w="28575" cap="flat" cmpd="sng">
                <a:solidFill>
                  <a:schemeClr val="tx1"/>
                </a:solidFill>
                <a:prstDash val="solid"/>
                <a:headEnd type="none" w="med" len="med"/>
                <a:tailEnd type="none" w="med" len="med"/>
              </a:ln>
            </p:spPr>
          </p:sp>
          <p:sp>
            <p:nvSpPr>
              <p:cNvPr id="281701" name="直接连接符 281700"/>
              <p:cNvSpPr/>
              <p:nvPr/>
            </p:nvSpPr>
            <p:spPr>
              <a:xfrm flipH="1">
                <a:off x="3606" y="3636"/>
                <a:ext cx="384" cy="0"/>
              </a:xfrm>
              <a:prstGeom prst="line">
                <a:avLst/>
              </a:prstGeom>
              <a:ln w="28575" cap="flat" cmpd="sng">
                <a:solidFill>
                  <a:schemeClr val="tx1"/>
                </a:solidFill>
                <a:prstDash val="solid"/>
                <a:headEnd type="none" w="med" len="med"/>
                <a:tailEnd type="none" w="med" len="med"/>
              </a:ln>
            </p:spPr>
          </p:sp>
          <p:sp>
            <p:nvSpPr>
              <p:cNvPr id="281702" name="直接连接符 281701"/>
              <p:cNvSpPr/>
              <p:nvPr/>
            </p:nvSpPr>
            <p:spPr>
              <a:xfrm flipH="1">
                <a:off x="4175" y="3349"/>
                <a:ext cx="0" cy="123"/>
              </a:xfrm>
              <a:prstGeom prst="line">
                <a:avLst/>
              </a:prstGeom>
              <a:ln w="28575" cap="flat" cmpd="sng">
                <a:solidFill>
                  <a:schemeClr val="tx1"/>
                </a:solidFill>
                <a:prstDash val="solid"/>
                <a:headEnd type="none" w="med" len="med"/>
                <a:tailEnd type="none" w="med" len="med"/>
              </a:ln>
            </p:spPr>
          </p:sp>
          <p:sp>
            <p:nvSpPr>
              <p:cNvPr id="281703" name="直接连接符 281702"/>
              <p:cNvSpPr/>
              <p:nvPr/>
            </p:nvSpPr>
            <p:spPr>
              <a:xfrm flipH="1">
                <a:off x="3607" y="3460"/>
                <a:ext cx="583" cy="0"/>
              </a:xfrm>
              <a:prstGeom prst="line">
                <a:avLst/>
              </a:prstGeom>
              <a:ln w="28575" cap="flat" cmpd="sng">
                <a:solidFill>
                  <a:schemeClr val="tx1"/>
                </a:solidFill>
                <a:prstDash val="solid"/>
                <a:headEnd type="none" w="med" len="med"/>
                <a:tailEnd type="none" w="med" len="med"/>
              </a:ln>
            </p:spPr>
          </p:sp>
          <p:sp>
            <p:nvSpPr>
              <p:cNvPr id="281704" name="直接连接符 281703"/>
              <p:cNvSpPr/>
              <p:nvPr/>
            </p:nvSpPr>
            <p:spPr>
              <a:xfrm>
                <a:off x="3984" y="3028"/>
                <a:ext cx="0" cy="396"/>
              </a:xfrm>
              <a:prstGeom prst="line">
                <a:avLst/>
              </a:prstGeom>
              <a:ln w="38100" cap="flat" cmpd="sng">
                <a:solidFill>
                  <a:srgbClr val="FF0066"/>
                </a:solidFill>
                <a:prstDash val="solid"/>
                <a:headEnd type="none" w="med" len="med"/>
                <a:tailEnd type="none" w="med" len="med"/>
              </a:ln>
            </p:spPr>
          </p:sp>
          <p:sp>
            <p:nvSpPr>
              <p:cNvPr id="281705" name="直接连接符 281704"/>
              <p:cNvSpPr/>
              <p:nvPr/>
            </p:nvSpPr>
            <p:spPr>
              <a:xfrm>
                <a:off x="4177" y="3034"/>
                <a:ext cx="0" cy="384"/>
              </a:xfrm>
              <a:prstGeom prst="line">
                <a:avLst/>
              </a:prstGeom>
              <a:ln w="38100" cap="flat" cmpd="sng">
                <a:solidFill>
                  <a:srgbClr val="FF0066"/>
                </a:solidFill>
                <a:prstDash val="solid"/>
                <a:headEnd type="none" w="med" len="med"/>
                <a:tailEnd type="none" w="med" len="med"/>
              </a:ln>
            </p:spPr>
          </p:sp>
          <p:sp>
            <p:nvSpPr>
              <p:cNvPr id="281706" name="直接连接符 281705"/>
              <p:cNvSpPr/>
              <p:nvPr/>
            </p:nvSpPr>
            <p:spPr>
              <a:xfrm>
                <a:off x="3799" y="3035"/>
                <a:ext cx="0" cy="372"/>
              </a:xfrm>
              <a:prstGeom prst="line">
                <a:avLst/>
              </a:prstGeom>
              <a:ln w="38100" cap="flat" cmpd="sng">
                <a:solidFill>
                  <a:srgbClr val="FF0066"/>
                </a:solidFill>
                <a:prstDash val="solid"/>
                <a:headEnd type="none" w="med" len="med"/>
                <a:tailEnd type="none" w="med" len="med"/>
              </a:ln>
            </p:spPr>
          </p:sp>
        </p:grpSp>
        <p:sp>
          <p:nvSpPr>
            <p:cNvPr id="281707" name="直接连接符 281706"/>
            <p:cNvSpPr/>
            <p:nvPr/>
          </p:nvSpPr>
          <p:spPr>
            <a:xfrm flipH="1">
              <a:off x="2295" y="3870"/>
              <a:ext cx="211" cy="0"/>
            </a:xfrm>
            <a:prstGeom prst="line">
              <a:avLst/>
            </a:prstGeom>
            <a:ln w="28575" cap="flat" cmpd="sng">
              <a:solidFill>
                <a:schemeClr val="tx1"/>
              </a:solidFill>
              <a:prstDash val="solid"/>
              <a:headEnd type="none" w="med" len="med"/>
              <a:tailEnd type="none" w="med" len="med"/>
            </a:ln>
          </p:spPr>
        </p:sp>
      </p:grpSp>
      <p:sp>
        <p:nvSpPr>
          <p:cNvPr id="108"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27491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1602">
                                            <p:txEl>
                                              <p:pRg st="0" end="0"/>
                                            </p:txEl>
                                          </p:spTgt>
                                        </p:tgtEl>
                                        <p:attrNameLst>
                                          <p:attrName>style.visibility</p:attrName>
                                        </p:attrNameLst>
                                      </p:cBhvr>
                                      <p:to>
                                        <p:strVal val="visible"/>
                                      </p:to>
                                    </p:set>
                                    <p:animEffect transition="in" filter="wipe(left)">
                                      <p:cBhvr>
                                        <p:cTn id="7" dur="500"/>
                                        <p:tgtEl>
                                          <p:spTgt spid="28160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1603">
                                            <p:txEl>
                                              <p:pRg st="0" end="0"/>
                                            </p:txEl>
                                          </p:spTgt>
                                        </p:tgtEl>
                                        <p:attrNameLst>
                                          <p:attrName>style.visibility</p:attrName>
                                        </p:attrNameLst>
                                      </p:cBhvr>
                                      <p:to>
                                        <p:strVal val="visible"/>
                                      </p:to>
                                    </p:set>
                                    <p:animEffect transition="in" filter="wipe(left)">
                                      <p:cBhvr>
                                        <p:cTn id="12" dur="500"/>
                                        <p:tgtEl>
                                          <p:spTgt spid="28160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iterate type="wd">
                                    <p:tmPct val="100000"/>
                                  </p:iterate>
                                  <p:childTnLst>
                                    <p:set>
                                      <p:cBhvr>
                                        <p:cTn id="16" dur="1" fill="hold">
                                          <p:stCondLst>
                                            <p:cond delay="0"/>
                                          </p:stCondLst>
                                        </p:cTn>
                                        <p:tgtEl>
                                          <p:spTgt spid="281604"/>
                                        </p:tgtEl>
                                        <p:attrNameLst>
                                          <p:attrName>style.visibility</p:attrName>
                                        </p:attrNameLst>
                                      </p:cBhvr>
                                      <p:to>
                                        <p:strVal val="visible"/>
                                      </p:to>
                                    </p:set>
                                    <p:anim calcmode="lin" valueType="num">
                                      <p:cBhvr>
                                        <p:cTn id="17" dur="300" fill="hold"/>
                                        <p:tgtEl>
                                          <p:spTgt spid="281604"/>
                                        </p:tgtEl>
                                        <p:attrNameLst>
                                          <p:attrName>ppt_w</p:attrName>
                                        </p:attrNameLst>
                                      </p:cBhvr>
                                      <p:tavLst>
                                        <p:tav tm="0">
                                          <p:val>
                                            <p:fltVal val="0"/>
                                          </p:val>
                                        </p:tav>
                                        <p:tav tm="100000">
                                          <p:val>
                                            <p:strVal val="#ppt_w"/>
                                          </p:val>
                                        </p:tav>
                                      </p:tavLst>
                                    </p:anim>
                                    <p:anim calcmode="lin" valueType="num">
                                      <p:cBhvr>
                                        <p:cTn id="18" dur="300" fill="hold"/>
                                        <p:tgtEl>
                                          <p:spTgt spid="281604"/>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81612"/>
                                        </p:tgtEl>
                                        <p:attrNameLst>
                                          <p:attrName>style.visibility</p:attrName>
                                        </p:attrNameLst>
                                      </p:cBhvr>
                                      <p:to>
                                        <p:strVal val="visible"/>
                                      </p:to>
                                    </p:set>
                                    <p:animEffect transition="in" filter="wipe(left)">
                                      <p:cBhvr>
                                        <p:cTn id="23" dur="500"/>
                                        <p:tgtEl>
                                          <p:spTgt spid="281612"/>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281669">
                                            <p:txEl>
                                              <p:pRg st="0" end="0"/>
                                            </p:txEl>
                                          </p:spTgt>
                                        </p:tgtEl>
                                        <p:attrNameLst>
                                          <p:attrName>style.visibility</p:attrName>
                                        </p:attrNameLst>
                                      </p:cBhvr>
                                      <p:to>
                                        <p:strVal val="visible"/>
                                      </p:to>
                                    </p:set>
                                    <p:animEffect transition="in" filter="wipe(left)">
                                      <p:cBhvr>
                                        <p:cTn id="27" dur="500"/>
                                        <p:tgtEl>
                                          <p:spTgt spid="28166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7" presetClass="entr" presetSubtype="1" fill="hold" nodeType="clickEffect">
                                  <p:stCondLst>
                                    <p:cond delay="0"/>
                                  </p:stCondLst>
                                  <p:childTnLst>
                                    <p:set>
                                      <p:cBhvr>
                                        <p:cTn id="31" dur="1" fill="hold">
                                          <p:stCondLst>
                                            <p:cond delay="0"/>
                                          </p:stCondLst>
                                        </p:cTn>
                                        <p:tgtEl>
                                          <p:spTgt spid="281608"/>
                                        </p:tgtEl>
                                        <p:attrNameLst>
                                          <p:attrName>style.visibility</p:attrName>
                                        </p:attrNameLst>
                                      </p:cBhvr>
                                      <p:to>
                                        <p:strVal val="visible"/>
                                      </p:to>
                                    </p:set>
                                    <p:anim calcmode="lin" valueType="num">
                                      <p:cBhvr>
                                        <p:cTn id="32" dur="500" fill="hold"/>
                                        <p:tgtEl>
                                          <p:spTgt spid="281608"/>
                                        </p:tgtEl>
                                        <p:attrNameLst>
                                          <p:attrName>ppt_x</p:attrName>
                                        </p:attrNameLst>
                                      </p:cBhvr>
                                      <p:tavLst>
                                        <p:tav tm="0">
                                          <p:val>
                                            <p:strVal val="#ppt_x"/>
                                          </p:val>
                                        </p:tav>
                                        <p:tav tm="100000">
                                          <p:val>
                                            <p:strVal val="#ppt_x"/>
                                          </p:val>
                                        </p:tav>
                                      </p:tavLst>
                                    </p:anim>
                                    <p:anim calcmode="lin" valueType="num">
                                      <p:cBhvr>
                                        <p:cTn id="33" dur="500" fill="hold"/>
                                        <p:tgtEl>
                                          <p:spTgt spid="281608"/>
                                        </p:tgtEl>
                                        <p:attrNameLst>
                                          <p:attrName>ppt_y</p:attrName>
                                        </p:attrNameLst>
                                      </p:cBhvr>
                                      <p:tavLst>
                                        <p:tav tm="0">
                                          <p:val>
                                            <p:strVal val="#ppt_y-#ppt_h/2"/>
                                          </p:val>
                                        </p:tav>
                                        <p:tav tm="100000">
                                          <p:val>
                                            <p:strVal val="#ppt_y"/>
                                          </p:val>
                                        </p:tav>
                                      </p:tavLst>
                                    </p:anim>
                                    <p:anim calcmode="lin" valueType="num">
                                      <p:cBhvr>
                                        <p:cTn id="34" dur="500" fill="hold"/>
                                        <p:tgtEl>
                                          <p:spTgt spid="281608"/>
                                        </p:tgtEl>
                                        <p:attrNameLst>
                                          <p:attrName>ppt_w</p:attrName>
                                        </p:attrNameLst>
                                      </p:cBhvr>
                                      <p:tavLst>
                                        <p:tav tm="0">
                                          <p:val>
                                            <p:strVal val="#ppt_w"/>
                                          </p:val>
                                        </p:tav>
                                        <p:tav tm="100000">
                                          <p:val>
                                            <p:strVal val="#ppt_w"/>
                                          </p:val>
                                        </p:tav>
                                      </p:tavLst>
                                    </p:anim>
                                    <p:anim calcmode="lin" valueType="num">
                                      <p:cBhvr>
                                        <p:cTn id="35" dur="500" fill="hold"/>
                                        <p:tgtEl>
                                          <p:spTgt spid="281608"/>
                                        </p:tgtEl>
                                        <p:attrNameLst>
                                          <p:attrName>ppt_h</p:attrName>
                                        </p:attrNameLst>
                                      </p:cBhvr>
                                      <p:tavLst>
                                        <p:tav tm="0">
                                          <p:val>
                                            <p:fltVal val="0"/>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281675"/>
                                        </p:tgtEl>
                                        <p:attrNameLst>
                                          <p:attrName>style.visibility</p:attrName>
                                        </p:attrNameLst>
                                      </p:cBhvr>
                                      <p:to>
                                        <p:strVal val="visible"/>
                                      </p:to>
                                    </p:set>
                                    <p:animEffect transition="in" filter="wipe(up)">
                                      <p:cBhvr>
                                        <p:cTn id="40" dur="500"/>
                                        <p:tgtEl>
                                          <p:spTgt spid="281675"/>
                                        </p:tgtEl>
                                      </p:cBhvr>
                                    </p:animEffect>
                                  </p:childTnLst>
                                </p:cTn>
                              </p:par>
                            </p:childTnLst>
                          </p:cTn>
                        </p:par>
                      </p:childTnLst>
                    </p:cTn>
                  </p:par>
                  <p:par>
                    <p:cTn id="41" fill="hold">
                      <p:stCondLst>
                        <p:cond delay="indefinite"/>
                      </p:stCondLst>
                      <p:childTnLst>
                        <p:par>
                          <p:cTn id="42" fill="hold">
                            <p:stCondLst>
                              <p:cond delay="0"/>
                            </p:stCondLst>
                            <p:childTnLst>
                              <p:par>
                                <p:cTn id="43" presetID="17" presetClass="entr" presetSubtype="4" fill="hold" nodeType="clickEffect">
                                  <p:stCondLst>
                                    <p:cond delay="0"/>
                                  </p:stCondLst>
                                  <p:childTnLst>
                                    <p:set>
                                      <p:cBhvr>
                                        <p:cTn id="44" dur="1" fill="hold">
                                          <p:stCondLst>
                                            <p:cond delay="0"/>
                                          </p:stCondLst>
                                        </p:cTn>
                                        <p:tgtEl>
                                          <p:spTgt spid="281605"/>
                                        </p:tgtEl>
                                        <p:attrNameLst>
                                          <p:attrName>style.visibility</p:attrName>
                                        </p:attrNameLst>
                                      </p:cBhvr>
                                      <p:to>
                                        <p:strVal val="visible"/>
                                      </p:to>
                                    </p:set>
                                    <p:anim calcmode="lin" valueType="num">
                                      <p:cBhvr>
                                        <p:cTn id="45" dur="500" fill="hold"/>
                                        <p:tgtEl>
                                          <p:spTgt spid="281605"/>
                                        </p:tgtEl>
                                        <p:attrNameLst>
                                          <p:attrName>ppt_x</p:attrName>
                                        </p:attrNameLst>
                                      </p:cBhvr>
                                      <p:tavLst>
                                        <p:tav tm="0">
                                          <p:val>
                                            <p:strVal val="#ppt_x"/>
                                          </p:val>
                                        </p:tav>
                                        <p:tav tm="100000">
                                          <p:val>
                                            <p:strVal val="#ppt_x"/>
                                          </p:val>
                                        </p:tav>
                                      </p:tavLst>
                                    </p:anim>
                                    <p:anim calcmode="lin" valueType="num">
                                      <p:cBhvr>
                                        <p:cTn id="46" dur="500" fill="hold"/>
                                        <p:tgtEl>
                                          <p:spTgt spid="281605"/>
                                        </p:tgtEl>
                                        <p:attrNameLst>
                                          <p:attrName>ppt_y</p:attrName>
                                        </p:attrNameLst>
                                      </p:cBhvr>
                                      <p:tavLst>
                                        <p:tav tm="0">
                                          <p:val>
                                            <p:strVal val="#ppt_y+#ppt_h/2"/>
                                          </p:val>
                                        </p:tav>
                                        <p:tav tm="100000">
                                          <p:val>
                                            <p:strVal val="#ppt_y"/>
                                          </p:val>
                                        </p:tav>
                                      </p:tavLst>
                                    </p:anim>
                                    <p:anim calcmode="lin" valueType="num">
                                      <p:cBhvr>
                                        <p:cTn id="47" dur="500" fill="hold"/>
                                        <p:tgtEl>
                                          <p:spTgt spid="281605"/>
                                        </p:tgtEl>
                                        <p:attrNameLst>
                                          <p:attrName>ppt_w</p:attrName>
                                        </p:attrNameLst>
                                      </p:cBhvr>
                                      <p:tavLst>
                                        <p:tav tm="0">
                                          <p:val>
                                            <p:strVal val="#ppt_w"/>
                                          </p:val>
                                        </p:tav>
                                        <p:tav tm="100000">
                                          <p:val>
                                            <p:strVal val="#ppt_w"/>
                                          </p:val>
                                        </p:tav>
                                      </p:tavLst>
                                    </p:anim>
                                    <p:anim calcmode="lin" valueType="num">
                                      <p:cBhvr>
                                        <p:cTn id="48" dur="500" fill="hold"/>
                                        <p:tgtEl>
                                          <p:spTgt spid="281605"/>
                                        </p:tgtEl>
                                        <p:attrNameLst>
                                          <p:attrName>ppt_h</p:attrName>
                                        </p:attrNameLst>
                                      </p:cBhvr>
                                      <p:tavLst>
                                        <p:tav tm="0">
                                          <p:val>
                                            <p:fltVal val="0"/>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281696"/>
                                        </p:tgtEl>
                                        <p:attrNameLst>
                                          <p:attrName>style.visibility</p:attrName>
                                        </p:attrNameLst>
                                      </p:cBhvr>
                                      <p:to>
                                        <p:strVal val="visible"/>
                                      </p:to>
                                    </p:set>
                                    <p:animEffect transition="in" filter="wipe(left)">
                                      <p:cBhvr>
                                        <p:cTn id="53" dur="500"/>
                                        <p:tgtEl>
                                          <p:spTgt spid="281696"/>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42" fill="hold" nodeType="clickEffect">
                                  <p:stCondLst>
                                    <p:cond delay="0"/>
                                  </p:stCondLst>
                                  <p:childTnLst>
                                    <p:set>
                                      <p:cBhvr>
                                        <p:cTn id="57" dur="1" fill="hold">
                                          <p:stCondLst>
                                            <p:cond delay="0"/>
                                          </p:stCondLst>
                                        </p:cTn>
                                        <p:tgtEl>
                                          <p:spTgt spid="281670"/>
                                        </p:tgtEl>
                                        <p:attrNameLst>
                                          <p:attrName>style.visibility</p:attrName>
                                        </p:attrNameLst>
                                      </p:cBhvr>
                                      <p:to>
                                        <p:strVal val="visible"/>
                                      </p:to>
                                    </p:set>
                                    <p:animEffect transition="in" filter="barn(outHorizontal)">
                                      <p:cBhvr>
                                        <p:cTn id="58" dur="500"/>
                                        <p:tgtEl>
                                          <p:spTgt spid="281670"/>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42" fill="hold" nodeType="clickEffect">
                                  <p:stCondLst>
                                    <p:cond delay="0"/>
                                  </p:stCondLst>
                                  <p:childTnLst>
                                    <p:set>
                                      <p:cBhvr>
                                        <p:cTn id="62" dur="1" fill="hold">
                                          <p:stCondLst>
                                            <p:cond delay="0"/>
                                          </p:stCondLst>
                                        </p:cTn>
                                        <p:tgtEl>
                                          <p:spTgt spid="281671"/>
                                        </p:tgtEl>
                                        <p:attrNameLst>
                                          <p:attrName>style.visibility</p:attrName>
                                        </p:attrNameLst>
                                      </p:cBhvr>
                                      <p:to>
                                        <p:strVal val="visible"/>
                                      </p:to>
                                    </p:set>
                                    <p:animEffect transition="in" filter="barn(outHorizontal)">
                                      <p:cBhvr>
                                        <p:cTn id="63" dur="500"/>
                                        <p:tgtEl>
                                          <p:spTgt spid="281671"/>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81674">
                                            <p:txEl>
                                              <p:pRg st="0" end="0"/>
                                            </p:txEl>
                                          </p:spTgt>
                                        </p:tgtEl>
                                        <p:attrNameLst>
                                          <p:attrName>style.visibility</p:attrName>
                                        </p:attrNameLst>
                                      </p:cBhvr>
                                      <p:to>
                                        <p:strVal val="visible"/>
                                      </p:to>
                                    </p:set>
                                    <p:animEffect transition="in" filter="wipe(left)">
                                      <p:cBhvr>
                                        <p:cTn id="68" dur="500"/>
                                        <p:tgtEl>
                                          <p:spTgt spid="281674">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iterate type="wd">
                                    <p:tmPct val="100000"/>
                                  </p:iterate>
                                  <p:childTnLst>
                                    <p:set>
                                      <p:cBhvr>
                                        <p:cTn id="72" dur="1" fill="hold">
                                          <p:stCondLst>
                                            <p:cond delay="0"/>
                                          </p:stCondLst>
                                        </p:cTn>
                                        <p:tgtEl>
                                          <p:spTgt spid="281673">
                                            <p:txEl>
                                              <p:pRg st="0" end="0"/>
                                            </p:txEl>
                                          </p:spTgt>
                                        </p:tgtEl>
                                        <p:attrNameLst>
                                          <p:attrName>style.visibility</p:attrName>
                                        </p:attrNameLst>
                                      </p:cBhvr>
                                      <p:to>
                                        <p:strVal val="visible"/>
                                      </p:to>
                                    </p:set>
                                    <p:animEffect transition="in" filter="wipe(left)">
                                      <p:cBhvr>
                                        <p:cTn id="73" dur="300"/>
                                        <p:tgtEl>
                                          <p:spTgt spid="281673">
                                            <p:txEl>
                                              <p:pRg st="0" end="0"/>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iterate type="wd">
                                    <p:tmPct val="100000"/>
                                  </p:iterate>
                                  <p:childTnLst>
                                    <p:set>
                                      <p:cBhvr>
                                        <p:cTn id="77" dur="1" fill="hold">
                                          <p:stCondLst>
                                            <p:cond delay="0"/>
                                          </p:stCondLst>
                                        </p:cTn>
                                        <p:tgtEl>
                                          <p:spTgt spid="281672">
                                            <p:txEl>
                                              <p:pRg st="0" end="0"/>
                                            </p:txEl>
                                          </p:spTgt>
                                        </p:tgtEl>
                                        <p:attrNameLst>
                                          <p:attrName>style.visibility</p:attrName>
                                        </p:attrNameLst>
                                      </p:cBhvr>
                                      <p:to>
                                        <p:strVal val="visible"/>
                                      </p:to>
                                    </p:set>
                                    <p:animEffect transition="in" filter="wipe(left)">
                                      <p:cBhvr>
                                        <p:cTn id="78" dur="300"/>
                                        <p:tgtEl>
                                          <p:spTgt spid="281672">
                                            <p:txEl>
                                              <p:pRg st="0" end="0"/>
                                            </p:txEl>
                                          </p:spTgt>
                                        </p:tgtEl>
                                      </p:cBhvr>
                                    </p:animEffect>
                                  </p:childTnLst>
                                  <p:subTnLst>
                                    <p:audio>
                                      <p:cMediaNode>
                                        <p:cTn display="0" masterRel="sameClick">
                                          <p:stCondLst>
                                            <p:cond evt="begin" delay="0">
                                              <p:tn val="76"/>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2" grpId="0" build="p"/>
      <p:bldP spid="281603" grpId="0" build="p"/>
      <p:bldP spid="281604" grpId="0"/>
      <p:bldP spid="281669" grpId="0" build="p" advAuto="1000"/>
      <p:bldP spid="281672" grpId="0" build="p"/>
      <p:bldP spid="281673" grpId="0" build="p"/>
      <p:bldP spid="28167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直接连接符 282625"/>
          <p:cNvSpPr/>
          <p:nvPr/>
        </p:nvSpPr>
        <p:spPr>
          <a:xfrm flipH="1">
            <a:off x="4248150" y="1619250"/>
            <a:ext cx="171450" cy="19050"/>
          </a:xfrm>
          <a:prstGeom prst="line">
            <a:avLst/>
          </a:prstGeom>
          <a:ln w="9525">
            <a:noFill/>
          </a:ln>
        </p:spPr>
      </p:sp>
      <p:grpSp>
        <p:nvGrpSpPr>
          <p:cNvPr id="282627" name="组合 282626"/>
          <p:cNvGrpSpPr/>
          <p:nvPr/>
        </p:nvGrpSpPr>
        <p:grpSpPr>
          <a:xfrm>
            <a:off x="982663" y="1481138"/>
            <a:ext cx="2716212" cy="4786312"/>
            <a:chOff x="967" y="1053"/>
            <a:chExt cx="1711" cy="3015"/>
          </a:xfrm>
        </p:grpSpPr>
        <p:sp>
          <p:nvSpPr>
            <p:cNvPr id="282628" name="直接连接符 282627"/>
            <p:cNvSpPr/>
            <p:nvPr/>
          </p:nvSpPr>
          <p:spPr>
            <a:xfrm>
              <a:off x="1259" y="1079"/>
              <a:ext cx="0" cy="431"/>
            </a:xfrm>
            <a:prstGeom prst="line">
              <a:avLst/>
            </a:prstGeom>
            <a:ln w="28575" cap="flat" cmpd="sng">
              <a:solidFill>
                <a:schemeClr val="tx1"/>
              </a:solidFill>
              <a:prstDash val="solid"/>
              <a:headEnd type="none" w="med" len="med"/>
              <a:tailEnd type="none" w="med" len="med"/>
            </a:ln>
          </p:spPr>
        </p:sp>
        <p:sp>
          <p:nvSpPr>
            <p:cNvPr id="282629" name="直接连接符 282628"/>
            <p:cNvSpPr/>
            <p:nvPr/>
          </p:nvSpPr>
          <p:spPr>
            <a:xfrm flipH="1">
              <a:off x="1259" y="1697"/>
              <a:ext cx="0" cy="1020"/>
            </a:xfrm>
            <a:prstGeom prst="line">
              <a:avLst/>
            </a:prstGeom>
            <a:ln w="28575" cap="flat" cmpd="sng">
              <a:solidFill>
                <a:schemeClr val="tx1"/>
              </a:solidFill>
              <a:prstDash val="solid"/>
              <a:headEnd type="none" w="med" len="med"/>
              <a:tailEnd type="none" w="med" len="med"/>
            </a:ln>
          </p:spPr>
        </p:sp>
        <p:sp>
          <p:nvSpPr>
            <p:cNvPr id="282630" name="直接连接符 282629"/>
            <p:cNvSpPr/>
            <p:nvPr/>
          </p:nvSpPr>
          <p:spPr>
            <a:xfrm>
              <a:off x="1764" y="1079"/>
              <a:ext cx="0" cy="431"/>
            </a:xfrm>
            <a:prstGeom prst="line">
              <a:avLst/>
            </a:prstGeom>
            <a:ln w="28575" cap="flat" cmpd="sng">
              <a:solidFill>
                <a:schemeClr val="tx1"/>
              </a:solidFill>
              <a:prstDash val="solid"/>
              <a:headEnd type="none" w="med" len="med"/>
              <a:tailEnd type="none" w="med" len="med"/>
            </a:ln>
          </p:spPr>
        </p:sp>
        <p:sp>
          <p:nvSpPr>
            <p:cNvPr id="282631" name="直接连接符 282630"/>
            <p:cNvSpPr/>
            <p:nvPr/>
          </p:nvSpPr>
          <p:spPr>
            <a:xfrm>
              <a:off x="2270" y="1079"/>
              <a:ext cx="0" cy="431"/>
            </a:xfrm>
            <a:prstGeom prst="line">
              <a:avLst/>
            </a:prstGeom>
            <a:ln w="28575" cap="flat" cmpd="sng">
              <a:solidFill>
                <a:schemeClr val="tx1"/>
              </a:solidFill>
              <a:prstDash val="solid"/>
              <a:headEnd type="none" w="med" len="med"/>
              <a:tailEnd type="none" w="med" len="med"/>
            </a:ln>
          </p:spPr>
        </p:sp>
        <p:sp>
          <p:nvSpPr>
            <p:cNvPr id="282632" name="直接连接符 282631"/>
            <p:cNvSpPr/>
            <p:nvPr/>
          </p:nvSpPr>
          <p:spPr>
            <a:xfrm>
              <a:off x="1764" y="1685"/>
              <a:ext cx="0" cy="1039"/>
            </a:xfrm>
            <a:prstGeom prst="line">
              <a:avLst/>
            </a:prstGeom>
            <a:ln w="28575" cap="flat" cmpd="sng">
              <a:solidFill>
                <a:schemeClr val="tx1"/>
              </a:solidFill>
              <a:prstDash val="solid"/>
              <a:headEnd type="none" w="med" len="med"/>
              <a:tailEnd type="none" w="med" len="med"/>
            </a:ln>
          </p:spPr>
        </p:sp>
        <p:sp>
          <p:nvSpPr>
            <p:cNvPr id="282633" name="直接连接符 282632"/>
            <p:cNvSpPr/>
            <p:nvPr/>
          </p:nvSpPr>
          <p:spPr>
            <a:xfrm>
              <a:off x="2270" y="1697"/>
              <a:ext cx="0" cy="1041"/>
            </a:xfrm>
            <a:prstGeom prst="line">
              <a:avLst/>
            </a:prstGeom>
            <a:ln w="28575" cap="flat" cmpd="sng">
              <a:solidFill>
                <a:schemeClr val="tx1"/>
              </a:solidFill>
              <a:prstDash val="solid"/>
              <a:headEnd type="none" w="med" len="med"/>
              <a:tailEnd type="none" w="med" len="med"/>
            </a:ln>
          </p:spPr>
        </p:sp>
        <p:grpSp>
          <p:nvGrpSpPr>
            <p:cNvPr id="282634" name="组合 282633"/>
            <p:cNvGrpSpPr/>
            <p:nvPr/>
          </p:nvGrpSpPr>
          <p:grpSpPr>
            <a:xfrm>
              <a:off x="967" y="1393"/>
              <a:ext cx="1303" cy="304"/>
              <a:chOff x="967" y="1393"/>
              <a:chExt cx="1303" cy="304"/>
            </a:xfrm>
          </p:grpSpPr>
          <p:sp>
            <p:nvSpPr>
              <p:cNvPr id="282635" name="直接连接符 282634"/>
              <p:cNvSpPr/>
              <p:nvPr/>
            </p:nvSpPr>
            <p:spPr>
              <a:xfrm>
                <a:off x="967" y="1405"/>
                <a:ext cx="292" cy="292"/>
              </a:xfrm>
              <a:prstGeom prst="line">
                <a:avLst/>
              </a:prstGeom>
              <a:ln w="28575" cap="flat" cmpd="sng">
                <a:solidFill>
                  <a:srgbClr val="FF0066"/>
                </a:solidFill>
                <a:prstDash val="solid"/>
                <a:headEnd type="none" w="med" len="med"/>
                <a:tailEnd type="none" w="med" len="med"/>
              </a:ln>
            </p:spPr>
          </p:sp>
          <p:sp>
            <p:nvSpPr>
              <p:cNvPr id="282636" name="直接连接符 282635"/>
              <p:cNvSpPr/>
              <p:nvPr/>
            </p:nvSpPr>
            <p:spPr>
              <a:xfrm>
                <a:off x="1473" y="1405"/>
                <a:ext cx="291" cy="292"/>
              </a:xfrm>
              <a:prstGeom prst="line">
                <a:avLst/>
              </a:prstGeom>
              <a:ln w="28575" cap="flat" cmpd="sng">
                <a:solidFill>
                  <a:srgbClr val="FF0066"/>
                </a:solidFill>
                <a:prstDash val="solid"/>
                <a:headEnd type="none" w="med" len="med"/>
                <a:tailEnd type="none" w="med" len="med"/>
              </a:ln>
            </p:spPr>
          </p:sp>
          <p:sp>
            <p:nvSpPr>
              <p:cNvPr id="282637" name="直接连接符 282636"/>
              <p:cNvSpPr/>
              <p:nvPr/>
            </p:nvSpPr>
            <p:spPr>
              <a:xfrm>
                <a:off x="1966" y="1393"/>
                <a:ext cx="304" cy="304"/>
              </a:xfrm>
              <a:prstGeom prst="line">
                <a:avLst/>
              </a:prstGeom>
              <a:ln w="28575" cap="flat" cmpd="sng">
                <a:solidFill>
                  <a:srgbClr val="FF0066"/>
                </a:solidFill>
                <a:prstDash val="solid"/>
                <a:headEnd type="none" w="med" len="med"/>
                <a:tailEnd type="none" w="med" len="med"/>
              </a:ln>
            </p:spPr>
          </p:sp>
          <p:sp>
            <p:nvSpPr>
              <p:cNvPr id="282638" name="直接连接符 282637"/>
              <p:cNvSpPr/>
              <p:nvPr/>
            </p:nvSpPr>
            <p:spPr>
              <a:xfrm>
                <a:off x="1169" y="1592"/>
                <a:ext cx="1000" cy="0"/>
              </a:xfrm>
              <a:prstGeom prst="line">
                <a:avLst/>
              </a:prstGeom>
              <a:ln w="28575" cap="flat" cmpd="sng">
                <a:solidFill>
                  <a:srgbClr val="FF0066"/>
                </a:solidFill>
                <a:prstDash val="dash"/>
                <a:headEnd type="none" w="med" len="med"/>
                <a:tailEnd type="none" w="med" len="med"/>
              </a:ln>
            </p:spPr>
          </p:sp>
        </p:grpSp>
        <p:sp>
          <p:nvSpPr>
            <p:cNvPr id="282639" name="文本框 282638"/>
            <p:cNvSpPr txBox="1"/>
            <p:nvPr/>
          </p:nvSpPr>
          <p:spPr>
            <a:xfrm>
              <a:off x="2340" y="1253"/>
              <a:ext cx="312" cy="384"/>
            </a:xfrm>
            <a:prstGeom prst="rect">
              <a:avLst/>
            </a:prstGeom>
            <a:noFill/>
            <a:ln w="9525">
              <a:noFill/>
            </a:ln>
          </p:spPr>
          <p:txBody>
            <a:bodyPr lIns="0" tIns="0" rIns="0" bIns="0">
              <a:spAutoFit/>
            </a:bodyPr>
            <a:lstStyle/>
            <a:p>
              <a:pPr eaLnBrk="0" hangingPunct="0"/>
              <a:r>
                <a:rPr lang="zh-CN" altLang="en-US" sz="2000" b="1">
                  <a:solidFill>
                    <a:srgbClr val="FF0066"/>
                  </a:solidFill>
                  <a:latin typeface="Times New Roman" panose="02020603050405020304" pitchFamily="18" charset="0"/>
                </a:rPr>
                <a:t>   </a:t>
              </a:r>
            </a:p>
            <a:p>
              <a:pPr eaLnBrk="0" hangingPunct="0"/>
              <a:r>
                <a:rPr lang="en-US" altLang="zh-CN" sz="2000" b="1">
                  <a:solidFill>
                    <a:srgbClr val="FF0066"/>
                  </a:solidFill>
                  <a:latin typeface="Times New Roman" panose="02020603050405020304" pitchFamily="18" charset="0"/>
                </a:rPr>
                <a:t>Q</a:t>
              </a:r>
              <a:r>
                <a:rPr lang="en-US" altLang="zh-CN" sz="2000" b="1" baseline="-25000">
                  <a:solidFill>
                    <a:srgbClr val="FF0066"/>
                  </a:solidFill>
                  <a:latin typeface="Times New Roman" panose="02020603050405020304" pitchFamily="18" charset="0"/>
                </a:rPr>
                <a:t>1</a:t>
              </a:r>
            </a:p>
          </p:txBody>
        </p:sp>
        <p:sp>
          <p:nvSpPr>
            <p:cNvPr id="282640" name="椭圆 282639"/>
            <p:cNvSpPr/>
            <p:nvPr/>
          </p:nvSpPr>
          <p:spPr>
            <a:xfrm>
              <a:off x="1220" y="1053"/>
              <a:ext cx="70" cy="61"/>
            </a:xfrm>
            <a:prstGeom prst="ellipse">
              <a:avLst/>
            </a:prstGeom>
            <a:solidFill>
              <a:schemeClr val="bg1"/>
            </a:solidFill>
            <a:ln w="9525" cap="flat" cmpd="sng">
              <a:solidFill>
                <a:schemeClr val="tx2"/>
              </a:solidFill>
              <a:prstDash val="solid"/>
              <a:headEnd type="none" w="med" len="med"/>
              <a:tailEnd type="none" w="med" len="med"/>
            </a:ln>
          </p:spPr>
          <p:txBody>
            <a:bodyPr/>
            <a:lstStyle/>
            <a:p>
              <a:endParaRPr lang="zh-CN" altLang="en-US"/>
            </a:p>
          </p:txBody>
        </p:sp>
        <p:sp>
          <p:nvSpPr>
            <p:cNvPr id="282641" name="椭圆 282640"/>
            <p:cNvSpPr/>
            <p:nvPr/>
          </p:nvSpPr>
          <p:spPr>
            <a:xfrm>
              <a:off x="1736" y="1053"/>
              <a:ext cx="70" cy="61"/>
            </a:xfrm>
            <a:prstGeom prst="ellipse">
              <a:avLst/>
            </a:prstGeom>
            <a:solidFill>
              <a:schemeClr val="bg1"/>
            </a:solidFill>
            <a:ln w="9525" cap="flat" cmpd="sng">
              <a:solidFill>
                <a:schemeClr val="tx2"/>
              </a:solidFill>
              <a:prstDash val="solid"/>
              <a:headEnd type="none" w="med" len="med"/>
              <a:tailEnd type="none" w="med" len="med"/>
            </a:ln>
          </p:spPr>
          <p:txBody>
            <a:bodyPr/>
            <a:lstStyle/>
            <a:p>
              <a:endParaRPr lang="zh-CN" altLang="en-US"/>
            </a:p>
          </p:txBody>
        </p:sp>
        <p:sp>
          <p:nvSpPr>
            <p:cNvPr id="282642" name="椭圆 282641"/>
            <p:cNvSpPr/>
            <p:nvPr/>
          </p:nvSpPr>
          <p:spPr>
            <a:xfrm>
              <a:off x="2228" y="1077"/>
              <a:ext cx="70" cy="61"/>
            </a:xfrm>
            <a:prstGeom prst="ellipse">
              <a:avLst/>
            </a:prstGeom>
            <a:solidFill>
              <a:schemeClr val="bg1"/>
            </a:solidFill>
            <a:ln w="9525" cap="flat" cmpd="sng">
              <a:solidFill>
                <a:schemeClr val="tx2"/>
              </a:solidFill>
              <a:prstDash val="solid"/>
              <a:headEnd type="none" w="med" len="med"/>
              <a:tailEnd type="none" w="med" len="med"/>
            </a:ln>
          </p:spPr>
          <p:txBody>
            <a:bodyPr/>
            <a:lstStyle/>
            <a:p>
              <a:endParaRPr lang="zh-CN" altLang="en-US"/>
            </a:p>
          </p:txBody>
        </p:sp>
        <p:grpSp>
          <p:nvGrpSpPr>
            <p:cNvPr id="282643" name="组合 282642"/>
            <p:cNvGrpSpPr/>
            <p:nvPr/>
          </p:nvGrpSpPr>
          <p:grpSpPr>
            <a:xfrm>
              <a:off x="1656" y="2705"/>
              <a:ext cx="1022" cy="1363"/>
              <a:chOff x="1476" y="2441"/>
              <a:chExt cx="1022" cy="1351"/>
            </a:xfrm>
          </p:grpSpPr>
          <p:sp>
            <p:nvSpPr>
              <p:cNvPr id="282644" name="直接连接符 282643"/>
              <p:cNvSpPr/>
              <p:nvPr/>
            </p:nvSpPr>
            <p:spPr>
              <a:xfrm flipH="1">
                <a:off x="1487" y="2453"/>
                <a:ext cx="0" cy="708"/>
              </a:xfrm>
              <a:prstGeom prst="line">
                <a:avLst/>
              </a:prstGeom>
              <a:ln w="28575" cap="flat" cmpd="sng">
                <a:solidFill>
                  <a:schemeClr val="tx1"/>
                </a:solidFill>
                <a:prstDash val="solid"/>
                <a:headEnd type="none" w="med" len="med"/>
                <a:tailEnd type="none" w="med" len="med"/>
              </a:ln>
            </p:spPr>
          </p:sp>
          <p:sp>
            <p:nvSpPr>
              <p:cNvPr id="282645" name="直接连接符 282644"/>
              <p:cNvSpPr/>
              <p:nvPr/>
            </p:nvSpPr>
            <p:spPr>
              <a:xfrm>
                <a:off x="1992" y="2441"/>
                <a:ext cx="0" cy="775"/>
              </a:xfrm>
              <a:prstGeom prst="line">
                <a:avLst/>
              </a:prstGeom>
              <a:ln w="28575" cap="flat" cmpd="sng">
                <a:solidFill>
                  <a:schemeClr val="tx1"/>
                </a:solidFill>
                <a:prstDash val="solid"/>
                <a:headEnd type="none" w="med" len="med"/>
                <a:tailEnd type="none" w="med" len="med"/>
              </a:ln>
            </p:spPr>
          </p:sp>
          <p:sp>
            <p:nvSpPr>
              <p:cNvPr id="282646" name="直接连接符 282645"/>
              <p:cNvSpPr/>
              <p:nvPr/>
            </p:nvSpPr>
            <p:spPr>
              <a:xfrm>
                <a:off x="2498" y="2453"/>
                <a:ext cx="0" cy="693"/>
              </a:xfrm>
              <a:prstGeom prst="line">
                <a:avLst/>
              </a:prstGeom>
              <a:ln w="28575" cap="flat" cmpd="sng">
                <a:solidFill>
                  <a:schemeClr val="tx1"/>
                </a:solidFill>
                <a:prstDash val="solid"/>
                <a:headEnd type="none" w="med" len="med"/>
                <a:tailEnd type="none" w="med" len="med"/>
              </a:ln>
            </p:spPr>
          </p:sp>
          <p:grpSp>
            <p:nvGrpSpPr>
              <p:cNvPr id="282647" name="组合 282646"/>
              <p:cNvGrpSpPr/>
              <p:nvPr/>
            </p:nvGrpSpPr>
            <p:grpSpPr>
              <a:xfrm>
                <a:off x="1704" y="3168"/>
                <a:ext cx="600" cy="624"/>
                <a:chOff x="696" y="3000"/>
                <a:chExt cx="576" cy="624"/>
              </a:xfrm>
            </p:grpSpPr>
            <p:sp>
              <p:nvSpPr>
                <p:cNvPr id="282648" name="椭圆 282647"/>
                <p:cNvSpPr/>
                <p:nvPr/>
              </p:nvSpPr>
              <p:spPr>
                <a:xfrm>
                  <a:off x="696" y="3000"/>
                  <a:ext cx="576" cy="624"/>
                </a:xfrm>
                <a:prstGeom prst="ellipse">
                  <a:avLst/>
                </a:prstGeom>
                <a:solidFill>
                  <a:srgbClr val="CCFFCC"/>
                </a:solidFill>
                <a:ln w="28575" cap="flat" cmpd="sng">
                  <a:solidFill>
                    <a:schemeClr val="tx1"/>
                  </a:solidFill>
                  <a:prstDash val="solid"/>
                  <a:headEnd type="none" w="med" len="med"/>
                  <a:tailEnd type="none" w="med" len="med"/>
                </a:ln>
              </p:spPr>
              <p:txBody>
                <a:bodyPr/>
                <a:lstStyle/>
                <a:p>
                  <a:endParaRPr lang="zh-CN" altLang="en-US"/>
                </a:p>
              </p:txBody>
            </p:sp>
            <p:sp>
              <p:nvSpPr>
                <p:cNvPr id="282649" name="文本框 282648"/>
                <p:cNvSpPr txBox="1"/>
                <p:nvPr/>
              </p:nvSpPr>
              <p:spPr>
                <a:xfrm>
                  <a:off x="840" y="3142"/>
                  <a:ext cx="156" cy="306"/>
                </a:xfrm>
                <a:prstGeom prst="rect">
                  <a:avLst/>
                </a:prstGeom>
                <a:solidFill>
                  <a:srgbClr val="CCFFCC"/>
                </a:solidFill>
                <a:ln w="9525">
                  <a:noFill/>
                </a:ln>
              </p:spPr>
              <p:txBody>
                <a:bodyPr wrap="none" lIns="0" tIns="0" rIns="0" bIns="0" anchor="t" anchorCtr="0">
                  <a:spAutoFit/>
                </a:bodyPr>
                <a:lstStyle/>
                <a:p>
                  <a:pPr eaLnBrk="0" hangingPunct="0"/>
                  <a:r>
                    <a:rPr lang="en-US" altLang="zh-CN" sz="1600" b="1">
                      <a:latin typeface="Times New Roman" panose="02020603050405020304" pitchFamily="18" charset="0"/>
                    </a:rPr>
                    <a:t>M</a:t>
                  </a:r>
                </a:p>
                <a:p>
                  <a:pPr eaLnBrk="0" hangingPunct="0"/>
                  <a:r>
                    <a:rPr lang="en-US" altLang="zh-CN" sz="1600" b="1">
                      <a:latin typeface="Times New Roman" panose="02020603050405020304" pitchFamily="18" charset="0"/>
                    </a:rPr>
                    <a:t>3 ~</a:t>
                  </a:r>
                </a:p>
              </p:txBody>
            </p:sp>
          </p:grpSp>
          <p:sp>
            <p:nvSpPr>
              <p:cNvPr id="282650" name="直接连接符 282649"/>
              <p:cNvSpPr/>
              <p:nvPr/>
            </p:nvSpPr>
            <p:spPr>
              <a:xfrm flipH="1">
                <a:off x="2244" y="3132"/>
                <a:ext cx="252" cy="168"/>
              </a:xfrm>
              <a:prstGeom prst="line">
                <a:avLst/>
              </a:prstGeom>
              <a:ln w="28575" cap="flat" cmpd="sng">
                <a:solidFill>
                  <a:schemeClr val="tx2"/>
                </a:solidFill>
                <a:prstDash val="solid"/>
                <a:headEnd type="none" w="med" len="med"/>
                <a:tailEnd type="none" w="med" len="med"/>
              </a:ln>
            </p:spPr>
          </p:sp>
          <p:sp>
            <p:nvSpPr>
              <p:cNvPr id="282651" name="直接连接符 282650"/>
              <p:cNvSpPr/>
              <p:nvPr/>
            </p:nvSpPr>
            <p:spPr>
              <a:xfrm flipH="1" flipV="1">
                <a:off x="1476" y="3144"/>
                <a:ext cx="252" cy="168"/>
              </a:xfrm>
              <a:prstGeom prst="line">
                <a:avLst/>
              </a:prstGeom>
              <a:ln w="28575" cap="flat" cmpd="sng">
                <a:solidFill>
                  <a:schemeClr val="tx2"/>
                </a:solidFill>
                <a:prstDash val="solid"/>
                <a:headEnd type="none" w="med" len="med"/>
                <a:tailEnd type="none" w="med" len="med"/>
              </a:ln>
            </p:spPr>
          </p:sp>
        </p:grpSp>
        <p:grpSp>
          <p:nvGrpSpPr>
            <p:cNvPr id="282652" name="组合 282651"/>
            <p:cNvGrpSpPr/>
            <p:nvPr/>
          </p:nvGrpSpPr>
          <p:grpSpPr>
            <a:xfrm>
              <a:off x="1368" y="2505"/>
              <a:ext cx="1125" cy="216"/>
              <a:chOff x="948" y="789"/>
              <a:chExt cx="1713" cy="252"/>
            </a:xfrm>
          </p:grpSpPr>
          <p:sp>
            <p:nvSpPr>
              <p:cNvPr id="282653" name="直接连接符 282652"/>
              <p:cNvSpPr/>
              <p:nvPr/>
            </p:nvSpPr>
            <p:spPr>
              <a:xfrm rot="-2531277" flipV="1">
                <a:off x="1129" y="790"/>
                <a:ext cx="97" cy="249"/>
              </a:xfrm>
              <a:prstGeom prst="line">
                <a:avLst/>
              </a:prstGeom>
              <a:ln w="38100" cap="flat" cmpd="sng">
                <a:solidFill>
                  <a:srgbClr val="FF0066"/>
                </a:solidFill>
                <a:prstDash val="solid"/>
                <a:headEnd type="none" w="med" len="med"/>
                <a:tailEnd type="none" w="med" len="med"/>
              </a:ln>
            </p:spPr>
          </p:sp>
          <p:sp>
            <p:nvSpPr>
              <p:cNvPr id="282654" name="直接连接符 282653"/>
              <p:cNvSpPr/>
              <p:nvPr/>
            </p:nvSpPr>
            <p:spPr>
              <a:xfrm flipV="1">
                <a:off x="979" y="913"/>
                <a:ext cx="1656" cy="0"/>
              </a:xfrm>
              <a:prstGeom prst="line">
                <a:avLst/>
              </a:prstGeom>
              <a:ln w="28575" cap="flat" cmpd="sng">
                <a:solidFill>
                  <a:srgbClr val="FF0066"/>
                </a:solidFill>
                <a:prstDash val="dash"/>
                <a:headEnd type="none" w="med" len="med"/>
                <a:tailEnd type="none" w="med" len="lg"/>
              </a:ln>
            </p:spPr>
          </p:sp>
          <p:sp>
            <p:nvSpPr>
              <p:cNvPr id="282655" name="直接连接符 282654"/>
              <p:cNvSpPr/>
              <p:nvPr/>
            </p:nvSpPr>
            <p:spPr>
              <a:xfrm rot="-2532183" flipV="1">
                <a:off x="2568" y="792"/>
                <a:ext cx="93" cy="249"/>
              </a:xfrm>
              <a:prstGeom prst="line">
                <a:avLst/>
              </a:prstGeom>
              <a:ln w="38100" cap="flat" cmpd="sng">
                <a:solidFill>
                  <a:srgbClr val="FF0066"/>
                </a:solidFill>
                <a:prstDash val="solid"/>
                <a:headEnd type="none" w="med" len="med"/>
                <a:tailEnd type="none" w="med" len="med"/>
              </a:ln>
            </p:spPr>
          </p:sp>
          <p:sp>
            <p:nvSpPr>
              <p:cNvPr id="282656" name="直接连接符 282655"/>
              <p:cNvSpPr/>
              <p:nvPr/>
            </p:nvSpPr>
            <p:spPr>
              <a:xfrm rot="-2527892" flipH="1">
                <a:off x="1668" y="792"/>
                <a:ext cx="92" cy="249"/>
              </a:xfrm>
              <a:prstGeom prst="line">
                <a:avLst/>
              </a:prstGeom>
              <a:ln w="38100" cap="flat" cmpd="sng">
                <a:solidFill>
                  <a:srgbClr val="FF0066"/>
                </a:solidFill>
                <a:prstDash val="solid"/>
                <a:headEnd type="none" w="med" len="med"/>
                <a:tailEnd type="none" w="med" len="lg"/>
              </a:ln>
            </p:spPr>
          </p:sp>
          <p:sp>
            <p:nvSpPr>
              <p:cNvPr id="282657" name="直接连接符 282656"/>
              <p:cNvSpPr/>
              <p:nvPr/>
            </p:nvSpPr>
            <p:spPr>
              <a:xfrm rot="-2528972" flipH="1">
                <a:off x="1823" y="789"/>
                <a:ext cx="99" cy="249"/>
              </a:xfrm>
              <a:prstGeom prst="line">
                <a:avLst/>
              </a:prstGeom>
              <a:ln w="38100" cap="flat" cmpd="sng">
                <a:solidFill>
                  <a:srgbClr val="FF0066"/>
                </a:solidFill>
                <a:prstDash val="solid"/>
                <a:headEnd type="none" w="med" len="med"/>
                <a:tailEnd type="none" w="med" len="lg"/>
              </a:ln>
            </p:spPr>
          </p:sp>
          <p:sp>
            <p:nvSpPr>
              <p:cNvPr id="282658" name="直接连接符 282657"/>
              <p:cNvSpPr/>
              <p:nvPr/>
            </p:nvSpPr>
            <p:spPr>
              <a:xfrm rot="-2527622" flipV="1">
                <a:off x="948" y="791"/>
                <a:ext cx="94" cy="249"/>
              </a:xfrm>
              <a:prstGeom prst="line">
                <a:avLst/>
              </a:prstGeom>
              <a:ln w="38100" cap="flat" cmpd="sng">
                <a:solidFill>
                  <a:srgbClr val="FF0066"/>
                </a:solidFill>
                <a:prstDash val="solid"/>
                <a:headEnd type="none" w="med" len="med"/>
                <a:tailEnd type="none" w="med" len="med"/>
              </a:ln>
            </p:spPr>
          </p:sp>
          <p:sp>
            <p:nvSpPr>
              <p:cNvPr id="282659" name="直接连接符 282658"/>
              <p:cNvSpPr/>
              <p:nvPr/>
            </p:nvSpPr>
            <p:spPr>
              <a:xfrm rot="-2532183" flipV="1">
                <a:off x="2400" y="792"/>
                <a:ext cx="93" cy="249"/>
              </a:xfrm>
              <a:prstGeom prst="line">
                <a:avLst/>
              </a:prstGeom>
              <a:ln w="38100" cap="flat" cmpd="sng">
                <a:solidFill>
                  <a:srgbClr val="FF0066"/>
                </a:solidFill>
                <a:prstDash val="solid"/>
                <a:headEnd type="none" w="med" len="med"/>
                <a:tailEnd type="none" w="med" len="med"/>
              </a:ln>
            </p:spPr>
          </p:sp>
        </p:grpSp>
        <p:grpSp>
          <p:nvGrpSpPr>
            <p:cNvPr id="282660" name="组合 282659"/>
            <p:cNvGrpSpPr/>
            <p:nvPr/>
          </p:nvGrpSpPr>
          <p:grpSpPr>
            <a:xfrm>
              <a:off x="1397" y="1836"/>
              <a:ext cx="1133" cy="666"/>
              <a:chOff x="1397" y="1836"/>
              <a:chExt cx="1133" cy="666"/>
            </a:xfrm>
          </p:grpSpPr>
          <p:grpSp>
            <p:nvGrpSpPr>
              <p:cNvPr id="282661" name="组合 282660"/>
              <p:cNvGrpSpPr/>
              <p:nvPr/>
            </p:nvGrpSpPr>
            <p:grpSpPr>
              <a:xfrm>
                <a:off x="1397" y="1836"/>
                <a:ext cx="1029" cy="658"/>
                <a:chOff x="3125" y="2208"/>
                <a:chExt cx="1029" cy="934"/>
              </a:xfrm>
            </p:grpSpPr>
            <p:sp>
              <p:nvSpPr>
                <p:cNvPr id="282662" name="新月形 282661"/>
                <p:cNvSpPr/>
                <p:nvPr/>
              </p:nvSpPr>
              <p:spPr>
                <a:xfrm flipH="1">
                  <a:off x="3125" y="2564"/>
                  <a:ext cx="33" cy="101"/>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63" name="新月形 282662"/>
                <p:cNvSpPr/>
                <p:nvPr/>
              </p:nvSpPr>
              <p:spPr>
                <a:xfrm flipH="1">
                  <a:off x="3125" y="2666"/>
                  <a:ext cx="33" cy="102"/>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64" name="新月形 282663"/>
                <p:cNvSpPr/>
                <p:nvPr/>
              </p:nvSpPr>
              <p:spPr>
                <a:xfrm flipH="1">
                  <a:off x="3125" y="2768"/>
                  <a:ext cx="33" cy="102"/>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65" name="新月形 282664"/>
                <p:cNvSpPr/>
                <p:nvPr/>
              </p:nvSpPr>
              <p:spPr>
                <a:xfrm flipH="1">
                  <a:off x="3133" y="2872"/>
                  <a:ext cx="33" cy="102"/>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66" name="新月形 282665"/>
                <p:cNvSpPr/>
                <p:nvPr/>
              </p:nvSpPr>
              <p:spPr>
                <a:xfrm flipH="1">
                  <a:off x="3133" y="2375"/>
                  <a:ext cx="33" cy="102"/>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67" name="新月形 282666"/>
                <p:cNvSpPr/>
                <p:nvPr/>
              </p:nvSpPr>
              <p:spPr>
                <a:xfrm flipH="1">
                  <a:off x="3133" y="2477"/>
                  <a:ext cx="33" cy="102"/>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68" name="直接连接符 282667"/>
                <p:cNvSpPr/>
                <p:nvPr/>
              </p:nvSpPr>
              <p:spPr>
                <a:xfrm>
                  <a:off x="3130" y="2227"/>
                  <a:ext cx="0" cy="151"/>
                </a:xfrm>
                <a:prstGeom prst="line">
                  <a:avLst/>
                </a:prstGeom>
                <a:ln w="28575" cap="flat" cmpd="sng">
                  <a:solidFill>
                    <a:schemeClr val="accent2"/>
                  </a:solidFill>
                  <a:prstDash val="solid"/>
                  <a:headEnd type="none" w="med" len="med"/>
                  <a:tailEnd type="none" w="med" len="lg"/>
                </a:ln>
              </p:spPr>
            </p:sp>
            <p:grpSp>
              <p:nvGrpSpPr>
                <p:cNvPr id="282669" name="组合 282668"/>
                <p:cNvGrpSpPr/>
                <p:nvPr/>
              </p:nvGrpSpPr>
              <p:grpSpPr>
                <a:xfrm flipV="1">
                  <a:off x="3615" y="2385"/>
                  <a:ext cx="41" cy="598"/>
                  <a:chOff x="3425" y="2842"/>
                  <a:chExt cx="60" cy="761"/>
                </a:xfrm>
              </p:grpSpPr>
              <p:sp>
                <p:nvSpPr>
                  <p:cNvPr id="282670" name="新月形 282669"/>
                  <p:cNvSpPr/>
                  <p:nvPr/>
                </p:nvSpPr>
                <p:spPr>
                  <a:xfrm flipH="1" flipV="1">
                    <a:off x="3425" y="3234"/>
                    <a:ext cx="48" cy="129"/>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71" name="新月形 282670"/>
                  <p:cNvSpPr/>
                  <p:nvPr/>
                </p:nvSpPr>
                <p:spPr>
                  <a:xfrm flipH="1" flipV="1">
                    <a:off x="3425" y="3104"/>
                    <a:ext cx="48" cy="129"/>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72" name="新月形 282671"/>
                  <p:cNvSpPr/>
                  <p:nvPr/>
                </p:nvSpPr>
                <p:spPr>
                  <a:xfrm flipH="1" flipV="1">
                    <a:off x="3425" y="2974"/>
                    <a:ext cx="48" cy="129"/>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73" name="新月形 282672"/>
                  <p:cNvSpPr/>
                  <p:nvPr/>
                </p:nvSpPr>
                <p:spPr>
                  <a:xfrm flipH="1" flipV="1">
                    <a:off x="3437" y="2842"/>
                    <a:ext cx="48" cy="129"/>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74" name="新月形 282673"/>
                  <p:cNvSpPr/>
                  <p:nvPr/>
                </p:nvSpPr>
                <p:spPr>
                  <a:xfrm flipH="1" flipV="1">
                    <a:off x="3437" y="3474"/>
                    <a:ext cx="48" cy="129"/>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75" name="新月形 282674"/>
                  <p:cNvSpPr/>
                  <p:nvPr/>
                </p:nvSpPr>
                <p:spPr>
                  <a:xfrm flipH="1" flipV="1">
                    <a:off x="3437" y="3344"/>
                    <a:ext cx="48" cy="129"/>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grpSp>
            <p:sp>
              <p:nvSpPr>
                <p:cNvPr id="282676" name="新月形 282675"/>
                <p:cNvSpPr/>
                <p:nvPr/>
              </p:nvSpPr>
              <p:spPr>
                <a:xfrm flipH="1">
                  <a:off x="4113" y="2573"/>
                  <a:ext cx="33" cy="102"/>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77" name="新月形 282676"/>
                <p:cNvSpPr/>
                <p:nvPr/>
              </p:nvSpPr>
              <p:spPr>
                <a:xfrm flipH="1">
                  <a:off x="4113" y="2676"/>
                  <a:ext cx="33" cy="101"/>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78" name="新月形 282677"/>
                <p:cNvSpPr/>
                <p:nvPr/>
              </p:nvSpPr>
              <p:spPr>
                <a:xfrm flipH="1">
                  <a:off x="4113" y="2778"/>
                  <a:ext cx="33" cy="101"/>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79" name="新月形 282678"/>
                <p:cNvSpPr/>
                <p:nvPr/>
              </p:nvSpPr>
              <p:spPr>
                <a:xfrm flipH="1">
                  <a:off x="4121" y="2882"/>
                  <a:ext cx="33" cy="101"/>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80" name="新月形 282679"/>
                <p:cNvSpPr/>
                <p:nvPr/>
              </p:nvSpPr>
              <p:spPr>
                <a:xfrm flipH="1">
                  <a:off x="4121" y="2385"/>
                  <a:ext cx="33" cy="101"/>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81" name="新月形 282680"/>
                <p:cNvSpPr/>
                <p:nvPr/>
              </p:nvSpPr>
              <p:spPr>
                <a:xfrm flipH="1">
                  <a:off x="4121" y="2487"/>
                  <a:ext cx="33" cy="101"/>
                </a:xfrm>
                <a:prstGeom prst="moon">
                  <a:avLst>
                    <a:gd name="adj" fmla="val 3819"/>
                  </a:avLst>
                </a:prstGeom>
                <a:solidFill>
                  <a:schemeClr val="accent1"/>
                </a:solidFill>
                <a:ln w="38100" cap="flat" cmpd="sng">
                  <a:solidFill>
                    <a:schemeClr val="accent2"/>
                  </a:solidFill>
                  <a:prstDash val="solid"/>
                  <a:miter/>
                  <a:headEnd type="none" w="med" len="med"/>
                  <a:tailEnd type="none" w="med" len="med"/>
                </a:ln>
              </p:spPr>
              <p:txBody>
                <a:bodyPr/>
                <a:lstStyle/>
                <a:p>
                  <a:endParaRPr lang="zh-CN" altLang="en-US"/>
                </a:p>
              </p:txBody>
            </p:sp>
            <p:sp>
              <p:nvSpPr>
                <p:cNvPr id="282682" name="椭圆 282681"/>
                <p:cNvSpPr/>
                <p:nvPr/>
              </p:nvSpPr>
              <p:spPr>
                <a:xfrm flipV="1">
                  <a:off x="3609" y="2208"/>
                  <a:ext cx="33" cy="37"/>
                </a:xfrm>
                <a:prstGeom prst="ellipse">
                  <a:avLst/>
                </a:prstGeom>
                <a:solidFill>
                  <a:srgbClr val="CC6600"/>
                </a:solidFill>
                <a:ln w="28575" cap="flat" cmpd="sng">
                  <a:solidFill>
                    <a:schemeClr val="accent2"/>
                  </a:solidFill>
                  <a:prstDash val="solid"/>
                  <a:headEnd type="none" w="med" len="med"/>
                  <a:tailEnd type="none" w="med" len="lg"/>
                </a:ln>
              </p:spPr>
              <p:txBody>
                <a:bodyPr/>
                <a:lstStyle/>
                <a:p>
                  <a:endParaRPr lang="zh-CN" altLang="en-US"/>
                </a:p>
              </p:txBody>
            </p:sp>
            <p:sp>
              <p:nvSpPr>
                <p:cNvPr id="282683" name="直接连接符 282682"/>
                <p:cNvSpPr/>
                <p:nvPr/>
              </p:nvSpPr>
              <p:spPr>
                <a:xfrm flipH="1">
                  <a:off x="3145" y="2972"/>
                  <a:ext cx="0" cy="170"/>
                </a:xfrm>
                <a:prstGeom prst="line">
                  <a:avLst/>
                </a:prstGeom>
                <a:ln w="28575" cap="flat" cmpd="sng">
                  <a:solidFill>
                    <a:schemeClr val="accent2"/>
                  </a:solidFill>
                  <a:prstDash val="solid"/>
                  <a:headEnd type="none" w="med" len="med"/>
                  <a:tailEnd type="none" w="med" len="lg"/>
                </a:ln>
              </p:spPr>
            </p:sp>
            <p:sp>
              <p:nvSpPr>
                <p:cNvPr id="282684" name="直接连接符 282683"/>
                <p:cNvSpPr/>
                <p:nvPr/>
              </p:nvSpPr>
              <p:spPr>
                <a:xfrm>
                  <a:off x="3620" y="2968"/>
                  <a:ext cx="0" cy="165"/>
                </a:xfrm>
                <a:prstGeom prst="line">
                  <a:avLst/>
                </a:prstGeom>
                <a:ln w="28575" cap="flat" cmpd="sng">
                  <a:solidFill>
                    <a:schemeClr val="accent2"/>
                  </a:solidFill>
                  <a:prstDash val="solid"/>
                  <a:headEnd type="none" w="med" len="med"/>
                  <a:tailEnd type="none" w="med" len="lg"/>
                </a:ln>
              </p:spPr>
            </p:sp>
            <p:sp>
              <p:nvSpPr>
                <p:cNvPr id="282685" name="直接连接符 282684"/>
                <p:cNvSpPr/>
                <p:nvPr/>
              </p:nvSpPr>
              <p:spPr>
                <a:xfrm>
                  <a:off x="3626" y="2236"/>
                  <a:ext cx="0" cy="151"/>
                </a:xfrm>
                <a:prstGeom prst="line">
                  <a:avLst/>
                </a:prstGeom>
                <a:ln w="28575" cap="flat" cmpd="sng">
                  <a:solidFill>
                    <a:schemeClr val="accent2"/>
                  </a:solidFill>
                  <a:prstDash val="solid"/>
                  <a:headEnd type="none" w="med" len="med"/>
                  <a:tailEnd type="none" w="med" len="lg"/>
                </a:ln>
              </p:spPr>
            </p:sp>
            <p:sp>
              <p:nvSpPr>
                <p:cNvPr id="282686" name="直接连接符 282685"/>
                <p:cNvSpPr/>
                <p:nvPr/>
              </p:nvSpPr>
              <p:spPr>
                <a:xfrm>
                  <a:off x="4120" y="2982"/>
                  <a:ext cx="0" cy="151"/>
                </a:xfrm>
                <a:prstGeom prst="line">
                  <a:avLst/>
                </a:prstGeom>
                <a:ln w="28575" cap="flat" cmpd="sng">
                  <a:solidFill>
                    <a:schemeClr val="accent2"/>
                  </a:solidFill>
                  <a:prstDash val="solid"/>
                  <a:headEnd type="none" w="med" len="med"/>
                  <a:tailEnd type="none" w="med" len="lg"/>
                </a:ln>
              </p:spPr>
            </p:sp>
            <p:sp>
              <p:nvSpPr>
                <p:cNvPr id="282687" name="直接连接符 282686"/>
                <p:cNvSpPr/>
                <p:nvPr/>
              </p:nvSpPr>
              <p:spPr>
                <a:xfrm>
                  <a:off x="4126" y="2229"/>
                  <a:ext cx="0" cy="151"/>
                </a:xfrm>
                <a:prstGeom prst="line">
                  <a:avLst/>
                </a:prstGeom>
                <a:ln w="28575" cap="flat" cmpd="sng">
                  <a:solidFill>
                    <a:schemeClr val="accent2"/>
                  </a:solidFill>
                  <a:prstDash val="solid"/>
                  <a:headEnd type="none" w="med" len="med"/>
                  <a:tailEnd type="none" w="med" len="lg"/>
                </a:ln>
              </p:spPr>
            </p:sp>
            <p:sp>
              <p:nvSpPr>
                <p:cNvPr id="282688" name="直接连接符 282687"/>
                <p:cNvSpPr/>
                <p:nvPr/>
              </p:nvSpPr>
              <p:spPr>
                <a:xfrm flipV="1">
                  <a:off x="3125" y="2227"/>
                  <a:ext cx="1006" cy="0"/>
                </a:xfrm>
                <a:prstGeom prst="line">
                  <a:avLst/>
                </a:prstGeom>
                <a:ln w="28575" cap="flat" cmpd="sng">
                  <a:solidFill>
                    <a:schemeClr val="accent2"/>
                  </a:solidFill>
                  <a:prstDash val="solid"/>
                  <a:headEnd type="none" w="med" len="med"/>
                  <a:tailEnd type="none" w="med" len="lg"/>
                </a:ln>
              </p:spPr>
            </p:sp>
          </p:grpSp>
          <p:grpSp>
            <p:nvGrpSpPr>
              <p:cNvPr id="282689" name="组合 282688"/>
              <p:cNvGrpSpPr/>
              <p:nvPr/>
            </p:nvGrpSpPr>
            <p:grpSpPr>
              <a:xfrm>
                <a:off x="1430" y="2058"/>
                <a:ext cx="128" cy="444"/>
                <a:chOff x="3554" y="1422"/>
                <a:chExt cx="164" cy="444"/>
              </a:xfrm>
            </p:grpSpPr>
            <p:sp>
              <p:nvSpPr>
                <p:cNvPr id="282690" name="直接连接符 282689"/>
                <p:cNvSpPr/>
                <p:nvPr/>
              </p:nvSpPr>
              <p:spPr>
                <a:xfrm flipV="1">
                  <a:off x="3718" y="1422"/>
                  <a:ext cx="0" cy="444"/>
                </a:xfrm>
                <a:prstGeom prst="line">
                  <a:avLst/>
                </a:prstGeom>
                <a:ln w="28575" cap="flat" cmpd="sng">
                  <a:solidFill>
                    <a:schemeClr val="accent2"/>
                  </a:solidFill>
                  <a:prstDash val="solid"/>
                  <a:headEnd type="none" w="med" len="med"/>
                  <a:tailEnd type="none" w="med" len="lg"/>
                </a:ln>
              </p:spPr>
            </p:sp>
            <p:sp>
              <p:nvSpPr>
                <p:cNvPr id="282691" name="直接连接符 282690"/>
                <p:cNvSpPr/>
                <p:nvPr/>
              </p:nvSpPr>
              <p:spPr>
                <a:xfrm flipH="1" flipV="1">
                  <a:off x="3554" y="1432"/>
                  <a:ext cx="121" cy="0"/>
                </a:xfrm>
                <a:prstGeom prst="line">
                  <a:avLst/>
                </a:prstGeom>
                <a:ln w="28575" cap="flat" cmpd="sng">
                  <a:solidFill>
                    <a:schemeClr val="accent2"/>
                  </a:solidFill>
                  <a:prstDash val="solid"/>
                  <a:headEnd type="none" w="med" len="med"/>
                  <a:tailEnd type="stealth" w="med" len="lg"/>
                </a:ln>
              </p:spPr>
            </p:sp>
            <p:sp>
              <p:nvSpPr>
                <p:cNvPr id="282692" name="直接连接符 282691"/>
                <p:cNvSpPr/>
                <p:nvPr/>
              </p:nvSpPr>
              <p:spPr>
                <a:xfrm flipH="1" flipV="1">
                  <a:off x="3636" y="1428"/>
                  <a:ext cx="72" cy="0"/>
                </a:xfrm>
                <a:prstGeom prst="line">
                  <a:avLst/>
                </a:prstGeom>
                <a:ln w="9525" cap="flat" cmpd="sng">
                  <a:solidFill>
                    <a:schemeClr val="accent2"/>
                  </a:solidFill>
                  <a:prstDash val="solid"/>
                  <a:headEnd type="none" w="med" len="med"/>
                  <a:tailEnd type="none" w="med" len="med"/>
                </a:ln>
              </p:spPr>
            </p:sp>
          </p:grpSp>
          <p:grpSp>
            <p:nvGrpSpPr>
              <p:cNvPr id="282693" name="组合 282692"/>
              <p:cNvGrpSpPr/>
              <p:nvPr/>
            </p:nvGrpSpPr>
            <p:grpSpPr>
              <a:xfrm>
                <a:off x="1922" y="2046"/>
                <a:ext cx="128" cy="444"/>
                <a:chOff x="3554" y="1422"/>
                <a:chExt cx="164" cy="444"/>
              </a:xfrm>
            </p:grpSpPr>
            <p:sp>
              <p:nvSpPr>
                <p:cNvPr id="282694" name="直接连接符 282693"/>
                <p:cNvSpPr/>
                <p:nvPr/>
              </p:nvSpPr>
              <p:spPr>
                <a:xfrm flipV="1">
                  <a:off x="3718" y="1422"/>
                  <a:ext cx="0" cy="444"/>
                </a:xfrm>
                <a:prstGeom prst="line">
                  <a:avLst/>
                </a:prstGeom>
                <a:ln w="28575" cap="flat" cmpd="sng">
                  <a:solidFill>
                    <a:schemeClr val="accent2"/>
                  </a:solidFill>
                  <a:prstDash val="solid"/>
                  <a:headEnd type="none" w="med" len="med"/>
                  <a:tailEnd type="none" w="med" len="lg"/>
                </a:ln>
              </p:spPr>
            </p:sp>
            <p:sp>
              <p:nvSpPr>
                <p:cNvPr id="282695" name="直接连接符 282694"/>
                <p:cNvSpPr/>
                <p:nvPr/>
              </p:nvSpPr>
              <p:spPr>
                <a:xfrm flipH="1" flipV="1">
                  <a:off x="3554" y="1432"/>
                  <a:ext cx="121" cy="0"/>
                </a:xfrm>
                <a:prstGeom prst="line">
                  <a:avLst/>
                </a:prstGeom>
                <a:ln w="28575" cap="flat" cmpd="sng">
                  <a:solidFill>
                    <a:schemeClr val="accent2"/>
                  </a:solidFill>
                  <a:prstDash val="solid"/>
                  <a:headEnd type="none" w="med" len="med"/>
                  <a:tailEnd type="stealth" w="med" len="lg"/>
                </a:ln>
              </p:spPr>
            </p:sp>
            <p:sp>
              <p:nvSpPr>
                <p:cNvPr id="282696" name="直接连接符 282695"/>
                <p:cNvSpPr/>
                <p:nvPr/>
              </p:nvSpPr>
              <p:spPr>
                <a:xfrm flipH="1" flipV="1">
                  <a:off x="3636" y="1428"/>
                  <a:ext cx="72" cy="0"/>
                </a:xfrm>
                <a:prstGeom prst="line">
                  <a:avLst/>
                </a:prstGeom>
                <a:ln w="9525" cap="flat" cmpd="sng">
                  <a:solidFill>
                    <a:schemeClr val="accent2"/>
                  </a:solidFill>
                  <a:prstDash val="solid"/>
                  <a:headEnd type="none" w="med" len="med"/>
                  <a:tailEnd type="none" w="med" len="med"/>
                </a:ln>
              </p:spPr>
            </p:sp>
          </p:grpSp>
          <p:grpSp>
            <p:nvGrpSpPr>
              <p:cNvPr id="282697" name="组合 282696"/>
              <p:cNvGrpSpPr/>
              <p:nvPr/>
            </p:nvGrpSpPr>
            <p:grpSpPr>
              <a:xfrm>
                <a:off x="2390" y="2046"/>
                <a:ext cx="140" cy="444"/>
                <a:chOff x="3554" y="1422"/>
                <a:chExt cx="164" cy="444"/>
              </a:xfrm>
            </p:grpSpPr>
            <p:sp>
              <p:nvSpPr>
                <p:cNvPr id="282698" name="直接连接符 282697"/>
                <p:cNvSpPr/>
                <p:nvPr/>
              </p:nvSpPr>
              <p:spPr>
                <a:xfrm flipV="1">
                  <a:off x="3718" y="1422"/>
                  <a:ext cx="0" cy="444"/>
                </a:xfrm>
                <a:prstGeom prst="line">
                  <a:avLst/>
                </a:prstGeom>
                <a:ln w="28575" cap="flat" cmpd="sng">
                  <a:solidFill>
                    <a:schemeClr val="accent2"/>
                  </a:solidFill>
                  <a:prstDash val="solid"/>
                  <a:headEnd type="none" w="med" len="med"/>
                  <a:tailEnd type="none" w="med" len="lg"/>
                </a:ln>
              </p:spPr>
            </p:sp>
            <p:sp>
              <p:nvSpPr>
                <p:cNvPr id="282699" name="直接连接符 282698"/>
                <p:cNvSpPr/>
                <p:nvPr/>
              </p:nvSpPr>
              <p:spPr>
                <a:xfrm flipH="1" flipV="1">
                  <a:off x="3554" y="1432"/>
                  <a:ext cx="121" cy="0"/>
                </a:xfrm>
                <a:prstGeom prst="line">
                  <a:avLst/>
                </a:prstGeom>
                <a:ln w="28575" cap="flat" cmpd="sng">
                  <a:solidFill>
                    <a:schemeClr val="accent2"/>
                  </a:solidFill>
                  <a:prstDash val="solid"/>
                  <a:headEnd type="none" w="med" len="med"/>
                  <a:tailEnd type="stealth" w="med" len="lg"/>
                </a:ln>
              </p:spPr>
            </p:sp>
            <p:sp>
              <p:nvSpPr>
                <p:cNvPr id="282700" name="直接连接符 282699"/>
                <p:cNvSpPr/>
                <p:nvPr/>
              </p:nvSpPr>
              <p:spPr>
                <a:xfrm flipH="1" flipV="1">
                  <a:off x="3636" y="1428"/>
                  <a:ext cx="72" cy="0"/>
                </a:xfrm>
                <a:prstGeom prst="line">
                  <a:avLst/>
                </a:prstGeom>
                <a:ln w="9525" cap="flat" cmpd="sng">
                  <a:solidFill>
                    <a:schemeClr val="accent2"/>
                  </a:solidFill>
                  <a:prstDash val="solid"/>
                  <a:headEnd type="none" w="med" len="med"/>
                  <a:tailEnd type="none" w="med" len="med"/>
                </a:ln>
              </p:spPr>
            </p:sp>
          </p:grpSp>
        </p:grpSp>
        <p:sp>
          <p:nvSpPr>
            <p:cNvPr id="282701" name="直接连接符 282700"/>
            <p:cNvSpPr/>
            <p:nvPr/>
          </p:nvSpPr>
          <p:spPr>
            <a:xfrm>
              <a:off x="1260" y="2712"/>
              <a:ext cx="204" cy="0"/>
            </a:xfrm>
            <a:prstGeom prst="line">
              <a:avLst/>
            </a:prstGeom>
            <a:ln w="28575" cap="flat" cmpd="sng">
              <a:solidFill>
                <a:schemeClr val="tx2"/>
              </a:solidFill>
              <a:prstDash val="solid"/>
              <a:headEnd type="none" w="med" len="med"/>
              <a:tailEnd type="none" w="med" len="med"/>
            </a:ln>
          </p:spPr>
        </p:sp>
        <p:sp>
          <p:nvSpPr>
            <p:cNvPr id="282702" name="直接连接符 282701"/>
            <p:cNvSpPr/>
            <p:nvPr/>
          </p:nvSpPr>
          <p:spPr>
            <a:xfrm>
              <a:off x="1764" y="2712"/>
              <a:ext cx="180" cy="0"/>
            </a:xfrm>
            <a:prstGeom prst="line">
              <a:avLst/>
            </a:prstGeom>
            <a:ln w="28575" cap="flat" cmpd="sng">
              <a:solidFill>
                <a:schemeClr val="tx2"/>
              </a:solidFill>
              <a:prstDash val="solid"/>
              <a:headEnd type="none" w="med" len="med"/>
              <a:tailEnd type="none" w="med" len="med"/>
            </a:ln>
          </p:spPr>
        </p:sp>
        <p:sp>
          <p:nvSpPr>
            <p:cNvPr id="282703" name="直接连接符 282702"/>
            <p:cNvSpPr/>
            <p:nvPr/>
          </p:nvSpPr>
          <p:spPr>
            <a:xfrm>
              <a:off x="2268" y="2724"/>
              <a:ext cx="144" cy="0"/>
            </a:xfrm>
            <a:prstGeom prst="line">
              <a:avLst/>
            </a:prstGeom>
            <a:ln w="28575" cap="flat" cmpd="sng">
              <a:solidFill>
                <a:schemeClr val="tx2"/>
              </a:solidFill>
              <a:prstDash val="solid"/>
              <a:headEnd type="none" w="med" len="med"/>
              <a:tailEnd type="none" w="med" len="med"/>
            </a:ln>
          </p:spPr>
        </p:sp>
        <p:sp>
          <p:nvSpPr>
            <p:cNvPr id="282704" name="直接连接符 282703"/>
            <p:cNvSpPr/>
            <p:nvPr/>
          </p:nvSpPr>
          <p:spPr>
            <a:xfrm>
              <a:off x="1584" y="2712"/>
              <a:ext cx="96" cy="0"/>
            </a:xfrm>
            <a:prstGeom prst="line">
              <a:avLst/>
            </a:prstGeom>
            <a:ln w="28575" cap="flat" cmpd="sng">
              <a:solidFill>
                <a:schemeClr val="tx2"/>
              </a:solidFill>
              <a:prstDash val="solid"/>
              <a:headEnd type="none" w="med" len="med"/>
              <a:tailEnd type="none" w="med" len="med"/>
            </a:ln>
          </p:spPr>
        </p:sp>
        <p:sp>
          <p:nvSpPr>
            <p:cNvPr id="282705" name="直接连接符 282704"/>
            <p:cNvSpPr/>
            <p:nvPr/>
          </p:nvSpPr>
          <p:spPr>
            <a:xfrm>
              <a:off x="2016" y="2712"/>
              <a:ext cx="156" cy="0"/>
            </a:xfrm>
            <a:prstGeom prst="line">
              <a:avLst/>
            </a:prstGeom>
            <a:ln w="28575" cap="flat" cmpd="sng">
              <a:solidFill>
                <a:schemeClr val="tx2"/>
              </a:solidFill>
              <a:prstDash val="solid"/>
              <a:headEnd type="none" w="med" len="med"/>
              <a:tailEnd type="none" w="med" len="med"/>
            </a:ln>
          </p:spPr>
        </p:sp>
        <p:sp>
          <p:nvSpPr>
            <p:cNvPr id="282706" name="直接连接符 282705"/>
            <p:cNvSpPr/>
            <p:nvPr/>
          </p:nvSpPr>
          <p:spPr>
            <a:xfrm>
              <a:off x="2508" y="2724"/>
              <a:ext cx="168" cy="0"/>
            </a:xfrm>
            <a:prstGeom prst="line">
              <a:avLst/>
            </a:prstGeom>
            <a:ln w="28575" cap="flat" cmpd="sng">
              <a:solidFill>
                <a:schemeClr val="tx2"/>
              </a:solidFill>
              <a:prstDash val="solid"/>
              <a:headEnd type="none" w="med" len="med"/>
              <a:tailEnd type="none" w="med" len="med"/>
            </a:ln>
          </p:spPr>
        </p:sp>
        <p:grpSp>
          <p:nvGrpSpPr>
            <p:cNvPr id="282707" name="组合 282706"/>
            <p:cNvGrpSpPr/>
            <p:nvPr/>
          </p:nvGrpSpPr>
          <p:grpSpPr>
            <a:xfrm flipV="1">
              <a:off x="1463" y="2808"/>
              <a:ext cx="127" cy="108"/>
              <a:chOff x="2112" y="2004"/>
              <a:chExt cx="252" cy="192"/>
            </a:xfrm>
          </p:grpSpPr>
          <p:sp>
            <p:nvSpPr>
              <p:cNvPr id="282708" name="直接连接符 282707"/>
              <p:cNvSpPr/>
              <p:nvPr/>
            </p:nvSpPr>
            <p:spPr>
              <a:xfrm flipV="1">
                <a:off x="2112" y="2004"/>
                <a:ext cx="0" cy="192"/>
              </a:xfrm>
              <a:prstGeom prst="line">
                <a:avLst/>
              </a:prstGeom>
              <a:ln w="38100" cap="flat" cmpd="sng">
                <a:solidFill>
                  <a:srgbClr val="FF00FF"/>
                </a:solidFill>
                <a:prstDash val="solid"/>
                <a:headEnd type="none" w="med" len="med"/>
                <a:tailEnd type="none" w="med" len="lg"/>
              </a:ln>
            </p:spPr>
          </p:sp>
          <p:sp>
            <p:nvSpPr>
              <p:cNvPr id="282709" name="直接连接符 282708"/>
              <p:cNvSpPr/>
              <p:nvPr/>
            </p:nvSpPr>
            <p:spPr>
              <a:xfrm flipV="1">
                <a:off x="2364" y="2004"/>
                <a:ext cx="0" cy="192"/>
              </a:xfrm>
              <a:prstGeom prst="line">
                <a:avLst/>
              </a:prstGeom>
              <a:ln w="38100" cap="flat" cmpd="sng">
                <a:solidFill>
                  <a:srgbClr val="FF00FF"/>
                </a:solidFill>
                <a:prstDash val="solid"/>
                <a:headEnd type="none" w="med" len="med"/>
                <a:tailEnd type="none" w="med" len="lg"/>
              </a:ln>
            </p:spPr>
          </p:sp>
          <p:sp>
            <p:nvSpPr>
              <p:cNvPr id="282710" name="直接连接符 282709"/>
              <p:cNvSpPr/>
              <p:nvPr/>
            </p:nvSpPr>
            <p:spPr>
              <a:xfrm>
                <a:off x="2112" y="2016"/>
                <a:ext cx="252" cy="0"/>
              </a:xfrm>
              <a:prstGeom prst="line">
                <a:avLst/>
              </a:prstGeom>
              <a:ln w="38100" cap="flat" cmpd="sng">
                <a:solidFill>
                  <a:srgbClr val="FF00FF"/>
                </a:solidFill>
                <a:prstDash val="solid"/>
                <a:headEnd type="none" w="med" len="med"/>
                <a:tailEnd type="none" w="med" len="lg"/>
              </a:ln>
            </p:spPr>
          </p:sp>
        </p:grpSp>
        <p:grpSp>
          <p:nvGrpSpPr>
            <p:cNvPr id="282711" name="组合 282710"/>
            <p:cNvGrpSpPr/>
            <p:nvPr/>
          </p:nvGrpSpPr>
          <p:grpSpPr>
            <a:xfrm flipV="1">
              <a:off x="1931" y="2796"/>
              <a:ext cx="127" cy="108"/>
              <a:chOff x="2112" y="2004"/>
              <a:chExt cx="252" cy="192"/>
            </a:xfrm>
          </p:grpSpPr>
          <p:sp>
            <p:nvSpPr>
              <p:cNvPr id="282712" name="直接连接符 282711"/>
              <p:cNvSpPr/>
              <p:nvPr/>
            </p:nvSpPr>
            <p:spPr>
              <a:xfrm flipV="1">
                <a:off x="2112" y="2004"/>
                <a:ext cx="0" cy="192"/>
              </a:xfrm>
              <a:prstGeom prst="line">
                <a:avLst/>
              </a:prstGeom>
              <a:ln w="38100" cap="flat" cmpd="sng">
                <a:solidFill>
                  <a:srgbClr val="FF00FF"/>
                </a:solidFill>
                <a:prstDash val="solid"/>
                <a:headEnd type="none" w="med" len="med"/>
                <a:tailEnd type="none" w="med" len="lg"/>
              </a:ln>
            </p:spPr>
          </p:sp>
          <p:sp>
            <p:nvSpPr>
              <p:cNvPr id="282713" name="直接连接符 282712"/>
              <p:cNvSpPr/>
              <p:nvPr/>
            </p:nvSpPr>
            <p:spPr>
              <a:xfrm flipV="1">
                <a:off x="2364" y="2004"/>
                <a:ext cx="0" cy="192"/>
              </a:xfrm>
              <a:prstGeom prst="line">
                <a:avLst/>
              </a:prstGeom>
              <a:ln w="38100" cap="flat" cmpd="sng">
                <a:solidFill>
                  <a:srgbClr val="FF00FF"/>
                </a:solidFill>
                <a:prstDash val="solid"/>
                <a:headEnd type="none" w="med" len="med"/>
                <a:tailEnd type="none" w="med" len="lg"/>
              </a:ln>
            </p:spPr>
          </p:sp>
          <p:sp>
            <p:nvSpPr>
              <p:cNvPr id="282714" name="直接连接符 282713"/>
              <p:cNvSpPr/>
              <p:nvPr/>
            </p:nvSpPr>
            <p:spPr>
              <a:xfrm>
                <a:off x="2112" y="2016"/>
                <a:ext cx="252" cy="0"/>
              </a:xfrm>
              <a:prstGeom prst="line">
                <a:avLst/>
              </a:prstGeom>
              <a:ln w="38100" cap="flat" cmpd="sng">
                <a:solidFill>
                  <a:srgbClr val="FF00FF"/>
                </a:solidFill>
                <a:prstDash val="solid"/>
                <a:headEnd type="none" w="med" len="med"/>
                <a:tailEnd type="none" w="med" len="lg"/>
              </a:ln>
            </p:spPr>
          </p:sp>
        </p:grpSp>
        <p:grpSp>
          <p:nvGrpSpPr>
            <p:cNvPr id="282715" name="组合 282714"/>
            <p:cNvGrpSpPr/>
            <p:nvPr/>
          </p:nvGrpSpPr>
          <p:grpSpPr>
            <a:xfrm flipV="1">
              <a:off x="2399" y="2772"/>
              <a:ext cx="127" cy="108"/>
              <a:chOff x="2112" y="2004"/>
              <a:chExt cx="252" cy="192"/>
            </a:xfrm>
          </p:grpSpPr>
          <p:sp>
            <p:nvSpPr>
              <p:cNvPr id="282716" name="直接连接符 282715"/>
              <p:cNvSpPr/>
              <p:nvPr/>
            </p:nvSpPr>
            <p:spPr>
              <a:xfrm flipV="1">
                <a:off x="2112" y="2004"/>
                <a:ext cx="0" cy="192"/>
              </a:xfrm>
              <a:prstGeom prst="line">
                <a:avLst/>
              </a:prstGeom>
              <a:ln w="38100" cap="flat" cmpd="sng">
                <a:solidFill>
                  <a:srgbClr val="FF00FF"/>
                </a:solidFill>
                <a:prstDash val="solid"/>
                <a:headEnd type="none" w="med" len="med"/>
                <a:tailEnd type="none" w="med" len="lg"/>
              </a:ln>
            </p:spPr>
          </p:sp>
          <p:sp>
            <p:nvSpPr>
              <p:cNvPr id="282717" name="直接连接符 282716"/>
              <p:cNvSpPr/>
              <p:nvPr/>
            </p:nvSpPr>
            <p:spPr>
              <a:xfrm flipV="1">
                <a:off x="2364" y="2004"/>
                <a:ext cx="0" cy="192"/>
              </a:xfrm>
              <a:prstGeom prst="line">
                <a:avLst/>
              </a:prstGeom>
              <a:ln w="38100" cap="flat" cmpd="sng">
                <a:solidFill>
                  <a:srgbClr val="FF00FF"/>
                </a:solidFill>
                <a:prstDash val="solid"/>
                <a:headEnd type="none" w="med" len="med"/>
                <a:tailEnd type="none" w="med" len="lg"/>
              </a:ln>
            </p:spPr>
          </p:sp>
          <p:sp>
            <p:nvSpPr>
              <p:cNvPr id="282718" name="直接连接符 282717"/>
              <p:cNvSpPr/>
              <p:nvPr/>
            </p:nvSpPr>
            <p:spPr>
              <a:xfrm>
                <a:off x="2112" y="2016"/>
                <a:ext cx="252" cy="0"/>
              </a:xfrm>
              <a:prstGeom prst="line">
                <a:avLst/>
              </a:prstGeom>
              <a:ln w="38100" cap="flat" cmpd="sng">
                <a:solidFill>
                  <a:srgbClr val="FF00FF"/>
                </a:solidFill>
                <a:prstDash val="solid"/>
                <a:headEnd type="none" w="med" len="med"/>
                <a:tailEnd type="none" w="med" len="lg"/>
              </a:ln>
            </p:spPr>
          </p:sp>
        </p:grpSp>
      </p:grpSp>
      <p:sp>
        <p:nvSpPr>
          <p:cNvPr id="282719" name="文本框 282718"/>
          <p:cNvSpPr txBox="1"/>
          <p:nvPr/>
        </p:nvSpPr>
        <p:spPr>
          <a:xfrm>
            <a:off x="3943350" y="3455988"/>
            <a:ext cx="495300" cy="609600"/>
          </a:xfrm>
          <a:prstGeom prst="rect">
            <a:avLst/>
          </a:prstGeom>
          <a:noFill/>
          <a:ln w="9525">
            <a:noFill/>
          </a:ln>
        </p:spPr>
        <p:txBody>
          <a:bodyPr lIns="0" tIns="0" rIns="0" bIns="0">
            <a:spAutoFit/>
          </a:bodyPr>
          <a:lstStyle/>
          <a:p>
            <a:pPr eaLnBrk="0" hangingPunct="0"/>
            <a:r>
              <a:rPr lang="zh-CN" altLang="en-US" sz="2000" b="1">
                <a:solidFill>
                  <a:srgbClr val="FF0066"/>
                </a:solidFill>
                <a:latin typeface="Times New Roman" panose="02020603050405020304" pitchFamily="18" charset="0"/>
              </a:rPr>
              <a:t>   </a:t>
            </a:r>
          </a:p>
          <a:p>
            <a:pPr eaLnBrk="0" hangingPunct="0"/>
            <a:r>
              <a:rPr lang="en-US" altLang="zh-CN" sz="2000" b="1">
                <a:solidFill>
                  <a:srgbClr val="FF0066"/>
                </a:solidFill>
                <a:latin typeface="Times New Roman" panose="02020603050405020304" pitchFamily="18" charset="0"/>
              </a:rPr>
              <a:t>Q</a:t>
            </a:r>
            <a:r>
              <a:rPr lang="en-US" altLang="zh-CN" sz="2000" b="1" baseline="-25000">
                <a:solidFill>
                  <a:srgbClr val="FF0066"/>
                </a:solidFill>
                <a:latin typeface="Times New Roman" panose="02020603050405020304" pitchFamily="18" charset="0"/>
              </a:rPr>
              <a:t>2</a:t>
            </a:r>
          </a:p>
        </p:txBody>
      </p:sp>
      <p:grpSp>
        <p:nvGrpSpPr>
          <p:cNvPr id="282720" name="组合 282719"/>
          <p:cNvGrpSpPr/>
          <p:nvPr/>
        </p:nvGrpSpPr>
        <p:grpSpPr>
          <a:xfrm>
            <a:off x="3908425" y="2884488"/>
            <a:ext cx="717550" cy="941387"/>
            <a:chOff x="2810" y="1937"/>
            <a:chExt cx="452" cy="593"/>
          </a:xfrm>
        </p:grpSpPr>
        <p:sp>
          <p:nvSpPr>
            <p:cNvPr id="282721" name="直接连接符 282720"/>
            <p:cNvSpPr/>
            <p:nvPr/>
          </p:nvSpPr>
          <p:spPr>
            <a:xfrm flipV="1">
              <a:off x="2954" y="2310"/>
              <a:ext cx="0" cy="220"/>
            </a:xfrm>
            <a:prstGeom prst="line">
              <a:avLst/>
            </a:prstGeom>
            <a:ln w="38100" cap="flat" cmpd="sng">
              <a:solidFill>
                <a:srgbClr val="D60093"/>
              </a:solidFill>
              <a:prstDash val="solid"/>
              <a:headEnd type="none" w="med" len="med"/>
              <a:tailEnd type="stealth" w="med" len="lg"/>
            </a:ln>
          </p:spPr>
        </p:sp>
        <p:sp>
          <p:nvSpPr>
            <p:cNvPr id="282722" name="矩形 282721"/>
            <p:cNvSpPr/>
            <p:nvPr/>
          </p:nvSpPr>
          <p:spPr>
            <a:xfrm>
              <a:off x="2810" y="1937"/>
              <a:ext cx="452" cy="269"/>
            </a:xfrm>
            <a:prstGeom prst="rect">
              <a:avLst/>
            </a:prstGeom>
            <a:solidFill>
              <a:srgbClr val="CCFFFF">
                <a:alpha val="50000"/>
              </a:srgbClr>
            </a:solidFill>
            <a:ln w="9525">
              <a:noFill/>
            </a:ln>
          </p:spPr>
          <p:txBody>
            <a:bodyPr wrap="none" lIns="0" tIns="0" rIns="0" bIns="0" anchor="t" anchorCtr="0">
              <a:spAutoFit/>
            </a:bodyPr>
            <a:lstStyle/>
            <a:p>
              <a:pPr algn="ctr"/>
              <a:r>
                <a:rPr lang="zh-CN" altLang="en-US" sz="2800" b="1" dirty="0">
                  <a:solidFill>
                    <a:srgbClr val="D60093"/>
                  </a:solidFill>
                  <a:effectLst>
                    <a:outerShdw blurRad="38100" dist="38100" dir="2700000">
                      <a:srgbClr val="000000"/>
                    </a:outerShdw>
                  </a:effectLst>
                  <a:latin typeface="Times New Roman" panose="02020603050405020304" pitchFamily="18" charset="0"/>
                </a:rPr>
                <a:t>起动</a:t>
              </a:r>
            </a:p>
          </p:txBody>
        </p:sp>
      </p:grpSp>
      <p:grpSp>
        <p:nvGrpSpPr>
          <p:cNvPr id="282723" name="组合 282722"/>
          <p:cNvGrpSpPr/>
          <p:nvPr/>
        </p:nvGrpSpPr>
        <p:grpSpPr>
          <a:xfrm>
            <a:off x="3832225" y="4286250"/>
            <a:ext cx="717550" cy="833438"/>
            <a:chOff x="2762" y="2820"/>
            <a:chExt cx="452" cy="525"/>
          </a:xfrm>
        </p:grpSpPr>
        <p:sp>
          <p:nvSpPr>
            <p:cNvPr id="282724" name="矩形 282723"/>
            <p:cNvSpPr/>
            <p:nvPr/>
          </p:nvSpPr>
          <p:spPr>
            <a:xfrm>
              <a:off x="2762" y="3076"/>
              <a:ext cx="452" cy="269"/>
            </a:xfrm>
            <a:prstGeom prst="rect">
              <a:avLst/>
            </a:prstGeom>
            <a:solidFill>
              <a:srgbClr val="CCFFFF">
                <a:alpha val="50000"/>
              </a:srgbClr>
            </a:solidFill>
            <a:ln w="9525">
              <a:noFill/>
            </a:ln>
          </p:spPr>
          <p:txBody>
            <a:bodyPr wrap="none" lIns="0" tIns="0" rIns="0" bIns="0" anchor="t" anchorCtr="0">
              <a:spAutoFit/>
            </a:bodyPr>
            <a:lstStyle/>
            <a:p>
              <a:r>
                <a:rPr lang="zh-CN" altLang="en-US" sz="2800" b="1" dirty="0">
                  <a:solidFill>
                    <a:schemeClr val="accent2"/>
                  </a:solidFill>
                  <a:effectLst>
                    <a:outerShdw blurRad="38100" dist="38100" dir="2700000">
                      <a:srgbClr val="000000"/>
                    </a:outerShdw>
                  </a:effectLst>
                  <a:latin typeface="Times New Roman" panose="02020603050405020304" pitchFamily="18" charset="0"/>
                  <a:sym typeface="Symbol" panose="05050102010706020507" pitchFamily="18" charset="2"/>
                </a:rPr>
                <a:t>运行</a:t>
              </a:r>
              <a:endParaRPr lang="zh-CN" altLang="en-US" sz="2800" b="1">
                <a:solidFill>
                  <a:schemeClr val="accent2"/>
                </a:solidFill>
                <a:effectLst>
                  <a:outerShdw blurRad="38100" dist="38100" dir="2700000">
                    <a:srgbClr val="000000"/>
                  </a:outerShdw>
                </a:effectLst>
                <a:latin typeface="Times New Roman" panose="02020603050405020304" pitchFamily="18" charset="0"/>
                <a:sym typeface="Symbol" panose="05050102010706020507" pitchFamily="18" charset="2"/>
              </a:endParaRPr>
            </a:p>
          </p:txBody>
        </p:sp>
        <p:sp>
          <p:nvSpPr>
            <p:cNvPr id="282725" name="直接连接符 282724"/>
            <p:cNvSpPr/>
            <p:nvPr/>
          </p:nvSpPr>
          <p:spPr>
            <a:xfrm flipH="1">
              <a:off x="2952" y="2820"/>
              <a:ext cx="12" cy="206"/>
            </a:xfrm>
            <a:prstGeom prst="line">
              <a:avLst/>
            </a:prstGeom>
            <a:ln w="38100" cap="flat" cmpd="sng">
              <a:solidFill>
                <a:schemeClr val="accent2"/>
              </a:solidFill>
              <a:prstDash val="solid"/>
              <a:headEnd type="none" w="med" len="med"/>
              <a:tailEnd type="stealth" w="med" len="lg"/>
            </a:ln>
          </p:spPr>
        </p:sp>
      </p:grpSp>
      <p:sp>
        <p:nvSpPr>
          <p:cNvPr id="282726" name="矩形 282725"/>
          <p:cNvSpPr/>
          <p:nvPr/>
        </p:nvSpPr>
        <p:spPr>
          <a:xfrm>
            <a:off x="400050" y="515938"/>
            <a:ext cx="4391025" cy="427037"/>
          </a:xfrm>
          <a:prstGeom prst="rect">
            <a:avLst/>
          </a:prstGeom>
          <a:noFill/>
          <a:ln w="9525">
            <a:noFill/>
          </a:ln>
        </p:spPr>
        <p:txBody>
          <a:bodyPr lIns="0" tIns="0" rIns="0" bIns="0">
            <a:spAutoFit/>
          </a:bodyPr>
          <a:lstStyle/>
          <a:p>
            <a:pPr algn="ctr"/>
            <a:r>
              <a:rPr lang="en-US" altLang="zh-CN" sz="2800" b="1">
                <a:solidFill>
                  <a:srgbClr val="FF0066"/>
                </a:solidFill>
                <a:latin typeface="Times New Roman" panose="02020603050405020304" pitchFamily="18" charset="0"/>
              </a:rPr>
              <a:t>2. </a:t>
            </a:r>
            <a:r>
              <a:rPr lang="zh-CN" altLang="en-US" sz="2800" b="1" dirty="0">
                <a:solidFill>
                  <a:srgbClr val="FF0066"/>
                </a:solidFill>
                <a:latin typeface="Times New Roman" panose="02020603050405020304" pitchFamily="18" charset="0"/>
              </a:rPr>
              <a:t>自耦补偿器降压</a:t>
            </a:r>
            <a:r>
              <a:rPr lang="zh-CN" altLang="en-US" sz="2800" b="1" dirty="0">
                <a:solidFill>
                  <a:srgbClr val="FF0066"/>
                </a:solidFill>
                <a:latin typeface="Times New Roman" panose="02020603050405020304" pitchFamily="18" charset="0"/>
                <a:sym typeface="Symbol" panose="05050102010706020507" pitchFamily="18" charset="2"/>
              </a:rPr>
              <a:t>起动</a:t>
            </a:r>
            <a:endParaRPr lang="zh-CN" altLang="en-US" sz="2800" b="1" dirty="0">
              <a:solidFill>
                <a:srgbClr val="FF0066"/>
              </a:solidFill>
              <a:latin typeface="Times New Roman" panose="02020603050405020304" pitchFamily="18" charset="0"/>
            </a:endParaRPr>
          </a:p>
        </p:txBody>
      </p:sp>
      <p:grpSp>
        <p:nvGrpSpPr>
          <p:cNvPr id="282727" name="组合 282726"/>
          <p:cNvGrpSpPr/>
          <p:nvPr/>
        </p:nvGrpSpPr>
        <p:grpSpPr>
          <a:xfrm>
            <a:off x="1290638" y="3698875"/>
            <a:ext cx="2409825" cy="473075"/>
            <a:chOff x="2949" y="1940"/>
            <a:chExt cx="1518" cy="298"/>
          </a:xfrm>
        </p:grpSpPr>
        <p:sp>
          <p:nvSpPr>
            <p:cNvPr id="282728" name="矩形 282727"/>
            <p:cNvSpPr/>
            <p:nvPr/>
          </p:nvSpPr>
          <p:spPr>
            <a:xfrm>
              <a:off x="2949" y="2005"/>
              <a:ext cx="1463" cy="222"/>
            </a:xfrm>
            <a:prstGeom prst="rect">
              <a:avLst/>
            </a:prstGeom>
            <a:solidFill>
              <a:schemeClr val="bg1"/>
            </a:solidFill>
            <a:ln w="9525">
              <a:noFill/>
            </a:ln>
          </p:spPr>
          <p:txBody>
            <a:bodyPr/>
            <a:lstStyle/>
            <a:p>
              <a:endParaRPr lang="zh-CN" altLang="en-US"/>
            </a:p>
          </p:txBody>
        </p:sp>
        <p:sp>
          <p:nvSpPr>
            <p:cNvPr id="282729" name="直接连接符 282728"/>
            <p:cNvSpPr/>
            <p:nvPr/>
          </p:nvSpPr>
          <p:spPr>
            <a:xfrm flipH="1">
              <a:off x="3050" y="1956"/>
              <a:ext cx="0" cy="280"/>
            </a:xfrm>
            <a:prstGeom prst="line">
              <a:avLst/>
            </a:prstGeom>
            <a:ln w="28575" cap="flat" cmpd="sng">
              <a:solidFill>
                <a:schemeClr val="tx1"/>
              </a:solidFill>
              <a:prstDash val="solid"/>
              <a:headEnd type="none" w="med" len="med"/>
              <a:tailEnd type="none" w="med" len="med"/>
            </a:ln>
          </p:spPr>
        </p:sp>
        <p:sp>
          <p:nvSpPr>
            <p:cNvPr id="282730" name="直接连接符 282729"/>
            <p:cNvSpPr/>
            <p:nvPr/>
          </p:nvSpPr>
          <p:spPr>
            <a:xfrm>
              <a:off x="3555" y="1943"/>
              <a:ext cx="0" cy="289"/>
            </a:xfrm>
            <a:prstGeom prst="line">
              <a:avLst/>
            </a:prstGeom>
            <a:ln w="28575" cap="flat" cmpd="sng">
              <a:solidFill>
                <a:schemeClr val="tx1"/>
              </a:solidFill>
              <a:prstDash val="solid"/>
              <a:headEnd type="none" w="med" len="med"/>
              <a:tailEnd type="none" w="med" len="med"/>
            </a:ln>
          </p:spPr>
        </p:sp>
        <p:sp>
          <p:nvSpPr>
            <p:cNvPr id="282731" name="直接连接符 282730"/>
            <p:cNvSpPr/>
            <p:nvPr/>
          </p:nvSpPr>
          <p:spPr>
            <a:xfrm>
              <a:off x="4055" y="1946"/>
              <a:ext cx="0" cy="292"/>
            </a:xfrm>
            <a:prstGeom prst="line">
              <a:avLst/>
            </a:prstGeom>
            <a:ln w="28575" cap="flat" cmpd="sng">
              <a:solidFill>
                <a:schemeClr val="tx1"/>
              </a:solidFill>
              <a:prstDash val="solid"/>
              <a:headEnd type="none" w="med" len="med"/>
              <a:tailEnd type="none" w="med" len="med"/>
            </a:ln>
          </p:spPr>
        </p:sp>
        <p:sp>
          <p:nvSpPr>
            <p:cNvPr id="282732" name="直接连接符 282731"/>
            <p:cNvSpPr/>
            <p:nvPr/>
          </p:nvSpPr>
          <p:spPr>
            <a:xfrm>
              <a:off x="3051" y="2219"/>
              <a:ext cx="150" cy="9"/>
            </a:xfrm>
            <a:prstGeom prst="line">
              <a:avLst/>
            </a:prstGeom>
            <a:ln w="28575" cap="flat" cmpd="sng">
              <a:solidFill>
                <a:schemeClr val="tx2"/>
              </a:solidFill>
              <a:prstDash val="solid"/>
              <a:headEnd type="none" w="med" len="med"/>
              <a:tailEnd type="none" w="med" len="med"/>
            </a:ln>
          </p:spPr>
        </p:sp>
        <p:sp>
          <p:nvSpPr>
            <p:cNvPr id="282733" name="直接连接符 282732"/>
            <p:cNvSpPr/>
            <p:nvPr/>
          </p:nvSpPr>
          <p:spPr>
            <a:xfrm>
              <a:off x="3555" y="2219"/>
              <a:ext cx="134" cy="9"/>
            </a:xfrm>
            <a:prstGeom prst="line">
              <a:avLst/>
            </a:prstGeom>
            <a:ln w="28575" cap="flat" cmpd="sng">
              <a:solidFill>
                <a:schemeClr val="tx2"/>
              </a:solidFill>
              <a:prstDash val="solid"/>
              <a:headEnd type="none" w="med" len="med"/>
              <a:tailEnd type="none" w="med" len="med"/>
            </a:ln>
          </p:spPr>
        </p:sp>
        <p:sp>
          <p:nvSpPr>
            <p:cNvPr id="282734" name="直接连接符 282733"/>
            <p:cNvSpPr/>
            <p:nvPr/>
          </p:nvSpPr>
          <p:spPr>
            <a:xfrm>
              <a:off x="4059" y="2232"/>
              <a:ext cx="144" cy="0"/>
            </a:xfrm>
            <a:prstGeom prst="line">
              <a:avLst/>
            </a:prstGeom>
            <a:ln w="28575" cap="flat" cmpd="sng">
              <a:solidFill>
                <a:schemeClr val="tx2"/>
              </a:solidFill>
              <a:prstDash val="solid"/>
              <a:headEnd type="none" w="med" len="med"/>
              <a:tailEnd type="none" w="med" len="med"/>
            </a:ln>
          </p:spPr>
        </p:sp>
        <p:sp>
          <p:nvSpPr>
            <p:cNvPr id="282735" name="直接连接符 282734"/>
            <p:cNvSpPr/>
            <p:nvPr/>
          </p:nvSpPr>
          <p:spPr>
            <a:xfrm>
              <a:off x="3363" y="2219"/>
              <a:ext cx="108" cy="0"/>
            </a:xfrm>
            <a:prstGeom prst="line">
              <a:avLst/>
            </a:prstGeom>
            <a:ln w="28575" cap="flat" cmpd="sng">
              <a:solidFill>
                <a:schemeClr val="tx2"/>
              </a:solidFill>
              <a:prstDash val="solid"/>
              <a:headEnd type="none" w="med" len="med"/>
              <a:tailEnd type="none" w="med" len="med"/>
            </a:ln>
          </p:spPr>
        </p:sp>
        <p:sp>
          <p:nvSpPr>
            <p:cNvPr id="282736" name="直接连接符 282735"/>
            <p:cNvSpPr/>
            <p:nvPr/>
          </p:nvSpPr>
          <p:spPr>
            <a:xfrm>
              <a:off x="3834" y="2219"/>
              <a:ext cx="141" cy="0"/>
            </a:xfrm>
            <a:prstGeom prst="line">
              <a:avLst/>
            </a:prstGeom>
            <a:ln w="28575" cap="flat" cmpd="sng">
              <a:solidFill>
                <a:schemeClr val="tx2"/>
              </a:solidFill>
              <a:prstDash val="solid"/>
              <a:headEnd type="none" w="med" len="med"/>
              <a:tailEnd type="none" w="med" len="med"/>
            </a:ln>
          </p:spPr>
        </p:sp>
        <p:sp>
          <p:nvSpPr>
            <p:cNvPr id="282737" name="直接连接符 282736"/>
            <p:cNvSpPr/>
            <p:nvPr/>
          </p:nvSpPr>
          <p:spPr>
            <a:xfrm>
              <a:off x="4317" y="2221"/>
              <a:ext cx="150" cy="0"/>
            </a:xfrm>
            <a:prstGeom prst="line">
              <a:avLst/>
            </a:prstGeom>
            <a:ln w="28575" cap="flat" cmpd="sng">
              <a:solidFill>
                <a:schemeClr val="tx2"/>
              </a:solidFill>
              <a:prstDash val="solid"/>
              <a:headEnd type="none" w="med" len="med"/>
              <a:tailEnd type="none" w="med" len="med"/>
            </a:ln>
          </p:spPr>
        </p:sp>
        <p:sp>
          <p:nvSpPr>
            <p:cNvPr id="282738" name="直接连接符 282737"/>
            <p:cNvSpPr/>
            <p:nvPr/>
          </p:nvSpPr>
          <p:spPr>
            <a:xfrm>
              <a:off x="3207" y="1959"/>
              <a:ext cx="0" cy="279"/>
            </a:xfrm>
            <a:prstGeom prst="line">
              <a:avLst/>
            </a:prstGeom>
            <a:ln w="28575" cap="flat" cmpd="sng">
              <a:solidFill>
                <a:srgbClr val="FF0066"/>
              </a:solidFill>
              <a:prstDash val="solid"/>
              <a:headEnd type="none" w="med" len="med"/>
              <a:tailEnd type="none" w="med" len="med"/>
            </a:ln>
          </p:spPr>
        </p:sp>
        <p:sp>
          <p:nvSpPr>
            <p:cNvPr id="282739" name="直接连接符 282738"/>
            <p:cNvSpPr/>
            <p:nvPr/>
          </p:nvSpPr>
          <p:spPr>
            <a:xfrm>
              <a:off x="3351" y="1940"/>
              <a:ext cx="0" cy="292"/>
            </a:xfrm>
            <a:prstGeom prst="line">
              <a:avLst/>
            </a:prstGeom>
            <a:ln w="28575" cap="flat" cmpd="sng">
              <a:solidFill>
                <a:srgbClr val="FF0066"/>
              </a:solidFill>
              <a:prstDash val="solid"/>
              <a:headEnd type="none" w="med" len="med"/>
              <a:tailEnd type="none" w="med" len="med"/>
            </a:ln>
          </p:spPr>
        </p:sp>
        <p:sp>
          <p:nvSpPr>
            <p:cNvPr id="282740" name="直接连接符 282739"/>
            <p:cNvSpPr/>
            <p:nvPr/>
          </p:nvSpPr>
          <p:spPr>
            <a:xfrm flipH="1">
              <a:off x="3678" y="1941"/>
              <a:ext cx="0" cy="284"/>
            </a:xfrm>
            <a:prstGeom prst="line">
              <a:avLst/>
            </a:prstGeom>
            <a:ln w="28575" cap="flat" cmpd="sng">
              <a:solidFill>
                <a:srgbClr val="FF0066"/>
              </a:solidFill>
              <a:prstDash val="solid"/>
              <a:headEnd type="none" w="med" len="med"/>
              <a:tailEnd type="none" w="med" len="med"/>
            </a:ln>
          </p:spPr>
        </p:sp>
        <p:sp>
          <p:nvSpPr>
            <p:cNvPr id="282741" name="直接连接符 282740"/>
            <p:cNvSpPr/>
            <p:nvPr/>
          </p:nvSpPr>
          <p:spPr>
            <a:xfrm flipH="1">
              <a:off x="3843" y="1951"/>
              <a:ext cx="0" cy="263"/>
            </a:xfrm>
            <a:prstGeom prst="line">
              <a:avLst/>
            </a:prstGeom>
            <a:ln w="28575" cap="flat" cmpd="sng">
              <a:solidFill>
                <a:srgbClr val="FF0066"/>
              </a:solidFill>
              <a:prstDash val="solid"/>
              <a:headEnd type="none" w="med" len="med"/>
              <a:tailEnd type="none" w="med" len="med"/>
            </a:ln>
          </p:spPr>
        </p:sp>
        <p:sp>
          <p:nvSpPr>
            <p:cNvPr id="282742" name="直接连接符 282741"/>
            <p:cNvSpPr/>
            <p:nvPr/>
          </p:nvSpPr>
          <p:spPr>
            <a:xfrm flipH="1">
              <a:off x="4186" y="1964"/>
              <a:ext cx="0" cy="263"/>
            </a:xfrm>
            <a:prstGeom prst="line">
              <a:avLst/>
            </a:prstGeom>
            <a:ln w="28575" cap="flat" cmpd="sng">
              <a:solidFill>
                <a:srgbClr val="FF0066"/>
              </a:solidFill>
              <a:prstDash val="solid"/>
              <a:headEnd type="none" w="med" len="med"/>
              <a:tailEnd type="none" w="med" len="med"/>
            </a:ln>
          </p:spPr>
        </p:sp>
        <p:sp>
          <p:nvSpPr>
            <p:cNvPr id="282743" name="直接连接符 282742"/>
            <p:cNvSpPr/>
            <p:nvPr/>
          </p:nvSpPr>
          <p:spPr>
            <a:xfrm flipH="1">
              <a:off x="4323" y="1964"/>
              <a:ext cx="0" cy="263"/>
            </a:xfrm>
            <a:prstGeom prst="line">
              <a:avLst/>
            </a:prstGeom>
            <a:ln w="28575" cap="flat" cmpd="sng">
              <a:solidFill>
                <a:srgbClr val="FF0066"/>
              </a:solidFill>
              <a:prstDash val="solid"/>
              <a:headEnd type="none" w="med" len="med"/>
              <a:tailEnd type="none" w="med" len="med"/>
            </a:ln>
          </p:spPr>
        </p:sp>
      </p:grpSp>
      <p:grpSp>
        <p:nvGrpSpPr>
          <p:cNvPr id="282744" name="组合 282743"/>
          <p:cNvGrpSpPr/>
          <p:nvPr/>
        </p:nvGrpSpPr>
        <p:grpSpPr>
          <a:xfrm>
            <a:off x="1285875" y="3511550"/>
            <a:ext cx="2514600" cy="1098550"/>
            <a:chOff x="2946" y="1828"/>
            <a:chExt cx="1584" cy="692"/>
          </a:xfrm>
        </p:grpSpPr>
        <p:sp>
          <p:nvSpPr>
            <p:cNvPr id="282745" name="矩形 282744"/>
            <p:cNvSpPr/>
            <p:nvPr/>
          </p:nvSpPr>
          <p:spPr>
            <a:xfrm>
              <a:off x="2946" y="1952"/>
              <a:ext cx="1584" cy="504"/>
            </a:xfrm>
            <a:prstGeom prst="rect">
              <a:avLst/>
            </a:prstGeom>
            <a:solidFill>
              <a:schemeClr val="bg1"/>
            </a:solidFill>
            <a:ln w="9525">
              <a:noFill/>
            </a:ln>
          </p:spPr>
          <p:txBody>
            <a:bodyPr/>
            <a:lstStyle/>
            <a:p>
              <a:endParaRPr lang="zh-CN" altLang="en-US"/>
            </a:p>
          </p:txBody>
        </p:sp>
        <p:sp>
          <p:nvSpPr>
            <p:cNvPr id="282746" name="直接连接符 282745"/>
            <p:cNvSpPr/>
            <p:nvPr/>
          </p:nvSpPr>
          <p:spPr>
            <a:xfrm flipH="1">
              <a:off x="3049" y="1857"/>
              <a:ext cx="0" cy="346"/>
            </a:xfrm>
            <a:prstGeom prst="line">
              <a:avLst/>
            </a:prstGeom>
            <a:ln w="28575" cap="flat" cmpd="sng">
              <a:solidFill>
                <a:schemeClr val="tx1"/>
              </a:solidFill>
              <a:prstDash val="solid"/>
              <a:headEnd type="none" w="med" len="med"/>
              <a:tailEnd type="none" w="med" len="med"/>
            </a:ln>
          </p:spPr>
        </p:sp>
        <p:sp>
          <p:nvSpPr>
            <p:cNvPr id="282747" name="直接连接符 282746"/>
            <p:cNvSpPr/>
            <p:nvPr/>
          </p:nvSpPr>
          <p:spPr>
            <a:xfrm>
              <a:off x="3551" y="1828"/>
              <a:ext cx="0" cy="370"/>
            </a:xfrm>
            <a:prstGeom prst="line">
              <a:avLst/>
            </a:prstGeom>
            <a:ln w="28575" cap="flat" cmpd="sng">
              <a:solidFill>
                <a:schemeClr val="tx1"/>
              </a:solidFill>
              <a:prstDash val="solid"/>
              <a:headEnd type="none" w="med" len="med"/>
              <a:tailEnd type="none" w="med" len="med"/>
            </a:ln>
          </p:spPr>
        </p:sp>
        <p:sp>
          <p:nvSpPr>
            <p:cNvPr id="282748" name="直接连接符 282747"/>
            <p:cNvSpPr/>
            <p:nvPr/>
          </p:nvSpPr>
          <p:spPr>
            <a:xfrm>
              <a:off x="4060" y="1830"/>
              <a:ext cx="0" cy="385"/>
            </a:xfrm>
            <a:prstGeom prst="line">
              <a:avLst/>
            </a:prstGeom>
            <a:ln w="28575" cap="flat" cmpd="sng">
              <a:solidFill>
                <a:schemeClr val="tx1"/>
              </a:solidFill>
              <a:prstDash val="solid"/>
              <a:headEnd type="none" w="med" len="med"/>
              <a:tailEnd type="none" w="med" len="med"/>
            </a:ln>
          </p:spPr>
        </p:sp>
        <p:sp>
          <p:nvSpPr>
            <p:cNvPr id="282749" name="直接连接符 282748"/>
            <p:cNvSpPr/>
            <p:nvPr/>
          </p:nvSpPr>
          <p:spPr>
            <a:xfrm flipH="1">
              <a:off x="3457" y="2191"/>
              <a:ext cx="0" cy="290"/>
            </a:xfrm>
            <a:prstGeom prst="line">
              <a:avLst/>
            </a:prstGeom>
            <a:ln w="28575" cap="flat" cmpd="sng">
              <a:solidFill>
                <a:schemeClr val="tx1"/>
              </a:solidFill>
              <a:prstDash val="solid"/>
              <a:headEnd type="none" w="med" len="med"/>
              <a:tailEnd type="none" w="med" len="med"/>
            </a:ln>
          </p:spPr>
        </p:sp>
        <p:sp>
          <p:nvSpPr>
            <p:cNvPr id="282750" name="直接连接符 282749"/>
            <p:cNvSpPr/>
            <p:nvPr/>
          </p:nvSpPr>
          <p:spPr>
            <a:xfrm flipH="1">
              <a:off x="3959" y="2185"/>
              <a:ext cx="0" cy="326"/>
            </a:xfrm>
            <a:prstGeom prst="line">
              <a:avLst/>
            </a:prstGeom>
            <a:ln w="28575" cap="flat" cmpd="sng">
              <a:solidFill>
                <a:schemeClr val="tx1"/>
              </a:solidFill>
              <a:prstDash val="solid"/>
              <a:headEnd type="none" w="med" len="med"/>
              <a:tailEnd type="none" w="med" len="med"/>
            </a:ln>
          </p:spPr>
        </p:sp>
        <p:sp>
          <p:nvSpPr>
            <p:cNvPr id="282751" name="直接连接符 282750"/>
            <p:cNvSpPr/>
            <p:nvPr/>
          </p:nvSpPr>
          <p:spPr>
            <a:xfrm flipH="1">
              <a:off x="4468" y="2203"/>
              <a:ext cx="0" cy="317"/>
            </a:xfrm>
            <a:prstGeom prst="line">
              <a:avLst/>
            </a:prstGeom>
            <a:ln w="28575" cap="flat" cmpd="sng">
              <a:solidFill>
                <a:schemeClr val="tx1"/>
              </a:solidFill>
              <a:prstDash val="solid"/>
              <a:headEnd type="none" w="med" len="med"/>
              <a:tailEnd type="none" w="med" len="med"/>
            </a:ln>
          </p:spPr>
        </p:sp>
        <p:sp>
          <p:nvSpPr>
            <p:cNvPr id="282752" name="直接连接符 282751"/>
            <p:cNvSpPr/>
            <p:nvPr/>
          </p:nvSpPr>
          <p:spPr>
            <a:xfrm>
              <a:off x="3050" y="2192"/>
              <a:ext cx="204" cy="0"/>
            </a:xfrm>
            <a:prstGeom prst="line">
              <a:avLst/>
            </a:prstGeom>
            <a:ln w="28575" cap="flat" cmpd="sng">
              <a:solidFill>
                <a:schemeClr val="tx2"/>
              </a:solidFill>
              <a:prstDash val="solid"/>
              <a:headEnd type="none" w="med" len="med"/>
              <a:tailEnd type="none" w="med" len="med"/>
            </a:ln>
          </p:spPr>
        </p:sp>
        <p:sp>
          <p:nvSpPr>
            <p:cNvPr id="282753" name="直接连接符 282752"/>
            <p:cNvSpPr/>
            <p:nvPr/>
          </p:nvSpPr>
          <p:spPr>
            <a:xfrm>
              <a:off x="3551" y="2192"/>
              <a:ext cx="174" cy="0"/>
            </a:xfrm>
            <a:prstGeom prst="line">
              <a:avLst/>
            </a:prstGeom>
            <a:ln w="28575" cap="flat" cmpd="sng">
              <a:solidFill>
                <a:schemeClr val="tx2"/>
              </a:solidFill>
              <a:prstDash val="solid"/>
              <a:headEnd type="none" w="med" len="med"/>
              <a:tailEnd type="none" w="med" len="med"/>
            </a:ln>
          </p:spPr>
        </p:sp>
        <p:sp>
          <p:nvSpPr>
            <p:cNvPr id="282754" name="直接连接符 282753"/>
            <p:cNvSpPr/>
            <p:nvPr/>
          </p:nvSpPr>
          <p:spPr>
            <a:xfrm>
              <a:off x="4058" y="2204"/>
              <a:ext cx="138" cy="0"/>
            </a:xfrm>
            <a:prstGeom prst="line">
              <a:avLst/>
            </a:prstGeom>
            <a:ln w="28575" cap="flat" cmpd="sng">
              <a:solidFill>
                <a:schemeClr val="tx2"/>
              </a:solidFill>
              <a:prstDash val="solid"/>
              <a:headEnd type="none" w="med" len="med"/>
              <a:tailEnd type="none" w="med" len="med"/>
            </a:ln>
          </p:spPr>
        </p:sp>
        <p:sp>
          <p:nvSpPr>
            <p:cNvPr id="282755" name="直接连接符 282754"/>
            <p:cNvSpPr/>
            <p:nvPr/>
          </p:nvSpPr>
          <p:spPr>
            <a:xfrm>
              <a:off x="3390" y="2192"/>
              <a:ext cx="72" cy="0"/>
            </a:xfrm>
            <a:prstGeom prst="line">
              <a:avLst/>
            </a:prstGeom>
            <a:ln w="28575" cap="flat" cmpd="sng">
              <a:solidFill>
                <a:schemeClr val="tx2"/>
              </a:solidFill>
              <a:prstDash val="solid"/>
              <a:headEnd type="none" w="med" len="med"/>
              <a:tailEnd type="none" w="med" len="med"/>
            </a:ln>
          </p:spPr>
        </p:sp>
        <p:sp>
          <p:nvSpPr>
            <p:cNvPr id="282756" name="直接连接符 282755"/>
            <p:cNvSpPr/>
            <p:nvPr/>
          </p:nvSpPr>
          <p:spPr>
            <a:xfrm>
              <a:off x="3846" y="2192"/>
              <a:ext cx="116" cy="0"/>
            </a:xfrm>
            <a:prstGeom prst="line">
              <a:avLst/>
            </a:prstGeom>
            <a:ln w="28575" cap="flat" cmpd="sng">
              <a:solidFill>
                <a:schemeClr val="tx2"/>
              </a:solidFill>
              <a:prstDash val="solid"/>
              <a:headEnd type="none" w="med" len="med"/>
              <a:tailEnd type="none" w="med" len="med"/>
            </a:ln>
          </p:spPr>
        </p:sp>
        <p:sp>
          <p:nvSpPr>
            <p:cNvPr id="282757" name="直接连接符 282756"/>
            <p:cNvSpPr/>
            <p:nvPr/>
          </p:nvSpPr>
          <p:spPr>
            <a:xfrm flipV="1">
              <a:off x="4309" y="2204"/>
              <a:ext cx="163" cy="2"/>
            </a:xfrm>
            <a:prstGeom prst="line">
              <a:avLst/>
            </a:prstGeom>
            <a:ln w="28575" cap="flat" cmpd="sng">
              <a:solidFill>
                <a:schemeClr val="tx2"/>
              </a:solidFill>
              <a:prstDash val="solid"/>
              <a:headEnd type="none" w="med" len="med"/>
              <a:tailEnd type="none" w="med" len="med"/>
            </a:ln>
          </p:spPr>
        </p:sp>
        <p:grpSp>
          <p:nvGrpSpPr>
            <p:cNvPr id="282758" name="组合 282757"/>
            <p:cNvGrpSpPr/>
            <p:nvPr/>
          </p:nvGrpSpPr>
          <p:grpSpPr>
            <a:xfrm flipV="1">
              <a:off x="3253" y="2184"/>
              <a:ext cx="143" cy="212"/>
              <a:chOff x="2112" y="2004"/>
              <a:chExt cx="252" cy="192"/>
            </a:xfrm>
          </p:grpSpPr>
          <p:sp>
            <p:nvSpPr>
              <p:cNvPr id="282759" name="直接连接符 282758"/>
              <p:cNvSpPr/>
              <p:nvPr/>
            </p:nvSpPr>
            <p:spPr>
              <a:xfrm flipV="1">
                <a:off x="2112" y="2004"/>
                <a:ext cx="0" cy="192"/>
              </a:xfrm>
              <a:prstGeom prst="line">
                <a:avLst/>
              </a:prstGeom>
              <a:ln w="38100" cap="flat" cmpd="sng">
                <a:solidFill>
                  <a:srgbClr val="FF00FF"/>
                </a:solidFill>
                <a:prstDash val="solid"/>
                <a:headEnd type="none" w="med" len="med"/>
                <a:tailEnd type="none" w="med" len="lg"/>
              </a:ln>
            </p:spPr>
          </p:sp>
          <p:sp>
            <p:nvSpPr>
              <p:cNvPr id="282760" name="直接连接符 282759"/>
              <p:cNvSpPr/>
              <p:nvPr/>
            </p:nvSpPr>
            <p:spPr>
              <a:xfrm flipV="1">
                <a:off x="2364" y="2004"/>
                <a:ext cx="0" cy="192"/>
              </a:xfrm>
              <a:prstGeom prst="line">
                <a:avLst/>
              </a:prstGeom>
              <a:ln w="38100" cap="flat" cmpd="sng">
                <a:solidFill>
                  <a:srgbClr val="FF00FF"/>
                </a:solidFill>
                <a:prstDash val="solid"/>
                <a:headEnd type="none" w="med" len="med"/>
                <a:tailEnd type="none" w="med" len="lg"/>
              </a:ln>
            </p:spPr>
          </p:sp>
          <p:sp>
            <p:nvSpPr>
              <p:cNvPr id="282761" name="直接连接符 282760"/>
              <p:cNvSpPr/>
              <p:nvPr/>
            </p:nvSpPr>
            <p:spPr>
              <a:xfrm>
                <a:off x="2112" y="2016"/>
                <a:ext cx="252" cy="0"/>
              </a:xfrm>
              <a:prstGeom prst="line">
                <a:avLst/>
              </a:prstGeom>
              <a:ln w="38100" cap="flat" cmpd="sng">
                <a:solidFill>
                  <a:srgbClr val="FF00FF"/>
                </a:solidFill>
                <a:prstDash val="solid"/>
                <a:headEnd type="none" w="med" len="med"/>
                <a:tailEnd type="none" w="med" len="lg"/>
              </a:ln>
            </p:spPr>
          </p:sp>
        </p:grpSp>
        <p:grpSp>
          <p:nvGrpSpPr>
            <p:cNvPr id="282762" name="组合 282761"/>
            <p:cNvGrpSpPr/>
            <p:nvPr/>
          </p:nvGrpSpPr>
          <p:grpSpPr>
            <a:xfrm flipV="1">
              <a:off x="3721" y="2180"/>
              <a:ext cx="135" cy="204"/>
              <a:chOff x="2112" y="2004"/>
              <a:chExt cx="252" cy="192"/>
            </a:xfrm>
          </p:grpSpPr>
          <p:sp>
            <p:nvSpPr>
              <p:cNvPr id="282763" name="直接连接符 282762"/>
              <p:cNvSpPr/>
              <p:nvPr/>
            </p:nvSpPr>
            <p:spPr>
              <a:xfrm flipV="1">
                <a:off x="2112" y="2004"/>
                <a:ext cx="0" cy="192"/>
              </a:xfrm>
              <a:prstGeom prst="line">
                <a:avLst/>
              </a:prstGeom>
              <a:ln w="38100" cap="flat" cmpd="sng">
                <a:solidFill>
                  <a:srgbClr val="FF00FF"/>
                </a:solidFill>
                <a:prstDash val="solid"/>
                <a:headEnd type="none" w="med" len="med"/>
                <a:tailEnd type="none" w="med" len="lg"/>
              </a:ln>
            </p:spPr>
          </p:sp>
          <p:sp>
            <p:nvSpPr>
              <p:cNvPr id="282764" name="直接连接符 282763"/>
              <p:cNvSpPr/>
              <p:nvPr/>
            </p:nvSpPr>
            <p:spPr>
              <a:xfrm flipV="1">
                <a:off x="2364" y="2004"/>
                <a:ext cx="0" cy="192"/>
              </a:xfrm>
              <a:prstGeom prst="line">
                <a:avLst/>
              </a:prstGeom>
              <a:ln w="38100" cap="flat" cmpd="sng">
                <a:solidFill>
                  <a:srgbClr val="FF00FF"/>
                </a:solidFill>
                <a:prstDash val="solid"/>
                <a:headEnd type="none" w="med" len="med"/>
                <a:tailEnd type="none" w="med" len="lg"/>
              </a:ln>
            </p:spPr>
          </p:sp>
          <p:sp>
            <p:nvSpPr>
              <p:cNvPr id="282765" name="直接连接符 282764"/>
              <p:cNvSpPr/>
              <p:nvPr/>
            </p:nvSpPr>
            <p:spPr>
              <a:xfrm>
                <a:off x="2112" y="2016"/>
                <a:ext cx="252" cy="0"/>
              </a:xfrm>
              <a:prstGeom prst="line">
                <a:avLst/>
              </a:prstGeom>
              <a:ln w="38100" cap="flat" cmpd="sng">
                <a:solidFill>
                  <a:srgbClr val="FF00FF"/>
                </a:solidFill>
                <a:prstDash val="solid"/>
                <a:headEnd type="none" w="med" len="med"/>
                <a:tailEnd type="none" w="med" len="lg"/>
              </a:ln>
            </p:spPr>
          </p:sp>
        </p:grpSp>
        <p:grpSp>
          <p:nvGrpSpPr>
            <p:cNvPr id="282766" name="组合 282765"/>
            <p:cNvGrpSpPr/>
            <p:nvPr/>
          </p:nvGrpSpPr>
          <p:grpSpPr>
            <a:xfrm flipV="1">
              <a:off x="4189" y="2196"/>
              <a:ext cx="127" cy="196"/>
              <a:chOff x="2112" y="2004"/>
              <a:chExt cx="252" cy="192"/>
            </a:xfrm>
          </p:grpSpPr>
          <p:sp>
            <p:nvSpPr>
              <p:cNvPr id="282767" name="直接连接符 282766"/>
              <p:cNvSpPr/>
              <p:nvPr/>
            </p:nvSpPr>
            <p:spPr>
              <a:xfrm flipV="1">
                <a:off x="2112" y="2004"/>
                <a:ext cx="0" cy="192"/>
              </a:xfrm>
              <a:prstGeom prst="line">
                <a:avLst/>
              </a:prstGeom>
              <a:ln w="38100" cap="flat" cmpd="sng">
                <a:solidFill>
                  <a:srgbClr val="FF00FF"/>
                </a:solidFill>
                <a:prstDash val="solid"/>
                <a:headEnd type="none" w="med" len="med"/>
                <a:tailEnd type="none" w="med" len="lg"/>
              </a:ln>
            </p:spPr>
          </p:sp>
          <p:sp>
            <p:nvSpPr>
              <p:cNvPr id="282768" name="直接连接符 282767"/>
              <p:cNvSpPr/>
              <p:nvPr/>
            </p:nvSpPr>
            <p:spPr>
              <a:xfrm flipV="1">
                <a:off x="2364" y="2004"/>
                <a:ext cx="0" cy="192"/>
              </a:xfrm>
              <a:prstGeom prst="line">
                <a:avLst/>
              </a:prstGeom>
              <a:ln w="38100" cap="flat" cmpd="sng">
                <a:solidFill>
                  <a:srgbClr val="FF00FF"/>
                </a:solidFill>
                <a:prstDash val="solid"/>
                <a:headEnd type="none" w="med" len="med"/>
                <a:tailEnd type="none" w="med" len="lg"/>
              </a:ln>
            </p:spPr>
          </p:sp>
          <p:sp>
            <p:nvSpPr>
              <p:cNvPr id="282769" name="直接连接符 282768"/>
              <p:cNvSpPr/>
              <p:nvPr/>
            </p:nvSpPr>
            <p:spPr>
              <a:xfrm>
                <a:off x="2112" y="2016"/>
                <a:ext cx="252" cy="0"/>
              </a:xfrm>
              <a:prstGeom prst="line">
                <a:avLst/>
              </a:prstGeom>
              <a:ln w="38100" cap="flat" cmpd="sng">
                <a:solidFill>
                  <a:srgbClr val="FF00FF"/>
                </a:solidFill>
                <a:prstDash val="solid"/>
                <a:headEnd type="none" w="med" len="med"/>
                <a:tailEnd type="none" w="med" len="lg"/>
              </a:ln>
            </p:spPr>
          </p:sp>
        </p:grpSp>
      </p:grpSp>
      <p:sp>
        <p:nvSpPr>
          <p:cNvPr id="282770" name="圆角矩形标注 282769"/>
          <p:cNvSpPr/>
          <p:nvPr/>
        </p:nvSpPr>
        <p:spPr>
          <a:xfrm>
            <a:off x="3867150" y="1581150"/>
            <a:ext cx="1676400" cy="819150"/>
          </a:xfrm>
          <a:prstGeom prst="wedgeRoundRectCallout">
            <a:avLst>
              <a:gd name="adj1" fmla="val -81819"/>
              <a:gd name="adj2" fmla="val 123060"/>
              <a:gd name="adj3" fmla="val 16667"/>
            </a:avLst>
          </a:prstGeom>
          <a:noFill/>
          <a:ln w="9525" cap="flat" cmpd="sng">
            <a:solidFill>
              <a:srgbClr val="996600"/>
            </a:solidFill>
            <a:prstDash val="solid"/>
            <a:miter/>
            <a:headEnd type="none" w="med" len="med"/>
            <a:tailEnd type="none" w="med" len="med"/>
          </a:ln>
        </p:spPr>
        <p:txBody>
          <a:bodyPr lIns="0" tIns="0" rIns="0" bIns="0"/>
          <a:lstStyle/>
          <a:p>
            <a:pPr algn="ctr"/>
            <a:r>
              <a:rPr lang="zh-CN" altLang="en-US" b="1" dirty="0">
                <a:solidFill>
                  <a:srgbClr val="990000"/>
                </a:solidFill>
                <a:latin typeface="Times New Roman" panose="02020603050405020304" pitchFamily="18" charset="0"/>
              </a:rPr>
              <a:t>三相自耦变压器</a:t>
            </a:r>
            <a:endParaRPr lang="zh-CN" altLang="en-US" b="1">
              <a:solidFill>
                <a:srgbClr val="990000"/>
              </a:solidFill>
              <a:latin typeface="Times New Roman" panose="02020603050405020304" pitchFamily="18" charset="0"/>
            </a:endParaRPr>
          </a:p>
        </p:txBody>
      </p:sp>
      <p:sp>
        <p:nvSpPr>
          <p:cNvPr id="282771" name="矩形 282770"/>
          <p:cNvSpPr/>
          <p:nvPr/>
        </p:nvSpPr>
        <p:spPr>
          <a:xfrm>
            <a:off x="5897563" y="1243013"/>
            <a:ext cx="2416175" cy="792162"/>
          </a:xfrm>
          <a:prstGeom prst="rect">
            <a:avLst/>
          </a:prstGeom>
          <a:noFill/>
          <a:ln w="9525">
            <a:noFill/>
          </a:ln>
        </p:spPr>
        <p:txBody>
          <a:bodyPr lIns="0" tIns="0" rIns="0" bIns="0">
            <a:spAutoFit/>
          </a:bodyPr>
          <a:lstStyle/>
          <a:p>
            <a:pPr algn="ctr"/>
            <a:r>
              <a:rPr lang="zh-CN" altLang="en-US" sz="2800" b="1" dirty="0">
                <a:solidFill>
                  <a:schemeClr val="accent2"/>
                </a:solidFill>
                <a:latin typeface="Times New Roman" panose="02020603050405020304" pitchFamily="18" charset="0"/>
              </a:rPr>
              <a:t>如果</a:t>
            </a:r>
            <a:r>
              <a:rPr lang="zh-CN" altLang="en-US" b="1" dirty="0">
                <a:solidFill>
                  <a:schemeClr val="accent2"/>
                </a:solidFill>
                <a:latin typeface="Times New Roman" panose="02020603050405020304" pitchFamily="18" charset="0"/>
              </a:rPr>
              <a:t>自耦变压器的变比为</a:t>
            </a:r>
            <a:r>
              <a:rPr lang="en-US" altLang="zh-CN" b="1" i="1">
                <a:solidFill>
                  <a:srgbClr val="FF0066"/>
                </a:solidFill>
                <a:latin typeface="Times New Roman" panose="02020603050405020304" pitchFamily="18" charset="0"/>
              </a:rPr>
              <a:t>K</a:t>
            </a:r>
            <a:r>
              <a:rPr lang="en-US" altLang="zh-CN" b="1" baseline="-25000">
                <a:solidFill>
                  <a:srgbClr val="FF0066"/>
                </a:solidFill>
                <a:latin typeface="Times New Roman" panose="02020603050405020304" pitchFamily="18" charset="0"/>
              </a:rPr>
              <a:t>a</a:t>
            </a:r>
          </a:p>
        </p:txBody>
      </p:sp>
      <p:sp>
        <p:nvSpPr>
          <p:cNvPr id="282772" name="矩形 282771"/>
          <p:cNvSpPr/>
          <p:nvPr/>
        </p:nvSpPr>
        <p:spPr>
          <a:xfrm>
            <a:off x="5907088" y="2438400"/>
            <a:ext cx="2454275" cy="1095375"/>
          </a:xfrm>
          <a:prstGeom prst="rect">
            <a:avLst/>
          </a:prstGeom>
          <a:noFill/>
          <a:ln w="9525">
            <a:noFill/>
          </a:ln>
        </p:spPr>
        <p:txBody>
          <a:bodyPr lIns="0" tIns="0" rIns="0" bIns="0">
            <a:spAutoFit/>
          </a:bodyPr>
          <a:lstStyle/>
          <a:p>
            <a:r>
              <a:rPr lang="zh-CN" altLang="en-US" b="1" dirty="0">
                <a:solidFill>
                  <a:schemeClr val="accent2"/>
                </a:solidFill>
                <a:latin typeface="Times New Roman" panose="02020603050405020304" pitchFamily="18" charset="0"/>
              </a:rPr>
              <a:t>采用自耦变压器的</a:t>
            </a:r>
            <a:r>
              <a:rPr lang="zh-CN" altLang="en-US" b="1" dirty="0">
                <a:solidFill>
                  <a:srgbClr val="D60093"/>
                </a:solidFill>
                <a:effectLst>
                  <a:outerShdw blurRad="38100" dist="38100" dir="2700000">
                    <a:srgbClr val="C0C0C0"/>
                  </a:outerShdw>
                </a:effectLst>
                <a:latin typeface="Times New Roman" panose="02020603050405020304" pitchFamily="18" charset="0"/>
              </a:rPr>
              <a:t>起动电流</a:t>
            </a:r>
            <a:r>
              <a:rPr lang="zh-CN" altLang="en-US" b="1" dirty="0">
                <a:solidFill>
                  <a:srgbClr val="D60093"/>
                </a:solidFill>
                <a:latin typeface="Times New Roman" panose="02020603050405020304" pitchFamily="18" charset="0"/>
              </a:rPr>
              <a:t>、</a:t>
            </a:r>
            <a:r>
              <a:rPr lang="zh-CN" altLang="en-US" b="1" dirty="0">
                <a:solidFill>
                  <a:srgbClr val="D60093"/>
                </a:solidFill>
                <a:effectLst>
                  <a:outerShdw blurRad="38100" dist="38100" dir="2700000">
                    <a:srgbClr val="C0C0C0"/>
                  </a:outerShdw>
                </a:effectLst>
                <a:latin typeface="Times New Roman" panose="02020603050405020304" pitchFamily="18" charset="0"/>
              </a:rPr>
              <a:t>起动转矩</a:t>
            </a:r>
            <a:r>
              <a:rPr lang="zh-CN" altLang="en-US" b="1" dirty="0">
                <a:solidFill>
                  <a:schemeClr val="accent2"/>
                </a:solidFill>
                <a:latin typeface="Times New Roman" panose="02020603050405020304" pitchFamily="18" charset="0"/>
              </a:rPr>
              <a:t>为</a:t>
            </a:r>
            <a:r>
              <a:rPr lang="zh-CN" altLang="en-US" b="1" dirty="0">
                <a:solidFill>
                  <a:srgbClr val="D60093"/>
                </a:solidFill>
                <a:latin typeface="Times New Roman" panose="02020603050405020304" pitchFamily="18" charset="0"/>
              </a:rPr>
              <a:t>：</a:t>
            </a:r>
          </a:p>
        </p:txBody>
      </p:sp>
      <p:graphicFrame>
        <p:nvGraphicFramePr>
          <p:cNvPr id="282773" name="对象 282772"/>
          <p:cNvGraphicFramePr/>
          <p:nvPr/>
        </p:nvGraphicFramePr>
        <p:xfrm>
          <a:off x="5883275" y="4989513"/>
          <a:ext cx="1908175" cy="885825"/>
        </p:xfrm>
        <a:graphic>
          <a:graphicData uri="http://schemas.openxmlformats.org/presentationml/2006/ole">
            <mc:AlternateContent xmlns:mc="http://schemas.openxmlformats.org/markup-compatibility/2006">
              <mc:Choice xmlns:v="urn:schemas-microsoft-com:vml" Requires="v">
                <p:oleObj spid="_x0000_s18454" r:id="rId3" imgW="1866265" imgH="901065" progId="Equation.3">
                  <p:embed/>
                </p:oleObj>
              </mc:Choice>
              <mc:Fallback>
                <p:oleObj r:id="rId3" imgW="1866265" imgH="901065" progId="Equation.3">
                  <p:embed/>
                  <p:pic>
                    <p:nvPicPr>
                      <p:cNvPr id="0" name=""/>
                      <p:cNvPicPr/>
                      <p:nvPr/>
                    </p:nvPicPr>
                    <p:blipFill>
                      <a:blip r:embed="rId4">
                        <a:clrChange>
                          <a:clrFrom>
                            <a:srgbClr val="000000"/>
                          </a:clrFrom>
                          <a:clrTo>
                            <a:srgbClr val="333399"/>
                          </a:clrTo>
                        </a:clrChange>
                      </a:blip>
                      <a:stretch>
                        <a:fillRect/>
                      </a:stretch>
                    </p:blipFill>
                    <p:spPr>
                      <a:xfrm>
                        <a:off x="5883275" y="4989513"/>
                        <a:ext cx="1908175" cy="885825"/>
                      </a:xfrm>
                      <a:prstGeom prst="rect">
                        <a:avLst/>
                      </a:prstGeom>
                      <a:noFill/>
                      <a:ln w="38100">
                        <a:noFill/>
                        <a:miter/>
                      </a:ln>
                    </p:spPr>
                  </p:pic>
                </p:oleObj>
              </mc:Fallback>
            </mc:AlternateContent>
          </a:graphicData>
        </a:graphic>
      </p:graphicFrame>
      <p:graphicFrame>
        <p:nvGraphicFramePr>
          <p:cNvPr id="282774" name="对象 282773"/>
          <p:cNvGraphicFramePr/>
          <p:nvPr/>
        </p:nvGraphicFramePr>
        <p:xfrm>
          <a:off x="5949950" y="3905250"/>
          <a:ext cx="1963738" cy="909638"/>
        </p:xfrm>
        <a:graphic>
          <a:graphicData uri="http://schemas.openxmlformats.org/presentationml/2006/ole">
            <mc:AlternateContent xmlns:mc="http://schemas.openxmlformats.org/markup-compatibility/2006">
              <mc:Choice xmlns:v="urn:schemas-microsoft-com:vml" Requires="v">
                <p:oleObj spid="_x0000_s18455" r:id="rId5" imgW="1942465" imgH="901065" progId="Equation.3">
                  <p:embed/>
                </p:oleObj>
              </mc:Choice>
              <mc:Fallback>
                <p:oleObj r:id="rId5" imgW="1942465" imgH="901065" progId="Equation.3">
                  <p:embed/>
                  <p:pic>
                    <p:nvPicPr>
                      <p:cNvPr id="0" name=""/>
                      <p:cNvPicPr/>
                      <p:nvPr/>
                    </p:nvPicPr>
                    <p:blipFill>
                      <a:blip r:embed="rId6">
                        <a:clrChange>
                          <a:clrFrom>
                            <a:srgbClr val="000000"/>
                          </a:clrFrom>
                          <a:clrTo>
                            <a:srgbClr val="333399"/>
                          </a:clrTo>
                        </a:clrChange>
                      </a:blip>
                      <a:stretch>
                        <a:fillRect/>
                      </a:stretch>
                    </p:blipFill>
                    <p:spPr>
                      <a:xfrm>
                        <a:off x="5949950" y="3905250"/>
                        <a:ext cx="1963738" cy="909638"/>
                      </a:xfrm>
                      <a:prstGeom prst="rect">
                        <a:avLst/>
                      </a:prstGeom>
                      <a:noFill/>
                      <a:ln w="38100">
                        <a:noFill/>
                        <a:miter/>
                      </a:ln>
                    </p:spPr>
                  </p:pic>
                </p:oleObj>
              </mc:Fallback>
            </mc:AlternateContent>
          </a:graphicData>
        </a:graphic>
      </p:graphicFrame>
      <p:sp>
        <p:nvSpPr>
          <p:cNvPr id="151"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118404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2726">
                                            <p:txEl>
                                              <p:pRg st="0" end="0"/>
                                            </p:txEl>
                                          </p:spTgt>
                                        </p:tgtEl>
                                        <p:attrNameLst>
                                          <p:attrName>style.visibility</p:attrName>
                                        </p:attrNameLst>
                                      </p:cBhvr>
                                      <p:to>
                                        <p:strVal val="visible"/>
                                      </p:to>
                                    </p:set>
                                    <p:animEffect transition="in" filter="wipe(left)">
                                      <p:cBhvr>
                                        <p:cTn id="7" dur="500"/>
                                        <p:tgtEl>
                                          <p:spTgt spid="2827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2627"/>
                                        </p:tgtEl>
                                        <p:attrNameLst>
                                          <p:attrName>style.visibility</p:attrName>
                                        </p:attrNameLst>
                                      </p:cBhvr>
                                      <p:to>
                                        <p:strVal val="visible"/>
                                      </p:to>
                                    </p:set>
                                    <p:animEffect transition="in" filter="wipe(left)">
                                      <p:cBhvr>
                                        <p:cTn id="12" dur="500"/>
                                        <p:tgtEl>
                                          <p:spTgt spid="2826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2770"/>
                                        </p:tgtEl>
                                        <p:attrNameLst>
                                          <p:attrName>style.visibility</p:attrName>
                                        </p:attrNameLst>
                                      </p:cBhvr>
                                      <p:to>
                                        <p:strVal val="visible"/>
                                      </p:to>
                                    </p:set>
                                    <p:animEffect transition="in" filter="wipe(left)">
                                      <p:cBhvr>
                                        <p:cTn id="17" dur="500"/>
                                        <p:tgtEl>
                                          <p:spTgt spid="282770"/>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282719">
                                            <p:txEl>
                                              <p:pRg st="0" end="0"/>
                                            </p:txEl>
                                          </p:spTgt>
                                        </p:tgtEl>
                                        <p:attrNameLst>
                                          <p:attrName>style.visibility</p:attrName>
                                        </p:attrNameLst>
                                      </p:cBhvr>
                                      <p:to>
                                        <p:strVal val="visible"/>
                                      </p:to>
                                    </p:set>
                                    <p:animEffect transition="in" filter="wipe(left)">
                                      <p:cBhvr>
                                        <p:cTn id="21" dur="500"/>
                                        <p:tgtEl>
                                          <p:spTgt spid="282719">
                                            <p:txEl>
                                              <p:pRg st="0" end="0"/>
                                            </p:txEl>
                                          </p:spTgt>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282719">
                                            <p:txEl>
                                              <p:pRg st="1" end="1"/>
                                            </p:txEl>
                                          </p:spTgt>
                                        </p:tgtEl>
                                        <p:attrNameLst>
                                          <p:attrName>style.visibility</p:attrName>
                                        </p:attrNameLst>
                                      </p:cBhvr>
                                      <p:to>
                                        <p:strVal val="visible"/>
                                      </p:to>
                                    </p:set>
                                    <p:animEffect transition="in" filter="wipe(left)">
                                      <p:cBhvr>
                                        <p:cTn id="25" dur="500"/>
                                        <p:tgtEl>
                                          <p:spTgt spid="282719">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282720"/>
                                        </p:tgtEl>
                                        <p:attrNameLst>
                                          <p:attrName>style.visibility</p:attrName>
                                        </p:attrNameLst>
                                      </p:cBhvr>
                                      <p:to>
                                        <p:strVal val="visible"/>
                                      </p:to>
                                    </p:set>
                                    <p:animEffect transition="in" filter="wipe(down)">
                                      <p:cBhvr>
                                        <p:cTn id="30" dur="500"/>
                                        <p:tgtEl>
                                          <p:spTgt spid="28272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282727"/>
                                        </p:tgtEl>
                                        <p:attrNameLst>
                                          <p:attrName>style.visibility</p:attrName>
                                        </p:attrNameLst>
                                      </p:cBhvr>
                                      <p:to>
                                        <p:strVal val="visible"/>
                                      </p:to>
                                    </p:set>
                                    <p:animEffect transition="in" filter="wipe(down)">
                                      <p:cBhvr>
                                        <p:cTn id="35" dur="500"/>
                                        <p:tgtEl>
                                          <p:spTgt spid="28272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82723"/>
                                        </p:tgtEl>
                                        <p:attrNameLst>
                                          <p:attrName>style.visibility</p:attrName>
                                        </p:attrNameLst>
                                      </p:cBhvr>
                                      <p:to>
                                        <p:strVal val="visible"/>
                                      </p:to>
                                    </p:set>
                                    <p:animEffect transition="in" filter="wipe(left)">
                                      <p:cBhvr>
                                        <p:cTn id="40" dur="500"/>
                                        <p:tgtEl>
                                          <p:spTgt spid="28272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282744"/>
                                        </p:tgtEl>
                                        <p:attrNameLst>
                                          <p:attrName>style.visibility</p:attrName>
                                        </p:attrNameLst>
                                      </p:cBhvr>
                                      <p:to>
                                        <p:strVal val="visible"/>
                                      </p:to>
                                    </p:set>
                                    <p:animEffect transition="in" filter="wipe(up)">
                                      <p:cBhvr>
                                        <p:cTn id="45" dur="500"/>
                                        <p:tgtEl>
                                          <p:spTgt spid="28274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iterate type="wd">
                                    <p:tmPct val="100000"/>
                                  </p:iterate>
                                  <p:childTnLst>
                                    <p:set>
                                      <p:cBhvr>
                                        <p:cTn id="49" dur="1" fill="hold">
                                          <p:stCondLst>
                                            <p:cond delay="0"/>
                                          </p:stCondLst>
                                        </p:cTn>
                                        <p:tgtEl>
                                          <p:spTgt spid="282771">
                                            <p:txEl>
                                              <p:pRg st="0" end="0"/>
                                            </p:txEl>
                                          </p:spTgt>
                                        </p:tgtEl>
                                        <p:attrNameLst>
                                          <p:attrName>style.visibility</p:attrName>
                                        </p:attrNameLst>
                                      </p:cBhvr>
                                      <p:to>
                                        <p:strVal val="visible"/>
                                      </p:to>
                                    </p:set>
                                    <p:animEffect transition="in" filter="wipe(left)">
                                      <p:cBhvr>
                                        <p:cTn id="50" dur="300"/>
                                        <p:tgtEl>
                                          <p:spTgt spid="282771">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iterate type="wd">
                                    <p:tmPct val="100000"/>
                                  </p:iterate>
                                  <p:childTnLst>
                                    <p:set>
                                      <p:cBhvr>
                                        <p:cTn id="54" dur="1" fill="hold">
                                          <p:stCondLst>
                                            <p:cond delay="0"/>
                                          </p:stCondLst>
                                        </p:cTn>
                                        <p:tgtEl>
                                          <p:spTgt spid="282772">
                                            <p:txEl>
                                              <p:pRg st="0" end="0"/>
                                            </p:txEl>
                                          </p:spTgt>
                                        </p:tgtEl>
                                        <p:attrNameLst>
                                          <p:attrName>style.visibility</p:attrName>
                                        </p:attrNameLst>
                                      </p:cBhvr>
                                      <p:to>
                                        <p:strVal val="visible"/>
                                      </p:to>
                                    </p:set>
                                    <p:animEffect transition="in" filter="wipe(left)">
                                      <p:cBhvr>
                                        <p:cTn id="55" dur="300"/>
                                        <p:tgtEl>
                                          <p:spTgt spid="282772">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42" fill="hold" nodeType="clickEffect">
                                  <p:stCondLst>
                                    <p:cond delay="0"/>
                                  </p:stCondLst>
                                  <p:childTnLst>
                                    <p:set>
                                      <p:cBhvr>
                                        <p:cTn id="59" dur="1" fill="hold">
                                          <p:stCondLst>
                                            <p:cond delay="0"/>
                                          </p:stCondLst>
                                        </p:cTn>
                                        <p:tgtEl>
                                          <p:spTgt spid="282774"/>
                                        </p:tgtEl>
                                        <p:attrNameLst>
                                          <p:attrName>style.visibility</p:attrName>
                                        </p:attrNameLst>
                                      </p:cBhvr>
                                      <p:to>
                                        <p:strVal val="visible"/>
                                      </p:to>
                                    </p:set>
                                    <p:animEffect transition="in" filter="barn(outHorizontal)">
                                      <p:cBhvr>
                                        <p:cTn id="60" dur="500"/>
                                        <p:tgtEl>
                                          <p:spTgt spid="282774"/>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42" fill="hold" nodeType="clickEffect">
                                  <p:stCondLst>
                                    <p:cond delay="0"/>
                                  </p:stCondLst>
                                  <p:childTnLst>
                                    <p:set>
                                      <p:cBhvr>
                                        <p:cTn id="64" dur="1" fill="hold">
                                          <p:stCondLst>
                                            <p:cond delay="0"/>
                                          </p:stCondLst>
                                        </p:cTn>
                                        <p:tgtEl>
                                          <p:spTgt spid="282773"/>
                                        </p:tgtEl>
                                        <p:attrNameLst>
                                          <p:attrName>style.visibility</p:attrName>
                                        </p:attrNameLst>
                                      </p:cBhvr>
                                      <p:to>
                                        <p:strVal val="visible"/>
                                      </p:to>
                                    </p:set>
                                    <p:animEffect transition="in" filter="barn(outHorizontal)">
                                      <p:cBhvr>
                                        <p:cTn id="65" dur="500"/>
                                        <p:tgtEl>
                                          <p:spTgt spid="282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719" grpId="0" build="p" advAuto="1000"/>
      <p:bldP spid="282726" grpId="0" build="p"/>
      <p:bldP spid="282770" grpId="0" animBg="1"/>
      <p:bldP spid="282771" grpId="0" build="p"/>
      <p:bldP spid="282772"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矩形 283649"/>
          <p:cNvSpPr/>
          <p:nvPr/>
        </p:nvSpPr>
        <p:spPr>
          <a:xfrm>
            <a:off x="541338" y="1116013"/>
            <a:ext cx="8067675" cy="939800"/>
          </a:xfrm>
          <a:prstGeom prst="rect">
            <a:avLst/>
          </a:prstGeom>
          <a:noFill/>
          <a:ln w="38100">
            <a:noFill/>
          </a:ln>
        </p:spPr>
        <p:txBody>
          <a:bodyPr lIns="0" tIns="0" rIns="0" bIns="0" anchor="ctr" anchorCtr="0">
            <a:spAutoFit/>
          </a:bodyPr>
          <a:lstStyle/>
          <a:p>
            <a:pPr>
              <a:lnSpc>
                <a:spcPct val="110000"/>
              </a:lnSpc>
            </a:pPr>
            <a:r>
              <a:rPr lang="zh-CN" altLang="en-US" sz="2800" b="1" dirty="0">
                <a:latin typeface="Times New Roman" panose="02020603050405020304" pitchFamily="18" charset="0"/>
              </a:rPr>
              <a:t>        绕线式电动机起动时，可在转子绕组中串入电阻，可减小起动电流，还可以增大起动转矩。</a:t>
            </a:r>
            <a:endParaRPr lang="zh-CN" altLang="en-US" sz="2800" b="1" dirty="0">
              <a:solidFill>
                <a:srgbClr val="0000FF"/>
              </a:solidFill>
              <a:latin typeface="Times New Roman" panose="02020603050405020304" pitchFamily="18" charset="0"/>
            </a:endParaRPr>
          </a:p>
        </p:txBody>
      </p:sp>
      <p:sp>
        <p:nvSpPr>
          <p:cNvPr id="283651" name="文本框 283650"/>
          <p:cNvSpPr txBox="1"/>
          <p:nvPr/>
        </p:nvSpPr>
        <p:spPr>
          <a:xfrm>
            <a:off x="392113" y="577850"/>
            <a:ext cx="4368800" cy="427038"/>
          </a:xfrm>
          <a:prstGeom prst="rect">
            <a:avLst/>
          </a:prstGeom>
          <a:noFill/>
          <a:ln w="38100">
            <a:noFill/>
          </a:ln>
        </p:spPr>
        <p:txBody>
          <a:bodyPr lIns="0" tIns="0" rIns="0" bIns="0" anchor="ctr" anchorCtr="0">
            <a:spAutoFit/>
          </a:bodyPr>
          <a:lstStyle/>
          <a:p>
            <a:r>
              <a:rPr lang="en-US" altLang="zh-CN" sz="2800" b="1">
                <a:solidFill>
                  <a:srgbClr val="FF0066"/>
                </a:solidFill>
                <a:latin typeface="Times New Roman" panose="02020603050405020304" pitchFamily="18" charset="0"/>
              </a:rPr>
              <a:t>3.</a:t>
            </a:r>
            <a:r>
              <a:rPr lang="en-US" altLang="zh-CN" sz="2800" b="1">
                <a:solidFill>
                  <a:srgbClr val="0000FF"/>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转子串电阻起动</a:t>
            </a:r>
            <a:endParaRPr lang="zh-CN" altLang="en-US" sz="2800" b="1">
              <a:solidFill>
                <a:srgbClr val="FF0066"/>
              </a:solidFill>
              <a:latin typeface="Times New Roman" panose="02020603050405020304" pitchFamily="18" charset="0"/>
            </a:endParaRPr>
          </a:p>
        </p:txBody>
      </p:sp>
      <p:grpSp>
        <p:nvGrpSpPr>
          <p:cNvPr id="283652" name="组合 283651"/>
          <p:cNvGrpSpPr/>
          <p:nvPr/>
        </p:nvGrpSpPr>
        <p:grpSpPr>
          <a:xfrm>
            <a:off x="1408113" y="2408238"/>
            <a:ext cx="3670300" cy="3113087"/>
            <a:chOff x="2963" y="1709"/>
            <a:chExt cx="2312" cy="1961"/>
          </a:xfrm>
        </p:grpSpPr>
        <p:sp>
          <p:nvSpPr>
            <p:cNvPr id="283653" name="直接连接符 283652"/>
            <p:cNvSpPr/>
            <p:nvPr/>
          </p:nvSpPr>
          <p:spPr>
            <a:xfrm>
              <a:off x="3148" y="3395"/>
              <a:ext cx="1787" cy="0"/>
            </a:xfrm>
            <a:prstGeom prst="line">
              <a:avLst/>
            </a:prstGeom>
            <a:ln w="28575" cap="flat" cmpd="sng">
              <a:solidFill>
                <a:schemeClr val="tx1"/>
              </a:solidFill>
              <a:prstDash val="solid"/>
              <a:headEnd type="none" w="med" len="med"/>
              <a:tailEnd type="stealth" w="med" len="lg"/>
            </a:ln>
          </p:spPr>
        </p:sp>
        <p:sp>
          <p:nvSpPr>
            <p:cNvPr id="283654" name="直接连接符 283653"/>
            <p:cNvSpPr/>
            <p:nvPr/>
          </p:nvSpPr>
          <p:spPr>
            <a:xfrm flipV="1">
              <a:off x="3150" y="1758"/>
              <a:ext cx="0" cy="1638"/>
            </a:xfrm>
            <a:prstGeom prst="line">
              <a:avLst/>
            </a:prstGeom>
            <a:ln w="28575" cap="flat" cmpd="sng">
              <a:solidFill>
                <a:schemeClr val="tx1"/>
              </a:solidFill>
              <a:prstDash val="solid"/>
              <a:headEnd type="none" w="med" len="med"/>
              <a:tailEnd type="stealth" w="med" len="lg"/>
            </a:ln>
          </p:spPr>
        </p:sp>
        <p:sp>
          <p:nvSpPr>
            <p:cNvPr id="283655" name="任意多边形 283654"/>
            <p:cNvSpPr/>
            <p:nvPr/>
          </p:nvSpPr>
          <p:spPr>
            <a:xfrm>
              <a:off x="3150" y="1991"/>
              <a:ext cx="1639" cy="1401"/>
            </a:xfrm>
            <a:custGeom>
              <a:avLst/>
              <a:gdLst/>
              <a:ahLst/>
              <a:cxnLst/>
              <a:rect l="0" t="0" r="0" b="0"/>
              <a:pathLst>
                <a:path w="1678" h="1739">
                  <a:moveTo>
                    <a:pt x="0" y="0"/>
                  </a:moveTo>
                  <a:cubicBezTo>
                    <a:pt x="254" y="76"/>
                    <a:pt x="1372" y="275"/>
                    <a:pt x="1525" y="455"/>
                  </a:cubicBezTo>
                  <a:cubicBezTo>
                    <a:pt x="1678" y="635"/>
                    <a:pt x="1052" y="930"/>
                    <a:pt x="916" y="1081"/>
                  </a:cubicBezTo>
                  <a:cubicBezTo>
                    <a:pt x="780" y="1232"/>
                    <a:pt x="770" y="1250"/>
                    <a:pt x="710" y="1360"/>
                  </a:cubicBezTo>
                  <a:cubicBezTo>
                    <a:pt x="650" y="1470"/>
                    <a:pt x="586" y="1660"/>
                    <a:pt x="554" y="1739"/>
                  </a:cubicBezTo>
                </a:path>
              </a:pathLst>
            </a:custGeom>
            <a:noFill/>
            <a:ln w="38100" cap="flat" cmpd="sng">
              <a:solidFill>
                <a:srgbClr val="008000">
                  <a:alpha val="100000"/>
                </a:srgbClr>
              </a:solidFill>
              <a:prstDash val="solid"/>
              <a:headEnd type="none" w="med" len="med"/>
              <a:tailEnd type="none" w="med" len="lg"/>
            </a:ln>
          </p:spPr>
          <p:txBody>
            <a:bodyPr/>
            <a:lstStyle/>
            <a:p>
              <a:endParaRPr lang="zh-CN" altLang="en-US"/>
            </a:p>
          </p:txBody>
        </p:sp>
        <p:sp>
          <p:nvSpPr>
            <p:cNvPr id="283656" name="文本框 283655"/>
            <p:cNvSpPr txBox="1"/>
            <p:nvPr/>
          </p:nvSpPr>
          <p:spPr>
            <a:xfrm>
              <a:off x="2963" y="3240"/>
              <a:ext cx="96" cy="230"/>
            </a:xfrm>
            <a:prstGeom prst="rect">
              <a:avLst/>
            </a:prstGeom>
            <a:noFill/>
            <a:ln w="9525">
              <a:noFill/>
            </a:ln>
          </p:spPr>
          <p:txBody>
            <a:bodyPr wrap="none" lIns="0" tIns="0" rIns="0" bIns="0" anchor="t" anchorCtr="0">
              <a:spAutoFit/>
            </a:bodyPr>
            <a:lstStyle/>
            <a:p>
              <a:r>
                <a:rPr lang="en-US" altLang="zh-CN" b="1">
                  <a:solidFill>
                    <a:schemeClr val="accent2"/>
                  </a:solidFill>
                  <a:latin typeface="Times New Roman" panose="02020603050405020304" pitchFamily="18" charset="0"/>
                </a:rPr>
                <a:t>0</a:t>
              </a:r>
            </a:p>
          </p:txBody>
        </p:sp>
        <p:grpSp>
          <p:nvGrpSpPr>
            <p:cNvPr id="283657" name="组合 283656"/>
            <p:cNvGrpSpPr/>
            <p:nvPr/>
          </p:nvGrpSpPr>
          <p:grpSpPr>
            <a:xfrm>
              <a:off x="4557" y="2427"/>
              <a:ext cx="264" cy="1243"/>
              <a:chOff x="4896" y="1584"/>
              <a:chExt cx="270" cy="1530"/>
            </a:xfrm>
          </p:grpSpPr>
          <p:sp>
            <p:nvSpPr>
              <p:cNvPr id="283658" name="直接连接符 283657"/>
              <p:cNvSpPr/>
              <p:nvPr/>
            </p:nvSpPr>
            <p:spPr>
              <a:xfrm>
                <a:off x="5016" y="1584"/>
                <a:ext cx="0" cy="1200"/>
              </a:xfrm>
              <a:prstGeom prst="line">
                <a:avLst/>
              </a:prstGeom>
              <a:ln w="9525" cap="flat" cmpd="sng">
                <a:solidFill>
                  <a:schemeClr val="tx1"/>
                </a:solidFill>
                <a:prstDash val="dash"/>
                <a:headEnd type="none" w="med" len="med"/>
                <a:tailEnd type="none" w="med" len="lg"/>
              </a:ln>
            </p:spPr>
          </p:sp>
          <p:sp>
            <p:nvSpPr>
              <p:cNvPr id="283659" name="文本框 283658"/>
              <p:cNvSpPr txBox="1"/>
              <p:nvPr/>
            </p:nvSpPr>
            <p:spPr>
              <a:xfrm>
                <a:off x="4896" y="2783"/>
                <a:ext cx="270" cy="331"/>
              </a:xfrm>
              <a:prstGeom prst="rect">
                <a:avLst/>
              </a:prstGeom>
              <a:noFill/>
              <a:ln w="9525">
                <a:noFill/>
              </a:ln>
            </p:spPr>
            <p:txBody>
              <a:bodyPr wrap="none" lIns="0" tIns="0" rIns="0" bIns="0" anchor="t" anchorCtr="0">
                <a:spAutoFit/>
              </a:bodyPr>
              <a:lstStyle/>
              <a:p>
                <a:r>
                  <a:rPr lang="en-US" altLang="zh-CN" sz="2800" b="1" i="1">
                    <a:solidFill>
                      <a:srgbClr val="FF0000"/>
                    </a:solidFill>
                    <a:latin typeface="Times New Roman" panose="02020603050405020304" pitchFamily="18" charset="0"/>
                  </a:rPr>
                  <a:t>T</a:t>
                </a:r>
                <a:r>
                  <a:rPr lang="en-US" altLang="zh-CN" sz="2800" b="1" baseline="-25000">
                    <a:solidFill>
                      <a:srgbClr val="FF0000"/>
                    </a:solidFill>
                    <a:latin typeface="Times New Roman" panose="02020603050405020304" pitchFamily="18" charset="0"/>
                  </a:rPr>
                  <a:t>m</a:t>
                </a:r>
              </a:p>
            </p:txBody>
          </p:sp>
        </p:grpSp>
        <p:sp>
          <p:nvSpPr>
            <p:cNvPr id="283660" name="任意多边形 283659"/>
            <p:cNvSpPr/>
            <p:nvPr/>
          </p:nvSpPr>
          <p:spPr>
            <a:xfrm>
              <a:off x="3152" y="2013"/>
              <a:ext cx="1677" cy="1374"/>
            </a:xfrm>
            <a:custGeom>
              <a:avLst/>
              <a:gdLst/>
              <a:ahLst/>
              <a:cxnLst/>
              <a:rect l="0" t="0" r="0" b="0"/>
              <a:pathLst>
                <a:path w="1692" h="1720">
                  <a:moveTo>
                    <a:pt x="0" y="0"/>
                  </a:moveTo>
                  <a:cubicBezTo>
                    <a:pt x="252" y="120"/>
                    <a:pt x="1316" y="520"/>
                    <a:pt x="1504" y="721"/>
                  </a:cubicBezTo>
                  <a:cubicBezTo>
                    <a:pt x="1692" y="922"/>
                    <a:pt x="1218" y="1098"/>
                    <a:pt x="1131" y="1205"/>
                  </a:cubicBezTo>
                  <a:cubicBezTo>
                    <a:pt x="1044" y="1312"/>
                    <a:pt x="1039" y="1280"/>
                    <a:pt x="982" y="1366"/>
                  </a:cubicBezTo>
                  <a:cubicBezTo>
                    <a:pt x="925" y="1452"/>
                    <a:pt x="828" y="1646"/>
                    <a:pt x="789" y="1720"/>
                  </a:cubicBezTo>
                </a:path>
              </a:pathLst>
            </a:custGeom>
            <a:noFill/>
            <a:ln w="38100" cap="flat" cmpd="sng">
              <a:solidFill>
                <a:srgbClr val="FF0000">
                  <a:alpha val="100000"/>
                </a:srgbClr>
              </a:solidFill>
              <a:prstDash val="solid"/>
              <a:headEnd type="none" w="med" len="med"/>
              <a:tailEnd type="none" w="med" len="lg"/>
            </a:ln>
          </p:spPr>
          <p:txBody>
            <a:bodyPr/>
            <a:lstStyle/>
            <a:p>
              <a:endParaRPr lang="zh-CN" altLang="en-US"/>
            </a:p>
          </p:txBody>
        </p:sp>
        <p:graphicFrame>
          <p:nvGraphicFramePr>
            <p:cNvPr id="283661" name="对象 283660"/>
            <p:cNvGraphicFramePr/>
            <p:nvPr/>
          </p:nvGraphicFramePr>
          <p:xfrm>
            <a:off x="4664" y="2581"/>
            <a:ext cx="357" cy="349"/>
          </p:xfrm>
          <a:graphic>
            <a:graphicData uri="http://schemas.openxmlformats.org/presentationml/2006/ole">
              <mc:AlternateContent xmlns:mc="http://schemas.openxmlformats.org/markup-compatibility/2006">
                <mc:Choice xmlns:v="urn:schemas-microsoft-com:vml" Requires="v">
                  <p:oleObj spid="_x0000_s19498" r:id="rId3" imgW="215900" imgH="253365" progId="Equation.3">
                    <p:embed/>
                  </p:oleObj>
                </mc:Choice>
                <mc:Fallback>
                  <p:oleObj r:id="rId3" imgW="215900" imgH="253365" progId="Equation.3">
                    <p:embed/>
                    <p:pic>
                      <p:nvPicPr>
                        <p:cNvPr id="0" name=""/>
                        <p:cNvPicPr/>
                        <p:nvPr/>
                      </p:nvPicPr>
                      <p:blipFill>
                        <a:blip r:embed="rId4"/>
                        <a:stretch>
                          <a:fillRect/>
                        </a:stretch>
                      </p:blipFill>
                      <p:spPr>
                        <a:xfrm>
                          <a:off x="4664" y="2581"/>
                          <a:ext cx="357" cy="349"/>
                        </a:xfrm>
                        <a:prstGeom prst="rect">
                          <a:avLst/>
                        </a:prstGeom>
                        <a:noFill/>
                        <a:ln w="38100">
                          <a:noFill/>
                          <a:miter/>
                        </a:ln>
                      </p:spPr>
                    </p:pic>
                  </p:oleObj>
                </mc:Fallback>
              </mc:AlternateContent>
            </a:graphicData>
          </a:graphic>
        </p:graphicFrame>
        <p:graphicFrame>
          <p:nvGraphicFramePr>
            <p:cNvPr id="283662" name="对象 283661"/>
            <p:cNvGraphicFramePr/>
            <p:nvPr/>
          </p:nvGraphicFramePr>
          <p:xfrm>
            <a:off x="4078" y="1825"/>
            <a:ext cx="855" cy="331"/>
          </p:xfrm>
          <a:graphic>
            <a:graphicData uri="http://schemas.openxmlformats.org/presentationml/2006/ole">
              <mc:AlternateContent xmlns:mc="http://schemas.openxmlformats.org/markup-compatibility/2006">
                <mc:Choice xmlns:v="urn:schemas-microsoft-com:vml" Requires="v">
                  <p:oleObj spid="_x0000_s19499" r:id="rId5" imgW="545465" imgH="254000" progId="Equation.3">
                    <p:embed/>
                  </p:oleObj>
                </mc:Choice>
                <mc:Fallback>
                  <p:oleObj r:id="rId5" imgW="545465" imgH="254000" progId="Equation.3">
                    <p:embed/>
                    <p:pic>
                      <p:nvPicPr>
                        <p:cNvPr id="0" name=""/>
                        <p:cNvPicPr/>
                        <p:nvPr/>
                      </p:nvPicPr>
                      <p:blipFill>
                        <a:blip r:embed="rId6"/>
                        <a:stretch>
                          <a:fillRect/>
                        </a:stretch>
                      </p:blipFill>
                      <p:spPr>
                        <a:xfrm>
                          <a:off x="4078" y="1825"/>
                          <a:ext cx="855" cy="331"/>
                        </a:xfrm>
                        <a:prstGeom prst="rect">
                          <a:avLst/>
                        </a:prstGeom>
                        <a:noFill/>
                        <a:ln w="38100">
                          <a:noFill/>
                          <a:miter/>
                        </a:ln>
                      </p:spPr>
                    </p:pic>
                  </p:oleObj>
                </mc:Fallback>
              </mc:AlternateContent>
            </a:graphicData>
          </a:graphic>
        </p:graphicFrame>
        <p:sp>
          <p:nvSpPr>
            <p:cNvPr id="283663" name="文本框 283662"/>
            <p:cNvSpPr txBox="1"/>
            <p:nvPr/>
          </p:nvSpPr>
          <p:spPr>
            <a:xfrm>
              <a:off x="4675" y="2289"/>
              <a:ext cx="341" cy="230"/>
            </a:xfrm>
            <a:prstGeom prst="rect">
              <a:avLst/>
            </a:prstGeom>
            <a:noFill/>
            <a:ln w="9525">
              <a:noFill/>
            </a:ln>
          </p:spPr>
          <p:txBody>
            <a:bodyPr lIns="0" tIns="0" rIns="0" bIns="0">
              <a:spAutoFit/>
            </a:bodyPr>
            <a:lstStyle/>
            <a:p>
              <a:r>
                <a:rPr lang="en-US" altLang="zh-CN" b="1" i="1">
                  <a:latin typeface="Times New Roman" panose="02020603050405020304" pitchFamily="18" charset="0"/>
                </a:rPr>
                <a:t>R</a:t>
              </a:r>
              <a:r>
                <a:rPr lang="en-US" altLang="zh-CN" b="1" baseline="-25000">
                  <a:latin typeface="Times New Roman" panose="02020603050405020304" pitchFamily="18" charset="0"/>
                </a:rPr>
                <a:t>2</a:t>
              </a:r>
              <a:endParaRPr lang="en-US" altLang="zh-CN" b="1">
                <a:latin typeface="Times New Roman" panose="02020603050405020304" pitchFamily="18" charset="0"/>
              </a:endParaRPr>
            </a:p>
          </p:txBody>
        </p:sp>
        <p:sp>
          <p:nvSpPr>
            <p:cNvPr id="283664" name="矩形 283663"/>
            <p:cNvSpPr/>
            <p:nvPr/>
          </p:nvSpPr>
          <p:spPr>
            <a:xfrm>
              <a:off x="4974" y="3197"/>
              <a:ext cx="301" cy="269"/>
            </a:xfrm>
            <a:prstGeom prst="rect">
              <a:avLst/>
            </a:prstGeom>
            <a:noFill/>
            <a:ln w="9525">
              <a:noFill/>
            </a:ln>
          </p:spPr>
          <p:txBody>
            <a:bodyPr wrap="none" lIns="0" tIns="0" rIns="0" bIns="0" anchor="t" anchorCtr="0">
              <a:spAutoFit/>
            </a:bodyPr>
            <a:lstStyle/>
            <a:p>
              <a:pPr algn="ctr"/>
              <a:r>
                <a:rPr lang="en-US" altLang="zh-CN" sz="2800" b="1" i="1">
                  <a:solidFill>
                    <a:schemeClr val="accent2"/>
                  </a:solidFill>
                  <a:latin typeface="Times New Roman" panose="02020603050405020304" pitchFamily="18" charset="0"/>
                </a:rPr>
                <a:t>T</a:t>
              </a:r>
              <a:r>
                <a:rPr lang="en-US" altLang="zh-CN" b="1" baseline="-25000">
                  <a:solidFill>
                    <a:schemeClr val="accent2"/>
                  </a:solidFill>
                  <a:latin typeface="Times New Roman" panose="02020603050405020304" pitchFamily="18" charset="0"/>
                </a:rPr>
                <a:t>em</a:t>
              </a:r>
            </a:p>
          </p:txBody>
        </p:sp>
        <p:sp>
          <p:nvSpPr>
            <p:cNvPr id="283665" name="矩形 283664"/>
            <p:cNvSpPr/>
            <p:nvPr/>
          </p:nvSpPr>
          <p:spPr>
            <a:xfrm>
              <a:off x="3250" y="1709"/>
              <a:ext cx="125" cy="269"/>
            </a:xfrm>
            <a:prstGeom prst="rect">
              <a:avLst/>
            </a:prstGeom>
            <a:noFill/>
            <a:ln w="9525">
              <a:noFill/>
            </a:ln>
          </p:spPr>
          <p:txBody>
            <a:bodyPr wrap="none" lIns="0" tIns="0" rIns="0" bIns="0" anchor="t" anchorCtr="0">
              <a:spAutoFit/>
            </a:bodyPr>
            <a:lstStyle/>
            <a:p>
              <a:pPr algn="ctr"/>
              <a:r>
                <a:rPr lang="en-US" altLang="zh-CN" sz="2800" b="1" i="1">
                  <a:solidFill>
                    <a:schemeClr val="accent2"/>
                  </a:solidFill>
                  <a:latin typeface="Times New Roman" panose="02020603050405020304" pitchFamily="18" charset="0"/>
                </a:rPr>
                <a:t>n</a:t>
              </a:r>
            </a:p>
          </p:txBody>
        </p:sp>
      </p:grpSp>
      <p:graphicFrame>
        <p:nvGraphicFramePr>
          <p:cNvPr id="283666" name="对象 283665"/>
          <p:cNvGraphicFramePr/>
          <p:nvPr/>
        </p:nvGraphicFramePr>
        <p:xfrm>
          <a:off x="2216150" y="5149850"/>
          <a:ext cx="444500" cy="406400"/>
        </p:xfrm>
        <a:graphic>
          <a:graphicData uri="http://schemas.openxmlformats.org/presentationml/2006/ole">
            <mc:AlternateContent xmlns:mc="http://schemas.openxmlformats.org/markup-compatibility/2006">
              <mc:Choice xmlns:v="urn:schemas-microsoft-com:vml" Requires="v">
                <p:oleObj spid="_x0000_s19500" r:id="rId7" imgW="443865" imgH="405765" progId="Equation.3">
                  <p:embed/>
                </p:oleObj>
              </mc:Choice>
              <mc:Fallback>
                <p:oleObj r:id="rId7" imgW="443865" imgH="405765" progId="Equation.3">
                  <p:embed/>
                  <p:pic>
                    <p:nvPicPr>
                      <p:cNvPr id="0" name=""/>
                      <p:cNvPicPr/>
                      <p:nvPr/>
                    </p:nvPicPr>
                    <p:blipFill>
                      <a:blip r:embed="rId8">
                        <a:clrChange>
                          <a:clrFrom>
                            <a:srgbClr val="000000"/>
                          </a:clrFrom>
                          <a:clrTo>
                            <a:srgbClr val="008000"/>
                          </a:clrTo>
                        </a:clrChange>
                      </a:blip>
                      <a:stretch>
                        <a:fillRect/>
                      </a:stretch>
                    </p:blipFill>
                    <p:spPr>
                      <a:xfrm>
                        <a:off x="2216150" y="5149850"/>
                        <a:ext cx="444500" cy="406400"/>
                      </a:xfrm>
                      <a:prstGeom prst="rect">
                        <a:avLst/>
                      </a:prstGeom>
                      <a:noFill/>
                      <a:ln w="38100">
                        <a:noFill/>
                        <a:miter/>
                      </a:ln>
                    </p:spPr>
                  </p:pic>
                </p:oleObj>
              </mc:Fallback>
            </mc:AlternateContent>
          </a:graphicData>
        </a:graphic>
      </p:graphicFrame>
      <p:graphicFrame>
        <p:nvGraphicFramePr>
          <p:cNvPr id="283667" name="对象 283666"/>
          <p:cNvGraphicFramePr/>
          <p:nvPr/>
        </p:nvGraphicFramePr>
        <p:xfrm>
          <a:off x="2806700" y="5124450"/>
          <a:ext cx="444500" cy="419100"/>
        </p:xfrm>
        <a:graphic>
          <a:graphicData uri="http://schemas.openxmlformats.org/presentationml/2006/ole">
            <mc:AlternateContent xmlns:mc="http://schemas.openxmlformats.org/markup-compatibility/2006">
              <mc:Choice xmlns:v="urn:schemas-microsoft-com:vml" Requires="v">
                <p:oleObj spid="_x0000_s19501" r:id="rId9" imgW="444500" imgH="419100" progId="Equation.3">
                  <p:embed/>
                </p:oleObj>
              </mc:Choice>
              <mc:Fallback>
                <p:oleObj r:id="rId9" imgW="444500" imgH="419100" progId="Equation.3">
                  <p:embed/>
                  <p:pic>
                    <p:nvPicPr>
                      <p:cNvPr id="0" name=""/>
                      <p:cNvPicPr/>
                      <p:nvPr/>
                    </p:nvPicPr>
                    <p:blipFill>
                      <a:blip r:embed="rId10">
                        <a:clrChange>
                          <a:clrFrom>
                            <a:srgbClr val="000000"/>
                          </a:clrFrom>
                          <a:clrTo>
                            <a:srgbClr val="FF5050"/>
                          </a:clrTo>
                        </a:clrChange>
                      </a:blip>
                      <a:stretch>
                        <a:fillRect/>
                      </a:stretch>
                    </p:blipFill>
                    <p:spPr>
                      <a:xfrm>
                        <a:off x="2806700" y="5124450"/>
                        <a:ext cx="444500" cy="419100"/>
                      </a:xfrm>
                      <a:prstGeom prst="rect">
                        <a:avLst/>
                      </a:prstGeom>
                      <a:noFill/>
                      <a:ln w="38100">
                        <a:noFill/>
                        <a:miter/>
                      </a:ln>
                    </p:spPr>
                  </p:pic>
                </p:oleObj>
              </mc:Fallback>
            </mc:AlternateContent>
          </a:graphicData>
        </a:graphic>
      </p:graphicFrame>
      <p:sp>
        <p:nvSpPr>
          <p:cNvPr id="283668" name="矩形 283667"/>
          <p:cNvSpPr/>
          <p:nvPr/>
        </p:nvSpPr>
        <p:spPr>
          <a:xfrm>
            <a:off x="5399088" y="2732088"/>
            <a:ext cx="2822575" cy="2144712"/>
          </a:xfrm>
          <a:prstGeom prst="rect">
            <a:avLst/>
          </a:prstGeom>
          <a:noFill/>
          <a:ln w="9525" cap="flat" cmpd="sng">
            <a:solidFill>
              <a:srgbClr val="339966"/>
            </a:solidFill>
            <a:prstDash val="solid"/>
            <a:miter/>
            <a:headEnd type="none" w="med" len="med"/>
            <a:tailEnd type="none" w="med" len="med"/>
          </a:ln>
        </p:spPr>
        <p:txBody>
          <a:bodyPr lIns="0" tIns="0" rIns="0" bIns="0">
            <a:spAutoFit/>
          </a:bodyPr>
          <a:lstStyle/>
          <a:p>
            <a:r>
              <a:rPr lang="zh-CN" altLang="en-US" sz="2800" b="1" dirty="0">
                <a:solidFill>
                  <a:schemeClr val="accent2"/>
                </a:solidFill>
                <a:latin typeface="Times New Roman" panose="02020603050405020304" pitchFamily="18" charset="0"/>
              </a:rPr>
              <a:t>    绕线式电动机适用于要求起动转矩大的生产机械，如卷扬机、起重机等。</a:t>
            </a:r>
          </a:p>
        </p:txBody>
      </p:sp>
      <p:sp>
        <p:nvSpPr>
          <p:cNvPr id="21"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745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3651">
                                            <p:txEl>
                                              <p:pRg st="0" end="0"/>
                                            </p:txEl>
                                          </p:spTgt>
                                        </p:tgtEl>
                                        <p:attrNameLst>
                                          <p:attrName>style.visibility</p:attrName>
                                        </p:attrNameLst>
                                      </p:cBhvr>
                                      <p:to>
                                        <p:strVal val="visible"/>
                                      </p:to>
                                    </p:set>
                                    <p:animEffect transition="in" filter="wipe(left)">
                                      <p:cBhvr>
                                        <p:cTn id="7" dur="500"/>
                                        <p:tgtEl>
                                          <p:spTgt spid="2836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83650">
                                            <p:txEl>
                                              <p:pRg st="0" end="0"/>
                                            </p:txEl>
                                          </p:spTgt>
                                        </p:tgtEl>
                                        <p:attrNameLst>
                                          <p:attrName>style.visibility</p:attrName>
                                        </p:attrNameLst>
                                      </p:cBhvr>
                                      <p:to>
                                        <p:strVal val="visible"/>
                                      </p:to>
                                    </p:set>
                                    <p:animEffect transition="in" filter="wipe(left)">
                                      <p:cBhvr>
                                        <p:cTn id="12" dur="300"/>
                                        <p:tgtEl>
                                          <p:spTgt spid="28365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83652"/>
                                        </p:tgtEl>
                                        <p:attrNameLst>
                                          <p:attrName>style.visibility</p:attrName>
                                        </p:attrNameLst>
                                      </p:cBhvr>
                                      <p:to>
                                        <p:strVal val="visible"/>
                                      </p:to>
                                    </p:set>
                                    <p:animEffect transition="in" filter="wipe(left)">
                                      <p:cBhvr>
                                        <p:cTn id="17" dur="500"/>
                                        <p:tgtEl>
                                          <p:spTgt spid="28365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83666"/>
                                        </p:tgtEl>
                                        <p:attrNameLst>
                                          <p:attrName>style.visibility</p:attrName>
                                        </p:attrNameLst>
                                      </p:cBhvr>
                                      <p:to>
                                        <p:strVal val="visible"/>
                                      </p:to>
                                    </p:set>
                                    <p:animEffect transition="in" filter="wipe(left)">
                                      <p:cBhvr>
                                        <p:cTn id="22" dur="500"/>
                                        <p:tgtEl>
                                          <p:spTgt spid="283666"/>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32" fill="hold" nodeType="clickEffect">
                                  <p:stCondLst>
                                    <p:cond delay="0"/>
                                  </p:stCondLst>
                                  <p:childTnLst>
                                    <p:set>
                                      <p:cBhvr>
                                        <p:cTn id="26" dur="1" fill="hold">
                                          <p:stCondLst>
                                            <p:cond delay="0"/>
                                          </p:stCondLst>
                                        </p:cTn>
                                        <p:tgtEl>
                                          <p:spTgt spid="283667"/>
                                        </p:tgtEl>
                                        <p:attrNameLst>
                                          <p:attrName>style.visibility</p:attrName>
                                        </p:attrNameLst>
                                      </p:cBhvr>
                                      <p:to>
                                        <p:strVal val="visible"/>
                                      </p:to>
                                    </p:set>
                                    <p:anim calcmode="lin" valueType="num">
                                      <p:cBhvr>
                                        <p:cTn id="27" dur="500" fill="hold"/>
                                        <p:tgtEl>
                                          <p:spTgt spid="283667"/>
                                        </p:tgtEl>
                                        <p:attrNameLst>
                                          <p:attrName>ppt_w</p:attrName>
                                        </p:attrNameLst>
                                      </p:cBhvr>
                                      <p:tavLst>
                                        <p:tav tm="0">
                                          <p:val>
                                            <p:strVal val="4*#ppt_w"/>
                                          </p:val>
                                        </p:tav>
                                        <p:tav tm="100000">
                                          <p:val>
                                            <p:strVal val="#ppt_w"/>
                                          </p:val>
                                        </p:tav>
                                      </p:tavLst>
                                    </p:anim>
                                    <p:anim calcmode="lin" valueType="num">
                                      <p:cBhvr>
                                        <p:cTn id="28" dur="500" fill="hold"/>
                                        <p:tgtEl>
                                          <p:spTgt spid="283667"/>
                                        </p:tgtEl>
                                        <p:attrNameLst>
                                          <p:attrName>ppt_h</p:attrName>
                                        </p:attrNameLst>
                                      </p:cBhvr>
                                      <p:tavLst>
                                        <p:tav tm="0">
                                          <p:val>
                                            <p:strVal val="4*#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283668"/>
                                        </p:tgtEl>
                                        <p:attrNameLst>
                                          <p:attrName>style.visibility</p:attrName>
                                        </p:attrNameLst>
                                      </p:cBhvr>
                                      <p:to>
                                        <p:strVal val="visible"/>
                                      </p:to>
                                    </p:set>
                                    <p:animEffect transition="in" filter="wipe(left)">
                                      <p:cBhvr>
                                        <p:cTn id="33" dur="300"/>
                                        <p:tgtEl>
                                          <p:spTgt spid="2836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0" grpId="0" build="p"/>
      <p:bldP spid="283651" grpId="0" build="p"/>
      <p:bldP spid="28366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文本框 284673"/>
          <p:cNvSpPr txBox="1"/>
          <p:nvPr/>
        </p:nvSpPr>
        <p:spPr>
          <a:xfrm>
            <a:off x="228600" y="379413"/>
            <a:ext cx="8686800" cy="1800225"/>
          </a:xfrm>
          <a:prstGeom prst="rect">
            <a:avLst/>
          </a:prstGeom>
          <a:noFill/>
          <a:ln w="9525">
            <a:noFill/>
          </a:ln>
        </p:spPr>
        <p:txBody>
          <a:bodyPr>
            <a:spAutoFit/>
          </a:bodyPr>
          <a:lstStyle/>
          <a:p>
            <a:r>
              <a:rPr lang="zh-CN" altLang="en-US" sz="2800" b="1" dirty="0">
                <a:latin typeface="Times New Roman" panose="02020603050405020304" pitchFamily="18" charset="0"/>
              </a:rPr>
              <a:t> </a:t>
            </a:r>
            <a:r>
              <a:rPr lang="zh-CN" altLang="en-US" sz="2800" b="1" dirty="0">
                <a:solidFill>
                  <a:srgbClr val="FF0066"/>
                </a:solidFill>
                <a:latin typeface="Times New Roman" panose="02020603050405020304" pitchFamily="18" charset="0"/>
              </a:rPr>
              <a:t>例</a:t>
            </a:r>
            <a:r>
              <a:rPr lang="en-US" altLang="zh-CN" sz="2800" b="1" dirty="0">
                <a:solidFill>
                  <a:srgbClr val="FF0066"/>
                </a:solidFill>
                <a:latin typeface="Times New Roman" panose="02020603050405020304" pitchFamily="18" charset="0"/>
              </a:rPr>
              <a:t>:</a:t>
            </a:r>
            <a:r>
              <a:rPr lang="en-US" altLang="zh-CN" sz="2800" b="1">
                <a:solidFill>
                  <a:srgbClr val="FF0066"/>
                </a:solidFill>
                <a:latin typeface="Times New Roman" panose="02020603050405020304" pitchFamily="18" charset="0"/>
              </a:rPr>
              <a:t>  </a:t>
            </a:r>
            <a:r>
              <a:rPr lang="zh-CN" altLang="en-US" sz="2800" b="1" dirty="0">
                <a:latin typeface="Times New Roman" panose="02020603050405020304" pitchFamily="18" charset="0"/>
              </a:rPr>
              <a:t>已知一台</a:t>
            </a:r>
            <a:r>
              <a:rPr lang="en-US" altLang="zh-CN" sz="2800" b="1" i="1">
                <a:latin typeface="Times New Roman" panose="02020603050405020304" pitchFamily="18" charset="0"/>
              </a:rPr>
              <a:t>P</a:t>
            </a:r>
            <a:r>
              <a:rPr lang="en-US" altLang="zh-CN" sz="2800" b="1" baseline="-25000">
                <a:latin typeface="Times New Roman" panose="02020603050405020304" pitchFamily="18" charset="0"/>
              </a:rPr>
              <a:t>N</a:t>
            </a:r>
            <a:r>
              <a:rPr lang="en-US" altLang="zh-CN" sz="2800" b="1">
                <a:latin typeface="Times New Roman" panose="02020603050405020304" pitchFamily="18" charset="0"/>
              </a:rPr>
              <a:t>=10kW</a:t>
            </a:r>
            <a:r>
              <a:rPr lang="zh-CN" altLang="en-US" sz="2800" b="1">
                <a:latin typeface="Times New Roman" panose="02020603050405020304" pitchFamily="18" charset="0"/>
              </a:rPr>
              <a:t>，</a:t>
            </a:r>
            <a:r>
              <a:rPr lang="en-US" altLang="zh-CN" sz="2800" b="1" i="1">
                <a:latin typeface="Times New Roman" panose="02020603050405020304" pitchFamily="18" charset="0"/>
              </a:rPr>
              <a:t>I</a:t>
            </a:r>
            <a:r>
              <a:rPr lang="en-US" altLang="zh-CN" sz="2800" b="1" baseline="-25000">
                <a:latin typeface="Times New Roman" panose="02020603050405020304" pitchFamily="18" charset="0"/>
              </a:rPr>
              <a:t>N</a:t>
            </a:r>
            <a:r>
              <a:rPr lang="en-US" altLang="zh-CN" sz="2800" b="1">
                <a:latin typeface="Times New Roman" panose="02020603050405020304" pitchFamily="18" charset="0"/>
              </a:rPr>
              <a:t>=20 A</a:t>
            </a:r>
            <a:r>
              <a:rPr lang="zh-CN" altLang="en-US" sz="2800" b="1">
                <a:latin typeface="Times New Roman" panose="02020603050405020304" pitchFamily="18" charset="0"/>
              </a:rPr>
              <a:t>，</a:t>
            </a:r>
            <a:r>
              <a:rPr lang="en-US" altLang="zh-CN" sz="2800" b="1" i="1">
                <a:latin typeface="Times New Roman" panose="02020603050405020304" pitchFamily="18" charset="0"/>
              </a:rPr>
              <a:t>U</a:t>
            </a:r>
            <a:r>
              <a:rPr lang="en-US" altLang="zh-CN" sz="2800" b="1" baseline="-25000">
                <a:latin typeface="Times New Roman" panose="02020603050405020304" pitchFamily="18" charset="0"/>
              </a:rPr>
              <a:t>N</a:t>
            </a:r>
            <a:r>
              <a:rPr lang="en-US" altLang="zh-CN" sz="2800" b="1">
                <a:latin typeface="Times New Roman" panose="02020603050405020304" pitchFamily="18" charset="0"/>
              </a:rPr>
              <a:t>=380 V</a:t>
            </a:r>
            <a:r>
              <a:rPr lang="zh-CN" altLang="en-US" sz="2800" b="1">
                <a:latin typeface="Times New Roman" panose="02020603050405020304" pitchFamily="18" charset="0"/>
              </a:rPr>
              <a:t>，</a:t>
            </a:r>
            <a:r>
              <a:rPr lang="zh-CN" altLang="en-US" sz="2800" b="1" i="1">
                <a:latin typeface="Times New Roman" panose="02020603050405020304" pitchFamily="18" charset="0"/>
              </a:rPr>
              <a:t> </a:t>
            </a:r>
            <a:r>
              <a:rPr lang="en-US" altLang="zh-CN" sz="2800" b="1" i="1" dirty="0" err="1">
                <a:latin typeface="Times New Roman" panose="02020603050405020304" pitchFamily="18" charset="0"/>
              </a:rPr>
              <a:t>n</a:t>
            </a:r>
            <a:r>
              <a:rPr lang="en-US" altLang="zh-CN" sz="2800" b="1" baseline="-25000" dirty="0" err="1">
                <a:latin typeface="Times New Roman" panose="02020603050405020304" pitchFamily="18" charset="0"/>
              </a:rPr>
              <a:t>N</a:t>
            </a:r>
            <a:r>
              <a:rPr lang="en-US" altLang="zh-CN" sz="2800" b="1">
                <a:latin typeface="Times New Roman" panose="02020603050405020304" pitchFamily="18" charset="0"/>
              </a:rPr>
              <a:t>=1450r/min ,</a:t>
            </a:r>
            <a:r>
              <a:rPr lang="en-US" altLang="zh-CN" sz="2800" b="1">
                <a:latin typeface="Times New Roman" panose="02020603050405020304" pitchFamily="18" charset="0"/>
                <a:sym typeface="Symbol" panose="05050102010706020507" pitchFamily="18" charset="2"/>
              </a:rPr>
              <a:t></a:t>
            </a:r>
            <a:r>
              <a:rPr lang="zh-CN" altLang="en-US" sz="2800" b="1">
                <a:latin typeface="Times New Roman" panose="02020603050405020304" pitchFamily="18" charset="0"/>
              </a:rPr>
              <a:t>接</a:t>
            </a:r>
            <a:r>
              <a:rPr lang="zh-CN" altLang="en-US" sz="2800" b="1" dirty="0">
                <a:latin typeface="Times New Roman" panose="02020603050405020304" pitchFamily="18" charset="0"/>
              </a:rPr>
              <a:t>三相笼型电动机</a:t>
            </a:r>
            <a:r>
              <a:rPr lang="zh-CN" altLang="en-US" sz="2800" b="1">
                <a:latin typeface="Times New Roman" panose="02020603050405020304" pitchFamily="18" charset="0"/>
              </a:rPr>
              <a:t>，由</a:t>
            </a:r>
            <a:r>
              <a:rPr lang="zh-CN" altLang="en-US" sz="2800" b="1" dirty="0">
                <a:latin typeface="Times New Roman" panose="02020603050405020304" pitchFamily="18" charset="0"/>
              </a:rPr>
              <a:t>手册查得：</a:t>
            </a:r>
            <a:r>
              <a:rPr lang="en-US" altLang="zh-CN" sz="2800" b="1" i="1" dirty="0" err="1">
                <a:latin typeface="Times New Roman" panose="02020603050405020304" pitchFamily="18" charset="0"/>
                <a:sym typeface="Symbol" panose="05050102010706020507" pitchFamily="18" charset="2"/>
              </a:rPr>
              <a:t>I</a:t>
            </a:r>
            <a:r>
              <a:rPr lang="en-US" altLang="zh-CN" sz="2800" b="1" baseline="-25000" dirty="0" err="1">
                <a:latin typeface="Times New Roman" panose="02020603050405020304" pitchFamily="18" charset="0"/>
                <a:sym typeface="Symbol" panose="05050102010706020507" pitchFamily="18" charset="2"/>
              </a:rPr>
              <a:t>st</a:t>
            </a:r>
            <a:r>
              <a:rPr lang="en-US" altLang="zh-CN" sz="2800" b="1">
                <a:latin typeface="Times New Roman" panose="02020603050405020304" pitchFamily="18" charset="0"/>
                <a:sym typeface="Symbol" panose="05050102010706020507" pitchFamily="18" charset="2"/>
              </a:rPr>
              <a:t>/ </a:t>
            </a:r>
            <a:r>
              <a:rPr lang="en-US" altLang="zh-CN" sz="2800" b="1" i="1">
                <a:latin typeface="Times New Roman" panose="02020603050405020304" pitchFamily="18" charset="0"/>
              </a:rPr>
              <a:t>I</a:t>
            </a:r>
            <a:r>
              <a:rPr lang="en-US" altLang="zh-CN" sz="2800" b="1" baseline="-25000">
                <a:latin typeface="Times New Roman" panose="02020603050405020304" pitchFamily="18" charset="0"/>
              </a:rPr>
              <a:t>N</a:t>
            </a:r>
            <a:r>
              <a:rPr lang="en-US" altLang="zh-CN" sz="2800" b="1">
                <a:latin typeface="Times New Roman" panose="02020603050405020304" pitchFamily="18" charset="0"/>
                <a:sym typeface="Symbol" panose="05050102010706020507" pitchFamily="18" charset="2"/>
              </a:rPr>
              <a:t> =7</a:t>
            </a:r>
            <a:r>
              <a:rPr lang="zh-CN" altLang="en-US" sz="2800" b="1">
                <a:latin typeface="Times New Roman" panose="02020603050405020304" pitchFamily="18" charset="0"/>
                <a:sym typeface="Symbol" panose="05050102010706020507" pitchFamily="18" charset="2"/>
              </a:rPr>
              <a:t>，</a:t>
            </a:r>
            <a:r>
              <a:rPr lang="en-US" altLang="zh-CN" sz="2800" b="1" i="1" dirty="0" err="1">
                <a:latin typeface="Times New Roman" panose="02020603050405020304" pitchFamily="18" charset="0"/>
                <a:sym typeface="Symbol" panose="05050102010706020507" pitchFamily="18" charset="2"/>
              </a:rPr>
              <a:t>T</a:t>
            </a:r>
            <a:r>
              <a:rPr lang="en-US" altLang="zh-CN" sz="2800" b="1" baseline="-25000" dirty="0" err="1">
                <a:latin typeface="Times New Roman" panose="02020603050405020304" pitchFamily="18" charset="0"/>
                <a:sym typeface="Symbol" panose="05050102010706020507" pitchFamily="18" charset="2"/>
              </a:rPr>
              <a:t>st</a:t>
            </a:r>
            <a:r>
              <a:rPr lang="en-US" altLang="zh-CN" sz="2800" b="1">
                <a:latin typeface="Times New Roman" panose="02020603050405020304" pitchFamily="18" charset="0"/>
                <a:sym typeface="Symbol" panose="05050102010706020507" pitchFamily="18" charset="2"/>
              </a:rPr>
              <a:t>/</a:t>
            </a:r>
            <a:r>
              <a:rPr lang="en-US" altLang="zh-CN" sz="2800" b="1" i="1">
                <a:latin typeface="Times New Roman" panose="02020603050405020304" pitchFamily="18" charset="0"/>
                <a:sym typeface="Symbol" panose="05050102010706020507" pitchFamily="18" charset="2"/>
              </a:rPr>
              <a:t>T</a:t>
            </a:r>
            <a:r>
              <a:rPr lang="en-US" altLang="zh-CN" sz="2800" b="1" baseline="-25000">
                <a:latin typeface="Times New Roman" panose="02020603050405020304" pitchFamily="18" charset="0"/>
              </a:rPr>
              <a:t>N</a:t>
            </a:r>
            <a:r>
              <a:rPr lang="en-US" altLang="zh-CN" sz="2800" b="1">
                <a:latin typeface="Times New Roman" panose="02020603050405020304" pitchFamily="18" charset="0"/>
                <a:sym typeface="Symbol" panose="05050102010706020507" pitchFamily="18" charset="2"/>
              </a:rPr>
              <a:t> =1.4</a:t>
            </a:r>
            <a:r>
              <a:rPr lang="zh-CN" altLang="en-US" sz="2800" b="1">
                <a:latin typeface="Times New Roman" panose="02020603050405020304" pitchFamily="18" charset="0"/>
                <a:sym typeface="Symbol" panose="05050102010706020507" pitchFamily="18" charset="2"/>
              </a:rPr>
              <a:t>，</a:t>
            </a:r>
            <a:r>
              <a:rPr lang="zh-CN" altLang="en-US" sz="2800" b="1" dirty="0">
                <a:latin typeface="Times New Roman" panose="02020603050405020304" pitchFamily="18" charset="0"/>
                <a:sym typeface="Symbol" panose="05050102010706020507" pitchFamily="18" charset="2"/>
              </a:rPr>
              <a:t>拟半载起动</a:t>
            </a:r>
            <a:r>
              <a:rPr lang="en-US" altLang="zh-CN" sz="2800" b="1">
                <a:latin typeface="Times New Roman" panose="02020603050405020304" pitchFamily="18" charset="0"/>
                <a:sym typeface="Symbol" panose="05050102010706020507" pitchFamily="18" charset="2"/>
              </a:rPr>
              <a:t>,</a:t>
            </a:r>
            <a:r>
              <a:rPr lang="zh-CN" altLang="en-US" sz="2800" b="1" dirty="0">
                <a:latin typeface="Times New Roman" panose="02020603050405020304" pitchFamily="18" charset="0"/>
                <a:sym typeface="Symbol" panose="05050102010706020507" pitchFamily="18" charset="2"/>
              </a:rPr>
              <a:t>电源容量为</a:t>
            </a:r>
            <a:r>
              <a:rPr lang="en-US" altLang="zh-CN" sz="2800" b="1">
                <a:latin typeface="Times New Roman" panose="02020603050405020304" pitchFamily="18" charset="0"/>
                <a:sym typeface="Symbol" panose="05050102010706020507" pitchFamily="18" charset="2"/>
              </a:rPr>
              <a:t>200kVA,</a:t>
            </a:r>
            <a:r>
              <a:rPr lang="zh-CN" altLang="en-US" sz="2800" b="1" dirty="0">
                <a:latin typeface="Times New Roman" panose="02020603050405020304" pitchFamily="18" charset="0"/>
                <a:sym typeface="Symbol" panose="05050102010706020507" pitchFamily="18" charset="2"/>
              </a:rPr>
              <a:t>试选择适当的起动方法</a:t>
            </a:r>
            <a:r>
              <a:rPr lang="en-US" altLang="zh-CN" sz="2800" b="1">
                <a:latin typeface="Times New Roman" panose="02020603050405020304" pitchFamily="18" charset="0"/>
                <a:sym typeface="Symbol" panose="05050102010706020507" pitchFamily="18" charset="2"/>
              </a:rPr>
              <a:t>,</a:t>
            </a:r>
            <a:r>
              <a:rPr lang="zh-CN" altLang="en-US" sz="2800" b="1" dirty="0">
                <a:latin typeface="Times New Roman" panose="02020603050405020304" pitchFamily="18" charset="0"/>
                <a:sym typeface="Symbol" panose="05050102010706020507" pitchFamily="18" charset="2"/>
              </a:rPr>
              <a:t>并</a:t>
            </a:r>
            <a:r>
              <a:rPr lang="zh-CN" altLang="en-US" sz="2800" b="1" dirty="0">
                <a:latin typeface="Times New Roman" panose="02020603050405020304" pitchFamily="18" charset="0"/>
              </a:rPr>
              <a:t>求此时的起动转矩和起动电流。</a:t>
            </a:r>
            <a:endParaRPr lang="zh-CN" altLang="en-US" sz="2800" b="1" dirty="0">
              <a:latin typeface="Times New Roman" panose="02020603050405020304" pitchFamily="18" charset="0"/>
              <a:sym typeface="Symbol" panose="05050102010706020507" pitchFamily="18" charset="2"/>
            </a:endParaRPr>
          </a:p>
        </p:txBody>
      </p:sp>
      <p:sp>
        <p:nvSpPr>
          <p:cNvPr id="284675" name="文本框 284674"/>
          <p:cNvSpPr txBox="1"/>
          <p:nvPr/>
        </p:nvSpPr>
        <p:spPr>
          <a:xfrm>
            <a:off x="228600" y="2262188"/>
            <a:ext cx="671513" cy="519112"/>
          </a:xfrm>
          <a:prstGeom prst="rect">
            <a:avLst/>
          </a:prstGeom>
          <a:noFill/>
          <a:ln w="9525">
            <a:noFill/>
          </a:ln>
        </p:spPr>
        <p:txBody>
          <a:bodyPr>
            <a:spAutoFit/>
          </a:bodyPr>
          <a:lstStyle/>
          <a:p>
            <a:r>
              <a:rPr lang="zh-CN" altLang="en-US" sz="2800" b="1" dirty="0">
                <a:solidFill>
                  <a:srgbClr val="FF0066"/>
                </a:solidFill>
                <a:latin typeface="Times New Roman" panose="02020603050405020304" pitchFamily="18" charset="0"/>
              </a:rPr>
              <a:t>解</a:t>
            </a:r>
            <a:r>
              <a:rPr lang="en-US" altLang="zh-CN" sz="2800" b="1" dirty="0">
                <a:solidFill>
                  <a:srgbClr val="FF0066"/>
                </a:solidFill>
                <a:latin typeface="Times New Roman" panose="02020603050405020304" pitchFamily="18" charset="0"/>
              </a:rPr>
              <a:t>:</a:t>
            </a:r>
            <a:r>
              <a:rPr lang="en-US" altLang="zh-CN" sz="2800" b="1" dirty="0">
                <a:solidFill>
                  <a:srgbClr val="FF0066"/>
                </a:solidFill>
                <a:latin typeface="Times New Roman" panose="02020603050405020304" pitchFamily="18" charset="0"/>
                <a:sym typeface="Wingdings" panose="05000000000000000000" pitchFamily="2" charset="2"/>
              </a:rPr>
              <a:t> </a:t>
            </a:r>
            <a:r>
              <a:rPr lang="en-US" altLang="zh-CN" sz="2800" b="1" dirty="0">
                <a:latin typeface="Times New Roman" panose="02020603050405020304" pitchFamily="18" charset="0"/>
                <a:sym typeface="Wingdings" panose="05000000000000000000" pitchFamily="2" charset="2"/>
              </a:rPr>
              <a:t> </a:t>
            </a:r>
            <a:endParaRPr lang="en-US" altLang="zh-CN" sz="2800" b="1" baseline="-25000" dirty="0">
              <a:latin typeface="Times New Roman" panose="02020603050405020304" pitchFamily="18" charset="0"/>
            </a:endParaRPr>
          </a:p>
        </p:txBody>
      </p:sp>
      <p:sp>
        <p:nvSpPr>
          <p:cNvPr id="284676" name="矩形 284675"/>
          <p:cNvSpPr/>
          <p:nvPr/>
        </p:nvSpPr>
        <p:spPr>
          <a:xfrm>
            <a:off x="666750" y="2263775"/>
            <a:ext cx="3759200" cy="519113"/>
          </a:xfrm>
          <a:prstGeom prst="rect">
            <a:avLst/>
          </a:prstGeom>
          <a:noFill/>
          <a:ln w="9525">
            <a:noFill/>
          </a:ln>
        </p:spPr>
        <p:txBody>
          <a:bodyPr>
            <a:spAutoFit/>
          </a:bodyPr>
          <a:lstStyle/>
          <a:p>
            <a:r>
              <a:rPr lang="zh-CN" altLang="en-US" b="1" dirty="0">
                <a:solidFill>
                  <a:srgbClr val="008000"/>
                </a:solidFill>
                <a:latin typeface="Times New Roman" panose="02020603050405020304" pitchFamily="18" charset="0"/>
                <a:sym typeface="Wingdings" panose="05000000000000000000" pitchFamily="2" charset="2"/>
              </a:rPr>
              <a:t>（</a:t>
            </a:r>
            <a:r>
              <a:rPr lang="en-US" altLang="zh-CN" b="1">
                <a:solidFill>
                  <a:srgbClr val="008000"/>
                </a:solidFill>
                <a:latin typeface="Times New Roman" panose="02020603050405020304" pitchFamily="18" charset="0"/>
                <a:sym typeface="Wingdings" panose="05000000000000000000" pitchFamily="2" charset="2"/>
              </a:rPr>
              <a:t>1</a:t>
            </a:r>
            <a:r>
              <a:rPr lang="zh-CN" altLang="en-US" b="1" dirty="0">
                <a:solidFill>
                  <a:srgbClr val="008000"/>
                </a:solidFill>
                <a:latin typeface="Times New Roman" panose="02020603050405020304" pitchFamily="18" charset="0"/>
                <a:sym typeface="Wingdings" panose="05000000000000000000" pitchFamily="2" charset="2"/>
              </a:rPr>
              <a:t>）</a:t>
            </a:r>
            <a:r>
              <a:rPr lang="zh-CN" altLang="en-US" sz="2800" b="1" dirty="0">
                <a:solidFill>
                  <a:srgbClr val="008000"/>
                </a:solidFill>
                <a:latin typeface="Times New Roman" panose="02020603050405020304" pitchFamily="18" charset="0"/>
                <a:sym typeface="Wingdings" panose="05000000000000000000" pitchFamily="2" charset="2"/>
              </a:rPr>
              <a:t>直接</a:t>
            </a:r>
            <a:r>
              <a:rPr lang="zh-CN" altLang="en-US" sz="2800" b="1" dirty="0">
                <a:solidFill>
                  <a:srgbClr val="008000"/>
                </a:solidFill>
                <a:latin typeface="Times New Roman" panose="02020603050405020304" pitchFamily="18" charset="0"/>
              </a:rPr>
              <a:t>起动</a:t>
            </a:r>
          </a:p>
        </p:txBody>
      </p:sp>
      <p:graphicFrame>
        <p:nvGraphicFramePr>
          <p:cNvPr id="284677" name="对象 284676"/>
          <p:cNvGraphicFramePr/>
          <p:nvPr/>
        </p:nvGraphicFramePr>
        <p:xfrm>
          <a:off x="898525" y="2860675"/>
          <a:ext cx="7586663" cy="754063"/>
        </p:xfrm>
        <a:graphic>
          <a:graphicData uri="http://schemas.openxmlformats.org/presentationml/2006/ole">
            <mc:AlternateContent xmlns:mc="http://schemas.openxmlformats.org/markup-compatibility/2006">
              <mc:Choice xmlns:v="urn:schemas-microsoft-com:vml" Requires="v">
                <p:oleObj spid="_x0000_s20502" r:id="rId3" imgW="8534400" imgH="927100" progId="Equation.3">
                  <p:embed/>
                </p:oleObj>
              </mc:Choice>
              <mc:Fallback>
                <p:oleObj r:id="rId3" imgW="8534400" imgH="927100" progId="Equation.3">
                  <p:embed/>
                  <p:pic>
                    <p:nvPicPr>
                      <p:cNvPr id="0" name=""/>
                      <p:cNvPicPr/>
                      <p:nvPr/>
                    </p:nvPicPr>
                    <p:blipFill>
                      <a:blip r:embed="rId4">
                        <a:clrChange>
                          <a:clrFrom>
                            <a:srgbClr val="000000"/>
                          </a:clrFrom>
                          <a:clrTo>
                            <a:srgbClr val="CC3399"/>
                          </a:clrTo>
                        </a:clrChange>
                      </a:blip>
                      <a:stretch>
                        <a:fillRect/>
                      </a:stretch>
                    </p:blipFill>
                    <p:spPr>
                      <a:xfrm>
                        <a:off x="898525" y="2860675"/>
                        <a:ext cx="7586663" cy="754063"/>
                      </a:xfrm>
                      <a:prstGeom prst="rect">
                        <a:avLst/>
                      </a:prstGeom>
                      <a:noFill/>
                      <a:ln w="38100">
                        <a:noFill/>
                        <a:miter/>
                      </a:ln>
                    </p:spPr>
                  </p:pic>
                </p:oleObj>
              </mc:Fallback>
            </mc:AlternateContent>
          </a:graphicData>
        </a:graphic>
      </p:graphicFrame>
      <p:sp>
        <p:nvSpPr>
          <p:cNvPr id="284678" name="矩形 284677"/>
          <p:cNvSpPr/>
          <p:nvPr/>
        </p:nvSpPr>
        <p:spPr>
          <a:xfrm>
            <a:off x="863600" y="3703638"/>
            <a:ext cx="5130800" cy="519112"/>
          </a:xfrm>
          <a:prstGeom prst="rect">
            <a:avLst/>
          </a:prstGeom>
          <a:noFill/>
          <a:ln w="9525">
            <a:noFill/>
          </a:ln>
        </p:spPr>
        <p:txBody>
          <a:bodyPr>
            <a:spAutoFit/>
          </a:bodyPr>
          <a:lstStyle/>
          <a:p>
            <a:pPr algn="ctr"/>
            <a:r>
              <a:rPr lang="en-US" altLang="zh-CN" sz="2800" b="1" i="1">
                <a:solidFill>
                  <a:schemeClr val="accent2"/>
                </a:solidFill>
                <a:latin typeface="Times New Roman" panose="02020603050405020304" pitchFamily="18" charset="0"/>
                <a:sym typeface="Wingdings" panose="05000000000000000000" pitchFamily="2" charset="2"/>
              </a:rPr>
              <a:t>K</a:t>
            </a:r>
            <a:r>
              <a:rPr lang="en-US" altLang="zh-CN" sz="2800" b="1" i="1" baseline="-25000">
                <a:solidFill>
                  <a:schemeClr val="accent2"/>
                </a:solidFill>
                <a:latin typeface="Times New Roman" panose="02020603050405020304" pitchFamily="18" charset="0"/>
                <a:sym typeface="Wingdings" panose="05000000000000000000" pitchFamily="2" charset="2"/>
              </a:rPr>
              <a:t>I </a:t>
            </a:r>
            <a:r>
              <a:rPr lang="en-US" altLang="zh-CN" sz="2800" b="1">
                <a:solidFill>
                  <a:schemeClr val="accent2"/>
                </a:solidFill>
                <a:latin typeface="Times New Roman" panose="02020603050405020304" pitchFamily="18" charset="0"/>
                <a:sym typeface="Wingdings" panose="05000000000000000000" pitchFamily="2" charset="2"/>
              </a:rPr>
              <a:t>=7 </a:t>
            </a:r>
            <a:r>
              <a:rPr lang="en-US" altLang="zh-CN" sz="2800" b="1">
                <a:solidFill>
                  <a:schemeClr val="accent2"/>
                </a:solidFill>
                <a:latin typeface="Times New Roman" panose="02020603050405020304" pitchFamily="18" charset="0"/>
                <a:cs typeface="Times New Roman" panose="02020603050405020304" pitchFamily="18" charset="0"/>
                <a:sym typeface="Wingdings" panose="05000000000000000000" pitchFamily="2" charset="2"/>
              </a:rPr>
              <a:t>&gt; 5</a:t>
            </a:r>
            <a:r>
              <a:rPr lang="en-US" altLang="zh-CN" sz="2800" b="1">
                <a:solidFill>
                  <a:schemeClr val="accent2"/>
                </a:solidFill>
                <a:latin typeface="Times New Roman" panose="02020603050405020304" pitchFamily="18" charset="0"/>
                <a:sym typeface="Wingdings" panose="05000000000000000000" pitchFamily="2" charset="2"/>
              </a:rPr>
              <a:t>.75 </a:t>
            </a:r>
            <a:r>
              <a:rPr lang="zh-CN" altLang="en-US" sz="2800" b="1" dirty="0">
                <a:solidFill>
                  <a:schemeClr val="accent2"/>
                </a:solidFill>
                <a:latin typeface="Times New Roman" panose="02020603050405020304" pitchFamily="18" charset="0"/>
                <a:sym typeface="Wingdings" panose="05000000000000000000" pitchFamily="2" charset="2"/>
              </a:rPr>
              <a:t>不允许接起动。</a:t>
            </a:r>
            <a:endParaRPr lang="zh-CN" altLang="en-US" sz="2800" b="1">
              <a:solidFill>
                <a:schemeClr val="accent2"/>
              </a:solidFill>
              <a:latin typeface="Times New Roman" panose="02020603050405020304" pitchFamily="18" charset="0"/>
              <a:sym typeface="Wingdings" panose="05000000000000000000" pitchFamily="2" charset="2"/>
            </a:endParaRPr>
          </a:p>
        </p:txBody>
      </p:sp>
      <p:sp>
        <p:nvSpPr>
          <p:cNvPr id="284679" name="矩形 284678"/>
          <p:cNvSpPr/>
          <p:nvPr/>
        </p:nvSpPr>
        <p:spPr>
          <a:xfrm>
            <a:off x="577850" y="4283075"/>
            <a:ext cx="3824288" cy="519113"/>
          </a:xfrm>
          <a:prstGeom prst="rect">
            <a:avLst/>
          </a:prstGeom>
          <a:noFill/>
          <a:ln w="9525">
            <a:noFill/>
          </a:ln>
        </p:spPr>
        <p:txBody>
          <a:bodyPr>
            <a:spAutoFit/>
          </a:bodyPr>
          <a:lstStyle/>
          <a:p>
            <a:r>
              <a:rPr lang="zh-CN" altLang="en-US" b="1" dirty="0">
                <a:solidFill>
                  <a:srgbClr val="008000"/>
                </a:solidFill>
                <a:latin typeface="Times New Roman" panose="02020603050405020304" pitchFamily="18" charset="0"/>
                <a:sym typeface="Wingdings" panose="05000000000000000000" pitchFamily="2" charset="2"/>
              </a:rPr>
              <a:t>（</a:t>
            </a:r>
            <a:r>
              <a:rPr lang="en-US" altLang="zh-CN" b="1">
                <a:solidFill>
                  <a:srgbClr val="008000"/>
                </a:solidFill>
                <a:latin typeface="Times New Roman" panose="02020603050405020304" pitchFamily="18" charset="0"/>
                <a:sym typeface="Wingdings" panose="05000000000000000000" pitchFamily="2" charset="2"/>
              </a:rPr>
              <a:t>2</a:t>
            </a:r>
            <a:r>
              <a:rPr lang="zh-CN" altLang="en-US" b="1" dirty="0">
                <a:solidFill>
                  <a:srgbClr val="008000"/>
                </a:solidFill>
                <a:latin typeface="Times New Roman" panose="02020603050405020304" pitchFamily="18" charset="0"/>
                <a:sym typeface="Wingdings" panose="05000000000000000000" pitchFamily="2" charset="2"/>
              </a:rPr>
              <a:t>）</a:t>
            </a:r>
            <a:r>
              <a:rPr lang="en-US" altLang="zh-CN" b="1">
                <a:solidFill>
                  <a:srgbClr val="008000"/>
                </a:solidFill>
                <a:latin typeface="Times New Roman" panose="02020603050405020304" pitchFamily="18" charset="0"/>
                <a:sym typeface="Wingdings" panose="05000000000000000000" pitchFamily="2" charset="2"/>
              </a:rPr>
              <a:t>Y-</a:t>
            </a:r>
            <a:r>
              <a:rPr lang="en-US" altLang="zh-CN" b="1">
                <a:solidFill>
                  <a:srgbClr val="008000"/>
                </a:solidFill>
                <a:latin typeface="Times New Roman" panose="02020603050405020304" pitchFamily="18" charset="0"/>
                <a:sym typeface="Symbol" panose="05050102010706020507" pitchFamily="18" charset="2"/>
              </a:rPr>
              <a:t> </a:t>
            </a:r>
            <a:r>
              <a:rPr lang="zh-CN" altLang="en-US" b="1" dirty="0">
                <a:solidFill>
                  <a:srgbClr val="008000"/>
                </a:solidFill>
                <a:latin typeface="Times New Roman" panose="02020603050405020304" pitchFamily="18" charset="0"/>
                <a:sym typeface="Symbol" panose="05050102010706020507" pitchFamily="18" charset="2"/>
              </a:rPr>
              <a:t>换接</a:t>
            </a:r>
            <a:r>
              <a:rPr lang="zh-CN" altLang="en-US" sz="2800" b="1" dirty="0">
                <a:solidFill>
                  <a:srgbClr val="008000"/>
                </a:solidFill>
                <a:latin typeface="Times New Roman" panose="02020603050405020304" pitchFamily="18" charset="0"/>
              </a:rPr>
              <a:t>起动</a:t>
            </a:r>
          </a:p>
        </p:txBody>
      </p:sp>
      <p:graphicFrame>
        <p:nvGraphicFramePr>
          <p:cNvPr id="284680" name="对象 284679"/>
          <p:cNvGraphicFramePr/>
          <p:nvPr/>
        </p:nvGraphicFramePr>
        <p:xfrm>
          <a:off x="893763" y="4841875"/>
          <a:ext cx="6554787" cy="798513"/>
        </p:xfrm>
        <a:graphic>
          <a:graphicData uri="http://schemas.openxmlformats.org/presentationml/2006/ole">
            <mc:AlternateContent xmlns:mc="http://schemas.openxmlformats.org/markup-compatibility/2006">
              <mc:Choice xmlns:v="urn:schemas-microsoft-com:vml" Requires="v">
                <p:oleObj spid="_x0000_s20503" r:id="rId5" imgW="6410960" imgH="812165" progId="Equation.3">
                  <p:embed/>
                </p:oleObj>
              </mc:Choice>
              <mc:Fallback>
                <p:oleObj r:id="rId5" imgW="6410960" imgH="812165" progId="Equation.3">
                  <p:embed/>
                  <p:pic>
                    <p:nvPicPr>
                      <p:cNvPr id="0" name=""/>
                      <p:cNvPicPr/>
                      <p:nvPr/>
                    </p:nvPicPr>
                    <p:blipFill>
                      <a:blip r:embed="rId6">
                        <a:clrChange>
                          <a:clrFrom>
                            <a:srgbClr val="000000"/>
                          </a:clrFrom>
                          <a:clrTo>
                            <a:srgbClr val="D60093"/>
                          </a:clrTo>
                        </a:clrChange>
                      </a:blip>
                      <a:stretch>
                        <a:fillRect/>
                      </a:stretch>
                    </p:blipFill>
                    <p:spPr>
                      <a:xfrm>
                        <a:off x="893763" y="4841875"/>
                        <a:ext cx="6554787" cy="798513"/>
                      </a:xfrm>
                      <a:prstGeom prst="rect">
                        <a:avLst/>
                      </a:prstGeom>
                      <a:noFill/>
                      <a:ln w="38100">
                        <a:noFill/>
                        <a:miter/>
                      </a:ln>
                    </p:spPr>
                  </p:pic>
                </p:oleObj>
              </mc:Fallback>
            </mc:AlternateContent>
          </a:graphicData>
        </a:graphic>
      </p:graphicFrame>
      <p:sp>
        <p:nvSpPr>
          <p:cNvPr id="284681" name="矩形 284680"/>
          <p:cNvSpPr/>
          <p:nvPr/>
        </p:nvSpPr>
        <p:spPr>
          <a:xfrm>
            <a:off x="814388" y="5662613"/>
            <a:ext cx="4716462" cy="519112"/>
          </a:xfrm>
          <a:prstGeom prst="rect">
            <a:avLst/>
          </a:prstGeom>
          <a:noFill/>
          <a:ln w="9525">
            <a:noFill/>
          </a:ln>
        </p:spPr>
        <p:txBody>
          <a:bodyPr>
            <a:spAutoFit/>
          </a:bodyPr>
          <a:lstStyle/>
          <a:p>
            <a:pPr algn="ctr"/>
            <a:r>
              <a:rPr lang="zh-CN" altLang="en-US" sz="2800" b="1" dirty="0">
                <a:solidFill>
                  <a:schemeClr val="accent2"/>
                </a:solidFill>
                <a:latin typeface="Times New Roman" panose="02020603050405020304" pitchFamily="18" charset="0"/>
                <a:sym typeface="Wingdings" panose="05000000000000000000" pitchFamily="2" charset="2"/>
              </a:rPr>
              <a:t>不能采用</a:t>
            </a:r>
            <a:r>
              <a:rPr lang="en-US" altLang="zh-CN" b="1">
                <a:solidFill>
                  <a:schemeClr val="accent2"/>
                </a:solidFill>
                <a:latin typeface="Times New Roman" panose="02020603050405020304" pitchFamily="18" charset="0"/>
                <a:sym typeface="Wingdings" panose="05000000000000000000" pitchFamily="2" charset="2"/>
              </a:rPr>
              <a:t>Y-</a:t>
            </a:r>
            <a:r>
              <a:rPr lang="en-US" altLang="zh-CN" b="1">
                <a:solidFill>
                  <a:schemeClr val="accent2"/>
                </a:solidFill>
                <a:latin typeface="Times New Roman" panose="02020603050405020304" pitchFamily="18" charset="0"/>
                <a:sym typeface="Symbol" panose="05050102010706020507" pitchFamily="18" charset="2"/>
              </a:rPr>
              <a:t> </a:t>
            </a:r>
            <a:r>
              <a:rPr lang="zh-CN" altLang="en-US" b="1" dirty="0">
                <a:solidFill>
                  <a:schemeClr val="accent2"/>
                </a:solidFill>
                <a:latin typeface="Times New Roman" panose="02020603050405020304" pitchFamily="18" charset="0"/>
                <a:sym typeface="Symbol" panose="05050102010706020507" pitchFamily="18" charset="2"/>
              </a:rPr>
              <a:t>换接</a:t>
            </a:r>
            <a:r>
              <a:rPr lang="zh-CN" altLang="en-US" sz="2800" b="1" dirty="0">
                <a:solidFill>
                  <a:schemeClr val="accent2"/>
                </a:solidFill>
                <a:latin typeface="Times New Roman" panose="02020603050405020304" pitchFamily="18" charset="0"/>
                <a:sym typeface="Wingdings" panose="05000000000000000000" pitchFamily="2" charset="2"/>
              </a:rPr>
              <a:t>起动。</a:t>
            </a:r>
          </a:p>
        </p:txBody>
      </p:sp>
      <p:sp>
        <p:nvSpPr>
          <p:cNvPr id="10"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964496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100000"/>
                                  </p:iterate>
                                  <p:childTnLst>
                                    <p:set>
                                      <p:cBhvr>
                                        <p:cTn id="6" dur="1" fill="hold">
                                          <p:stCondLst>
                                            <p:cond delay="0"/>
                                          </p:stCondLst>
                                        </p:cTn>
                                        <p:tgtEl>
                                          <p:spTgt spid="284675"/>
                                        </p:tgtEl>
                                        <p:attrNameLst>
                                          <p:attrName>style.visibility</p:attrName>
                                        </p:attrNameLst>
                                      </p:cBhvr>
                                      <p:to>
                                        <p:strVal val="visible"/>
                                      </p:to>
                                    </p:set>
                                    <p:animEffect transition="in" filter="wipe(left)">
                                      <p:cBhvr>
                                        <p:cTn id="7" dur="75"/>
                                        <p:tgtEl>
                                          <p:spTgt spid="2846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4676">
                                            <p:txEl>
                                              <p:pRg st="0" end="0"/>
                                            </p:txEl>
                                          </p:spTgt>
                                        </p:tgtEl>
                                        <p:attrNameLst>
                                          <p:attrName>style.visibility</p:attrName>
                                        </p:attrNameLst>
                                      </p:cBhvr>
                                      <p:to>
                                        <p:strVal val="visible"/>
                                      </p:to>
                                    </p:set>
                                    <p:animEffect transition="in" filter="wipe(left)">
                                      <p:cBhvr>
                                        <p:cTn id="12" dur="500"/>
                                        <p:tgtEl>
                                          <p:spTgt spid="28467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84677"/>
                                        </p:tgtEl>
                                        <p:attrNameLst>
                                          <p:attrName>style.visibility</p:attrName>
                                        </p:attrNameLst>
                                      </p:cBhvr>
                                      <p:to>
                                        <p:strVal val="visible"/>
                                      </p:to>
                                    </p:set>
                                    <p:animEffect transition="in" filter="wipe(left)">
                                      <p:cBhvr>
                                        <p:cTn id="17" dur="500"/>
                                        <p:tgtEl>
                                          <p:spTgt spid="28467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4678">
                                            <p:txEl>
                                              <p:pRg st="0" end="0"/>
                                            </p:txEl>
                                          </p:spTgt>
                                        </p:tgtEl>
                                        <p:attrNameLst>
                                          <p:attrName>style.visibility</p:attrName>
                                        </p:attrNameLst>
                                      </p:cBhvr>
                                      <p:to>
                                        <p:strVal val="visible"/>
                                      </p:to>
                                    </p:set>
                                    <p:animEffect transition="in" filter="wipe(left)">
                                      <p:cBhvr>
                                        <p:cTn id="22" dur="500"/>
                                        <p:tgtEl>
                                          <p:spTgt spid="28467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84679">
                                            <p:txEl>
                                              <p:pRg st="0" end="0"/>
                                            </p:txEl>
                                          </p:spTgt>
                                        </p:tgtEl>
                                        <p:attrNameLst>
                                          <p:attrName>style.visibility</p:attrName>
                                        </p:attrNameLst>
                                      </p:cBhvr>
                                      <p:to>
                                        <p:strVal val="visible"/>
                                      </p:to>
                                    </p:set>
                                    <p:animEffect transition="in" filter="wipe(left)">
                                      <p:cBhvr>
                                        <p:cTn id="27" dur="500"/>
                                        <p:tgtEl>
                                          <p:spTgt spid="28467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nodeType="clickEffect">
                                  <p:stCondLst>
                                    <p:cond delay="0"/>
                                  </p:stCondLst>
                                  <p:childTnLst>
                                    <p:set>
                                      <p:cBhvr>
                                        <p:cTn id="31" dur="1" fill="hold">
                                          <p:stCondLst>
                                            <p:cond delay="0"/>
                                          </p:stCondLst>
                                        </p:cTn>
                                        <p:tgtEl>
                                          <p:spTgt spid="284680"/>
                                        </p:tgtEl>
                                        <p:attrNameLst>
                                          <p:attrName>style.visibility</p:attrName>
                                        </p:attrNameLst>
                                      </p:cBhvr>
                                      <p:to>
                                        <p:strVal val="visible"/>
                                      </p:to>
                                    </p:set>
                                    <p:animEffect transition="in" filter="barn(outHorizontal)">
                                      <p:cBhvr>
                                        <p:cTn id="32" dur="500"/>
                                        <p:tgtEl>
                                          <p:spTgt spid="28468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84681">
                                            <p:txEl>
                                              <p:pRg st="0" end="0"/>
                                            </p:txEl>
                                          </p:spTgt>
                                        </p:tgtEl>
                                        <p:attrNameLst>
                                          <p:attrName>style.visibility</p:attrName>
                                        </p:attrNameLst>
                                      </p:cBhvr>
                                      <p:to>
                                        <p:strVal val="visible"/>
                                      </p:to>
                                    </p:set>
                                    <p:animEffect transition="in" filter="wipe(left)">
                                      <p:cBhvr>
                                        <p:cTn id="37" dur="500"/>
                                        <p:tgtEl>
                                          <p:spTgt spid="28468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75" grpId="0"/>
      <p:bldP spid="284676" grpId="0" build="p"/>
      <p:bldP spid="284678" grpId="0" build="p"/>
      <p:bldP spid="284679" grpId="0" build="p"/>
      <p:bldP spid="284681"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文本框 285697"/>
          <p:cNvSpPr txBox="1"/>
          <p:nvPr/>
        </p:nvSpPr>
        <p:spPr>
          <a:xfrm>
            <a:off x="228600" y="379413"/>
            <a:ext cx="8686800" cy="1708150"/>
          </a:xfrm>
          <a:prstGeom prst="rect">
            <a:avLst/>
          </a:prstGeom>
          <a:noFill/>
          <a:ln w="9525">
            <a:noFill/>
          </a:ln>
        </p:spPr>
        <p:txBody>
          <a:bodyPr lIns="0" tIns="0" rIns="0" bIns="0">
            <a:spAutoFit/>
          </a:bodyPr>
          <a:lstStyle/>
          <a:p>
            <a:r>
              <a:rPr lang="zh-CN" altLang="en-US" sz="2800" b="1" dirty="0">
                <a:latin typeface="Times New Roman" panose="02020603050405020304" pitchFamily="18" charset="0"/>
              </a:rPr>
              <a:t> </a:t>
            </a:r>
            <a:r>
              <a:rPr lang="zh-CN" altLang="en-US" sz="2800" b="1" dirty="0">
                <a:solidFill>
                  <a:srgbClr val="FF0066"/>
                </a:solidFill>
                <a:latin typeface="Times New Roman" panose="02020603050405020304" pitchFamily="18" charset="0"/>
              </a:rPr>
              <a:t>例</a:t>
            </a:r>
            <a:r>
              <a:rPr lang="en-US" altLang="zh-CN" sz="2800" b="1" dirty="0">
                <a:solidFill>
                  <a:srgbClr val="FF0066"/>
                </a:solidFill>
                <a:latin typeface="Times New Roman" panose="02020603050405020304" pitchFamily="18" charset="0"/>
              </a:rPr>
              <a:t>:</a:t>
            </a:r>
            <a:r>
              <a:rPr lang="en-US" altLang="zh-CN" sz="2800" b="1">
                <a:solidFill>
                  <a:srgbClr val="FF0066"/>
                </a:solidFill>
                <a:latin typeface="Times New Roman" panose="02020603050405020304" pitchFamily="18" charset="0"/>
              </a:rPr>
              <a:t>  </a:t>
            </a:r>
            <a:r>
              <a:rPr lang="zh-CN" altLang="en-US" sz="2800" b="1" dirty="0">
                <a:latin typeface="Times New Roman" panose="02020603050405020304" pitchFamily="18" charset="0"/>
              </a:rPr>
              <a:t>已知一台</a:t>
            </a:r>
            <a:r>
              <a:rPr lang="en-US" altLang="zh-CN" sz="2800" b="1" i="1">
                <a:latin typeface="Times New Roman" panose="02020603050405020304" pitchFamily="18" charset="0"/>
              </a:rPr>
              <a:t>P</a:t>
            </a:r>
            <a:r>
              <a:rPr lang="en-US" altLang="zh-CN" sz="2800" b="1" baseline="-25000">
                <a:latin typeface="Times New Roman" panose="02020603050405020304" pitchFamily="18" charset="0"/>
              </a:rPr>
              <a:t>N</a:t>
            </a:r>
            <a:r>
              <a:rPr lang="en-US" altLang="zh-CN" sz="2800" b="1">
                <a:latin typeface="Times New Roman" panose="02020603050405020304" pitchFamily="18" charset="0"/>
              </a:rPr>
              <a:t>=10kW</a:t>
            </a:r>
            <a:r>
              <a:rPr lang="zh-CN" altLang="en-US" sz="2800" b="1">
                <a:latin typeface="Times New Roman" panose="02020603050405020304" pitchFamily="18" charset="0"/>
              </a:rPr>
              <a:t>，</a:t>
            </a:r>
            <a:r>
              <a:rPr lang="en-US" altLang="zh-CN" sz="2800" b="1" i="1">
                <a:latin typeface="Times New Roman" panose="02020603050405020304" pitchFamily="18" charset="0"/>
              </a:rPr>
              <a:t>I</a:t>
            </a:r>
            <a:r>
              <a:rPr lang="en-US" altLang="zh-CN" sz="2800" b="1" baseline="-25000">
                <a:latin typeface="Times New Roman" panose="02020603050405020304" pitchFamily="18" charset="0"/>
              </a:rPr>
              <a:t>N</a:t>
            </a:r>
            <a:r>
              <a:rPr lang="en-US" altLang="zh-CN" sz="2800" b="1">
                <a:latin typeface="Times New Roman" panose="02020603050405020304" pitchFamily="18" charset="0"/>
              </a:rPr>
              <a:t>=20 A</a:t>
            </a:r>
            <a:r>
              <a:rPr lang="zh-CN" altLang="en-US" sz="2800" b="1">
                <a:latin typeface="Times New Roman" panose="02020603050405020304" pitchFamily="18" charset="0"/>
              </a:rPr>
              <a:t>，</a:t>
            </a:r>
            <a:r>
              <a:rPr lang="en-US" altLang="zh-CN" sz="2800" b="1" i="1">
                <a:latin typeface="Times New Roman" panose="02020603050405020304" pitchFamily="18" charset="0"/>
              </a:rPr>
              <a:t>U</a:t>
            </a:r>
            <a:r>
              <a:rPr lang="en-US" altLang="zh-CN" sz="2800" b="1" baseline="-25000">
                <a:latin typeface="Times New Roman" panose="02020603050405020304" pitchFamily="18" charset="0"/>
              </a:rPr>
              <a:t>N</a:t>
            </a:r>
            <a:r>
              <a:rPr lang="en-US" altLang="zh-CN" sz="2800" b="1">
                <a:latin typeface="Times New Roman" panose="02020603050405020304" pitchFamily="18" charset="0"/>
              </a:rPr>
              <a:t>=380 V</a:t>
            </a:r>
            <a:r>
              <a:rPr lang="zh-CN" altLang="en-US" sz="2800" b="1">
                <a:latin typeface="Times New Roman" panose="02020603050405020304" pitchFamily="18" charset="0"/>
              </a:rPr>
              <a:t>，</a:t>
            </a:r>
            <a:r>
              <a:rPr lang="zh-CN" altLang="en-US" sz="2800" b="1" i="1">
                <a:latin typeface="Times New Roman" panose="02020603050405020304" pitchFamily="18" charset="0"/>
              </a:rPr>
              <a:t> </a:t>
            </a:r>
            <a:r>
              <a:rPr lang="en-US" altLang="zh-CN" sz="2800" b="1" i="1" dirty="0" err="1">
                <a:latin typeface="Times New Roman" panose="02020603050405020304" pitchFamily="18" charset="0"/>
              </a:rPr>
              <a:t>n</a:t>
            </a:r>
            <a:r>
              <a:rPr lang="en-US" altLang="zh-CN" sz="2800" b="1" baseline="-25000" dirty="0" err="1">
                <a:latin typeface="Times New Roman" panose="02020603050405020304" pitchFamily="18" charset="0"/>
              </a:rPr>
              <a:t>N</a:t>
            </a:r>
            <a:r>
              <a:rPr lang="en-US" altLang="zh-CN" sz="2800" b="1">
                <a:latin typeface="Times New Roman" panose="02020603050405020304" pitchFamily="18" charset="0"/>
              </a:rPr>
              <a:t>=1450r/min ,</a:t>
            </a:r>
            <a:r>
              <a:rPr lang="en-US" altLang="zh-CN" sz="2800" b="1">
                <a:latin typeface="Times New Roman" panose="02020603050405020304" pitchFamily="18" charset="0"/>
                <a:sym typeface="Symbol" panose="05050102010706020507" pitchFamily="18" charset="2"/>
              </a:rPr>
              <a:t></a:t>
            </a:r>
            <a:r>
              <a:rPr lang="zh-CN" altLang="en-US" sz="2800" b="1">
                <a:latin typeface="Times New Roman" panose="02020603050405020304" pitchFamily="18" charset="0"/>
              </a:rPr>
              <a:t>接</a:t>
            </a:r>
            <a:r>
              <a:rPr lang="zh-CN" altLang="en-US" sz="2800" b="1" dirty="0">
                <a:latin typeface="Times New Roman" panose="02020603050405020304" pitchFamily="18" charset="0"/>
              </a:rPr>
              <a:t>三相笼型电动机</a:t>
            </a:r>
            <a:r>
              <a:rPr lang="zh-CN" altLang="en-US" sz="2800" b="1">
                <a:latin typeface="Times New Roman" panose="02020603050405020304" pitchFamily="18" charset="0"/>
              </a:rPr>
              <a:t>，由</a:t>
            </a:r>
            <a:r>
              <a:rPr lang="zh-CN" altLang="en-US" sz="2800" b="1" dirty="0">
                <a:latin typeface="Times New Roman" panose="02020603050405020304" pitchFamily="18" charset="0"/>
              </a:rPr>
              <a:t>手册查得：</a:t>
            </a:r>
            <a:r>
              <a:rPr lang="en-US" altLang="zh-CN" sz="2800" b="1" i="1" dirty="0" err="1">
                <a:latin typeface="Times New Roman" panose="02020603050405020304" pitchFamily="18" charset="0"/>
                <a:sym typeface="Symbol" panose="05050102010706020507" pitchFamily="18" charset="2"/>
              </a:rPr>
              <a:t>I</a:t>
            </a:r>
            <a:r>
              <a:rPr lang="en-US" altLang="zh-CN" sz="2800" b="1" baseline="-25000" dirty="0" err="1">
                <a:latin typeface="Times New Roman" panose="02020603050405020304" pitchFamily="18" charset="0"/>
                <a:sym typeface="Symbol" panose="05050102010706020507" pitchFamily="18" charset="2"/>
              </a:rPr>
              <a:t>st</a:t>
            </a:r>
            <a:r>
              <a:rPr lang="en-US" altLang="zh-CN" sz="2800" b="1">
                <a:latin typeface="Times New Roman" panose="02020603050405020304" pitchFamily="18" charset="0"/>
                <a:sym typeface="Symbol" panose="05050102010706020507" pitchFamily="18" charset="2"/>
              </a:rPr>
              <a:t>/ </a:t>
            </a:r>
            <a:r>
              <a:rPr lang="en-US" altLang="zh-CN" sz="2800" b="1" i="1">
                <a:latin typeface="Times New Roman" panose="02020603050405020304" pitchFamily="18" charset="0"/>
              </a:rPr>
              <a:t>I</a:t>
            </a:r>
            <a:r>
              <a:rPr lang="en-US" altLang="zh-CN" sz="2800" b="1" baseline="-25000">
                <a:latin typeface="Times New Roman" panose="02020603050405020304" pitchFamily="18" charset="0"/>
              </a:rPr>
              <a:t>N</a:t>
            </a:r>
            <a:r>
              <a:rPr lang="en-US" altLang="zh-CN" sz="2800" b="1">
                <a:latin typeface="Times New Roman" panose="02020603050405020304" pitchFamily="18" charset="0"/>
                <a:sym typeface="Symbol" panose="05050102010706020507" pitchFamily="18" charset="2"/>
              </a:rPr>
              <a:t> =7</a:t>
            </a:r>
            <a:r>
              <a:rPr lang="zh-CN" altLang="en-US" sz="2800" b="1">
                <a:latin typeface="Times New Roman" panose="02020603050405020304" pitchFamily="18" charset="0"/>
                <a:sym typeface="Symbol" panose="05050102010706020507" pitchFamily="18" charset="2"/>
              </a:rPr>
              <a:t>，</a:t>
            </a:r>
            <a:r>
              <a:rPr lang="en-US" altLang="zh-CN" sz="2800" b="1" i="1" dirty="0" err="1">
                <a:latin typeface="Times New Roman" panose="02020603050405020304" pitchFamily="18" charset="0"/>
                <a:sym typeface="Symbol" panose="05050102010706020507" pitchFamily="18" charset="2"/>
              </a:rPr>
              <a:t>T</a:t>
            </a:r>
            <a:r>
              <a:rPr lang="en-US" altLang="zh-CN" sz="2800" b="1" baseline="-25000" dirty="0" err="1">
                <a:latin typeface="Times New Roman" panose="02020603050405020304" pitchFamily="18" charset="0"/>
                <a:sym typeface="Symbol" panose="05050102010706020507" pitchFamily="18" charset="2"/>
              </a:rPr>
              <a:t>st</a:t>
            </a:r>
            <a:r>
              <a:rPr lang="en-US" altLang="zh-CN" sz="2800" b="1">
                <a:latin typeface="Times New Roman" panose="02020603050405020304" pitchFamily="18" charset="0"/>
                <a:sym typeface="Symbol" panose="05050102010706020507" pitchFamily="18" charset="2"/>
              </a:rPr>
              <a:t>/</a:t>
            </a:r>
            <a:r>
              <a:rPr lang="en-US" altLang="zh-CN" sz="2800" b="1" i="1">
                <a:latin typeface="Times New Roman" panose="02020603050405020304" pitchFamily="18" charset="0"/>
                <a:sym typeface="Symbol" panose="05050102010706020507" pitchFamily="18" charset="2"/>
              </a:rPr>
              <a:t>T</a:t>
            </a:r>
            <a:r>
              <a:rPr lang="en-US" altLang="zh-CN" sz="2800" b="1" baseline="-25000">
                <a:latin typeface="Times New Roman" panose="02020603050405020304" pitchFamily="18" charset="0"/>
              </a:rPr>
              <a:t>N</a:t>
            </a:r>
            <a:r>
              <a:rPr lang="en-US" altLang="zh-CN" sz="2800" b="1">
                <a:latin typeface="Times New Roman" panose="02020603050405020304" pitchFamily="18" charset="0"/>
                <a:sym typeface="Symbol" panose="05050102010706020507" pitchFamily="18" charset="2"/>
              </a:rPr>
              <a:t> =1.4</a:t>
            </a:r>
            <a:r>
              <a:rPr lang="zh-CN" altLang="en-US" sz="2800" b="1">
                <a:latin typeface="Times New Roman" panose="02020603050405020304" pitchFamily="18" charset="0"/>
                <a:sym typeface="Symbol" panose="05050102010706020507" pitchFamily="18" charset="2"/>
              </a:rPr>
              <a:t>，</a:t>
            </a:r>
            <a:r>
              <a:rPr lang="zh-CN" altLang="en-US" sz="2800" b="1" dirty="0">
                <a:latin typeface="Times New Roman" panose="02020603050405020304" pitchFamily="18" charset="0"/>
                <a:sym typeface="Symbol" panose="05050102010706020507" pitchFamily="18" charset="2"/>
              </a:rPr>
              <a:t>拟半载起动</a:t>
            </a:r>
            <a:r>
              <a:rPr lang="en-US" altLang="zh-CN" sz="2800" b="1">
                <a:latin typeface="Times New Roman" panose="02020603050405020304" pitchFamily="18" charset="0"/>
                <a:sym typeface="Symbol" panose="05050102010706020507" pitchFamily="18" charset="2"/>
              </a:rPr>
              <a:t>,</a:t>
            </a:r>
            <a:r>
              <a:rPr lang="zh-CN" altLang="en-US" sz="2800" b="1" dirty="0">
                <a:latin typeface="Times New Roman" panose="02020603050405020304" pitchFamily="18" charset="0"/>
                <a:sym typeface="Symbol" panose="05050102010706020507" pitchFamily="18" charset="2"/>
              </a:rPr>
              <a:t>电源容量为</a:t>
            </a:r>
            <a:r>
              <a:rPr lang="en-US" altLang="zh-CN" sz="2800" b="1">
                <a:latin typeface="Times New Roman" panose="02020603050405020304" pitchFamily="18" charset="0"/>
                <a:sym typeface="Symbol" panose="05050102010706020507" pitchFamily="18" charset="2"/>
              </a:rPr>
              <a:t>200kVA,</a:t>
            </a:r>
            <a:r>
              <a:rPr lang="zh-CN" altLang="en-US" sz="2800" b="1" dirty="0">
                <a:latin typeface="Times New Roman" panose="02020603050405020304" pitchFamily="18" charset="0"/>
                <a:sym typeface="Symbol" panose="05050102010706020507" pitchFamily="18" charset="2"/>
              </a:rPr>
              <a:t>试选择适当的起动方法</a:t>
            </a:r>
            <a:r>
              <a:rPr lang="en-US" altLang="zh-CN" sz="2800" b="1">
                <a:latin typeface="Times New Roman" panose="02020603050405020304" pitchFamily="18" charset="0"/>
                <a:sym typeface="Symbol" panose="05050102010706020507" pitchFamily="18" charset="2"/>
              </a:rPr>
              <a:t>,</a:t>
            </a:r>
            <a:r>
              <a:rPr lang="zh-CN" altLang="en-US" sz="2800" b="1" dirty="0">
                <a:latin typeface="Times New Roman" panose="02020603050405020304" pitchFamily="18" charset="0"/>
                <a:sym typeface="Symbol" panose="05050102010706020507" pitchFamily="18" charset="2"/>
              </a:rPr>
              <a:t>并</a:t>
            </a:r>
            <a:r>
              <a:rPr lang="zh-CN" altLang="en-US" sz="2800" b="1" dirty="0">
                <a:latin typeface="Times New Roman" panose="02020603050405020304" pitchFamily="18" charset="0"/>
              </a:rPr>
              <a:t>求此时的起动转矩和起动电流。</a:t>
            </a:r>
            <a:endParaRPr lang="zh-CN" altLang="en-US" sz="2800" b="1" dirty="0">
              <a:latin typeface="Times New Roman" panose="02020603050405020304" pitchFamily="18" charset="0"/>
              <a:sym typeface="Symbol" panose="05050102010706020507" pitchFamily="18" charset="2"/>
            </a:endParaRPr>
          </a:p>
        </p:txBody>
      </p:sp>
      <p:sp>
        <p:nvSpPr>
          <p:cNvPr id="285699" name="文本框 285698"/>
          <p:cNvSpPr txBox="1"/>
          <p:nvPr/>
        </p:nvSpPr>
        <p:spPr>
          <a:xfrm>
            <a:off x="228600" y="2090738"/>
            <a:ext cx="530225" cy="427037"/>
          </a:xfrm>
          <a:prstGeom prst="rect">
            <a:avLst/>
          </a:prstGeom>
          <a:noFill/>
          <a:ln w="9525">
            <a:noFill/>
          </a:ln>
        </p:spPr>
        <p:txBody>
          <a:bodyPr lIns="0" tIns="0" rIns="0" bIns="0">
            <a:spAutoFit/>
          </a:bodyPr>
          <a:lstStyle/>
          <a:p>
            <a:r>
              <a:rPr lang="zh-CN" altLang="en-US" sz="2800" b="1" dirty="0">
                <a:solidFill>
                  <a:srgbClr val="FF0066"/>
                </a:solidFill>
                <a:latin typeface="Times New Roman" panose="02020603050405020304" pitchFamily="18" charset="0"/>
              </a:rPr>
              <a:t>解</a:t>
            </a:r>
            <a:r>
              <a:rPr lang="en-US" altLang="zh-CN" sz="2800" b="1" dirty="0">
                <a:solidFill>
                  <a:srgbClr val="FF0066"/>
                </a:solidFill>
                <a:latin typeface="Times New Roman" panose="02020603050405020304" pitchFamily="18" charset="0"/>
              </a:rPr>
              <a:t>:</a:t>
            </a:r>
            <a:r>
              <a:rPr lang="en-US" altLang="zh-CN" sz="2800" b="1" dirty="0">
                <a:solidFill>
                  <a:srgbClr val="FF0066"/>
                </a:solidFill>
                <a:latin typeface="Times New Roman" panose="02020603050405020304" pitchFamily="18" charset="0"/>
                <a:sym typeface="Wingdings" panose="05000000000000000000" pitchFamily="2" charset="2"/>
              </a:rPr>
              <a:t> </a:t>
            </a:r>
            <a:r>
              <a:rPr lang="en-US" altLang="zh-CN" sz="2800" b="1" dirty="0">
                <a:latin typeface="Times New Roman" panose="02020603050405020304" pitchFamily="18" charset="0"/>
                <a:sym typeface="Wingdings" panose="05000000000000000000" pitchFamily="2" charset="2"/>
              </a:rPr>
              <a:t> </a:t>
            </a:r>
            <a:endParaRPr lang="en-US" altLang="zh-CN" sz="2800" b="1" baseline="-25000" dirty="0">
              <a:latin typeface="Times New Roman" panose="02020603050405020304" pitchFamily="18" charset="0"/>
            </a:endParaRPr>
          </a:p>
        </p:txBody>
      </p:sp>
      <p:sp>
        <p:nvSpPr>
          <p:cNvPr id="285700" name="矩形 285699"/>
          <p:cNvSpPr/>
          <p:nvPr/>
        </p:nvSpPr>
        <p:spPr>
          <a:xfrm>
            <a:off x="617538" y="2073275"/>
            <a:ext cx="3025775" cy="427038"/>
          </a:xfrm>
          <a:prstGeom prst="rect">
            <a:avLst/>
          </a:prstGeom>
          <a:noFill/>
          <a:ln w="9525">
            <a:noFill/>
          </a:ln>
        </p:spPr>
        <p:txBody>
          <a:bodyPr wrap="none" lIns="0" tIns="0" rIns="0" bIns="0" anchor="t" anchorCtr="0">
            <a:spAutoFit/>
          </a:bodyPr>
          <a:lstStyle/>
          <a:p>
            <a:r>
              <a:rPr lang="zh-CN" altLang="en-US" b="1" dirty="0">
                <a:solidFill>
                  <a:srgbClr val="008000"/>
                </a:solidFill>
                <a:latin typeface="Times New Roman" panose="02020603050405020304" pitchFamily="18" charset="0"/>
                <a:sym typeface="Wingdings" panose="05000000000000000000" pitchFamily="2" charset="2"/>
              </a:rPr>
              <a:t>（</a:t>
            </a:r>
            <a:r>
              <a:rPr lang="en-US" altLang="zh-CN" b="1">
                <a:solidFill>
                  <a:srgbClr val="008000"/>
                </a:solidFill>
                <a:latin typeface="Times New Roman" panose="02020603050405020304" pitchFamily="18" charset="0"/>
                <a:sym typeface="Wingdings" panose="05000000000000000000" pitchFamily="2" charset="2"/>
              </a:rPr>
              <a:t>3</a:t>
            </a:r>
            <a:r>
              <a:rPr lang="zh-CN" altLang="en-US" b="1" dirty="0">
                <a:solidFill>
                  <a:srgbClr val="008000"/>
                </a:solidFill>
                <a:latin typeface="Times New Roman" panose="02020603050405020304" pitchFamily="18" charset="0"/>
                <a:sym typeface="Wingdings" panose="05000000000000000000" pitchFamily="2" charset="2"/>
              </a:rPr>
              <a:t>）自耦补偿器</a:t>
            </a:r>
            <a:r>
              <a:rPr lang="zh-CN" altLang="en-US" sz="2800" b="1" dirty="0">
                <a:solidFill>
                  <a:srgbClr val="008000"/>
                </a:solidFill>
                <a:latin typeface="Times New Roman" panose="02020603050405020304" pitchFamily="18" charset="0"/>
              </a:rPr>
              <a:t>起动</a:t>
            </a:r>
          </a:p>
        </p:txBody>
      </p:sp>
      <p:sp>
        <p:nvSpPr>
          <p:cNvPr id="285701" name="矩形 285700"/>
          <p:cNvSpPr/>
          <p:nvPr/>
        </p:nvSpPr>
        <p:spPr>
          <a:xfrm>
            <a:off x="739775" y="2500313"/>
            <a:ext cx="1068388" cy="427037"/>
          </a:xfrm>
          <a:prstGeom prst="rect">
            <a:avLst/>
          </a:prstGeom>
          <a:noFill/>
          <a:ln w="9525">
            <a:noFill/>
          </a:ln>
        </p:spPr>
        <p:txBody>
          <a:bodyPr wrap="none" lIns="0" tIns="0" rIns="0" bIns="0" anchor="t" anchorCtr="0">
            <a:spAutoFit/>
          </a:bodyPr>
          <a:lstStyle/>
          <a:p>
            <a:pPr algn="ctr"/>
            <a:r>
              <a:rPr lang="zh-CN" altLang="en-US" sz="2800" b="1">
                <a:solidFill>
                  <a:schemeClr val="accent2"/>
                </a:solidFill>
                <a:latin typeface="Times New Roman" panose="02020603050405020304" pitchFamily="18" charset="0"/>
                <a:sym typeface="Symbol" panose="05050102010706020507" pitchFamily="18" charset="2"/>
              </a:rPr>
              <a:t>由</a:t>
            </a:r>
            <a:r>
              <a:rPr lang="zh-CN" altLang="en-US" sz="2800" b="1" dirty="0">
                <a:solidFill>
                  <a:schemeClr val="accent2"/>
                </a:solidFill>
                <a:latin typeface="Times New Roman" panose="02020603050405020304" pitchFamily="18" charset="0"/>
                <a:sym typeface="Symbol" panose="05050102010706020507" pitchFamily="18" charset="2"/>
              </a:rPr>
              <a:t>题意</a:t>
            </a:r>
            <a:endParaRPr lang="zh-CN" altLang="en-US" sz="2800" b="1" baseline="-25000">
              <a:solidFill>
                <a:schemeClr val="accent2"/>
              </a:solidFill>
              <a:latin typeface="Times New Roman" panose="02020603050405020304" pitchFamily="18" charset="0"/>
            </a:endParaRPr>
          </a:p>
        </p:txBody>
      </p:sp>
      <p:graphicFrame>
        <p:nvGraphicFramePr>
          <p:cNvPr id="285702" name="对象 285701"/>
          <p:cNvGraphicFramePr/>
          <p:nvPr/>
        </p:nvGraphicFramePr>
        <p:xfrm>
          <a:off x="4549775" y="2546350"/>
          <a:ext cx="1793875" cy="385763"/>
        </p:xfrm>
        <a:graphic>
          <a:graphicData uri="http://schemas.openxmlformats.org/presentationml/2006/ole">
            <mc:AlternateContent xmlns:mc="http://schemas.openxmlformats.org/markup-compatibility/2006">
              <mc:Choice xmlns:v="urn:schemas-microsoft-com:vml" Requires="v">
                <p:oleObj spid="_x0000_s21606" r:id="rId3" imgW="1866900" imgH="419100" progId="Equation.3">
                  <p:embed/>
                </p:oleObj>
              </mc:Choice>
              <mc:Fallback>
                <p:oleObj r:id="rId3" imgW="1866900" imgH="419100" progId="Equation.3">
                  <p:embed/>
                  <p:pic>
                    <p:nvPicPr>
                      <p:cNvPr id="0" name=""/>
                      <p:cNvPicPr/>
                      <p:nvPr/>
                    </p:nvPicPr>
                    <p:blipFill>
                      <a:blip r:embed="rId4">
                        <a:clrChange>
                          <a:clrFrom>
                            <a:srgbClr val="000000"/>
                          </a:clrFrom>
                          <a:clrTo>
                            <a:srgbClr val="D60093"/>
                          </a:clrTo>
                        </a:clrChange>
                      </a:blip>
                      <a:stretch>
                        <a:fillRect/>
                      </a:stretch>
                    </p:blipFill>
                    <p:spPr>
                      <a:xfrm>
                        <a:off x="4549775" y="2546350"/>
                        <a:ext cx="1793875" cy="385763"/>
                      </a:xfrm>
                      <a:prstGeom prst="rect">
                        <a:avLst/>
                      </a:prstGeom>
                      <a:noFill/>
                      <a:ln w="38100">
                        <a:noFill/>
                        <a:miter/>
                      </a:ln>
                    </p:spPr>
                  </p:pic>
                </p:oleObj>
              </mc:Fallback>
            </mc:AlternateContent>
          </a:graphicData>
        </a:graphic>
      </p:graphicFrame>
      <p:graphicFrame>
        <p:nvGraphicFramePr>
          <p:cNvPr id="285703" name="对象 285702"/>
          <p:cNvGraphicFramePr/>
          <p:nvPr/>
        </p:nvGraphicFramePr>
        <p:xfrm>
          <a:off x="2308225" y="2568575"/>
          <a:ext cx="1704975" cy="357188"/>
        </p:xfrm>
        <a:graphic>
          <a:graphicData uri="http://schemas.openxmlformats.org/presentationml/2006/ole">
            <mc:AlternateContent xmlns:mc="http://schemas.openxmlformats.org/markup-compatibility/2006">
              <mc:Choice xmlns:v="urn:schemas-microsoft-com:vml" Requires="v">
                <p:oleObj spid="_x0000_s21607" r:id="rId5" imgW="1852295" imgH="405765" progId="Equation.3">
                  <p:embed/>
                </p:oleObj>
              </mc:Choice>
              <mc:Fallback>
                <p:oleObj r:id="rId5" imgW="1852295" imgH="405765" progId="Equation.3">
                  <p:embed/>
                  <p:pic>
                    <p:nvPicPr>
                      <p:cNvPr id="0" name=""/>
                      <p:cNvPicPr/>
                      <p:nvPr/>
                    </p:nvPicPr>
                    <p:blipFill>
                      <a:blip r:embed="rId6">
                        <a:clrChange>
                          <a:clrFrom>
                            <a:srgbClr val="000000"/>
                          </a:clrFrom>
                          <a:clrTo>
                            <a:srgbClr val="D60093"/>
                          </a:clrTo>
                        </a:clrChange>
                      </a:blip>
                      <a:stretch>
                        <a:fillRect/>
                      </a:stretch>
                    </p:blipFill>
                    <p:spPr>
                      <a:xfrm>
                        <a:off x="2308225" y="2568575"/>
                        <a:ext cx="1704975" cy="357188"/>
                      </a:xfrm>
                      <a:prstGeom prst="rect">
                        <a:avLst/>
                      </a:prstGeom>
                      <a:noFill/>
                      <a:ln w="38100">
                        <a:noFill/>
                        <a:miter/>
                      </a:ln>
                    </p:spPr>
                  </p:pic>
                </p:oleObj>
              </mc:Fallback>
            </mc:AlternateContent>
          </a:graphicData>
        </a:graphic>
      </p:graphicFrame>
      <p:sp>
        <p:nvSpPr>
          <p:cNvPr id="285704" name="矩形 285703"/>
          <p:cNvSpPr/>
          <p:nvPr/>
        </p:nvSpPr>
        <p:spPr>
          <a:xfrm>
            <a:off x="563563" y="2919413"/>
            <a:ext cx="2168525" cy="792162"/>
          </a:xfrm>
          <a:prstGeom prst="rect">
            <a:avLst/>
          </a:prstGeom>
          <a:noFill/>
          <a:ln w="9525">
            <a:noFill/>
          </a:ln>
        </p:spPr>
        <p:txBody>
          <a:bodyPr lIns="0" tIns="0" rIns="0" bIns="0">
            <a:spAutoFit/>
          </a:bodyPr>
          <a:lstStyle/>
          <a:p>
            <a:pPr algn="ctr"/>
            <a:r>
              <a:rPr lang="zh-CN" altLang="en-US" sz="2800" b="1" dirty="0">
                <a:solidFill>
                  <a:schemeClr val="accent2"/>
                </a:solidFill>
                <a:latin typeface="Times New Roman" panose="02020603050405020304" pitchFamily="18" charset="0"/>
              </a:rPr>
              <a:t>设：</a:t>
            </a:r>
            <a:r>
              <a:rPr lang="zh-CN" altLang="en-US" b="1" dirty="0">
                <a:solidFill>
                  <a:schemeClr val="accent2"/>
                </a:solidFill>
                <a:latin typeface="Times New Roman" panose="02020603050405020304" pitchFamily="18" charset="0"/>
              </a:rPr>
              <a:t>自耦变压器的变比为</a:t>
            </a:r>
            <a:r>
              <a:rPr lang="en-US" altLang="zh-CN" b="1" i="1">
                <a:solidFill>
                  <a:srgbClr val="FF0066"/>
                </a:solidFill>
                <a:latin typeface="Times New Roman" panose="02020603050405020304" pitchFamily="18" charset="0"/>
              </a:rPr>
              <a:t>K</a:t>
            </a:r>
            <a:r>
              <a:rPr lang="en-US" altLang="zh-CN" b="1" baseline="-25000">
                <a:solidFill>
                  <a:srgbClr val="FF0066"/>
                </a:solidFill>
                <a:latin typeface="Times New Roman" panose="02020603050405020304" pitchFamily="18" charset="0"/>
              </a:rPr>
              <a:t>a</a:t>
            </a:r>
          </a:p>
        </p:txBody>
      </p:sp>
      <p:graphicFrame>
        <p:nvGraphicFramePr>
          <p:cNvPr id="285705" name="对象 285704"/>
          <p:cNvGraphicFramePr/>
          <p:nvPr/>
        </p:nvGraphicFramePr>
        <p:xfrm>
          <a:off x="3019425" y="2979738"/>
          <a:ext cx="4094163" cy="838200"/>
        </p:xfrm>
        <a:graphic>
          <a:graphicData uri="http://schemas.openxmlformats.org/presentationml/2006/ole">
            <mc:AlternateContent xmlns:mc="http://schemas.openxmlformats.org/markup-compatibility/2006">
              <mc:Choice xmlns:v="urn:schemas-microsoft-com:vml" Requires="v">
                <p:oleObj spid="_x0000_s21608" r:id="rId7" imgW="4227195" imgH="901065" progId="Equation.3">
                  <p:embed/>
                </p:oleObj>
              </mc:Choice>
              <mc:Fallback>
                <p:oleObj r:id="rId7" imgW="4227195" imgH="901065" progId="Equation.3">
                  <p:embed/>
                  <p:pic>
                    <p:nvPicPr>
                      <p:cNvPr id="0" name=""/>
                      <p:cNvPicPr/>
                      <p:nvPr/>
                    </p:nvPicPr>
                    <p:blipFill>
                      <a:blip r:embed="rId8">
                        <a:clrChange>
                          <a:clrFrom>
                            <a:srgbClr val="000000"/>
                          </a:clrFrom>
                          <a:clrTo>
                            <a:srgbClr val="D60093"/>
                          </a:clrTo>
                        </a:clrChange>
                      </a:blip>
                      <a:stretch>
                        <a:fillRect/>
                      </a:stretch>
                    </p:blipFill>
                    <p:spPr>
                      <a:xfrm>
                        <a:off x="3019425" y="2979738"/>
                        <a:ext cx="4094163" cy="838200"/>
                      </a:xfrm>
                      <a:prstGeom prst="rect">
                        <a:avLst/>
                      </a:prstGeom>
                      <a:noFill/>
                      <a:ln w="38100">
                        <a:noFill/>
                        <a:miter/>
                      </a:ln>
                    </p:spPr>
                  </p:pic>
                </p:oleObj>
              </mc:Fallback>
            </mc:AlternateContent>
          </a:graphicData>
        </a:graphic>
      </p:graphicFrame>
      <p:graphicFrame>
        <p:nvGraphicFramePr>
          <p:cNvPr id="285706" name="对象 285705"/>
          <p:cNvGraphicFramePr/>
          <p:nvPr/>
        </p:nvGraphicFramePr>
        <p:xfrm>
          <a:off x="2944813" y="3689350"/>
          <a:ext cx="2393950" cy="719138"/>
        </p:xfrm>
        <a:graphic>
          <a:graphicData uri="http://schemas.openxmlformats.org/presentationml/2006/ole">
            <mc:AlternateContent xmlns:mc="http://schemas.openxmlformats.org/markup-compatibility/2006">
              <mc:Choice xmlns:v="urn:schemas-microsoft-com:vml" Requires="v">
                <p:oleObj spid="_x0000_s21609" r:id="rId9" imgW="2881630" imgH="901065" progId="Equation.3">
                  <p:embed/>
                </p:oleObj>
              </mc:Choice>
              <mc:Fallback>
                <p:oleObj r:id="rId9" imgW="2881630" imgH="901065" progId="Equation.3">
                  <p:embed/>
                  <p:pic>
                    <p:nvPicPr>
                      <p:cNvPr id="0" name=""/>
                      <p:cNvPicPr/>
                      <p:nvPr/>
                    </p:nvPicPr>
                    <p:blipFill>
                      <a:blip r:embed="rId10">
                        <a:clrChange>
                          <a:clrFrom>
                            <a:srgbClr val="000000"/>
                          </a:clrFrom>
                          <a:clrTo>
                            <a:srgbClr val="996633"/>
                          </a:clrTo>
                        </a:clrChange>
                      </a:blip>
                      <a:stretch>
                        <a:fillRect/>
                      </a:stretch>
                    </p:blipFill>
                    <p:spPr>
                      <a:xfrm>
                        <a:off x="2944813" y="3689350"/>
                        <a:ext cx="2393950" cy="719138"/>
                      </a:xfrm>
                      <a:prstGeom prst="rect">
                        <a:avLst/>
                      </a:prstGeom>
                      <a:noFill/>
                      <a:ln w="38100">
                        <a:noFill/>
                        <a:miter/>
                      </a:ln>
                    </p:spPr>
                  </p:pic>
                </p:oleObj>
              </mc:Fallback>
            </mc:AlternateContent>
          </a:graphicData>
        </a:graphic>
      </p:graphicFrame>
      <p:sp>
        <p:nvSpPr>
          <p:cNvPr id="285707" name="矩形 285706"/>
          <p:cNvSpPr/>
          <p:nvPr/>
        </p:nvSpPr>
        <p:spPr>
          <a:xfrm>
            <a:off x="603250" y="3757613"/>
            <a:ext cx="2144713" cy="427037"/>
          </a:xfrm>
          <a:prstGeom prst="rect">
            <a:avLst/>
          </a:prstGeom>
          <a:noFill/>
          <a:ln w="9525">
            <a:noFill/>
          </a:ln>
        </p:spPr>
        <p:txBody>
          <a:bodyPr wrap="none" lIns="0" tIns="0" rIns="0" bIns="0" anchor="t" anchorCtr="0">
            <a:spAutoFit/>
          </a:bodyPr>
          <a:lstStyle/>
          <a:p>
            <a:pPr algn="ctr"/>
            <a:r>
              <a:rPr lang="zh-CN" altLang="en-US" sz="2800" b="1" dirty="0">
                <a:solidFill>
                  <a:srgbClr val="996633"/>
                </a:solidFill>
                <a:latin typeface="Times New Roman" panose="02020603050405020304" pitchFamily="18" charset="0"/>
              </a:rPr>
              <a:t>变压器抽头为</a:t>
            </a:r>
          </a:p>
        </p:txBody>
      </p:sp>
      <p:sp>
        <p:nvSpPr>
          <p:cNvPr id="285708" name="矩形 285707"/>
          <p:cNvSpPr/>
          <p:nvPr/>
        </p:nvSpPr>
        <p:spPr>
          <a:xfrm>
            <a:off x="5241925" y="3703638"/>
            <a:ext cx="3573463" cy="427037"/>
          </a:xfrm>
          <a:prstGeom prst="rect">
            <a:avLst/>
          </a:prstGeom>
          <a:noFill/>
          <a:ln w="9525">
            <a:noFill/>
          </a:ln>
        </p:spPr>
        <p:txBody>
          <a:bodyPr wrap="none" lIns="0" tIns="0" rIns="0" bIns="0" anchor="t" anchorCtr="0">
            <a:spAutoFit/>
          </a:bodyPr>
          <a:lstStyle/>
          <a:p>
            <a:pPr algn="ctr"/>
            <a:r>
              <a:rPr lang="zh-CN" altLang="en-US" sz="2800" b="1" dirty="0">
                <a:solidFill>
                  <a:srgbClr val="996633"/>
                </a:solidFill>
                <a:latin typeface="Times New Roman" panose="02020603050405020304" pitchFamily="18" charset="0"/>
              </a:rPr>
              <a:t>（抽头置于</a:t>
            </a:r>
            <a:r>
              <a:rPr lang="en-US" altLang="zh-CN" sz="2800" b="1">
                <a:solidFill>
                  <a:srgbClr val="996633"/>
                </a:solidFill>
                <a:latin typeface="Times New Roman" panose="02020603050405020304" pitchFamily="18" charset="0"/>
              </a:rPr>
              <a:t>60%</a:t>
            </a:r>
            <a:r>
              <a:rPr lang="zh-CN" altLang="en-US" sz="2800" b="1" dirty="0">
                <a:solidFill>
                  <a:srgbClr val="996633"/>
                </a:solidFill>
                <a:latin typeface="Times New Roman" panose="02020603050405020304" pitchFamily="18" charset="0"/>
              </a:rPr>
              <a:t>位置）</a:t>
            </a:r>
          </a:p>
        </p:txBody>
      </p:sp>
      <p:graphicFrame>
        <p:nvGraphicFramePr>
          <p:cNvPr id="285709" name="对象 285708"/>
          <p:cNvGraphicFramePr/>
          <p:nvPr/>
        </p:nvGraphicFramePr>
        <p:xfrm>
          <a:off x="728663" y="4389438"/>
          <a:ext cx="6219825" cy="409575"/>
        </p:xfrm>
        <a:graphic>
          <a:graphicData uri="http://schemas.openxmlformats.org/presentationml/2006/ole">
            <mc:AlternateContent xmlns:mc="http://schemas.openxmlformats.org/markup-compatibility/2006">
              <mc:Choice xmlns:v="urn:schemas-microsoft-com:vml" Requires="v">
                <p:oleObj spid="_x0000_s21610" r:id="rId11" imgW="6654800" imgH="457200" progId="Equation.3">
                  <p:embed/>
                </p:oleObj>
              </mc:Choice>
              <mc:Fallback>
                <p:oleObj r:id="rId11" imgW="6654800" imgH="457200" progId="Equation.3">
                  <p:embed/>
                  <p:pic>
                    <p:nvPicPr>
                      <p:cNvPr id="0" name=""/>
                      <p:cNvPicPr/>
                      <p:nvPr/>
                    </p:nvPicPr>
                    <p:blipFill>
                      <a:blip r:embed="rId12">
                        <a:clrChange>
                          <a:clrFrom>
                            <a:srgbClr val="000000"/>
                          </a:clrFrom>
                          <a:clrTo>
                            <a:srgbClr val="333399"/>
                          </a:clrTo>
                        </a:clrChange>
                      </a:blip>
                      <a:stretch>
                        <a:fillRect/>
                      </a:stretch>
                    </p:blipFill>
                    <p:spPr>
                      <a:xfrm>
                        <a:off x="728663" y="4389438"/>
                        <a:ext cx="6219825" cy="409575"/>
                      </a:xfrm>
                      <a:prstGeom prst="rect">
                        <a:avLst/>
                      </a:prstGeom>
                      <a:noFill/>
                      <a:ln w="38100">
                        <a:noFill/>
                        <a:miter/>
                      </a:ln>
                    </p:spPr>
                  </p:pic>
                </p:oleObj>
              </mc:Fallback>
            </mc:AlternateContent>
          </a:graphicData>
        </a:graphic>
      </p:graphicFrame>
      <p:graphicFrame>
        <p:nvGraphicFramePr>
          <p:cNvPr id="285710" name="对象 285709"/>
          <p:cNvGraphicFramePr/>
          <p:nvPr/>
        </p:nvGraphicFramePr>
        <p:xfrm>
          <a:off x="712788" y="4922838"/>
          <a:ext cx="5791200" cy="409575"/>
        </p:xfrm>
        <a:graphic>
          <a:graphicData uri="http://schemas.openxmlformats.org/presentationml/2006/ole">
            <mc:AlternateContent xmlns:mc="http://schemas.openxmlformats.org/markup-compatibility/2006">
              <mc:Choice xmlns:v="urn:schemas-microsoft-com:vml" Requires="v">
                <p:oleObj spid="_x0000_s21611" r:id="rId13" imgW="6197600" imgH="457200" progId="Equation.3">
                  <p:embed/>
                </p:oleObj>
              </mc:Choice>
              <mc:Fallback>
                <p:oleObj r:id="rId13" imgW="6197600" imgH="457200" progId="Equation.3">
                  <p:embed/>
                  <p:pic>
                    <p:nvPicPr>
                      <p:cNvPr id="0" name=""/>
                      <p:cNvPicPr/>
                      <p:nvPr/>
                    </p:nvPicPr>
                    <p:blipFill>
                      <a:blip r:embed="rId14">
                        <a:clrChange>
                          <a:clrFrom>
                            <a:srgbClr val="000000"/>
                          </a:clrFrom>
                          <a:clrTo>
                            <a:srgbClr val="333399"/>
                          </a:clrTo>
                        </a:clrChange>
                      </a:blip>
                      <a:stretch>
                        <a:fillRect/>
                      </a:stretch>
                    </p:blipFill>
                    <p:spPr>
                      <a:xfrm>
                        <a:off x="712788" y="4922838"/>
                        <a:ext cx="5791200" cy="409575"/>
                      </a:xfrm>
                      <a:prstGeom prst="rect">
                        <a:avLst/>
                      </a:prstGeom>
                      <a:noFill/>
                      <a:ln w="38100">
                        <a:noFill/>
                        <a:miter/>
                      </a:ln>
                    </p:spPr>
                  </p:pic>
                </p:oleObj>
              </mc:Fallback>
            </mc:AlternateContent>
          </a:graphicData>
        </a:graphic>
      </p:graphicFrame>
      <p:graphicFrame>
        <p:nvGraphicFramePr>
          <p:cNvPr id="285711" name="对象 285710"/>
          <p:cNvGraphicFramePr/>
          <p:nvPr/>
        </p:nvGraphicFramePr>
        <p:xfrm>
          <a:off x="492125" y="5399088"/>
          <a:ext cx="2505075" cy="365125"/>
        </p:xfrm>
        <a:graphic>
          <a:graphicData uri="http://schemas.openxmlformats.org/presentationml/2006/ole">
            <mc:AlternateContent xmlns:mc="http://schemas.openxmlformats.org/markup-compatibility/2006">
              <mc:Choice xmlns:v="urn:schemas-microsoft-com:vml" Requires="v">
                <p:oleObj spid="_x0000_s21612" r:id="rId15" imgW="2703830" imgH="393700" progId="Equation.3">
                  <p:embed/>
                </p:oleObj>
              </mc:Choice>
              <mc:Fallback>
                <p:oleObj r:id="rId15" imgW="2703830" imgH="393700" progId="Equation.3">
                  <p:embed/>
                  <p:pic>
                    <p:nvPicPr>
                      <p:cNvPr id="0" name=""/>
                      <p:cNvPicPr/>
                      <p:nvPr/>
                    </p:nvPicPr>
                    <p:blipFill>
                      <a:blip r:embed="rId16">
                        <a:clrChange>
                          <a:clrFrom>
                            <a:srgbClr val="000000"/>
                          </a:clrFrom>
                          <a:clrTo>
                            <a:srgbClr val="CC3399"/>
                          </a:clrTo>
                        </a:clrChange>
                      </a:blip>
                      <a:stretch>
                        <a:fillRect/>
                      </a:stretch>
                    </p:blipFill>
                    <p:spPr>
                      <a:xfrm>
                        <a:off x="492125" y="5399088"/>
                        <a:ext cx="2505075" cy="365125"/>
                      </a:xfrm>
                      <a:prstGeom prst="rect">
                        <a:avLst/>
                      </a:prstGeom>
                      <a:noFill/>
                      <a:ln w="38100">
                        <a:noFill/>
                        <a:miter/>
                      </a:ln>
                    </p:spPr>
                  </p:pic>
                </p:oleObj>
              </mc:Fallback>
            </mc:AlternateContent>
          </a:graphicData>
        </a:graphic>
      </p:graphicFrame>
      <p:graphicFrame>
        <p:nvGraphicFramePr>
          <p:cNvPr id="285712" name="对象 285711"/>
          <p:cNvGraphicFramePr/>
          <p:nvPr/>
        </p:nvGraphicFramePr>
        <p:xfrm>
          <a:off x="439738" y="5827713"/>
          <a:ext cx="2781300" cy="763587"/>
        </p:xfrm>
        <a:graphic>
          <a:graphicData uri="http://schemas.openxmlformats.org/presentationml/2006/ole">
            <mc:AlternateContent xmlns:mc="http://schemas.openxmlformats.org/markup-compatibility/2006">
              <mc:Choice xmlns:v="urn:schemas-microsoft-com:vml" Requires="v">
                <p:oleObj spid="_x0000_s21613" r:id="rId17" imgW="3110230" imgH="850265" progId="Equation.3">
                  <p:embed/>
                </p:oleObj>
              </mc:Choice>
              <mc:Fallback>
                <p:oleObj r:id="rId17" imgW="3110230" imgH="850265" progId="Equation.3">
                  <p:embed/>
                  <p:pic>
                    <p:nvPicPr>
                      <p:cNvPr id="0" name=""/>
                      <p:cNvPicPr/>
                      <p:nvPr/>
                    </p:nvPicPr>
                    <p:blipFill>
                      <a:blip r:embed="rId18">
                        <a:clrChange>
                          <a:clrFrom>
                            <a:srgbClr val="000000"/>
                          </a:clrFrom>
                          <a:clrTo>
                            <a:srgbClr val="CC3399"/>
                          </a:clrTo>
                        </a:clrChange>
                      </a:blip>
                      <a:stretch>
                        <a:fillRect/>
                      </a:stretch>
                    </p:blipFill>
                    <p:spPr>
                      <a:xfrm>
                        <a:off x="439738" y="5827713"/>
                        <a:ext cx="2781300" cy="763587"/>
                      </a:xfrm>
                      <a:prstGeom prst="rect">
                        <a:avLst/>
                      </a:prstGeom>
                      <a:noFill/>
                      <a:ln w="38100">
                        <a:noFill/>
                        <a:miter/>
                      </a:ln>
                    </p:spPr>
                  </p:pic>
                </p:oleObj>
              </mc:Fallback>
            </mc:AlternateContent>
          </a:graphicData>
        </a:graphic>
      </p:graphicFrame>
      <p:graphicFrame>
        <p:nvGraphicFramePr>
          <p:cNvPr id="285713" name="对象 285712"/>
          <p:cNvGraphicFramePr/>
          <p:nvPr/>
        </p:nvGraphicFramePr>
        <p:xfrm>
          <a:off x="3395663" y="5511800"/>
          <a:ext cx="5114925" cy="374650"/>
        </p:xfrm>
        <a:graphic>
          <a:graphicData uri="http://schemas.openxmlformats.org/presentationml/2006/ole">
            <mc:AlternateContent xmlns:mc="http://schemas.openxmlformats.org/markup-compatibility/2006">
              <mc:Choice xmlns:v="urn:schemas-microsoft-com:vml" Requires="v">
                <p:oleObj spid="_x0000_s21614" r:id="rId19" imgW="5473700" imgH="419100" progId="Equation.3">
                  <p:embed/>
                </p:oleObj>
              </mc:Choice>
              <mc:Fallback>
                <p:oleObj r:id="rId19" imgW="5473700" imgH="419100" progId="Equation.3">
                  <p:embed/>
                  <p:pic>
                    <p:nvPicPr>
                      <p:cNvPr id="0" name=""/>
                      <p:cNvPicPr/>
                      <p:nvPr/>
                    </p:nvPicPr>
                    <p:blipFill>
                      <a:blip r:embed="rId20">
                        <a:clrChange>
                          <a:clrFrom>
                            <a:srgbClr val="000000"/>
                          </a:clrFrom>
                          <a:clrTo>
                            <a:srgbClr val="000000"/>
                          </a:clrTo>
                        </a:clrChange>
                      </a:blip>
                      <a:stretch>
                        <a:fillRect/>
                      </a:stretch>
                    </p:blipFill>
                    <p:spPr>
                      <a:xfrm>
                        <a:off x="3395663" y="5511800"/>
                        <a:ext cx="5114925" cy="374650"/>
                      </a:xfrm>
                      <a:prstGeom prst="rect">
                        <a:avLst/>
                      </a:prstGeom>
                      <a:noFill/>
                      <a:ln w="38100">
                        <a:noFill/>
                        <a:miter/>
                      </a:ln>
                    </p:spPr>
                  </p:pic>
                </p:oleObj>
              </mc:Fallback>
            </mc:AlternateContent>
          </a:graphicData>
        </a:graphic>
      </p:graphicFrame>
      <p:graphicFrame>
        <p:nvGraphicFramePr>
          <p:cNvPr id="285714" name="对象 285713"/>
          <p:cNvGraphicFramePr/>
          <p:nvPr/>
        </p:nvGraphicFramePr>
        <p:xfrm>
          <a:off x="3378200" y="6026150"/>
          <a:ext cx="3892550" cy="374650"/>
        </p:xfrm>
        <a:graphic>
          <a:graphicData uri="http://schemas.openxmlformats.org/presentationml/2006/ole">
            <mc:AlternateContent xmlns:mc="http://schemas.openxmlformats.org/markup-compatibility/2006">
              <mc:Choice xmlns:v="urn:schemas-microsoft-com:vml" Requires="v">
                <p:oleObj spid="_x0000_s21615" r:id="rId21" imgW="4165600" imgH="419100" progId="Equation.3">
                  <p:embed/>
                </p:oleObj>
              </mc:Choice>
              <mc:Fallback>
                <p:oleObj r:id="rId21" imgW="4165600" imgH="419100" progId="Equation.3">
                  <p:embed/>
                  <p:pic>
                    <p:nvPicPr>
                      <p:cNvPr id="0" name=""/>
                      <p:cNvPicPr/>
                      <p:nvPr/>
                    </p:nvPicPr>
                    <p:blipFill>
                      <a:blip r:embed="rId22">
                        <a:clrChange>
                          <a:clrFrom>
                            <a:srgbClr val="000000"/>
                          </a:clrFrom>
                          <a:clrTo>
                            <a:srgbClr val="000000"/>
                          </a:clrTo>
                        </a:clrChange>
                      </a:blip>
                      <a:stretch>
                        <a:fillRect/>
                      </a:stretch>
                    </p:blipFill>
                    <p:spPr>
                      <a:xfrm>
                        <a:off x="3378200" y="6026150"/>
                        <a:ext cx="3892550" cy="374650"/>
                      </a:xfrm>
                      <a:prstGeom prst="rect">
                        <a:avLst/>
                      </a:prstGeom>
                      <a:noFill/>
                      <a:ln w="38100">
                        <a:noFill/>
                        <a:miter/>
                      </a:ln>
                    </p:spPr>
                  </p:pic>
                </p:oleObj>
              </mc:Fallback>
            </mc:AlternateContent>
          </a:graphicData>
        </a:graphic>
      </p:graphicFrame>
      <p:sp>
        <p:nvSpPr>
          <p:cNvPr id="19"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864544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5700">
                                            <p:txEl>
                                              <p:pRg st="0" end="0"/>
                                            </p:txEl>
                                          </p:spTgt>
                                        </p:tgtEl>
                                        <p:attrNameLst>
                                          <p:attrName>style.visibility</p:attrName>
                                        </p:attrNameLst>
                                      </p:cBhvr>
                                      <p:to>
                                        <p:strVal val="visible"/>
                                      </p:to>
                                    </p:set>
                                    <p:animEffect transition="in" filter="wipe(left)">
                                      <p:cBhvr>
                                        <p:cTn id="7" dur="500"/>
                                        <p:tgtEl>
                                          <p:spTgt spid="2857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5701">
                                            <p:txEl>
                                              <p:pRg st="0" end="0"/>
                                            </p:txEl>
                                          </p:spTgt>
                                        </p:tgtEl>
                                        <p:attrNameLst>
                                          <p:attrName>style.visibility</p:attrName>
                                        </p:attrNameLst>
                                      </p:cBhvr>
                                      <p:to>
                                        <p:strVal val="visible"/>
                                      </p:to>
                                    </p:set>
                                    <p:animEffect transition="in" filter="wipe(left)">
                                      <p:cBhvr>
                                        <p:cTn id="12" dur="500"/>
                                        <p:tgtEl>
                                          <p:spTgt spid="28570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285703"/>
                                        </p:tgtEl>
                                        <p:attrNameLst>
                                          <p:attrName>style.visibility</p:attrName>
                                        </p:attrNameLst>
                                      </p:cBhvr>
                                      <p:to>
                                        <p:strVal val="visible"/>
                                      </p:to>
                                    </p:set>
                                    <p:animEffect transition="in" filter="barn(outHorizontal)">
                                      <p:cBhvr>
                                        <p:cTn id="17" dur="500"/>
                                        <p:tgtEl>
                                          <p:spTgt spid="28570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285702"/>
                                        </p:tgtEl>
                                        <p:attrNameLst>
                                          <p:attrName>style.visibility</p:attrName>
                                        </p:attrNameLst>
                                      </p:cBhvr>
                                      <p:to>
                                        <p:strVal val="visible"/>
                                      </p:to>
                                    </p:set>
                                    <p:animEffect transition="in" filter="barn(outHorizontal)">
                                      <p:cBhvr>
                                        <p:cTn id="22" dur="500"/>
                                        <p:tgtEl>
                                          <p:spTgt spid="28570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85704">
                                            <p:txEl>
                                              <p:pRg st="0" end="0"/>
                                            </p:txEl>
                                          </p:spTgt>
                                        </p:tgtEl>
                                        <p:attrNameLst>
                                          <p:attrName>style.visibility</p:attrName>
                                        </p:attrNameLst>
                                      </p:cBhvr>
                                      <p:to>
                                        <p:strVal val="visible"/>
                                      </p:to>
                                    </p:set>
                                    <p:animEffect transition="in" filter="wipe(left)">
                                      <p:cBhvr>
                                        <p:cTn id="27" dur="300"/>
                                        <p:tgtEl>
                                          <p:spTgt spid="28570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nodeType="clickEffect">
                                  <p:stCondLst>
                                    <p:cond delay="0"/>
                                  </p:stCondLst>
                                  <p:childTnLst>
                                    <p:set>
                                      <p:cBhvr>
                                        <p:cTn id="31" dur="1" fill="hold">
                                          <p:stCondLst>
                                            <p:cond delay="0"/>
                                          </p:stCondLst>
                                        </p:cTn>
                                        <p:tgtEl>
                                          <p:spTgt spid="285705"/>
                                        </p:tgtEl>
                                        <p:attrNameLst>
                                          <p:attrName>style.visibility</p:attrName>
                                        </p:attrNameLst>
                                      </p:cBhvr>
                                      <p:to>
                                        <p:strVal val="visible"/>
                                      </p:to>
                                    </p:set>
                                    <p:animEffect transition="in" filter="barn(outHorizontal)">
                                      <p:cBhvr>
                                        <p:cTn id="32" dur="500"/>
                                        <p:tgtEl>
                                          <p:spTgt spid="28570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85707">
                                            <p:txEl>
                                              <p:pRg st="0" end="0"/>
                                            </p:txEl>
                                          </p:spTgt>
                                        </p:tgtEl>
                                        <p:attrNameLst>
                                          <p:attrName>style.visibility</p:attrName>
                                        </p:attrNameLst>
                                      </p:cBhvr>
                                      <p:to>
                                        <p:strVal val="visible"/>
                                      </p:to>
                                    </p:set>
                                    <p:animEffect transition="in" filter="wipe(left)">
                                      <p:cBhvr>
                                        <p:cTn id="37" dur="500"/>
                                        <p:tgtEl>
                                          <p:spTgt spid="28570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42" fill="hold" nodeType="clickEffect">
                                  <p:stCondLst>
                                    <p:cond delay="0"/>
                                  </p:stCondLst>
                                  <p:childTnLst>
                                    <p:set>
                                      <p:cBhvr>
                                        <p:cTn id="41" dur="1" fill="hold">
                                          <p:stCondLst>
                                            <p:cond delay="0"/>
                                          </p:stCondLst>
                                        </p:cTn>
                                        <p:tgtEl>
                                          <p:spTgt spid="285706"/>
                                        </p:tgtEl>
                                        <p:attrNameLst>
                                          <p:attrName>style.visibility</p:attrName>
                                        </p:attrNameLst>
                                      </p:cBhvr>
                                      <p:to>
                                        <p:strVal val="visible"/>
                                      </p:to>
                                    </p:set>
                                    <p:animEffect transition="in" filter="barn(outHorizontal)">
                                      <p:cBhvr>
                                        <p:cTn id="42" dur="500"/>
                                        <p:tgtEl>
                                          <p:spTgt spid="28570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85708">
                                            <p:txEl>
                                              <p:pRg st="0" end="0"/>
                                            </p:txEl>
                                          </p:spTgt>
                                        </p:tgtEl>
                                        <p:attrNameLst>
                                          <p:attrName>style.visibility</p:attrName>
                                        </p:attrNameLst>
                                      </p:cBhvr>
                                      <p:to>
                                        <p:strVal val="visible"/>
                                      </p:to>
                                    </p:set>
                                    <p:animEffect transition="in" filter="wipe(left)">
                                      <p:cBhvr>
                                        <p:cTn id="47" dur="500"/>
                                        <p:tgtEl>
                                          <p:spTgt spid="285708">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42" fill="hold" nodeType="clickEffect">
                                  <p:stCondLst>
                                    <p:cond delay="0"/>
                                  </p:stCondLst>
                                  <p:childTnLst>
                                    <p:set>
                                      <p:cBhvr>
                                        <p:cTn id="51" dur="1" fill="hold">
                                          <p:stCondLst>
                                            <p:cond delay="0"/>
                                          </p:stCondLst>
                                        </p:cTn>
                                        <p:tgtEl>
                                          <p:spTgt spid="285709"/>
                                        </p:tgtEl>
                                        <p:attrNameLst>
                                          <p:attrName>style.visibility</p:attrName>
                                        </p:attrNameLst>
                                      </p:cBhvr>
                                      <p:to>
                                        <p:strVal val="visible"/>
                                      </p:to>
                                    </p:set>
                                    <p:animEffect transition="in" filter="barn(outHorizontal)">
                                      <p:cBhvr>
                                        <p:cTn id="52" dur="500"/>
                                        <p:tgtEl>
                                          <p:spTgt spid="285709"/>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42" fill="hold" nodeType="clickEffect">
                                  <p:stCondLst>
                                    <p:cond delay="0"/>
                                  </p:stCondLst>
                                  <p:childTnLst>
                                    <p:set>
                                      <p:cBhvr>
                                        <p:cTn id="56" dur="1" fill="hold">
                                          <p:stCondLst>
                                            <p:cond delay="0"/>
                                          </p:stCondLst>
                                        </p:cTn>
                                        <p:tgtEl>
                                          <p:spTgt spid="285710"/>
                                        </p:tgtEl>
                                        <p:attrNameLst>
                                          <p:attrName>style.visibility</p:attrName>
                                        </p:attrNameLst>
                                      </p:cBhvr>
                                      <p:to>
                                        <p:strVal val="visible"/>
                                      </p:to>
                                    </p:set>
                                    <p:animEffect transition="in" filter="barn(outHorizontal)">
                                      <p:cBhvr>
                                        <p:cTn id="57" dur="500"/>
                                        <p:tgtEl>
                                          <p:spTgt spid="2857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285711"/>
                                        </p:tgtEl>
                                        <p:attrNameLst>
                                          <p:attrName>style.visibility</p:attrName>
                                        </p:attrNameLst>
                                      </p:cBhvr>
                                      <p:to>
                                        <p:strVal val="visible"/>
                                      </p:to>
                                    </p:set>
                                    <p:animEffect transition="in" filter="wipe(left)">
                                      <p:cBhvr>
                                        <p:cTn id="62" dur="500"/>
                                        <p:tgtEl>
                                          <p:spTgt spid="28571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285712"/>
                                        </p:tgtEl>
                                        <p:attrNameLst>
                                          <p:attrName>style.visibility</p:attrName>
                                        </p:attrNameLst>
                                      </p:cBhvr>
                                      <p:to>
                                        <p:strVal val="visible"/>
                                      </p:to>
                                    </p:set>
                                    <p:animEffect transition="in" filter="wipe(left)">
                                      <p:cBhvr>
                                        <p:cTn id="67" dur="500"/>
                                        <p:tgtEl>
                                          <p:spTgt spid="285712"/>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42" fill="hold" nodeType="clickEffect">
                                  <p:stCondLst>
                                    <p:cond delay="0"/>
                                  </p:stCondLst>
                                  <p:childTnLst>
                                    <p:set>
                                      <p:cBhvr>
                                        <p:cTn id="71" dur="1" fill="hold">
                                          <p:stCondLst>
                                            <p:cond delay="0"/>
                                          </p:stCondLst>
                                        </p:cTn>
                                        <p:tgtEl>
                                          <p:spTgt spid="285713"/>
                                        </p:tgtEl>
                                        <p:attrNameLst>
                                          <p:attrName>style.visibility</p:attrName>
                                        </p:attrNameLst>
                                      </p:cBhvr>
                                      <p:to>
                                        <p:strVal val="visible"/>
                                      </p:to>
                                    </p:set>
                                    <p:animEffect transition="in" filter="barn(outHorizontal)">
                                      <p:cBhvr>
                                        <p:cTn id="72" dur="500"/>
                                        <p:tgtEl>
                                          <p:spTgt spid="285713"/>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42" fill="hold" nodeType="clickEffect">
                                  <p:stCondLst>
                                    <p:cond delay="0"/>
                                  </p:stCondLst>
                                  <p:childTnLst>
                                    <p:set>
                                      <p:cBhvr>
                                        <p:cTn id="76" dur="1" fill="hold">
                                          <p:stCondLst>
                                            <p:cond delay="0"/>
                                          </p:stCondLst>
                                        </p:cTn>
                                        <p:tgtEl>
                                          <p:spTgt spid="285714"/>
                                        </p:tgtEl>
                                        <p:attrNameLst>
                                          <p:attrName>style.visibility</p:attrName>
                                        </p:attrNameLst>
                                      </p:cBhvr>
                                      <p:to>
                                        <p:strVal val="visible"/>
                                      </p:to>
                                    </p:set>
                                    <p:animEffect transition="in" filter="barn(outHorizontal)">
                                      <p:cBhvr>
                                        <p:cTn id="77" dur="500"/>
                                        <p:tgtEl>
                                          <p:spTgt spid="285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00" grpId="0" build="p"/>
      <p:bldP spid="285701" grpId="0" build="p"/>
      <p:bldP spid="285704" grpId="0" build="p"/>
      <p:bldP spid="285707" grpId="0" build="p"/>
      <p:bldP spid="285708"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22" name="组合 286721"/>
          <p:cNvGrpSpPr/>
          <p:nvPr/>
        </p:nvGrpSpPr>
        <p:grpSpPr>
          <a:xfrm>
            <a:off x="5511800" y="2227263"/>
            <a:ext cx="1789113" cy="1193800"/>
            <a:chOff x="3352" y="1451"/>
            <a:chExt cx="1127" cy="752"/>
          </a:xfrm>
        </p:grpSpPr>
        <p:sp>
          <p:nvSpPr>
            <p:cNvPr id="286723" name="椭圆 286722"/>
            <p:cNvSpPr/>
            <p:nvPr/>
          </p:nvSpPr>
          <p:spPr>
            <a:xfrm>
              <a:off x="3352" y="1451"/>
              <a:ext cx="721" cy="752"/>
            </a:xfrm>
            <a:prstGeom prst="ellipse">
              <a:avLst/>
            </a:prstGeom>
            <a:solidFill>
              <a:srgbClr val="E1EBE7">
                <a:alpha val="50000"/>
              </a:srgbClr>
            </a:solidFill>
            <a:ln w="38100" cap="flat" cmpd="sng">
              <a:solidFill>
                <a:srgbClr val="006600"/>
              </a:solidFill>
              <a:prstDash val="solid"/>
              <a:headEnd type="none" w="med" len="med"/>
              <a:tailEnd type="none" w="med" len="med"/>
            </a:ln>
          </p:spPr>
          <p:txBody>
            <a:bodyPr/>
            <a:lstStyle/>
            <a:p>
              <a:endParaRPr lang="zh-CN" altLang="en-US"/>
            </a:p>
          </p:txBody>
        </p:sp>
        <p:sp>
          <p:nvSpPr>
            <p:cNvPr id="286724" name="椭圆 286723"/>
            <p:cNvSpPr/>
            <p:nvPr/>
          </p:nvSpPr>
          <p:spPr>
            <a:xfrm>
              <a:off x="3653" y="1481"/>
              <a:ext cx="136" cy="130"/>
            </a:xfrm>
            <a:prstGeom prst="ellipse">
              <a:avLst/>
            </a:prstGeom>
            <a:solidFill>
              <a:srgbClr val="FFFFFF"/>
            </a:solidFill>
            <a:ln w="28575" cap="flat" cmpd="sng">
              <a:solidFill>
                <a:schemeClr val="tx1"/>
              </a:solidFill>
              <a:prstDash val="solid"/>
              <a:headEnd type="none" w="med" len="med"/>
              <a:tailEnd type="none" w="med" len="med"/>
            </a:ln>
          </p:spPr>
          <p:txBody>
            <a:bodyPr/>
            <a:lstStyle/>
            <a:p>
              <a:endParaRPr lang="zh-CN" altLang="en-US"/>
            </a:p>
          </p:txBody>
        </p:sp>
        <p:sp>
          <p:nvSpPr>
            <p:cNvPr id="286725" name="椭圆 286724"/>
            <p:cNvSpPr/>
            <p:nvPr/>
          </p:nvSpPr>
          <p:spPr>
            <a:xfrm>
              <a:off x="3650" y="2048"/>
              <a:ext cx="136" cy="130"/>
            </a:xfrm>
            <a:prstGeom prst="ellipse">
              <a:avLst/>
            </a:prstGeom>
            <a:solidFill>
              <a:srgbClr val="FFFFFF"/>
            </a:solidFill>
            <a:ln w="28575" cap="flat" cmpd="sng">
              <a:solidFill>
                <a:schemeClr val="tx1"/>
              </a:solidFill>
              <a:prstDash val="solid"/>
              <a:headEnd type="none" w="med" len="med"/>
              <a:tailEnd type="none" w="med" len="med"/>
            </a:ln>
          </p:spPr>
          <p:txBody>
            <a:bodyPr/>
            <a:lstStyle/>
            <a:p>
              <a:endParaRPr lang="zh-CN" altLang="en-US"/>
            </a:p>
          </p:txBody>
        </p:sp>
        <p:grpSp>
          <p:nvGrpSpPr>
            <p:cNvPr id="286726" name="组合 286725"/>
            <p:cNvGrpSpPr/>
            <p:nvPr/>
          </p:nvGrpSpPr>
          <p:grpSpPr>
            <a:xfrm>
              <a:off x="4033" y="1681"/>
              <a:ext cx="446" cy="346"/>
              <a:chOff x="4645" y="1393"/>
              <a:chExt cx="446" cy="346"/>
            </a:xfrm>
          </p:grpSpPr>
          <p:sp>
            <p:nvSpPr>
              <p:cNvPr id="286727" name="任意多边形 286726"/>
              <p:cNvSpPr/>
              <p:nvPr/>
            </p:nvSpPr>
            <p:spPr>
              <a:xfrm rot="3296764" flipV="1">
                <a:off x="4645" y="1447"/>
                <a:ext cx="253" cy="253"/>
              </a:xfrm>
              <a:custGeom>
                <a:avLst/>
                <a:gdLst/>
                <a:ahLst/>
                <a:cxnLst/>
                <a:rect l="0" t="0" r="0" b="0"/>
                <a:pathLst>
                  <a:path w="289" h="322">
                    <a:moveTo>
                      <a:pt x="0" y="322"/>
                    </a:moveTo>
                    <a:cubicBezTo>
                      <a:pt x="87" y="288"/>
                      <a:pt x="175" y="254"/>
                      <a:pt x="223" y="200"/>
                    </a:cubicBezTo>
                    <a:cubicBezTo>
                      <a:pt x="271" y="146"/>
                      <a:pt x="278" y="33"/>
                      <a:pt x="289" y="0"/>
                    </a:cubicBezTo>
                  </a:path>
                </a:pathLst>
              </a:custGeom>
              <a:noFill/>
              <a:ln w="28575" cap="flat" cmpd="sng">
                <a:solidFill>
                  <a:srgbClr val="FF0000">
                    <a:alpha val="100000"/>
                  </a:srgbClr>
                </a:solidFill>
                <a:prstDash val="solid"/>
                <a:headEnd type="none" w="med" len="med"/>
                <a:tailEnd type="stealth" w="med" len="lg"/>
              </a:ln>
            </p:spPr>
            <p:txBody>
              <a:bodyPr/>
              <a:lstStyle/>
              <a:p>
                <a:endParaRPr lang="zh-CN" altLang="en-US"/>
              </a:p>
            </p:txBody>
          </p:sp>
          <p:sp>
            <p:nvSpPr>
              <p:cNvPr id="286728" name="文本框 286727"/>
              <p:cNvSpPr txBox="1"/>
              <p:nvPr/>
            </p:nvSpPr>
            <p:spPr>
              <a:xfrm>
                <a:off x="4931" y="1393"/>
                <a:ext cx="160" cy="346"/>
              </a:xfrm>
              <a:prstGeom prst="rect">
                <a:avLst/>
              </a:prstGeom>
              <a:noFill/>
              <a:ln w="9525">
                <a:noFill/>
              </a:ln>
            </p:spPr>
            <p:txBody>
              <a:bodyPr wrap="none" lIns="0" tIns="0" rIns="0" bIns="0" anchor="ctr" anchorCtr="0">
                <a:spAutoFit/>
              </a:bodyPr>
              <a:lstStyle/>
              <a:p>
                <a:pPr algn="ctr"/>
                <a:r>
                  <a:rPr lang="en-US" altLang="zh-CN" sz="3600" b="1" i="1">
                    <a:solidFill>
                      <a:srgbClr val="FF0000"/>
                    </a:solidFill>
                    <a:latin typeface="Times New Roman" panose="02020603050405020304" pitchFamily="18" charset="0"/>
                    <a:ea typeface="黑体" panose="02010609060101010101" pitchFamily="49" charset="-122"/>
                  </a:rPr>
                  <a:t>n</a:t>
                </a:r>
              </a:p>
            </p:txBody>
          </p:sp>
        </p:grpSp>
      </p:grpSp>
      <p:sp>
        <p:nvSpPr>
          <p:cNvPr id="286729" name="矩形 286728"/>
          <p:cNvSpPr/>
          <p:nvPr/>
        </p:nvSpPr>
        <p:spPr>
          <a:xfrm>
            <a:off x="387350" y="384175"/>
            <a:ext cx="7131050" cy="549275"/>
          </a:xfrm>
          <a:prstGeom prst="rect">
            <a:avLst/>
          </a:prstGeom>
          <a:noFill/>
          <a:ln w="9525">
            <a:noFill/>
          </a:ln>
        </p:spPr>
        <p:txBody>
          <a:bodyPr lIns="0" tIns="0" rIns="0" bIns="0">
            <a:spAutoFit/>
          </a:bodyPr>
          <a:lstStyle/>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6.3.2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电动机的制动控制</a:t>
            </a:r>
          </a:p>
        </p:txBody>
      </p:sp>
      <p:sp>
        <p:nvSpPr>
          <p:cNvPr id="286730" name="文本框 286729"/>
          <p:cNvSpPr txBox="1"/>
          <p:nvPr/>
        </p:nvSpPr>
        <p:spPr>
          <a:xfrm>
            <a:off x="419100" y="990600"/>
            <a:ext cx="2819400" cy="427038"/>
          </a:xfrm>
          <a:prstGeom prst="rect">
            <a:avLst/>
          </a:prstGeom>
          <a:noFill/>
          <a:ln w="9525">
            <a:noFill/>
          </a:ln>
        </p:spPr>
        <p:txBody>
          <a:bodyPr lIns="0" tIns="0" rIns="0" bIns="0">
            <a:spAutoFit/>
          </a:bodyPr>
          <a:lstStyle/>
          <a:p>
            <a:pPr algn="just" eaLnBrk="0" hangingPunct="0"/>
            <a:r>
              <a:rPr lang="en-US" altLang="zh-CN" sz="2800" b="1">
                <a:solidFill>
                  <a:srgbClr val="FF0066"/>
                </a:solidFill>
                <a:latin typeface="Times New Roman" panose="02020603050405020304" pitchFamily="18" charset="0"/>
              </a:rPr>
              <a:t>1. </a:t>
            </a:r>
            <a:r>
              <a:rPr lang="zh-CN" altLang="en-US" sz="2800" b="1" dirty="0">
                <a:solidFill>
                  <a:srgbClr val="FF0066"/>
                </a:solidFill>
                <a:latin typeface="Times New Roman" panose="02020603050405020304" pitchFamily="18" charset="0"/>
              </a:rPr>
              <a:t>能耗制动</a:t>
            </a:r>
            <a:endParaRPr lang="zh-CN" altLang="en-US" sz="2800" b="1" dirty="0">
              <a:solidFill>
                <a:srgbClr val="FF0066"/>
              </a:solidFill>
              <a:latin typeface="宋体" panose="02010600030101010101" pitchFamily="2" charset="-122"/>
            </a:endParaRPr>
          </a:p>
        </p:txBody>
      </p:sp>
      <p:sp>
        <p:nvSpPr>
          <p:cNvPr id="286731" name="椭圆形标注 286730"/>
          <p:cNvSpPr/>
          <p:nvPr/>
        </p:nvSpPr>
        <p:spPr>
          <a:xfrm>
            <a:off x="3152775" y="1422400"/>
            <a:ext cx="1562100" cy="984250"/>
          </a:xfrm>
          <a:prstGeom prst="wedgeEllipseCallout">
            <a:avLst>
              <a:gd name="adj1" fmla="val -74593"/>
              <a:gd name="adj2" fmla="val 74032"/>
            </a:avLst>
          </a:prstGeom>
          <a:solidFill>
            <a:srgbClr val="FFFFCC"/>
          </a:solidFill>
          <a:ln w="9525" cap="flat" cmpd="sng">
            <a:solidFill>
              <a:srgbClr val="CC9900"/>
            </a:solidFill>
            <a:prstDash val="solid"/>
            <a:miter/>
            <a:headEnd type="none" w="med" len="med"/>
            <a:tailEnd type="none" w="med" len="med"/>
          </a:ln>
        </p:spPr>
        <p:txBody>
          <a:bodyPr lIns="0" tIns="0" rIns="0" bIns="0"/>
          <a:lstStyle/>
          <a:p>
            <a:pPr algn="ctr" eaLnBrk="0" hangingPunct="0"/>
            <a:r>
              <a:rPr lang="zh-CN" altLang="en-US" b="1" dirty="0">
                <a:solidFill>
                  <a:srgbClr val="996600"/>
                </a:solidFill>
                <a:latin typeface="Times New Roman" panose="02020603050405020304" pitchFamily="18" charset="0"/>
              </a:rPr>
              <a:t>调节制动电流</a:t>
            </a:r>
            <a:endParaRPr lang="zh-CN" altLang="en-US" b="1">
              <a:solidFill>
                <a:srgbClr val="996600"/>
              </a:solidFill>
              <a:latin typeface="Times New Roman" panose="02020603050405020304" pitchFamily="18" charset="0"/>
            </a:endParaRPr>
          </a:p>
        </p:txBody>
      </p:sp>
      <p:grpSp>
        <p:nvGrpSpPr>
          <p:cNvPr id="286732" name="组合 286731"/>
          <p:cNvGrpSpPr/>
          <p:nvPr/>
        </p:nvGrpSpPr>
        <p:grpSpPr>
          <a:xfrm>
            <a:off x="1989138" y="2419350"/>
            <a:ext cx="2106612" cy="1482725"/>
            <a:chOff x="905" y="1596"/>
            <a:chExt cx="1327" cy="934"/>
          </a:xfrm>
        </p:grpSpPr>
        <p:grpSp>
          <p:nvGrpSpPr>
            <p:cNvPr id="286733" name="组合 286732"/>
            <p:cNvGrpSpPr/>
            <p:nvPr/>
          </p:nvGrpSpPr>
          <p:grpSpPr>
            <a:xfrm>
              <a:off x="905" y="1596"/>
              <a:ext cx="1327" cy="934"/>
              <a:chOff x="917" y="2208"/>
              <a:chExt cx="1327" cy="934"/>
            </a:xfrm>
          </p:grpSpPr>
          <p:sp>
            <p:nvSpPr>
              <p:cNvPr id="286734" name="直接连接符 286733"/>
              <p:cNvSpPr/>
              <p:nvPr/>
            </p:nvSpPr>
            <p:spPr>
              <a:xfrm rot="-5400000" flipV="1">
                <a:off x="1284" y="2052"/>
                <a:ext cx="12" cy="747"/>
              </a:xfrm>
              <a:prstGeom prst="line">
                <a:avLst/>
              </a:prstGeom>
              <a:ln w="28575" cap="flat" cmpd="sng">
                <a:solidFill>
                  <a:schemeClr val="tx1"/>
                </a:solidFill>
                <a:prstDash val="solid"/>
                <a:headEnd type="none" w="med" len="med"/>
                <a:tailEnd type="none" w="sm" len="lg"/>
              </a:ln>
            </p:spPr>
          </p:sp>
          <p:sp>
            <p:nvSpPr>
              <p:cNvPr id="286735" name="直接连接符 286734"/>
              <p:cNvSpPr/>
              <p:nvPr/>
            </p:nvSpPr>
            <p:spPr>
              <a:xfrm>
                <a:off x="1320" y="2208"/>
                <a:ext cx="264" cy="1"/>
              </a:xfrm>
              <a:prstGeom prst="line">
                <a:avLst/>
              </a:prstGeom>
              <a:ln w="28575" cap="flat" cmpd="sng">
                <a:solidFill>
                  <a:schemeClr val="tx1"/>
                </a:solidFill>
                <a:prstDash val="solid"/>
                <a:headEnd type="none" w="med" len="med"/>
                <a:tailEnd type="none" w="med" len="med"/>
              </a:ln>
            </p:spPr>
          </p:sp>
          <p:sp>
            <p:nvSpPr>
              <p:cNvPr id="286736" name="矩形 286735"/>
              <p:cNvSpPr/>
              <p:nvPr/>
            </p:nvSpPr>
            <p:spPr>
              <a:xfrm rot="-5400000">
                <a:off x="1291" y="2308"/>
                <a:ext cx="106" cy="235"/>
              </a:xfrm>
              <a:prstGeom prst="rect">
                <a:avLst/>
              </a:prstGeom>
              <a:gradFill rotWithShape="0">
                <a:gsLst>
                  <a:gs pos="0">
                    <a:srgbClr val="FFCC99"/>
                  </a:gs>
                  <a:gs pos="100000">
                    <a:srgbClr val="FFFFFF"/>
                  </a:gs>
                </a:gsLst>
                <a:lin ang="5400000" scaled="1"/>
                <a:tileRect/>
              </a:gradFill>
              <a:ln w="38100" cap="flat" cmpd="sng">
                <a:solidFill>
                  <a:schemeClr val="tx2"/>
                </a:solidFill>
                <a:prstDash val="solid"/>
                <a:miter/>
                <a:headEnd type="none" w="med" len="med"/>
                <a:tailEnd type="none" w="med" len="med"/>
              </a:ln>
            </p:spPr>
            <p:txBody>
              <a:bodyPr/>
              <a:lstStyle/>
              <a:p>
                <a:endParaRPr lang="zh-CN" altLang="en-US"/>
              </a:p>
            </p:txBody>
          </p:sp>
          <p:sp>
            <p:nvSpPr>
              <p:cNvPr id="286737" name="直接连接符 286736"/>
              <p:cNvSpPr/>
              <p:nvPr/>
            </p:nvSpPr>
            <p:spPr>
              <a:xfrm>
                <a:off x="1572" y="2208"/>
                <a:ext cx="0" cy="240"/>
              </a:xfrm>
              <a:prstGeom prst="line">
                <a:avLst/>
              </a:prstGeom>
              <a:ln w="28575" cap="flat" cmpd="sng">
                <a:solidFill>
                  <a:schemeClr val="tx1"/>
                </a:solidFill>
                <a:prstDash val="solid"/>
                <a:headEnd type="none" w="med" len="med"/>
                <a:tailEnd type="none" w="med" len="med"/>
              </a:ln>
            </p:spPr>
          </p:sp>
          <p:sp>
            <p:nvSpPr>
              <p:cNvPr id="286738" name="直接连接符 286737"/>
              <p:cNvSpPr/>
              <p:nvPr/>
            </p:nvSpPr>
            <p:spPr>
              <a:xfrm rot="5400000">
                <a:off x="1431" y="2595"/>
                <a:ext cx="0" cy="549"/>
              </a:xfrm>
              <a:prstGeom prst="line">
                <a:avLst/>
              </a:prstGeom>
              <a:ln w="28575" cap="flat" cmpd="sng">
                <a:solidFill>
                  <a:schemeClr val="tx1"/>
                </a:solidFill>
                <a:prstDash val="solid"/>
                <a:headEnd type="none" w="med" len="med"/>
                <a:tailEnd type="none" w="sm" len="lg"/>
              </a:ln>
            </p:spPr>
          </p:sp>
          <p:sp>
            <p:nvSpPr>
              <p:cNvPr id="286739" name="文本框 286738"/>
              <p:cNvSpPr txBox="1"/>
              <p:nvPr/>
            </p:nvSpPr>
            <p:spPr>
              <a:xfrm>
                <a:off x="1216" y="2508"/>
                <a:ext cx="192" cy="173"/>
              </a:xfrm>
              <a:prstGeom prst="rect">
                <a:avLst/>
              </a:prstGeom>
              <a:noFill/>
              <a:ln w="9525">
                <a:noFill/>
              </a:ln>
            </p:spPr>
            <p:txBody>
              <a:bodyPr wrap="none" lIns="0" tIns="0" rIns="0" bIns="0" anchor="t" anchorCtr="0">
                <a:spAutoFit/>
              </a:bodyPr>
              <a:lstStyle/>
              <a:p>
                <a:pPr eaLnBrk="0" hangingPunct="0"/>
                <a:r>
                  <a:rPr lang="en-US" altLang="zh-CN" sz="1800" b="1">
                    <a:solidFill>
                      <a:srgbClr val="006600"/>
                    </a:solidFill>
                    <a:latin typeface="Times New Roman" panose="02020603050405020304" pitchFamily="18" charset="0"/>
                  </a:rPr>
                  <a:t>RP</a:t>
                </a:r>
              </a:p>
            </p:txBody>
          </p:sp>
          <p:sp>
            <p:nvSpPr>
              <p:cNvPr id="286740" name="直接连接符 286739"/>
              <p:cNvSpPr/>
              <p:nvPr/>
            </p:nvSpPr>
            <p:spPr>
              <a:xfrm flipH="1" flipV="1">
                <a:off x="1912" y="2868"/>
                <a:ext cx="138" cy="0"/>
              </a:xfrm>
              <a:prstGeom prst="line">
                <a:avLst/>
              </a:prstGeom>
              <a:ln w="28575" cap="flat" cmpd="sng">
                <a:solidFill>
                  <a:schemeClr val="tx1"/>
                </a:solidFill>
                <a:prstDash val="solid"/>
                <a:headEnd type="none" w="med" len="med"/>
                <a:tailEnd type="none" w="med" len="med"/>
              </a:ln>
            </p:spPr>
          </p:sp>
          <p:sp>
            <p:nvSpPr>
              <p:cNvPr id="286741" name="直接连接符 286740"/>
              <p:cNvSpPr/>
              <p:nvPr/>
            </p:nvSpPr>
            <p:spPr>
              <a:xfrm flipH="1">
                <a:off x="1756" y="2874"/>
                <a:ext cx="162" cy="90"/>
              </a:xfrm>
              <a:prstGeom prst="line">
                <a:avLst/>
              </a:prstGeom>
              <a:ln w="28575" cap="flat" cmpd="sng">
                <a:solidFill>
                  <a:srgbClr val="FF0066"/>
                </a:solidFill>
                <a:prstDash val="solid"/>
                <a:headEnd type="none" w="med" len="med"/>
                <a:tailEnd type="none" w="med" len="med"/>
              </a:ln>
            </p:spPr>
          </p:sp>
          <p:sp>
            <p:nvSpPr>
              <p:cNvPr id="286742" name="直接连接符 286741"/>
              <p:cNvSpPr/>
              <p:nvPr/>
            </p:nvSpPr>
            <p:spPr>
              <a:xfrm flipH="1" flipV="1">
                <a:off x="1654" y="2874"/>
                <a:ext cx="120" cy="0"/>
              </a:xfrm>
              <a:prstGeom prst="line">
                <a:avLst/>
              </a:prstGeom>
              <a:ln w="28575" cap="flat" cmpd="sng">
                <a:solidFill>
                  <a:schemeClr val="tx1"/>
                </a:solidFill>
                <a:prstDash val="solid"/>
                <a:headEnd type="none" w="med" len="med"/>
                <a:tailEnd type="none" w="med" len="med"/>
              </a:ln>
            </p:spPr>
          </p:sp>
          <p:sp>
            <p:nvSpPr>
              <p:cNvPr id="286743" name="直接连接符 286742"/>
              <p:cNvSpPr/>
              <p:nvPr/>
            </p:nvSpPr>
            <p:spPr>
              <a:xfrm flipH="1" flipV="1">
                <a:off x="1888" y="2430"/>
                <a:ext cx="138" cy="0"/>
              </a:xfrm>
              <a:prstGeom prst="line">
                <a:avLst/>
              </a:prstGeom>
              <a:ln w="28575" cap="flat" cmpd="sng">
                <a:solidFill>
                  <a:schemeClr val="tx1"/>
                </a:solidFill>
                <a:prstDash val="solid"/>
                <a:headEnd type="none" w="med" len="med"/>
                <a:tailEnd type="none" w="med" len="med"/>
              </a:ln>
            </p:spPr>
          </p:sp>
          <p:sp>
            <p:nvSpPr>
              <p:cNvPr id="286744" name="直接连接符 286743"/>
              <p:cNvSpPr/>
              <p:nvPr/>
            </p:nvSpPr>
            <p:spPr>
              <a:xfrm flipH="1">
                <a:off x="1732" y="2436"/>
                <a:ext cx="162" cy="90"/>
              </a:xfrm>
              <a:prstGeom prst="line">
                <a:avLst/>
              </a:prstGeom>
              <a:ln w="28575" cap="flat" cmpd="sng">
                <a:solidFill>
                  <a:srgbClr val="FF0066"/>
                </a:solidFill>
                <a:prstDash val="solid"/>
                <a:headEnd type="none" w="med" len="med"/>
                <a:tailEnd type="none" w="med" len="med"/>
              </a:ln>
            </p:spPr>
          </p:sp>
          <p:sp>
            <p:nvSpPr>
              <p:cNvPr id="286745" name="直接连接符 286744"/>
              <p:cNvSpPr/>
              <p:nvPr/>
            </p:nvSpPr>
            <p:spPr>
              <a:xfrm flipH="1" flipV="1">
                <a:off x="1630" y="2436"/>
                <a:ext cx="120" cy="0"/>
              </a:xfrm>
              <a:prstGeom prst="line">
                <a:avLst/>
              </a:prstGeom>
              <a:ln w="28575" cap="flat" cmpd="sng">
                <a:solidFill>
                  <a:schemeClr val="tx1"/>
                </a:solidFill>
                <a:prstDash val="solid"/>
                <a:headEnd type="none" w="med" len="med"/>
                <a:tailEnd type="none" w="med" len="med"/>
              </a:ln>
            </p:spPr>
          </p:sp>
          <p:sp>
            <p:nvSpPr>
              <p:cNvPr id="286746" name="矩形 286745"/>
              <p:cNvSpPr/>
              <p:nvPr/>
            </p:nvSpPr>
            <p:spPr>
              <a:xfrm>
                <a:off x="1778" y="2969"/>
                <a:ext cx="164" cy="173"/>
              </a:xfrm>
              <a:prstGeom prst="rect">
                <a:avLst/>
              </a:prstGeom>
              <a:noFill/>
              <a:ln w="9525">
                <a:noFill/>
              </a:ln>
            </p:spPr>
            <p:txBody>
              <a:bodyPr wrap="none" lIns="0" tIns="0" rIns="0" bIns="0" anchor="t" anchorCtr="0">
                <a:spAutoFit/>
              </a:bodyPr>
              <a:lstStyle/>
              <a:p>
                <a:pPr algn="ctr" eaLnBrk="0" hangingPunct="0"/>
                <a:r>
                  <a:rPr lang="en-US" altLang="zh-CN" sz="1800" b="1">
                    <a:solidFill>
                      <a:srgbClr val="FF0066"/>
                    </a:solidFill>
                    <a:latin typeface="Times New Roman" panose="02020603050405020304" pitchFamily="18" charset="0"/>
                  </a:rPr>
                  <a:t>Q</a:t>
                </a:r>
                <a:r>
                  <a:rPr lang="en-US" altLang="zh-CN" sz="2000" b="1" baseline="-25000">
                    <a:solidFill>
                      <a:srgbClr val="FF0066"/>
                    </a:solidFill>
                    <a:latin typeface="Times New Roman" panose="02020603050405020304" pitchFamily="18" charset="0"/>
                  </a:rPr>
                  <a:t>2</a:t>
                </a:r>
              </a:p>
            </p:txBody>
          </p:sp>
          <p:sp>
            <p:nvSpPr>
              <p:cNvPr id="286747" name="矩形 286746"/>
              <p:cNvSpPr/>
              <p:nvPr/>
            </p:nvSpPr>
            <p:spPr>
              <a:xfrm>
                <a:off x="2094" y="2311"/>
                <a:ext cx="109" cy="230"/>
              </a:xfrm>
              <a:prstGeom prst="rect">
                <a:avLst/>
              </a:prstGeom>
              <a:noFill/>
              <a:ln w="9525">
                <a:noFill/>
              </a:ln>
            </p:spPr>
            <p:txBody>
              <a:bodyPr wrap="none" lIns="0" tIns="0" rIns="0" bIns="0" anchor="t" anchorCtr="0">
                <a:spAutoFit/>
              </a:bodyPr>
              <a:lstStyle/>
              <a:p>
                <a:pPr algn="ctr" eaLnBrk="0" hangingPunct="0"/>
                <a:r>
                  <a:rPr lang="en-US" altLang="zh-CN" b="1">
                    <a:solidFill>
                      <a:srgbClr val="FF0000"/>
                    </a:solidFill>
                    <a:effectLst>
                      <a:outerShdw blurRad="38100" dist="38100" dir="2700000">
                        <a:srgbClr val="C0C0C0"/>
                      </a:outerShdw>
                    </a:effectLst>
                    <a:latin typeface="Times New Roman" panose="02020603050405020304" pitchFamily="18" charset="0"/>
                  </a:rPr>
                  <a:t>+</a:t>
                </a:r>
              </a:p>
            </p:txBody>
          </p:sp>
          <p:sp>
            <p:nvSpPr>
              <p:cNvPr id="286748" name="矩形 286747"/>
              <p:cNvSpPr/>
              <p:nvPr/>
            </p:nvSpPr>
            <p:spPr>
              <a:xfrm>
                <a:off x="2148" y="2611"/>
                <a:ext cx="96" cy="230"/>
              </a:xfrm>
              <a:prstGeom prst="rect">
                <a:avLst/>
              </a:prstGeom>
              <a:noFill/>
              <a:ln w="9525">
                <a:noFill/>
              </a:ln>
            </p:spPr>
            <p:txBody>
              <a:bodyPr wrap="none" lIns="0" tIns="0" rIns="0" bIns="0" anchor="t" anchorCtr="0">
                <a:spAutoFit/>
              </a:bodyPr>
              <a:lstStyle/>
              <a:p>
                <a:pPr algn="ctr" eaLnBrk="0" hangingPunct="0"/>
                <a:r>
                  <a:rPr lang="en-US" altLang="zh-CN" b="1">
                    <a:solidFill>
                      <a:srgbClr val="FF0000"/>
                    </a:solidFill>
                    <a:effectLst>
                      <a:outerShdw blurRad="38100" dist="38100" dir="2700000">
                        <a:srgbClr val="C0C0C0"/>
                      </a:outerShdw>
                    </a:effectLst>
                    <a:latin typeface="Times New Roman" panose="02020603050405020304" pitchFamily="18" charset="0"/>
                  </a:rPr>
                  <a:t>_</a:t>
                </a:r>
              </a:p>
            </p:txBody>
          </p:sp>
          <p:sp>
            <p:nvSpPr>
              <p:cNvPr id="286749" name="直接连接符 286748"/>
              <p:cNvSpPr/>
              <p:nvPr/>
            </p:nvSpPr>
            <p:spPr>
              <a:xfrm>
                <a:off x="1824" y="2484"/>
                <a:ext cx="0" cy="444"/>
              </a:xfrm>
              <a:prstGeom prst="line">
                <a:avLst/>
              </a:prstGeom>
              <a:ln w="9525" cap="flat" cmpd="sng">
                <a:solidFill>
                  <a:srgbClr val="FF0066"/>
                </a:solidFill>
                <a:prstDash val="sysDot"/>
                <a:headEnd type="none" w="med" len="med"/>
                <a:tailEnd type="none" w="med" len="med"/>
              </a:ln>
            </p:spPr>
          </p:sp>
        </p:grpSp>
        <p:sp>
          <p:nvSpPr>
            <p:cNvPr id="286750" name="直接连接符 286749"/>
            <p:cNvSpPr/>
            <p:nvPr/>
          </p:nvSpPr>
          <p:spPr>
            <a:xfrm>
              <a:off x="1308" y="1596"/>
              <a:ext cx="1" cy="144"/>
            </a:xfrm>
            <a:prstGeom prst="line">
              <a:avLst/>
            </a:prstGeom>
            <a:ln w="28575" cap="flat" cmpd="sng">
              <a:solidFill>
                <a:schemeClr val="tx1"/>
              </a:solidFill>
              <a:prstDash val="solid"/>
              <a:headEnd type="none" w="med" len="med"/>
              <a:tailEnd type="triangle" w="med" len="med"/>
            </a:ln>
          </p:spPr>
        </p:sp>
      </p:grpSp>
      <p:sp>
        <p:nvSpPr>
          <p:cNvPr id="286751" name="矩形 286750"/>
          <p:cNvSpPr/>
          <p:nvPr/>
        </p:nvSpPr>
        <p:spPr>
          <a:xfrm>
            <a:off x="712788" y="5029200"/>
            <a:ext cx="3892550" cy="427038"/>
          </a:xfrm>
          <a:prstGeom prst="rect">
            <a:avLst/>
          </a:prstGeom>
          <a:noFill/>
          <a:ln w="9525">
            <a:noFill/>
          </a:ln>
        </p:spPr>
        <p:txBody>
          <a:bodyPr lIns="0" tIns="0" rIns="0" bIns="0">
            <a:spAutoFit/>
          </a:bodyPr>
          <a:lstStyle/>
          <a:p>
            <a:r>
              <a:rPr lang="zh-CN" altLang="en-US" sz="2800" b="1" dirty="0">
                <a:solidFill>
                  <a:srgbClr val="D60093"/>
                </a:solidFill>
                <a:effectLst>
                  <a:outerShdw blurRad="38100" dist="38100" dir="2700000">
                    <a:srgbClr val="C0C0C0"/>
                  </a:outerShdw>
                </a:effectLst>
                <a:latin typeface="Times New Roman" panose="02020603050405020304" pitchFamily="18" charset="0"/>
              </a:rPr>
              <a:t>能耗制动的特点：</a:t>
            </a:r>
          </a:p>
        </p:txBody>
      </p:sp>
      <p:sp>
        <p:nvSpPr>
          <p:cNvPr id="286752" name="矩形 286751"/>
          <p:cNvSpPr/>
          <p:nvPr/>
        </p:nvSpPr>
        <p:spPr>
          <a:xfrm>
            <a:off x="715963" y="5570538"/>
            <a:ext cx="7940675" cy="854075"/>
          </a:xfrm>
          <a:prstGeom prst="rect">
            <a:avLst/>
          </a:prstGeom>
          <a:noFill/>
          <a:ln w="9525">
            <a:noFill/>
          </a:ln>
        </p:spPr>
        <p:txBody>
          <a:bodyPr lIns="0" tIns="0" rIns="0" bIns="0">
            <a:spAutoFit/>
          </a:bodyPr>
          <a:lstStyle/>
          <a:p>
            <a:pPr>
              <a:spcBef>
                <a:spcPct val="50000"/>
              </a:spcBef>
            </a:pPr>
            <a:r>
              <a:rPr lang="zh-CN" altLang="en-US" sz="2800" b="1" dirty="0">
                <a:solidFill>
                  <a:schemeClr val="accent2"/>
                </a:solidFill>
                <a:latin typeface="Times New Roman" panose="02020603050405020304" pitchFamily="18" charset="0"/>
              </a:rPr>
              <a:t>     制动准确、平稳、能量消耗小。但制动力较弱</a:t>
            </a:r>
            <a:r>
              <a:rPr lang="en-US" altLang="zh-CN" sz="2800" b="1">
                <a:solidFill>
                  <a:schemeClr val="accent2"/>
                </a:solidFill>
                <a:latin typeface="Times New Roman" panose="02020603050405020304" pitchFamily="18" charset="0"/>
              </a:rPr>
              <a:t>,</a:t>
            </a:r>
            <a:r>
              <a:rPr lang="zh-CN" altLang="en-US" sz="2800" b="1" dirty="0">
                <a:solidFill>
                  <a:schemeClr val="accent2"/>
                </a:solidFill>
                <a:latin typeface="Times New Roman" panose="02020603050405020304" pitchFamily="18" charset="0"/>
              </a:rPr>
              <a:t>且需要有直流电源</a:t>
            </a:r>
            <a:r>
              <a:rPr lang="zh-CN" altLang="en-US" sz="2800" b="1">
                <a:solidFill>
                  <a:schemeClr val="accent2"/>
                </a:solidFill>
                <a:latin typeface="Times New Roman" panose="02020603050405020304" pitchFamily="18" charset="0"/>
              </a:rPr>
              <a:t>。</a:t>
            </a:r>
          </a:p>
        </p:txBody>
      </p:sp>
      <p:sp>
        <p:nvSpPr>
          <p:cNvPr id="286753" name="椭圆形标注 286752"/>
          <p:cNvSpPr/>
          <p:nvPr/>
        </p:nvSpPr>
        <p:spPr>
          <a:xfrm>
            <a:off x="7191375" y="1162050"/>
            <a:ext cx="1562100" cy="1098550"/>
          </a:xfrm>
          <a:prstGeom prst="wedgeEllipseCallout">
            <a:avLst>
              <a:gd name="adj1" fmla="val -94106"/>
              <a:gd name="adj2" fmla="val 18931"/>
            </a:avLst>
          </a:prstGeom>
          <a:solidFill>
            <a:srgbClr val="FFFFCC"/>
          </a:solidFill>
          <a:ln w="9525" cap="flat" cmpd="sng">
            <a:solidFill>
              <a:srgbClr val="996600"/>
            </a:solidFill>
            <a:prstDash val="solid"/>
            <a:miter/>
            <a:headEnd type="none" w="med" len="med"/>
            <a:tailEnd type="none" w="med" len="med"/>
          </a:ln>
        </p:spPr>
        <p:txBody>
          <a:bodyPr lIns="0" tIns="0" rIns="0" bIns="0"/>
          <a:lstStyle/>
          <a:p>
            <a:pPr algn="ctr" eaLnBrk="0" hangingPunct="0"/>
            <a:r>
              <a:rPr lang="zh-CN" altLang="en-US" b="1" dirty="0">
                <a:solidFill>
                  <a:schemeClr val="accent2"/>
                </a:solidFill>
                <a:latin typeface="Times New Roman" panose="02020603050405020304" pitchFamily="18" charset="0"/>
              </a:rPr>
              <a:t>固定磁场</a:t>
            </a:r>
            <a:r>
              <a:rPr lang="en-US" altLang="zh-CN" sz="2800" b="1" i="1">
                <a:solidFill>
                  <a:schemeClr val="accent2"/>
                </a:solidFill>
                <a:effectLst>
                  <a:outerShdw blurRad="38100" dist="38100" dir="2700000">
                    <a:srgbClr val="000000"/>
                  </a:outerShdw>
                </a:effectLst>
                <a:latin typeface="Times New Roman" panose="02020603050405020304" pitchFamily="18" charset="0"/>
              </a:rPr>
              <a:t>n</a:t>
            </a:r>
            <a:r>
              <a:rPr lang="en-US" altLang="zh-CN" b="1" baseline="-25000">
                <a:solidFill>
                  <a:schemeClr val="accent2"/>
                </a:solidFill>
                <a:effectLst>
                  <a:outerShdw blurRad="38100" dist="38100" dir="2700000">
                    <a:srgbClr val="000000"/>
                  </a:outerShdw>
                </a:effectLst>
                <a:latin typeface="Times New Roman" panose="02020603050405020304" pitchFamily="18" charset="0"/>
              </a:rPr>
              <a:t>1</a:t>
            </a:r>
            <a:r>
              <a:rPr lang="en-US" altLang="zh-CN" b="1">
                <a:solidFill>
                  <a:schemeClr val="accent2"/>
                </a:solidFill>
                <a:effectLst>
                  <a:outerShdw blurRad="38100" dist="38100" dir="2700000">
                    <a:srgbClr val="000000"/>
                  </a:outerShdw>
                </a:effectLst>
                <a:latin typeface="Times New Roman" panose="02020603050405020304" pitchFamily="18" charset="0"/>
              </a:rPr>
              <a:t>=0</a:t>
            </a:r>
            <a:endParaRPr lang="en-US" altLang="zh-CN" b="1" baseline="-25000">
              <a:solidFill>
                <a:schemeClr val="accent2"/>
              </a:solidFill>
              <a:effectLst>
                <a:outerShdw blurRad="38100" dist="38100" dir="2700000">
                  <a:srgbClr val="000000"/>
                </a:outerShdw>
              </a:effectLst>
              <a:latin typeface="Times New Roman" panose="02020603050405020304" pitchFamily="18" charset="0"/>
            </a:endParaRPr>
          </a:p>
        </p:txBody>
      </p:sp>
      <p:sp>
        <p:nvSpPr>
          <p:cNvPr id="286754" name="矩形 286753"/>
          <p:cNvSpPr/>
          <p:nvPr/>
        </p:nvSpPr>
        <p:spPr>
          <a:xfrm>
            <a:off x="5443538" y="4495800"/>
            <a:ext cx="1444625" cy="436563"/>
          </a:xfrm>
          <a:prstGeom prst="rect">
            <a:avLst/>
          </a:prstGeom>
          <a:solidFill>
            <a:srgbClr val="FFFFCC"/>
          </a:solidFill>
          <a:ln w="9525" cap="flat" cmpd="sng">
            <a:solidFill>
              <a:srgbClr val="663300"/>
            </a:solidFill>
            <a:prstDash val="solid"/>
            <a:miter/>
            <a:headEnd type="none" w="med" len="med"/>
            <a:tailEnd type="none" w="med" len="med"/>
          </a:ln>
        </p:spPr>
        <p:txBody>
          <a:bodyPr wrap="none" lIns="0" tIns="0" rIns="0" bIns="0" anchor="t" anchorCtr="0">
            <a:spAutoFit/>
          </a:bodyPr>
          <a:lstStyle/>
          <a:p>
            <a:pPr algn="ctr"/>
            <a:r>
              <a:rPr lang="zh-CN" altLang="en-US" sz="2800" b="1" dirty="0">
                <a:solidFill>
                  <a:srgbClr val="663300"/>
                </a:solidFill>
                <a:latin typeface="宋体" panose="02010600030101010101" pitchFamily="2" charset="-122"/>
              </a:rPr>
              <a:t>制动原理</a:t>
            </a:r>
          </a:p>
        </p:txBody>
      </p:sp>
      <p:grpSp>
        <p:nvGrpSpPr>
          <p:cNvPr id="286755" name="组合 286754"/>
          <p:cNvGrpSpPr/>
          <p:nvPr/>
        </p:nvGrpSpPr>
        <p:grpSpPr>
          <a:xfrm>
            <a:off x="5559425" y="2927350"/>
            <a:ext cx="1120775" cy="1373188"/>
            <a:chOff x="3382" y="1892"/>
            <a:chExt cx="706" cy="865"/>
          </a:xfrm>
        </p:grpSpPr>
        <p:grpSp>
          <p:nvGrpSpPr>
            <p:cNvPr id="286756" name="组合 286755"/>
            <p:cNvGrpSpPr/>
            <p:nvPr/>
          </p:nvGrpSpPr>
          <p:grpSpPr>
            <a:xfrm>
              <a:off x="3382" y="2096"/>
              <a:ext cx="706" cy="661"/>
              <a:chOff x="3382" y="2096"/>
              <a:chExt cx="706" cy="661"/>
            </a:xfrm>
          </p:grpSpPr>
          <p:sp>
            <p:nvSpPr>
              <p:cNvPr id="286757" name="文本框 286756"/>
              <p:cNvSpPr txBox="1"/>
              <p:nvPr/>
            </p:nvSpPr>
            <p:spPr>
              <a:xfrm>
                <a:off x="3655" y="2363"/>
                <a:ext cx="142" cy="307"/>
              </a:xfrm>
              <a:prstGeom prst="rect">
                <a:avLst/>
              </a:prstGeom>
              <a:noFill/>
              <a:ln w="9525">
                <a:noFill/>
              </a:ln>
            </p:spPr>
            <p:txBody>
              <a:bodyPr wrap="none" lIns="0" tIns="0" rIns="0" bIns="0" anchor="ctr" anchorCtr="0">
                <a:spAutoFit/>
              </a:bodyPr>
              <a:lstStyle/>
              <a:p>
                <a:pPr algn="ctr"/>
                <a:r>
                  <a:rPr lang="en-US" altLang="zh-CN" sz="3200" b="1">
                    <a:solidFill>
                      <a:srgbClr val="D60093"/>
                    </a:solidFill>
                    <a:effectLst>
                      <a:outerShdw blurRad="38100" dist="38100" dir="2700000">
                        <a:srgbClr val="C0C0C0"/>
                      </a:outerShdw>
                    </a:effectLst>
                    <a:latin typeface="Times New Roman" panose="02020603050405020304" pitchFamily="18" charset="0"/>
                    <a:ea typeface="黑体" panose="02010609060101010101" pitchFamily="49" charset="-122"/>
                  </a:rPr>
                  <a:t>S</a:t>
                </a:r>
                <a:endParaRPr lang="en-US" altLang="zh-CN" b="1">
                  <a:solidFill>
                    <a:srgbClr val="D60093"/>
                  </a:solidFill>
                  <a:effectLst>
                    <a:outerShdw blurRad="38100" dist="38100" dir="2700000">
                      <a:srgbClr val="C0C0C0"/>
                    </a:outerShdw>
                  </a:effectLst>
                  <a:latin typeface="Times New Roman" panose="02020603050405020304" pitchFamily="18" charset="0"/>
                  <a:ea typeface="黑体" panose="02010609060101010101" pitchFamily="49" charset="-122"/>
                </a:endParaRPr>
              </a:p>
            </p:txBody>
          </p:sp>
          <p:sp>
            <p:nvSpPr>
              <p:cNvPr id="286758" name="直接连接符 286757"/>
              <p:cNvSpPr/>
              <p:nvPr/>
            </p:nvSpPr>
            <p:spPr>
              <a:xfrm flipH="1" flipV="1">
                <a:off x="3382" y="2114"/>
                <a:ext cx="0" cy="643"/>
              </a:xfrm>
              <a:prstGeom prst="line">
                <a:avLst/>
              </a:prstGeom>
              <a:ln w="38100" cap="flat" cmpd="sng">
                <a:solidFill>
                  <a:schemeClr val="tx1"/>
                </a:solidFill>
                <a:prstDash val="sysDot"/>
                <a:headEnd type="none" w="med" len="med"/>
                <a:tailEnd type="none" w="med" len="med"/>
              </a:ln>
            </p:spPr>
          </p:sp>
          <p:sp>
            <p:nvSpPr>
              <p:cNvPr id="286759" name="直接连接符 286758"/>
              <p:cNvSpPr/>
              <p:nvPr/>
            </p:nvSpPr>
            <p:spPr>
              <a:xfrm flipV="1">
                <a:off x="4088" y="2096"/>
                <a:ext cx="0" cy="643"/>
              </a:xfrm>
              <a:prstGeom prst="line">
                <a:avLst/>
              </a:prstGeom>
              <a:ln w="38100" cap="flat" cmpd="sng">
                <a:solidFill>
                  <a:schemeClr val="tx1"/>
                </a:solidFill>
                <a:prstDash val="sysDot"/>
                <a:headEnd type="none" w="med" len="med"/>
                <a:tailEnd type="none" w="med" len="med"/>
              </a:ln>
            </p:spPr>
          </p:sp>
        </p:grpSp>
        <p:sp>
          <p:nvSpPr>
            <p:cNvPr id="286760" name="任意多边形 286759"/>
            <p:cNvSpPr/>
            <p:nvPr/>
          </p:nvSpPr>
          <p:spPr>
            <a:xfrm rot="-18022031" flipV="1">
              <a:off x="3523" y="1782"/>
              <a:ext cx="405" cy="624"/>
            </a:xfrm>
            <a:custGeom>
              <a:avLst/>
              <a:gdLst>
                <a:gd name="txL" fmla="*/ 0 w 21600"/>
                <a:gd name="txT" fmla="*/ 0 h 28217"/>
                <a:gd name="txR" fmla="*/ 21600 w 21600"/>
                <a:gd name="txB" fmla="*/ 28217 h 28217"/>
              </a:gdLst>
              <a:ahLst/>
              <a:cxnLst>
                <a:cxn ang="270">
                  <a:pos x="2144" y="0"/>
                </a:cxn>
                <a:cxn ang="90">
                  <a:pos x="20526" y="28216"/>
                </a:cxn>
                <a:cxn ang="180">
                  <a:pos x="0" y="21493"/>
                </a:cxn>
              </a:cxnLst>
              <a:rect l="txL" t="txT" r="txR" b="txB"/>
              <a:pathLst>
                <a:path w="21600" h="28217" fill="none">
                  <a:moveTo>
                    <a:pt x="2144" y="0"/>
                  </a:moveTo>
                  <a:arcTo wR="21600" hR="21600" stAng="-5058204" swAng="6146332"/>
                </a:path>
                <a:path w="21600" h="28217" stroke="0">
                  <a:moveTo>
                    <a:pt x="2144" y="0"/>
                  </a:moveTo>
                  <a:arcTo wR="21600" hR="21600" stAng="-5058204" swAng="6146332"/>
                  <a:lnTo>
                    <a:pt x="0" y="21493"/>
                  </a:lnTo>
                  <a:close/>
                </a:path>
              </a:pathLst>
            </a:custGeom>
            <a:noFill/>
            <a:ln w="38100" cap="flat" cmpd="sng">
              <a:solidFill>
                <a:schemeClr val="tx1"/>
              </a:solidFill>
              <a:prstDash val="sysDot"/>
              <a:headEnd type="none" w="med" len="med"/>
              <a:tailEnd type="none" w="med" len="med"/>
            </a:ln>
          </p:spPr>
          <p:txBody>
            <a:bodyPr/>
            <a:lstStyle/>
            <a:p>
              <a:endParaRPr lang="zh-CN" altLang="en-US"/>
            </a:p>
          </p:txBody>
        </p:sp>
      </p:grpSp>
      <p:grpSp>
        <p:nvGrpSpPr>
          <p:cNvPr id="286761" name="组合 286760"/>
          <p:cNvGrpSpPr/>
          <p:nvPr/>
        </p:nvGrpSpPr>
        <p:grpSpPr>
          <a:xfrm>
            <a:off x="5549900" y="1370013"/>
            <a:ext cx="1120775" cy="1349375"/>
            <a:chOff x="3376" y="911"/>
            <a:chExt cx="706" cy="850"/>
          </a:xfrm>
        </p:grpSpPr>
        <p:sp>
          <p:nvSpPr>
            <p:cNvPr id="286762" name="任意多边形 286761"/>
            <p:cNvSpPr/>
            <p:nvPr/>
          </p:nvSpPr>
          <p:spPr>
            <a:xfrm rot="18022031">
              <a:off x="3517" y="1246"/>
              <a:ext cx="405" cy="624"/>
            </a:xfrm>
            <a:custGeom>
              <a:avLst/>
              <a:gdLst>
                <a:gd name="txL" fmla="*/ 0 w 21600"/>
                <a:gd name="txT" fmla="*/ 0 h 28217"/>
                <a:gd name="txR" fmla="*/ 21600 w 21600"/>
                <a:gd name="txB" fmla="*/ 28217 h 28217"/>
              </a:gdLst>
              <a:ahLst/>
              <a:cxnLst>
                <a:cxn ang="270">
                  <a:pos x="2144" y="0"/>
                </a:cxn>
                <a:cxn ang="90">
                  <a:pos x="20526" y="28216"/>
                </a:cxn>
                <a:cxn ang="180">
                  <a:pos x="0" y="21493"/>
                </a:cxn>
              </a:cxnLst>
              <a:rect l="txL" t="txT" r="txR" b="txB"/>
              <a:pathLst>
                <a:path w="21600" h="28217" fill="none">
                  <a:moveTo>
                    <a:pt x="2144" y="0"/>
                  </a:moveTo>
                  <a:arcTo wR="21600" hR="21600" stAng="-5058204" swAng="6146332"/>
                </a:path>
                <a:path w="21600" h="28217" stroke="0">
                  <a:moveTo>
                    <a:pt x="2144" y="0"/>
                  </a:moveTo>
                  <a:arcTo wR="21600" hR="21600" stAng="-5058204" swAng="6146332"/>
                  <a:lnTo>
                    <a:pt x="0" y="21493"/>
                  </a:lnTo>
                  <a:close/>
                </a:path>
              </a:pathLst>
            </a:custGeom>
            <a:noFill/>
            <a:ln w="38100" cap="flat" cmpd="sng">
              <a:solidFill>
                <a:schemeClr val="tx1"/>
              </a:solidFill>
              <a:prstDash val="sysDot"/>
              <a:headEnd type="none" w="med" len="med"/>
              <a:tailEnd type="none" w="med" len="med"/>
            </a:ln>
          </p:spPr>
          <p:txBody>
            <a:bodyPr/>
            <a:lstStyle/>
            <a:p>
              <a:endParaRPr lang="zh-CN" altLang="en-US"/>
            </a:p>
          </p:txBody>
        </p:sp>
        <p:grpSp>
          <p:nvGrpSpPr>
            <p:cNvPr id="286763" name="组合 286762"/>
            <p:cNvGrpSpPr/>
            <p:nvPr/>
          </p:nvGrpSpPr>
          <p:grpSpPr>
            <a:xfrm>
              <a:off x="3376" y="911"/>
              <a:ext cx="706" cy="645"/>
              <a:chOff x="3376" y="911"/>
              <a:chExt cx="706" cy="645"/>
            </a:xfrm>
          </p:grpSpPr>
          <p:sp>
            <p:nvSpPr>
              <p:cNvPr id="286764" name="直接连接符 286763"/>
              <p:cNvSpPr/>
              <p:nvPr/>
            </p:nvSpPr>
            <p:spPr>
              <a:xfrm flipH="1">
                <a:off x="3376" y="911"/>
                <a:ext cx="1" cy="643"/>
              </a:xfrm>
              <a:prstGeom prst="line">
                <a:avLst/>
              </a:prstGeom>
              <a:ln w="38100" cap="flat" cmpd="sng">
                <a:solidFill>
                  <a:schemeClr val="tx1"/>
                </a:solidFill>
                <a:prstDash val="sysDot"/>
                <a:headEnd type="none" w="med" len="med"/>
                <a:tailEnd type="none" w="med" len="med"/>
              </a:ln>
            </p:spPr>
          </p:sp>
          <p:sp>
            <p:nvSpPr>
              <p:cNvPr id="286765" name="直接连接符 286764"/>
              <p:cNvSpPr/>
              <p:nvPr/>
            </p:nvSpPr>
            <p:spPr>
              <a:xfrm>
                <a:off x="4082" y="913"/>
                <a:ext cx="0" cy="643"/>
              </a:xfrm>
              <a:prstGeom prst="line">
                <a:avLst/>
              </a:prstGeom>
              <a:ln w="38100" cap="flat" cmpd="sng">
                <a:solidFill>
                  <a:schemeClr val="tx1"/>
                </a:solidFill>
                <a:prstDash val="sysDot"/>
                <a:headEnd type="none" w="med" len="med"/>
                <a:tailEnd type="none" w="med" len="med"/>
              </a:ln>
            </p:spPr>
          </p:sp>
          <p:sp>
            <p:nvSpPr>
              <p:cNvPr id="286766" name="文本框 286765"/>
              <p:cNvSpPr txBox="1"/>
              <p:nvPr/>
            </p:nvSpPr>
            <p:spPr>
              <a:xfrm>
                <a:off x="3635" y="967"/>
                <a:ext cx="185" cy="307"/>
              </a:xfrm>
              <a:prstGeom prst="rect">
                <a:avLst/>
              </a:prstGeom>
              <a:noFill/>
              <a:ln w="9525">
                <a:noFill/>
              </a:ln>
            </p:spPr>
            <p:txBody>
              <a:bodyPr wrap="none" lIns="0" tIns="0" rIns="0" bIns="0" anchor="ctr" anchorCtr="0">
                <a:spAutoFit/>
              </a:bodyPr>
              <a:lstStyle/>
              <a:p>
                <a:pPr algn="ctr"/>
                <a:r>
                  <a:rPr lang="en-US" altLang="zh-CN" sz="3200" b="1">
                    <a:solidFill>
                      <a:srgbClr val="D60093"/>
                    </a:solidFill>
                    <a:effectLst>
                      <a:outerShdw blurRad="38100" dist="38100" dir="2700000">
                        <a:srgbClr val="C0C0C0"/>
                      </a:outerShdw>
                    </a:effectLst>
                    <a:latin typeface="Times New Roman" panose="02020603050405020304" pitchFamily="18" charset="0"/>
                    <a:ea typeface="黑体" panose="02010609060101010101" pitchFamily="49" charset="-122"/>
                  </a:rPr>
                  <a:t>N</a:t>
                </a:r>
                <a:endParaRPr lang="en-US" altLang="zh-CN" b="1">
                  <a:solidFill>
                    <a:srgbClr val="D60093"/>
                  </a:solidFill>
                  <a:effectLst>
                    <a:outerShdw blurRad="38100" dist="38100" dir="2700000">
                      <a:srgbClr val="C0C0C0"/>
                    </a:outerShdw>
                  </a:effectLst>
                  <a:latin typeface="Times New Roman" panose="02020603050405020304" pitchFamily="18" charset="0"/>
                  <a:ea typeface="黑体" panose="02010609060101010101" pitchFamily="49" charset="-122"/>
                </a:endParaRPr>
              </a:p>
            </p:txBody>
          </p:sp>
        </p:grpSp>
      </p:grpSp>
      <p:sp>
        <p:nvSpPr>
          <p:cNvPr id="286767" name="文本框 286766"/>
          <p:cNvSpPr txBox="1"/>
          <p:nvPr/>
        </p:nvSpPr>
        <p:spPr>
          <a:xfrm>
            <a:off x="6016625" y="3059113"/>
            <a:ext cx="123825" cy="427037"/>
          </a:xfrm>
          <a:prstGeom prst="rect">
            <a:avLst/>
          </a:prstGeom>
          <a:noFill/>
          <a:ln w="9525">
            <a:noFill/>
          </a:ln>
        </p:spPr>
        <p:txBody>
          <a:bodyPr wrap="none" lIns="0" tIns="0" rIns="0" bIns="0" anchor="ctr" anchorCtr="0">
            <a:spAutoFit/>
          </a:bodyPr>
          <a:lstStyle/>
          <a:p>
            <a:pPr algn="ctr"/>
            <a:r>
              <a:rPr lang="en-US" altLang="zh-CN" sz="2800" b="1">
                <a:solidFill>
                  <a:srgbClr val="FF0000"/>
                </a:solidFill>
                <a:latin typeface="Times New Roman" panose="02020603050405020304" pitchFamily="18" charset="0"/>
                <a:ea typeface="黑体" panose="02010609060101010101" pitchFamily="49" charset="-122"/>
              </a:rPr>
              <a:t>•</a:t>
            </a:r>
          </a:p>
        </p:txBody>
      </p:sp>
      <p:grpSp>
        <p:nvGrpSpPr>
          <p:cNvPr id="286768" name="组合 286767"/>
          <p:cNvGrpSpPr/>
          <p:nvPr/>
        </p:nvGrpSpPr>
        <p:grpSpPr>
          <a:xfrm>
            <a:off x="5526088" y="2595563"/>
            <a:ext cx="823912" cy="484187"/>
            <a:chOff x="3973" y="1407"/>
            <a:chExt cx="519" cy="305"/>
          </a:xfrm>
        </p:grpSpPr>
        <p:sp>
          <p:nvSpPr>
            <p:cNvPr id="286769" name="任意多边形 286768"/>
            <p:cNvSpPr/>
            <p:nvPr/>
          </p:nvSpPr>
          <p:spPr>
            <a:xfrm rot="-3204028" flipH="1" flipV="1">
              <a:off x="3973" y="1459"/>
              <a:ext cx="253" cy="253"/>
            </a:xfrm>
            <a:custGeom>
              <a:avLst/>
              <a:gdLst/>
              <a:ahLst/>
              <a:cxnLst/>
              <a:rect l="0" t="0" r="0" b="0"/>
              <a:pathLst>
                <a:path w="289" h="322">
                  <a:moveTo>
                    <a:pt x="0" y="322"/>
                  </a:moveTo>
                  <a:cubicBezTo>
                    <a:pt x="87" y="288"/>
                    <a:pt x="175" y="254"/>
                    <a:pt x="223" y="200"/>
                  </a:cubicBezTo>
                  <a:cubicBezTo>
                    <a:pt x="271" y="146"/>
                    <a:pt x="278" y="33"/>
                    <a:pt x="289" y="0"/>
                  </a:cubicBezTo>
                </a:path>
              </a:pathLst>
            </a:custGeom>
            <a:noFill/>
            <a:ln w="28575" cap="flat" cmpd="sng">
              <a:solidFill>
                <a:schemeClr val="accent2">
                  <a:alpha val="100000"/>
                </a:schemeClr>
              </a:solidFill>
              <a:prstDash val="solid"/>
              <a:headEnd type="none" w="med" len="med"/>
              <a:tailEnd type="stealth" w="med" len="lg"/>
            </a:ln>
          </p:spPr>
          <p:txBody>
            <a:bodyPr/>
            <a:lstStyle/>
            <a:p>
              <a:endParaRPr lang="zh-CN" altLang="en-US"/>
            </a:p>
          </p:txBody>
        </p:sp>
        <p:sp>
          <p:nvSpPr>
            <p:cNvPr id="286770" name="文本框 286769"/>
            <p:cNvSpPr txBox="1"/>
            <p:nvPr/>
          </p:nvSpPr>
          <p:spPr>
            <a:xfrm>
              <a:off x="4161" y="1407"/>
              <a:ext cx="331" cy="269"/>
            </a:xfrm>
            <a:prstGeom prst="rect">
              <a:avLst/>
            </a:prstGeom>
            <a:noFill/>
            <a:ln w="9525">
              <a:noFill/>
            </a:ln>
          </p:spPr>
          <p:txBody>
            <a:bodyPr wrap="none" lIns="0" tIns="0" rIns="0" bIns="0" anchor="ctr" anchorCtr="0">
              <a:spAutoFit/>
            </a:bodyPr>
            <a:lstStyle/>
            <a:p>
              <a:pPr algn="ctr"/>
              <a:r>
                <a:rPr lang="en-US" altLang="zh-CN" sz="2800" b="1" i="1">
                  <a:solidFill>
                    <a:schemeClr val="accent2"/>
                  </a:solidFill>
                  <a:latin typeface="Times New Roman" panose="02020603050405020304" pitchFamily="18" charset="0"/>
                  <a:ea typeface="黑体" panose="02010609060101010101" pitchFamily="49" charset="-122"/>
                </a:rPr>
                <a:t>T</a:t>
              </a:r>
              <a:r>
                <a:rPr lang="en-US" altLang="zh-CN" sz="2800" b="1" baseline="-25000">
                  <a:solidFill>
                    <a:schemeClr val="accent2"/>
                  </a:solidFill>
                  <a:latin typeface="Times New Roman" panose="02020603050405020304" pitchFamily="18" charset="0"/>
                  <a:ea typeface="黑体" panose="02010609060101010101" pitchFamily="49" charset="-122"/>
                </a:rPr>
                <a:t>em</a:t>
              </a:r>
            </a:p>
          </p:txBody>
        </p:sp>
      </p:grpSp>
      <p:grpSp>
        <p:nvGrpSpPr>
          <p:cNvPr id="286771" name="组合 286770"/>
          <p:cNvGrpSpPr/>
          <p:nvPr/>
        </p:nvGrpSpPr>
        <p:grpSpPr>
          <a:xfrm rot="18147759">
            <a:off x="5970588" y="2262188"/>
            <a:ext cx="206375" cy="236537"/>
            <a:chOff x="2534" y="1680"/>
            <a:chExt cx="277" cy="277"/>
          </a:xfrm>
        </p:grpSpPr>
        <p:sp>
          <p:nvSpPr>
            <p:cNvPr id="286772" name="直接连接符 286771"/>
            <p:cNvSpPr/>
            <p:nvPr/>
          </p:nvSpPr>
          <p:spPr>
            <a:xfrm>
              <a:off x="2534" y="1822"/>
              <a:ext cx="277" cy="0"/>
            </a:xfrm>
            <a:prstGeom prst="line">
              <a:avLst/>
            </a:prstGeom>
            <a:ln w="38100" cap="flat" cmpd="sng">
              <a:solidFill>
                <a:srgbClr val="FF0066"/>
              </a:solidFill>
              <a:prstDash val="solid"/>
              <a:headEnd type="none" w="med" len="med"/>
              <a:tailEnd type="none" w="med" len="med"/>
            </a:ln>
          </p:spPr>
        </p:sp>
        <p:sp>
          <p:nvSpPr>
            <p:cNvPr id="286773" name="直接连接符 286772"/>
            <p:cNvSpPr/>
            <p:nvPr/>
          </p:nvSpPr>
          <p:spPr>
            <a:xfrm rot="-5400000">
              <a:off x="2531" y="1818"/>
              <a:ext cx="277" cy="0"/>
            </a:xfrm>
            <a:prstGeom prst="line">
              <a:avLst/>
            </a:prstGeom>
            <a:ln w="38100" cap="flat" cmpd="sng">
              <a:solidFill>
                <a:srgbClr val="FF0066"/>
              </a:solidFill>
              <a:prstDash val="solid"/>
              <a:headEnd type="none" w="med" len="med"/>
              <a:tailEnd type="none" w="med" len="med"/>
            </a:ln>
          </p:spPr>
        </p:sp>
      </p:grpSp>
      <p:grpSp>
        <p:nvGrpSpPr>
          <p:cNvPr id="286774" name="组合 286773"/>
          <p:cNvGrpSpPr/>
          <p:nvPr/>
        </p:nvGrpSpPr>
        <p:grpSpPr>
          <a:xfrm>
            <a:off x="1146175" y="1628775"/>
            <a:ext cx="1292225" cy="3228975"/>
            <a:chOff x="374" y="1098"/>
            <a:chExt cx="814" cy="2034"/>
          </a:xfrm>
        </p:grpSpPr>
        <p:sp>
          <p:nvSpPr>
            <p:cNvPr id="286775" name="直接连接符 286774"/>
            <p:cNvSpPr/>
            <p:nvPr/>
          </p:nvSpPr>
          <p:spPr>
            <a:xfrm>
              <a:off x="672" y="1714"/>
              <a:ext cx="0" cy="974"/>
            </a:xfrm>
            <a:prstGeom prst="line">
              <a:avLst/>
            </a:prstGeom>
            <a:ln w="28575" cap="flat" cmpd="sng">
              <a:solidFill>
                <a:schemeClr val="tx1"/>
              </a:solidFill>
              <a:prstDash val="solid"/>
              <a:headEnd type="none" w="med" len="med"/>
              <a:tailEnd type="none" w="med" len="med"/>
            </a:ln>
          </p:spPr>
        </p:sp>
        <p:sp>
          <p:nvSpPr>
            <p:cNvPr id="286776" name="直接连接符 286775"/>
            <p:cNvSpPr/>
            <p:nvPr/>
          </p:nvSpPr>
          <p:spPr>
            <a:xfrm flipH="1">
              <a:off x="912" y="1713"/>
              <a:ext cx="0" cy="867"/>
            </a:xfrm>
            <a:prstGeom prst="line">
              <a:avLst/>
            </a:prstGeom>
            <a:ln w="28575" cap="flat" cmpd="sng">
              <a:solidFill>
                <a:schemeClr val="tx1"/>
              </a:solidFill>
              <a:prstDash val="solid"/>
              <a:headEnd type="none" w="med" len="med"/>
              <a:tailEnd type="none" w="med" len="med"/>
            </a:ln>
          </p:spPr>
        </p:sp>
        <p:sp>
          <p:nvSpPr>
            <p:cNvPr id="286777" name="直接连接符 286776"/>
            <p:cNvSpPr/>
            <p:nvPr/>
          </p:nvSpPr>
          <p:spPr>
            <a:xfrm>
              <a:off x="1152" y="1704"/>
              <a:ext cx="0" cy="1092"/>
            </a:xfrm>
            <a:prstGeom prst="line">
              <a:avLst/>
            </a:prstGeom>
            <a:ln w="28575" cap="flat" cmpd="sng">
              <a:solidFill>
                <a:schemeClr val="tx1"/>
              </a:solidFill>
              <a:prstDash val="solid"/>
              <a:headEnd type="none" w="med" len="med"/>
              <a:tailEnd type="none" w="med" len="med"/>
            </a:ln>
          </p:spPr>
        </p:sp>
        <p:sp>
          <p:nvSpPr>
            <p:cNvPr id="286778" name="椭圆 286777"/>
            <p:cNvSpPr/>
            <p:nvPr/>
          </p:nvSpPr>
          <p:spPr>
            <a:xfrm>
              <a:off x="612" y="2556"/>
              <a:ext cx="576" cy="576"/>
            </a:xfrm>
            <a:prstGeom prst="ellipse">
              <a:avLst/>
            </a:prstGeom>
            <a:solidFill>
              <a:srgbClr val="CCFFCC"/>
            </a:solidFill>
            <a:ln w="28575" cap="flat" cmpd="sng">
              <a:solidFill>
                <a:schemeClr val="tx1"/>
              </a:solidFill>
              <a:prstDash val="solid"/>
              <a:headEnd type="none" w="med" len="med"/>
              <a:tailEnd type="none" w="med" len="med"/>
            </a:ln>
          </p:spPr>
          <p:txBody>
            <a:bodyPr/>
            <a:lstStyle/>
            <a:p>
              <a:endParaRPr lang="zh-CN" altLang="en-US"/>
            </a:p>
          </p:txBody>
        </p:sp>
        <p:sp>
          <p:nvSpPr>
            <p:cNvPr id="286779" name="直接连接符 286778"/>
            <p:cNvSpPr/>
            <p:nvPr/>
          </p:nvSpPr>
          <p:spPr>
            <a:xfrm>
              <a:off x="660" y="1116"/>
              <a:ext cx="3" cy="368"/>
            </a:xfrm>
            <a:prstGeom prst="line">
              <a:avLst/>
            </a:prstGeom>
            <a:ln w="28575" cap="flat" cmpd="sng">
              <a:solidFill>
                <a:schemeClr val="tx1"/>
              </a:solidFill>
              <a:prstDash val="solid"/>
              <a:headEnd type="none" w="med" len="med"/>
              <a:tailEnd type="none" w="med" len="med"/>
            </a:ln>
          </p:spPr>
        </p:sp>
        <p:sp>
          <p:nvSpPr>
            <p:cNvPr id="286780" name="直接连接符 286779"/>
            <p:cNvSpPr/>
            <p:nvPr/>
          </p:nvSpPr>
          <p:spPr>
            <a:xfrm>
              <a:off x="912" y="1104"/>
              <a:ext cx="0" cy="417"/>
            </a:xfrm>
            <a:prstGeom prst="line">
              <a:avLst/>
            </a:prstGeom>
            <a:ln w="28575" cap="flat" cmpd="sng">
              <a:solidFill>
                <a:schemeClr val="tx1"/>
              </a:solidFill>
              <a:prstDash val="solid"/>
              <a:headEnd type="none" w="med" len="med"/>
              <a:tailEnd type="none" w="med" len="med"/>
            </a:ln>
          </p:spPr>
        </p:sp>
        <p:sp>
          <p:nvSpPr>
            <p:cNvPr id="286781" name="直接连接符 286780"/>
            <p:cNvSpPr/>
            <p:nvPr/>
          </p:nvSpPr>
          <p:spPr>
            <a:xfrm>
              <a:off x="1152" y="1116"/>
              <a:ext cx="0" cy="387"/>
            </a:xfrm>
            <a:prstGeom prst="line">
              <a:avLst/>
            </a:prstGeom>
            <a:ln w="28575" cap="flat" cmpd="sng">
              <a:solidFill>
                <a:schemeClr val="tx1"/>
              </a:solidFill>
              <a:prstDash val="solid"/>
              <a:headEnd type="none" w="med" len="med"/>
              <a:tailEnd type="none" w="med" len="med"/>
            </a:ln>
          </p:spPr>
        </p:sp>
        <p:sp>
          <p:nvSpPr>
            <p:cNvPr id="286782" name="文本框 286781"/>
            <p:cNvSpPr txBox="1"/>
            <p:nvPr/>
          </p:nvSpPr>
          <p:spPr>
            <a:xfrm>
              <a:off x="768" y="2664"/>
              <a:ext cx="163" cy="308"/>
            </a:xfrm>
            <a:prstGeom prst="rect">
              <a:avLst/>
            </a:prstGeom>
            <a:noFill/>
            <a:ln w="9525">
              <a:noFill/>
            </a:ln>
          </p:spPr>
          <p:txBody>
            <a:bodyPr wrap="none" lIns="0" tIns="0" rIns="0" bIns="0" anchor="t" anchorCtr="0">
              <a:spAutoFit/>
            </a:bodyPr>
            <a:lstStyle/>
            <a:p>
              <a:pPr eaLnBrk="0" hangingPunct="0"/>
              <a:r>
                <a:rPr lang="en-US" altLang="zh-CN" sz="1600" b="1">
                  <a:solidFill>
                    <a:srgbClr val="003399"/>
                  </a:solidFill>
                  <a:latin typeface="Times New Roman" panose="02020603050405020304" pitchFamily="18" charset="0"/>
                </a:rPr>
                <a:t>M</a:t>
              </a:r>
            </a:p>
            <a:p>
              <a:pPr eaLnBrk="0" hangingPunct="0"/>
              <a:r>
                <a:rPr lang="en-US" altLang="zh-CN" sz="1600" b="1">
                  <a:solidFill>
                    <a:srgbClr val="003399"/>
                  </a:solidFill>
                  <a:latin typeface="Times New Roman" panose="02020603050405020304" pitchFamily="18" charset="0"/>
                </a:rPr>
                <a:t>3 ~</a:t>
              </a:r>
            </a:p>
          </p:txBody>
        </p:sp>
        <p:sp>
          <p:nvSpPr>
            <p:cNvPr id="286783" name="椭圆 286782"/>
            <p:cNvSpPr/>
            <p:nvPr/>
          </p:nvSpPr>
          <p:spPr>
            <a:xfrm>
              <a:off x="636" y="1110"/>
              <a:ext cx="48" cy="60"/>
            </a:xfrm>
            <a:prstGeom prst="ellipse">
              <a:avLst/>
            </a:prstGeom>
            <a:solidFill>
              <a:schemeClr val="bg1"/>
            </a:solidFill>
            <a:ln w="28575" cap="flat" cmpd="sng">
              <a:solidFill>
                <a:schemeClr val="tx2"/>
              </a:solidFill>
              <a:prstDash val="solid"/>
              <a:headEnd type="none" w="med" len="med"/>
              <a:tailEnd type="none" w="med" len="med"/>
            </a:ln>
          </p:spPr>
          <p:txBody>
            <a:bodyPr/>
            <a:lstStyle/>
            <a:p>
              <a:endParaRPr lang="zh-CN" altLang="en-US"/>
            </a:p>
          </p:txBody>
        </p:sp>
        <p:sp>
          <p:nvSpPr>
            <p:cNvPr id="286784" name="直接连接符 286783"/>
            <p:cNvSpPr/>
            <p:nvPr/>
          </p:nvSpPr>
          <p:spPr>
            <a:xfrm>
              <a:off x="528" y="1434"/>
              <a:ext cx="144" cy="288"/>
            </a:xfrm>
            <a:prstGeom prst="line">
              <a:avLst/>
            </a:prstGeom>
            <a:ln w="28575" cap="flat" cmpd="sng">
              <a:solidFill>
                <a:srgbClr val="FF0000"/>
              </a:solidFill>
              <a:prstDash val="solid"/>
              <a:headEnd type="none" w="med" len="med"/>
              <a:tailEnd type="none" w="med" len="med"/>
            </a:ln>
          </p:spPr>
        </p:sp>
        <p:sp>
          <p:nvSpPr>
            <p:cNvPr id="286785" name="直接连接符 286784"/>
            <p:cNvSpPr/>
            <p:nvPr/>
          </p:nvSpPr>
          <p:spPr>
            <a:xfrm>
              <a:off x="768" y="1434"/>
              <a:ext cx="144" cy="288"/>
            </a:xfrm>
            <a:prstGeom prst="line">
              <a:avLst/>
            </a:prstGeom>
            <a:ln w="28575" cap="flat" cmpd="sng">
              <a:solidFill>
                <a:srgbClr val="FF0000"/>
              </a:solidFill>
              <a:prstDash val="solid"/>
              <a:headEnd type="none" w="med" len="med"/>
              <a:tailEnd type="none" w="med" len="med"/>
            </a:ln>
          </p:spPr>
        </p:sp>
        <p:sp>
          <p:nvSpPr>
            <p:cNvPr id="286786" name="直接连接符 286785"/>
            <p:cNvSpPr/>
            <p:nvPr/>
          </p:nvSpPr>
          <p:spPr>
            <a:xfrm>
              <a:off x="1008" y="1434"/>
              <a:ext cx="144" cy="288"/>
            </a:xfrm>
            <a:prstGeom prst="line">
              <a:avLst/>
            </a:prstGeom>
            <a:ln w="28575" cap="flat" cmpd="sng">
              <a:solidFill>
                <a:srgbClr val="FF0000"/>
              </a:solidFill>
              <a:prstDash val="solid"/>
              <a:headEnd type="none" w="med" len="med"/>
              <a:tailEnd type="none" w="med" len="med"/>
            </a:ln>
          </p:spPr>
        </p:sp>
        <p:sp>
          <p:nvSpPr>
            <p:cNvPr id="286787" name="椭圆 286786"/>
            <p:cNvSpPr/>
            <p:nvPr/>
          </p:nvSpPr>
          <p:spPr>
            <a:xfrm>
              <a:off x="900" y="1098"/>
              <a:ext cx="48" cy="60"/>
            </a:xfrm>
            <a:prstGeom prst="ellipse">
              <a:avLst/>
            </a:prstGeom>
            <a:solidFill>
              <a:schemeClr val="bg1"/>
            </a:solidFill>
            <a:ln w="28575" cap="flat" cmpd="sng">
              <a:solidFill>
                <a:schemeClr val="tx2"/>
              </a:solidFill>
              <a:prstDash val="solid"/>
              <a:headEnd type="none" w="med" len="med"/>
              <a:tailEnd type="none" w="med" len="med"/>
            </a:ln>
          </p:spPr>
          <p:txBody>
            <a:bodyPr/>
            <a:lstStyle/>
            <a:p>
              <a:endParaRPr lang="zh-CN" altLang="en-US"/>
            </a:p>
          </p:txBody>
        </p:sp>
        <p:sp>
          <p:nvSpPr>
            <p:cNvPr id="286788" name="椭圆 286787"/>
            <p:cNvSpPr/>
            <p:nvPr/>
          </p:nvSpPr>
          <p:spPr>
            <a:xfrm>
              <a:off x="1128" y="1110"/>
              <a:ext cx="48" cy="60"/>
            </a:xfrm>
            <a:prstGeom prst="ellipse">
              <a:avLst/>
            </a:prstGeom>
            <a:solidFill>
              <a:schemeClr val="bg1"/>
            </a:solidFill>
            <a:ln w="28575" cap="flat" cmpd="sng">
              <a:solidFill>
                <a:schemeClr val="tx2"/>
              </a:solidFill>
              <a:prstDash val="solid"/>
              <a:headEnd type="none" w="med" len="med"/>
              <a:tailEnd type="none" w="med" len="med"/>
            </a:ln>
          </p:spPr>
          <p:txBody>
            <a:bodyPr/>
            <a:lstStyle/>
            <a:p>
              <a:endParaRPr lang="zh-CN" altLang="en-US"/>
            </a:p>
          </p:txBody>
        </p:sp>
        <p:sp>
          <p:nvSpPr>
            <p:cNvPr id="286789" name="直接连接符 286788"/>
            <p:cNvSpPr/>
            <p:nvPr/>
          </p:nvSpPr>
          <p:spPr>
            <a:xfrm>
              <a:off x="612" y="1584"/>
              <a:ext cx="480" cy="0"/>
            </a:xfrm>
            <a:prstGeom prst="line">
              <a:avLst/>
            </a:prstGeom>
            <a:ln w="9525" cap="flat" cmpd="sng">
              <a:solidFill>
                <a:srgbClr val="FF0066"/>
              </a:solidFill>
              <a:prstDash val="sysDot"/>
              <a:headEnd type="none" w="med" len="med"/>
              <a:tailEnd type="none" w="med" len="med"/>
            </a:ln>
          </p:spPr>
        </p:sp>
        <p:sp>
          <p:nvSpPr>
            <p:cNvPr id="286790" name="矩形 286789"/>
            <p:cNvSpPr/>
            <p:nvPr/>
          </p:nvSpPr>
          <p:spPr>
            <a:xfrm>
              <a:off x="374" y="1649"/>
              <a:ext cx="164" cy="173"/>
            </a:xfrm>
            <a:prstGeom prst="rect">
              <a:avLst/>
            </a:prstGeom>
            <a:noFill/>
            <a:ln w="9525">
              <a:noFill/>
            </a:ln>
          </p:spPr>
          <p:txBody>
            <a:bodyPr wrap="none" lIns="0" tIns="0" rIns="0" bIns="0" anchor="t" anchorCtr="0">
              <a:spAutoFit/>
            </a:bodyPr>
            <a:lstStyle/>
            <a:p>
              <a:pPr algn="ctr" eaLnBrk="0" hangingPunct="0"/>
              <a:r>
                <a:rPr lang="en-US" altLang="zh-CN" sz="1800" b="1">
                  <a:solidFill>
                    <a:srgbClr val="FF0066"/>
                  </a:solidFill>
                  <a:latin typeface="Times New Roman" panose="02020603050405020304" pitchFamily="18" charset="0"/>
                </a:rPr>
                <a:t>Q</a:t>
              </a:r>
              <a:r>
                <a:rPr lang="en-US" altLang="zh-CN" sz="2000" b="1" baseline="-25000">
                  <a:solidFill>
                    <a:srgbClr val="FF0066"/>
                  </a:solidFill>
                  <a:latin typeface="Times New Roman" panose="02020603050405020304" pitchFamily="18" charset="0"/>
                </a:rPr>
                <a:t>1</a:t>
              </a:r>
            </a:p>
          </p:txBody>
        </p:sp>
      </p:grpSp>
      <p:sp>
        <p:nvSpPr>
          <p:cNvPr id="71"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105571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86730">
                                            <p:txEl>
                                              <p:pRg st="0" end="0"/>
                                            </p:txEl>
                                          </p:spTgt>
                                        </p:tgtEl>
                                        <p:attrNameLst>
                                          <p:attrName>style.visibility</p:attrName>
                                        </p:attrNameLst>
                                      </p:cBhvr>
                                      <p:to>
                                        <p:strVal val="visible"/>
                                      </p:to>
                                    </p:set>
                                    <p:animEffect transition="in" filter="wipe(left)">
                                      <p:cBhvr>
                                        <p:cTn id="7" dur="300"/>
                                        <p:tgtEl>
                                          <p:spTgt spid="286730">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86774"/>
                                        </p:tgtEl>
                                        <p:attrNameLst>
                                          <p:attrName>style.visibility</p:attrName>
                                        </p:attrNameLst>
                                      </p:cBhvr>
                                      <p:to>
                                        <p:strVal val="visible"/>
                                      </p:to>
                                    </p:set>
                                    <p:animEffect transition="in" filter="wipe(up)">
                                      <p:cBhvr>
                                        <p:cTn id="12" dur="500"/>
                                        <p:tgtEl>
                                          <p:spTgt spid="2867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286732"/>
                                        </p:tgtEl>
                                        <p:attrNameLst>
                                          <p:attrName>style.visibility</p:attrName>
                                        </p:attrNameLst>
                                      </p:cBhvr>
                                      <p:to>
                                        <p:strVal val="visible"/>
                                      </p:to>
                                    </p:set>
                                    <p:animEffect transition="in" filter="wipe(right)">
                                      <p:cBhvr>
                                        <p:cTn id="17" dur="500"/>
                                        <p:tgtEl>
                                          <p:spTgt spid="2867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86731"/>
                                        </p:tgtEl>
                                        <p:attrNameLst>
                                          <p:attrName>style.visibility</p:attrName>
                                        </p:attrNameLst>
                                      </p:cBhvr>
                                      <p:to>
                                        <p:strVal val="visible"/>
                                      </p:to>
                                    </p:set>
                                    <p:animEffect transition="in" filter="wipe(down)">
                                      <p:cBhvr>
                                        <p:cTn id="22" dur="500"/>
                                        <p:tgtEl>
                                          <p:spTgt spid="2867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86754"/>
                                        </p:tgtEl>
                                        <p:attrNameLst>
                                          <p:attrName>style.visibility</p:attrName>
                                        </p:attrNameLst>
                                      </p:cBhvr>
                                      <p:to>
                                        <p:strVal val="visible"/>
                                      </p:to>
                                    </p:set>
                                    <p:animEffect transition="in" filter="wipe(left)">
                                      <p:cBhvr>
                                        <p:cTn id="27" dur="500"/>
                                        <p:tgtEl>
                                          <p:spTgt spid="28675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86722"/>
                                        </p:tgtEl>
                                        <p:attrNameLst>
                                          <p:attrName>style.visibility</p:attrName>
                                        </p:attrNameLst>
                                      </p:cBhvr>
                                      <p:to>
                                        <p:strVal val="visible"/>
                                      </p:to>
                                    </p:set>
                                    <p:animEffect transition="in" filter="wipe(left)">
                                      <p:cBhvr>
                                        <p:cTn id="32" dur="500"/>
                                        <p:tgtEl>
                                          <p:spTgt spid="28672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286761"/>
                                        </p:tgtEl>
                                        <p:attrNameLst>
                                          <p:attrName>style.visibility</p:attrName>
                                        </p:attrNameLst>
                                      </p:cBhvr>
                                      <p:to>
                                        <p:strVal val="visible"/>
                                      </p:to>
                                    </p:set>
                                    <p:animEffect transition="in" filter="wipe(up)">
                                      <p:cBhvr>
                                        <p:cTn id="37" dur="500"/>
                                        <p:tgtEl>
                                          <p:spTgt spid="286761"/>
                                        </p:tgtEl>
                                      </p:cBhvr>
                                    </p:animEffect>
                                  </p:childTnLst>
                                </p:cTn>
                              </p:par>
                            </p:childTnLst>
                          </p:cTn>
                        </p:par>
                        <p:par>
                          <p:cTn id="38" fill="hold">
                            <p:stCondLst>
                              <p:cond delay="500"/>
                            </p:stCondLst>
                            <p:childTnLst>
                              <p:par>
                                <p:cTn id="39" presetID="22" presetClass="entr" presetSubtype="1" fill="hold" nodeType="afterEffect">
                                  <p:stCondLst>
                                    <p:cond delay="0"/>
                                  </p:stCondLst>
                                  <p:childTnLst>
                                    <p:set>
                                      <p:cBhvr>
                                        <p:cTn id="40" dur="1" fill="hold">
                                          <p:stCondLst>
                                            <p:cond delay="0"/>
                                          </p:stCondLst>
                                        </p:cTn>
                                        <p:tgtEl>
                                          <p:spTgt spid="286755"/>
                                        </p:tgtEl>
                                        <p:attrNameLst>
                                          <p:attrName>style.visibility</p:attrName>
                                        </p:attrNameLst>
                                      </p:cBhvr>
                                      <p:to>
                                        <p:strVal val="visible"/>
                                      </p:to>
                                    </p:set>
                                    <p:animEffect transition="in" filter="wipe(up)">
                                      <p:cBhvr>
                                        <p:cTn id="41" dur="500"/>
                                        <p:tgtEl>
                                          <p:spTgt spid="286755"/>
                                        </p:tgtEl>
                                      </p:cBhvr>
                                    </p:animEffect>
                                  </p:childTnLst>
                                </p:cTn>
                              </p:par>
                            </p:childTnLst>
                          </p:cTn>
                        </p:par>
                        <p:par>
                          <p:cTn id="42" fill="hold">
                            <p:stCondLst>
                              <p:cond delay="1000"/>
                            </p:stCondLst>
                            <p:childTnLst>
                              <p:par>
                                <p:cTn id="43" presetID="22" presetClass="entr" presetSubtype="4" fill="hold" grpId="0" nodeType="afterEffect">
                                  <p:stCondLst>
                                    <p:cond delay="0"/>
                                  </p:stCondLst>
                                  <p:childTnLst>
                                    <p:set>
                                      <p:cBhvr>
                                        <p:cTn id="44" dur="1" fill="hold">
                                          <p:stCondLst>
                                            <p:cond delay="0"/>
                                          </p:stCondLst>
                                        </p:cTn>
                                        <p:tgtEl>
                                          <p:spTgt spid="286753"/>
                                        </p:tgtEl>
                                        <p:attrNameLst>
                                          <p:attrName>style.visibility</p:attrName>
                                        </p:attrNameLst>
                                      </p:cBhvr>
                                      <p:to>
                                        <p:strVal val="visible"/>
                                      </p:to>
                                    </p:set>
                                    <p:animEffect transition="in" filter="wipe(down)">
                                      <p:cBhvr>
                                        <p:cTn id="45" dur="500"/>
                                        <p:tgtEl>
                                          <p:spTgt spid="286753"/>
                                        </p:tgtEl>
                                      </p:cBhvr>
                                    </p:animEffect>
                                  </p:childTnLst>
                                  <p:subTnLst>
                                    <p:audio>
                                      <p:cMediaNode>
                                        <p:cTn display="0" masterRel="sameClick">
                                          <p:stCondLst>
                                            <p:cond evt="begin" delay="0">
                                              <p:tn val="43"/>
                                            </p:cond>
                                          </p:stCondLst>
                                          <p:endCondLst>
                                            <p:cond evt="onStopAudio" delay="0">
                                              <p:tgtEl>
                                                <p:sldTgt/>
                                              </p:tgtEl>
                                            </p:cond>
                                          </p:endCondLst>
                                        </p:cTn>
                                        <p:tgtEl>
                                          <p:sndTgt r:embed="rId2" name="CAMERA.WAV"/>
                                        </p:tgtEl>
                                      </p:cMediaNode>
                                    </p:audio>
                                  </p:subTnLst>
                                </p:cTn>
                              </p:par>
                            </p:childTnLst>
                          </p:cTn>
                        </p:par>
                      </p:childTnLst>
                    </p:cTn>
                  </p:par>
                  <p:par>
                    <p:cTn id="46" fill="hold">
                      <p:stCondLst>
                        <p:cond delay="indefinite"/>
                      </p:stCondLst>
                      <p:childTnLst>
                        <p:par>
                          <p:cTn id="47" fill="hold">
                            <p:stCondLst>
                              <p:cond delay="0"/>
                            </p:stCondLst>
                            <p:childTnLst>
                              <p:par>
                                <p:cTn id="48" presetID="23" presetClass="entr" presetSubtype="32" fill="hold" nodeType="clickEffect">
                                  <p:stCondLst>
                                    <p:cond delay="0"/>
                                  </p:stCondLst>
                                  <p:childTnLst>
                                    <p:set>
                                      <p:cBhvr>
                                        <p:cTn id="49" dur="1" fill="hold">
                                          <p:stCondLst>
                                            <p:cond delay="0"/>
                                          </p:stCondLst>
                                        </p:cTn>
                                        <p:tgtEl>
                                          <p:spTgt spid="286771"/>
                                        </p:tgtEl>
                                        <p:attrNameLst>
                                          <p:attrName>style.visibility</p:attrName>
                                        </p:attrNameLst>
                                      </p:cBhvr>
                                      <p:to>
                                        <p:strVal val="visible"/>
                                      </p:to>
                                    </p:set>
                                    <p:anim calcmode="lin" valueType="num">
                                      <p:cBhvr>
                                        <p:cTn id="50" dur="500" fill="hold"/>
                                        <p:tgtEl>
                                          <p:spTgt spid="286771"/>
                                        </p:tgtEl>
                                        <p:attrNameLst>
                                          <p:attrName>ppt_w</p:attrName>
                                        </p:attrNameLst>
                                      </p:cBhvr>
                                      <p:tavLst>
                                        <p:tav tm="0">
                                          <p:val>
                                            <p:strVal val="4*#ppt_w"/>
                                          </p:val>
                                        </p:tav>
                                        <p:tav tm="100000">
                                          <p:val>
                                            <p:strVal val="#ppt_w"/>
                                          </p:val>
                                        </p:tav>
                                      </p:tavLst>
                                    </p:anim>
                                    <p:anim calcmode="lin" valueType="num">
                                      <p:cBhvr>
                                        <p:cTn id="51" dur="500" fill="hold"/>
                                        <p:tgtEl>
                                          <p:spTgt spid="286771"/>
                                        </p:tgtEl>
                                        <p:attrNameLst>
                                          <p:attrName>ppt_h</p:attrName>
                                        </p:attrNameLst>
                                      </p:cBhvr>
                                      <p:tavLst>
                                        <p:tav tm="0">
                                          <p:val>
                                            <p:strVal val="4*#ppt_h"/>
                                          </p:val>
                                        </p:tav>
                                        <p:tav tm="100000">
                                          <p:val>
                                            <p:strVal val="#ppt_h"/>
                                          </p:val>
                                        </p:tav>
                                      </p:tavLst>
                                    </p:anim>
                                  </p:childTnLst>
                                </p:cTn>
                              </p:par>
                            </p:childTnLst>
                          </p:cTn>
                        </p:par>
                        <p:par>
                          <p:cTn id="52" fill="hold">
                            <p:stCondLst>
                              <p:cond delay="500"/>
                            </p:stCondLst>
                            <p:childTnLst>
                              <p:par>
                                <p:cTn id="53" presetID="23" presetClass="entr" presetSubtype="32" fill="hold" grpId="0" nodeType="afterEffect">
                                  <p:stCondLst>
                                    <p:cond delay="0"/>
                                  </p:stCondLst>
                                  <p:childTnLst>
                                    <p:set>
                                      <p:cBhvr>
                                        <p:cTn id="54" dur="1" fill="hold">
                                          <p:stCondLst>
                                            <p:cond delay="0"/>
                                          </p:stCondLst>
                                        </p:cTn>
                                        <p:tgtEl>
                                          <p:spTgt spid="286767"/>
                                        </p:tgtEl>
                                        <p:attrNameLst>
                                          <p:attrName>style.visibility</p:attrName>
                                        </p:attrNameLst>
                                      </p:cBhvr>
                                      <p:to>
                                        <p:strVal val="visible"/>
                                      </p:to>
                                    </p:set>
                                    <p:anim calcmode="lin" valueType="num">
                                      <p:cBhvr>
                                        <p:cTn id="55" dur="500" fill="hold"/>
                                        <p:tgtEl>
                                          <p:spTgt spid="286767"/>
                                        </p:tgtEl>
                                        <p:attrNameLst>
                                          <p:attrName>ppt_w</p:attrName>
                                        </p:attrNameLst>
                                      </p:cBhvr>
                                      <p:tavLst>
                                        <p:tav tm="0">
                                          <p:val>
                                            <p:strVal val="4*#ppt_w"/>
                                          </p:val>
                                        </p:tav>
                                        <p:tav tm="100000">
                                          <p:val>
                                            <p:strVal val="#ppt_w"/>
                                          </p:val>
                                        </p:tav>
                                      </p:tavLst>
                                    </p:anim>
                                    <p:anim calcmode="lin" valueType="num">
                                      <p:cBhvr>
                                        <p:cTn id="56" dur="500" fill="hold"/>
                                        <p:tgtEl>
                                          <p:spTgt spid="286767"/>
                                        </p:tgtEl>
                                        <p:attrNameLst>
                                          <p:attrName>ppt_h</p:attrName>
                                        </p:attrNameLst>
                                      </p:cBhvr>
                                      <p:tavLst>
                                        <p:tav tm="0">
                                          <p:val>
                                            <p:strVal val="4*#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nodeType="clickEffect">
                                  <p:stCondLst>
                                    <p:cond delay="0"/>
                                  </p:stCondLst>
                                  <p:childTnLst>
                                    <p:set>
                                      <p:cBhvr>
                                        <p:cTn id="60" dur="1" fill="hold">
                                          <p:stCondLst>
                                            <p:cond delay="0"/>
                                          </p:stCondLst>
                                        </p:cTn>
                                        <p:tgtEl>
                                          <p:spTgt spid="286768"/>
                                        </p:tgtEl>
                                        <p:attrNameLst>
                                          <p:attrName>style.visibility</p:attrName>
                                        </p:attrNameLst>
                                      </p:cBhvr>
                                      <p:to>
                                        <p:strVal val="visible"/>
                                      </p:to>
                                    </p:set>
                                    <p:animEffect transition="in" filter="dissolve">
                                      <p:cBhvr>
                                        <p:cTn id="61" dur="500"/>
                                        <p:tgtEl>
                                          <p:spTgt spid="286768"/>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286751">
                                            <p:txEl>
                                              <p:pRg st="0" end="0"/>
                                            </p:txEl>
                                          </p:spTgt>
                                        </p:tgtEl>
                                        <p:attrNameLst>
                                          <p:attrName>style.visibility</p:attrName>
                                        </p:attrNameLst>
                                      </p:cBhvr>
                                      <p:to>
                                        <p:strVal val="visible"/>
                                      </p:to>
                                    </p:set>
                                    <p:animEffect transition="in" filter="wipe(left)">
                                      <p:cBhvr>
                                        <p:cTn id="66" dur="500"/>
                                        <p:tgtEl>
                                          <p:spTgt spid="286751">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iterate type="wd">
                                    <p:tmPct val="100000"/>
                                  </p:iterate>
                                  <p:childTnLst>
                                    <p:set>
                                      <p:cBhvr>
                                        <p:cTn id="70" dur="1" fill="hold">
                                          <p:stCondLst>
                                            <p:cond delay="0"/>
                                          </p:stCondLst>
                                        </p:cTn>
                                        <p:tgtEl>
                                          <p:spTgt spid="286752">
                                            <p:txEl>
                                              <p:pRg st="0" end="0"/>
                                            </p:txEl>
                                          </p:spTgt>
                                        </p:tgtEl>
                                        <p:attrNameLst>
                                          <p:attrName>style.visibility</p:attrName>
                                        </p:attrNameLst>
                                      </p:cBhvr>
                                      <p:to>
                                        <p:strVal val="visible"/>
                                      </p:to>
                                    </p:set>
                                    <p:animEffect transition="in" filter="wipe(left)">
                                      <p:cBhvr>
                                        <p:cTn id="71" dur="300"/>
                                        <p:tgtEl>
                                          <p:spTgt spid="28675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30" grpId="0" build="p"/>
      <p:bldP spid="286731" grpId="0" animBg="1"/>
      <p:bldP spid="286751" grpId="0" build="p"/>
      <p:bldP spid="286752" grpId="0" build="p"/>
      <p:bldP spid="286753" grpId="0" animBg="1"/>
      <p:bldP spid="286754" grpId="0" animBg="1"/>
      <p:bldP spid="28676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文本框 287745"/>
          <p:cNvSpPr txBox="1"/>
          <p:nvPr/>
        </p:nvSpPr>
        <p:spPr>
          <a:xfrm>
            <a:off x="323850" y="533400"/>
            <a:ext cx="2819400" cy="519113"/>
          </a:xfrm>
          <a:prstGeom prst="rect">
            <a:avLst/>
          </a:prstGeom>
          <a:noFill/>
          <a:ln w="9525">
            <a:noFill/>
          </a:ln>
        </p:spPr>
        <p:txBody>
          <a:bodyPr>
            <a:spAutoFit/>
          </a:bodyPr>
          <a:lstStyle/>
          <a:p>
            <a:pPr algn="just" eaLnBrk="0" hangingPunct="0"/>
            <a:r>
              <a:rPr lang="en-US" altLang="zh-CN" sz="2800" b="1">
                <a:solidFill>
                  <a:srgbClr val="FF0066"/>
                </a:solidFill>
                <a:latin typeface="Times New Roman" panose="02020603050405020304" pitchFamily="18" charset="0"/>
              </a:rPr>
              <a:t>2. </a:t>
            </a:r>
            <a:r>
              <a:rPr lang="zh-CN" altLang="en-US" sz="2800" b="1" dirty="0">
                <a:solidFill>
                  <a:srgbClr val="FF0066"/>
                </a:solidFill>
                <a:latin typeface="Times New Roman" panose="02020603050405020304" pitchFamily="18" charset="0"/>
              </a:rPr>
              <a:t>反接制动</a:t>
            </a:r>
            <a:endParaRPr lang="zh-CN" altLang="en-US" sz="2800" b="1" dirty="0">
              <a:solidFill>
                <a:srgbClr val="FF0066"/>
              </a:solidFill>
              <a:latin typeface="宋体" panose="02010600030101010101" pitchFamily="2" charset="-122"/>
            </a:endParaRPr>
          </a:p>
        </p:txBody>
      </p:sp>
      <p:sp>
        <p:nvSpPr>
          <p:cNvPr id="287747" name="直接连接符 287746"/>
          <p:cNvSpPr/>
          <p:nvPr/>
        </p:nvSpPr>
        <p:spPr>
          <a:xfrm flipV="1">
            <a:off x="5067300" y="2933700"/>
            <a:ext cx="0" cy="19050"/>
          </a:xfrm>
          <a:prstGeom prst="line">
            <a:avLst/>
          </a:prstGeom>
          <a:ln w="9525">
            <a:noFill/>
          </a:ln>
        </p:spPr>
      </p:sp>
      <p:grpSp>
        <p:nvGrpSpPr>
          <p:cNvPr id="287748" name="组合 287747"/>
          <p:cNvGrpSpPr/>
          <p:nvPr/>
        </p:nvGrpSpPr>
        <p:grpSpPr>
          <a:xfrm>
            <a:off x="971550" y="892175"/>
            <a:ext cx="3028950" cy="4079875"/>
            <a:chOff x="612" y="562"/>
            <a:chExt cx="1908" cy="2570"/>
          </a:xfrm>
        </p:grpSpPr>
        <p:grpSp>
          <p:nvGrpSpPr>
            <p:cNvPr id="287749" name="组合 287748"/>
            <p:cNvGrpSpPr/>
            <p:nvPr/>
          </p:nvGrpSpPr>
          <p:grpSpPr>
            <a:xfrm>
              <a:off x="612" y="816"/>
              <a:ext cx="1908" cy="2316"/>
              <a:chOff x="300" y="1032"/>
              <a:chExt cx="1908" cy="2316"/>
            </a:xfrm>
          </p:grpSpPr>
          <p:grpSp>
            <p:nvGrpSpPr>
              <p:cNvPr id="287750" name="组合 287749"/>
              <p:cNvGrpSpPr/>
              <p:nvPr/>
            </p:nvGrpSpPr>
            <p:grpSpPr>
              <a:xfrm>
                <a:off x="300" y="1044"/>
                <a:ext cx="1908" cy="2304"/>
                <a:chOff x="300" y="1044"/>
                <a:chExt cx="1908" cy="2304"/>
              </a:xfrm>
            </p:grpSpPr>
            <p:sp>
              <p:nvSpPr>
                <p:cNvPr id="287751" name="直接连接符 287750"/>
                <p:cNvSpPr/>
                <p:nvPr/>
              </p:nvSpPr>
              <p:spPr>
                <a:xfrm>
                  <a:off x="1692" y="1488"/>
                  <a:ext cx="0" cy="918"/>
                </a:xfrm>
                <a:prstGeom prst="line">
                  <a:avLst/>
                </a:prstGeom>
                <a:ln w="28575" cap="flat" cmpd="sng">
                  <a:solidFill>
                    <a:srgbClr val="990099"/>
                  </a:solidFill>
                  <a:prstDash val="solid"/>
                  <a:headEnd type="none" w="med" len="med"/>
                  <a:tailEnd type="none" w="med" len="med"/>
                </a:ln>
              </p:spPr>
            </p:sp>
            <p:sp>
              <p:nvSpPr>
                <p:cNvPr id="287752" name="直接连接符 287751"/>
                <p:cNvSpPr/>
                <p:nvPr/>
              </p:nvSpPr>
              <p:spPr>
                <a:xfrm>
                  <a:off x="1932" y="1392"/>
                  <a:ext cx="6" cy="852"/>
                </a:xfrm>
                <a:prstGeom prst="line">
                  <a:avLst/>
                </a:prstGeom>
                <a:ln w="28575" cap="flat" cmpd="sng">
                  <a:solidFill>
                    <a:srgbClr val="990099"/>
                  </a:solidFill>
                  <a:prstDash val="solid"/>
                  <a:headEnd type="none" w="med" len="med"/>
                  <a:tailEnd type="none" w="med" len="med"/>
                </a:ln>
              </p:spPr>
            </p:sp>
            <p:sp>
              <p:nvSpPr>
                <p:cNvPr id="287753" name="直接连接符 287752"/>
                <p:cNvSpPr/>
                <p:nvPr/>
              </p:nvSpPr>
              <p:spPr>
                <a:xfrm>
                  <a:off x="2172" y="1260"/>
                  <a:ext cx="0" cy="852"/>
                </a:xfrm>
                <a:prstGeom prst="line">
                  <a:avLst/>
                </a:prstGeom>
                <a:ln w="28575" cap="flat" cmpd="sng">
                  <a:solidFill>
                    <a:srgbClr val="990099"/>
                  </a:solidFill>
                  <a:prstDash val="solid"/>
                  <a:headEnd type="none" w="med" len="med"/>
                  <a:tailEnd type="none" w="med" len="med"/>
                </a:ln>
              </p:spPr>
            </p:sp>
            <p:sp>
              <p:nvSpPr>
                <p:cNvPr id="287754" name="文本框 287753"/>
                <p:cNvSpPr txBox="1"/>
                <p:nvPr/>
              </p:nvSpPr>
              <p:spPr>
                <a:xfrm>
                  <a:off x="300" y="1622"/>
                  <a:ext cx="265" cy="288"/>
                </a:xfrm>
                <a:prstGeom prst="rect">
                  <a:avLst/>
                </a:prstGeom>
                <a:noFill/>
                <a:ln w="28575">
                  <a:noFill/>
                </a:ln>
              </p:spPr>
              <p:txBody>
                <a:bodyPr wrap="none" anchor="t" anchorCtr="0">
                  <a:spAutoFit/>
                </a:bodyPr>
                <a:lstStyle/>
                <a:p>
                  <a:pPr eaLnBrk="0" hangingPunct="0"/>
                  <a:r>
                    <a:rPr lang="en-US" altLang="zh-CN" b="1">
                      <a:solidFill>
                        <a:srgbClr val="FF0066"/>
                      </a:solidFill>
                      <a:latin typeface="Times New Roman" panose="02020603050405020304" pitchFamily="18" charset="0"/>
                    </a:rPr>
                    <a:t>Q</a:t>
                  </a:r>
                </a:p>
              </p:txBody>
            </p:sp>
            <p:sp>
              <p:nvSpPr>
                <p:cNvPr id="287755" name="直接连接符 287754"/>
                <p:cNvSpPr/>
                <p:nvPr/>
              </p:nvSpPr>
              <p:spPr>
                <a:xfrm flipH="1">
                  <a:off x="1236" y="1488"/>
                  <a:ext cx="456" cy="0"/>
                </a:xfrm>
                <a:prstGeom prst="line">
                  <a:avLst/>
                </a:prstGeom>
                <a:ln w="28575" cap="flat" cmpd="sng">
                  <a:solidFill>
                    <a:srgbClr val="990099"/>
                  </a:solidFill>
                  <a:prstDash val="solid"/>
                  <a:headEnd type="none" w="med" len="med"/>
                  <a:tailEnd type="none" w="med" len="med"/>
                </a:ln>
              </p:spPr>
            </p:sp>
            <p:sp>
              <p:nvSpPr>
                <p:cNvPr id="287756" name="直接连接符 287755"/>
                <p:cNvSpPr/>
                <p:nvPr/>
              </p:nvSpPr>
              <p:spPr>
                <a:xfrm flipH="1">
                  <a:off x="996" y="1392"/>
                  <a:ext cx="936" cy="0"/>
                </a:xfrm>
                <a:prstGeom prst="line">
                  <a:avLst/>
                </a:prstGeom>
                <a:ln w="28575" cap="flat" cmpd="sng">
                  <a:solidFill>
                    <a:srgbClr val="990099"/>
                  </a:solidFill>
                  <a:prstDash val="solid"/>
                  <a:headEnd type="none" w="med" len="med"/>
                  <a:tailEnd type="none" w="med" len="med"/>
                </a:ln>
              </p:spPr>
            </p:sp>
            <p:sp>
              <p:nvSpPr>
                <p:cNvPr id="287757" name="直接连接符 287756"/>
                <p:cNvSpPr/>
                <p:nvPr/>
              </p:nvSpPr>
              <p:spPr>
                <a:xfrm flipH="1" flipV="1">
                  <a:off x="744" y="1260"/>
                  <a:ext cx="1422" cy="6"/>
                </a:xfrm>
                <a:prstGeom prst="line">
                  <a:avLst/>
                </a:prstGeom>
                <a:ln w="28575" cap="flat" cmpd="sng">
                  <a:solidFill>
                    <a:srgbClr val="990099"/>
                  </a:solidFill>
                  <a:prstDash val="solid"/>
                  <a:headEnd type="none" w="med" len="med"/>
                  <a:tailEnd type="none" w="med" len="med"/>
                </a:ln>
              </p:spPr>
            </p:sp>
            <p:sp>
              <p:nvSpPr>
                <p:cNvPr id="287758" name="直接连接符 287757"/>
                <p:cNvSpPr/>
                <p:nvPr/>
              </p:nvSpPr>
              <p:spPr>
                <a:xfrm flipH="1">
                  <a:off x="810" y="2394"/>
                  <a:ext cx="882" cy="0"/>
                </a:xfrm>
                <a:prstGeom prst="line">
                  <a:avLst/>
                </a:prstGeom>
                <a:ln w="28575" cap="flat" cmpd="sng">
                  <a:solidFill>
                    <a:srgbClr val="990099"/>
                  </a:solidFill>
                  <a:prstDash val="solid"/>
                  <a:headEnd type="none" w="med" len="med"/>
                  <a:tailEnd type="none" w="med" len="med"/>
                </a:ln>
              </p:spPr>
            </p:sp>
            <p:sp>
              <p:nvSpPr>
                <p:cNvPr id="287759" name="直接连接符 287758"/>
                <p:cNvSpPr/>
                <p:nvPr/>
              </p:nvSpPr>
              <p:spPr>
                <a:xfrm flipH="1">
                  <a:off x="1062" y="2238"/>
                  <a:ext cx="882" cy="0"/>
                </a:xfrm>
                <a:prstGeom prst="line">
                  <a:avLst/>
                </a:prstGeom>
                <a:ln w="28575" cap="flat" cmpd="sng">
                  <a:solidFill>
                    <a:srgbClr val="990099"/>
                  </a:solidFill>
                  <a:prstDash val="solid"/>
                  <a:headEnd type="none" w="med" len="med"/>
                  <a:tailEnd type="none" w="med" len="med"/>
                </a:ln>
              </p:spPr>
            </p:sp>
            <p:sp>
              <p:nvSpPr>
                <p:cNvPr id="287760" name="直接连接符 287759"/>
                <p:cNvSpPr/>
                <p:nvPr/>
              </p:nvSpPr>
              <p:spPr>
                <a:xfrm flipH="1">
                  <a:off x="1326" y="2100"/>
                  <a:ext cx="840" cy="0"/>
                </a:xfrm>
                <a:prstGeom prst="line">
                  <a:avLst/>
                </a:prstGeom>
                <a:ln w="28575" cap="flat" cmpd="sng">
                  <a:solidFill>
                    <a:srgbClr val="990099"/>
                  </a:solidFill>
                  <a:prstDash val="solid"/>
                  <a:headEnd type="none" w="med" len="med"/>
                  <a:tailEnd type="none" w="med" len="med"/>
                </a:ln>
              </p:spPr>
            </p:sp>
            <p:sp>
              <p:nvSpPr>
                <p:cNvPr id="287761" name="直接连接符 287760"/>
                <p:cNvSpPr/>
                <p:nvPr/>
              </p:nvSpPr>
              <p:spPr>
                <a:xfrm>
                  <a:off x="756" y="1860"/>
                  <a:ext cx="0" cy="1164"/>
                </a:xfrm>
                <a:prstGeom prst="line">
                  <a:avLst/>
                </a:prstGeom>
                <a:ln w="28575" cap="flat" cmpd="sng">
                  <a:solidFill>
                    <a:schemeClr val="tx1"/>
                  </a:solidFill>
                  <a:prstDash val="solid"/>
                  <a:headEnd type="none" w="med" len="med"/>
                  <a:tailEnd type="none" w="med" len="med"/>
                </a:ln>
              </p:spPr>
            </p:sp>
            <p:sp>
              <p:nvSpPr>
                <p:cNvPr id="287762" name="直接连接符 287761"/>
                <p:cNvSpPr/>
                <p:nvPr/>
              </p:nvSpPr>
              <p:spPr>
                <a:xfrm>
                  <a:off x="996" y="1860"/>
                  <a:ext cx="0" cy="1392"/>
                </a:xfrm>
                <a:prstGeom prst="line">
                  <a:avLst/>
                </a:prstGeom>
                <a:ln w="28575" cap="flat" cmpd="sng">
                  <a:solidFill>
                    <a:schemeClr val="tx1"/>
                  </a:solidFill>
                  <a:prstDash val="solid"/>
                  <a:headEnd type="none" w="med" len="med"/>
                  <a:tailEnd type="none" w="med" len="med"/>
                </a:ln>
              </p:spPr>
            </p:sp>
            <p:sp>
              <p:nvSpPr>
                <p:cNvPr id="287763" name="直接连接符 287762"/>
                <p:cNvSpPr/>
                <p:nvPr/>
              </p:nvSpPr>
              <p:spPr>
                <a:xfrm>
                  <a:off x="1236" y="1890"/>
                  <a:ext cx="0" cy="1110"/>
                </a:xfrm>
                <a:prstGeom prst="line">
                  <a:avLst/>
                </a:prstGeom>
                <a:ln w="28575" cap="flat" cmpd="sng">
                  <a:solidFill>
                    <a:schemeClr val="tx1"/>
                  </a:solidFill>
                  <a:prstDash val="solid"/>
                  <a:headEnd type="none" w="med" len="med"/>
                  <a:tailEnd type="none" w="med" len="med"/>
                </a:ln>
              </p:spPr>
            </p:sp>
            <p:sp>
              <p:nvSpPr>
                <p:cNvPr id="287764" name="矩形 287763"/>
                <p:cNvSpPr/>
                <p:nvPr/>
              </p:nvSpPr>
              <p:spPr>
                <a:xfrm>
                  <a:off x="1656" y="1680"/>
                  <a:ext cx="72" cy="192"/>
                </a:xfrm>
                <a:prstGeom prst="rect">
                  <a:avLst/>
                </a:prstGeom>
                <a:solidFill>
                  <a:srgbClr val="FFFFCC"/>
                </a:solidFill>
                <a:ln w="38100" cap="flat" cmpd="sng">
                  <a:solidFill>
                    <a:schemeClr val="accent2"/>
                  </a:solidFill>
                  <a:prstDash val="solid"/>
                  <a:miter/>
                  <a:headEnd type="none" w="med" len="med"/>
                  <a:tailEnd type="none" w="med" len="med"/>
                </a:ln>
              </p:spPr>
              <p:txBody>
                <a:bodyPr/>
                <a:lstStyle/>
                <a:p>
                  <a:endParaRPr lang="zh-CN" altLang="en-US"/>
                </a:p>
              </p:txBody>
            </p:sp>
            <p:sp>
              <p:nvSpPr>
                <p:cNvPr id="287765" name="文本框 287764"/>
                <p:cNvSpPr txBox="1"/>
                <p:nvPr/>
              </p:nvSpPr>
              <p:spPr>
                <a:xfrm>
                  <a:off x="1370" y="1640"/>
                  <a:ext cx="244" cy="288"/>
                </a:xfrm>
                <a:prstGeom prst="rect">
                  <a:avLst/>
                </a:prstGeom>
                <a:noFill/>
                <a:ln w="9525">
                  <a:noFill/>
                </a:ln>
              </p:spPr>
              <p:txBody>
                <a:bodyPr wrap="none" anchor="t" anchorCtr="0">
                  <a:spAutoFit/>
                </a:bodyPr>
                <a:lstStyle/>
                <a:p>
                  <a:pPr eaLnBrk="0" hangingPunct="0"/>
                  <a:r>
                    <a:rPr lang="en-US" altLang="zh-CN" b="1" i="1">
                      <a:solidFill>
                        <a:schemeClr val="accent2"/>
                      </a:solidFill>
                      <a:latin typeface="Times New Roman" panose="02020603050405020304" pitchFamily="18" charset="0"/>
                    </a:rPr>
                    <a:t>R</a:t>
                  </a:r>
                </a:p>
              </p:txBody>
            </p:sp>
            <p:sp>
              <p:nvSpPr>
                <p:cNvPr id="287766" name="矩形 287765"/>
                <p:cNvSpPr/>
                <p:nvPr/>
              </p:nvSpPr>
              <p:spPr>
                <a:xfrm>
                  <a:off x="1902" y="1680"/>
                  <a:ext cx="72" cy="192"/>
                </a:xfrm>
                <a:prstGeom prst="rect">
                  <a:avLst/>
                </a:prstGeom>
                <a:solidFill>
                  <a:srgbClr val="FFFFCC"/>
                </a:solidFill>
                <a:ln w="38100" cap="flat" cmpd="sng">
                  <a:solidFill>
                    <a:schemeClr val="accent2"/>
                  </a:solidFill>
                  <a:prstDash val="solid"/>
                  <a:miter/>
                  <a:headEnd type="none" w="med" len="med"/>
                  <a:tailEnd type="none" w="med" len="med"/>
                </a:ln>
              </p:spPr>
              <p:txBody>
                <a:bodyPr/>
                <a:lstStyle/>
                <a:p>
                  <a:endParaRPr lang="zh-CN" altLang="en-US"/>
                </a:p>
              </p:txBody>
            </p:sp>
            <p:sp>
              <p:nvSpPr>
                <p:cNvPr id="287767" name="矩形 287766"/>
                <p:cNvSpPr/>
                <p:nvPr/>
              </p:nvSpPr>
              <p:spPr>
                <a:xfrm>
                  <a:off x="2136" y="1674"/>
                  <a:ext cx="72" cy="192"/>
                </a:xfrm>
                <a:prstGeom prst="rect">
                  <a:avLst/>
                </a:prstGeom>
                <a:solidFill>
                  <a:srgbClr val="FFFFCC"/>
                </a:solidFill>
                <a:ln w="38100" cap="flat" cmpd="sng">
                  <a:solidFill>
                    <a:schemeClr val="accent2"/>
                  </a:solidFill>
                  <a:prstDash val="solid"/>
                  <a:miter/>
                  <a:headEnd type="none" w="med" len="med"/>
                  <a:tailEnd type="none" w="med" len="med"/>
                </a:ln>
              </p:spPr>
              <p:txBody>
                <a:bodyPr/>
                <a:lstStyle/>
                <a:p>
                  <a:endParaRPr lang="zh-CN" altLang="en-US"/>
                </a:p>
              </p:txBody>
            </p:sp>
            <p:grpSp>
              <p:nvGrpSpPr>
                <p:cNvPr id="287768" name="组合 287767"/>
                <p:cNvGrpSpPr/>
                <p:nvPr/>
              </p:nvGrpSpPr>
              <p:grpSpPr>
                <a:xfrm rot="414858">
                  <a:off x="618" y="1596"/>
                  <a:ext cx="642" cy="288"/>
                  <a:chOff x="612" y="1572"/>
                  <a:chExt cx="624" cy="288"/>
                </a:xfrm>
              </p:grpSpPr>
              <p:sp>
                <p:nvSpPr>
                  <p:cNvPr id="287769" name="直接连接符 287768"/>
                  <p:cNvSpPr/>
                  <p:nvPr/>
                </p:nvSpPr>
                <p:spPr>
                  <a:xfrm>
                    <a:off x="612" y="1572"/>
                    <a:ext cx="144" cy="288"/>
                  </a:xfrm>
                  <a:prstGeom prst="line">
                    <a:avLst/>
                  </a:prstGeom>
                  <a:ln w="38100" cap="flat" cmpd="sng">
                    <a:solidFill>
                      <a:srgbClr val="FF0066"/>
                    </a:solidFill>
                    <a:prstDash val="solid"/>
                    <a:headEnd type="none" w="med" len="med"/>
                    <a:tailEnd type="none" w="med" len="med"/>
                  </a:ln>
                </p:spPr>
              </p:sp>
              <p:sp>
                <p:nvSpPr>
                  <p:cNvPr id="287770" name="直接连接符 287769"/>
                  <p:cNvSpPr/>
                  <p:nvPr/>
                </p:nvSpPr>
                <p:spPr>
                  <a:xfrm>
                    <a:off x="852" y="1572"/>
                    <a:ext cx="144" cy="288"/>
                  </a:xfrm>
                  <a:prstGeom prst="line">
                    <a:avLst/>
                  </a:prstGeom>
                  <a:ln w="38100" cap="flat" cmpd="sng">
                    <a:solidFill>
                      <a:srgbClr val="FF0066"/>
                    </a:solidFill>
                    <a:prstDash val="solid"/>
                    <a:headEnd type="none" w="med" len="med"/>
                    <a:tailEnd type="none" w="med" len="med"/>
                  </a:ln>
                </p:spPr>
              </p:sp>
              <p:sp>
                <p:nvSpPr>
                  <p:cNvPr id="287771" name="直接连接符 287770"/>
                  <p:cNvSpPr/>
                  <p:nvPr/>
                </p:nvSpPr>
                <p:spPr>
                  <a:xfrm>
                    <a:off x="1092" y="1572"/>
                    <a:ext cx="144" cy="288"/>
                  </a:xfrm>
                  <a:prstGeom prst="line">
                    <a:avLst/>
                  </a:prstGeom>
                  <a:ln w="38100" cap="flat" cmpd="sng">
                    <a:solidFill>
                      <a:srgbClr val="FF0066"/>
                    </a:solidFill>
                    <a:prstDash val="solid"/>
                    <a:headEnd type="none" w="med" len="med"/>
                    <a:tailEnd type="none" w="med" len="med"/>
                  </a:ln>
                </p:spPr>
              </p:sp>
              <p:sp>
                <p:nvSpPr>
                  <p:cNvPr id="287772" name="直接连接符 287771"/>
                  <p:cNvSpPr/>
                  <p:nvPr/>
                </p:nvSpPr>
                <p:spPr>
                  <a:xfrm>
                    <a:off x="696" y="1740"/>
                    <a:ext cx="480" cy="0"/>
                  </a:xfrm>
                  <a:prstGeom prst="line">
                    <a:avLst/>
                  </a:prstGeom>
                  <a:ln w="28575" cap="flat" cmpd="sng">
                    <a:solidFill>
                      <a:srgbClr val="FF0066"/>
                    </a:solidFill>
                    <a:prstDash val="sysDot"/>
                    <a:headEnd type="none" w="med" len="med"/>
                    <a:tailEnd type="none" w="med" len="med"/>
                  </a:ln>
                </p:spPr>
              </p:sp>
            </p:grpSp>
            <p:sp>
              <p:nvSpPr>
                <p:cNvPr id="287773" name="椭圆 287772"/>
                <p:cNvSpPr/>
                <p:nvPr/>
              </p:nvSpPr>
              <p:spPr>
                <a:xfrm>
                  <a:off x="1290" y="2076"/>
                  <a:ext cx="48" cy="48"/>
                </a:xfrm>
                <a:prstGeom prst="ellipse">
                  <a:avLst/>
                </a:prstGeom>
                <a:solidFill>
                  <a:schemeClr val="bg1"/>
                </a:solidFill>
                <a:ln w="28575" cap="flat" cmpd="sng">
                  <a:solidFill>
                    <a:srgbClr val="990099"/>
                  </a:solidFill>
                  <a:prstDash val="solid"/>
                  <a:headEnd type="none" w="med" len="med"/>
                  <a:tailEnd type="none" w="med" len="med"/>
                </a:ln>
              </p:spPr>
              <p:txBody>
                <a:bodyPr/>
                <a:lstStyle/>
                <a:p>
                  <a:endParaRPr lang="zh-CN" altLang="en-US"/>
                </a:p>
              </p:txBody>
            </p:sp>
            <p:grpSp>
              <p:nvGrpSpPr>
                <p:cNvPr id="287774" name="组合 287773"/>
                <p:cNvGrpSpPr/>
                <p:nvPr/>
              </p:nvGrpSpPr>
              <p:grpSpPr>
                <a:xfrm>
                  <a:off x="750" y="1044"/>
                  <a:ext cx="582" cy="576"/>
                  <a:chOff x="750" y="1044"/>
                  <a:chExt cx="582" cy="576"/>
                </a:xfrm>
              </p:grpSpPr>
              <p:sp>
                <p:nvSpPr>
                  <p:cNvPr id="287775" name="直接连接符 287774"/>
                  <p:cNvSpPr/>
                  <p:nvPr/>
                </p:nvSpPr>
                <p:spPr>
                  <a:xfrm>
                    <a:off x="756" y="1044"/>
                    <a:ext cx="0" cy="540"/>
                  </a:xfrm>
                  <a:prstGeom prst="line">
                    <a:avLst/>
                  </a:prstGeom>
                  <a:ln w="28575" cap="flat" cmpd="sng">
                    <a:solidFill>
                      <a:schemeClr val="tx1"/>
                    </a:solidFill>
                    <a:prstDash val="solid"/>
                    <a:headEnd type="none" w="med" len="med"/>
                    <a:tailEnd type="none" w="med" len="med"/>
                  </a:ln>
                </p:spPr>
              </p:sp>
              <p:sp>
                <p:nvSpPr>
                  <p:cNvPr id="287776" name="直接连接符 287775"/>
                  <p:cNvSpPr/>
                  <p:nvPr/>
                </p:nvSpPr>
                <p:spPr>
                  <a:xfrm>
                    <a:off x="996" y="1044"/>
                    <a:ext cx="0" cy="564"/>
                  </a:xfrm>
                  <a:prstGeom prst="line">
                    <a:avLst/>
                  </a:prstGeom>
                  <a:ln w="28575" cap="flat" cmpd="sng">
                    <a:solidFill>
                      <a:schemeClr val="tx1"/>
                    </a:solidFill>
                    <a:prstDash val="solid"/>
                    <a:headEnd type="none" w="med" len="med"/>
                    <a:tailEnd type="none" w="med" len="med"/>
                  </a:ln>
                </p:spPr>
              </p:sp>
              <p:sp>
                <p:nvSpPr>
                  <p:cNvPr id="287777" name="直接连接符 287776"/>
                  <p:cNvSpPr/>
                  <p:nvPr/>
                </p:nvSpPr>
                <p:spPr>
                  <a:xfrm>
                    <a:off x="1236" y="1044"/>
                    <a:ext cx="0" cy="576"/>
                  </a:xfrm>
                  <a:prstGeom prst="line">
                    <a:avLst/>
                  </a:prstGeom>
                  <a:ln w="28575" cap="flat" cmpd="sng">
                    <a:solidFill>
                      <a:schemeClr val="tx1"/>
                    </a:solidFill>
                    <a:prstDash val="solid"/>
                    <a:headEnd type="none" w="med" len="med"/>
                    <a:tailEnd type="none" w="med" len="med"/>
                  </a:ln>
                </p:spPr>
              </p:sp>
              <p:grpSp>
                <p:nvGrpSpPr>
                  <p:cNvPr id="287778" name="组合 287777"/>
                  <p:cNvGrpSpPr/>
                  <p:nvPr/>
                </p:nvGrpSpPr>
                <p:grpSpPr>
                  <a:xfrm>
                    <a:off x="996" y="1560"/>
                    <a:ext cx="96" cy="48"/>
                    <a:chOff x="3132" y="1824"/>
                    <a:chExt cx="96" cy="48"/>
                  </a:xfrm>
                </p:grpSpPr>
                <p:sp>
                  <p:nvSpPr>
                    <p:cNvPr id="287779" name="椭圆 287778"/>
                    <p:cNvSpPr/>
                    <p:nvPr/>
                  </p:nvSpPr>
                  <p:spPr>
                    <a:xfrm>
                      <a:off x="3180" y="1824"/>
                      <a:ext cx="48" cy="48"/>
                    </a:xfrm>
                    <a:prstGeom prst="ellipse">
                      <a:avLst/>
                    </a:prstGeom>
                    <a:solidFill>
                      <a:schemeClr val="bg1"/>
                    </a:solidFill>
                    <a:ln w="28575" cap="flat" cmpd="sng">
                      <a:solidFill>
                        <a:schemeClr val="tx2"/>
                      </a:solidFill>
                      <a:prstDash val="solid"/>
                      <a:headEnd type="none" w="med" len="med"/>
                      <a:tailEnd type="none" w="med" len="med"/>
                    </a:ln>
                  </p:spPr>
                  <p:txBody>
                    <a:bodyPr/>
                    <a:lstStyle/>
                    <a:p>
                      <a:endParaRPr lang="zh-CN" altLang="en-US"/>
                    </a:p>
                  </p:txBody>
                </p:sp>
                <p:sp>
                  <p:nvSpPr>
                    <p:cNvPr id="287780" name="直接连接符 287779"/>
                    <p:cNvSpPr/>
                    <p:nvPr/>
                  </p:nvSpPr>
                  <p:spPr>
                    <a:xfrm flipH="1">
                      <a:off x="3132" y="1860"/>
                      <a:ext cx="48" cy="0"/>
                    </a:xfrm>
                    <a:prstGeom prst="line">
                      <a:avLst/>
                    </a:prstGeom>
                    <a:ln w="28575" cap="flat" cmpd="sng">
                      <a:solidFill>
                        <a:schemeClr val="tx2"/>
                      </a:solidFill>
                      <a:prstDash val="solid"/>
                      <a:headEnd type="none" w="med" len="med"/>
                      <a:tailEnd type="none" w="med" len="med"/>
                    </a:ln>
                  </p:spPr>
                </p:sp>
              </p:grpSp>
              <p:grpSp>
                <p:nvGrpSpPr>
                  <p:cNvPr id="287781" name="组合 287780"/>
                  <p:cNvGrpSpPr/>
                  <p:nvPr/>
                </p:nvGrpSpPr>
                <p:grpSpPr>
                  <a:xfrm>
                    <a:off x="750" y="1548"/>
                    <a:ext cx="96" cy="48"/>
                    <a:chOff x="3132" y="1824"/>
                    <a:chExt cx="96" cy="48"/>
                  </a:xfrm>
                </p:grpSpPr>
                <p:sp>
                  <p:nvSpPr>
                    <p:cNvPr id="287782" name="椭圆 287781"/>
                    <p:cNvSpPr/>
                    <p:nvPr/>
                  </p:nvSpPr>
                  <p:spPr>
                    <a:xfrm>
                      <a:off x="3180" y="1824"/>
                      <a:ext cx="48" cy="48"/>
                    </a:xfrm>
                    <a:prstGeom prst="ellipse">
                      <a:avLst/>
                    </a:prstGeom>
                    <a:solidFill>
                      <a:schemeClr val="bg1"/>
                    </a:solidFill>
                    <a:ln w="28575" cap="flat" cmpd="sng">
                      <a:solidFill>
                        <a:schemeClr val="tx2"/>
                      </a:solidFill>
                      <a:prstDash val="solid"/>
                      <a:headEnd type="none" w="med" len="med"/>
                      <a:tailEnd type="none" w="med" len="med"/>
                    </a:ln>
                  </p:spPr>
                  <p:txBody>
                    <a:bodyPr/>
                    <a:lstStyle/>
                    <a:p>
                      <a:endParaRPr lang="zh-CN" altLang="en-US"/>
                    </a:p>
                  </p:txBody>
                </p:sp>
                <p:sp>
                  <p:nvSpPr>
                    <p:cNvPr id="287783" name="直接连接符 287782"/>
                    <p:cNvSpPr/>
                    <p:nvPr/>
                  </p:nvSpPr>
                  <p:spPr>
                    <a:xfrm flipH="1">
                      <a:off x="3132" y="1860"/>
                      <a:ext cx="48" cy="0"/>
                    </a:xfrm>
                    <a:prstGeom prst="line">
                      <a:avLst/>
                    </a:prstGeom>
                    <a:ln w="28575" cap="flat" cmpd="sng">
                      <a:solidFill>
                        <a:schemeClr val="tx2"/>
                      </a:solidFill>
                      <a:prstDash val="solid"/>
                      <a:headEnd type="none" w="med" len="med"/>
                      <a:tailEnd type="none" w="med" len="med"/>
                    </a:ln>
                  </p:spPr>
                </p:sp>
              </p:grpSp>
              <p:grpSp>
                <p:nvGrpSpPr>
                  <p:cNvPr id="287784" name="组合 287783"/>
                  <p:cNvGrpSpPr/>
                  <p:nvPr/>
                </p:nvGrpSpPr>
                <p:grpSpPr>
                  <a:xfrm>
                    <a:off x="1236" y="1572"/>
                    <a:ext cx="96" cy="48"/>
                    <a:chOff x="3132" y="1824"/>
                    <a:chExt cx="96" cy="48"/>
                  </a:xfrm>
                </p:grpSpPr>
                <p:sp>
                  <p:nvSpPr>
                    <p:cNvPr id="287785" name="椭圆 287784"/>
                    <p:cNvSpPr/>
                    <p:nvPr/>
                  </p:nvSpPr>
                  <p:spPr>
                    <a:xfrm>
                      <a:off x="3180" y="1824"/>
                      <a:ext cx="48" cy="48"/>
                    </a:xfrm>
                    <a:prstGeom prst="ellipse">
                      <a:avLst/>
                    </a:prstGeom>
                    <a:solidFill>
                      <a:schemeClr val="bg1"/>
                    </a:solidFill>
                    <a:ln w="28575" cap="flat" cmpd="sng">
                      <a:solidFill>
                        <a:schemeClr val="tx2"/>
                      </a:solidFill>
                      <a:prstDash val="solid"/>
                      <a:headEnd type="none" w="med" len="med"/>
                      <a:tailEnd type="none" w="med" len="med"/>
                    </a:ln>
                  </p:spPr>
                  <p:txBody>
                    <a:bodyPr/>
                    <a:lstStyle/>
                    <a:p>
                      <a:endParaRPr lang="zh-CN" altLang="en-US"/>
                    </a:p>
                  </p:txBody>
                </p:sp>
                <p:sp>
                  <p:nvSpPr>
                    <p:cNvPr id="287786" name="直接连接符 287785"/>
                    <p:cNvSpPr/>
                    <p:nvPr/>
                  </p:nvSpPr>
                  <p:spPr>
                    <a:xfrm flipH="1">
                      <a:off x="3132" y="1860"/>
                      <a:ext cx="48" cy="0"/>
                    </a:xfrm>
                    <a:prstGeom prst="line">
                      <a:avLst/>
                    </a:prstGeom>
                    <a:ln w="28575" cap="flat" cmpd="sng">
                      <a:solidFill>
                        <a:schemeClr val="tx2"/>
                      </a:solidFill>
                      <a:prstDash val="solid"/>
                      <a:headEnd type="none" w="med" len="med"/>
                      <a:tailEnd type="none" w="med" len="med"/>
                    </a:ln>
                  </p:spPr>
                </p:sp>
              </p:grpSp>
            </p:grpSp>
            <p:sp>
              <p:nvSpPr>
                <p:cNvPr id="287787" name="直接连接符 287786"/>
                <p:cNvSpPr/>
                <p:nvPr/>
              </p:nvSpPr>
              <p:spPr>
                <a:xfrm rot="-5400000" flipH="1">
                  <a:off x="1005" y="2187"/>
                  <a:ext cx="126" cy="0"/>
                </a:xfrm>
                <a:prstGeom prst="line">
                  <a:avLst/>
                </a:prstGeom>
                <a:ln w="28575" cap="flat" cmpd="sng">
                  <a:solidFill>
                    <a:srgbClr val="990099"/>
                  </a:solidFill>
                  <a:prstDash val="solid"/>
                  <a:headEnd type="none" w="med" len="med"/>
                  <a:tailEnd type="none" w="med" len="med"/>
                </a:ln>
              </p:spPr>
            </p:sp>
            <p:sp>
              <p:nvSpPr>
                <p:cNvPr id="287788" name="椭圆 287787"/>
                <p:cNvSpPr/>
                <p:nvPr/>
              </p:nvSpPr>
              <p:spPr>
                <a:xfrm>
                  <a:off x="1044" y="2076"/>
                  <a:ext cx="48" cy="48"/>
                </a:xfrm>
                <a:prstGeom prst="ellipse">
                  <a:avLst/>
                </a:prstGeom>
                <a:solidFill>
                  <a:schemeClr val="bg1"/>
                </a:solidFill>
                <a:ln w="28575" cap="flat" cmpd="sng">
                  <a:solidFill>
                    <a:srgbClr val="990099"/>
                  </a:solidFill>
                  <a:prstDash val="solid"/>
                  <a:headEnd type="none" w="med" len="med"/>
                  <a:tailEnd type="none" w="med" len="med"/>
                </a:ln>
              </p:spPr>
              <p:txBody>
                <a:bodyPr/>
                <a:lstStyle/>
                <a:p>
                  <a:endParaRPr lang="zh-CN" altLang="en-US"/>
                </a:p>
              </p:txBody>
            </p:sp>
            <p:sp>
              <p:nvSpPr>
                <p:cNvPr id="287789" name="直接连接符 287788"/>
                <p:cNvSpPr/>
                <p:nvPr/>
              </p:nvSpPr>
              <p:spPr>
                <a:xfrm rot="-5400000" flipH="1">
                  <a:off x="684" y="2262"/>
                  <a:ext cx="264" cy="0"/>
                </a:xfrm>
                <a:prstGeom prst="line">
                  <a:avLst/>
                </a:prstGeom>
                <a:ln w="28575" cap="flat" cmpd="sng">
                  <a:solidFill>
                    <a:srgbClr val="990099"/>
                  </a:solidFill>
                  <a:prstDash val="solid"/>
                  <a:headEnd type="none" w="med" len="med"/>
                  <a:tailEnd type="none" w="med" len="med"/>
                </a:ln>
              </p:spPr>
            </p:sp>
            <p:sp>
              <p:nvSpPr>
                <p:cNvPr id="287790" name="椭圆 287789"/>
                <p:cNvSpPr/>
                <p:nvPr/>
              </p:nvSpPr>
              <p:spPr>
                <a:xfrm>
                  <a:off x="786" y="2088"/>
                  <a:ext cx="48" cy="48"/>
                </a:xfrm>
                <a:prstGeom prst="ellipse">
                  <a:avLst/>
                </a:prstGeom>
                <a:solidFill>
                  <a:schemeClr val="bg1"/>
                </a:solidFill>
                <a:ln w="28575" cap="flat" cmpd="sng">
                  <a:solidFill>
                    <a:srgbClr val="990099"/>
                  </a:solidFill>
                  <a:prstDash val="solid"/>
                  <a:headEnd type="none" w="med" len="med"/>
                  <a:tailEnd type="none" w="med" len="med"/>
                </a:ln>
              </p:spPr>
              <p:txBody>
                <a:bodyPr/>
                <a:lstStyle/>
                <a:p>
                  <a:endParaRPr lang="zh-CN" altLang="en-US"/>
                </a:p>
              </p:txBody>
            </p:sp>
            <p:sp>
              <p:nvSpPr>
                <p:cNvPr id="287791" name="椭圆 287790"/>
                <p:cNvSpPr/>
                <p:nvPr/>
              </p:nvSpPr>
              <p:spPr>
                <a:xfrm>
                  <a:off x="696" y="2772"/>
                  <a:ext cx="576" cy="576"/>
                </a:xfrm>
                <a:prstGeom prst="ellipse">
                  <a:avLst/>
                </a:prstGeom>
                <a:solidFill>
                  <a:srgbClr val="FFFFCC"/>
                </a:solidFill>
                <a:ln w="38100" cap="flat" cmpd="sng">
                  <a:solidFill>
                    <a:srgbClr val="663300"/>
                  </a:solidFill>
                  <a:prstDash val="solid"/>
                  <a:headEnd type="none" w="med" len="med"/>
                  <a:tailEnd type="none" w="med" len="med"/>
                </a:ln>
              </p:spPr>
              <p:txBody>
                <a:bodyPr/>
                <a:lstStyle/>
                <a:p>
                  <a:endParaRPr lang="zh-CN" altLang="en-US"/>
                </a:p>
              </p:txBody>
            </p:sp>
            <p:sp>
              <p:nvSpPr>
                <p:cNvPr id="287792" name="文本框 287791"/>
                <p:cNvSpPr txBox="1"/>
                <p:nvPr/>
              </p:nvSpPr>
              <p:spPr>
                <a:xfrm>
                  <a:off x="840" y="2892"/>
                  <a:ext cx="279" cy="366"/>
                </a:xfrm>
                <a:prstGeom prst="rect">
                  <a:avLst/>
                </a:prstGeom>
                <a:noFill/>
                <a:ln w="38100">
                  <a:noFill/>
                </a:ln>
              </p:spPr>
              <p:txBody>
                <a:bodyPr wrap="none" anchor="t" anchorCtr="0">
                  <a:spAutoFit/>
                </a:bodyPr>
                <a:lstStyle/>
                <a:p>
                  <a:pPr eaLnBrk="0" hangingPunct="0"/>
                  <a:r>
                    <a:rPr lang="en-US" altLang="zh-CN" sz="1600" b="1">
                      <a:solidFill>
                        <a:srgbClr val="663300"/>
                      </a:solidFill>
                      <a:latin typeface="Times New Roman" panose="02020603050405020304" pitchFamily="18" charset="0"/>
                    </a:rPr>
                    <a:t>M</a:t>
                  </a:r>
                </a:p>
                <a:p>
                  <a:pPr eaLnBrk="0" hangingPunct="0"/>
                  <a:r>
                    <a:rPr lang="en-US" altLang="zh-CN" sz="1600" b="1">
                      <a:solidFill>
                        <a:srgbClr val="663300"/>
                      </a:solidFill>
                      <a:latin typeface="Times New Roman" panose="02020603050405020304" pitchFamily="18" charset="0"/>
                    </a:rPr>
                    <a:t>3 ~</a:t>
                  </a:r>
                </a:p>
              </p:txBody>
            </p:sp>
          </p:grpSp>
          <p:sp>
            <p:nvSpPr>
              <p:cNvPr id="287793" name="椭圆 287792"/>
              <p:cNvSpPr/>
              <p:nvPr/>
            </p:nvSpPr>
            <p:spPr>
              <a:xfrm>
                <a:off x="966" y="1032"/>
                <a:ext cx="48" cy="48"/>
              </a:xfrm>
              <a:prstGeom prst="ellipse">
                <a:avLst/>
              </a:prstGeom>
              <a:solidFill>
                <a:schemeClr val="bg1"/>
              </a:solidFill>
              <a:ln w="38100" cap="flat" cmpd="sng">
                <a:solidFill>
                  <a:schemeClr val="tx2"/>
                </a:solidFill>
                <a:prstDash val="solid"/>
                <a:headEnd type="none" w="med" len="med"/>
                <a:tailEnd type="none" w="med" len="med"/>
              </a:ln>
            </p:spPr>
            <p:txBody>
              <a:bodyPr/>
              <a:lstStyle/>
              <a:p>
                <a:endParaRPr lang="zh-CN" altLang="en-US"/>
              </a:p>
            </p:txBody>
          </p:sp>
          <p:sp>
            <p:nvSpPr>
              <p:cNvPr id="287794" name="椭圆 287793"/>
              <p:cNvSpPr/>
              <p:nvPr/>
            </p:nvSpPr>
            <p:spPr>
              <a:xfrm>
                <a:off x="738" y="1032"/>
                <a:ext cx="48" cy="48"/>
              </a:xfrm>
              <a:prstGeom prst="ellipse">
                <a:avLst/>
              </a:prstGeom>
              <a:solidFill>
                <a:schemeClr val="bg1"/>
              </a:solidFill>
              <a:ln w="38100" cap="flat" cmpd="sng">
                <a:solidFill>
                  <a:schemeClr val="tx2"/>
                </a:solidFill>
                <a:prstDash val="solid"/>
                <a:headEnd type="none" w="med" len="med"/>
                <a:tailEnd type="none" w="med" len="med"/>
              </a:ln>
            </p:spPr>
            <p:txBody>
              <a:bodyPr/>
              <a:lstStyle/>
              <a:p>
                <a:endParaRPr lang="zh-CN" altLang="en-US"/>
              </a:p>
            </p:txBody>
          </p:sp>
          <p:sp>
            <p:nvSpPr>
              <p:cNvPr id="287795" name="椭圆 287794"/>
              <p:cNvSpPr/>
              <p:nvPr/>
            </p:nvSpPr>
            <p:spPr>
              <a:xfrm>
                <a:off x="1218" y="1032"/>
                <a:ext cx="48" cy="48"/>
              </a:xfrm>
              <a:prstGeom prst="ellipse">
                <a:avLst/>
              </a:prstGeom>
              <a:solidFill>
                <a:schemeClr val="bg1"/>
              </a:solidFill>
              <a:ln w="38100" cap="flat" cmpd="sng">
                <a:solidFill>
                  <a:schemeClr val="tx2"/>
                </a:solidFill>
                <a:prstDash val="solid"/>
                <a:headEnd type="none" w="med" len="med"/>
                <a:tailEnd type="none" w="med" len="med"/>
              </a:ln>
            </p:spPr>
            <p:txBody>
              <a:bodyPr/>
              <a:lstStyle/>
              <a:p>
                <a:endParaRPr lang="zh-CN" altLang="en-US"/>
              </a:p>
            </p:txBody>
          </p:sp>
        </p:grpSp>
        <p:sp>
          <p:nvSpPr>
            <p:cNvPr id="287796" name="矩形 287795"/>
            <p:cNvSpPr/>
            <p:nvPr/>
          </p:nvSpPr>
          <p:spPr>
            <a:xfrm>
              <a:off x="1064" y="562"/>
              <a:ext cx="249" cy="365"/>
            </a:xfrm>
            <a:prstGeom prst="rect">
              <a:avLst/>
            </a:prstGeom>
            <a:noFill/>
            <a:ln w="9525">
              <a:noFill/>
            </a:ln>
          </p:spPr>
          <p:txBody>
            <a:bodyPr wrap="none" anchor="t" anchorCtr="0">
              <a:spAutoFit/>
            </a:bodyPr>
            <a:lstStyle/>
            <a:p>
              <a:pPr algn="ctr"/>
              <a:r>
                <a:rPr lang="en-US" altLang="zh-CN" sz="3200" b="1">
                  <a:solidFill>
                    <a:srgbClr val="FF0066"/>
                  </a:solidFill>
                  <a:latin typeface="Times New Roman" panose="02020603050405020304" pitchFamily="18" charset="0"/>
                </a:rPr>
                <a:t>~</a:t>
              </a:r>
            </a:p>
          </p:txBody>
        </p:sp>
      </p:grpSp>
      <p:grpSp>
        <p:nvGrpSpPr>
          <p:cNvPr id="287797" name="组合 287796"/>
          <p:cNvGrpSpPr/>
          <p:nvPr/>
        </p:nvGrpSpPr>
        <p:grpSpPr>
          <a:xfrm>
            <a:off x="727075" y="1320800"/>
            <a:ext cx="901700" cy="885825"/>
            <a:chOff x="4286" y="2596"/>
            <a:chExt cx="568" cy="558"/>
          </a:xfrm>
        </p:grpSpPr>
        <p:sp>
          <p:nvSpPr>
            <p:cNvPr id="287798" name="直接连接符 287797"/>
            <p:cNvSpPr/>
            <p:nvPr/>
          </p:nvSpPr>
          <p:spPr>
            <a:xfrm flipV="1">
              <a:off x="4574" y="2934"/>
              <a:ext cx="0" cy="220"/>
            </a:xfrm>
            <a:prstGeom prst="line">
              <a:avLst/>
            </a:prstGeom>
            <a:ln w="38100" cap="flat" cmpd="sng">
              <a:solidFill>
                <a:srgbClr val="663300"/>
              </a:solidFill>
              <a:prstDash val="solid"/>
              <a:headEnd type="none" w="med" len="med"/>
              <a:tailEnd type="stealth" w="med" len="lg"/>
            </a:ln>
          </p:spPr>
        </p:sp>
        <p:sp>
          <p:nvSpPr>
            <p:cNvPr id="287799" name="矩形 287798"/>
            <p:cNvSpPr/>
            <p:nvPr/>
          </p:nvSpPr>
          <p:spPr>
            <a:xfrm>
              <a:off x="4286" y="2596"/>
              <a:ext cx="568" cy="327"/>
            </a:xfrm>
            <a:prstGeom prst="rect">
              <a:avLst/>
            </a:prstGeom>
            <a:noFill/>
            <a:ln w="9525">
              <a:noFill/>
            </a:ln>
          </p:spPr>
          <p:txBody>
            <a:bodyPr wrap="none" anchor="t" anchorCtr="0">
              <a:spAutoFit/>
            </a:bodyPr>
            <a:lstStyle/>
            <a:p>
              <a:r>
                <a:rPr lang="zh-CN" altLang="en-US" sz="2800" b="1" dirty="0">
                  <a:solidFill>
                    <a:srgbClr val="663300"/>
                  </a:solidFill>
                  <a:latin typeface="Times New Roman" panose="02020603050405020304" pitchFamily="18" charset="0"/>
                  <a:sym typeface="Symbol" panose="05050102010706020507" pitchFamily="18" charset="2"/>
                </a:rPr>
                <a:t>运行</a:t>
              </a:r>
              <a:endParaRPr lang="zh-CN" altLang="en-US" sz="2800" b="1">
                <a:solidFill>
                  <a:srgbClr val="663300"/>
                </a:solidFill>
                <a:latin typeface="Times New Roman" panose="02020603050405020304" pitchFamily="18" charset="0"/>
                <a:sym typeface="Symbol" panose="05050102010706020507" pitchFamily="18" charset="2"/>
              </a:endParaRPr>
            </a:p>
          </p:txBody>
        </p:sp>
      </p:grpSp>
      <p:grpSp>
        <p:nvGrpSpPr>
          <p:cNvPr id="287800" name="组合 287799"/>
          <p:cNvGrpSpPr/>
          <p:nvPr/>
        </p:nvGrpSpPr>
        <p:grpSpPr>
          <a:xfrm>
            <a:off x="742950" y="2743200"/>
            <a:ext cx="901700" cy="860425"/>
            <a:chOff x="4284" y="3480"/>
            <a:chExt cx="568" cy="542"/>
          </a:xfrm>
        </p:grpSpPr>
        <p:sp>
          <p:nvSpPr>
            <p:cNvPr id="287801" name="直接连接符 287800"/>
            <p:cNvSpPr/>
            <p:nvPr/>
          </p:nvSpPr>
          <p:spPr>
            <a:xfrm>
              <a:off x="4584" y="3480"/>
              <a:ext cx="0" cy="278"/>
            </a:xfrm>
            <a:prstGeom prst="line">
              <a:avLst/>
            </a:prstGeom>
            <a:ln w="38100" cap="flat" cmpd="sng">
              <a:solidFill>
                <a:srgbClr val="0000FF"/>
              </a:solidFill>
              <a:prstDash val="solid"/>
              <a:headEnd type="none" w="med" len="med"/>
              <a:tailEnd type="stealth" w="med" len="lg"/>
            </a:ln>
          </p:spPr>
        </p:sp>
        <p:sp>
          <p:nvSpPr>
            <p:cNvPr id="287802" name="文本框 287801"/>
            <p:cNvSpPr txBox="1"/>
            <p:nvPr/>
          </p:nvSpPr>
          <p:spPr>
            <a:xfrm>
              <a:off x="4284" y="3695"/>
              <a:ext cx="568" cy="327"/>
            </a:xfrm>
            <a:prstGeom prst="rect">
              <a:avLst/>
            </a:prstGeom>
            <a:noFill/>
            <a:ln w="38100">
              <a:noFill/>
            </a:ln>
          </p:spPr>
          <p:txBody>
            <a:bodyPr wrap="none" anchor="t" anchorCtr="0">
              <a:spAutoFit/>
            </a:bodyPr>
            <a:lstStyle/>
            <a:p>
              <a:r>
                <a:rPr lang="zh-CN" altLang="en-US" sz="2800" b="1" dirty="0">
                  <a:solidFill>
                    <a:srgbClr val="0033CC"/>
                  </a:solidFill>
                  <a:latin typeface="Times New Roman" panose="02020603050405020304" pitchFamily="18" charset="0"/>
                </a:rPr>
                <a:t>制动</a:t>
              </a:r>
            </a:p>
          </p:txBody>
        </p:sp>
      </p:grpSp>
      <p:grpSp>
        <p:nvGrpSpPr>
          <p:cNvPr id="287803" name="组合 287802"/>
          <p:cNvGrpSpPr/>
          <p:nvPr/>
        </p:nvGrpSpPr>
        <p:grpSpPr>
          <a:xfrm>
            <a:off x="6159500" y="1789113"/>
            <a:ext cx="1881188" cy="1193800"/>
            <a:chOff x="3352" y="1451"/>
            <a:chExt cx="1185" cy="752"/>
          </a:xfrm>
        </p:grpSpPr>
        <p:sp>
          <p:nvSpPr>
            <p:cNvPr id="287804" name="椭圆 287803"/>
            <p:cNvSpPr/>
            <p:nvPr/>
          </p:nvSpPr>
          <p:spPr>
            <a:xfrm>
              <a:off x="3352" y="1451"/>
              <a:ext cx="721" cy="752"/>
            </a:xfrm>
            <a:prstGeom prst="ellipse">
              <a:avLst/>
            </a:prstGeom>
            <a:solidFill>
              <a:srgbClr val="E1EBE7">
                <a:alpha val="50000"/>
              </a:srgbClr>
            </a:solidFill>
            <a:ln w="38100" cap="flat" cmpd="sng">
              <a:solidFill>
                <a:srgbClr val="006600"/>
              </a:solidFill>
              <a:prstDash val="solid"/>
              <a:headEnd type="none" w="med" len="med"/>
              <a:tailEnd type="none" w="med" len="med"/>
            </a:ln>
          </p:spPr>
          <p:txBody>
            <a:bodyPr/>
            <a:lstStyle/>
            <a:p>
              <a:endParaRPr lang="zh-CN" altLang="en-US"/>
            </a:p>
          </p:txBody>
        </p:sp>
        <p:sp>
          <p:nvSpPr>
            <p:cNvPr id="287805" name="椭圆 287804"/>
            <p:cNvSpPr/>
            <p:nvPr/>
          </p:nvSpPr>
          <p:spPr>
            <a:xfrm>
              <a:off x="3653" y="1481"/>
              <a:ext cx="136" cy="130"/>
            </a:xfrm>
            <a:prstGeom prst="ellipse">
              <a:avLst/>
            </a:prstGeom>
            <a:solidFill>
              <a:srgbClr val="FFFFFF"/>
            </a:solidFill>
            <a:ln w="28575" cap="flat" cmpd="sng">
              <a:solidFill>
                <a:schemeClr val="tx1"/>
              </a:solidFill>
              <a:prstDash val="solid"/>
              <a:headEnd type="none" w="med" len="med"/>
              <a:tailEnd type="none" w="med" len="med"/>
            </a:ln>
          </p:spPr>
          <p:txBody>
            <a:bodyPr/>
            <a:lstStyle/>
            <a:p>
              <a:endParaRPr lang="zh-CN" altLang="en-US"/>
            </a:p>
          </p:txBody>
        </p:sp>
        <p:sp>
          <p:nvSpPr>
            <p:cNvPr id="287806" name="椭圆 287805"/>
            <p:cNvSpPr/>
            <p:nvPr/>
          </p:nvSpPr>
          <p:spPr>
            <a:xfrm>
              <a:off x="3650" y="2048"/>
              <a:ext cx="136" cy="130"/>
            </a:xfrm>
            <a:prstGeom prst="ellipse">
              <a:avLst/>
            </a:prstGeom>
            <a:solidFill>
              <a:srgbClr val="FFFFFF"/>
            </a:solidFill>
            <a:ln w="28575" cap="flat" cmpd="sng">
              <a:solidFill>
                <a:schemeClr val="tx1"/>
              </a:solidFill>
              <a:prstDash val="solid"/>
              <a:headEnd type="none" w="med" len="med"/>
              <a:tailEnd type="none" w="med" len="med"/>
            </a:ln>
          </p:spPr>
          <p:txBody>
            <a:bodyPr/>
            <a:lstStyle/>
            <a:p>
              <a:endParaRPr lang="zh-CN" altLang="en-US"/>
            </a:p>
          </p:txBody>
        </p:sp>
        <p:grpSp>
          <p:nvGrpSpPr>
            <p:cNvPr id="287807" name="组合 287806"/>
            <p:cNvGrpSpPr/>
            <p:nvPr/>
          </p:nvGrpSpPr>
          <p:grpSpPr>
            <a:xfrm>
              <a:off x="4033" y="1652"/>
              <a:ext cx="504" cy="404"/>
              <a:chOff x="4645" y="1364"/>
              <a:chExt cx="504" cy="404"/>
            </a:xfrm>
          </p:grpSpPr>
          <p:sp>
            <p:nvSpPr>
              <p:cNvPr id="287808" name="任意多边形 287807"/>
              <p:cNvSpPr/>
              <p:nvPr/>
            </p:nvSpPr>
            <p:spPr>
              <a:xfrm rot="3296764" flipV="1">
                <a:off x="4645" y="1447"/>
                <a:ext cx="253" cy="253"/>
              </a:xfrm>
              <a:custGeom>
                <a:avLst/>
                <a:gdLst/>
                <a:ahLst/>
                <a:cxnLst/>
                <a:rect l="0" t="0" r="0" b="0"/>
                <a:pathLst>
                  <a:path w="289" h="322">
                    <a:moveTo>
                      <a:pt x="0" y="322"/>
                    </a:moveTo>
                    <a:cubicBezTo>
                      <a:pt x="87" y="288"/>
                      <a:pt x="175" y="254"/>
                      <a:pt x="223" y="200"/>
                    </a:cubicBezTo>
                    <a:cubicBezTo>
                      <a:pt x="271" y="146"/>
                      <a:pt x="278" y="33"/>
                      <a:pt x="289" y="0"/>
                    </a:cubicBezTo>
                  </a:path>
                </a:pathLst>
              </a:custGeom>
              <a:noFill/>
              <a:ln w="28575" cap="flat" cmpd="sng">
                <a:solidFill>
                  <a:srgbClr val="FF0000">
                    <a:alpha val="100000"/>
                  </a:srgbClr>
                </a:solidFill>
                <a:prstDash val="solid"/>
                <a:headEnd type="none" w="med" len="med"/>
                <a:tailEnd type="stealth" w="med" len="lg"/>
              </a:ln>
            </p:spPr>
            <p:txBody>
              <a:bodyPr/>
              <a:lstStyle/>
              <a:p>
                <a:endParaRPr lang="zh-CN" altLang="en-US"/>
              </a:p>
            </p:txBody>
          </p:sp>
          <p:sp>
            <p:nvSpPr>
              <p:cNvPr id="287809" name="文本框 287808"/>
              <p:cNvSpPr txBox="1"/>
              <p:nvPr/>
            </p:nvSpPr>
            <p:spPr>
              <a:xfrm>
                <a:off x="4873" y="1364"/>
                <a:ext cx="276" cy="404"/>
              </a:xfrm>
              <a:prstGeom prst="rect">
                <a:avLst/>
              </a:prstGeom>
              <a:noFill/>
              <a:ln w="9525">
                <a:noFill/>
              </a:ln>
            </p:spPr>
            <p:txBody>
              <a:bodyPr wrap="none" anchor="ctr" anchorCtr="0">
                <a:spAutoFit/>
              </a:bodyPr>
              <a:lstStyle/>
              <a:p>
                <a:pPr algn="ctr"/>
                <a:r>
                  <a:rPr lang="en-US" altLang="zh-CN" sz="3600" b="1" i="1">
                    <a:solidFill>
                      <a:srgbClr val="FF0000"/>
                    </a:solidFill>
                    <a:latin typeface="Times New Roman" panose="02020603050405020304" pitchFamily="18" charset="0"/>
                    <a:ea typeface="黑体" panose="02010609060101010101" pitchFamily="49" charset="-122"/>
                  </a:rPr>
                  <a:t>n</a:t>
                </a:r>
              </a:p>
            </p:txBody>
          </p:sp>
        </p:grpSp>
      </p:grpSp>
      <p:sp>
        <p:nvSpPr>
          <p:cNvPr id="287810" name="矩形 287809"/>
          <p:cNvSpPr/>
          <p:nvPr/>
        </p:nvSpPr>
        <p:spPr>
          <a:xfrm>
            <a:off x="5999163" y="4057650"/>
            <a:ext cx="1628775" cy="528638"/>
          </a:xfrm>
          <a:prstGeom prst="rect">
            <a:avLst/>
          </a:prstGeom>
          <a:solidFill>
            <a:srgbClr val="CCFFFF"/>
          </a:solidFill>
          <a:ln w="9525" cap="flat" cmpd="sng">
            <a:solidFill>
              <a:srgbClr val="003399"/>
            </a:solidFill>
            <a:prstDash val="solid"/>
            <a:miter/>
            <a:headEnd type="none" w="med" len="med"/>
            <a:tailEnd type="none" w="med" len="med"/>
          </a:ln>
        </p:spPr>
        <p:txBody>
          <a:bodyPr wrap="none" anchor="t" anchorCtr="0">
            <a:spAutoFit/>
          </a:bodyPr>
          <a:lstStyle/>
          <a:p>
            <a:pPr algn="ctr"/>
            <a:r>
              <a:rPr lang="zh-CN" altLang="en-US" sz="2800" b="1" dirty="0">
                <a:solidFill>
                  <a:srgbClr val="0033CC"/>
                </a:solidFill>
                <a:latin typeface="宋体" panose="02010600030101010101" pitchFamily="2" charset="-122"/>
              </a:rPr>
              <a:t>制动原理</a:t>
            </a:r>
          </a:p>
        </p:txBody>
      </p:sp>
      <p:grpSp>
        <p:nvGrpSpPr>
          <p:cNvPr id="287811" name="组合 287810"/>
          <p:cNvGrpSpPr/>
          <p:nvPr/>
        </p:nvGrpSpPr>
        <p:grpSpPr>
          <a:xfrm>
            <a:off x="6207125" y="2489200"/>
            <a:ext cx="1120775" cy="1373188"/>
            <a:chOff x="3382" y="1892"/>
            <a:chExt cx="706" cy="865"/>
          </a:xfrm>
        </p:grpSpPr>
        <p:grpSp>
          <p:nvGrpSpPr>
            <p:cNvPr id="287812" name="组合 287811"/>
            <p:cNvGrpSpPr/>
            <p:nvPr/>
          </p:nvGrpSpPr>
          <p:grpSpPr>
            <a:xfrm>
              <a:off x="3382" y="2096"/>
              <a:ext cx="706" cy="661"/>
              <a:chOff x="3382" y="2096"/>
              <a:chExt cx="706" cy="661"/>
            </a:xfrm>
          </p:grpSpPr>
          <p:sp>
            <p:nvSpPr>
              <p:cNvPr id="287813" name="文本框 287812"/>
              <p:cNvSpPr txBox="1"/>
              <p:nvPr/>
            </p:nvSpPr>
            <p:spPr>
              <a:xfrm>
                <a:off x="3597" y="2334"/>
                <a:ext cx="258" cy="365"/>
              </a:xfrm>
              <a:prstGeom prst="rect">
                <a:avLst/>
              </a:prstGeom>
              <a:noFill/>
              <a:ln w="9525">
                <a:noFill/>
              </a:ln>
            </p:spPr>
            <p:txBody>
              <a:bodyPr wrap="none" anchor="ctr" anchorCtr="0">
                <a:spAutoFit/>
              </a:bodyPr>
              <a:lstStyle/>
              <a:p>
                <a:pPr algn="ctr"/>
                <a:r>
                  <a:rPr lang="en-US" altLang="zh-CN" sz="3200" b="1">
                    <a:solidFill>
                      <a:srgbClr val="D60093"/>
                    </a:solidFill>
                    <a:effectLst>
                      <a:outerShdw blurRad="38100" dist="38100" dir="2700000">
                        <a:srgbClr val="C0C0C0"/>
                      </a:outerShdw>
                    </a:effectLst>
                    <a:latin typeface="Times New Roman" panose="02020603050405020304" pitchFamily="18" charset="0"/>
                    <a:ea typeface="黑体" panose="02010609060101010101" pitchFamily="49" charset="-122"/>
                  </a:rPr>
                  <a:t>S</a:t>
                </a:r>
                <a:endParaRPr lang="en-US" altLang="zh-CN" b="1">
                  <a:solidFill>
                    <a:srgbClr val="D60093"/>
                  </a:solidFill>
                  <a:effectLst>
                    <a:outerShdw blurRad="38100" dist="38100" dir="2700000">
                      <a:srgbClr val="C0C0C0"/>
                    </a:outerShdw>
                  </a:effectLst>
                  <a:latin typeface="Times New Roman" panose="02020603050405020304" pitchFamily="18" charset="0"/>
                  <a:ea typeface="黑体" panose="02010609060101010101" pitchFamily="49" charset="-122"/>
                </a:endParaRPr>
              </a:p>
            </p:txBody>
          </p:sp>
          <p:sp>
            <p:nvSpPr>
              <p:cNvPr id="287814" name="直接连接符 287813"/>
              <p:cNvSpPr/>
              <p:nvPr/>
            </p:nvSpPr>
            <p:spPr>
              <a:xfrm flipH="1" flipV="1">
                <a:off x="3382" y="2114"/>
                <a:ext cx="0" cy="643"/>
              </a:xfrm>
              <a:prstGeom prst="line">
                <a:avLst/>
              </a:prstGeom>
              <a:ln w="38100" cap="flat" cmpd="sng">
                <a:solidFill>
                  <a:schemeClr val="tx1"/>
                </a:solidFill>
                <a:prstDash val="sysDot"/>
                <a:headEnd type="none" w="med" len="med"/>
                <a:tailEnd type="none" w="med" len="med"/>
              </a:ln>
            </p:spPr>
          </p:sp>
          <p:sp>
            <p:nvSpPr>
              <p:cNvPr id="287815" name="直接连接符 287814"/>
              <p:cNvSpPr/>
              <p:nvPr/>
            </p:nvSpPr>
            <p:spPr>
              <a:xfrm flipV="1">
                <a:off x="4088" y="2096"/>
                <a:ext cx="0" cy="643"/>
              </a:xfrm>
              <a:prstGeom prst="line">
                <a:avLst/>
              </a:prstGeom>
              <a:ln w="38100" cap="flat" cmpd="sng">
                <a:solidFill>
                  <a:schemeClr val="tx1"/>
                </a:solidFill>
                <a:prstDash val="sysDot"/>
                <a:headEnd type="none" w="med" len="med"/>
                <a:tailEnd type="none" w="med" len="med"/>
              </a:ln>
            </p:spPr>
          </p:sp>
        </p:grpSp>
        <p:sp>
          <p:nvSpPr>
            <p:cNvPr id="287816" name="任意多边形 287815"/>
            <p:cNvSpPr/>
            <p:nvPr/>
          </p:nvSpPr>
          <p:spPr>
            <a:xfrm rot="-18022031" flipV="1">
              <a:off x="3523" y="1782"/>
              <a:ext cx="405" cy="624"/>
            </a:xfrm>
            <a:custGeom>
              <a:avLst/>
              <a:gdLst>
                <a:gd name="txL" fmla="*/ 0 w 21600"/>
                <a:gd name="txT" fmla="*/ 0 h 28217"/>
                <a:gd name="txR" fmla="*/ 21600 w 21600"/>
                <a:gd name="txB" fmla="*/ 28217 h 28217"/>
              </a:gdLst>
              <a:ahLst/>
              <a:cxnLst>
                <a:cxn ang="270">
                  <a:pos x="2144" y="0"/>
                </a:cxn>
                <a:cxn ang="90">
                  <a:pos x="20526" y="28216"/>
                </a:cxn>
                <a:cxn ang="180">
                  <a:pos x="0" y="21493"/>
                </a:cxn>
              </a:cxnLst>
              <a:rect l="txL" t="txT" r="txR" b="txB"/>
              <a:pathLst>
                <a:path w="21600" h="28217" fill="none">
                  <a:moveTo>
                    <a:pt x="2144" y="0"/>
                  </a:moveTo>
                  <a:arcTo wR="21600" hR="21600" stAng="-5058204" swAng="6146332"/>
                </a:path>
                <a:path w="21600" h="28217" stroke="0">
                  <a:moveTo>
                    <a:pt x="2144" y="0"/>
                  </a:moveTo>
                  <a:arcTo wR="21600" hR="21600" stAng="-5058204" swAng="6146332"/>
                  <a:lnTo>
                    <a:pt x="0" y="21493"/>
                  </a:lnTo>
                  <a:close/>
                </a:path>
              </a:pathLst>
            </a:custGeom>
            <a:noFill/>
            <a:ln w="38100" cap="flat" cmpd="sng">
              <a:solidFill>
                <a:schemeClr val="tx1"/>
              </a:solidFill>
              <a:prstDash val="sysDot"/>
              <a:headEnd type="none" w="med" len="med"/>
              <a:tailEnd type="none" w="med" len="med"/>
            </a:ln>
          </p:spPr>
          <p:txBody>
            <a:bodyPr/>
            <a:lstStyle/>
            <a:p>
              <a:endParaRPr lang="zh-CN" altLang="en-US"/>
            </a:p>
          </p:txBody>
        </p:sp>
      </p:grpSp>
      <p:grpSp>
        <p:nvGrpSpPr>
          <p:cNvPr id="287817" name="组合 287816"/>
          <p:cNvGrpSpPr/>
          <p:nvPr/>
        </p:nvGrpSpPr>
        <p:grpSpPr>
          <a:xfrm>
            <a:off x="6197600" y="931863"/>
            <a:ext cx="1120775" cy="1349375"/>
            <a:chOff x="3376" y="911"/>
            <a:chExt cx="706" cy="850"/>
          </a:xfrm>
        </p:grpSpPr>
        <p:sp>
          <p:nvSpPr>
            <p:cNvPr id="287818" name="任意多边形 287817"/>
            <p:cNvSpPr/>
            <p:nvPr/>
          </p:nvSpPr>
          <p:spPr>
            <a:xfrm rot="18022031">
              <a:off x="3517" y="1246"/>
              <a:ext cx="405" cy="624"/>
            </a:xfrm>
            <a:custGeom>
              <a:avLst/>
              <a:gdLst>
                <a:gd name="txL" fmla="*/ 0 w 21600"/>
                <a:gd name="txT" fmla="*/ 0 h 28217"/>
                <a:gd name="txR" fmla="*/ 21600 w 21600"/>
                <a:gd name="txB" fmla="*/ 28217 h 28217"/>
              </a:gdLst>
              <a:ahLst/>
              <a:cxnLst>
                <a:cxn ang="270">
                  <a:pos x="2144" y="0"/>
                </a:cxn>
                <a:cxn ang="90">
                  <a:pos x="20526" y="28216"/>
                </a:cxn>
                <a:cxn ang="180">
                  <a:pos x="0" y="21493"/>
                </a:cxn>
              </a:cxnLst>
              <a:rect l="txL" t="txT" r="txR" b="txB"/>
              <a:pathLst>
                <a:path w="21600" h="28217" fill="none">
                  <a:moveTo>
                    <a:pt x="2144" y="0"/>
                  </a:moveTo>
                  <a:arcTo wR="21600" hR="21600" stAng="-5058204" swAng="6146332"/>
                </a:path>
                <a:path w="21600" h="28217" stroke="0">
                  <a:moveTo>
                    <a:pt x="2144" y="0"/>
                  </a:moveTo>
                  <a:arcTo wR="21600" hR="21600" stAng="-5058204" swAng="6146332"/>
                  <a:lnTo>
                    <a:pt x="0" y="21493"/>
                  </a:lnTo>
                  <a:close/>
                </a:path>
              </a:pathLst>
            </a:custGeom>
            <a:noFill/>
            <a:ln w="38100" cap="flat" cmpd="sng">
              <a:solidFill>
                <a:schemeClr val="tx1"/>
              </a:solidFill>
              <a:prstDash val="sysDot"/>
              <a:headEnd type="none" w="med" len="med"/>
              <a:tailEnd type="none" w="med" len="med"/>
            </a:ln>
          </p:spPr>
          <p:txBody>
            <a:bodyPr/>
            <a:lstStyle/>
            <a:p>
              <a:endParaRPr lang="zh-CN" altLang="en-US"/>
            </a:p>
          </p:txBody>
        </p:sp>
        <p:grpSp>
          <p:nvGrpSpPr>
            <p:cNvPr id="287819" name="组合 287818"/>
            <p:cNvGrpSpPr/>
            <p:nvPr/>
          </p:nvGrpSpPr>
          <p:grpSpPr>
            <a:xfrm>
              <a:off x="3376" y="911"/>
              <a:ext cx="706" cy="645"/>
              <a:chOff x="3376" y="911"/>
              <a:chExt cx="706" cy="645"/>
            </a:xfrm>
          </p:grpSpPr>
          <p:sp>
            <p:nvSpPr>
              <p:cNvPr id="287820" name="直接连接符 287819"/>
              <p:cNvSpPr/>
              <p:nvPr/>
            </p:nvSpPr>
            <p:spPr>
              <a:xfrm flipH="1">
                <a:off x="3376" y="911"/>
                <a:ext cx="1" cy="643"/>
              </a:xfrm>
              <a:prstGeom prst="line">
                <a:avLst/>
              </a:prstGeom>
              <a:ln w="38100" cap="flat" cmpd="sng">
                <a:solidFill>
                  <a:schemeClr val="tx1"/>
                </a:solidFill>
                <a:prstDash val="sysDot"/>
                <a:headEnd type="none" w="med" len="med"/>
                <a:tailEnd type="none" w="med" len="med"/>
              </a:ln>
            </p:spPr>
          </p:sp>
          <p:sp>
            <p:nvSpPr>
              <p:cNvPr id="287821" name="直接连接符 287820"/>
              <p:cNvSpPr/>
              <p:nvPr/>
            </p:nvSpPr>
            <p:spPr>
              <a:xfrm>
                <a:off x="4082" y="913"/>
                <a:ext cx="0" cy="643"/>
              </a:xfrm>
              <a:prstGeom prst="line">
                <a:avLst/>
              </a:prstGeom>
              <a:ln w="38100" cap="flat" cmpd="sng">
                <a:solidFill>
                  <a:schemeClr val="tx1"/>
                </a:solidFill>
                <a:prstDash val="sysDot"/>
                <a:headEnd type="none" w="med" len="med"/>
                <a:tailEnd type="none" w="med" len="med"/>
              </a:ln>
            </p:spPr>
          </p:sp>
          <p:sp>
            <p:nvSpPr>
              <p:cNvPr id="287822" name="文本框 287821"/>
              <p:cNvSpPr txBox="1"/>
              <p:nvPr/>
            </p:nvSpPr>
            <p:spPr>
              <a:xfrm>
                <a:off x="3577" y="938"/>
                <a:ext cx="301" cy="365"/>
              </a:xfrm>
              <a:prstGeom prst="rect">
                <a:avLst/>
              </a:prstGeom>
              <a:noFill/>
              <a:ln w="9525">
                <a:noFill/>
              </a:ln>
            </p:spPr>
            <p:txBody>
              <a:bodyPr wrap="none" anchor="ctr" anchorCtr="0">
                <a:spAutoFit/>
              </a:bodyPr>
              <a:lstStyle/>
              <a:p>
                <a:pPr algn="ctr"/>
                <a:r>
                  <a:rPr lang="en-US" altLang="zh-CN" sz="3200" b="1">
                    <a:solidFill>
                      <a:srgbClr val="D60093"/>
                    </a:solidFill>
                    <a:effectLst>
                      <a:outerShdw blurRad="38100" dist="38100" dir="2700000">
                        <a:srgbClr val="C0C0C0"/>
                      </a:outerShdw>
                    </a:effectLst>
                    <a:latin typeface="Times New Roman" panose="02020603050405020304" pitchFamily="18" charset="0"/>
                    <a:ea typeface="黑体" panose="02010609060101010101" pitchFamily="49" charset="-122"/>
                  </a:rPr>
                  <a:t>N</a:t>
                </a:r>
                <a:endParaRPr lang="en-US" altLang="zh-CN" b="1">
                  <a:solidFill>
                    <a:srgbClr val="D60093"/>
                  </a:solidFill>
                  <a:effectLst>
                    <a:outerShdw blurRad="38100" dist="38100" dir="2700000">
                      <a:srgbClr val="C0C0C0"/>
                    </a:outerShdw>
                  </a:effectLst>
                  <a:latin typeface="Times New Roman" panose="02020603050405020304" pitchFamily="18" charset="0"/>
                  <a:ea typeface="黑体" panose="02010609060101010101" pitchFamily="49" charset="-122"/>
                </a:endParaRPr>
              </a:p>
            </p:txBody>
          </p:sp>
        </p:grpSp>
      </p:grpSp>
      <p:sp>
        <p:nvSpPr>
          <p:cNvPr id="287823" name="文本框 287822"/>
          <p:cNvSpPr txBox="1"/>
          <p:nvPr/>
        </p:nvSpPr>
        <p:spPr>
          <a:xfrm>
            <a:off x="6572250" y="2574925"/>
            <a:ext cx="307975" cy="519113"/>
          </a:xfrm>
          <a:prstGeom prst="rect">
            <a:avLst/>
          </a:prstGeom>
          <a:noFill/>
          <a:ln w="9525">
            <a:noFill/>
          </a:ln>
        </p:spPr>
        <p:txBody>
          <a:bodyPr wrap="none" anchor="ctr" anchorCtr="0">
            <a:spAutoFit/>
          </a:bodyPr>
          <a:lstStyle/>
          <a:p>
            <a:pPr algn="ctr"/>
            <a:r>
              <a:rPr lang="en-US" altLang="zh-CN" sz="2800" b="1">
                <a:solidFill>
                  <a:srgbClr val="FF0000"/>
                </a:solidFill>
                <a:latin typeface="Times New Roman" panose="02020603050405020304" pitchFamily="18" charset="0"/>
                <a:ea typeface="黑体" panose="02010609060101010101" pitchFamily="49" charset="-122"/>
              </a:rPr>
              <a:t>•</a:t>
            </a:r>
          </a:p>
        </p:txBody>
      </p:sp>
      <p:grpSp>
        <p:nvGrpSpPr>
          <p:cNvPr id="287824" name="组合 287823"/>
          <p:cNvGrpSpPr/>
          <p:nvPr/>
        </p:nvGrpSpPr>
        <p:grpSpPr>
          <a:xfrm>
            <a:off x="6173788" y="2111375"/>
            <a:ext cx="915987" cy="530225"/>
            <a:chOff x="3973" y="1378"/>
            <a:chExt cx="577" cy="334"/>
          </a:xfrm>
        </p:grpSpPr>
        <p:sp>
          <p:nvSpPr>
            <p:cNvPr id="287825" name="任意多边形 287824"/>
            <p:cNvSpPr/>
            <p:nvPr/>
          </p:nvSpPr>
          <p:spPr>
            <a:xfrm rot="-3204028" flipH="1" flipV="1">
              <a:off x="3973" y="1459"/>
              <a:ext cx="253" cy="253"/>
            </a:xfrm>
            <a:custGeom>
              <a:avLst/>
              <a:gdLst/>
              <a:ahLst/>
              <a:cxnLst/>
              <a:rect l="0" t="0" r="0" b="0"/>
              <a:pathLst>
                <a:path w="289" h="322">
                  <a:moveTo>
                    <a:pt x="0" y="322"/>
                  </a:moveTo>
                  <a:cubicBezTo>
                    <a:pt x="87" y="288"/>
                    <a:pt x="175" y="254"/>
                    <a:pt x="223" y="200"/>
                  </a:cubicBezTo>
                  <a:cubicBezTo>
                    <a:pt x="271" y="146"/>
                    <a:pt x="278" y="33"/>
                    <a:pt x="289" y="0"/>
                  </a:cubicBezTo>
                </a:path>
              </a:pathLst>
            </a:custGeom>
            <a:noFill/>
            <a:ln w="28575" cap="flat" cmpd="sng">
              <a:solidFill>
                <a:schemeClr val="accent2">
                  <a:alpha val="100000"/>
                </a:schemeClr>
              </a:solidFill>
              <a:prstDash val="solid"/>
              <a:headEnd type="none" w="med" len="med"/>
              <a:tailEnd type="stealth" w="med" len="lg"/>
            </a:ln>
          </p:spPr>
          <p:txBody>
            <a:bodyPr/>
            <a:lstStyle/>
            <a:p>
              <a:endParaRPr lang="zh-CN" altLang="en-US"/>
            </a:p>
          </p:txBody>
        </p:sp>
        <p:sp>
          <p:nvSpPr>
            <p:cNvPr id="287826" name="文本框 287825"/>
            <p:cNvSpPr txBox="1"/>
            <p:nvPr/>
          </p:nvSpPr>
          <p:spPr>
            <a:xfrm>
              <a:off x="4103" y="1378"/>
              <a:ext cx="447" cy="327"/>
            </a:xfrm>
            <a:prstGeom prst="rect">
              <a:avLst/>
            </a:prstGeom>
            <a:noFill/>
            <a:ln w="9525">
              <a:noFill/>
            </a:ln>
          </p:spPr>
          <p:txBody>
            <a:bodyPr wrap="none" anchor="ctr" anchorCtr="0">
              <a:spAutoFit/>
            </a:bodyPr>
            <a:lstStyle/>
            <a:p>
              <a:pPr algn="ctr"/>
              <a:r>
                <a:rPr lang="en-US" altLang="zh-CN" sz="2800" b="1" i="1">
                  <a:solidFill>
                    <a:schemeClr val="accent2"/>
                  </a:solidFill>
                  <a:latin typeface="Times New Roman" panose="02020603050405020304" pitchFamily="18" charset="0"/>
                  <a:ea typeface="黑体" panose="02010609060101010101" pitchFamily="49" charset="-122"/>
                </a:rPr>
                <a:t>T</a:t>
              </a:r>
              <a:r>
                <a:rPr lang="en-US" altLang="zh-CN" sz="2800" b="1" baseline="-25000">
                  <a:solidFill>
                    <a:schemeClr val="accent2"/>
                  </a:solidFill>
                  <a:latin typeface="Times New Roman" panose="02020603050405020304" pitchFamily="18" charset="0"/>
                  <a:ea typeface="黑体" panose="02010609060101010101" pitchFamily="49" charset="-122"/>
                </a:rPr>
                <a:t>em</a:t>
              </a:r>
            </a:p>
          </p:txBody>
        </p:sp>
      </p:grpSp>
      <p:grpSp>
        <p:nvGrpSpPr>
          <p:cNvPr id="287827" name="组合 287826"/>
          <p:cNvGrpSpPr/>
          <p:nvPr/>
        </p:nvGrpSpPr>
        <p:grpSpPr>
          <a:xfrm rot="18147759">
            <a:off x="6618288" y="1824038"/>
            <a:ext cx="206375" cy="236537"/>
            <a:chOff x="2534" y="1680"/>
            <a:chExt cx="277" cy="277"/>
          </a:xfrm>
        </p:grpSpPr>
        <p:sp>
          <p:nvSpPr>
            <p:cNvPr id="287828" name="直接连接符 287827"/>
            <p:cNvSpPr/>
            <p:nvPr/>
          </p:nvSpPr>
          <p:spPr>
            <a:xfrm>
              <a:off x="2534" y="1822"/>
              <a:ext cx="277" cy="0"/>
            </a:xfrm>
            <a:prstGeom prst="line">
              <a:avLst/>
            </a:prstGeom>
            <a:ln w="38100" cap="flat" cmpd="sng">
              <a:solidFill>
                <a:srgbClr val="FF0066"/>
              </a:solidFill>
              <a:prstDash val="solid"/>
              <a:headEnd type="none" w="med" len="med"/>
              <a:tailEnd type="none" w="med" len="med"/>
            </a:ln>
          </p:spPr>
        </p:sp>
        <p:sp>
          <p:nvSpPr>
            <p:cNvPr id="287829" name="直接连接符 287828"/>
            <p:cNvSpPr/>
            <p:nvPr/>
          </p:nvSpPr>
          <p:spPr>
            <a:xfrm rot="-5400000">
              <a:off x="2531" y="1818"/>
              <a:ext cx="277" cy="0"/>
            </a:xfrm>
            <a:prstGeom prst="line">
              <a:avLst/>
            </a:prstGeom>
            <a:ln w="38100" cap="flat" cmpd="sng">
              <a:solidFill>
                <a:srgbClr val="FF0066"/>
              </a:solidFill>
              <a:prstDash val="solid"/>
              <a:headEnd type="none" w="med" len="med"/>
              <a:tailEnd type="none" w="med" len="med"/>
            </a:ln>
          </p:spPr>
        </p:sp>
      </p:grpSp>
      <p:grpSp>
        <p:nvGrpSpPr>
          <p:cNvPr id="287830" name="组合 287829"/>
          <p:cNvGrpSpPr/>
          <p:nvPr/>
        </p:nvGrpSpPr>
        <p:grpSpPr>
          <a:xfrm>
            <a:off x="4667250" y="1017588"/>
            <a:ext cx="1428750" cy="1463675"/>
            <a:chOff x="2532" y="917"/>
            <a:chExt cx="900" cy="922"/>
          </a:xfrm>
        </p:grpSpPr>
        <p:sp>
          <p:nvSpPr>
            <p:cNvPr id="287831" name="文本框 287830"/>
            <p:cNvSpPr txBox="1"/>
            <p:nvPr/>
          </p:nvSpPr>
          <p:spPr>
            <a:xfrm>
              <a:off x="3139" y="1157"/>
              <a:ext cx="116" cy="240"/>
            </a:xfrm>
            <a:prstGeom prst="rect">
              <a:avLst/>
            </a:prstGeom>
            <a:noFill/>
            <a:ln w="9525">
              <a:noFill/>
            </a:ln>
          </p:spPr>
          <p:txBody>
            <a:bodyPr wrap="none" anchor="ctr" anchorCtr="0">
              <a:spAutoFit/>
            </a:bodyPr>
            <a:lstStyle/>
            <a:p>
              <a:pPr algn="ctr"/>
              <a:endParaRPr lang="zh-CN" altLang="en-US" sz="2800" b="1" baseline="-25000" dirty="0">
                <a:solidFill>
                  <a:schemeClr val="accent2"/>
                </a:solidFill>
                <a:latin typeface="Times New Roman" panose="02020603050405020304" pitchFamily="18" charset="0"/>
                <a:ea typeface="黑体" panose="02010609060101010101" pitchFamily="49" charset="-122"/>
              </a:endParaRPr>
            </a:p>
          </p:txBody>
        </p:sp>
        <p:sp>
          <p:nvSpPr>
            <p:cNvPr id="287832" name="任意多边形 287831"/>
            <p:cNvSpPr/>
            <p:nvPr/>
          </p:nvSpPr>
          <p:spPr>
            <a:xfrm rot="-2776856" flipH="1" flipV="1">
              <a:off x="2881" y="1288"/>
              <a:ext cx="560" cy="541"/>
            </a:xfrm>
            <a:custGeom>
              <a:avLst/>
              <a:gdLst/>
              <a:ahLst/>
              <a:cxnLst/>
              <a:rect l="0" t="0" r="0" b="0"/>
              <a:pathLst>
                <a:path w="289" h="322">
                  <a:moveTo>
                    <a:pt x="0" y="322"/>
                  </a:moveTo>
                  <a:cubicBezTo>
                    <a:pt x="87" y="288"/>
                    <a:pt x="175" y="254"/>
                    <a:pt x="223" y="200"/>
                  </a:cubicBezTo>
                  <a:cubicBezTo>
                    <a:pt x="271" y="146"/>
                    <a:pt x="278" y="33"/>
                    <a:pt x="289" y="0"/>
                  </a:cubicBezTo>
                </a:path>
              </a:pathLst>
            </a:custGeom>
            <a:noFill/>
            <a:ln w="38100" cap="flat" cmpd="sng">
              <a:solidFill>
                <a:schemeClr val="accent2">
                  <a:alpha val="100000"/>
                </a:schemeClr>
              </a:solidFill>
              <a:prstDash val="solid"/>
              <a:headEnd type="none" w="med" len="med"/>
              <a:tailEnd type="stealth" w="med" len="lg"/>
            </a:ln>
          </p:spPr>
          <p:txBody>
            <a:bodyPr/>
            <a:lstStyle/>
            <a:p>
              <a:endParaRPr lang="zh-CN" altLang="en-US"/>
            </a:p>
          </p:txBody>
        </p:sp>
        <p:sp>
          <p:nvSpPr>
            <p:cNvPr id="287833" name="矩形 287832"/>
            <p:cNvSpPr/>
            <p:nvPr/>
          </p:nvSpPr>
          <p:spPr>
            <a:xfrm>
              <a:off x="2532" y="917"/>
              <a:ext cx="589" cy="518"/>
            </a:xfrm>
            <a:prstGeom prst="rect">
              <a:avLst/>
            </a:prstGeom>
            <a:noFill/>
            <a:ln w="9525">
              <a:noFill/>
            </a:ln>
          </p:spPr>
          <p:txBody>
            <a:bodyPr>
              <a:spAutoFit/>
            </a:bodyPr>
            <a:lstStyle/>
            <a:p>
              <a:pPr algn="ctr"/>
              <a:r>
                <a:rPr lang="zh-CN" altLang="en-US" b="1" dirty="0">
                  <a:solidFill>
                    <a:schemeClr val="accent2"/>
                  </a:solidFill>
                  <a:latin typeface="Times New Roman" panose="02020603050405020304" pitchFamily="18" charset="0"/>
                </a:rPr>
                <a:t>旋转磁场</a:t>
              </a:r>
              <a:endParaRPr lang="zh-CN" altLang="en-US" b="1" baseline="-25000">
                <a:solidFill>
                  <a:schemeClr val="accent2"/>
                </a:solidFill>
                <a:effectLst>
                  <a:outerShdw blurRad="38100" dist="38100" dir="2700000">
                    <a:srgbClr val="C0C0C0"/>
                  </a:outerShdw>
                </a:effectLst>
                <a:latin typeface="Times New Roman" panose="02020603050405020304" pitchFamily="18" charset="0"/>
              </a:endParaRPr>
            </a:p>
          </p:txBody>
        </p:sp>
        <p:sp>
          <p:nvSpPr>
            <p:cNvPr id="287834" name="矩形 287833"/>
            <p:cNvSpPr/>
            <p:nvPr/>
          </p:nvSpPr>
          <p:spPr>
            <a:xfrm>
              <a:off x="3076" y="1373"/>
              <a:ext cx="305" cy="327"/>
            </a:xfrm>
            <a:prstGeom prst="rect">
              <a:avLst/>
            </a:prstGeom>
            <a:noFill/>
            <a:ln w="9525">
              <a:noFill/>
            </a:ln>
          </p:spPr>
          <p:txBody>
            <a:bodyPr wrap="none" anchor="t" anchorCtr="0">
              <a:spAutoFit/>
            </a:bodyPr>
            <a:lstStyle/>
            <a:p>
              <a:pPr algn="ctr"/>
              <a:r>
                <a:rPr lang="en-US" altLang="zh-CN" sz="2800" b="1" i="1">
                  <a:solidFill>
                    <a:schemeClr val="accent2"/>
                  </a:solidFill>
                  <a:effectLst>
                    <a:outerShdw blurRad="38100" dist="38100" dir="2700000">
                      <a:srgbClr val="C0C0C0"/>
                    </a:outerShdw>
                  </a:effectLst>
                  <a:latin typeface="Times New Roman" panose="02020603050405020304" pitchFamily="18" charset="0"/>
                </a:rPr>
                <a:t>n</a:t>
              </a:r>
              <a:r>
                <a:rPr lang="en-US" altLang="zh-CN" b="1" baseline="-25000">
                  <a:solidFill>
                    <a:schemeClr val="accent2"/>
                  </a:solidFill>
                  <a:effectLst>
                    <a:outerShdw blurRad="38100" dist="38100" dir="2700000">
                      <a:srgbClr val="C0C0C0"/>
                    </a:outerShdw>
                  </a:effectLst>
                  <a:latin typeface="Times New Roman" panose="02020603050405020304" pitchFamily="18" charset="0"/>
                </a:rPr>
                <a:t>1</a:t>
              </a:r>
            </a:p>
          </p:txBody>
        </p:sp>
      </p:grpSp>
      <p:sp>
        <p:nvSpPr>
          <p:cNvPr id="287835" name="矩形 287834"/>
          <p:cNvSpPr/>
          <p:nvPr/>
        </p:nvSpPr>
        <p:spPr>
          <a:xfrm>
            <a:off x="4879975" y="4719638"/>
            <a:ext cx="3959225" cy="1435100"/>
          </a:xfrm>
          <a:prstGeom prst="rect">
            <a:avLst/>
          </a:prstGeom>
          <a:noFill/>
          <a:ln w="38100">
            <a:noFill/>
          </a:ln>
        </p:spPr>
        <p:txBody>
          <a:bodyPr anchor="ctr" anchorCtr="0">
            <a:spAutoFit/>
          </a:bodyPr>
          <a:lstStyle/>
          <a:p>
            <a:pPr>
              <a:lnSpc>
                <a:spcPct val="105000"/>
              </a:lnSpc>
            </a:pPr>
            <a:r>
              <a:rPr lang="zh-CN" altLang="en-US" sz="2800" b="1" dirty="0">
                <a:solidFill>
                  <a:srgbClr val="0033CC"/>
                </a:solidFill>
                <a:latin typeface="Times New Roman" panose="02020603050405020304" pitchFamily="18" charset="0"/>
                <a:sym typeface="Symbol" panose="05050102010706020507" pitchFamily="18" charset="2"/>
              </a:rPr>
              <a:t>        将电源的任意两相对调，产生反向旋转磁场，产生制动转矩。</a:t>
            </a:r>
            <a:endParaRPr lang="zh-CN" altLang="en-US" sz="2800" b="1">
              <a:solidFill>
                <a:srgbClr val="0033CC"/>
              </a:solidFill>
              <a:latin typeface="Times New Roman" panose="02020603050405020304" pitchFamily="18" charset="0"/>
              <a:sym typeface="Symbol" panose="05050102010706020507" pitchFamily="18" charset="2"/>
            </a:endParaRPr>
          </a:p>
        </p:txBody>
      </p:sp>
      <p:sp>
        <p:nvSpPr>
          <p:cNvPr id="287836" name="矩形 287835"/>
          <p:cNvSpPr/>
          <p:nvPr/>
        </p:nvSpPr>
        <p:spPr>
          <a:xfrm>
            <a:off x="581025" y="5451475"/>
            <a:ext cx="3876675" cy="1031875"/>
          </a:xfrm>
          <a:prstGeom prst="rect">
            <a:avLst/>
          </a:prstGeom>
          <a:noFill/>
          <a:ln w="38100">
            <a:noFill/>
          </a:ln>
        </p:spPr>
        <p:txBody>
          <a:bodyPr anchor="ctr" anchorCtr="0">
            <a:spAutoFit/>
          </a:bodyPr>
          <a:lstStyle/>
          <a:p>
            <a:pPr>
              <a:lnSpc>
                <a:spcPct val="110000"/>
              </a:lnSpc>
            </a:pPr>
            <a:r>
              <a:rPr lang="zh-CN" altLang="en-US" sz="2800" b="1" dirty="0">
                <a:solidFill>
                  <a:srgbClr val="D60093"/>
                </a:solidFill>
                <a:latin typeface="Times New Roman" panose="02020603050405020304" pitchFamily="18" charset="0"/>
                <a:sym typeface="Symbol" panose="05050102010706020507" pitchFamily="18" charset="2"/>
              </a:rPr>
              <a:t>方法简单，制动效果好，但能耗大。</a:t>
            </a:r>
          </a:p>
        </p:txBody>
      </p:sp>
      <p:sp>
        <p:nvSpPr>
          <p:cNvPr id="287837" name="矩形 287836"/>
          <p:cNvSpPr/>
          <p:nvPr/>
        </p:nvSpPr>
        <p:spPr>
          <a:xfrm>
            <a:off x="590550" y="4953000"/>
            <a:ext cx="1260475" cy="519113"/>
          </a:xfrm>
          <a:prstGeom prst="rect">
            <a:avLst/>
          </a:prstGeom>
          <a:noFill/>
          <a:ln w="9525">
            <a:noFill/>
          </a:ln>
        </p:spPr>
        <p:txBody>
          <a:bodyPr wrap="none" anchor="t" anchorCtr="0">
            <a:spAutoFit/>
          </a:bodyPr>
          <a:lstStyle/>
          <a:p>
            <a:pPr algn="ctr"/>
            <a:r>
              <a:rPr lang="zh-CN" altLang="en-US" sz="2800" b="1" dirty="0">
                <a:solidFill>
                  <a:srgbClr val="0033CC"/>
                </a:solidFill>
                <a:effectLst>
                  <a:outerShdw blurRad="38100" dist="38100" dir="2700000">
                    <a:srgbClr val="C0C0C0"/>
                  </a:outerShdw>
                </a:effectLst>
                <a:latin typeface="Times New Roman" panose="02020603050405020304" pitchFamily="18" charset="0"/>
                <a:sym typeface="Symbol" panose="05050102010706020507" pitchFamily="18" charset="2"/>
              </a:rPr>
              <a:t>特点：</a:t>
            </a:r>
          </a:p>
        </p:txBody>
      </p:sp>
      <p:sp>
        <p:nvSpPr>
          <p:cNvPr id="287838" name="椭圆形标注 287837"/>
          <p:cNvSpPr/>
          <p:nvPr/>
        </p:nvSpPr>
        <p:spPr>
          <a:xfrm>
            <a:off x="3629025" y="3441700"/>
            <a:ext cx="1562100" cy="984250"/>
          </a:xfrm>
          <a:prstGeom prst="wedgeEllipseCallout">
            <a:avLst>
              <a:gd name="adj1" fmla="val -48981"/>
              <a:gd name="adj2" fmla="val -138870"/>
            </a:avLst>
          </a:prstGeom>
          <a:gradFill rotWithShape="0">
            <a:gsLst>
              <a:gs pos="0">
                <a:srgbClr val="D0F2FC"/>
              </a:gs>
              <a:gs pos="50000">
                <a:srgbClr val="E1F4FF"/>
              </a:gs>
              <a:gs pos="100000">
                <a:srgbClr val="D0F2FC"/>
              </a:gs>
            </a:gsLst>
            <a:lin ang="5400000" scaled="1"/>
            <a:tileRect/>
          </a:gradFill>
          <a:ln w="9525" cap="flat" cmpd="sng">
            <a:solidFill>
              <a:srgbClr val="CC9900"/>
            </a:solidFill>
            <a:prstDash val="solid"/>
            <a:miter/>
            <a:headEnd type="none" w="med" len="med"/>
            <a:tailEnd type="none" w="med" len="med"/>
          </a:ln>
        </p:spPr>
        <p:txBody>
          <a:bodyPr/>
          <a:lstStyle/>
          <a:p>
            <a:pPr algn="ctr" eaLnBrk="0" hangingPunct="0"/>
            <a:r>
              <a:rPr lang="zh-CN" altLang="en-US" b="1" dirty="0">
                <a:solidFill>
                  <a:srgbClr val="996600"/>
                </a:solidFill>
                <a:latin typeface="Times New Roman" panose="02020603050405020304" pitchFamily="18" charset="0"/>
              </a:rPr>
              <a:t>制动限流电阻</a:t>
            </a:r>
            <a:endParaRPr lang="zh-CN" altLang="en-US" b="1">
              <a:solidFill>
                <a:srgbClr val="996600"/>
              </a:solidFill>
              <a:latin typeface="Times New Roman" panose="02020603050405020304" pitchFamily="18" charset="0"/>
            </a:endParaRPr>
          </a:p>
        </p:txBody>
      </p:sp>
      <p:sp>
        <p:nvSpPr>
          <p:cNvPr id="95"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05606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87746">
                                            <p:txEl>
                                              <p:pRg st="0" end="0"/>
                                            </p:txEl>
                                          </p:spTgt>
                                        </p:tgtEl>
                                        <p:attrNameLst>
                                          <p:attrName>style.visibility</p:attrName>
                                        </p:attrNameLst>
                                      </p:cBhvr>
                                      <p:to>
                                        <p:strVal val="visible"/>
                                      </p:to>
                                    </p:set>
                                    <p:animEffect transition="in" filter="wipe(left)">
                                      <p:cBhvr>
                                        <p:cTn id="7" dur="300"/>
                                        <p:tgtEl>
                                          <p:spTgt spid="287746">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87748"/>
                                        </p:tgtEl>
                                        <p:attrNameLst>
                                          <p:attrName>style.visibility</p:attrName>
                                        </p:attrNameLst>
                                      </p:cBhvr>
                                      <p:to>
                                        <p:strVal val="visible"/>
                                      </p:to>
                                    </p:set>
                                    <p:animEffect transition="in" filter="wipe(up)">
                                      <p:cBhvr>
                                        <p:cTn id="12" dur="500"/>
                                        <p:tgtEl>
                                          <p:spTgt spid="2877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87797"/>
                                        </p:tgtEl>
                                        <p:attrNameLst>
                                          <p:attrName>style.visibility</p:attrName>
                                        </p:attrNameLst>
                                      </p:cBhvr>
                                      <p:to>
                                        <p:strVal val="visible"/>
                                      </p:to>
                                    </p:set>
                                    <p:animEffect transition="in" filter="wipe(down)">
                                      <p:cBhvr>
                                        <p:cTn id="17" dur="500"/>
                                        <p:tgtEl>
                                          <p:spTgt spid="28779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87800"/>
                                        </p:tgtEl>
                                        <p:attrNameLst>
                                          <p:attrName>style.visibility</p:attrName>
                                        </p:attrNameLst>
                                      </p:cBhvr>
                                      <p:to>
                                        <p:strVal val="visible"/>
                                      </p:to>
                                    </p:set>
                                    <p:animEffect transition="in" filter="wipe(up)">
                                      <p:cBhvr>
                                        <p:cTn id="22" dur="500"/>
                                        <p:tgtEl>
                                          <p:spTgt spid="28780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87838"/>
                                        </p:tgtEl>
                                        <p:attrNameLst>
                                          <p:attrName>style.visibility</p:attrName>
                                        </p:attrNameLst>
                                      </p:cBhvr>
                                      <p:to>
                                        <p:strVal val="visible"/>
                                      </p:to>
                                    </p:set>
                                    <p:animEffect transition="in" filter="wipe(down)">
                                      <p:cBhvr>
                                        <p:cTn id="27" dur="500"/>
                                        <p:tgtEl>
                                          <p:spTgt spid="28783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87810"/>
                                        </p:tgtEl>
                                        <p:attrNameLst>
                                          <p:attrName>style.visibility</p:attrName>
                                        </p:attrNameLst>
                                      </p:cBhvr>
                                      <p:to>
                                        <p:strVal val="visible"/>
                                      </p:to>
                                    </p:set>
                                    <p:animEffect transition="in" filter="wipe(left)">
                                      <p:cBhvr>
                                        <p:cTn id="32" dur="500"/>
                                        <p:tgtEl>
                                          <p:spTgt spid="2878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87803"/>
                                        </p:tgtEl>
                                        <p:attrNameLst>
                                          <p:attrName>style.visibility</p:attrName>
                                        </p:attrNameLst>
                                      </p:cBhvr>
                                      <p:to>
                                        <p:strVal val="visible"/>
                                      </p:to>
                                    </p:set>
                                    <p:animEffect transition="in" filter="wipe(left)">
                                      <p:cBhvr>
                                        <p:cTn id="37" dur="500"/>
                                        <p:tgtEl>
                                          <p:spTgt spid="28780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287817"/>
                                        </p:tgtEl>
                                        <p:attrNameLst>
                                          <p:attrName>style.visibility</p:attrName>
                                        </p:attrNameLst>
                                      </p:cBhvr>
                                      <p:to>
                                        <p:strVal val="visible"/>
                                      </p:to>
                                    </p:set>
                                    <p:animEffect transition="in" filter="wipe(up)">
                                      <p:cBhvr>
                                        <p:cTn id="42" dur="500"/>
                                        <p:tgtEl>
                                          <p:spTgt spid="287817"/>
                                        </p:tgtEl>
                                      </p:cBhvr>
                                    </p:animEffect>
                                  </p:childTnLst>
                                </p:cTn>
                              </p:par>
                            </p:childTnLst>
                          </p:cTn>
                        </p:par>
                        <p:par>
                          <p:cTn id="43" fill="hold">
                            <p:stCondLst>
                              <p:cond delay="500"/>
                            </p:stCondLst>
                            <p:childTnLst>
                              <p:par>
                                <p:cTn id="44" presetID="22" presetClass="entr" presetSubtype="1" fill="hold" nodeType="afterEffect">
                                  <p:stCondLst>
                                    <p:cond delay="0"/>
                                  </p:stCondLst>
                                  <p:childTnLst>
                                    <p:set>
                                      <p:cBhvr>
                                        <p:cTn id="45" dur="1" fill="hold">
                                          <p:stCondLst>
                                            <p:cond delay="0"/>
                                          </p:stCondLst>
                                        </p:cTn>
                                        <p:tgtEl>
                                          <p:spTgt spid="287811"/>
                                        </p:tgtEl>
                                        <p:attrNameLst>
                                          <p:attrName>style.visibility</p:attrName>
                                        </p:attrNameLst>
                                      </p:cBhvr>
                                      <p:to>
                                        <p:strVal val="visible"/>
                                      </p:to>
                                    </p:set>
                                    <p:animEffect transition="in" filter="wipe(up)">
                                      <p:cBhvr>
                                        <p:cTn id="46" dur="500"/>
                                        <p:tgtEl>
                                          <p:spTgt spid="287811"/>
                                        </p:tgtEl>
                                      </p:cBhvr>
                                    </p:animEffect>
                                  </p:childTnLst>
                                </p:cTn>
                              </p:par>
                            </p:childTnLst>
                          </p:cTn>
                        </p:par>
                      </p:childTnLst>
                    </p:cTn>
                  </p:par>
                  <p:par>
                    <p:cTn id="47" fill="hold">
                      <p:stCondLst>
                        <p:cond delay="indefinite"/>
                      </p:stCondLst>
                      <p:childTnLst>
                        <p:par>
                          <p:cTn id="48" fill="hold">
                            <p:stCondLst>
                              <p:cond delay="0"/>
                            </p:stCondLst>
                            <p:childTnLst>
                              <p:par>
                                <p:cTn id="49" presetID="18" presetClass="entr" presetSubtype="12" fill="hold" nodeType="clickEffect">
                                  <p:stCondLst>
                                    <p:cond delay="0"/>
                                  </p:stCondLst>
                                  <p:childTnLst>
                                    <p:set>
                                      <p:cBhvr>
                                        <p:cTn id="50" dur="1" fill="hold">
                                          <p:stCondLst>
                                            <p:cond delay="0"/>
                                          </p:stCondLst>
                                        </p:cTn>
                                        <p:tgtEl>
                                          <p:spTgt spid="287830"/>
                                        </p:tgtEl>
                                        <p:attrNameLst>
                                          <p:attrName>style.visibility</p:attrName>
                                        </p:attrNameLst>
                                      </p:cBhvr>
                                      <p:to>
                                        <p:strVal val="visible"/>
                                      </p:to>
                                    </p:set>
                                    <p:animEffect transition="in" filter="strips(downLeft)">
                                      <p:cBhvr>
                                        <p:cTn id="51" dur="500"/>
                                        <p:tgtEl>
                                          <p:spTgt spid="287830"/>
                                        </p:tgtEl>
                                      </p:cBhvr>
                                    </p:animEffect>
                                  </p:childTnLst>
                                </p:cTn>
                              </p:par>
                            </p:childTnLst>
                          </p:cTn>
                        </p:par>
                      </p:childTnLst>
                    </p:cTn>
                  </p:par>
                  <p:par>
                    <p:cTn id="52" fill="hold">
                      <p:stCondLst>
                        <p:cond delay="indefinite"/>
                      </p:stCondLst>
                      <p:childTnLst>
                        <p:par>
                          <p:cTn id="53" fill="hold">
                            <p:stCondLst>
                              <p:cond delay="0"/>
                            </p:stCondLst>
                            <p:childTnLst>
                              <p:par>
                                <p:cTn id="54" presetID="23" presetClass="entr" presetSubtype="32" fill="hold" nodeType="clickEffect">
                                  <p:stCondLst>
                                    <p:cond delay="0"/>
                                  </p:stCondLst>
                                  <p:childTnLst>
                                    <p:set>
                                      <p:cBhvr>
                                        <p:cTn id="55" dur="1" fill="hold">
                                          <p:stCondLst>
                                            <p:cond delay="0"/>
                                          </p:stCondLst>
                                        </p:cTn>
                                        <p:tgtEl>
                                          <p:spTgt spid="287827"/>
                                        </p:tgtEl>
                                        <p:attrNameLst>
                                          <p:attrName>style.visibility</p:attrName>
                                        </p:attrNameLst>
                                      </p:cBhvr>
                                      <p:to>
                                        <p:strVal val="visible"/>
                                      </p:to>
                                    </p:set>
                                    <p:anim calcmode="lin" valueType="num">
                                      <p:cBhvr>
                                        <p:cTn id="56" dur="500" fill="hold"/>
                                        <p:tgtEl>
                                          <p:spTgt spid="287827"/>
                                        </p:tgtEl>
                                        <p:attrNameLst>
                                          <p:attrName>ppt_w</p:attrName>
                                        </p:attrNameLst>
                                      </p:cBhvr>
                                      <p:tavLst>
                                        <p:tav tm="0">
                                          <p:val>
                                            <p:strVal val="4*#ppt_w"/>
                                          </p:val>
                                        </p:tav>
                                        <p:tav tm="100000">
                                          <p:val>
                                            <p:strVal val="#ppt_w"/>
                                          </p:val>
                                        </p:tav>
                                      </p:tavLst>
                                    </p:anim>
                                    <p:anim calcmode="lin" valueType="num">
                                      <p:cBhvr>
                                        <p:cTn id="57" dur="500" fill="hold"/>
                                        <p:tgtEl>
                                          <p:spTgt spid="287827"/>
                                        </p:tgtEl>
                                        <p:attrNameLst>
                                          <p:attrName>ppt_h</p:attrName>
                                        </p:attrNameLst>
                                      </p:cBhvr>
                                      <p:tavLst>
                                        <p:tav tm="0">
                                          <p:val>
                                            <p:strVal val="4*#ppt_h"/>
                                          </p:val>
                                        </p:tav>
                                        <p:tav tm="100000">
                                          <p:val>
                                            <p:strVal val="#ppt_h"/>
                                          </p:val>
                                        </p:tav>
                                      </p:tavLst>
                                    </p:anim>
                                  </p:childTnLst>
                                </p:cTn>
                              </p:par>
                            </p:childTnLst>
                          </p:cTn>
                        </p:par>
                        <p:par>
                          <p:cTn id="58" fill="hold">
                            <p:stCondLst>
                              <p:cond delay="500"/>
                            </p:stCondLst>
                            <p:childTnLst>
                              <p:par>
                                <p:cTn id="59" presetID="23" presetClass="entr" presetSubtype="32" fill="hold" grpId="0" nodeType="afterEffect">
                                  <p:stCondLst>
                                    <p:cond delay="0"/>
                                  </p:stCondLst>
                                  <p:childTnLst>
                                    <p:set>
                                      <p:cBhvr>
                                        <p:cTn id="60" dur="1" fill="hold">
                                          <p:stCondLst>
                                            <p:cond delay="0"/>
                                          </p:stCondLst>
                                        </p:cTn>
                                        <p:tgtEl>
                                          <p:spTgt spid="287823"/>
                                        </p:tgtEl>
                                        <p:attrNameLst>
                                          <p:attrName>style.visibility</p:attrName>
                                        </p:attrNameLst>
                                      </p:cBhvr>
                                      <p:to>
                                        <p:strVal val="visible"/>
                                      </p:to>
                                    </p:set>
                                    <p:anim calcmode="lin" valueType="num">
                                      <p:cBhvr>
                                        <p:cTn id="61" dur="500" fill="hold"/>
                                        <p:tgtEl>
                                          <p:spTgt spid="287823"/>
                                        </p:tgtEl>
                                        <p:attrNameLst>
                                          <p:attrName>ppt_w</p:attrName>
                                        </p:attrNameLst>
                                      </p:cBhvr>
                                      <p:tavLst>
                                        <p:tav tm="0">
                                          <p:val>
                                            <p:strVal val="4*#ppt_w"/>
                                          </p:val>
                                        </p:tav>
                                        <p:tav tm="100000">
                                          <p:val>
                                            <p:strVal val="#ppt_w"/>
                                          </p:val>
                                        </p:tav>
                                      </p:tavLst>
                                    </p:anim>
                                    <p:anim calcmode="lin" valueType="num">
                                      <p:cBhvr>
                                        <p:cTn id="62" dur="500" fill="hold"/>
                                        <p:tgtEl>
                                          <p:spTgt spid="287823"/>
                                        </p:tgtEl>
                                        <p:attrNameLst>
                                          <p:attrName>ppt_h</p:attrName>
                                        </p:attrNameLst>
                                      </p:cBhvr>
                                      <p:tavLst>
                                        <p:tav tm="0">
                                          <p:val>
                                            <p:strVal val="4*#ppt_h"/>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nodeType="clickEffect">
                                  <p:stCondLst>
                                    <p:cond delay="0"/>
                                  </p:stCondLst>
                                  <p:childTnLst>
                                    <p:set>
                                      <p:cBhvr>
                                        <p:cTn id="66" dur="1" fill="hold">
                                          <p:stCondLst>
                                            <p:cond delay="0"/>
                                          </p:stCondLst>
                                        </p:cTn>
                                        <p:tgtEl>
                                          <p:spTgt spid="287824"/>
                                        </p:tgtEl>
                                        <p:attrNameLst>
                                          <p:attrName>style.visibility</p:attrName>
                                        </p:attrNameLst>
                                      </p:cBhvr>
                                      <p:to>
                                        <p:strVal val="visible"/>
                                      </p:to>
                                    </p:set>
                                    <p:animEffect transition="in" filter="dissolve">
                                      <p:cBhvr>
                                        <p:cTn id="67" dur="500"/>
                                        <p:tgtEl>
                                          <p:spTgt spid="28782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iterate type="wd">
                                    <p:tmPct val="100000"/>
                                  </p:iterate>
                                  <p:childTnLst>
                                    <p:set>
                                      <p:cBhvr>
                                        <p:cTn id="71" dur="1" fill="hold">
                                          <p:stCondLst>
                                            <p:cond delay="0"/>
                                          </p:stCondLst>
                                        </p:cTn>
                                        <p:tgtEl>
                                          <p:spTgt spid="287835"/>
                                        </p:tgtEl>
                                        <p:attrNameLst>
                                          <p:attrName>style.visibility</p:attrName>
                                        </p:attrNameLst>
                                      </p:cBhvr>
                                      <p:to>
                                        <p:strVal val="visible"/>
                                      </p:to>
                                    </p:set>
                                    <p:animEffect transition="in" filter="wipe(left)">
                                      <p:cBhvr>
                                        <p:cTn id="72" dur="300"/>
                                        <p:tgtEl>
                                          <p:spTgt spid="28783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87837">
                                            <p:txEl>
                                              <p:pRg st="0" end="0"/>
                                            </p:txEl>
                                          </p:spTgt>
                                        </p:tgtEl>
                                        <p:attrNameLst>
                                          <p:attrName>style.visibility</p:attrName>
                                        </p:attrNameLst>
                                      </p:cBhvr>
                                      <p:to>
                                        <p:strVal val="visible"/>
                                      </p:to>
                                    </p:set>
                                    <p:animEffect transition="in" filter="wipe(left)">
                                      <p:cBhvr>
                                        <p:cTn id="77" dur="500"/>
                                        <p:tgtEl>
                                          <p:spTgt spid="287837">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iterate type="wd">
                                    <p:tmPct val="100000"/>
                                  </p:iterate>
                                  <p:childTnLst>
                                    <p:set>
                                      <p:cBhvr>
                                        <p:cTn id="81" dur="1" fill="hold">
                                          <p:stCondLst>
                                            <p:cond delay="0"/>
                                          </p:stCondLst>
                                        </p:cTn>
                                        <p:tgtEl>
                                          <p:spTgt spid="287836"/>
                                        </p:tgtEl>
                                        <p:attrNameLst>
                                          <p:attrName>style.visibility</p:attrName>
                                        </p:attrNameLst>
                                      </p:cBhvr>
                                      <p:to>
                                        <p:strVal val="visible"/>
                                      </p:to>
                                    </p:set>
                                    <p:animEffect transition="in" filter="wipe(left)">
                                      <p:cBhvr>
                                        <p:cTn id="82" dur="300"/>
                                        <p:tgtEl>
                                          <p:spTgt spid="2878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46" grpId="0" build="p"/>
      <p:bldP spid="287810" grpId="0" animBg="1"/>
      <p:bldP spid="287823" grpId="0"/>
      <p:bldP spid="287835" grpId="0"/>
      <p:bldP spid="287836" grpId="0"/>
      <p:bldP spid="287837" grpId="0" build="p"/>
      <p:bldP spid="28783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文本框 288769"/>
          <p:cNvSpPr txBox="1"/>
          <p:nvPr/>
        </p:nvSpPr>
        <p:spPr>
          <a:xfrm>
            <a:off x="457200" y="533400"/>
            <a:ext cx="2819400" cy="519113"/>
          </a:xfrm>
          <a:prstGeom prst="rect">
            <a:avLst/>
          </a:prstGeom>
          <a:noFill/>
          <a:ln w="9525">
            <a:noFill/>
          </a:ln>
        </p:spPr>
        <p:txBody>
          <a:bodyPr>
            <a:spAutoFit/>
          </a:bodyPr>
          <a:lstStyle/>
          <a:p>
            <a:pPr algn="just" eaLnBrk="0" hangingPunct="0"/>
            <a:r>
              <a:rPr lang="en-US" altLang="zh-CN" sz="2800" b="1">
                <a:solidFill>
                  <a:srgbClr val="FF0066"/>
                </a:solidFill>
                <a:latin typeface="Times New Roman" panose="02020603050405020304" pitchFamily="18" charset="0"/>
              </a:rPr>
              <a:t>3. </a:t>
            </a:r>
            <a:r>
              <a:rPr lang="zh-CN" altLang="en-US" sz="2800" b="1" dirty="0">
                <a:solidFill>
                  <a:srgbClr val="FF0066"/>
                </a:solidFill>
                <a:latin typeface="Times New Roman" panose="02020603050405020304" pitchFamily="18" charset="0"/>
              </a:rPr>
              <a:t>回馈制动</a:t>
            </a:r>
            <a:endParaRPr lang="zh-CN" altLang="en-US" sz="2800" b="1" dirty="0">
              <a:solidFill>
                <a:srgbClr val="FF0066"/>
              </a:solidFill>
              <a:latin typeface="宋体" panose="02010600030101010101" pitchFamily="2" charset="-122"/>
            </a:endParaRPr>
          </a:p>
        </p:txBody>
      </p:sp>
      <p:sp>
        <p:nvSpPr>
          <p:cNvPr id="288771" name="矩形 288770"/>
          <p:cNvSpPr/>
          <p:nvPr/>
        </p:nvSpPr>
        <p:spPr>
          <a:xfrm>
            <a:off x="517525" y="1284288"/>
            <a:ext cx="3825875" cy="1563687"/>
          </a:xfrm>
          <a:prstGeom prst="rect">
            <a:avLst/>
          </a:prstGeom>
          <a:noFill/>
          <a:ln w="38100">
            <a:noFill/>
          </a:ln>
        </p:spPr>
        <p:txBody>
          <a:bodyPr anchor="ctr" anchorCtr="0">
            <a:spAutoFit/>
          </a:bodyPr>
          <a:lstStyle/>
          <a:p>
            <a:pPr>
              <a:lnSpc>
                <a:spcPct val="115000"/>
              </a:lnSpc>
            </a:pPr>
            <a:r>
              <a:rPr lang="zh-CN" altLang="en-US" sz="2800" b="1" dirty="0">
                <a:solidFill>
                  <a:srgbClr val="0033CC"/>
                </a:solidFill>
                <a:latin typeface="Times New Roman" panose="02020603050405020304" pitchFamily="18" charset="0"/>
                <a:sym typeface="Symbol" panose="05050102010706020507" pitchFamily="18" charset="2"/>
              </a:rPr>
              <a:t>        电动机转速</a:t>
            </a:r>
            <a:r>
              <a:rPr lang="en-US" altLang="zh-CN" sz="2800" b="1" i="1">
                <a:solidFill>
                  <a:srgbClr val="FF0066"/>
                </a:solidFill>
                <a:latin typeface="Times New Roman" panose="02020603050405020304" pitchFamily="18" charset="0"/>
                <a:sym typeface="Symbol" panose="05050102010706020507" pitchFamily="18" charset="2"/>
              </a:rPr>
              <a:t>n</a:t>
            </a:r>
            <a:r>
              <a:rPr lang="zh-CN" altLang="en-US" sz="2800" b="1" dirty="0">
                <a:solidFill>
                  <a:srgbClr val="0033CC"/>
                </a:solidFill>
                <a:latin typeface="Times New Roman" panose="02020603050405020304" pitchFamily="18" charset="0"/>
                <a:sym typeface="Symbol" panose="05050102010706020507" pitchFamily="18" charset="2"/>
              </a:rPr>
              <a:t>大于旋转磁场转速</a:t>
            </a:r>
            <a:r>
              <a:rPr lang="en-US" altLang="zh-CN" sz="2800" b="1" i="1">
                <a:solidFill>
                  <a:srgbClr val="FF0066"/>
                </a:solidFill>
                <a:latin typeface="Times New Roman" panose="02020603050405020304" pitchFamily="18" charset="0"/>
                <a:sym typeface="Symbol" panose="05050102010706020507" pitchFamily="18" charset="2"/>
              </a:rPr>
              <a:t>n</a:t>
            </a:r>
            <a:r>
              <a:rPr lang="en-US" altLang="zh-CN" sz="2800" b="1" baseline="-25000">
                <a:solidFill>
                  <a:srgbClr val="FF0066"/>
                </a:solidFill>
                <a:latin typeface="Times New Roman" panose="02020603050405020304" pitchFamily="18" charset="0"/>
                <a:sym typeface="Symbol" panose="05050102010706020507" pitchFamily="18" charset="2"/>
              </a:rPr>
              <a:t>1</a:t>
            </a:r>
            <a:r>
              <a:rPr lang="zh-CN" altLang="en-US" sz="2800" b="1">
                <a:solidFill>
                  <a:srgbClr val="0033CC"/>
                </a:solidFill>
                <a:latin typeface="Times New Roman" panose="02020603050405020304" pitchFamily="18" charset="0"/>
                <a:sym typeface="Symbol" panose="05050102010706020507" pitchFamily="18" charset="2"/>
              </a:rPr>
              <a:t>。</a:t>
            </a:r>
            <a:r>
              <a:rPr lang="zh-CN" altLang="en-US" sz="2800" b="1" dirty="0">
                <a:solidFill>
                  <a:srgbClr val="0033CC"/>
                </a:solidFill>
                <a:latin typeface="Times New Roman" panose="02020603050405020304" pitchFamily="18" charset="0"/>
                <a:sym typeface="Symbol" panose="05050102010706020507" pitchFamily="18" charset="2"/>
              </a:rPr>
              <a:t>如起重机重物下放时。</a:t>
            </a:r>
            <a:endParaRPr lang="zh-CN" altLang="en-US" sz="2800" b="1">
              <a:solidFill>
                <a:srgbClr val="0033CC"/>
              </a:solidFill>
              <a:latin typeface="Times New Roman" panose="02020603050405020304" pitchFamily="18" charset="0"/>
              <a:sym typeface="Symbol" panose="05050102010706020507" pitchFamily="18" charset="2"/>
            </a:endParaRPr>
          </a:p>
        </p:txBody>
      </p:sp>
      <p:grpSp>
        <p:nvGrpSpPr>
          <p:cNvPr id="288772" name="组合 288771"/>
          <p:cNvGrpSpPr/>
          <p:nvPr/>
        </p:nvGrpSpPr>
        <p:grpSpPr>
          <a:xfrm>
            <a:off x="4716463" y="827088"/>
            <a:ext cx="2965450" cy="3759200"/>
            <a:chOff x="2971" y="521"/>
            <a:chExt cx="1868" cy="2368"/>
          </a:xfrm>
        </p:grpSpPr>
        <p:grpSp>
          <p:nvGrpSpPr>
            <p:cNvPr id="288773" name="组合 288772"/>
            <p:cNvGrpSpPr/>
            <p:nvPr/>
          </p:nvGrpSpPr>
          <p:grpSpPr>
            <a:xfrm>
              <a:off x="3304" y="1127"/>
              <a:ext cx="1185" cy="752"/>
              <a:chOff x="3352" y="1451"/>
              <a:chExt cx="1185" cy="752"/>
            </a:xfrm>
          </p:grpSpPr>
          <p:sp>
            <p:nvSpPr>
              <p:cNvPr id="288774" name="椭圆 288773"/>
              <p:cNvSpPr/>
              <p:nvPr/>
            </p:nvSpPr>
            <p:spPr>
              <a:xfrm>
                <a:off x="3352" y="1451"/>
                <a:ext cx="721" cy="752"/>
              </a:xfrm>
              <a:prstGeom prst="ellipse">
                <a:avLst/>
              </a:prstGeom>
              <a:solidFill>
                <a:srgbClr val="E1EBE7">
                  <a:alpha val="50000"/>
                </a:srgbClr>
              </a:solidFill>
              <a:ln w="38100" cap="flat" cmpd="sng">
                <a:solidFill>
                  <a:srgbClr val="006600"/>
                </a:solidFill>
                <a:prstDash val="solid"/>
                <a:headEnd type="none" w="med" len="med"/>
                <a:tailEnd type="none" w="med" len="med"/>
              </a:ln>
            </p:spPr>
            <p:txBody>
              <a:bodyPr/>
              <a:lstStyle/>
              <a:p>
                <a:endParaRPr lang="zh-CN" altLang="en-US"/>
              </a:p>
            </p:txBody>
          </p:sp>
          <p:sp>
            <p:nvSpPr>
              <p:cNvPr id="288775" name="椭圆 288774"/>
              <p:cNvSpPr/>
              <p:nvPr/>
            </p:nvSpPr>
            <p:spPr>
              <a:xfrm>
                <a:off x="3653" y="1481"/>
                <a:ext cx="136" cy="130"/>
              </a:xfrm>
              <a:prstGeom prst="ellipse">
                <a:avLst/>
              </a:prstGeom>
              <a:solidFill>
                <a:srgbClr val="FFFFFF"/>
              </a:solidFill>
              <a:ln w="28575" cap="flat" cmpd="sng">
                <a:solidFill>
                  <a:schemeClr val="tx1"/>
                </a:solidFill>
                <a:prstDash val="solid"/>
                <a:headEnd type="none" w="med" len="med"/>
                <a:tailEnd type="none" w="med" len="med"/>
              </a:ln>
            </p:spPr>
            <p:txBody>
              <a:bodyPr/>
              <a:lstStyle/>
              <a:p>
                <a:endParaRPr lang="zh-CN" altLang="en-US"/>
              </a:p>
            </p:txBody>
          </p:sp>
          <p:sp>
            <p:nvSpPr>
              <p:cNvPr id="288776" name="椭圆 288775"/>
              <p:cNvSpPr/>
              <p:nvPr/>
            </p:nvSpPr>
            <p:spPr>
              <a:xfrm>
                <a:off x="3650" y="2048"/>
                <a:ext cx="136" cy="130"/>
              </a:xfrm>
              <a:prstGeom prst="ellipse">
                <a:avLst/>
              </a:prstGeom>
              <a:solidFill>
                <a:srgbClr val="FFFFFF"/>
              </a:solidFill>
              <a:ln w="28575" cap="flat" cmpd="sng">
                <a:solidFill>
                  <a:schemeClr val="tx1"/>
                </a:solidFill>
                <a:prstDash val="solid"/>
                <a:headEnd type="none" w="med" len="med"/>
                <a:tailEnd type="none" w="med" len="med"/>
              </a:ln>
            </p:spPr>
            <p:txBody>
              <a:bodyPr/>
              <a:lstStyle/>
              <a:p>
                <a:endParaRPr lang="zh-CN" altLang="en-US"/>
              </a:p>
            </p:txBody>
          </p:sp>
          <p:grpSp>
            <p:nvGrpSpPr>
              <p:cNvPr id="288777" name="组合 288776"/>
              <p:cNvGrpSpPr/>
              <p:nvPr/>
            </p:nvGrpSpPr>
            <p:grpSpPr>
              <a:xfrm>
                <a:off x="4033" y="1652"/>
                <a:ext cx="504" cy="404"/>
                <a:chOff x="4645" y="1364"/>
                <a:chExt cx="504" cy="404"/>
              </a:xfrm>
            </p:grpSpPr>
            <p:sp>
              <p:nvSpPr>
                <p:cNvPr id="288778" name="任意多边形 288777"/>
                <p:cNvSpPr/>
                <p:nvPr/>
              </p:nvSpPr>
              <p:spPr>
                <a:xfrm rot="3296764" flipV="1">
                  <a:off x="4645" y="1447"/>
                  <a:ext cx="253" cy="253"/>
                </a:xfrm>
                <a:custGeom>
                  <a:avLst/>
                  <a:gdLst/>
                  <a:ahLst/>
                  <a:cxnLst/>
                  <a:rect l="0" t="0" r="0" b="0"/>
                  <a:pathLst>
                    <a:path w="289" h="322">
                      <a:moveTo>
                        <a:pt x="0" y="322"/>
                      </a:moveTo>
                      <a:cubicBezTo>
                        <a:pt x="87" y="288"/>
                        <a:pt x="175" y="254"/>
                        <a:pt x="223" y="200"/>
                      </a:cubicBezTo>
                      <a:cubicBezTo>
                        <a:pt x="271" y="146"/>
                        <a:pt x="278" y="33"/>
                        <a:pt x="289" y="0"/>
                      </a:cubicBezTo>
                    </a:path>
                  </a:pathLst>
                </a:custGeom>
                <a:noFill/>
                <a:ln w="28575" cap="flat" cmpd="sng">
                  <a:solidFill>
                    <a:srgbClr val="FF0000">
                      <a:alpha val="100000"/>
                    </a:srgbClr>
                  </a:solidFill>
                  <a:prstDash val="solid"/>
                  <a:headEnd type="none" w="med" len="med"/>
                  <a:tailEnd type="stealth" w="med" len="lg"/>
                </a:ln>
              </p:spPr>
              <p:txBody>
                <a:bodyPr/>
                <a:lstStyle/>
                <a:p>
                  <a:endParaRPr lang="zh-CN" altLang="en-US"/>
                </a:p>
              </p:txBody>
            </p:sp>
            <p:sp>
              <p:nvSpPr>
                <p:cNvPr id="288779" name="文本框 288778"/>
                <p:cNvSpPr txBox="1"/>
                <p:nvPr/>
              </p:nvSpPr>
              <p:spPr>
                <a:xfrm>
                  <a:off x="4873" y="1364"/>
                  <a:ext cx="276" cy="404"/>
                </a:xfrm>
                <a:prstGeom prst="rect">
                  <a:avLst/>
                </a:prstGeom>
                <a:noFill/>
                <a:ln w="9525">
                  <a:noFill/>
                </a:ln>
              </p:spPr>
              <p:txBody>
                <a:bodyPr wrap="none" anchor="ctr" anchorCtr="0">
                  <a:spAutoFit/>
                </a:bodyPr>
                <a:lstStyle/>
                <a:p>
                  <a:pPr algn="ctr"/>
                  <a:r>
                    <a:rPr lang="en-US" altLang="zh-CN" sz="3600" b="1" i="1">
                      <a:solidFill>
                        <a:srgbClr val="FF0000"/>
                      </a:solidFill>
                      <a:latin typeface="Times New Roman" panose="02020603050405020304" pitchFamily="18" charset="0"/>
                      <a:ea typeface="黑体" panose="02010609060101010101" pitchFamily="49" charset="-122"/>
                    </a:rPr>
                    <a:t>n</a:t>
                  </a:r>
                </a:p>
              </p:txBody>
            </p:sp>
          </p:grpSp>
        </p:grpSp>
        <p:sp>
          <p:nvSpPr>
            <p:cNvPr id="288780" name="矩形 288779"/>
            <p:cNvSpPr/>
            <p:nvPr/>
          </p:nvSpPr>
          <p:spPr>
            <a:xfrm>
              <a:off x="3203" y="2556"/>
              <a:ext cx="1026" cy="333"/>
            </a:xfrm>
            <a:prstGeom prst="rect">
              <a:avLst/>
            </a:prstGeom>
            <a:solidFill>
              <a:srgbClr val="FFFFCC"/>
            </a:solidFill>
            <a:ln w="9525" cap="flat" cmpd="sng">
              <a:solidFill>
                <a:srgbClr val="663300"/>
              </a:solidFill>
              <a:prstDash val="solid"/>
              <a:miter/>
              <a:headEnd type="none" w="med" len="med"/>
              <a:tailEnd type="none" w="med" len="med"/>
            </a:ln>
          </p:spPr>
          <p:txBody>
            <a:bodyPr wrap="none" anchor="t" anchorCtr="0">
              <a:spAutoFit/>
            </a:bodyPr>
            <a:lstStyle/>
            <a:p>
              <a:pPr algn="ctr"/>
              <a:r>
                <a:rPr lang="zh-CN" altLang="en-US" sz="2800" b="1" dirty="0">
                  <a:solidFill>
                    <a:srgbClr val="663300"/>
                  </a:solidFill>
                  <a:latin typeface="宋体" panose="02010600030101010101" pitchFamily="2" charset="-122"/>
                </a:rPr>
                <a:t>制动原理</a:t>
              </a:r>
            </a:p>
          </p:txBody>
        </p:sp>
        <p:grpSp>
          <p:nvGrpSpPr>
            <p:cNvPr id="288781" name="组合 288780"/>
            <p:cNvGrpSpPr/>
            <p:nvPr/>
          </p:nvGrpSpPr>
          <p:grpSpPr>
            <a:xfrm>
              <a:off x="3334" y="1568"/>
              <a:ext cx="706" cy="865"/>
              <a:chOff x="3382" y="1892"/>
              <a:chExt cx="706" cy="865"/>
            </a:xfrm>
          </p:grpSpPr>
          <p:grpSp>
            <p:nvGrpSpPr>
              <p:cNvPr id="288782" name="组合 288781"/>
              <p:cNvGrpSpPr/>
              <p:nvPr/>
            </p:nvGrpSpPr>
            <p:grpSpPr>
              <a:xfrm>
                <a:off x="3382" y="2096"/>
                <a:ext cx="706" cy="661"/>
                <a:chOff x="3382" y="2096"/>
                <a:chExt cx="706" cy="661"/>
              </a:xfrm>
            </p:grpSpPr>
            <p:sp>
              <p:nvSpPr>
                <p:cNvPr id="288783" name="文本框 288782"/>
                <p:cNvSpPr txBox="1"/>
                <p:nvPr/>
              </p:nvSpPr>
              <p:spPr>
                <a:xfrm>
                  <a:off x="3597" y="2334"/>
                  <a:ext cx="258" cy="365"/>
                </a:xfrm>
                <a:prstGeom prst="rect">
                  <a:avLst/>
                </a:prstGeom>
                <a:noFill/>
                <a:ln w="9525">
                  <a:noFill/>
                </a:ln>
              </p:spPr>
              <p:txBody>
                <a:bodyPr wrap="none" anchor="ctr" anchorCtr="0">
                  <a:spAutoFit/>
                </a:bodyPr>
                <a:lstStyle/>
                <a:p>
                  <a:pPr algn="ctr"/>
                  <a:r>
                    <a:rPr lang="en-US" altLang="zh-CN" sz="3200" b="1">
                      <a:solidFill>
                        <a:srgbClr val="D60093"/>
                      </a:solidFill>
                      <a:effectLst>
                        <a:outerShdw blurRad="38100" dist="38100" dir="2700000">
                          <a:srgbClr val="C0C0C0"/>
                        </a:outerShdw>
                      </a:effectLst>
                      <a:latin typeface="Times New Roman" panose="02020603050405020304" pitchFamily="18" charset="0"/>
                      <a:ea typeface="黑体" panose="02010609060101010101" pitchFamily="49" charset="-122"/>
                    </a:rPr>
                    <a:t>S</a:t>
                  </a:r>
                  <a:endParaRPr lang="en-US" altLang="zh-CN" b="1">
                    <a:solidFill>
                      <a:srgbClr val="D60093"/>
                    </a:solidFill>
                    <a:effectLst>
                      <a:outerShdw blurRad="38100" dist="38100" dir="2700000">
                        <a:srgbClr val="C0C0C0"/>
                      </a:outerShdw>
                    </a:effectLst>
                    <a:latin typeface="Times New Roman" panose="02020603050405020304" pitchFamily="18" charset="0"/>
                    <a:ea typeface="黑体" panose="02010609060101010101" pitchFamily="49" charset="-122"/>
                  </a:endParaRPr>
                </a:p>
              </p:txBody>
            </p:sp>
            <p:sp>
              <p:nvSpPr>
                <p:cNvPr id="288784" name="直接连接符 288783"/>
                <p:cNvSpPr/>
                <p:nvPr/>
              </p:nvSpPr>
              <p:spPr>
                <a:xfrm flipH="1" flipV="1">
                  <a:off x="3382" y="2114"/>
                  <a:ext cx="0" cy="643"/>
                </a:xfrm>
                <a:prstGeom prst="line">
                  <a:avLst/>
                </a:prstGeom>
                <a:ln w="38100" cap="flat" cmpd="sng">
                  <a:solidFill>
                    <a:schemeClr val="tx1"/>
                  </a:solidFill>
                  <a:prstDash val="sysDot"/>
                  <a:headEnd type="none" w="med" len="med"/>
                  <a:tailEnd type="none" w="med" len="med"/>
                </a:ln>
              </p:spPr>
            </p:sp>
            <p:sp>
              <p:nvSpPr>
                <p:cNvPr id="288785" name="直接连接符 288784"/>
                <p:cNvSpPr/>
                <p:nvPr/>
              </p:nvSpPr>
              <p:spPr>
                <a:xfrm flipV="1">
                  <a:off x="4088" y="2096"/>
                  <a:ext cx="0" cy="643"/>
                </a:xfrm>
                <a:prstGeom prst="line">
                  <a:avLst/>
                </a:prstGeom>
                <a:ln w="38100" cap="flat" cmpd="sng">
                  <a:solidFill>
                    <a:schemeClr val="tx1"/>
                  </a:solidFill>
                  <a:prstDash val="sysDot"/>
                  <a:headEnd type="none" w="med" len="med"/>
                  <a:tailEnd type="none" w="med" len="med"/>
                </a:ln>
              </p:spPr>
            </p:sp>
          </p:grpSp>
          <p:sp>
            <p:nvSpPr>
              <p:cNvPr id="288786" name="任意多边形 288785"/>
              <p:cNvSpPr/>
              <p:nvPr/>
            </p:nvSpPr>
            <p:spPr>
              <a:xfrm rot="-18022031" flipV="1">
                <a:off x="3523" y="1782"/>
                <a:ext cx="405" cy="624"/>
              </a:xfrm>
              <a:custGeom>
                <a:avLst/>
                <a:gdLst>
                  <a:gd name="txL" fmla="*/ 0 w 21600"/>
                  <a:gd name="txT" fmla="*/ 0 h 28217"/>
                  <a:gd name="txR" fmla="*/ 21600 w 21600"/>
                  <a:gd name="txB" fmla="*/ 28217 h 28217"/>
                </a:gdLst>
                <a:ahLst/>
                <a:cxnLst>
                  <a:cxn ang="270">
                    <a:pos x="2144" y="0"/>
                  </a:cxn>
                  <a:cxn ang="90">
                    <a:pos x="20526" y="28216"/>
                  </a:cxn>
                  <a:cxn ang="180">
                    <a:pos x="0" y="21493"/>
                  </a:cxn>
                </a:cxnLst>
                <a:rect l="txL" t="txT" r="txR" b="txB"/>
                <a:pathLst>
                  <a:path w="21600" h="28217" fill="none">
                    <a:moveTo>
                      <a:pt x="2144" y="0"/>
                    </a:moveTo>
                    <a:arcTo wR="21600" hR="21600" stAng="-5058204" swAng="6146332"/>
                  </a:path>
                  <a:path w="21600" h="28217" stroke="0">
                    <a:moveTo>
                      <a:pt x="2144" y="0"/>
                    </a:moveTo>
                    <a:arcTo wR="21600" hR="21600" stAng="-5058204" swAng="6146332"/>
                    <a:lnTo>
                      <a:pt x="0" y="21493"/>
                    </a:lnTo>
                    <a:close/>
                  </a:path>
                </a:pathLst>
              </a:custGeom>
              <a:noFill/>
              <a:ln w="38100" cap="flat" cmpd="sng">
                <a:solidFill>
                  <a:schemeClr val="tx1"/>
                </a:solidFill>
                <a:prstDash val="sysDot"/>
                <a:headEnd type="none" w="med" len="med"/>
                <a:tailEnd type="none" w="med" len="med"/>
              </a:ln>
            </p:spPr>
            <p:txBody>
              <a:bodyPr/>
              <a:lstStyle/>
              <a:p>
                <a:endParaRPr lang="zh-CN" altLang="en-US"/>
              </a:p>
            </p:txBody>
          </p:sp>
        </p:grpSp>
        <p:grpSp>
          <p:nvGrpSpPr>
            <p:cNvPr id="288787" name="组合 288786"/>
            <p:cNvGrpSpPr/>
            <p:nvPr/>
          </p:nvGrpSpPr>
          <p:grpSpPr>
            <a:xfrm>
              <a:off x="3328" y="587"/>
              <a:ext cx="706" cy="850"/>
              <a:chOff x="3376" y="911"/>
              <a:chExt cx="706" cy="850"/>
            </a:xfrm>
          </p:grpSpPr>
          <p:sp>
            <p:nvSpPr>
              <p:cNvPr id="288788" name="任意多边形 288787"/>
              <p:cNvSpPr/>
              <p:nvPr/>
            </p:nvSpPr>
            <p:spPr>
              <a:xfrm rot="18022031">
                <a:off x="3517" y="1246"/>
                <a:ext cx="405" cy="624"/>
              </a:xfrm>
              <a:custGeom>
                <a:avLst/>
                <a:gdLst>
                  <a:gd name="txL" fmla="*/ 0 w 21600"/>
                  <a:gd name="txT" fmla="*/ 0 h 28217"/>
                  <a:gd name="txR" fmla="*/ 21600 w 21600"/>
                  <a:gd name="txB" fmla="*/ 28217 h 28217"/>
                </a:gdLst>
                <a:ahLst/>
                <a:cxnLst>
                  <a:cxn ang="270">
                    <a:pos x="2144" y="0"/>
                  </a:cxn>
                  <a:cxn ang="90">
                    <a:pos x="20526" y="28216"/>
                  </a:cxn>
                  <a:cxn ang="180">
                    <a:pos x="0" y="21493"/>
                  </a:cxn>
                </a:cxnLst>
                <a:rect l="txL" t="txT" r="txR" b="txB"/>
                <a:pathLst>
                  <a:path w="21600" h="28217" fill="none">
                    <a:moveTo>
                      <a:pt x="2144" y="0"/>
                    </a:moveTo>
                    <a:arcTo wR="21600" hR="21600" stAng="-5058204" swAng="6146332"/>
                  </a:path>
                  <a:path w="21600" h="28217" stroke="0">
                    <a:moveTo>
                      <a:pt x="2144" y="0"/>
                    </a:moveTo>
                    <a:arcTo wR="21600" hR="21600" stAng="-5058204" swAng="6146332"/>
                    <a:lnTo>
                      <a:pt x="0" y="21493"/>
                    </a:lnTo>
                    <a:close/>
                  </a:path>
                </a:pathLst>
              </a:custGeom>
              <a:noFill/>
              <a:ln w="38100" cap="flat" cmpd="sng">
                <a:solidFill>
                  <a:schemeClr val="tx1"/>
                </a:solidFill>
                <a:prstDash val="sysDot"/>
                <a:headEnd type="none" w="med" len="med"/>
                <a:tailEnd type="none" w="med" len="med"/>
              </a:ln>
            </p:spPr>
            <p:txBody>
              <a:bodyPr/>
              <a:lstStyle/>
              <a:p>
                <a:endParaRPr lang="zh-CN" altLang="en-US"/>
              </a:p>
            </p:txBody>
          </p:sp>
          <p:grpSp>
            <p:nvGrpSpPr>
              <p:cNvPr id="288789" name="组合 288788"/>
              <p:cNvGrpSpPr/>
              <p:nvPr/>
            </p:nvGrpSpPr>
            <p:grpSpPr>
              <a:xfrm>
                <a:off x="3376" y="911"/>
                <a:ext cx="706" cy="645"/>
                <a:chOff x="3376" y="911"/>
                <a:chExt cx="706" cy="645"/>
              </a:xfrm>
            </p:grpSpPr>
            <p:sp>
              <p:nvSpPr>
                <p:cNvPr id="288790" name="直接连接符 288789"/>
                <p:cNvSpPr/>
                <p:nvPr/>
              </p:nvSpPr>
              <p:spPr>
                <a:xfrm flipH="1">
                  <a:off x="3376" y="911"/>
                  <a:ext cx="1" cy="643"/>
                </a:xfrm>
                <a:prstGeom prst="line">
                  <a:avLst/>
                </a:prstGeom>
                <a:ln w="38100" cap="flat" cmpd="sng">
                  <a:solidFill>
                    <a:schemeClr val="tx1"/>
                  </a:solidFill>
                  <a:prstDash val="sysDot"/>
                  <a:headEnd type="none" w="med" len="med"/>
                  <a:tailEnd type="none" w="med" len="med"/>
                </a:ln>
              </p:spPr>
            </p:sp>
            <p:sp>
              <p:nvSpPr>
                <p:cNvPr id="288791" name="直接连接符 288790"/>
                <p:cNvSpPr/>
                <p:nvPr/>
              </p:nvSpPr>
              <p:spPr>
                <a:xfrm>
                  <a:off x="4082" y="913"/>
                  <a:ext cx="0" cy="643"/>
                </a:xfrm>
                <a:prstGeom prst="line">
                  <a:avLst/>
                </a:prstGeom>
                <a:ln w="38100" cap="flat" cmpd="sng">
                  <a:solidFill>
                    <a:schemeClr val="tx1"/>
                  </a:solidFill>
                  <a:prstDash val="sysDot"/>
                  <a:headEnd type="none" w="med" len="med"/>
                  <a:tailEnd type="none" w="med" len="med"/>
                </a:ln>
              </p:spPr>
            </p:sp>
            <p:sp>
              <p:nvSpPr>
                <p:cNvPr id="288792" name="文本框 288791"/>
                <p:cNvSpPr txBox="1"/>
                <p:nvPr/>
              </p:nvSpPr>
              <p:spPr>
                <a:xfrm>
                  <a:off x="3577" y="938"/>
                  <a:ext cx="301" cy="365"/>
                </a:xfrm>
                <a:prstGeom prst="rect">
                  <a:avLst/>
                </a:prstGeom>
                <a:noFill/>
                <a:ln w="9525">
                  <a:noFill/>
                </a:ln>
              </p:spPr>
              <p:txBody>
                <a:bodyPr wrap="none" anchor="ctr" anchorCtr="0">
                  <a:spAutoFit/>
                </a:bodyPr>
                <a:lstStyle/>
                <a:p>
                  <a:pPr algn="ctr"/>
                  <a:r>
                    <a:rPr lang="en-US" altLang="zh-CN" sz="3200" b="1">
                      <a:solidFill>
                        <a:srgbClr val="D60093"/>
                      </a:solidFill>
                      <a:effectLst>
                        <a:outerShdw blurRad="38100" dist="38100" dir="2700000">
                          <a:srgbClr val="C0C0C0"/>
                        </a:outerShdw>
                      </a:effectLst>
                      <a:latin typeface="Times New Roman" panose="02020603050405020304" pitchFamily="18" charset="0"/>
                      <a:ea typeface="黑体" panose="02010609060101010101" pitchFamily="49" charset="-122"/>
                    </a:rPr>
                    <a:t>N</a:t>
                  </a:r>
                  <a:endParaRPr lang="en-US" altLang="zh-CN" b="1">
                    <a:solidFill>
                      <a:srgbClr val="D60093"/>
                    </a:solidFill>
                    <a:effectLst>
                      <a:outerShdw blurRad="38100" dist="38100" dir="2700000">
                        <a:srgbClr val="C0C0C0"/>
                      </a:outerShdw>
                    </a:effectLst>
                    <a:latin typeface="Times New Roman" panose="02020603050405020304" pitchFamily="18" charset="0"/>
                    <a:ea typeface="黑体" panose="02010609060101010101" pitchFamily="49" charset="-122"/>
                  </a:endParaRPr>
                </a:p>
              </p:txBody>
            </p:sp>
          </p:grpSp>
        </p:grpSp>
        <p:sp>
          <p:nvSpPr>
            <p:cNvPr id="288793" name="文本框 288792"/>
            <p:cNvSpPr txBox="1"/>
            <p:nvPr/>
          </p:nvSpPr>
          <p:spPr>
            <a:xfrm>
              <a:off x="3564" y="1622"/>
              <a:ext cx="194" cy="327"/>
            </a:xfrm>
            <a:prstGeom prst="rect">
              <a:avLst/>
            </a:prstGeom>
            <a:noFill/>
            <a:ln w="9525">
              <a:noFill/>
            </a:ln>
          </p:spPr>
          <p:txBody>
            <a:bodyPr wrap="none" anchor="ctr" anchorCtr="0">
              <a:spAutoFit/>
            </a:bodyPr>
            <a:lstStyle/>
            <a:p>
              <a:pPr algn="ctr"/>
              <a:r>
                <a:rPr lang="en-US" altLang="zh-CN" sz="2800" b="1">
                  <a:solidFill>
                    <a:srgbClr val="FF0000"/>
                  </a:solidFill>
                  <a:latin typeface="Times New Roman" panose="02020603050405020304" pitchFamily="18" charset="0"/>
                  <a:ea typeface="黑体" panose="02010609060101010101" pitchFamily="49" charset="-122"/>
                </a:rPr>
                <a:t>•</a:t>
              </a:r>
            </a:p>
          </p:txBody>
        </p:sp>
        <p:grpSp>
          <p:nvGrpSpPr>
            <p:cNvPr id="288794" name="组合 288793"/>
            <p:cNvGrpSpPr/>
            <p:nvPr/>
          </p:nvGrpSpPr>
          <p:grpSpPr>
            <a:xfrm>
              <a:off x="3313" y="1330"/>
              <a:ext cx="577" cy="334"/>
              <a:chOff x="3973" y="1378"/>
              <a:chExt cx="577" cy="334"/>
            </a:xfrm>
          </p:grpSpPr>
          <p:sp>
            <p:nvSpPr>
              <p:cNvPr id="288795" name="任意多边形 288794"/>
              <p:cNvSpPr/>
              <p:nvPr/>
            </p:nvSpPr>
            <p:spPr>
              <a:xfrm rot="-3204028" flipH="1" flipV="1">
                <a:off x="3973" y="1459"/>
                <a:ext cx="253" cy="253"/>
              </a:xfrm>
              <a:custGeom>
                <a:avLst/>
                <a:gdLst/>
                <a:ahLst/>
                <a:cxnLst/>
                <a:rect l="0" t="0" r="0" b="0"/>
                <a:pathLst>
                  <a:path w="289" h="322">
                    <a:moveTo>
                      <a:pt x="0" y="322"/>
                    </a:moveTo>
                    <a:cubicBezTo>
                      <a:pt x="87" y="288"/>
                      <a:pt x="175" y="254"/>
                      <a:pt x="223" y="200"/>
                    </a:cubicBezTo>
                    <a:cubicBezTo>
                      <a:pt x="271" y="146"/>
                      <a:pt x="278" y="33"/>
                      <a:pt x="289" y="0"/>
                    </a:cubicBezTo>
                  </a:path>
                </a:pathLst>
              </a:custGeom>
              <a:noFill/>
              <a:ln w="28575" cap="flat" cmpd="sng">
                <a:solidFill>
                  <a:schemeClr val="accent2">
                    <a:alpha val="100000"/>
                  </a:schemeClr>
                </a:solidFill>
                <a:prstDash val="solid"/>
                <a:headEnd type="none" w="med" len="med"/>
                <a:tailEnd type="stealth" w="med" len="lg"/>
              </a:ln>
            </p:spPr>
            <p:txBody>
              <a:bodyPr/>
              <a:lstStyle/>
              <a:p>
                <a:endParaRPr lang="zh-CN" altLang="en-US"/>
              </a:p>
            </p:txBody>
          </p:sp>
          <p:sp>
            <p:nvSpPr>
              <p:cNvPr id="288796" name="文本框 288795"/>
              <p:cNvSpPr txBox="1"/>
              <p:nvPr/>
            </p:nvSpPr>
            <p:spPr>
              <a:xfrm>
                <a:off x="4103" y="1378"/>
                <a:ext cx="447" cy="327"/>
              </a:xfrm>
              <a:prstGeom prst="rect">
                <a:avLst/>
              </a:prstGeom>
              <a:noFill/>
              <a:ln w="9525">
                <a:noFill/>
              </a:ln>
            </p:spPr>
            <p:txBody>
              <a:bodyPr wrap="none" anchor="ctr" anchorCtr="0">
                <a:spAutoFit/>
              </a:bodyPr>
              <a:lstStyle/>
              <a:p>
                <a:pPr algn="ctr"/>
                <a:r>
                  <a:rPr lang="en-US" altLang="zh-CN" sz="2800" b="1" i="1">
                    <a:solidFill>
                      <a:schemeClr val="accent2"/>
                    </a:solidFill>
                    <a:latin typeface="Times New Roman" panose="02020603050405020304" pitchFamily="18" charset="0"/>
                    <a:ea typeface="黑体" panose="02010609060101010101" pitchFamily="49" charset="-122"/>
                  </a:rPr>
                  <a:t>T</a:t>
                </a:r>
                <a:r>
                  <a:rPr lang="en-US" altLang="zh-CN" sz="2800" b="1" baseline="-25000">
                    <a:solidFill>
                      <a:schemeClr val="accent2"/>
                    </a:solidFill>
                    <a:latin typeface="Times New Roman" panose="02020603050405020304" pitchFamily="18" charset="0"/>
                    <a:ea typeface="黑体" panose="02010609060101010101" pitchFamily="49" charset="-122"/>
                  </a:rPr>
                  <a:t>em</a:t>
                </a:r>
              </a:p>
            </p:txBody>
          </p:sp>
        </p:grpSp>
        <p:grpSp>
          <p:nvGrpSpPr>
            <p:cNvPr id="288797" name="组合 288796"/>
            <p:cNvGrpSpPr/>
            <p:nvPr/>
          </p:nvGrpSpPr>
          <p:grpSpPr>
            <a:xfrm rot="18147759">
              <a:off x="3593" y="1149"/>
              <a:ext cx="130" cy="149"/>
              <a:chOff x="2534" y="1680"/>
              <a:chExt cx="277" cy="277"/>
            </a:xfrm>
          </p:grpSpPr>
          <p:sp>
            <p:nvSpPr>
              <p:cNvPr id="288798" name="直接连接符 288797"/>
              <p:cNvSpPr/>
              <p:nvPr/>
            </p:nvSpPr>
            <p:spPr>
              <a:xfrm>
                <a:off x="2534" y="1822"/>
                <a:ext cx="277" cy="0"/>
              </a:xfrm>
              <a:prstGeom prst="line">
                <a:avLst/>
              </a:prstGeom>
              <a:ln w="38100" cap="flat" cmpd="sng">
                <a:solidFill>
                  <a:srgbClr val="FF0066"/>
                </a:solidFill>
                <a:prstDash val="solid"/>
                <a:headEnd type="none" w="med" len="med"/>
                <a:tailEnd type="none" w="med" len="med"/>
              </a:ln>
            </p:spPr>
          </p:sp>
          <p:sp>
            <p:nvSpPr>
              <p:cNvPr id="288799" name="直接连接符 288798"/>
              <p:cNvSpPr/>
              <p:nvPr/>
            </p:nvSpPr>
            <p:spPr>
              <a:xfrm rot="-5400000">
                <a:off x="2531" y="1818"/>
                <a:ext cx="277" cy="0"/>
              </a:xfrm>
              <a:prstGeom prst="line">
                <a:avLst/>
              </a:prstGeom>
              <a:ln w="38100" cap="flat" cmpd="sng">
                <a:solidFill>
                  <a:srgbClr val="FF0066"/>
                </a:solidFill>
                <a:prstDash val="solid"/>
                <a:headEnd type="none" w="med" len="med"/>
                <a:tailEnd type="none" w="med" len="med"/>
              </a:ln>
            </p:spPr>
          </p:sp>
        </p:grpSp>
        <p:sp>
          <p:nvSpPr>
            <p:cNvPr id="288800" name="文本框 288799"/>
            <p:cNvSpPr txBox="1"/>
            <p:nvPr/>
          </p:nvSpPr>
          <p:spPr>
            <a:xfrm>
              <a:off x="2971" y="881"/>
              <a:ext cx="116" cy="240"/>
            </a:xfrm>
            <a:prstGeom prst="rect">
              <a:avLst/>
            </a:prstGeom>
            <a:noFill/>
            <a:ln w="9525">
              <a:noFill/>
            </a:ln>
          </p:spPr>
          <p:txBody>
            <a:bodyPr wrap="none" anchor="ctr" anchorCtr="0">
              <a:spAutoFit/>
            </a:bodyPr>
            <a:lstStyle/>
            <a:p>
              <a:pPr algn="ctr"/>
              <a:endParaRPr lang="zh-CN" altLang="en-US" sz="2800" b="1" baseline="-25000" dirty="0">
                <a:solidFill>
                  <a:schemeClr val="accent2"/>
                </a:solidFill>
                <a:latin typeface="Times New Roman" panose="02020603050405020304" pitchFamily="18" charset="0"/>
                <a:ea typeface="黑体" panose="02010609060101010101" pitchFamily="49" charset="-122"/>
              </a:endParaRPr>
            </a:p>
          </p:txBody>
        </p:sp>
        <p:sp>
          <p:nvSpPr>
            <p:cNvPr id="288801" name="任意多边形 288800"/>
            <p:cNvSpPr/>
            <p:nvPr/>
          </p:nvSpPr>
          <p:spPr>
            <a:xfrm rot="2776856" flipV="1">
              <a:off x="4189" y="1180"/>
              <a:ext cx="560" cy="541"/>
            </a:xfrm>
            <a:custGeom>
              <a:avLst/>
              <a:gdLst/>
              <a:ahLst/>
              <a:cxnLst/>
              <a:rect l="0" t="0" r="0" b="0"/>
              <a:pathLst>
                <a:path w="289" h="322">
                  <a:moveTo>
                    <a:pt x="0" y="322"/>
                  </a:moveTo>
                  <a:cubicBezTo>
                    <a:pt x="87" y="288"/>
                    <a:pt x="175" y="254"/>
                    <a:pt x="223" y="200"/>
                  </a:cubicBezTo>
                  <a:cubicBezTo>
                    <a:pt x="271" y="146"/>
                    <a:pt x="278" y="33"/>
                    <a:pt x="289" y="0"/>
                  </a:cubicBezTo>
                </a:path>
              </a:pathLst>
            </a:custGeom>
            <a:noFill/>
            <a:ln w="38100" cap="flat" cmpd="sng">
              <a:solidFill>
                <a:schemeClr val="accent2">
                  <a:alpha val="100000"/>
                </a:schemeClr>
              </a:solidFill>
              <a:prstDash val="solid"/>
              <a:headEnd type="none" w="med" len="med"/>
              <a:tailEnd type="stealth" w="med" len="lg"/>
            </a:ln>
          </p:spPr>
          <p:txBody>
            <a:bodyPr/>
            <a:lstStyle/>
            <a:p>
              <a:endParaRPr lang="zh-CN" altLang="en-US"/>
            </a:p>
          </p:txBody>
        </p:sp>
        <p:sp>
          <p:nvSpPr>
            <p:cNvPr id="288802" name="矩形 288801"/>
            <p:cNvSpPr/>
            <p:nvPr/>
          </p:nvSpPr>
          <p:spPr>
            <a:xfrm>
              <a:off x="4176" y="521"/>
              <a:ext cx="589" cy="518"/>
            </a:xfrm>
            <a:prstGeom prst="rect">
              <a:avLst/>
            </a:prstGeom>
            <a:noFill/>
            <a:ln w="9525">
              <a:noFill/>
            </a:ln>
          </p:spPr>
          <p:txBody>
            <a:bodyPr>
              <a:spAutoFit/>
            </a:bodyPr>
            <a:lstStyle/>
            <a:p>
              <a:pPr algn="ctr"/>
              <a:r>
                <a:rPr lang="zh-CN" altLang="en-US" b="1" dirty="0">
                  <a:solidFill>
                    <a:schemeClr val="accent2"/>
                  </a:solidFill>
                  <a:latin typeface="Times New Roman" panose="02020603050405020304" pitchFamily="18" charset="0"/>
                </a:rPr>
                <a:t>旋转磁场</a:t>
              </a:r>
              <a:endParaRPr lang="zh-CN" altLang="en-US" b="1" baseline="-25000">
                <a:solidFill>
                  <a:schemeClr val="accent2"/>
                </a:solidFill>
                <a:effectLst>
                  <a:outerShdw blurRad="38100" dist="38100" dir="2700000">
                    <a:srgbClr val="C0C0C0"/>
                  </a:outerShdw>
                </a:effectLst>
                <a:latin typeface="Times New Roman" panose="02020603050405020304" pitchFamily="18" charset="0"/>
              </a:endParaRPr>
            </a:p>
          </p:txBody>
        </p:sp>
        <p:sp>
          <p:nvSpPr>
            <p:cNvPr id="288803" name="矩形 288802"/>
            <p:cNvSpPr/>
            <p:nvPr/>
          </p:nvSpPr>
          <p:spPr>
            <a:xfrm>
              <a:off x="4276" y="1037"/>
              <a:ext cx="305" cy="327"/>
            </a:xfrm>
            <a:prstGeom prst="rect">
              <a:avLst/>
            </a:prstGeom>
            <a:noFill/>
            <a:ln w="9525">
              <a:noFill/>
            </a:ln>
          </p:spPr>
          <p:txBody>
            <a:bodyPr wrap="none" anchor="t" anchorCtr="0">
              <a:spAutoFit/>
            </a:bodyPr>
            <a:lstStyle/>
            <a:p>
              <a:pPr algn="ctr"/>
              <a:r>
                <a:rPr lang="en-US" altLang="zh-CN" sz="2800" b="1" i="1">
                  <a:solidFill>
                    <a:schemeClr val="accent2"/>
                  </a:solidFill>
                  <a:effectLst>
                    <a:outerShdw blurRad="38100" dist="38100" dir="2700000">
                      <a:srgbClr val="C0C0C0"/>
                    </a:outerShdw>
                  </a:effectLst>
                  <a:latin typeface="Times New Roman" panose="02020603050405020304" pitchFamily="18" charset="0"/>
                </a:rPr>
                <a:t>n</a:t>
              </a:r>
              <a:r>
                <a:rPr lang="en-US" altLang="zh-CN" b="1" baseline="-25000">
                  <a:solidFill>
                    <a:schemeClr val="accent2"/>
                  </a:solidFill>
                  <a:effectLst>
                    <a:outerShdw blurRad="38100" dist="38100" dir="2700000">
                      <a:srgbClr val="C0C0C0"/>
                    </a:outerShdw>
                  </a:effectLst>
                  <a:latin typeface="Times New Roman" panose="02020603050405020304" pitchFamily="18" charset="0"/>
                </a:rPr>
                <a:t>1</a:t>
              </a:r>
            </a:p>
          </p:txBody>
        </p:sp>
        <p:sp>
          <p:nvSpPr>
            <p:cNvPr id="288804" name="矩形 288803"/>
            <p:cNvSpPr/>
            <p:nvPr/>
          </p:nvSpPr>
          <p:spPr>
            <a:xfrm>
              <a:off x="4212" y="1945"/>
              <a:ext cx="627" cy="333"/>
            </a:xfrm>
            <a:prstGeom prst="rect">
              <a:avLst/>
            </a:prstGeom>
            <a:noFill/>
            <a:ln w="9525" cap="flat" cmpd="sng">
              <a:solidFill>
                <a:srgbClr val="CC99FF"/>
              </a:solidFill>
              <a:prstDash val="solid"/>
              <a:miter/>
              <a:headEnd type="none" w="med" len="med"/>
              <a:tailEnd type="none" w="med" len="med"/>
            </a:ln>
          </p:spPr>
          <p:txBody>
            <a:bodyPr wrap="none" anchor="t" anchorCtr="0">
              <a:spAutoFit/>
            </a:bodyPr>
            <a:lstStyle/>
            <a:p>
              <a:pPr algn="ctr"/>
              <a:r>
                <a:rPr lang="en-US" altLang="zh-CN" sz="2800" b="1" i="1">
                  <a:solidFill>
                    <a:srgbClr val="D60093"/>
                  </a:solidFill>
                  <a:latin typeface="Times New Roman" panose="02020603050405020304" pitchFamily="18" charset="0"/>
                  <a:sym typeface="Symbol" panose="05050102010706020507" pitchFamily="18" charset="2"/>
                </a:rPr>
                <a:t>n</a:t>
              </a:r>
              <a:r>
                <a:rPr lang="en-US" altLang="zh-CN" sz="2800" b="1">
                  <a:solidFill>
                    <a:srgbClr val="D60093"/>
                  </a:solidFill>
                  <a:latin typeface="Times New Roman" panose="02020603050405020304" pitchFamily="18" charset="0"/>
                  <a:sym typeface="Symbol" panose="05050102010706020507" pitchFamily="18" charset="2"/>
                </a:rPr>
                <a:t> </a:t>
              </a:r>
              <a:r>
                <a:rPr lang="en-US" altLang="zh-CN" sz="2800" b="1" i="1">
                  <a:solidFill>
                    <a:srgbClr val="D60093"/>
                  </a:solidFill>
                  <a:latin typeface="Times New Roman" panose="02020603050405020304" pitchFamily="18" charset="0"/>
                  <a:sym typeface="Symbol" panose="05050102010706020507" pitchFamily="18" charset="2"/>
                </a:rPr>
                <a:t>n</a:t>
              </a:r>
              <a:r>
                <a:rPr lang="en-US" altLang="zh-CN" sz="2800" b="1" baseline="-25000">
                  <a:solidFill>
                    <a:srgbClr val="D60093"/>
                  </a:solidFill>
                  <a:latin typeface="Times New Roman" panose="02020603050405020304" pitchFamily="18" charset="0"/>
                  <a:sym typeface="Symbol" panose="05050102010706020507" pitchFamily="18" charset="2"/>
                </a:rPr>
                <a:t>1</a:t>
              </a:r>
            </a:p>
          </p:txBody>
        </p:sp>
      </p:grpSp>
      <p:sp>
        <p:nvSpPr>
          <p:cNvPr id="288805" name="矩形 288804"/>
          <p:cNvSpPr/>
          <p:nvPr/>
        </p:nvSpPr>
        <p:spPr>
          <a:xfrm>
            <a:off x="441325" y="3676650"/>
            <a:ext cx="5365750" cy="519113"/>
          </a:xfrm>
          <a:prstGeom prst="rect">
            <a:avLst/>
          </a:prstGeom>
          <a:noFill/>
          <a:ln w="9525">
            <a:noFill/>
          </a:ln>
        </p:spPr>
        <p:txBody>
          <a:bodyPr>
            <a:spAutoFit/>
          </a:bodyPr>
          <a:lstStyle/>
          <a:p>
            <a:r>
              <a:rPr lang="zh-CN" altLang="en-US" sz="2800" b="1" dirty="0">
                <a:solidFill>
                  <a:srgbClr val="D60093"/>
                </a:solidFill>
                <a:latin typeface="Times New Roman" panose="02020603050405020304" pitchFamily="18" charset="0"/>
                <a:sym typeface="Symbol" panose="05050102010706020507" pitchFamily="18" charset="2"/>
              </a:rPr>
              <a:t>电动机处于发电运行状态。</a:t>
            </a:r>
          </a:p>
        </p:txBody>
      </p:sp>
      <p:sp>
        <p:nvSpPr>
          <p:cNvPr id="288806" name="矩形 288805"/>
          <p:cNvSpPr/>
          <p:nvPr/>
        </p:nvSpPr>
        <p:spPr>
          <a:xfrm>
            <a:off x="476250" y="3124200"/>
            <a:ext cx="2308225" cy="519113"/>
          </a:xfrm>
          <a:prstGeom prst="rect">
            <a:avLst/>
          </a:prstGeom>
          <a:noFill/>
          <a:ln w="9525">
            <a:noFill/>
          </a:ln>
        </p:spPr>
        <p:txBody>
          <a:bodyPr>
            <a:spAutoFit/>
          </a:bodyPr>
          <a:lstStyle/>
          <a:p>
            <a:r>
              <a:rPr lang="zh-CN" altLang="en-US" sz="2800" b="1" dirty="0">
                <a:solidFill>
                  <a:srgbClr val="996600"/>
                </a:solidFill>
                <a:effectLst>
                  <a:outerShdw blurRad="38100" dist="38100" dir="2700000">
                    <a:srgbClr val="C0C0C0"/>
                  </a:outerShdw>
                </a:effectLst>
                <a:latin typeface="Times New Roman" panose="02020603050405020304" pitchFamily="18" charset="0"/>
                <a:sym typeface="Symbol" panose="05050102010706020507" pitchFamily="18" charset="2"/>
              </a:rPr>
              <a:t>特点：</a:t>
            </a:r>
          </a:p>
        </p:txBody>
      </p:sp>
      <p:sp>
        <p:nvSpPr>
          <p:cNvPr id="39"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679826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88770">
                                            <p:txEl>
                                              <p:pRg st="0" end="0"/>
                                            </p:txEl>
                                          </p:spTgt>
                                        </p:tgtEl>
                                        <p:attrNameLst>
                                          <p:attrName>style.visibility</p:attrName>
                                        </p:attrNameLst>
                                      </p:cBhvr>
                                      <p:to>
                                        <p:strVal val="visible"/>
                                      </p:to>
                                    </p:set>
                                    <p:animEffect transition="in" filter="wipe(left)">
                                      <p:cBhvr>
                                        <p:cTn id="7" dur="300"/>
                                        <p:tgtEl>
                                          <p:spTgt spid="288770">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8772"/>
                                        </p:tgtEl>
                                        <p:attrNameLst>
                                          <p:attrName>style.visibility</p:attrName>
                                        </p:attrNameLst>
                                      </p:cBhvr>
                                      <p:to>
                                        <p:strVal val="visible"/>
                                      </p:to>
                                    </p:set>
                                    <p:animEffect transition="in" filter="wipe(left)">
                                      <p:cBhvr>
                                        <p:cTn id="12" dur="500"/>
                                        <p:tgtEl>
                                          <p:spTgt spid="28877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88771">
                                            <p:txEl>
                                              <p:pRg st="0" end="0"/>
                                            </p:txEl>
                                          </p:spTgt>
                                        </p:tgtEl>
                                        <p:attrNameLst>
                                          <p:attrName>style.visibility</p:attrName>
                                        </p:attrNameLst>
                                      </p:cBhvr>
                                      <p:to>
                                        <p:strVal val="visible"/>
                                      </p:to>
                                    </p:set>
                                    <p:animEffect transition="in" filter="wipe(left)">
                                      <p:cBhvr>
                                        <p:cTn id="17" dur="300"/>
                                        <p:tgtEl>
                                          <p:spTgt spid="28877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8806">
                                            <p:txEl>
                                              <p:pRg st="0" end="0"/>
                                            </p:txEl>
                                          </p:spTgt>
                                        </p:tgtEl>
                                        <p:attrNameLst>
                                          <p:attrName>style.visibility</p:attrName>
                                        </p:attrNameLst>
                                      </p:cBhvr>
                                      <p:to>
                                        <p:strVal val="visible"/>
                                      </p:to>
                                    </p:set>
                                    <p:animEffect transition="in" filter="wipe(left)">
                                      <p:cBhvr>
                                        <p:cTn id="22" dur="500"/>
                                        <p:tgtEl>
                                          <p:spTgt spid="28880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88805">
                                            <p:txEl>
                                              <p:pRg st="0" end="0"/>
                                            </p:txEl>
                                          </p:spTgt>
                                        </p:tgtEl>
                                        <p:attrNameLst>
                                          <p:attrName>style.visibility</p:attrName>
                                        </p:attrNameLst>
                                      </p:cBhvr>
                                      <p:to>
                                        <p:strVal val="visible"/>
                                      </p:to>
                                    </p:set>
                                    <p:animEffect transition="in" filter="wipe(left)">
                                      <p:cBhvr>
                                        <p:cTn id="27" dur="500"/>
                                        <p:tgtEl>
                                          <p:spTgt spid="28880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0" grpId="0" build="p"/>
      <p:bldP spid="288771" grpId="0" build="p"/>
      <p:bldP spid="288805" grpId="0" build="p"/>
      <p:bldP spid="288806"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矩形 289793"/>
          <p:cNvSpPr/>
          <p:nvPr/>
        </p:nvSpPr>
        <p:spPr>
          <a:xfrm>
            <a:off x="349250" y="650875"/>
            <a:ext cx="7188200" cy="641350"/>
          </a:xfrm>
          <a:prstGeom prst="rect">
            <a:avLst/>
          </a:prstGeom>
          <a:noFill/>
          <a:ln w="9525">
            <a:noFill/>
          </a:ln>
        </p:spPr>
        <p:txBody>
          <a:bodyPr>
            <a:spAutoFit/>
          </a:bodyPr>
          <a:lstStyle/>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6.3.3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电动机的调速控制</a:t>
            </a:r>
          </a:p>
        </p:txBody>
      </p:sp>
      <p:sp>
        <p:nvSpPr>
          <p:cNvPr id="289795" name="矩形 289794"/>
          <p:cNvSpPr/>
          <p:nvPr/>
        </p:nvSpPr>
        <p:spPr>
          <a:xfrm>
            <a:off x="604838" y="4300538"/>
            <a:ext cx="2019300" cy="519112"/>
          </a:xfrm>
          <a:prstGeom prst="rect">
            <a:avLst/>
          </a:prstGeom>
          <a:noFill/>
          <a:ln w="38100">
            <a:noFill/>
          </a:ln>
        </p:spPr>
        <p:txBody>
          <a:bodyPr anchor="ctr" anchorCtr="0">
            <a:spAutoFit/>
          </a:bodyPr>
          <a:lstStyle/>
          <a:p>
            <a:r>
              <a:rPr lang="zh-CN" altLang="en-US" sz="2800" b="1" dirty="0">
                <a:solidFill>
                  <a:srgbClr val="008000"/>
                </a:solidFill>
                <a:effectLst>
                  <a:outerShdw blurRad="38100" dist="38100" dir="2700000">
                    <a:srgbClr val="C0C0C0"/>
                  </a:outerShdw>
                </a:effectLst>
                <a:latin typeface="Times New Roman" panose="02020603050405020304" pitchFamily="18" charset="0"/>
              </a:rPr>
              <a:t>调速方法</a:t>
            </a:r>
          </a:p>
        </p:txBody>
      </p:sp>
      <p:graphicFrame>
        <p:nvGraphicFramePr>
          <p:cNvPr id="289796" name="对象 289795"/>
          <p:cNvGraphicFramePr/>
          <p:nvPr/>
        </p:nvGraphicFramePr>
        <p:xfrm>
          <a:off x="2344738" y="2432050"/>
          <a:ext cx="3867150" cy="981075"/>
        </p:xfrm>
        <a:graphic>
          <a:graphicData uri="http://schemas.openxmlformats.org/presentationml/2006/ole">
            <mc:AlternateContent xmlns:mc="http://schemas.openxmlformats.org/markup-compatibility/2006">
              <mc:Choice xmlns:v="urn:schemas-microsoft-com:vml" Requires="v">
                <p:oleObj spid="_x0000_s22540" r:id="rId3" imgW="1701165" imgH="431800" progId="Equation.3">
                  <p:embed/>
                </p:oleObj>
              </mc:Choice>
              <mc:Fallback>
                <p:oleObj r:id="rId3" imgW="1701165" imgH="431800" progId="Equation.3">
                  <p:embed/>
                  <p:pic>
                    <p:nvPicPr>
                      <p:cNvPr id="0" name=""/>
                      <p:cNvPicPr/>
                      <p:nvPr/>
                    </p:nvPicPr>
                    <p:blipFill>
                      <a:blip r:embed="rId4">
                        <a:clrChange>
                          <a:clrFrom>
                            <a:srgbClr val="000000"/>
                          </a:clrFrom>
                          <a:clrTo>
                            <a:srgbClr val="D60093"/>
                          </a:clrTo>
                        </a:clrChange>
                      </a:blip>
                      <a:stretch>
                        <a:fillRect/>
                      </a:stretch>
                    </p:blipFill>
                    <p:spPr>
                      <a:xfrm>
                        <a:off x="2344738" y="2432050"/>
                        <a:ext cx="3867150" cy="981075"/>
                      </a:xfrm>
                      <a:prstGeom prst="rect">
                        <a:avLst/>
                      </a:prstGeom>
                      <a:noFill/>
                      <a:ln w="38100">
                        <a:noFill/>
                        <a:miter/>
                      </a:ln>
                    </p:spPr>
                  </p:pic>
                </p:oleObj>
              </mc:Fallback>
            </mc:AlternateContent>
          </a:graphicData>
        </a:graphic>
      </p:graphicFrame>
      <p:sp>
        <p:nvSpPr>
          <p:cNvPr id="289797" name="文本框 289796"/>
          <p:cNvSpPr txBox="1"/>
          <p:nvPr/>
        </p:nvSpPr>
        <p:spPr>
          <a:xfrm>
            <a:off x="2840038" y="4387850"/>
            <a:ext cx="4524375" cy="519113"/>
          </a:xfrm>
          <a:prstGeom prst="rect">
            <a:avLst/>
          </a:prstGeom>
          <a:noFill/>
          <a:ln w="9525">
            <a:noFill/>
          </a:ln>
        </p:spPr>
        <p:txBody>
          <a:bodyPr>
            <a:spAutoFit/>
          </a:bodyPr>
          <a:lstStyle/>
          <a:p>
            <a:r>
              <a:rPr lang="zh-CN" altLang="en-US" sz="2800" b="1" dirty="0">
                <a:solidFill>
                  <a:schemeClr val="accent2"/>
                </a:solidFill>
                <a:latin typeface="Times New Roman" panose="02020603050405020304" pitchFamily="18" charset="0"/>
              </a:rPr>
              <a:t>变频调速（笼型电动机）</a:t>
            </a:r>
            <a:endParaRPr lang="zh-CN" altLang="en-US" sz="2800" b="1">
              <a:solidFill>
                <a:schemeClr val="accent2"/>
              </a:solidFill>
              <a:latin typeface="Times New Roman" panose="02020603050405020304" pitchFamily="18" charset="0"/>
            </a:endParaRPr>
          </a:p>
        </p:txBody>
      </p:sp>
      <p:sp>
        <p:nvSpPr>
          <p:cNvPr id="289798" name="文本框 289797"/>
          <p:cNvSpPr txBox="1"/>
          <p:nvPr/>
        </p:nvSpPr>
        <p:spPr>
          <a:xfrm>
            <a:off x="2803525" y="3719513"/>
            <a:ext cx="4524375" cy="519112"/>
          </a:xfrm>
          <a:prstGeom prst="rect">
            <a:avLst/>
          </a:prstGeom>
          <a:noFill/>
          <a:ln w="9525">
            <a:noFill/>
          </a:ln>
        </p:spPr>
        <p:txBody>
          <a:bodyPr>
            <a:spAutoFit/>
          </a:bodyPr>
          <a:lstStyle/>
          <a:p>
            <a:r>
              <a:rPr lang="zh-CN" altLang="en-US" sz="2800" b="1" dirty="0">
                <a:solidFill>
                  <a:schemeClr val="accent2"/>
                </a:solidFill>
                <a:latin typeface="Times New Roman" panose="02020603050405020304" pitchFamily="18" charset="0"/>
              </a:rPr>
              <a:t>变极调速（笼型电动机）</a:t>
            </a:r>
            <a:endParaRPr lang="zh-CN" altLang="en-US" sz="2800" b="1">
              <a:solidFill>
                <a:schemeClr val="accent2"/>
              </a:solidFill>
              <a:latin typeface="Times New Roman" panose="02020603050405020304" pitchFamily="18" charset="0"/>
            </a:endParaRPr>
          </a:p>
        </p:txBody>
      </p:sp>
      <p:sp>
        <p:nvSpPr>
          <p:cNvPr id="289799" name="文本框 289798"/>
          <p:cNvSpPr txBox="1"/>
          <p:nvPr/>
        </p:nvSpPr>
        <p:spPr>
          <a:xfrm>
            <a:off x="2781300" y="5054600"/>
            <a:ext cx="5702300" cy="519113"/>
          </a:xfrm>
          <a:prstGeom prst="rect">
            <a:avLst/>
          </a:prstGeom>
          <a:noFill/>
          <a:ln w="9525">
            <a:noFill/>
          </a:ln>
        </p:spPr>
        <p:txBody>
          <a:bodyPr>
            <a:spAutoFit/>
          </a:bodyPr>
          <a:lstStyle/>
          <a:p>
            <a:r>
              <a:rPr lang="zh-CN" altLang="en-US" sz="2800" b="1" dirty="0">
                <a:solidFill>
                  <a:schemeClr val="accent2"/>
                </a:solidFill>
                <a:latin typeface="Times New Roman" panose="02020603050405020304" pitchFamily="18" charset="0"/>
              </a:rPr>
              <a:t>变转差率调速（绕线型电动机）</a:t>
            </a:r>
            <a:endParaRPr lang="zh-CN" altLang="en-US" sz="2800" b="1">
              <a:solidFill>
                <a:schemeClr val="accent2"/>
              </a:solidFill>
              <a:latin typeface="Times New Roman" panose="02020603050405020304" pitchFamily="18" charset="0"/>
            </a:endParaRPr>
          </a:p>
        </p:txBody>
      </p:sp>
      <p:sp>
        <p:nvSpPr>
          <p:cNvPr id="289800" name="矩形 289799"/>
          <p:cNvSpPr/>
          <p:nvPr/>
        </p:nvSpPr>
        <p:spPr>
          <a:xfrm>
            <a:off x="509588" y="1398588"/>
            <a:ext cx="7858125" cy="946150"/>
          </a:xfrm>
          <a:prstGeom prst="rect">
            <a:avLst/>
          </a:prstGeom>
          <a:noFill/>
          <a:ln w="9525">
            <a:noFill/>
          </a:ln>
        </p:spPr>
        <p:txBody>
          <a:bodyPr>
            <a:spAutoFit/>
          </a:bodyPr>
          <a:lstStyle/>
          <a:p>
            <a:r>
              <a:rPr lang="zh-CN" altLang="en-US" sz="2800" b="1" dirty="0">
                <a:solidFill>
                  <a:schemeClr val="accent2"/>
                </a:solidFill>
                <a:latin typeface="Times New Roman" panose="02020603050405020304" pitchFamily="18" charset="0"/>
              </a:rPr>
              <a:t>        电动机的转速与电源频率、电机磁极对数、转差率有关。</a:t>
            </a:r>
          </a:p>
        </p:txBody>
      </p:sp>
      <p:sp>
        <p:nvSpPr>
          <p:cNvPr id="289801" name="左大括号 289800"/>
          <p:cNvSpPr/>
          <p:nvPr/>
        </p:nvSpPr>
        <p:spPr>
          <a:xfrm>
            <a:off x="2381250" y="3924300"/>
            <a:ext cx="247650" cy="1447800"/>
          </a:xfrm>
          <a:prstGeom prst="leftBrace">
            <a:avLst>
              <a:gd name="adj1" fmla="val 48717"/>
              <a:gd name="adj2" fmla="val 50000"/>
            </a:avLst>
          </a:prstGeom>
          <a:noFill/>
          <a:ln w="38100" cap="flat" cmpd="sng">
            <a:solidFill>
              <a:srgbClr val="008000"/>
            </a:solidFill>
            <a:prstDash val="solid"/>
            <a:headEnd type="none" w="med" len="med"/>
            <a:tailEnd type="none" w="med" len="med"/>
          </a:ln>
        </p:spPr>
        <p:txBody>
          <a:bodyPr/>
          <a:lstStyle/>
          <a:p>
            <a:endParaRPr lang="zh-CN" altLang="en-US"/>
          </a:p>
        </p:txBody>
      </p:sp>
      <p:sp>
        <p:nvSpPr>
          <p:cNvPr id="10"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812360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89800">
                                            <p:txEl>
                                              <p:pRg st="0" end="0"/>
                                            </p:txEl>
                                          </p:spTgt>
                                        </p:tgtEl>
                                        <p:attrNameLst>
                                          <p:attrName>style.visibility</p:attrName>
                                        </p:attrNameLst>
                                      </p:cBhvr>
                                      <p:to>
                                        <p:strVal val="visible"/>
                                      </p:to>
                                    </p:set>
                                    <p:animEffect transition="in" filter="wipe(left)">
                                      <p:cBhvr>
                                        <p:cTn id="7" dur="300"/>
                                        <p:tgtEl>
                                          <p:spTgt spid="2898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9796"/>
                                        </p:tgtEl>
                                        <p:attrNameLst>
                                          <p:attrName>style.visibility</p:attrName>
                                        </p:attrNameLst>
                                      </p:cBhvr>
                                      <p:to>
                                        <p:strVal val="visible"/>
                                      </p:to>
                                    </p:set>
                                    <p:animEffect transition="in" filter="wipe(left)">
                                      <p:cBhvr>
                                        <p:cTn id="12" dur="500"/>
                                        <p:tgtEl>
                                          <p:spTgt spid="28979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9795"/>
                                        </p:tgtEl>
                                        <p:attrNameLst>
                                          <p:attrName>style.visibility</p:attrName>
                                        </p:attrNameLst>
                                      </p:cBhvr>
                                      <p:to>
                                        <p:strVal val="visible"/>
                                      </p:to>
                                    </p:set>
                                    <p:animEffect transition="in" filter="wipe(left)">
                                      <p:cBhvr>
                                        <p:cTn id="17" dur="500"/>
                                        <p:tgtEl>
                                          <p:spTgt spid="28979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89801"/>
                                        </p:tgtEl>
                                        <p:attrNameLst>
                                          <p:attrName>style.visibility</p:attrName>
                                        </p:attrNameLst>
                                      </p:cBhvr>
                                      <p:to>
                                        <p:strVal val="visible"/>
                                      </p:to>
                                    </p:set>
                                    <p:animEffect transition="in" filter="wipe(left)">
                                      <p:cBhvr>
                                        <p:cTn id="22" dur="500"/>
                                        <p:tgtEl>
                                          <p:spTgt spid="28980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89798">
                                            <p:txEl>
                                              <p:pRg st="0" end="0"/>
                                            </p:txEl>
                                          </p:spTgt>
                                        </p:tgtEl>
                                        <p:attrNameLst>
                                          <p:attrName>style.visibility</p:attrName>
                                        </p:attrNameLst>
                                      </p:cBhvr>
                                      <p:to>
                                        <p:strVal val="visible"/>
                                      </p:to>
                                    </p:set>
                                    <p:animEffect transition="in" filter="wipe(left)">
                                      <p:cBhvr>
                                        <p:cTn id="27" dur="500"/>
                                        <p:tgtEl>
                                          <p:spTgt spid="28979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89797">
                                            <p:txEl>
                                              <p:pRg st="0" end="0"/>
                                            </p:txEl>
                                          </p:spTgt>
                                        </p:tgtEl>
                                        <p:attrNameLst>
                                          <p:attrName>style.visibility</p:attrName>
                                        </p:attrNameLst>
                                      </p:cBhvr>
                                      <p:to>
                                        <p:strVal val="visible"/>
                                      </p:to>
                                    </p:set>
                                    <p:animEffect transition="in" filter="wipe(left)">
                                      <p:cBhvr>
                                        <p:cTn id="32" dur="500"/>
                                        <p:tgtEl>
                                          <p:spTgt spid="28979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89799">
                                            <p:txEl>
                                              <p:pRg st="0" end="0"/>
                                            </p:txEl>
                                          </p:spTgt>
                                        </p:tgtEl>
                                        <p:attrNameLst>
                                          <p:attrName>style.visibility</p:attrName>
                                        </p:attrNameLst>
                                      </p:cBhvr>
                                      <p:to>
                                        <p:strVal val="visible"/>
                                      </p:to>
                                    </p:set>
                                    <p:animEffect transition="in" filter="wipe(left)">
                                      <p:cBhvr>
                                        <p:cTn id="37" dur="500"/>
                                        <p:tgtEl>
                                          <p:spTgt spid="2897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795" grpId="0"/>
      <p:bldP spid="289797" grpId="0" build="p"/>
      <p:bldP spid="289798" grpId="0" build="p"/>
      <p:bldP spid="289799" grpId="0" build="p"/>
      <p:bldP spid="289800"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矩形 253953"/>
          <p:cNvSpPr/>
          <p:nvPr/>
        </p:nvSpPr>
        <p:spPr>
          <a:xfrm>
            <a:off x="228600" y="590550"/>
            <a:ext cx="8610600" cy="2778125"/>
          </a:xfrm>
          <a:prstGeom prst="rect">
            <a:avLst/>
          </a:prstGeom>
          <a:noFill/>
          <a:ln w="9525">
            <a:noFill/>
          </a:ln>
        </p:spPr>
        <p:txBody>
          <a:bodyPr lIns="0" tIns="0" rIns="0" bIns="0">
            <a:spAutoFit/>
          </a:bodyPr>
          <a:lstStyle/>
          <a:p>
            <a:pPr>
              <a:lnSpc>
                <a:spcPct val="130000"/>
              </a:lnSpc>
              <a:spcBef>
                <a:spcPct val="50000"/>
              </a:spcBef>
            </a:pPr>
            <a:r>
              <a:rPr lang="zh-CN" altLang="en-US" sz="2800" b="1" dirty="0">
                <a:solidFill>
                  <a:schemeClr val="accent2"/>
                </a:solidFill>
                <a:latin typeface="Times New Roman" panose="02020603050405020304" pitchFamily="18" charset="0"/>
              </a:rPr>
              <a:t>        </a:t>
            </a:r>
            <a:r>
              <a:rPr lang="zh-CN" altLang="en-US" sz="2800" b="1" dirty="0">
                <a:solidFill>
                  <a:srgbClr val="FF33CC"/>
                </a:solidFill>
                <a:effectLst>
                  <a:outerShdw blurRad="38100" dist="38100" dir="2700000">
                    <a:srgbClr val="C0C0C0"/>
                  </a:outerShdw>
                </a:effectLst>
                <a:latin typeface="Times New Roman" panose="02020603050405020304" pitchFamily="18" charset="0"/>
              </a:rPr>
              <a:t>异步电动机</a:t>
            </a:r>
            <a:r>
              <a:rPr lang="zh-CN" altLang="en-US" sz="2800" b="1" dirty="0">
                <a:solidFill>
                  <a:schemeClr val="accent2"/>
                </a:solidFill>
                <a:latin typeface="Times New Roman" panose="02020603050405020304" pitchFamily="18" charset="0"/>
              </a:rPr>
              <a:t>是把交流电能转变为机械能的动力机械，广泛</a:t>
            </a:r>
            <a:r>
              <a:rPr lang="zh-CN" altLang="en-US" sz="2800" b="1" dirty="0">
                <a:solidFill>
                  <a:srgbClr val="008000"/>
                </a:solidFill>
                <a:effectLst>
                  <a:outerShdw blurRad="38100" dist="38100" dir="2700000">
                    <a:srgbClr val="C0C0C0"/>
                  </a:outerShdw>
                </a:effectLst>
                <a:latin typeface="Times New Roman" panose="02020603050405020304" pitchFamily="18" charset="0"/>
              </a:rPr>
              <a:t>应用于工业</a:t>
            </a:r>
            <a:r>
              <a:rPr lang="zh-CN" altLang="en-US" sz="2800" b="1" dirty="0">
                <a:solidFill>
                  <a:schemeClr val="accent2"/>
                </a:solidFill>
                <a:latin typeface="Times New Roman" panose="02020603050405020304" pitchFamily="18" charset="0"/>
              </a:rPr>
              <a:t>（如：</a:t>
            </a:r>
            <a:r>
              <a:rPr lang="zh-CN" altLang="en-US" sz="2800" b="1" dirty="0">
                <a:solidFill>
                  <a:schemeClr val="accent2"/>
                </a:solidFill>
                <a:latin typeface="宋体" panose="02010600030101010101" pitchFamily="2" charset="-122"/>
              </a:rPr>
              <a:t>机床、纺织机械、起重机、矿山机械等）、</a:t>
            </a:r>
            <a:r>
              <a:rPr lang="zh-CN" altLang="en-US" sz="2800" b="1" dirty="0">
                <a:solidFill>
                  <a:srgbClr val="008000"/>
                </a:solidFill>
                <a:effectLst>
                  <a:outerShdw blurRad="38100" dist="38100" dir="2700000">
                    <a:srgbClr val="C0C0C0"/>
                  </a:outerShdw>
                </a:effectLst>
                <a:latin typeface="宋体" panose="02010600030101010101" pitchFamily="2" charset="-122"/>
              </a:rPr>
              <a:t>农业</a:t>
            </a:r>
            <a:r>
              <a:rPr lang="zh-CN" altLang="en-US" sz="2800" b="1" dirty="0">
                <a:solidFill>
                  <a:schemeClr val="accent2"/>
                </a:solidFill>
                <a:latin typeface="宋体" panose="02010600030101010101" pitchFamily="2" charset="-122"/>
              </a:rPr>
              <a:t>（脱粒机、粉碎机、水泵及加工机械等）、</a:t>
            </a:r>
            <a:r>
              <a:rPr lang="zh-CN" altLang="en-US" sz="2800" b="1" dirty="0">
                <a:solidFill>
                  <a:srgbClr val="008000"/>
                </a:solidFill>
                <a:effectLst>
                  <a:outerShdw blurRad="38100" dist="38100" dir="2700000">
                    <a:srgbClr val="C0C0C0"/>
                  </a:outerShdw>
                </a:effectLst>
                <a:latin typeface="宋体" panose="02010600030101010101" pitchFamily="2" charset="-122"/>
              </a:rPr>
              <a:t>家用电器</a:t>
            </a:r>
            <a:r>
              <a:rPr lang="zh-CN" altLang="en-US" sz="2800" b="1" dirty="0">
                <a:solidFill>
                  <a:schemeClr val="accent2"/>
                </a:solidFill>
                <a:latin typeface="宋体" panose="02010600030101010101" pitchFamily="2" charset="-122"/>
              </a:rPr>
              <a:t>（电风扇、空调、洗衣机、电冰箱及小功率电动工具等）。</a:t>
            </a:r>
          </a:p>
        </p:txBody>
      </p:sp>
      <p:sp>
        <p:nvSpPr>
          <p:cNvPr id="253955" name="矩形 253954"/>
          <p:cNvSpPr/>
          <p:nvPr/>
        </p:nvSpPr>
        <p:spPr>
          <a:xfrm>
            <a:off x="228600" y="3581400"/>
            <a:ext cx="1446213" cy="427038"/>
          </a:xfrm>
          <a:prstGeom prst="rect">
            <a:avLst/>
          </a:prstGeom>
          <a:noFill/>
          <a:ln w="9525">
            <a:noFill/>
          </a:ln>
        </p:spPr>
        <p:txBody>
          <a:bodyPr lIns="0" tIns="0" rIns="0" bIns="0">
            <a:spAutoFit/>
          </a:bodyPr>
          <a:lstStyle/>
          <a:p>
            <a:r>
              <a:rPr lang="zh-CN" altLang="en-US" sz="2800" b="1" dirty="0">
                <a:solidFill>
                  <a:schemeClr val="accent2"/>
                </a:solidFill>
                <a:latin typeface="Times New Roman" panose="02020603050405020304" pitchFamily="18" charset="0"/>
              </a:rPr>
              <a:t>电动机</a:t>
            </a:r>
          </a:p>
        </p:txBody>
      </p:sp>
      <p:sp>
        <p:nvSpPr>
          <p:cNvPr id="253956" name="矩形 253955"/>
          <p:cNvSpPr/>
          <p:nvPr/>
        </p:nvSpPr>
        <p:spPr>
          <a:xfrm>
            <a:off x="228600" y="4572000"/>
            <a:ext cx="1052513" cy="427038"/>
          </a:xfrm>
          <a:prstGeom prst="rect">
            <a:avLst/>
          </a:prstGeom>
          <a:noFill/>
          <a:ln w="9525">
            <a:noFill/>
          </a:ln>
        </p:spPr>
        <p:txBody>
          <a:bodyPr wrap="none" lIns="0" tIns="0" rIns="0" bIns="0" anchor="t" anchorCtr="0">
            <a:spAutoFit/>
          </a:bodyPr>
          <a:lstStyle/>
          <a:p>
            <a:r>
              <a:rPr lang="zh-CN" altLang="en-US" sz="2800" b="1" dirty="0">
                <a:solidFill>
                  <a:schemeClr val="accent2"/>
                </a:solidFill>
                <a:latin typeface="Times New Roman" panose="02020603050405020304" pitchFamily="18" charset="0"/>
              </a:rPr>
              <a:t>发电机</a:t>
            </a:r>
          </a:p>
        </p:txBody>
      </p:sp>
      <p:sp>
        <p:nvSpPr>
          <p:cNvPr id="253957" name="右大括号 253956"/>
          <p:cNvSpPr/>
          <p:nvPr/>
        </p:nvSpPr>
        <p:spPr>
          <a:xfrm>
            <a:off x="1295400" y="3810000"/>
            <a:ext cx="228600" cy="1143000"/>
          </a:xfrm>
          <a:prstGeom prst="rightBrace">
            <a:avLst>
              <a:gd name="adj1" fmla="val 41666"/>
              <a:gd name="adj2" fmla="val 50000"/>
            </a:avLst>
          </a:prstGeom>
          <a:noFill/>
          <a:ln w="9525" cap="flat" cmpd="sng">
            <a:solidFill>
              <a:srgbClr val="CC9900"/>
            </a:solidFill>
            <a:prstDash val="solid"/>
            <a:headEnd type="none" w="med" len="med"/>
            <a:tailEnd type="none" w="med" len="med"/>
          </a:ln>
        </p:spPr>
        <p:txBody>
          <a:bodyPr/>
          <a:lstStyle/>
          <a:p>
            <a:endParaRPr lang="zh-CN" altLang="en-US"/>
          </a:p>
        </p:txBody>
      </p:sp>
      <p:sp>
        <p:nvSpPr>
          <p:cNvPr id="253958" name="矩形 253957"/>
          <p:cNvSpPr/>
          <p:nvPr/>
        </p:nvSpPr>
        <p:spPr>
          <a:xfrm>
            <a:off x="1504950" y="4114800"/>
            <a:ext cx="1066800" cy="427038"/>
          </a:xfrm>
          <a:prstGeom prst="rect">
            <a:avLst/>
          </a:prstGeom>
          <a:noFill/>
          <a:ln w="9525">
            <a:noFill/>
          </a:ln>
        </p:spPr>
        <p:txBody>
          <a:bodyPr lIns="0" tIns="0" rIns="0" bIns="0">
            <a:spAutoFit/>
          </a:bodyPr>
          <a:lstStyle/>
          <a:p>
            <a:r>
              <a:rPr lang="zh-CN" altLang="en-US" sz="2800" b="1" dirty="0">
                <a:solidFill>
                  <a:srgbClr val="339933"/>
                </a:solidFill>
                <a:latin typeface="Times New Roman" panose="02020603050405020304" pitchFamily="18" charset="0"/>
              </a:rPr>
              <a:t>电机</a:t>
            </a:r>
          </a:p>
        </p:txBody>
      </p:sp>
      <p:sp>
        <p:nvSpPr>
          <p:cNvPr id="253959" name="左大括号 253958"/>
          <p:cNvSpPr/>
          <p:nvPr/>
        </p:nvSpPr>
        <p:spPr>
          <a:xfrm>
            <a:off x="2209800" y="3810000"/>
            <a:ext cx="152400" cy="1143000"/>
          </a:xfrm>
          <a:prstGeom prst="leftBrace">
            <a:avLst>
              <a:gd name="adj1" fmla="val 62500"/>
              <a:gd name="adj2" fmla="val 50000"/>
            </a:avLst>
          </a:prstGeom>
          <a:noFill/>
          <a:ln w="28575" cap="flat" cmpd="sng">
            <a:solidFill>
              <a:srgbClr val="FF0066"/>
            </a:solidFill>
            <a:prstDash val="solid"/>
            <a:headEnd type="none" w="med" len="med"/>
            <a:tailEnd type="none" w="med" len="med"/>
          </a:ln>
        </p:spPr>
        <p:txBody>
          <a:bodyPr/>
          <a:lstStyle/>
          <a:p>
            <a:endParaRPr lang="zh-CN" altLang="en-US"/>
          </a:p>
        </p:txBody>
      </p:sp>
      <p:sp>
        <p:nvSpPr>
          <p:cNvPr id="253960" name="矩形 253959"/>
          <p:cNvSpPr/>
          <p:nvPr/>
        </p:nvSpPr>
        <p:spPr>
          <a:xfrm>
            <a:off x="2286000" y="3505200"/>
            <a:ext cx="1676400" cy="427038"/>
          </a:xfrm>
          <a:prstGeom prst="rect">
            <a:avLst/>
          </a:prstGeom>
          <a:noFill/>
          <a:ln w="9525">
            <a:noFill/>
          </a:ln>
        </p:spPr>
        <p:txBody>
          <a:bodyPr lIns="0" tIns="0" rIns="0" bIns="0">
            <a:spAutoFit/>
          </a:bodyPr>
          <a:lstStyle/>
          <a:p>
            <a:r>
              <a:rPr lang="zh-CN" altLang="en-US" sz="2800" b="1" dirty="0">
                <a:solidFill>
                  <a:schemeClr val="accent2"/>
                </a:solidFill>
                <a:latin typeface="Times New Roman" panose="02020603050405020304" pitchFamily="18" charset="0"/>
              </a:rPr>
              <a:t>直流电机</a:t>
            </a:r>
          </a:p>
        </p:txBody>
      </p:sp>
      <p:sp>
        <p:nvSpPr>
          <p:cNvPr id="253961" name="矩形 253960"/>
          <p:cNvSpPr/>
          <p:nvPr/>
        </p:nvSpPr>
        <p:spPr>
          <a:xfrm>
            <a:off x="2286000" y="4191000"/>
            <a:ext cx="1676400" cy="427038"/>
          </a:xfrm>
          <a:prstGeom prst="rect">
            <a:avLst/>
          </a:prstGeom>
          <a:noFill/>
          <a:ln w="9525">
            <a:noFill/>
          </a:ln>
        </p:spPr>
        <p:txBody>
          <a:bodyPr lIns="0" tIns="0" rIns="0" bIns="0">
            <a:spAutoFit/>
          </a:bodyPr>
          <a:lstStyle/>
          <a:p>
            <a:r>
              <a:rPr lang="zh-CN" altLang="en-US" sz="2800" b="1" dirty="0">
                <a:solidFill>
                  <a:schemeClr val="accent2"/>
                </a:solidFill>
                <a:latin typeface="Times New Roman" panose="02020603050405020304" pitchFamily="18" charset="0"/>
              </a:rPr>
              <a:t>交流电机</a:t>
            </a:r>
          </a:p>
        </p:txBody>
      </p:sp>
      <p:sp>
        <p:nvSpPr>
          <p:cNvPr id="253962" name="矩形 253961"/>
          <p:cNvSpPr/>
          <p:nvPr/>
        </p:nvSpPr>
        <p:spPr>
          <a:xfrm>
            <a:off x="4267200" y="3657600"/>
            <a:ext cx="1676400" cy="427038"/>
          </a:xfrm>
          <a:prstGeom prst="rect">
            <a:avLst/>
          </a:prstGeom>
          <a:noFill/>
          <a:ln w="9525">
            <a:noFill/>
          </a:ln>
        </p:spPr>
        <p:txBody>
          <a:bodyPr lIns="0" tIns="0" rIns="0" bIns="0">
            <a:spAutoFit/>
          </a:bodyPr>
          <a:lstStyle/>
          <a:p>
            <a:r>
              <a:rPr lang="zh-CN" altLang="en-US" sz="2800" b="1" dirty="0">
                <a:solidFill>
                  <a:srgbClr val="CC3300"/>
                </a:solidFill>
                <a:effectLst>
                  <a:outerShdw blurRad="38100" dist="38100" dir="2700000">
                    <a:srgbClr val="C0C0C0"/>
                  </a:outerShdw>
                </a:effectLst>
                <a:latin typeface="Times New Roman" panose="02020603050405020304" pitchFamily="18" charset="0"/>
              </a:rPr>
              <a:t>同步电机</a:t>
            </a:r>
          </a:p>
        </p:txBody>
      </p:sp>
      <p:sp>
        <p:nvSpPr>
          <p:cNvPr id="253963" name="左大括号 253962"/>
          <p:cNvSpPr/>
          <p:nvPr/>
        </p:nvSpPr>
        <p:spPr>
          <a:xfrm>
            <a:off x="3886200" y="3962400"/>
            <a:ext cx="228600" cy="1066800"/>
          </a:xfrm>
          <a:prstGeom prst="leftBrace">
            <a:avLst>
              <a:gd name="adj1" fmla="val 38888"/>
              <a:gd name="adj2" fmla="val 50000"/>
            </a:avLst>
          </a:prstGeom>
          <a:noFill/>
          <a:ln w="28575" cap="flat" cmpd="sng">
            <a:solidFill>
              <a:srgbClr val="FF0066"/>
            </a:solidFill>
            <a:prstDash val="solid"/>
            <a:headEnd type="none" w="med" len="med"/>
            <a:tailEnd type="none" w="med" len="med"/>
          </a:ln>
        </p:spPr>
        <p:txBody>
          <a:bodyPr/>
          <a:lstStyle/>
          <a:p>
            <a:endParaRPr lang="zh-CN" altLang="en-US"/>
          </a:p>
        </p:txBody>
      </p:sp>
      <p:sp>
        <p:nvSpPr>
          <p:cNvPr id="253964" name="矩形 253963"/>
          <p:cNvSpPr/>
          <p:nvPr/>
        </p:nvSpPr>
        <p:spPr>
          <a:xfrm>
            <a:off x="3810000" y="4800600"/>
            <a:ext cx="2819400" cy="854075"/>
          </a:xfrm>
          <a:prstGeom prst="rect">
            <a:avLst/>
          </a:prstGeom>
          <a:noFill/>
          <a:ln w="9525">
            <a:noFill/>
          </a:ln>
        </p:spPr>
        <p:txBody>
          <a:bodyPr lIns="0" tIns="0" rIns="0" bIns="0">
            <a:spAutoFit/>
          </a:bodyPr>
          <a:lstStyle/>
          <a:p>
            <a:r>
              <a:rPr lang="zh-CN" altLang="en-US" sz="2800" b="1" dirty="0">
                <a:solidFill>
                  <a:srgbClr val="CC3300"/>
                </a:solidFill>
                <a:effectLst>
                  <a:outerShdw blurRad="38100" dist="38100" dir="2700000">
                    <a:srgbClr val="C0C0C0"/>
                  </a:outerShdw>
                </a:effectLst>
                <a:latin typeface="Times New Roman" panose="02020603050405020304" pitchFamily="18" charset="0"/>
              </a:rPr>
              <a:t>      异步电机</a:t>
            </a:r>
          </a:p>
          <a:p>
            <a:r>
              <a:rPr lang="zh-CN" altLang="en-US" sz="2800" b="1" dirty="0">
                <a:solidFill>
                  <a:srgbClr val="339933"/>
                </a:solidFill>
                <a:latin typeface="Times New Roman" panose="02020603050405020304" pitchFamily="18" charset="0"/>
              </a:rPr>
              <a:t>（</a:t>
            </a:r>
            <a:r>
              <a:rPr lang="zh-CN" altLang="en-US" b="1" dirty="0">
                <a:solidFill>
                  <a:srgbClr val="339933"/>
                </a:solidFill>
                <a:latin typeface="Times New Roman" panose="02020603050405020304" pitchFamily="18" charset="0"/>
              </a:rPr>
              <a:t>笼型、 绕线型）</a:t>
            </a:r>
          </a:p>
        </p:txBody>
      </p:sp>
      <p:sp>
        <p:nvSpPr>
          <p:cNvPr id="253965" name="矩形 253964"/>
          <p:cNvSpPr/>
          <p:nvPr/>
        </p:nvSpPr>
        <p:spPr>
          <a:xfrm>
            <a:off x="2286000" y="4800600"/>
            <a:ext cx="1676400" cy="427038"/>
          </a:xfrm>
          <a:prstGeom prst="rect">
            <a:avLst/>
          </a:prstGeom>
          <a:noFill/>
          <a:ln w="9525">
            <a:noFill/>
          </a:ln>
        </p:spPr>
        <p:txBody>
          <a:bodyPr lIns="0" tIns="0" rIns="0" bIns="0">
            <a:spAutoFit/>
          </a:bodyPr>
          <a:lstStyle/>
          <a:p>
            <a:r>
              <a:rPr lang="zh-CN" altLang="en-US" sz="2800" b="1" dirty="0">
                <a:solidFill>
                  <a:schemeClr val="accent2"/>
                </a:solidFill>
                <a:latin typeface="Times New Roman" panose="02020603050405020304" pitchFamily="18" charset="0"/>
              </a:rPr>
              <a:t>特殊电机</a:t>
            </a:r>
          </a:p>
        </p:txBody>
      </p:sp>
      <p:sp>
        <p:nvSpPr>
          <p:cNvPr id="253966" name="左大括号 253965"/>
          <p:cNvSpPr/>
          <p:nvPr/>
        </p:nvSpPr>
        <p:spPr>
          <a:xfrm>
            <a:off x="6248400" y="4495800"/>
            <a:ext cx="228600" cy="1066800"/>
          </a:xfrm>
          <a:prstGeom prst="leftBrace">
            <a:avLst>
              <a:gd name="adj1" fmla="val 38888"/>
              <a:gd name="adj2" fmla="val 53569"/>
            </a:avLst>
          </a:prstGeom>
          <a:noFill/>
          <a:ln w="28575" cap="flat" cmpd="sng">
            <a:solidFill>
              <a:srgbClr val="FF0066"/>
            </a:solidFill>
            <a:prstDash val="solid"/>
            <a:headEnd type="none" w="med" len="med"/>
            <a:tailEnd type="none" w="med" len="med"/>
          </a:ln>
        </p:spPr>
        <p:txBody>
          <a:bodyPr/>
          <a:lstStyle/>
          <a:p>
            <a:endParaRPr lang="zh-CN" altLang="en-US"/>
          </a:p>
        </p:txBody>
      </p:sp>
      <p:sp>
        <p:nvSpPr>
          <p:cNvPr id="253967" name="矩形 253966"/>
          <p:cNvSpPr/>
          <p:nvPr/>
        </p:nvSpPr>
        <p:spPr>
          <a:xfrm>
            <a:off x="6400800" y="4343400"/>
            <a:ext cx="2120900" cy="427038"/>
          </a:xfrm>
          <a:prstGeom prst="rect">
            <a:avLst/>
          </a:prstGeom>
          <a:noFill/>
          <a:ln w="9525">
            <a:noFill/>
          </a:ln>
        </p:spPr>
        <p:txBody>
          <a:bodyPr wrap="none" lIns="0" tIns="0" rIns="0" bIns="0" anchor="t" anchorCtr="0">
            <a:spAutoFit/>
          </a:bodyPr>
          <a:lstStyle/>
          <a:p>
            <a:r>
              <a:rPr lang="zh-CN" altLang="en-US" sz="2800" b="1" dirty="0">
                <a:solidFill>
                  <a:srgbClr val="FF33CC"/>
                </a:solidFill>
                <a:effectLst>
                  <a:outerShdw blurRad="38100" dist="38100" dir="2700000">
                    <a:srgbClr val="C0C0C0"/>
                  </a:outerShdw>
                </a:effectLst>
                <a:latin typeface="Times New Roman" panose="02020603050405020304" pitchFamily="18" charset="0"/>
              </a:rPr>
              <a:t>三相异步电机</a:t>
            </a:r>
          </a:p>
        </p:txBody>
      </p:sp>
      <p:sp>
        <p:nvSpPr>
          <p:cNvPr id="253968" name="矩形 253967"/>
          <p:cNvSpPr/>
          <p:nvPr/>
        </p:nvSpPr>
        <p:spPr>
          <a:xfrm>
            <a:off x="6400800" y="5181600"/>
            <a:ext cx="2128838" cy="427038"/>
          </a:xfrm>
          <a:prstGeom prst="rect">
            <a:avLst/>
          </a:prstGeom>
          <a:noFill/>
          <a:ln w="9525">
            <a:noFill/>
          </a:ln>
        </p:spPr>
        <p:txBody>
          <a:bodyPr wrap="none" lIns="0" tIns="0" rIns="0" bIns="0" anchor="t" anchorCtr="0">
            <a:spAutoFit/>
          </a:bodyPr>
          <a:lstStyle/>
          <a:p>
            <a:r>
              <a:rPr lang="zh-CN" altLang="en-US" sz="2800" b="1" dirty="0">
                <a:solidFill>
                  <a:srgbClr val="FF33CC"/>
                </a:solidFill>
                <a:effectLst>
                  <a:outerShdw blurRad="38100" dist="38100" dir="2700000">
                    <a:srgbClr val="C0C0C0"/>
                  </a:outerShdw>
                </a:effectLst>
                <a:latin typeface="Times New Roman" panose="02020603050405020304" pitchFamily="18" charset="0"/>
              </a:rPr>
              <a:t>单相异步电机</a:t>
            </a:r>
          </a:p>
        </p:txBody>
      </p:sp>
      <p:sp>
        <p:nvSpPr>
          <p:cNvPr id="253969" name="矩形 253968"/>
          <p:cNvSpPr/>
          <p:nvPr/>
        </p:nvSpPr>
        <p:spPr>
          <a:xfrm>
            <a:off x="533400" y="5867400"/>
            <a:ext cx="4624388" cy="427038"/>
          </a:xfrm>
          <a:prstGeom prst="rect">
            <a:avLst/>
          </a:prstGeom>
          <a:noFill/>
          <a:ln w="9525">
            <a:noFill/>
          </a:ln>
        </p:spPr>
        <p:txBody>
          <a:bodyPr wrap="none" lIns="0" tIns="0" rIns="0" bIns="0" anchor="t" anchorCtr="0">
            <a:spAutoFit/>
          </a:bodyPr>
          <a:lstStyle/>
          <a:p>
            <a:r>
              <a:rPr lang="zh-CN" altLang="en-US" sz="2800" b="1" dirty="0">
                <a:solidFill>
                  <a:schemeClr val="accent2"/>
                </a:solidFill>
                <a:effectLst>
                  <a:outerShdw blurRad="38100" dist="38100" dir="2700000">
                    <a:srgbClr val="C0C0C0"/>
                  </a:outerShdw>
                </a:effectLst>
                <a:latin typeface="Times New Roman" panose="02020603050405020304" pitchFamily="18" charset="0"/>
              </a:rPr>
              <a:t>本章重点介绍三相异步电机。</a:t>
            </a:r>
          </a:p>
        </p:txBody>
      </p:sp>
      <p:sp>
        <p:nvSpPr>
          <p:cNvPr id="18"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84824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53954">
                                            <p:txEl>
                                              <p:pRg st="0" end="0"/>
                                            </p:txEl>
                                          </p:spTgt>
                                        </p:tgtEl>
                                        <p:attrNameLst>
                                          <p:attrName>style.visibility</p:attrName>
                                        </p:attrNameLst>
                                      </p:cBhvr>
                                      <p:to>
                                        <p:strVal val="visible"/>
                                      </p:to>
                                    </p:set>
                                    <p:animEffect transition="in" filter="wipe(left)">
                                      <p:cBhvr>
                                        <p:cTn id="7" dur="300"/>
                                        <p:tgtEl>
                                          <p:spTgt spid="2539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3955">
                                            <p:txEl>
                                              <p:pRg st="0" end="0"/>
                                            </p:txEl>
                                          </p:spTgt>
                                        </p:tgtEl>
                                        <p:attrNameLst>
                                          <p:attrName>style.visibility</p:attrName>
                                        </p:attrNameLst>
                                      </p:cBhvr>
                                      <p:to>
                                        <p:strVal val="visible"/>
                                      </p:to>
                                    </p:set>
                                    <p:animEffect transition="in" filter="wipe(left)">
                                      <p:cBhvr>
                                        <p:cTn id="12" dur="500"/>
                                        <p:tgtEl>
                                          <p:spTgt spid="25395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3956">
                                            <p:txEl>
                                              <p:pRg st="0" end="0"/>
                                            </p:txEl>
                                          </p:spTgt>
                                        </p:tgtEl>
                                        <p:attrNameLst>
                                          <p:attrName>style.visibility</p:attrName>
                                        </p:attrNameLst>
                                      </p:cBhvr>
                                      <p:to>
                                        <p:strVal val="visible"/>
                                      </p:to>
                                    </p:set>
                                    <p:animEffect transition="in" filter="wipe(left)">
                                      <p:cBhvr>
                                        <p:cTn id="17" dur="500"/>
                                        <p:tgtEl>
                                          <p:spTgt spid="25395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53957"/>
                                        </p:tgtEl>
                                        <p:attrNameLst>
                                          <p:attrName>style.visibility</p:attrName>
                                        </p:attrNameLst>
                                      </p:cBhvr>
                                      <p:to>
                                        <p:strVal val="visible"/>
                                      </p:to>
                                    </p:set>
                                    <p:animEffect transition="in" filter="wipe(left)">
                                      <p:cBhvr>
                                        <p:cTn id="22" dur="500"/>
                                        <p:tgtEl>
                                          <p:spTgt spid="25395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53958">
                                            <p:txEl>
                                              <p:pRg st="0" end="0"/>
                                            </p:txEl>
                                          </p:spTgt>
                                        </p:tgtEl>
                                        <p:attrNameLst>
                                          <p:attrName>style.visibility</p:attrName>
                                        </p:attrNameLst>
                                      </p:cBhvr>
                                      <p:to>
                                        <p:strVal val="visible"/>
                                      </p:to>
                                    </p:set>
                                    <p:animEffect transition="in" filter="wipe(left)">
                                      <p:cBhvr>
                                        <p:cTn id="27" dur="500"/>
                                        <p:tgtEl>
                                          <p:spTgt spid="25395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53959"/>
                                        </p:tgtEl>
                                        <p:attrNameLst>
                                          <p:attrName>style.visibility</p:attrName>
                                        </p:attrNameLst>
                                      </p:cBhvr>
                                      <p:to>
                                        <p:strVal val="visible"/>
                                      </p:to>
                                    </p:set>
                                    <p:animEffect transition="in" filter="wipe(left)">
                                      <p:cBhvr>
                                        <p:cTn id="32" dur="500"/>
                                        <p:tgtEl>
                                          <p:spTgt spid="25395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53960">
                                            <p:txEl>
                                              <p:pRg st="0" end="0"/>
                                            </p:txEl>
                                          </p:spTgt>
                                        </p:tgtEl>
                                        <p:attrNameLst>
                                          <p:attrName>style.visibility</p:attrName>
                                        </p:attrNameLst>
                                      </p:cBhvr>
                                      <p:to>
                                        <p:strVal val="visible"/>
                                      </p:to>
                                    </p:set>
                                    <p:animEffect transition="in" filter="wipe(left)">
                                      <p:cBhvr>
                                        <p:cTn id="37" dur="500"/>
                                        <p:tgtEl>
                                          <p:spTgt spid="253960">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53961">
                                            <p:txEl>
                                              <p:pRg st="0" end="0"/>
                                            </p:txEl>
                                          </p:spTgt>
                                        </p:tgtEl>
                                        <p:attrNameLst>
                                          <p:attrName>style.visibility</p:attrName>
                                        </p:attrNameLst>
                                      </p:cBhvr>
                                      <p:to>
                                        <p:strVal val="visible"/>
                                      </p:to>
                                    </p:set>
                                    <p:animEffect transition="in" filter="wipe(left)">
                                      <p:cBhvr>
                                        <p:cTn id="42" dur="500"/>
                                        <p:tgtEl>
                                          <p:spTgt spid="25396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3965">
                                            <p:txEl>
                                              <p:pRg st="0" end="0"/>
                                            </p:txEl>
                                          </p:spTgt>
                                        </p:tgtEl>
                                        <p:attrNameLst>
                                          <p:attrName>style.visibility</p:attrName>
                                        </p:attrNameLst>
                                      </p:cBhvr>
                                      <p:to>
                                        <p:strVal val="visible"/>
                                      </p:to>
                                    </p:set>
                                    <p:animEffect transition="in" filter="wipe(left)">
                                      <p:cBhvr>
                                        <p:cTn id="47" dur="500"/>
                                        <p:tgtEl>
                                          <p:spTgt spid="253965">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53963"/>
                                        </p:tgtEl>
                                        <p:attrNameLst>
                                          <p:attrName>style.visibility</p:attrName>
                                        </p:attrNameLst>
                                      </p:cBhvr>
                                      <p:to>
                                        <p:strVal val="visible"/>
                                      </p:to>
                                    </p:set>
                                    <p:animEffect transition="in" filter="wipe(left)">
                                      <p:cBhvr>
                                        <p:cTn id="52" dur="500"/>
                                        <p:tgtEl>
                                          <p:spTgt spid="25396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53962">
                                            <p:txEl>
                                              <p:pRg st="0" end="0"/>
                                            </p:txEl>
                                          </p:spTgt>
                                        </p:tgtEl>
                                        <p:attrNameLst>
                                          <p:attrName>style.visibility</p:attrName>
                                        </p:attrNameLst>
                                      </p:cBhvr>
                                      <p:to>
                                        <p:strVal val="visible"/>
                                      </p:to>
                                    </p:set>
                                    <p:animEffect transition="in" filter="wipe(left)">
                                      <p:cBhvr>
                                        <p:cTn id="57" dur="500"/>
                                        <p:tgtEl>
                                          <p:spTgt spid="253962">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53964">
                                            <p:txEl>
                                              <p:pRg st="0" end="0"/>
                                            </p:txEl>
                                          </p:spTgt>
                                        </p:tgtEl>
                                        <p:attrNameLst>
                                          <p:attrName>style.visibility</p:attrName>
                                        </p:attrNameLst>
                                      </p:cBhvr>
                                      <p:to>
                                        <p:strVal val="visible"/>
                                      </p:to>
                                    </p:set>
                                    <p:animEffect transition="in" filter="wipe(left)">
                                      <p:cBhvr>
                                        <p:cTn id="62" dur="500"/>
                                        <p:tgtEl>
                                          <p:spTgt spid="253964">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53964">
                                            <p:txEl>
                                              <p:pRg st="1" end="1"/>
                                            </p:txEl>
                                          </p:spTgt>
                                        </p:tgtEl>
                                        <p:attrNameLst>
                                          <p:attrName>style.visibility</p:attrName>
                                        </p:attrNameLst>
                                      </p:cBhvr>
                                      <p:to>
                                        <p:strVal val="visible"/>
                                      </p:to>
                                    </p:set>
                                    <p:animEffect transition="in" filter="wipe(left)">
                                      <p:cBhvr>
                                        <p:cTn id="67" dur="500"/>
                                        <p:tgtEl>
                                          <p:spTgt spid="253964">
                                            <p:txEl>
                                              <p:pRg st="1" end="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253966"/>
                                        </p:tgtEl>
                                        <p:attrNameLst>
                                          <p:attrName>style.visibility</p:attrName>
                                        </p:attrNameLst>
                                      </p:cBhvr>
                                      <p:to>
                                        <p:strVal val="visible"/>
                                      </p:to>
                                    </p:set>
                                    <p:animEffect transition="in" filter="wipe(left)">
                                      <p:cBhvr>
                                        <p:cTn id="72" dur="500"/>
                                        <p:tgtEl>
                                          <p:spTgt spid="25396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53967">
                                            <p:txEl>
                                              <p:pRg st="0" end="0"/>
                                            </p:txEl>
                                          </p:spTgt>
                                        </p:tgtEl>
                                        <p:attrNameLst>
                                          <p:attrName>style.visibility</p:attrName>
                                        </p:attrNameLst>
                                      </p:cBhvr>
                                      <p:to>
                                        <p:strVal val="visible"/>
                                      </p:to>
                                    </p:set>
                                    <p:animEffect transition="in" filter="wipe(left)">
                                      <p:cBhvr>
                                        <p:cTn id="77" dur="500"/>
                                        <p:tgtEl>
                                          <p:spTgt spid="253967">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53968">
                                            <p:txEl>
                                              <p:pRg st="0" end="0"/>
                                            </p:txEl>
                                          </p:spTgt>
                                        </p:tgtEl>
                                        <p:attrNameLst>
                                          <p:attrName>style.visibility</p:attrName>
                                        </p:attrNameLst>
                                      </p:cBhvr>
                                      <p:to>
                                        <p:strVal val="visible"/>
                                      </p:to>
                                    </p:set>
                                    <p:animEffect transition="in" filter="wipe(left)">
                                      <p:cBhvr>
                                        <p:cTn id="82" dur="500"/>
                                        <p:tgtEl>
                                          <p:spTgt spid="253968">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253969">
                                            <p:txEl>
                                              <p:pRg st="0" end="0"/>
                                            </p:txEl>
                                          </p:spTgt>
                                        </p:tgtEl>
                                        <p:attrNameLst>
                                          <p:attrName>style.visibility</p:attrName>
                                        </p:attrNameLst>
                                      </p:cBhvr>
                                      <p:to>
                                        <p:strVal val="visible"/>
                                      </p:to>
                                    </p:set>
                                    <p:animEffect transition="in" filter="wipe(left)">
                                      <p:cBhvr>
                                        <p:cTn id="87" dur="500"/>
                                        <p:tgtEl>
                                          <p:spTgt spid="2539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54" grpId="0" build="p"/>
      <p:bldP spid="253955" grpId="0" build="p"/>
      <p:bldP spid="253956" grpId="0" build="p"/>
      <p:bldP spid="253958" grpId="0" build="p"/>
      <p:bldP spid="253960" grpId="0" build="p"/>
      <p:bldP spid="253961" grpId="0" build="p"/>
      <p:bldP spid="253962" grpId="0" build="p"/>
      <p:bldP spid="253964" grpId="0" build="p"/>
      <p:bldP spid="253965" grpId="0" build="p"/>
      <p:bldP spid="253967" grpId="0" build="p"/>
      <p:bldP spid="253968" grpId="0" build="p"/>
      <p:bldP spid="253969"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文本框 290817"/>
          <p:cNvSpPr txBox="1"/>
          <p:nvPr/>
        </p:nvSpPr>
        <p:spPr>
          <a:xfrm>
            <a:off x="382588" y="373063"/>
            <a:ext cx="3009900" cy="519112"/>
          </a:xfrm>
          <a:prstGeom prst="rect">
            <a:avLst/>
          </a:prstGeom>
          <a:noFill/>
          <a:ln w="9525">
            <a:noFill/>
          </a:ln>
        </p:spPr>
        <p:txBody>
          <a:bodyPr anchor="ctr" anchorCtr="0">
            <a:spAutoFit/>
          </a:bodyPr>
          <a:lstStyle/>
          <a:p>
            <a:r>
              <a:rPr lang="en-US" altLang="zh-CN" sz="2800" b="1">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变极调速</a:t>
            </a:r>
            <a:endParaRPr lang="zh-CN" altLang="en-US" sz="2800" b="1">
              <a:solidFill>
                <a:srgbClr val="FF0000"/>
              </a:solidFill>
              <a:latin typeface="Times New Roman" panose="02020603050405020304" pitchFamily="18" charset="0"/>
            </a:endParaRPr>
          </a:p>
        </p:txBody>
      </p:sp>
      <p:sp>
        <p:nvSpPr>
          <p:cNvPr id="290819" name="文本框 290818"/>
          <p:cNvSpPr txBox="1"/>
          <p:nvPr/>
        </p:nvSpPr>
        <p:spPr>
          <a:xfrm>
            <a:off x="642938" y="825500"/>
            <a:ext cx="8223250" cy="519113"/>
          </a:xfrm>
          <a:prstGeom prst="rect">
            <a:avLst/>
          </a:prstGeom>
          <a:noFill/>
          <a:ln w="38100">
            <a:noFill/>
          </a:ln>
        </p:spPr>
        <p:txBody>
          <a:bodyPr anchor="ctr" anchorCtr="0">
            <a:spAutoFit/>
          </a:bodyPr>
          <a:lstStyle/>
          <a:p>
            <a:r>
              <a:rPr lang="zh-CN" altLang="en-US" sz="2800" b="1" dirty="0">
                <a:solidFill>
                  <a:schemeClr val="accent2"/>
                </a:solidFill>
                <a:latin typeface="宋体" panose="02010600030101010101" pitchFamily="2" charset="-122"/>
              </a:rPr>
              <a:t>电源频率不变，改变电动机的磁极对数 </a:t>
            </a:r>
            <a:r>
              <a:rPr lang="en-US" altLang="zh-CN" sz="2800" b="1" i="1">
                <a:solidFill>
                  <a:srgbClr val="FF0066"/>
                </a:solidFill>
                <a:latin typeface="宋体" panose="02010600030101010101" pitchFamily="2" charset="-122"/>
              </a:rPr>
              <a:t>p </a:t>
            </a:r>
            <a:r>
              <a:rPr lang="zh-CN" altLang="en-US" sz="2800" b="1" dirty="0">
                <a:solidFill>
                  <a:schemeClr val="accent2"/>
                </a:solidFill>
                <a:latin typeface="宋体" panose="02010600030101010101" pitchFamily="2" charset="-122"/>
              </a:rPr>
              <a:t>调速。</a:t>
            </a:r>
          </a:p>
        </p:txBody>
      </p:sp>
      <p:sp>
        <p:nvSpPr>
          <p:cNvPr id="290820" name="矩形 290819"/>
          <p:cNvSpPr/>
          <p:nvPr/>
        </p:nvSpPr>
        <p:spPr>
          <a:xfrm>
            <a:off x="7038975" y="3730625"/>
            <a:ext cx="1809750" cy="519113"/>
          </a:xfrm>
          <a:prstGeom prst="rect">
            <a:avLst/>
          </a:prstGeom>
          <a:noFill/>
          <a:ln w="38100">
            <a:noFill/>
          </a:ln>
        </p:spPr>
        <p:txBody>
          <a:bodyPr anchor="ctr" anchorCtr="0">
            <a:spAutoFit/>
          </a:bodyPr>
          <a:lstStyle/>
          <a:p>
            <a:r>
              <a:rPr lang="zh-CN" altLang="en-US" sz="2800" b="1" dirty="0">
                <a:solidFill>
                  <a:srgbClr val="009900"/>
                </a:solidFill>
                <a:effectLst>
                  <a:outerShdw blurRad="38100" dist="38100" dir="2700000">
                    <a:srgbClr val="C0C0C0"/>
                  </a:outerShdw>
                </a:effectLst>
                <a:latin typeface="Times New Roman" panose="02020603050405020304" pitchFamily="18" charset="0"/>
              </a:rPr>
              <a:t>有级调速</a:t>
            </a:r>
          </a:p>
        </p:txBody>
      </p:sp>
      <p:grpSp>
        <p:nvGrpSpPr>
          <p:cNvPr id="290821" name="组合 290820"/>
          <p:cNvGrpSpPr/>
          <p:nvPr/>
        </p:nvGrpSpPr>
        <p:grpSpPr>
          <a:xfrm>
            <a:off x="4314825" y="1216025"/>
            <a:ext cx="3178175" cy="2782888"/>
            <a:chOff x="2754" y="982"/>
            <a:chExt cx="2002" cy="1753"/>
          </a:xfrm>
        </p:grpSpPr>
        <p:sp>
          <p:nvSpPr>
            <p:cNvPr id="290822" name="椭圆 290821"/>
            <p:cNvSpPr/>
            <p:nvPr/>
          </p:nvSpPr>
          <p:spPr>
            <a:xfrm>
              <a:off x="3107" y="1270"/>
              <a:ext cx="1215" cy="1184"/>
            </a:xfrm>
            <a:prstGeom prst="ellipse">
              <a:avLst/>
            </a:prstGeom>
            <a:solidFill>
              <a:srgbClr val="CFCFCF"/>
            </a:solidFill>
            <a:ln w="28575" cap="flat" cmpd="sng">
              <a:solidFill>
                <a:srgbClr val="000000"/>
              </a:solidFill>
              <a:prstDash val="solid"/>
              <a:headEnd type="none" w="med" len="med"/>
              <a:tailEnd type="none" w="med" len="med"/>
            </a:ln>
          </p:spPr>
          <p:txBody>
            <a:bodyPr/>
            <a:lstStyle/>
            <a:p>
              <a:endParaRPr lang="zh-CN" altLang="en-US"/>
            </a:p>
          </p:txBody>
        </p:sp>
        <p:sp>
          <p:nvSpPr>
            <p:cNvPr id="290823" name="椭圆 290822"/>
            <p:cNvSpPr/>
            <p:nvPr/>
          </p:nvSpPr>
          <p:spPr>
            <a:xfrm>
              <a:off x="3340" y="1502"/>
              <a:ext cx="758" cy="739"/>
            </a:xfrm>
            <a:prstGeom prst="ellipse">
              <a:avLst/>
            </a:prstGeom>
            <a:solidFill>
              <a:srgbClr val="FFFFFF"/>
            </a:solidFill>
            <a:ln w="28575" cap="flat" cmpd="sng">
              <a:solidFill>
                <a:srgbClr val="000000"/>
              </a:solidFill>
              <a:prstDash val="solid"/>
              <a:headEnd type="none" w="med" len="med"/>
              <a:tailEnd type="none" w="med" len="med"/>
            </a:ln>
          </p:spPr>
          <p:txBody>
            <a:bodyPr/>
            <a:lstStyle/>
            <a:p>
              <a:endParaRPr lang="zh-CN" altLang="en-US"/>
            </a:p>
          </p:txBody>
        </p:sp>
        <p:sp>
          <p:nvSpPr>
            <p:cNvPr id="290824" name="椭圆 290823"/>
            <p:cNvSpPr/>
            <p:nvPr/>
          </p:nvSpPr>
          <p:spPr>
            <a:xfrm>
              <a:off x="3450" y="1606"/>
              <a:ext cx="536" cy="533"/>
            </a:xfrm>
            <a:prstGeom prst="ellipse">
              <a:avLst/>
            </a:prstGeom>
            <a:solidFill>
              <a:srgbClr val="009999">
                <a:alpha val="50000"/>
              </a:srgbClr>
            </a:solidFill>
            <a:ln w="9525" cap="flat" cmpd="sng">
              <a:solidFill>
                <a:srgbClr val="000000"/>
              </a:solidFill>
              <a:prstDash val="solid"/>
              <a:headEnd type="none" w="med" len="med"/>
              <a:tailEnd type="none" w="med" len="med"/>
            </a:ln>
          </p:spPr>
          <p:txBody>
            <a:bodyPr/>
            <a:lstStyle/>
            <a:p>
              <a:endParaRPr lang="zh-CN" altLang="en-US"/>
            </a:p>
          </p:txBody>
        </p:sp>
        <p:sp>
          <p:nvSpPr>
            <p:cNvPr id="290825" name="椭圆 290824"/>
            <p:cNvSpPr/>
            <p:nvPr/>
          </p:nvSpPr>
          <p:spPr>
            <a:xfrm>
              <a:off x="3632" y="1319"/>
              <a:ext cx="165" cy="155"/>
            </a:xfrm>
            <a:prstGeom prst="ellipse">
              <a:avLst/>
            </a:prstGeom>
            <a:solidFill>
              <a:srgbClr val="FFFFFF"/>
            </a:solidFill>
            <a:ln w="9525" cap="flat" cmpd="sng">
              <a:solidFill>
                <a:srgbClr val="000000"/>
              </a:solidFill>
              <a:prstDash val="solid"/>
              <a:headEnd type="none" w="med" len="med"/>
              <a:tailEnd type="none" w="med" len="med"/>
            </a:ln>
          </p:spPr>
          <p:txBody>
            <a:bodyPr/>
            <a:lstStyle/>
            <a:p>
              <a:endParaRPr lang="zh-CN" altLang="en-US"/>
            </a:p>
          </p:txBody>
        </p:sp>
        <p:sp>
          <p:nvSpPr>
            <p:cNvPr id="290826" name="椭圆 290825"/>
            <p:cNvSpPr/>
            <p:nvPr/>
          </p:nvSpPr>
          <p:spPr>
            <a:xfrm>
              <a:off x="4127" y="1785"/>
              <a:ext cx="166" cy="165"/>
            </a:xfrm>
            <a:prstGeom prst="ellipse">
              <a:avLst/>
            </a:prstGeom>
            <a:solidFill>
              <a:srgbClr val="FFFFFF"/>
            </a:solidFill>
            <a:ln w="9525" cap="flat" cmpd="sng">
              <a:solidFill>
                <a:srgbClr val="000000"/>
              </a:solidFill>
              <a:prstDash val="solid"/>
              <a:headEnd type="none" w="med" len="med"/>
              <a:tailEnd type="none" w="med" len="med"/>
            </a:ln>
          </p:spPr>
          <p:txBody>
            <a:bodyPr/>
            <a:lstStyle/>
            <a:p>
              <a:endParaRPr lang="zh-CN" altLang="en-US"/>
            </a:p>
          </p:txBody>
        </p:sp>
        <p:sp>
          <p:nvSpPr>
            <p:cNvPr id="290827" name="椭圆 290826"/>
            <p:cNvSpPr/>
            <p:nvPr/>
          </p:nvSpPr>
          <p:spPr>
            <a:xfrm>
              <a:off x="3661" y="2260"/>
              <a:ext cx="165" cy="156"/>
            </a:xfrm>
            <a:prstGeom prst="ellipse">
              <a:avLst/>
            </a:prstGeom>
            <a:solidFill>
              <a:srgbClr val="FFFFFF"/>
            </a:solidFill>
            <a:ln w="9525" cap="flat" cmpd="sng">
              <a:solidFill>
                <a:srgbClr val="000000"/>
              </a:solidFill>
              <a:prstDash val="solid"/>
              <a:headEnd type="none" w="med" len="med"/>
              <a:tailEnd type="none" w="med" len="med"/>
            </a:ln>
          </p:spPr>
          <p:txBody>
            <a:bodyPr/>
            <a:lstStyle/>
            <a:p>
              <a:endParaRPr lang="zh-CN" altLang="en-US"/>
            </a:p>
          </p:txBody>
        </p:sp>
        <p:sp>
          <p:nvSpPr>
            <p:cNvPr id="290828" name="椭圆 290827"/>
            <p:cNvSpPr/>
            <p:nvPr/>
          </p:nvSpPr>
          <p:spPr>
            <a:xfrm>
              <a:off x="3136" y="1813"/>
              <a:ext cx="165" cy="156"/>
            </a:xfrm>
            <a:prstGeom prst="ellipse">
              <a:avLst/>
            </a:prstGeom>
            <a:solidFill>
              <a:srgbClr val="FFFFFF"/>
            </a:solidFill>
            <a:ln w="9525" cap="flat" cmpd="sng">
              <a:solidFill>
                <a:srgbClr val="000000"/>
              </a:solidFill>
              <a:prstDash val="solid"/>
              <a:headEnd type="none" w="med" len="med"/>
              <a:tailEnd type="none" w="med" len="med"/>
            </a:ln>
          </p:spPr>
          <p:txBody>
            <a:bodyPr/>
            <a:lstStyle/>
            <a:p>
              <a:endParaRPr lang="zh-CN" altLang="en-US"/>
            </a:p>
          </p:txBody>
        </p:sp>
        <p:grpSp>
          <p:nvGrpSpPr>
            <p:cNvPr id="290829" name="组合 290828"/>
            <p:cNvGrpSpPr/>
            <p:nvPr/>
          </p:nvGrpSpPr>
          <p:grpSpPr>
            <a:xfrm>
              <a:off x="3661" y="1348"/>
              <a:ext cx="107" cy="106"/>
              <a:chOff x="6945" y="3270"/>
              <a:chExt cx="165" cy="165"/>
            </a:xfrm>
          </p:grpSpPr>
          <p:sp>
            <p:nvSpPr>
              <p:cNvPr id="290830" name="直接连接符 290829"/>
              <p:cNvSpPr/>
              <p:nvPr/>
            </p:nvSpPr>
            <p:spPr>
              <a:xfrm>
                <a:off x="6945" y="3270"/>
                <a:ext cx="165" cy="165"/>
              </a:xfrm>
              <a:prstGeom prst="line">
                <a:avLst/>
              </a:prstGeom>
              <a:ln w="38100" cap="flat" cmpd="sng">
                <a:solidFill>
                  <a:srgbClr val="008000"/>
                </a:solidFill>
                <a:prstDash val="solid"/>
                <a:headEnd type="none" w="med" len="med"/>
                <a:tailEnd type="none" w="med" len="med"/>
              </a:ln>
            </p:spPr>
          </p:sp>
          <p:sp>
            <p:nvSpPr>
              <p:cNvPr id="290831" name="直接连接符 290830"/>
              <p:cNvSpPr/>
              <p:nvPr/>
            </p:nvSpPr>
            <p:spPr>
              <a:xfrm flipH="1">
                <a:off x="6945" y="3270"/>
                <a:ext cx="165" cy="165"/>
              </a:xfrm>
              <a:prstGeom prst="line">
                <a:avLst/>
              </a:prstGeom>
              <a:ln w="38100" cap="flat" cmpd="sng">
                <a:solidFill>
                  <a:srgbClr val="008000"/>
                </a:solidFill>
                <a:prstDash val="solid"/>
                <a:headEnd type="none" w="med" len="med"/>
                <a:tailEnd type="none" w="med" len="med"/>
              </a:ln>
            </p:spPr>
          </p:sp>
        </p:grpSp>
        <p:grpSp>
          <p:nvGrpSpPr>
            <p:cNvPr id="290832" name="组合 290831"/>
            <p:cNvGrpSpPr/>
            <p:nvPr/>
          </p:nvGrpSpPr>
          <p:grpSpPr>
            <a:xfrm>
              <a:off x="3690" y="2283"/>
              <a:ext cx="107" cy="107"/>
              <a:chOff x="6945" y="3270"/>
              <a:chExt cx="165" cy="165"/>
            </a:xfrm>
          </p:grpSpPr>
          <p:sp>
            <p:nvSpPr>
              <p:cNvPr id="290833" name="直接连接符 290832"/>
              <p:cNvSpPr/>
              <p:nvPr/>
            </p:nvSpPr>
            <p:spPr>
              <a:xfrm>
                <a:off x="6945" y="3270"/>
                <a:ext cx="165" cy="165"/>
              </a:xfrm>
              <a:prstGeom prst="line">
                <a:avLst/>
              </a:prstGeom>
              <a:ln w="38100" cap="flat" cmpd="sng">
                <a:solidFill>
                  <a:srgbClr val="008000"/>
                </a:solidFill>
                <a:prstDash val="solid"/>
                <a:headEnd type="none" w="med" len="med"/>
                <a:tailEnd type="none" w="med" len="med"/>
              </a:ln>
            </p:spPr>
          </p:sp>
          <p:sp>
            <p:nvSpPr>
              <p:cNvPr id="290834" name="直接连接符 290833"/>
              <p:cNvSpPr/>
              <p:nvPr/>
            </p:nvSpPr>
            <p:spPr>
              <a:xfrm flipH="1">
                <a:off x="6945" y="3270"/>
                <a:ext cx="165" cy="165"/>
              </a:xfrm>
              <a:prstGeom prst="line">
                <a:avLst/>
              </a:prstGeom>
              <a:ln w="38100" cap="flat" cmpd="sng">
                <a:solidFill>
                  <a:srgbClr val="008000"/>
                </a:solidFill>
                <a:prstDash val="solid"/>
                <a:headEnd type="none" w="med" len="med"/>
                <a:tailEnd type="none" w="med" len="med"/>
              </a:ln>
            </p:spPr>
          </p:sp>
        </p:grpSp>
        <p:sp>
          <p:nvSpPr>
            <p:cNvPr id="290835" name="椭圆 290834"/>
            <p:cNvSpPr/>
            <p:nvPr/>
          </p:nvSpPr>
          <p:spPr>
            <a:xfrm>
              <a:off x="3185" y="1853"/>
              <a:ext cx="63" cy="72"/>
            </a:xfrm>
            <a:prstGeom prst="ellipse">
              <a:avLst/>
            </a:prstGeom>
            <a:solidFill>
              <a:srgbClr val="FF0000"/>
            </a:solidFill>
            <a:ln w="9525" cap="flat" cmpd="sng">
              <a:solidFill>
                <a:srgbClr val="000000"/>
              </a:solidFill>
              <a:prstDash val="solid"/>
              <a:headEnd type="none" w="med" len="med"/>
              <a:tailEnd type="none" w="med" len="med"/>
            </a:ln>
          </p:spPr>
          <p:txBody>
            <a:bodyPr/>
            <a:lstStyle/>
            <a:p>
              <a:endParaRPr lang="zh-CN" altLang="en-US"/>
            </a:p>
          </p:txBody>
        </p:sp>
        <p:sp>
          <p:nvSpPr>
            <p:cNvPr id="290836" name="椭圆 290835"/>
            <p:cNvSpPr/>
            <p:nvPr/>
          </p:nvSpPr>
          <p:spPr>
            <a:xfrm>
              <a:off x="4176" y="1831"/>
              <a:ext cx="63" cy="73"/>
            </a:xfrm>
            <a:prstGeom prst="ellipse">
              <a:avLst/>
            </a:prstGeom>
            <a:solidFill>
              <a:srgbClr val="FF0000"/>
            </a:solidFill>
            <a:ln w="9525" cap="flat" cmpd="sng">
              <a:solidFill>
                <a:srgbClr val="000000"/>
              </a:solidFill>
              <a:prstDash val="solid"/>
              <a:headEnd type="none" w="med" len="med"/>
              <a:tailEnd type="none" w="med" len="med"/>
            </a:ln>
          </p:spPr>
          <p:txBody>
            <a:bodyPr/>
            <a:lstStyle/>
            <a:p>
              <a:endParaRPr lang="zh-CN" altLang="en-US"/>
            </a:p>
          </p:txBody>
        </p:sp>
        <p:sp>
          <p:nvSpPr>
            <p:cNvPr id="290837" name="椭圆 290836"/>
            <p:cNvSpPr/>
            <p:nvPr/>
          </p:nvSpPr>
          <p:spPr>
            <a:xfrm>
              <a:off x="3476" y="1299"/>
              <a:ext cx="486" cy="417"/>
            </a:xfrm>
            <a:prstGeom prst="ellipse">
              <a:avLst/>
            </a:prstGeom>
            <a:noFill/>
            <a:ln w="28575" cap="flat" cmpd="sng">
              <a:solidFill>
                <a:schemeClr val="accent2"/>
              </a:solidFill>
              <a:prstDash val="sysDot"/>
              <a:headEnd type="none" w="med" len="med"/>
              <a:tailEnd type="none" w="med" len="med"/>
            </a:ln>
          </p:spPr>
          <p:txBody>
            <a:bodyPr/>
            <a:lstStyle/>
            <a:p>
              <a:endParaRPr lang="zh-CN" altLang="en-US"/>
            </a:p>
          </p:txBody>
        </p:sp>
        <p:sp>
          <p:nvSpPr>
            <p:cNvPr id="290838" name="椭圆 290837"/>
            <p:cNvSpPr/>
            <p:nvPr/>
          </p:nvSpPr>
          <p:spPr>
            <a:xfrm>
              <a:off x="3486" y="2032"/>
              <a:ext cx="486" cy="394"/>
            </a:xfrm>
            <a:prstGeom prst="ellipse">
              <a:avLst/>
            </a:prstGeom>
            <a:noFill/>
            <a:ln w="28575" cap="flat" cmpd="sng">
              <a:solidFill>
                <a:srgbClr val="2E2EBA"/>
              </a:solidFill>
              <a:prstDash val="sysDot"/>
              <a:headEnd type="none" w="med" len="med"/>
              <a:tailEnd type="none" w="med" len="med"/>
            </a:ln>
          </p:spPr>
          <p:txBody>
            <a:bodyPr/>
            <a:lstStyle/>
            <a:p>
              <a:endParaRPr lang="zh-CN" altLang="en-US"/>
            </a:p>
          </p:txBody>
        </p:sp>
        <p:sp>
          <p:nvSpPr>
            <p:cNvPr id="290839" name="椭圆 290838"/>
            <p:cNvSpPr/>
            <p:nvPr/>
          </p:nvSpPr>
          <p:spPr>
            <a:xfrm rot="5400000">
              <a:off x="3855" y="1639"/>
              <a:ext cx="486" cy="418"/>
            </a:xfrm>
            <a:prstGeom prst="ellipse">
              <a:avLst/>
            </a:prstGeom>
            <a:noFill/>
            <a:ln w="28575" cap="flat" cmpd="sng">
              <a:solidFill>
                <a:schemeClr val="accent2"/>
              </a:solidFill>
              <a:prstDash val="sysDot"/>
              <a:headEnd type="none" w="med" len="med"/>
              <a:tailEnd type="none" w="med" len="med"/>
            </a:ln>
          </p:spPr>
          <p:txBody>
            <a:bodyPr/>
            <a:lstStyle/>
            <a:p>
              <a:endParaRPr lang="zh-CN" altLang="en-US"/>
            </a:p>
          </p:txBody>
        </p:sp>
        <p:sp>
          <p:nvSpPr>
            <p:cNvPr id="290840" name="椭圆 290839"/>
            <p:cNvSpPr/>
            <p:nvPr/>
          </p:nvSpPr>
          <p:spPr>
            <a:xfrm rot="-5400000">
              <a:off x="3097" y="1658"/>
              <a:ext cx="485" cy="418"/>
            </a:xfrm>
            <a:prstGeom prst="ellipse">
              <a:avLst/>
            </a:prstGeom>
            <a:noFill/>
            <a:ln w="28575" cap="flat" cmpd="sng">
              <a:solidFill>
                <a:srgbClr val="2E2EBA"/>
              </a:solidFill>
              <a:prstDash val="sysDot"/>
              <a:headEnd type="none" w="med" len="med"/>
              <a:tailEnd type="none" w="med" len="med"/>
            </a:ln>
          </p:spPr>
          <p:txBody>
            <a:bodyPr/>
            <a:lstStyle/>
            <a:p>
              <a:endParaRPr lang="zh-CN" altLang="en-US"/>
            </a:p>
          </p:txBody>
        </p:sp>
        <p:sp>
          <p:nvSpPr>
            <p:cNvPr id="290841" name="直接连接符 290840"/>
            <p:cNvSpPr/>
            <p:nvPr/>
          </p:nvSpPr>
          <p:spPr>
            <a:xfrm flipH="1" flipV="1">
              <a:off x="3457" y="1542"/>
              <a:ext cx="58" cy="58"/>
            </a:xfrm>
            <a:prstGeom prst="line">
              <a:avLst/>
            </a:prstGeom>
            <a:ln w="28575" cap="flat" cmpd="sng">
              <a:solidFill>
                <a:srgbClr val="FF0000"/>
              </a:solidFill>
              <a:prstDash val="solid"/>
              <a:headEnd type="none" w="med" len="med"/>
              <a:tailEnd type="triangle" w="sm" len="med"/>
            </a:ln>
          </p:spPr>
        </p:sp>
        <p:sp>
          <p:nvSpPr>
            <p:cNvPr id="290842" name="直接连接符 290841"/>
            <p:cNvSpPr/>
            <p:nvPr/>
          </p:nvSpPr>
          <p:spPr>
            <a:xfrm flipH="1" flipV="1">
              <a:off x="3379" y="1609"/>
              <a:ext cx="58" cy="59"/>
            </a:xfrm>
            <a:prstGeom prst="line">
              <a:avLst/>
            </a:prstGeom>
            <a:ln w="28575" cap="flat" cmpd="sng">
              <a:solidFill>
                <a:srgbClr val="FF0000"/>
              </a:solidFill>
              <a:prstDash val="solid"/>
              <a:headEnd type="none" w="med" len="med"/>
              <a:tailEnd type="triangle" w="sm" len="med"/>
            </a:ln>
          </p:spPr>
        </p:sp>
        <p:sp>
          <p:nvSpPr>
            <p:cNvPr id="290843" name="直接连接符 290842"/>
            <p:cNvSpPr/>
            <p:nvPr/>
          </p:nvSpPr>
          <p:spPr>
            <a:xfrm rot="1139010">
              <a:off x="3938" y="1426"/>
              <a:ext cx="58" cy="88"/>
            </a:xfrm>
            <a:prstGeom prst="line">
              <a:avLst/>
            </a:prstGeom>
            <a:ln w="28575" cap="flat" cmpd="sng">
              <a:solidFill>
                <a:srgbClr val="FF0000"/>
              </a:solidFill>
              <a:prstDash val="solid"/>
              <a:headEnd type="none" w="med" len="med"/>
              <a:tailEnd type="triangle" w="sm" len="med"/>
            </a:ln>
          </p:spPr>
        </p:sp>
        <p:sp>
          <p:nvSpPr>
            <p:cNvPr id="290844" name="直接连接符 290843"/>
            <p:cNvSpPr/>
            <p:nvPr/>
          </p:nvSpPr>
          <p:spPr>
            <a:xfrm flipH="1">
              <a:off x="4059" y="1609"/>
              <a:ext cx="98" cy="0"/>
            </a:xfrm>
            <a:prstGeom prst="line">
              <a:avLst/>
            </a:prstGeom>
            <a:ln w="28575" cap="flat" cmpd="sng">
              <a:solidFill>
                <a:srgbClr val="FF0000"/>
              </a:solidFill>
              <a:prstDash val="solid"/>
              <a:headEnd type="none" w="med" len="med"/>
              <a:tailEnd type="triangle" w="sm" len="med"/>
            </a:ln>
          </p:spPr>
        </p:sp>
        <p:sp>
          <p:nvSpPr>
            <p:cNvPr id="290845" name="直接连接符 290844"/>
            <p:cNvSpPr/>
            <p:nvPr/>
          </p:nvSpPr>
          <p:spPr>
            <a:xfrm>
              <a:off x="3962" y="2037"/>
              <a:ext cx="68" cy="49"/>
            </a:xfrm>
            <a:prstGeom prst="line">
              <a:avLst/>
            </a:prstGeom>
            <a:ln w="28575" cap="flat" cmpd="sng">
              <a:solidFill>
                <a:srgbClr val="FF0000"/>
              </a:solidFill>
              <a:prstDash val="solid"/>
              <a:headEnd type="none" w="med" len="med"/>
              <a:tailEnd type="triangle" w="sm" len="med"/>
            </a:ln>
          </p:spPr>
        </p:sp>
        <p:sp>
          <p:nvSpPr>
            <p:cNvPr id="290846" name="直接连接符 290845"/>
            <p:cNvSpPr/>
            <p:nvPr/>
          </p:nvSpPr>
          <p:spPr>
            <a:xfrm>
              <a:off x="3933" y="2105"/>
              <a:ext cx="68" cy="48"/>
            </a:xfrm>
            <a:prstGeom prst="line">
              <a:avLst/>
            </a:prstGeom>
            <a:ln w="28575" cap="flat" cmpd="sng">
              <a:solidFill>
                <a:srgbClr val="FF0000"/>
              </a:solidFill>
              <a:prstDash val="solid"/>
              <a:headEnd type="none" w="med" len="med"/>
              <a:tailEnd type="triangle" w="sm" len="med"/>
            </a:ln>
          </p:spPr>
        </p:sp>
        <p:sp>
          <p:nvSpPr>
            <p:cNvPr id="290847" name="直接连接符 290846"/>
            <p:cNvSpPr/>
            <p:nvPr/>
          </p:nvSpPr>
          <p:spPr>
            <a:xfrm flipH="1" flipV="1">
              <a:off x="3486" y="2173"/>
              <a:ext cx="10" cy="117"/>
            </a:xfrm>
            <a:prstGeom prst="line">
              <a:avLst/>
            </a:prstGeom>
            <a:ln w="28575" cap="flat" cmpd="sng">
              <a:solidFill>
                <a:srgbClr val="FF0000"/>
              </a:solidFill>
              <a:prstDash val="solid"/>
              <a:headEnd type="none" w="med" len="med"/>
              <a:tailEnd type="triangle" w="sm" len="med"/>
            </a:ln>
          </p:spPr>
        </p:sp>
        <p:sp>
          <p:nvSpPr>
            <p:cNvPr id="290848" name="直接连接符 290847"/>
            <p:cNvSpPr/>
            <p:nvPr/>
          </p:nvSpPr>
          <p:spPr>
            <a:xfrm>
              <a:off x="3303" y="2117"/>
              <a:ext cx="97" cy="0"/>
            </a:xfrm>
            <a:prstGeom prst="line">
              <a:avLst/>
            </a:prstGeom>
            <a:ln w="28575" cap="flat" cmpd="sng">
              <a:solidFill>
                <a:srgbClr val="FF0000"/>
              </a:solidFill>
              <a:prstDash val="solid"/>
              <a:headEnd type="none" w="med" len="med"/>
              <a:tailEnd type="triangle" w="sm" len="med"/>
            </a:ln>
          </p:spPr>
        </p:sp>
        <p:sp>
          <p:nvSpPr>
            <p:cNvPr id="290849" name="文本框 290848"/>
            <p:cNvSpPr txBox="1"/>
            <p:nvPr/>
          </p:nvSpPr>
          <p:spPr>
            <a:xfrm>
              <a:off x="3457" y="982"/>
              <a:ext cx="418" cy="321"/>
            </a:xfrm>
            <a:prstGeom prst="rect">
              <a:avLst/>
            </a:prstGeom>
            <a:noFill/>
            <a:ln w="9525">
              <a:noFill/>
            </a:ln>
          </p:spPr>
          <p:txBody>
            <a:bodyPr/>
            <a:lstStyle/>
            <a:p>
              <a:pPr algn="just" eaLnBrk="0" hangingPunct="0"/>
              <a:r>
                <a:rPr lang="en-US" altLang="zh-CN" b="1" i="1">
                  <a:latin typeface="Times New Roman" panose="02020603050405020304" pitchFamily="18" charset="0"/>
                </a:rPr>
                <a:t>U</a:t>
              </a:r>
              <a:r>
                <a:rPr lang="en-US" altLang="zh-CN" b="1" baseline="-25000">
                  <a:latin typeface="Times New Roman" panose="02020603050405020304" pitchFamily="18" charset="0"/>
                </a:rPr>
                <a:t>11</a:t>
              </a:r>
            </a:p>
          </p:txBody>
        </p:sp>
        <p:sp>
          <p:nvSpPr>
            <p:cNvPr id="290850" name="文本框 290849"/>
            <p:cNvSpPr txBox="1"/>
            <p:nvPr/>
          </p:nvSpPr>
          <p:spPr>
            <a:xfrm>
              <a:off x="4338" y="1718"/>
              <a:ext cx="418" cy="333"/>
            </a:xfrm>
            <a:prstGeom prst="rect">
              <a:avLst/>
            </a:prstGeom>
            <a:noFill/>
            <a:ln w="9525">
              <a:noFill/>
            </a:ln>
          </p:spPr>
          <p:txBody>
            <a:bodyPr/>
            <a:lstStyle/>
            <a:p>
              <a:pPr algn="just" eaLnBrk="0" hangingPunct="0"/>
              <a:r>
                <a:rPr lang="en-US" altLang="zh-CN" b="1" i="1">
                  <a:latin typeface="Times New Roman" panose="02020603050405020304" pitchFamily="18" charset="0"/>
                </a:rPr>
                <a:t>U</a:t>
              </a:r>
              <a:r>
                <a:rPr lang="en-US" altLang="zh-CN" b="1" baseline="-25000">
                  <a:latin typeface="Times New Roman" panose="02020603050405020304" pitchFamily="18" charset="0"/>
                </a:rPr>
                <a:t>21</a:t>
              </a:r>
            </a:p>
          </p:txBody>
        </p:sp>
        <p:sp>
          <p:nvSpPr>
            <p:cNvPr id="290851" name="文本框 290850"/>
            <p:cNvSpPr txBox="1"/>
            <p:nvPr/>
          </p:nvSpPr>
          <p:spPr>
            <a:xfrm>
              <a:off x="3598" y="2415"/>
              <a:ext cx="418" cy="320"/>
            </a:xfrm>
            <a:prstGeom prst="rect">
              <a:avLst/>
            </a:prstGeom>
            <a:noFill/>
            <a:ln w="9525">
              <a:noFill/>
            </a:ln>
          </p:spPr>
          <p:txBody>
            <a:bodyPr/>
            <a:lstStyle/>
            <a:p>
              <a:pPr algn="just" eaLnBrk="0" hangingPunct="0"/>
              <a:r>
                <a:rPr lang="en-US" altLang="zh-CN" b="1" i="1">
                  <a:latin typeface="Times New Roman" panose="02020603050405020304" pitchFamily="18" charset="0"/>
                </a:rPr>
                <a:t>U</a:t>
              </a:r>
              <a:r>
                <a:rPr lang="en-US" altLang="zh-CN" b="1" baseline="-25000">
                  <a:latin typeface="Times New Roman" panose="02020603050405020304" pitchFamily="18" charset="0"/>
                </a:rPr>
                <a:t>12</a:t>
              </a:r>
            </a:p>
          </p:txBody>
        </p:sp>
        <p:sp>
          <p:nvSpPr>
            <p:cNvPr id="290852" name="文本框 290851"/>
            <p:cNvSpPr txBox="1"/>
            <p:nvPr/>
          </p:nvSpPr>
          <p:spPr>
            <a:xfrm>
              <a:off x="2754" y="1722"/>
              <a:ext cx="418" cy="321"/>
            </a:xfrm>
            <a:prstGeom prst="rect">
              <a:avLst/>
            </a:prstGeom>
            <a:noFill/>
            <a:ln w="9525">
              <a:noFill/>
            </a:ln>
          </p:spPr>
          <p:txBody>
            <a:bodyPr/>
            <a:lstStyle/>
            <a:p>
              <a:pPr algn="just" eaLnBrk="0" hangingPunct="0"/>
              <a:r>
                <a:rPr lang="en-US" altLang="zh-CN" b="1" i="1">
                  <a:latin typeface="Times New Roman" panose="02020603050405020304" pitchFamily="18" charset="0"/>
                </a:rPr>
                <a:t>U</a:t>
              </a:r>
              <a:r>
                <a:rPr lang="en-US" altLang="zh-CN" b="1" baseline="-25000">
                  <a:latin typeface="Times New Roman" panose="02020603050405020304" pitchFamily="18" charset="0"/>
                </a:rPr>
                <a:t>22</a:t>
              </a:r>
            </a:p>
          </p:txBody>
        </p:sp>
      </p:grpSp>
      <p:sp>
        <p:nvSpPr>
          <p:cNvPr id="290853" name="文本框 290852"/>
          <p:cNvSpPr txBox="1"/>
          <p:nvPr/>
        </p:nvSpPr>
        <p:spPr>
          <a:xfrm>
            <a:off x="7697788" y="2619375"/>
            <a:ext cx="782637" cy="519113"/>
          </a:xfrm>
          <a:prstGeom prst="rect">
            <a:avLst/>
          </a:prstGeom>
          <a:solidFill>
            <a:srgbClr val="CCFFFF">
              <a:alpha val="50000"/>
            </a:srgbClr>
          </a:solidFill>
          <a:ln w="9525">
            <a:noFill/>
          </a:ln>
        </p:spPr>
        <p:txBody>
          <a:bodyPr wrap="none" anchor="t" anchorCtr="0">
            <a:spAutoFit/>
          </a:bodyPr>
          <a:lstStyle/>
          <a:p>
            <a:r>
              <a:rPr lang="en-US" altLang="zh-CN" sz="2800" b="1" i="1">
                <a:solidFill>
                  <a:srgbClr val="FF0066"/>
                </a:solidFill>
                <a:latin typeface="Times New Roman" panose="02020603050405020304" pitchFamily="18" charset="0"/>
              </a:rPr>
              <a:t>P</a:t>
            </a:r>
            <a:r>
              <a:rPr lang="en-US" altLang="zh-CN" sz="2800" b="1">
                <a:solidFill>
                  <a:srgbClr val="FF0066"/>
                </a:solidFill>
                <a:latin typeface="Times New Roman" panose="02020603050405020304" pitchFamily="18" charset="0"/>
              </a:rPr>
              <a:t>=2</a:t>
            </a:r>
          </a:p>
        </p:txBody>
      </p:sp>
      <p:grpSp>
        <p:nvGrpSpPr>
          <p:cNvPr id="290854" name="组合 290853"/>
          <p:cNvGrpSpPr/>
          <p:nvPr/>
        </p:nvGrpSpPr>
        <p:grpSpPr>
          <a:xfrm>
            <a:off x="973138" y="1416050"/>
            <a:ext cx="3198812" cy="2279650"/>
            <a:chOff x="397" y="1180"/>
            <a:chExt cx="2015" cy="1436"/>
          </a:xfrm>
        </p:grpSpPr>
        <p:sp>
          <p:nvSpPr>
            <p:cNvPr id="290855" name="直接连接符 290854"/>
            <p:cNvSpPr/>
            <p:nvPr/>
          </p:nvSpPr>
          <p:spPr>
            <a:xfrm>
              <a:off x="1710" y="1334"/>
              <a:ext cx="0" cy="548"/>
            </a:xfrm>
            <a:prstGeom prst="line">
              <a:avLst/>
            </a:prstGeom>
            <a:ln w="38100" cap="flat" cmpd="sng">
              <a:solidFill>
                <a:srgbClr val="CC6600"/>
              </a:solidFill>
              <a:prstDash val="solid"/>
              <a:headEnd type="none" w="med" len="med"/>
              <a:tailEnd type="none" w="med" len="med"/>
            </a:ln>
          </p:spPr>
        </p:sp>
        <p:sp>
          <p:nvSpPr>
            <p:cNvPr id="290856" name="直接连接符 290855"/>
            <p:cNvSpPr/>
            <p:nvPr/>
          </p:nvSpPr>
          <p:spPr>
            <a:xfrm>
              <a:off x="1710" y="1870"/>
              <a:ext cx="136" cy="164"/>
            </a:xfrm>
            <a:prstGeom prst="line">
              <a:avLst/>
            </a:prstGeom>
            <a:ln w="38100" cap="flat" cmpd="sng">
              <a:solidFill>
                <a:srgbClr val="CC6600"/>
              </a:solidFill>
              <a:prstDash val="solid"/>
              <a:headEnd type="none" w="med" len="med"/>
              <a:tailEnd type="none" w="med" len="med"/>
            </a:ln>
          </p:spPr>
        </p:sp>
        <p:sp>
          <p:nvSpPr>
            <p:cNvPr id="290857" name="直接连接符 290856"/>
            <p:cNvSpPr/>
            <p:nvPr/>
          </p:nvSpPr>
          <p:spPr>
            <a:xfrm flipH="1">
              <a:off x="1710" y="1180"/>
              <a:ext cx="185" cy="164"/>
            </a:xfrm>
            <a:prstGeom prst="line">
              <a:avLst/>
            </a:prstGeom>
            <a:ln w="38100" cap="flat" cmpd="sng">
              <a:solidFill>
                <a:srgbClr val="CC6600"/>
              </a:solidFill>
              <a:prstDash val="solid"/>
              <a:headEnd type="none" w="med" len="med"/>
              <a:tailEnd type="none" w="med" len="med"/>
            </a:ln>
          </p:spPr>
        </p:sp>
        <p:sp>
          <p:nvSpPr>
            <p:cNvPr id="290858" name="直接连接符 290857"/>
            <p:cNvSpPr/>
            <p:nvPr/>
          </p:nvSpPr>
          <p:spPr>
            <a:xfrm>
              <a:off x="1904" y="1180"/>
              <a:ext cx="185" cy="164"/>
            </a:xfrm>
            <a:prstGeom prst="line">
              <a:avLst/>
            </a:prstGeom>
            <a:ln w="38100" cap="flat" cmpd="sng">
              <a:solidFill>
                <a:srgbClr val="CC6600"/>
              </a:solidFill>
              <a:prstDash val="solid"/>
              <a:headEnd type="none" w="med" len="med"/>
              <a:tailEnd type="none" w="med" len="med"/>
            </a:ln>
          </p:spPr>
        </p:sp>
        <p:sp>
          <p:nvSpPr>
            <p:cNvPr id="290859" name="直接连接符 290858"/>
            <p:cNvSpPr/>
            <p:nvPr/>
          </p:nvSpPr>
          <p:spPr>
            <a:xfrm>
              <a:off x="2095" y="1344"/>
              <a:ext cx="0" cy="529"/>
            </a:xfrm>
            <a:prstGeom prst="line">
              <a:avLst/>
            </a:prstGeom>
            <a:ln w="38100" cap="flat" cmpd="sng">
              <a:solidFill>
                <a:srgbClr val="CC6600"/>
              </a:solidFill>
              <a:prstDash val="solid"/>
              <a:headEnd type="none" w="med" len="med"/>
              <a:tailEnd type="none" w="med" len="med"/>
            </a:ln>
          </p:spPr>
        </p:sp>
        <p:sp>
          <p:nvSpPr>
            <p:cNvPr id="290860" name="直接连接符 290859"/>
            <p:cNvSpPr/>
            <p:nvPr/>
          </p:nvSpPr>
          <p:spPr>
            <a:xfrm flipH="1">
              <a:off x="1961" y="1865"/>
              <a:ext cx="126" cy="163"/>
            </a:xfrm>
            <a:prstGeom prst="line">
              <a:avLst/>
            </a:prstGeom>
            <a:ln w="38100" cap="flat" cmpd="sng">
              <a:solidFill>
                <a:srgbClr val="CC6600"/>
              </a:solidFill>
              <a:prstDash val="solid"/>
              <a:headEnd type="none" w="med" len="med"/>
              <a:tailEnd type="none" w="med" len="med"/>
            </a:ln>
          </p:spPr>
        </p:sp>
        <p:sp>
          <p:nvSpPr>
            <p:cNvPr id="290861" name="直接连接符 290860"/>
            <p:cNvSpPr/>
            <p:nvPr/>
          </p:nvSpPr>
          <p:spPr>
            <a:xfrm>
              <a:off x="806" y="2055"/>
              <a:ext cx="0" cy="404"/>
            </a:xfrm>
            <a:prstGeom prst="line">
              <a:avLst/>
            </a:prstGeom>
            <a:ln w="38100" cap="flat" cmpd="sng">
              <a:solidFill>
                <a:srgbClr val="CC6600"/>
              </a:solidFill>
              <a:prstDash val="solid"/>
              <a:headEnd type="none" w="med" len="med"/>
              <a:tailEnd type="none" w="med" len="med"/>
            </a:ln>
          </p:spPr>
        </p:sp>
        <p:sp>
          <p:nvSpPr>
            <p:cNvPr id="290862" name="直接连接符 290861"/>
            <p:cNvSpPr/>
            <p:nvPr/>
          </p:nvSpPr>
          <p:spPr>
            <a:xfrm>
              <a:off x="913" y="2055"/>
              <a:ext cx="0" cy="210"/>
            </a:xfrm>
            <a:prstGeom prst="line">
              <a:avLst/>
            </a:prstGeom>
            <a:ln w="38100" cap="flat" cmpd="sng">
              <a:solidFill>
                <a:srgbClr val="CC6600"/>
              </a:solidFill>
              <a:prstDash val="solid"/>
              <a:headEnd type="none" w="med" len="med"/>
              <a:tailEnd type="none" w="med" len="med"/>
            </a:ln>
          </p:spPr>
        </p:sp>
        <p:sp>
          <p:nvSpPr>
            <p:cNvPr id="290863" name="直接连接符 290862"/>
            <p:cNvSpPr/>
            <p:nvPr/>
          </p:nvSpPr>
          <p:spPr>
            <a:xfrm>
              <a:off x="925" y="2257"/>
              <a:ext cx="924" cy="0"/>
            </a:xfrm>
            <a:prstGeom prst="line">
              <a:avLst/>
            </a:prstGeom>
            <a:ln w="38100" cap="flat" cmpd="sng">
              <a:solidFill>
                <a:srgbClr val="CC6600"/>
              </a:solidFill>
              <a:prstDash val="solid"/>
              <a:headEnd type="none" w="med" len="med"/>
              <a:tailEnd type="none" w="med" len="med"/>
            </a:ln>
          </p:spPr>
        </p:sp>
        <p:grpSp>
          <p:nvGrpSpPr>
            <p:cNvPr id="290864" name="组合 290863"/>
            <p:cNvGrpSpPr/>
            <p:nvPr/>
          </p:nvGrpSpPr>
          <p:grpSpPr>
            <a:xfrm>
              <a:off x="670" y="1209"/>
              <a:ext cx="379" cy="866"/>
              <a:chOff x="2670" y="3015"/>
              <a:chExt cx="585" cy="1350"/>
            </a:xfrm>
          </p:grpSpPr>
          <p:sp>
            <p:nvSpPr>
              <p:cNvPr id="290865" name="直接连接符 290864"/>
              <p:cNvSpPr/>
              <p:nvPr/>
            </p:nvSpPr>
            <p:spPr>
              <a:xfrm>
                <a:off x="2670" y="3255"/>
                <a:ext cx="0" cy="855"/>
              </a:xfrm>
              <a:prstGeom prst="line">
                <a:avLst/>
              </a:prstGeom>
              <a:ln w="38100" cap="flat" cmpd="sng">
                <a:solidFill>
                  <a:srgbClr val="CC6600"/>
                </a:solidFill>
                <a:prstDash val="solid"/>
                <a:headEnd type="none" w="med" len="med"/>
                <a:tailEnd type="none" w="med" len="med"/>
              </a:ln>
            </p:spPr>
          </p:sp>
          <p:sp>
            <p:nvSpPr>
              <p:cNvPr id="290866" name="直接连接符 290865"/>
              <p:cNvSpPr/>
              <p:nvPr/>
            </p:nvSpPr>
            <p:spPr>
              <a:xfrm>
                <a:off x="2670" y="4110"/>
                <a:ext cx="210" cy="255"/>
              </a:xfrm>
              <a:prstGeom prst="line">
                <a:avLst/>
              </a:prstGeom>
              <a:ln w="38100" cap="flat" cmpd="sng">
                <a:solidFill>
                  <a:srgbClr val="CC6600"/>
                </a:solidFill>
                <a:prstDash val="solid"/>
                <a:headEnd type="none" w="med" len="med"/>
                <a:tailEnd type="none" w="med" len="med"/>
              </a:ln>
            </p:spPr>
          </p:sp>
          <p:sp>
            <p:nvSpPr>
              <p:cNvPr id="290867" name="直接连接符 290866"/>
              <p:cNvSpPr/>
              <p:nvPr/>
            </p:nvSpPr>
            <p:spPr>
              <a:xfrm flipH="1">
                <a:off x="2670" y="3015"/>
                <a:ext cx="285" cy="255"/>
              </a:xfrm>
              <a:prstGeom prst="line">
                <a:avLst/>
              </a:prstGeom>
              <a:ln w="38100" cap="flat" cmpd="sng">
                <a:solidFill>
                  <a:srgbClr val="CC6600"/>
                </a:solidFill>
                <a:prstDash val="solid"/>
                <a:headEnd type="none" w="med" len="med"/>
                <a:tailEnd type="none" w="med" len="med"/>
              </a:ln>
            </p:spPr>
          </p:sp>
          <p:sp>
            <p:nvSpPr>
              <p:cNvPr id="290868" name="直接连接符 290867"/>
              <p:cNvSpPr/>
              <p:nvPr/>
            </p:nvSpPr>
            <p:spPr>
              <a:xfrm>
                <a:off x="2970" y="3015"/>
                <a:ext cx="285" cy="255"/>
              </a:xfrm>
              <a:prstGeom prst="line">
                <a:avLst/>
              </a:prstGeom>
              <a:ln w="38100" cap="flat" cmpd="sng">
                <a:solidFill>
                  <a:srgbClr val="CC6600"/>
                </a:solidFill>
                <a:prstDash val="solid"/>
                <a:headEnd type="none" w="med" len="med"/>
                <a:tailEnd type="none" w="med" len="med"/>
              </a:ln>
            </p:spPr>
          </p:sp>
          <p:sp>
            <p:nvSpPr>
              <p:cNvPr id="290869" name="直接连接符 290868"/>
              <p:cNvSpPr/>
              <p:nvPr/>
            </p:nvSpPr>
            <p:spPr>
              <a:xfrm>
                <a:off x="3240" y="3270"/>
                <a:ext cx="0" cy="825"/>
              </a:xfrm>
              <a:prstGeom prst="line">
                <a:avLst/>
              </a:prstGeom>
              <a:ln w="38100" cap="flat" cmpd="sng">
                <a:solidFill>
                  <a:srgbClr val="CC6600"/>
                </a:solidFill>
                <a:prstDash val="solid"/>
                <a:headEnd type="none" w="med" len="med"/>
                <a:tailEnd type="none" w="med" len="med"/>
              </a:ln>
            </p:spPr>
          </p:sp>
          <p:sp>
            <p:nvSpPr>
              <p:cNvPr id="290870" name="直接连接符 290869"/>
              <p:cNvSpPr/>
              <p:nvPr/>
            </p:nvSpPr>
            <p:spPr>
              <a:xfrm flipH="1">
                <a:off x="3045" y="4095"/>
                <a:ext cx="195" cy="255"/>
              </a:xfrm>
              <a:prstGeom prst="line">
                <a:avLst/>
              </a:prstGeom>
              <a:ln w="38100" cap="flat" cmpd="sng">
                <a:solidFill>
                  <a:srgbClr val="CC6600"/>
                </a:solidFill>
                <a:prstDash val="solid"/>
                <a:headEnd type="none" w="med" len="med"/>
                <a:tailEnd type="none" w="med" len="med"/>
              </a:ln>
            </p:spPr>
          </p:sp>
        </p:grpSp>
        <p:sp>
          <p:nvSpPr>
            <p:cNvPr id="290871" name="直接连接符 290870"/>
            <p:cNvSpPr/>
            <p:nvPr/>
          </p:nvSpPr>
          <p:spPr>
            <a:xfrm>
              <a:off x="1849" y="2036"/>
              <a:ext cx="0" cy="221"/>
            </a:xfrm>
            <a:prstGeom prst="line">
              <a:avLst/>
            </a:prstGeom>
            <a:ln w="38100" cap="flat" cmpd="sng">
              <a:solidFill>
                <a:srgbClr val="CC6600"/>
              </a:solidFill>
              <a:prstDash val="solid"/>
              <a:headEnd type="none" w="med" len="med"/>
              <a:tailEnd type="none" w="med" len="med"/>
            </a:ln>
          </p:spPr>
        </p:sp>
        <p:sp>
          <p:nvSpPr>
            <p:cNvPr id="290872" name="直接连接符 290871"/>
            <p:cNvSpPr/>
            <p:nvPr/>
          </p:nvSpPr>
          <p:spPr>
            <a:xfrm>
              <a:off x="1965" y="2026"/>
              <a:ext cx="0" cy="394"/>
            </a:xfrm>
            <a:prstGeom prst="line">
              <a:avLst/>
            </a:prstGeom>
            <a:ln w="38100" cap="flat" cmpd="sng">
              <a:solidFill>
                <a:srgbClr val="CC6600"/>
              </a:solidFill>
              <a:prstDash val="solid"/>
              <a:headEnd type="none" w="med" len="med"/>
              <a:tailEnd type="none" w="med" len="med"/>
            </a:ln>
          </p:spPr>
        </p:sp>
        <p:sp>
          <p:nvSpPr>
            <p:cNvPr id="290873" name="椭圆 290872"/>
            <p:cNvSpPr/>
            <p:nvPr/>
          </p:nvSpPr>
          <p:spPr>
            <a:xfrm>
              <a:off x="1953" y="2402"/>
              <a:ext cx="46" cy="53"/>
            </a:xfrm>
            <a:prstGeom prst="ellipse">
              <a:avLst/>
            </a:prstGeom>
            <a:solidFill>
              <a:schemeClr val="accent1"/>
            </a:solidFill>
            <a:ln w="38100" cap="flat" cmpd="sng">
              <a:solidFill>
                <a:srgbClr val="CC6600"/>
              </a:solidFill>
              <a:prstDash val="solid"/>
              <a:headEnd type="none" w="med" len="med"/>
              <a:tailEnd type="none" w="med" len="med"/>
            </a:ln>
          </p:spPr>
          <p:txBody>
            <a:bodyPr/>
            <a:lstStyle/>
            <a:p>
              <a:endParaRPr lang="zh-CN" altLang="en-US"/>
            </a:p>
          </p:txBody>
        </p:sp>
        <p:sp>
          <p:nvSpPr>
            <p:cNvPr id="290874" name="椭圆 290873"/>
            <p:cNvSpPr/>
            <p:nvPr/>
          </p:nvSpPr>
          <p:spPr>
            <a:xfrm>
              <a:off x="787" y="2440"/>
              <a:ext cx="46" cy="53"/>
            </a:xfrm>
            <a:prstGeom prst="ellipse">
              <a:avLst/>
            </a:prstGeom>
            <a:solidFill>
              <a:schemeClr val="accent1"/>
            </a:solidFill>
            <a:ln w="38100" cap="flat" cmpd="sng">
              <a:solidFill>
                <a:srgbClr val="CC6600"/>
              </a:solidFill>
              <a:prstDash val="solid"/>
              <a:headEnd type="none" w="med" len="med"/>
              <a:tailEnd type="none" w="med" len="med"/>
            </a:ln>
          </p:spPr>
          <p:txBody>
            <a:bodyPr/>
            <a:lstStyle/>
            <a:p>
              <a:endParaRPr lang="zh-CN" altLang="en-US"/>
            </a:p>
          </p:txBody>
        </p:sp>
        <p:sp>
          <p:nvSpPr>
            <p:cNvPr id="290875" name="直接连接符 290874"/>
            <p:cNvSpPr/>
            <p:nvPr/>
          </p:nvSpPr>
          <p:spPr>
            <a:xfrm flipH="1">
              <a:off x="1032" y="1603"/>
              <a:ext cx="9" cy="130"/>
            </a:xfrm>
            <a:prstGeom prst="line">
              <a:avLst/>
            </a:prstGeom>
            <a:ln w="38100" cap="flat" cmpd="sng">
              <a:solidFill>
                <a:srgbClr val="339933"/>
              </a:solidFill>
              <a:prstDash val="solid"/>
              <a:headEnd type="none" w="med" len="med"/>
              <a:tailEnd type="triangle" w="sm" len="med"/>
            </a:ln>
          </p:spPr>
        </p:sp>
        <p:sp>
          <p:nvSpPr>
            <p:cNvPr id="290876" name="直接连接符 290875"/>
            <p:cNvSpPr/>
            <p:nvPr/>
          </p:nvSpPr>
          <p:spPr>
            <a:xfrm flipV="1">
              <a:off x="670" y="1575"/>
              <a:ext cx="0" cy="164"/>
            </a:xfrm>
            <a:prstGeom prst="line">
              <a:avLst/>
            </a:prstGeom>
            <a:ln w="38100" cap="flat" cmpd="sng">
              <a:solidFill>
                <a:srgbClr val="339933"/>
              </a:solidFill>
              <a:prstDash val="solid"/>
              <a:headEnd type="none" w="med" len="med"/>
              <a:tailEnd type="triangle" w="sm" len="med"/>
            </a:ln>
          </p:spPr>
        </p:sp>
        <p:sp>
          <p:nvSpPr>
            <p:cNvPr id="290877" name="直接连接符 290876"/>
            <p:cNvSpPr/>
            <p:nvPr/>
          </p:nvSpPr>
          <p:spPr>
            <a:xfrm flipH="1">
              <a:off x="2087" y="1561"/>
              <a:ext cx="2" cy="137"/>
            </a:xfrm>
            <a:prstGeom prst="line">
              <a:avLst/>
            </a:prstGeom>
            <a:ln w="38100" cap="flat" cmpd="sng">
              <a:solidFill>
                <a:srgbClr val="339933"/>
              </a:solidFill>
              <a:prstDash val="solid"/>
              <a:headEnd type="none" w="med" len="med"/>
              <a:tailEnd type="triangle" w="sm" len="med"/>
            </a:ln>
          </p:spPr>
        </p:sp>
        <p:sp>
          <p:nvSpPr>
            <p:cNvPr id="290878" name="直接连接符 290877"/>
            <p:cNvSpPr/>
            <p:nvPr/>
          </p:nvSpPr>
          <p:spPr>
            <a:xfrm flipV="1">
              <a:off x="1705" y="1562"/>
              <a:ext cx="0" cy="163"/>
            </a:xfrm>
            <a:prstGeom prst="line">
              <a:avLst/>
            </a:prstGeom>
            <a:ln w="38100" cap="flat" cmpd="sng">
              <a:solidFill>
                <a:srgbClr val="339933"/>
              </a:solidFill>
              <a:prstDash val="solid"/>
              <a:headEnd type="none" w="med" len="med"/>
              <a:tailEnd type="triangle" w="sm" len="med"/>
            </a:ln>
          </p:spPr>
        </p:sp>
        <p:sp>
          <p:nvSpPr>
            <p:cNvPr id="290879" name="矩形 290878"/>
            <p:cNvSpPr/>
            <p:nvPr/>
          </p:nvSpPr>
          <p:spPr>
            <a:xfrm>
              <a:off x="397" y="1980"/>
              <a:ext cx="383" cy="288"/>
            </a:xfrm>
            <a:prstGeom prst="rect">
              <a:avLst/>
            </a:prstGeom>
            <a:noFill/>
            <a:ln w="9525">
              <a:noFill/>
            </a:ln>
          </p:spPr>
          <p:txBody>
            <a:bodyPr wrap="none" anchor="t" anchorCtr="0">
              <a:spAutoFit/>
            </a:bodyPr>
            <a:lstStyle/>
            <a:p>
              <a:pPr algn="ctr"/>
              <a:r>
                <a:rPr lang="en-US" altLang="zh-CN" b="1" i="1">
                  <a:latin typeface="Times New Roman" panose="02020603050405020304" pitchFamily="18" charset="0"/>
                </a:rPr>
                <a:t>U</a:t>
              </a:r>
              <a:r>
                <a:rPr lang="en-US" altLang="zh-CN" b="1" baseline="-25000">
                  <a:latin typeface="Times New Roman" panose="02020603050405020304" pitchFamily="18" charset="0"/>
                </a:rPr>
                <a:t>11</a:t>
              </a:r>
            </a:p>
          </p:txBody>
        </p:sp>
        <p:sp>
          <p:nvSpPr>
            <p:cNvPr id="290880" name="矩形 290879"/>
            <p:cNvSpPr/>
            <p:nvPr/>
          </p:nvSpPr>
          <p:spPr>
            <a:xfrm>
              <a:off x="961" y="1944"/>
              <a:ext cx="383" cy="288"/>
            </a:xfrm>
            <a:prstGeom prst="rect">
              <a:avLst/>
            </a:prstGeom>
            <a:noFill/>
            <a:ln w="9525">
              <a:noFill/>
            </a:ln>
          </p:spPr>
          <p:txBody>
            <a:bodyPr wrap="none" anchor="t" anchorCtr="0">
              <a:spAutoFit/>
            </a:bodyPr>
            <a:lstStyle/>
            <a:p>
              <a:pPr algn="ctr" eaLnBrk="0" hangingPunct="0"/>
              <a:r>
                <a:rPr lang="en-US" altLang="zh-CN" b="1" i="1">
                  <a:latin typeface="Times New Roman" panose="02020603050405020304" pitchFamily="18" charset="0"/>
                </a:rPr>
                <a:t>U</a:t>
              </a:r>
              <a:r>
                <a:rPr lang="en-US" altLang="zh-CN" b="1" baseline="-25000">
                  <a:latin typeface="Times New Roman" panose="02020603050405020304" pitchFamily="18" charset="0"/>
                </a:rPr>
                <a:t>21</a:t>
              </a:r>
            </a:p>
          </p:txBody>
        </p:sp>
        <p:sp>
          <p:nvSpPr>
            <p:cNvPr id="290881" name="矩形 290880"/>
            <p:cNvSpPr/>
            <p:nvPr/>
          </p:nvSpPr>
          <p:spPr>
            <a:xfrm>
              <a:off x="1441" y="1944"/>
              <a:ext cx="383" cy="288"/>
            </a:xfrm>
            <a:prstGeom prst="rect">
              <a:avLst/>
            </a:prstGeom>
            <a:noFill/>
            <a:ln w="9525">
              <a:noFill/>
            </a:ln>
          </p:spPr>
          <p:txBody>
            <a:bodyPr wrap="none" anchor="t" anchorCtr="0">
              <a:spAutoFit/>
            </a:bodyPr>
            <a:lstStyle/>
            <a:p>
              <a:pPr algn="ctr"/>
              <a:r>
                <a:rPr lang="en-US" altLang="zh-CN" b="1" i="1">
                  <a:latin typeface="Times New Roman" panose="02020603050405020304" pitchFamily="18" charset="0"/>
                </a:rPr>
                <a:t>U</a:t>
              </a:r>
              <a:r>
                <a:rPr lang="en-US" altLang="zh-CN" b="1" baseline="-25000">
                  <a:latin typeface="Times New Roman" panose="02020603050405020304" pitchFamily="18" charset="0"/>
                </a:rPr>
                <a:t>12</a:t>
              </a:r>
            </a:p>
          </p:txBody>
        </p:sp>
        <p:sp>
          <p:nvSpPr>
            <p:cNvPr id="290882" name="矩形 290881"/>
            <p:cNvSpPr/>
            <p:nvPr/>
          </p:nvSpPr>
          <p:spPr>
            <a:xfrm>
              <a:off x="2029" y="1944"/>
              <a:ext cx="383" cy="288"/>
            </a:xfrm>
            <a:prstGeom prst="rect">
              <a:avLst/>
            </a:prstGeom>
            <a:noFill/>
            <a:ln w="9525">
              <a:noFill/>
            </a:ln>
          </p:spPr>
          <p:txBody>
            <a:bodyPr wrap="none" anchor="t" anchorCtr="0">
              <a:spAutoFit/>
            </a:bodyPr>
            <a:lstStyle/>
            <a:p>
              <a:pPr algn="ctr" eaLnBrk="0" hangingPunct="0"/>
              <a:r>
                <a:rPr lang="en-US" altLang="zh-CN" b="1" i="1">
                  <a:latin typeface="Times New Roman" panose="02020603050405020304" pitchFamily="18" charset="0"/>
                </a:rPr>
                <a:t>U</a:t>
              </a:r>
              <a:r>
                <a:rPr lang="en-US" altLang="zh-CN" b="1" baseline="-25000">
                  <a:latin typeface="Times New Roman" panose="02020603050405020304" pitchFamily="18" charset="0"/>
                </a:rPr>
                <a:t>22</a:t>
              </a:r>
            </a:p>
          </p:txBody>
        </p:sp>
        <p:sp>
          <p:nvSpPr>
            <p:cNvPr id="290883" name="椭圆 290882"/>
            <p:cNvSpPr/>
            <p:nvPr/>
          </p:nvSpPr>
          <p:spPr>
            <a:xfrm>
              <a:off x="900" y="2052"/>
              <a:ext cx="32" cy="44"/>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sp>
          <p:nvSpPr>
            <p:cNvPr id="290884" name="椭圆 290883"/>
            <p:cNvSpPr/>
            <p:nvPr/>
          </p:nvSpPr>
          <p:spPr>
            <a:xfrm>
              <a:off x="780" y="2040"/>
              <a:ext cx="32" cy="44"/>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sp>
          <p:nvSpPr>
            <p:cNvPr id="290885" name="椭圆 290884"/>
            <p:cNvSpPr/>
            <p:nvPr/>
          </p:nvSpPr>
          <p:spPr>
            <a:xfrm>
              <a:off x="1824" y="2028"/>
              <a:ext cx="32" cy="44"/>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sp>
          <p:nvSpPr>
            <p:cNvPr id="290886" name="椭圆 290885"/>
            <p:cNvSpPr/>
            <p:nvPr/>
          </p:nvSpPr>
          <p:spPr>
            <a:xfrm>
              <a:off x="1956" y="2040"/>
              <a:ext cx="32" cy="44"/>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sp>
          <p:nvSpPr>
            <p:cNvPr id="290887" name="矩形 290886"/>
            <p:cNvSpPr/>
            <p:nvPr/>
          </p:nvSpPr>
          <p:spPr>
            <a:xfrm>
              <a:off x="885" y="2328"/>
              <a:ext cx="319" cy="288"/>
            </a:xfrm>
            <a:prstGeom prst="rect">
              <a:avLst/>
            </a:prstGeom>
            <a:noFill/>
            <a:ln w="9525">
              <a:noFill/>
            </a:ln>
          </p:spPr>
          <p:txBody>
            <a:bodyPr wrap="none" anchor="t" anchorCtr="0">
              <a:spAutoFit/>
            </a:bodyPr>
            <a:lstStyle/>
            <a:p>
              <a:pPr algn="ctr"/>
              <a:r>
                <a:rPr lang="en-US" altLang="zh-CN" b="1" i="1">
                  <a:solidFill>
                    <a:schemeClr val="accent2"/>
                  </a:solidFill>
                  <a:latin typeface="Times New Roman" panose="02020603050405020304" pitchFamily="18" charset="0"/>
                </a:rPr>
                <a:t>U</a:t>
              </a:r>
              <a:r>
                <a:rPr lang="en-US" altLang="zh-CN" b="1" baseline="-25000">
                  <a:solidFill>
                    <a:schemeClr val="accent2"/>
                  </a:solidFill>
                  <a:latin typeface="Times New Roman" panose="02020603050405020304" pitchFamily="18" charset="0"/>
                </a:rPr>
                <a:t>1</a:t>
              </a:r>
            </a:p>
          </p:txBody>
        </p:sp>
        <p:sp>
          <p:nvSpPr>
            <p:cNvPr id="290888" name="矩形 290887"/>
            <p:cNvSpPr/>
            <p:nvPr/>
          </p:nvSpPr>
          <p:spPr>
            <a:xfrm>
              <a:off x="1569" y="2304"/>
              <a:ext cx="319" cy="288"/>
            </a:xfrm>
            <a:prstGeom prst="rect">
              <a:avLst/>
            </a:prstGeom>
            <a:noFill/>
            <a:ln w="9525">
              <a:noFill/>
            </a:ln>
          </p:spPr>
          <p:txBody>
            <a:bodyPr wrap="none" anchor="t" anchorCtr="0">
              <a:spAutoFit/>
            </a:bodyPr>
            <a:lstStyle/>
            <a:p>
              <a:pPr algn="ctr" eaLnBrk="0" hangingPunct="0"/>
              <a:r>
                <a:rPr lang="en-US" altLang="zh-CN" b="1" i="1">
                  <a:solidFill>
                    <a:schemeClr val="accent2"/>
                  </a:solidFill>
                  <a:latin typeface="Times New Roman" panose="02020603050405020304" pitchFamily="18" charset="0"/>
                </a:rPr>
                <a:t>U</a:t>
              </a:r>
              <a:r>
                <a:rPr lang="en-US" altLang="zh-CN" b="1" baseline="-25000">
                  <a:solidFill>
                    <a:schemeClr val="accent2"/>
                  </a:solidFill>
                  <a:latin typeface="Times New Roman" panose="02020603050405020304" pitchFamily="18" charset="0"/>
                </a:rPr>
                <a:t>2</a:t>
              </a:r>
            </a:p>
          </p:txBody>
        </p:sp>
      </p:grpSp>
      <p:sp>
        <p:nvSpPr>
          <p:cNvPr id="290889" name="矩形 290888"/>
          <p:cNvSpPr/>
          <p:nvPr/>
        </p:nvSpPr>
        <p:spPr>
          <a:xfrm>
            <a:off x="357188" y="2236788"/>
            <a:ext cx="552450" cy="2663825"/>
          </a:xfrm>
          <a:prstGeom prst="rect">
            <a:avLst/>
          </a:prstGeom>
          <a:solidFill>
            <a:srgbClr val="E1FFE1">
              <a:alpha val="50000"/>
            </a:srgbClr>
          </a:solidFill>
          <a:ln w="9525" cap="flat" cmpd="sng">
            <a:solidFill>
              <a:srgbClr val="0000FF"/>
            </a:solidFill>
            <a:prstDash val="solid"/>
            <a:miter/>
            <a:headEnd type="none" w="med" len="med"/>
            <a:tailEnd type="none" w="med" len="med"/>
          </a:ln>
        </p:spPr>
        <p:txBody>
          <a:bodyPr wrap="none" anchor="t" anchorCtr="0">
            <a:spAutoFit/>
          </a:bodyPr>
          <a:lstStyle/>
          <a:p>
            <a:pPr algn="ctr"/>
            <a:r>
              <a:rPr lang="zh-CN" altLang="en-US" sz="2800" b="1" dirty="0">
                <a:solidFill>
                  <a:srgbClr val="D60093"/>
                </a:solidFill>
                <a:effectLst>
                  <a:outerShdw blurRad="38100" dist="38100" dir="2700000">
                    <a:srgbClr val="000000"/>
                  </a:outerShdw>
                </a:effectLst>
                <a:latin typeface="宋体" panose="02010600030101010101" pitchFamily="2" charset="-122"/>
              </a:rPr>
              <a:t>定</a:t>
            </a:r>
          </a:p>
          <a:p>
            <a:pPr algn="ctr"/>
            <a:r>
              <a:rPr lang="zh-CN" altLang="en-US" sz="2800" b="1" dirty="0">
                <a:solidFill>
                  <a:srgbClr val="D60093"/>
                </a:solidFill>
                <a:effectLst>
                  <a:outerShdw blurRad="38100" dist="38100" dir="2700000">
                    <a:srgbClr val="000000"/>
                  </a:outerShdw>
                </a:effectLst>
                <a:latin typeface="宋体" panose="02010600030101010101" pitchFamily="2" charset="-122"/>
              </a:rPr>
              <a:t>子</a:t>
            </a:r>
          </a:p>
          <a:p>
            <a:pPr algn="ctr"/>
            <a:r>
              <a:rPr lang="zh-CN" altLang="en-US" sz="2800" b="1" dirty="0">
                <a:solidFill>
                  <a:srgbClr val="D60093"/>
                </a:solidFill>
                <a:effectLst>
                  <a:outerShdw blurRad="38100" dist="38100" dir="2700000">
                    <a:srgbClr val="000000"/>
                  </a:outerShdw>
                </a:effectLst>
                <a:latin typeface="宋体" panose="02010600030101010101" pitchFamily="2" charset="-122"/>
              </a:rPr>
              <a:t>绕</a:t>
            </a:r>
          </a:p>
          <a:p>
            <a:pPr algn="ctr"/>
            <a:r>
              <a:rPr lang="zh-CN" altLang="en-US" sz="2800" b="1" dirty="0">
                <a:solidFill>
                  <a:srgbClr val="D60093"/>
                </a:solidFill>
                <a:effectLst>
                  <a:outerShdw blurRad="38100" dist="38100" dir="2700000">
                    <a:srgbClr val="000000"/>
                  </a:outerShdw>
                </a:effectLst>
                <a:latin typeface="宋体" panose="02010600030101010101" pitchFamily="2" charset="-122"/>
              </a:rPr>
              <a:t>组</a:t>
            </a:r>
          </a:p>
          <a:p>
            <a:pPr algn="ctr"/>
            <a:r>
              <a:rPr lang="zh-CN" altLang="en-US" sz="2800" b="1" dirty="0">
                <a:solidFill>
                  <a:srgbClr val="D60093"/>
                </a:solidFill>
                <a:effectLst>
                  <a:outerShdw blurRad="38100" dist="38100" dir="2700000">
                    <a:srgbClr val="000000"/>
                  </a:outerShdw>
                </a:effectLst>
                <a:latin typeface="宋体" panose="02010600030101010101" pitchFamily="2" charset="-122"/>
              </a:rPr>
              <a:t>接</a:t>
            </a:r>
          </a:p>
          <a:p>
            <a:pPr algn="ctr"/>
            <a:r>
              <a:rPr lang="zh-CN" altLang="en-US" sz="2800" b="1" dirty="0">
                <a:solidFill>
                  <a:srgbClr val="D60093"/>
                </a:solidFill>
                <a:effectLst>
                  <a:outerShdw blurRad="38100" dist="38100" dir="2700000">
                    <a:srgbClr val="000000"/>
                  </a:outerShdw>
                </a:effectLst>
                <a:latin typeface="宋体" panose="02010600030101010101" pitchFamily="2" charset="-122"/>
              </a:rPr>
              <a:t>线</a:t>
            </a:r>
          </a:p>
        </p:txBody>
      </p:sp>
      <p:sp>
        <p:nvSpPr>
          <p:cNvPr id="290890" name="矩形 290889"/>
          <p:cNvSpPr/>
          <p:nvPr/>
        </p:nvSpPr>
        <p:spPr>
          <a:xfrm>
            <a:off x="6491288" y="1379538"/>
            <a:ext cx="2652712" cy="519112"/>
          </a:xfrm>
          <a:prstGeom prst="rect">
            <a:avLst/>
          </a:prstGeom>
          <a:solidFill>
            <a:srgbClr val="E1FFE1">
              <a:alpha val="50000"/>
            </a:srgbClr>
          </a:solidFill>
          <a:ln w="9525">
            <a:noFill/>
          </a:ln>
        </p:spPr>
        <p:txBody>
          <a:bodyPr>
            <a:spAutoFit/>
          </a:bodyPr>
          <a:lstStyle/>
          <a:p>
            <a:pPr algn="ctr"/>
            <a:r>
              <a:rPr lang="zh-CN" altLang="en-US" sz="2800" b="1" dirty="0">
                <a:solidFill>
                  <a:srgbClr val="D60093"/>
                </a:solidFill>
                <a:effectLst>
                  <a:outerShdw blurRad="38100" dist="38100" dir="2700000">
                    <a:srgbClr val="000000"/>
                  </a:outerShdw>
                </a:effectLst>
                <a:latin typeface="宋体" panose="02010600030101010101" pitchFamily="2" charset="-122"/>
              </a:rPr>
              <a:t>电机磁场情况</a:t>
            </a:r>
          </a:p>
        </p:txBody>
      </p:sp>
      <p:grpSp>
        <p:nvGrpSpPr>
          <p:cNvPr id="290891" name="组合 290890"/>
          <p:cNvGrpSpPr/>
          <p:nvPr/>
        </p:nvGrpSpPr>
        <p:grpSpPr>
          <a:xfrm>
            <a:off x="4371975" y="3846513"/>
            <a:ext cx="3190875" cy="2782887"/>
            <a:chOff x="2754" y="2423"/>
            <a:chExt cx="2010" cy="1753"/>
          </a:xfrm>
        </p:grpSpPr>
        <p:sp>
          <p:nvSpPr>
            <p:cNvPr id="290892" name="矩形 290891">
              <a:hlinkClick r:id="" action="ppaction://hlinkshowjump?jump=previousslide"/>
            </p:cNvPr>
            <p:cNvSpPr/>
            <p:nvPr/>
          </p:nvSpPr>
          <p:spPr>
            <a:xfrm>
              <a:off x="4572" y="3920"/>
              <a:ext cx="192" cy="192"/>
            </a:xfrm>
            <a:prstGeom prst="rect">
              <a:avLst/>
            </a:prstGeom>
            <a:noFill/>
            <a:ln w="25400">
              <a:noFill/>
            </a:ln>
          </p:spPr>
          <p:txBody>
            <a:bodyPr/>
            <a:lstStyle/>
            <a:p>
              <a:endParaRPr lang="zh-CN" altLang="en-US"/>
            </a:p>
          </p:txBody>
        </p:sp>
        <p:sp>
          <p:nvSpPr>
            <p:cNvPr id="290893" name="文本框 290892"/>
            <p:cNvSpPr txBox="1"/>
            <p:nvPr/>
          </p:nvSpPr>
          <p:spPr>
            <a:xfrm>
              <a:off x="3457" y="2423"/>
              <a:ext cx="418" cy="321"/>
            </a:xfrm>
            <a:prstGeom prst="rect">
              <a:avLst/>
            </a:prstGeom>
            <a:noFill/>
            <a:ln w="9525">
              <a:noFill/>
            </a:ln>
          </p:spPr>
          <p:txBody>
            <a:bodyPr/>
            <a:lstStyle/>
            <a:p>
              <a:pPr algn="just" eaLnBrk="0" hangingPunct="0"/>
              <a:r>
                <a:rPr lang="en-US" altLang="zh-CN" b="1" i="1">
                  <a:latin typeface="Times New Roman" panose="02020603050405020304" pitchFamily="18" charset="0"/>
                </a:rPr>
                <a:t>U</a:t>
              </a:r>
              <a:r>
                <a:rPr lang="en-US" altLang="zh-CN" b="1" baseline="-25000">
                  <a:latin typeface="Times New Roman" panose="02020603050405020304" pitchFamily="18" charset="0"/>
                </a:rPr>
                <a:t>11</a:t>
              </a:r>
            </a:p>
          </p:txBody>
        </p:sp>
        <p:grpSp>
          <p:nvGrpSpPr>
            <p:cNvPr id="290894" name="组合 290893"/>
            <p:cNvGrpSpPr/>
            <p:nvPr/>
          </p:nvGrpSpPr>
          <p:grpSpPr>
            <a:xfrm>
              <a:off x="2754" y="2711"/>
              <a:ext cx="2002" cy="1465"/>
              <a:chOff x="2886" y="2711"/>
              <a:chExt cx="2002" cy="1465"/>
            </a:xfrm>
          </p:grpSpPr>
          <p:sp>
            <p:nvSpPr>
              <p:cNvPr id="290895" name="椭圆 290894"/>
              <p:cNvSpPr/>
              <p:nvPr/>
            </p:nvSpPr>
            <p:spPr>
              <a:xfrm>
                <a:off x="3239" y="2711"/>
                <a:ext cx="1215" cy="1184"/>
              </a:xfrm>
              <a:prstGeom prst="ellipse">
                <a:avLst/>
              </a:prstGeom>
              <a:solidFill>
                <a:srgbClr val="CFCFCF"/>
              </a:solidFill>
              <a:ln w="28575" cap="flat" cmpd="sng">
                <a:solidFill>
                  <a:srgbClr val="000000"/>
                </a:solidFill>
                <a:prstDash val="solid"/>
                <a:headEnd type="none" w="med" len="med"/>
                <a:tailEnd type="none" w="med" len="med"/>
              </a:ln>
            </p:spPr>
            <p:txBody>
              <a:bodyPr/>
              <a:lstStyle/>
              <a:p>
                <a:endParaRPr lang="zh-CN" altLang="en-US"/>
              </a:p>
            </p:txBody>
          </p:sp>
          <p:sp>
            <p:nvSpPr>
              <p:cNvPr id="290896" name="椭圆 290895"/>
              <p:cNvSpPr/>
              <p:nvPr/>
            </p:nvSpPr>
            <p:spPr>
              <a:xfrm>
                <a:off x="3472" y="2943"/>
                <a:ext cx="758" cy="739"/>
              </a:xfrm>
              <a:prstGeom prst="ellipse">
                <a:avLst/>
              </a:prstGeom>
              <a:solidFill>
                <a:srgbClr val="FFFFFF"/>
              </a:solidFill>
              <a:ln w="28575" cap="flat" cmpd="sng">
                <a:solidFill>
                  <a:srgbClr val="000000"/>
                </a:solidFill>
                <a:prstDash val="solid"/>
                <a:headEnd type="none" w="med" len="med"/>
                <a:tailEnd type="none" w="med" len="med"/>
              </a:ln>
            </p:spPr>
            <p:txBody>
              <a:bodyPr/>
              <a:lstStyle/>
              <a:p>
                <a:endParaRPr lang="zh-CN" altLang="en-US"/>
              </a:p>
            </p:txBody>
          </p:sp>
          <p:sp>
            <p:nvSpPr>
              <p:cNvPr id="290897" name="椭圆 290896"/>
              <p:cNvSpPr/>
              <p:nvPr/>
            </p:nvSpPr>
            <p:spPr>
              <a:xfrm>
                <a:off x="3582" y="3047"/>
                <a:ext cx="536" cy="533"/>
              </a:xfrm>
              <a:prstGeom prst="ellipse">
                <a:avLst/>
              </a:prstGeom>
              <a:solidFill>
                <a:srgbClr val="009999">
                  <a:alpha val="50000"/>
                </a:srgbClr>
              </a:solidFill>
              <a:ln w="9525" cap="flat" cmpd="sng">
                <a:solidFill>
                  <a:srgbClr val="000000"/>
                </a:solidFill>
                <a:prstDash val="solid"/>
                <a:headEnd type="none" w="med" len="med"/>
                <a:tailEnd type="none" w="med" len="med"/>
              </a:ln>
            </p:spPr>
            <p:txBody>
              <a:bodyPr/>
              <a:lstStyle/>
              <a:p>
                <a:endParaRPr lang="zh-CN" altLang="en-US"/>
              </a:p>
            </p:txBody>
          </p:sp>
          <p:sp>
            <p:nvSpPr>
              <p:cNvPr id="290898" name="椭圆 290897"/>
              <p:cNvSpPr/>
              <p:nvPr/>
            </p:nvSpPr>
            <p:spPr>
              <a:xfrm>
                <a:off x="3764" y="2760"/>
                <a:ext cx="165" cy="155"/>
              </a:xfrm>
              <a:prstGeom prst="ellipse">
                <a:avLst/>
              </a:prstGeom>
              <a:solidFill>
                <a:srgbClr val="FFFFFF"/>
              </a:solidFill>
              <a:ln w="9525" cap="flat" cmpd="sng">
                <a:solidFill>
                  <a:srgbClr val="000000"/>
                </a:solidFill>
                <a:prstDash val="solid"/>
                <a:headEnd type="none" w="med" len="med"/>
                <a:tailEnd type="none" w="med" len="med"/>
              </a:ln>
            </p:spPr>
            <p:txBody>
              <a:bodyPr/>
              <a:lstStyle/>
              <a:p>
                <a:endParaRPr lang="zh-CN" altLang="en-US"/>
              </a:p>
            </p:txBody>
          </p:sp>
          <p:sp>
            <p:nvSpPr>
              <p:cNvPr id="290899" name="椭圆 290898"/>
              <p:cNvSpPr/>
              <p:nvPr/>
            </p:nvSpPr>
            <p:spPr>
              <a:xfrm>
                <a:off x="4259" y="3226"/>
                <a:ext cx="166" cy="165"/>
              </a:xfrm>
              <a:prstGeom prst="ellipse">
                <a:avLst/>
              </a:prstGeom>
              <a:solidFill>
                <a:srgbClr val="FFFFFF"/>
              </a:solidFill>
              <a:ln w="9525" cap="flat" cmpd="sng">
                <a:solidFill>
                  <a:srgbClr val="000000"/>
                </a:solidFill>
                <a:prstDash val="solid"/>
                <a:headEnd type="none" w="med" len="med"/>
                <a:tailEnd type="none" w="med" len="med"/>
              </a:ln>
            </p:spPr>
            <p:txBody>
              <a:bodyPr/>
              <a:lstStyle/>
              <a:p>
                <a:endParaRPr lang="zh-CN" altLang="en-US"/>
              </a:p>
            </p:txBody>
          </p:sp>
          <p:sp>
            <p:nvSpPr>
              <p:cNvPr id="290900" name="椭圆 290899"/>
              <p:cNvSpPr/>
              <p:nvPr/>
            </p:nvSpPr>
            <p:spPr>
              <a:xfrm>
                <a:off x="3793" y="3701"/>
                <a:ext cx="165" cy="156"/>
              </a:xfrm>
              <a:prstGeom prst="ellipse">
                <a:avLst/>
              </a:prstGeom>
              <a:solidFill>
                <a:srgbClr val="FFFFFF"/>
              </a:solidFill>
              <a:ln w="9525" cap="flat" cmpd="sng">
                <a:solidFill>
                  <a:srgbClr val="000000"/>
                </a:solidFill>
                <a:prstDash val="solid"/>
                <a:headEnd type="none" w="med" len="med"/>
                <a:tailEnd type="none" w="med" len="med"/>
              </a:ln>
            </p:spPr>
            <p:txBody>
              <a:bodyPr/>
              <a:lstStyle/>
              <a:p>
                <a:endParaRPr lang="zh-CN" altLang="en-US"/>
              </a:p>
            </p:txBody>
          </p:sp>
          <p:sp>
            <p:nvSpPr>
              <p:cNvPr id="290901" name="椭圆 290900"/>
              <p:cNvSpPr/>
              <p:nvPr/>
            </p:nvSpPr>
            <p:spPr>
              <a:xfrm>
                <a:off x="3268" y="3254"/>
                <a:ext cx="165" cy="156"/>
              </a:xfrm>
              <a:prstGeom prst="ellipse">
                <a:avLst/>
              </a:prstGeom>
              <a:solidFill>
                <a:srgbClr val="FFFFFF"/>
              </a:solidFill>
              <a:ln w="9525" cap="flat" cmpd="sng">
                <a:solidFill>
                  <a:srgbClr val="000000"/>
                </a:solidFill>
                <a:prstDash val="solid"/>
                <a:headEnd type="none" w="med" len="med"/>
                <a:tailEnd type="none" w="med" len="med"/>
              </a:ln>
            </p:spPr>
            <p:txBody>
              <a:bodyPr/>
              <a:lstStyle/>
              <a:p>
                <a:endParaRPr lang="zh-CN" altLang="en-US"/>
              </a:p>
            </p:txBody>
          </p:sp>
          <p:grpSp>
            <p:nvGrpSpPr>
              <p:cNvPr id="290902" name="组合 290901"/>
              <p:cNvGrpSpPr/>
              <p:nvPr/>
            </p:nvGrpSpPr>
            <p:grpSpPr>
              <a:xfrm>
                <a:off x="3793" y="2789"/>
                <a:ext cx="107" cy="106"/>
                <a:chOff x="6945" y="3270"/>
                <a:chExt cx="165" cy="165"/>
              </a:xfrm>
            </p:grpSpPr>
            <p:sp>
              <p:nvSpPr>
                <p:cNvPr id="290903" name="直接连接符 290902"/>
                <p:cNvSpPr/>
                <p:nvPr/>
              </p:nvSpPr>
              <p:spPr>
                <a:xfrm>
                  <a:off x="6945" y="3270"/>
                  <a:ext cx="165" cy="165"/>
                </a:xfrm>
                <a:prstGeom prst="line">
                  <a:avLst/>
                </a:prstGeom>
                <a:ln w="38100" cap="flat" cmpd="sng">
                  <a:solidFill>
                    <a:srgbClr val="008000"/>
                  </a:solidFill>
                  <a:prstDash val="solid"/>
                  <a:headEnd type="none" w="med" len="med"/>
                  <a:tailEnd type="none" w="med" len="med"/>
                </a:ln>
              </p:spPr>
            </p:sp>
            <p:sp>
              <p:nvSpPr>
                <p:cNvPr id="290904" name="直接连接符 290903"/>
                <p:cNvSpPr/>
                <p:nvPr/>
              </p:nvSpPr>
              <p:spPr>
                <a:xfrm flipH="1">
                  <a:off x="6945" y="3270"/>
                  <a:ext cx="165" cy="165"/>
                </a:xfrm>
                <a:prstGeom prst="line">
                  <a:avLst/>
                </a:prstGeom>
                <a:ln w="38100" cap="flat" cmpd="sng">
                  <a:solidFill>
                    <a:srgbClr val="008000"/>
                  </a:solidFill>
                  <a:prstDash val="solid"/>
                  <a:headEnd type="none" w="med" len="med"/>
                  <a:tailEnd type="none" w="med" len="med"/>
                </a:ln>
              </p:spPr>
            </p:sp>
          </p:grpSp>
          <p:grpSp>
            <p:nvGrpSpPr>
              <p:cNvPr id="290905" name="组合 290904"/>
              <p:cNvGrpSpPr/>
              <p:nvPr/>
            </p:nvGrpSpPr>
            <p:grpSpPr>
              <a:xfrm>
                <a:off x="3294" y="3292"/>
                <a:ext cx="107" cy="107"/>
                <a:chOff x="6945" y="3270"/>
                <a:chExt cx="165" cy="165"/>
              </a:xfrm>
            </p:grpSpPr>
            <p:sp>
              <p:nvSpPr>
                <p:cNvPr id="290906" name="直接连接符 290905"/>
                <p:cNvSpPr/>
                <p:nvPr/>
              </p:nvSpPr>
              <p:spPr>
                <a:xfrm>
                  <a:off x="6945" y="3270"/>
                  <a:ext cx="165" cy="165"/>
                </a:xfrm>
                <a:prstGeom prst="line">
                  <a:avLst/>
                </a:prstGeom>
                <a:ln w="38100" cap="flat" cmpd="sng">
                  <a:solidFill>
                    <a:srgbClr val="008000"/>
                  </a:solidFill>
                  <a:prstDash val="solid"/>
                  <a:headEnd type="none" w="med" len="med"/>
                  <a:tailEnd type="none" w="med" len="med"/>
                </a:ln>
              </p:spPr>
            </p:sp>
            <p:sp>
              <p:nvSpPr>
                <p:cNvPr id="290907" name="直接连接符 290906"/>
                <p:cNvSpPr/>
                <p:nvPr/>
              </p:nvSpPr>
              <p:spPr>
                <a:xfrm flipH="1">
                  <a:off x="6945" y="3270"/>
                  <a:ext cx="165" cy="165"/>
                </a:xfrm>
                <a:prstGeom prst="line">
                  <a:avLst/>
                </a:prstGeom>
                <a:ln w="38100" cap="flat" cmpd="sng">
                  <a:solidFill>
                    <a:srgbClr val="008000"/>
                  </a:solidFill>
                  <a:prstDash val="solid"/>
                  <a:headEnd type="none" w="med" len="med"/>
                  <a:tailEnd type="none" w="med" len="med"/>
                </a:ln>
              </p:spPr>
            </p:sp>
          </p:grpSp>
          <p:sp>
            <p:nvSpPr>
              <p:cNvPr id="290908" name="椭圆 290907"/>
              <p:cNvSpPr/>
              <p:nvPr/>
            </p:nvSpPr>
            <p:spPr>
              <a:xfrm>
                <a:off x="3845" y="3738"/>
                <a:ext cx="63" cy="72"/>
              </a:xfrm>
              <a:prstGeom prst="ellipse">
                <a:avLst/>
              </a:prstGeom>
              <a:solidFill>
                <a:srgbClr val="FF0000"/>
              </a:solidFill>
              <a:ln w="9525" cap="flat" cmpd="sng">
                <a:solidFill>
                  <a:srgbClr val="000000"/>
                </a:solidFill>
                <a:prstDash val="solid"/>
                <a:headEnd type="none" w="med" len="med"/>
                <a:tailEnd type="none" w="med" len="med"/>
              </a:ln>
            </p:spPr>
            <p:txBody>
              <a:bodyPr/>
              <a:lstStyle/>
              <a:p>
                <a:endParaRPr lang="zh-CN" altLang="en-US"/>
              </a:p>
            </p:txBody>
          </p:sp>
          <p:sp>
            <p:nvSpPr>
              <p:cNvPr id="290909" name="椭圆 290908"/>
              <p:cNvSpPr/>
              <p:nvPr/>
            </p:nvSpPr>
            <p:spPr>
              <a:xfrm>
                <a:off x="4308" y="3272"/>
                <a:ext cx="63" cy="73"/>
              </a:xfrm>
              <a:prstGeom prst="ellipse">
                <a:avLst/>
              </a:prstGeom>
              <a:solidFill>
                <a:srgbClr val="FF0000"/>
              </a:solidFill>
              <a:ln w="9525" cap="flat" cmpd="sng">
                <a:solidFill>
                  <a:srgbClr val="000000"/>
                </a:solidFill>
                <a:prstDash val="solid"/>
                <a:headEnd type="none" w="med" len="med"/>
                <a:tailEnd type="none" w="med" len="med"/>
              </a:ln>
            </p:spPr>
            <p:txBody>
              <a:bodyPr/>
              <a:lstStyle/>
              <a:p>
                <a:endParaRPr lang="zh-CN" altLang="en-US"/>
              </a:p>
            </p:txBody>
          </p:sp>
          <p:sp>
            <p:nvSpPr>
              <p:cNvPr id="290910" name="文本框 290909"/>
              <p:cNvSpPr txBox="1"/>
              <p:nvPr/>
            </p:nvSpPr>
            <p:spPr>
              <a:xfrm>
                <a:off x="4470" y="3159"/>
                <a:ext cx="418" cy="333"/>
              </a:xfrm>
              <a:prstGeom prst="rect">
                <a:avLst/>
              </a:prstGeom>
              <a:noFill/>
              <a:ln w="9525">
                <a:noFill/>
              </a:ln>
            </p:spPr>
            <p:txBody>
              <a:bodyPr/>
              <a:lstStyle/>
              <a:p>
                <a:pPr algn="just" eaLnBrk="0" hangingPunct="0"/>
                <a:r>
                  <a:rPr lang="en-US" altLang="zh-CN" b="1" i="1">
                    <a:latin typeface="Times New Roman" panose="02020603050405020304" pitchFamily="18" charset="0"/>
                  </a:rPr>
                  <a:t>U</a:t>
                </a:r>
                <a:r>
                  <a:rPr lang="en-US" altLang="zh-CN" b="1" baseline="-25000">
                    <a:latin typeface="Times New Roman" panose="02020603050405020304" pitchFamily="18" charset="0"/>
                  </a:rPr>
                  <a:t>21</a:t>
                </a:r>
              </a:p>
            </p:txBody>
          </p:sp>
          <p:sp>
            <p:nvSpPr>
              <p:cNvPr id="290911" name="文本框 290910"/>
              <p:cNvSpPr txBox="1"/>
              <p:nvPr/>
            </p:nvSpPr>
            <p:spPr>
              <a:xfrm>
                <a:off x="3730" y="3856"/>
                <a:ext cx="418" cy="320"/>
              </a:xfrm>
              <a:prstGeom prst="rect">
                <a:avLst/>
              </a:prstGeom>
              <a:noFill/>
              <a:ln w="9525">
                <a:noFill/>
              </a:ln>
            </p:spPr>
            <p:txBody>
              <a:bodyPr/>
              <a:lstStyle/>
              <a:p>
                <a:pPr algn="just" eaLnBrk="0" hangingPunct="0"/>
                <a:r>
                  <a:rPr lang="en-US" altLang="zh-CN" b="1" i="1">
                    <a:latin typeface="Times New Roman" panose="02020603050405020304" pitchFamily="18" charset="0"/>
                  </a:rPr>
                  <a:t>U</a:t>
                </a:r>
                <a:r>
                  <a:rPr lang="en-US" altLang="zh-CN" b="1" baseline="-25000">
                    <a:latin typeface="Times New Roman" panose="02020603050405020304" pitchFamily="18" charset="0"/>
                  </a:rPr>
                  <a:t>12</a:t>
                </a:r>
              </a:p>
            </p:txBody>
          </p:sp>
          <p:sp>
            <p:nvSpPr>
              <p:cNvPr id="290912" name="文本框 290911"/>
              <p:cNvSpPr txBox="1"/>
              <p:nvPr/>
            </p:nvSpPr>
            <p:spPr>
              <a:xfrm>
                <a:off x="2886" y="3163"/>
                <a:ext cx="418" cy="321"/>
              </a:xfrm>
              <a:prstGeom prst="rect">
                <a:avLst/>
              </a:prstGeom>
              <a:noFill/>
              <a:ln w="9525">
                <a:noFill/>
              </a:ln>
            </p:spPr>
            <p:txBody>
              <a:bodyPr/>
              <a:lstStyle/>
              <a:p>
                <a:pPr algn="just" eaLnBrk="0" hangingPunct="0"/>
                <a:r>
                  <a:rPr lang="en-US" altLang="zh-CN" b="1" i="1">
                    <a:latin typeface="Times New Roman" panose="02020603050405020304" pitchFamily="18" charset="0"/>
                  </a:rPr>
                  <a:t>U</a:t>
                </a:r>
                <a:r>
                  <a:rPr lang="en-US" altLang="zh-CN" b="1" baseline="-25000">
                    <a:latin typeface="Times New Roman" panose="02020603050405020304" pitchFamily="18" charset="0"/>
                  </a:rPr>
                  <a:t>22</a:t>
                </a:r>
              </a:p>
            </p:txBody>
          </p:sp>
        </p:grpSp>
      </p:grpSp>
      <p:grpSp>
        <p:nvGrpSpPr>
          <p:cNvPr id="290913" name="组合 290912"/>
          <p:cNvGrpSpPr/>
          <p:nvPr/>
        </p:nvGrpSpPr>
        <p:grpSpPr>
          <a:xfrm>
            <a:off x="5175250" y="4265613"/>
            <a:ext cx="779463" cy="1465262"/>
            <a:chOff x="3368" y="2675"/>
            <a:chExt cx="491" cy="923"/>
          </a:xfrm>
        </p:grpSpPr>
        <p:sp>
          <p:nvSpPr>
            <p:cNvPr id="290914" name="椭圆 290913"/>
            <p:cNvSpPr/>
            <p:nvPr/>
          </p:nvSpPr>
          <p:spPr>
            <a:xfrm rot="2292555">
              <a:off x="3368" y="2675"/>
              <a:ext cx="491" cy="923"/>
            </a:xfrm>
            <a:prstGeom prst="ellipse">
              <a:avLst/>
            </a:prstGeom>
            <a:noFill/>
            <a:ln w="38100" cap="flat" cmpd="sng">
              <a:solidFill>
                <a:schemeClr val="accent2"/>
              </a:solidFill>
              <a:prstDash val="sysDot"/>
              <a:headEnd type="none" w="med" len="med"/>
              <a:tailEnd type="none" w="med" len="med"/>
            </a:ln>
          </p:spPr>
          <p:txBody>
            <a:bodyPr/>
            <a:lstStyle/>
            <a:p>
              <a:endParaRPr lang="zh-CN" altLang="en-US"/>
            </a:p>
          </p:txBody>
        </p:sp>
        <p:sp>
          <p:nvSpPr>
            <p:cNvPr id="290915" name="直接连接符 290914"/>
            <p:cNvSpPr/>
            <p:nvPr/>
          </p:nvSpPr>
          <p:spPr>
            <a:xfrm flipH="1">
              <a:off x="3724" y="3237"/>
              <a:ext cx="106" cy="140"/>
            </a:xfrm>
            <a:prstGeom prst="line">
              <a:avLst/>
            </a:prstGeom>
            <a:ln w="38100" cap="flat" cmpd="sng">
              <a:solidFill>
                <a:srgbClr val="FF0000"/>
              </a:solidFill>
              <a:prstDash val="solid"/>
              <a:headEnd type="none" w="med" len="med"/>
              <a:tailEnd type="triangle" w="sm" len="lg"/>
            </a:ln>
          </p:spPr>
        </p:sp>
      </p:grpSp>
      <p:grpSp>
        <p:nvGrpSpPr>
          <p:cNvPr id="290916" name="组合 290915"/>
          <p:cNvGrpSpPr/>
          <p:nvPr/>
        </p:nvGrpSpPr>
        <p:grpSpPr>
          <a:xfrm>
            <a:off x="5857875" y="4816475"/>
            <a:ext cx="752475" cy="1455738"/>
            <a:chOff x="3822" y="3034"/>
            <a:chExt cx="474" cy="917"/>
          </a:xfrm>
        </p:grpSpPr>
        <p:sp>
          <p:nvSpPr>
            <p:cNvPr id="290917" name="椭圆 290916"/>
            <p:cNvSpPr/>
            <p:nvPr/>
          </p:nvSpPr>
          <p:spPr>
            <a:xfrm rot="2292555">
              <a:off x="3857" y="3034"/>
              <a:ext cx="439" cy="917"/>
            </a:xfrm>
            <a:prstGeom prst="ellipse">
              <a:avLst/>
            </a:prstGeom>
            <a:noFill/>
            <a:ln w="38100" cap="flat" cmpd="sng">
              <a:solidFill>
                <a:schemeClr val="accent2"/>
              </a:solidFill>
              <a:prstDash val="sysDot"/>
              <a:headEnd type="none" w="med" len="med"/>
              <a:tailEnd type="none" w="med" len="med"/>
            </a:ln>
          </p:spPr>
          <p:txBody>
            <a:bodyPr/>
            <a:lstStyle/>
            <a:p>
              <a:endParaRPr lang="zh-CN" altLang="en-US"/>
            </a:p>
          </p:txBody>
        </p:sp>
        <p:sp>
          <p:nvSpPr>
            <p:cNvPr id="290918" name="直接连接符 290917"/>
            <p:cNvSpPr/>
            <p:nvPr/>
          </p:nvSpPr>
          <p:spPr>
            <a:xfrm flipH="1">
              <a:off x="3822" y="3296"/>
              <a:ext cx="116" cy="147"/>
            </a:xfrm>
            <a:prstGeom prst="line">
              <a:avLst/>
            </a:prstGeom>
            <a:ln w="38100" cap="flat" cmpd="sng">
              <a:solidFill>
                <a:srgbClr val="FF0000"/>
              </a:solidFill>
              <a:prstDash val="solid"/>
              <a:headEnd type="none" w="med" len="med"/>
              <a:tailEnd type="triangle" w="sm" len="lg"/>
            </a:ln>
          </p:spPr>
        </p:sp>
      </p:grpSp>
      <p:sp>
        <p:nvSpPr>
          <p:cNvPr id="290919" name="文本框 290918"/>
          <p:cNvSpPr txBox="1"/>
          <p:nvPr/>
        </p:nvSpPr>
        <p:spPr>
          <a:xfrm>
            <a:off x="7735888" y="5133975"/>
            <a:ext cx="782637" cy="519113"/>
          </a:xfrm>
          <a:prstGeom prst="rect">
            <a:avLst/>
          </a:prstGeom>
          <a:solidFill>
            <a:srgbClr val="CCFFFF">
              <a:alpha val="50000"/>
            </a:srgbClr>
          </a:solidFill>
          <a:ln w="9525">
            <a:noFill/>
          </a:ln>
        </p:spPr>
        <p:txBody>
          <a:bodyPr wrap="none" anchor="t" anchorCtr="0">
            <a:spAutoFit/>
          </a:bodyPr>
          <a:lstStyle/>
          <a:p>
            <a:r>
              <a:rPr lang="en-US" altLang="zh-CN" sz="2800" b="1" i="1">
                <a:solidFill>
                  <a:srgbClr val="FF0066"/>
                </a:solidFill>
                <a:latin typeface="Times New Roman" panose="02020603050405020304" pitchFamily="18" charset="0"/>
              </a:rPr>
              <a:t>P</a:t>
            </a:r>
            <a:r>
              <a:rPr lang="en-US" altLang="zh-CN" sz="2800" b="1">
                <a:solidFill>
                  <a:srgbClr val="FF0066"/>
                </a:solidFill>
                <a:latin typeface="Times New Roman" panose="02020603050405020304" pitchFamily="18" charset="0"/>
              </a:rPr>
              <a:t>=1</a:t>
            </a:r>
          </a:p>
        </p:txBody>
      </p:sp>
      <p:sp>
        <p:nvSpPr>
          <p:cNvPr id="290920" name="矩形 290919"/>
          <p:cNvSpPr/>
          <p:nvPr/>
        </p:nvSpPr>
        <p:spPr>
          <a:xfrm>
            <a:off x="1485900" y="5791200"/>
            <a:ext cx="506413" cy="457200"/>
          </a:xfrm>
          <a:prstGeom prst="rect">
            <a:avLst/>
          </a:prstGeom>
          <a:noFill/>
          <a:ln w="9525">
            <a:noFill/>
          </a:ln>
        </p:spPr>
        <p:txBody>
          <a:bodyPr wrap="none" anchor="t" anchorCtr="0">
            <a:spAutoFit/>
          </a:bodyPr>
          <a:lstStyle/>
          <a:p>
            <a:pPr algn="ctr"/>
            <a:r>
              <a:rPr lang="en-US" altLang="zh-CN" b="1" i="1">
                <a:solidFill>
                  <a:schemeClr val="accent2"/>
                </a:solidFill>
                <a:latin typeface="Times New Roman" panose="02020603050405020304" pitchFamily="18" charset="0"/>
              </a:rPr>
              <a:t>U</a:t>
            </a:r>
            <a:r>
              <a:rPr lang="en-US" altLang="zh-CN" b="1" baseline="-25000">
                <a:solidFill>
                  <a:schemeClr val="accent2"/>
                </a:solidFill>
                <a:latin typeface="Times New Roman" panose="02020603050405020304" pitchFamily="18" charset="0"/>
              </a:rPr>
              <a:t>1</a:t>
            </a:r>
          </a:p>
        </p:txBody>
      </p:sp>
      <p:sp>
        <p:nvSpPr>
          <p:cNvPr id="290921" name="矩形 290920"/>
          <p:cNvSpPr/>
          <p:nvPr/>
        </p:nvSpPr>
        <p:spPr>
          <a:xfrm>
            <a:off x="2528888" y="5829300"/>
            <a:ext cx="506412" cy="457200"/>
          </a:xfrm>
          <a:prstGeom prst="rect">
            <a:avLst/>
          </a:prstGeom>
          <a:noFill/>
          <a:ln w="9525">
            <a:noFill/>
          </a:ln>
        </p:spPr>
        <p:txBody>
          <a:bodyPr wrap="none" anchor="t" anchorCtr="0">
            <a:spAutoFit/>
          </a:bodyPr>
          <a:lstStyle/>
          <a:p>
            <a:pPr algn="ctr" eaLnBrk="0" hangingPunct="0"/>
            <a:r>
              <a:rPr lang="en-US" altLang="zh-CN" b="1" i="1">
                <a:solidFill>
                  <a:schemeClr val="accent2"/>
                </a:solidFill>
                <a:latin typeface="Times New Roman" panose="02020603050405020304" pitchFamily="18" charset="0"/>
              </a:rPr>
              <a:t>U</a:t>
            </a:r>
            <a:r>
              <a:rPr lang="en-US" altLang="zh-CN" b="1" baseline="-25000">
                <a:solidFill>
                  <a:schemeClr val="accent2"/>
                </a:solidFill>
                <a:latin typeface="Times New Roman" panose="02020603050405020304" pitchFamily="18" charset="0"/>
              </a:rPr>
              <a:t>2</a:t>
            </a:r>
          </a:p>
        </p:txBody>
      </p:sp>
      <p:sp>
        <p:nvSpPr>
          <p:cNvPr id="290922" name="直接连接符 290921"/>
          <p:cNvSpPr/>
          <p:nvPr/>
        </p:nvSpPr>
        <p:spPr>
          <a:xfrm>
            <a:off x="1620838" y="5830888"/>
            <a:ext cx="1809750" cy="0"/>
          </a:xfrm>
          <a:prstGeom prst="line">
            <a:avLst/>
          </a:prstGeom>
          <a:ln w="38100" cap="flat" cmpd="sng">
            <a:solidFill>
              <a:srgbClr val="CC6600"/>
            </a:solidFill>
            <a:prstDash val="solid"/>
            <a:headEnd type="none" w="med" len="med"/>
            <a:tailEnd type="none" w="med" len="med"/>
          </a:ln>
        </p:spPr>
      </p:sp>
      <p:grpSp>
        <p:nvGrpSpPr>
          <p:cNvPr id="290923" name="组合 290922"/>
          <p:cNvGrpSpPr/>
          <p:nvPr/>
        </p:nvGrpSpPr>
        <p:grpSpPr>
          <a:xfrm>
            <a:off x="1981200" y="5829300"/>
            <a:ext cx="88900" cy="374650"/>
            <a:chOff x="1080" y="3888"/>
            <a:chExt cx="56" cy="236"/>
          </a:xfrm>
        </p:grpSpPr>
        <p:sp>
          <p:nvSpPr>
            <p:cNvPr id="290924" name="直接连接符 290923"/>
            <p:cNvSpPr/>
            <p:nvPr/>
          </p:nvSpPr>
          <p:spPr>
            <a:xfrm>
              <a:off x="1116" y="3888"/>
              <a:ext cx="0" cy="204"/>
            </a:xfrm>
            <a:prstGeom prst="line">
              <a:avLst/>
            </a:prstGeom>
            <a:ln w="38100" cap="flat" cmpd="sng">
              <a:solidFill>
                <a:srgbClr val="CC6600"/>
              </a:solidFill>
              <a:prstDash val="solid"/>
              <a:headEnd type="none" w="med" len="med"/>
              <a:tailEnd type="none" w="med" len="med"/>
            </a:ln>
          </p:spPr>
        </p:sp>
        <p:sp>
          <p:nvSpPr>
            <p:cNvPr id="290925" name="椭圆 290924"/>
            <p:cNvSpPr/>
            <p:nvPr/>
          </p:nvSpPr>
          <p:spPr>
            <a:xfrm>
              <a:off x="1080" y="4068"/>
              <a:ext cx="56" cy="56"/>
            </a:xfrm>
            <a:prstGeom prst="ellipse">
              <a:avLst/>
            </a:prstGeom>
            <a:solidFill>
              <a:schemeClr val="bg1"/>
            </a:solidFill>
            <a:ln w="9525" cap="flat" cmpd="sng">
              <a:solidFill>
                <a:srgbClr val="CC6600"/>
              </a:solidFill>
              <a:prstDash val="solid"/>
              <a:headEnd type="none" w="med" len="med"/>
              <a:tailEnd type="none" w="med" len="med"/>
            </a:ln>
          </p:spPr>
          <p:txBody>
            <a:bodyPr/>
            <a:lstStyle/>
            <a:p>
              <a:endParaRPr lang="zh-CN" altLang="en-US"/>
            </a:p>
          </p:txBody>
        </p:sp>
      </p:grpSp>
      <p:grpSp>
        <p:nvGrpSpPr>
          <p:cNvPr id="290926" name="组合 290925"/>
          <p:cNvGrpSpPr/>
          <p:nvPr/>
        </p:nvGrpSpPr>
        <p:grpSpPr>
          <a:xfrm>
            <a:off x="2495550" y="5524500"/>
            <a:ext cx="88900" cy="679450"/>
            <a:chOff x="1404" y="3696"/>
            <a:chExt cx="56" cy="428"/>
          </a:xfrm>
        </p:grpSpPr>
        <p:sp>
          <p:nvSpPr>
            <p:cNvPr id="290927" name="直接连接符 290926"/>
            <p:cNvSpPr/>
            <p:nvPr/>
          </p:nvSpPr>
          <p:spPr>
            <a:xfrm>
              <a:off x="1440" y="3696"/>
              <a:ext cx="0" cy="408"/>
            </a:xfrm>
            <a:prstGeom prst="line">
              <a:avLst/>
            </a:prstGeom>
            <a:ln w="38100" cap="flat" cmpd="sng">
              <a:solidFill>
                <a:srgbClr val="CC6600"/>
              </a:solidFill>
              <a:prstDash val="solid"/>
              <a:headEnd type="none" w="med" len="med"/>
              <a:tailEnd type="none" w="med" len="med"/>
            </a:ln>
          </p:spPr>
        </p:sp>
        <p:sp>
          <p:nvSpPr>
            <p:cNvPr id="290928" name="椭圆 290927"/>
            <p:cNvSpPr/>
            <p:nvPr/>
          </p:nvSpPr>
          <p:spPr>
            <a:xfrm>
              <a:off x="1404" y="4068"/>
              <a:ext cx="56" cy="56"/>
            </a:xfrm>
            <a:prstGeom prst="ellipse">
              <a:avLst/>
            </a:prstGeom>
            <a:solidFill>
              <a:schemeClr val="bg1"/>
            </a:solidFill>
            <a:ln w="9525" cap="flat" cmpd="sng">
              <a:solidFill>
                <a:srgbClr val="CC6600"/>
              </a:solidFill>
              <a:prstDash val="solid"/>
              <a:headEnd type="none" w="med" len="med"/>
              <a:tailEnd type="none" w="med" len="med"/>
            </a:ln>
          </p:spPr>
          <p:txBody>
            <a:bodyPr/>
            <a:lstStyle/>
            <a:p>
              <a:endParaRPr lang="zh-CN" altLang="en-US"/>
            </a:p>
          </p:txBody>
        </p:sp>
      </p:grpSp>
      <p:grpSp>
        <p:nvGrpSpPr>
          <p:cNvPr id="290929" name="组合 290928"/>
          <p:cNvGrpSpPr/>
          <p:nvPr/>
        </p:nvGrpSpPr>
        <p:grpSpPr>
          <a:xfrm>
            <a:off x="935038" y="3835400"/>
            <a:ext cx="3198812" cy="2030413"/>
            <a:chOff x="589" y="2416"/>
            <a:chExt cx="2015" cy="1279"/>
          </a:xfrm>
        </p:grpSpPr>
        <p:sp>
          <p:nvSpPr>
            <p:cNvPr id="290930" name="直接连接符 290929"/>
            <p:cNvSpPr/>
            <p:nvPr/>
          </p:nvSpPr>
          <p:spPr>
            <a:xfrm>
              <a:off x="1902" y="2570"/>
              <a:ext cx="0" cy="548"/>
            </a:xfrm>
            <a:prstGeom prst="line">
              <a:avLst/>
            </a:prstGeom>
            <a:ln w="38100" cap="flat" cmpd="sng">
              <a:solidFill>
                <a:srgbClr val="CC6600"/>
              </a:solidFill>
              <a:prstDash val="solid"/>
              <a:headEnd type="none" w="med" len="med"/>
              <a:tailEnd type="none" w="med" len="med"/>
            </a:ln>
          </p:spPr>
        </p:sp>
        <p:sp>
          <p:nvSpPr>
            <p:cNvPr id="290931" name="直接连接符 290930"/>
            <p:cNvSpPr/>
            <p:nvPr/>
          </p:nvSpPr>
          <p:spPr>
            <a:xfrm>
              <a:off x="1902" y="3106"/>
              <a:ext cx="136" cy="164"/>
            </a:xfrm>
            <a:prstGeom prst="line">
              <a:avLst/>
            </a:prstGeom>
            <a:ln w="38100" cap="flat" cmpd="sng">
              <a:solidFill>
                <a:srgbClr val="CC6600"/>
              </a:solidFill>
              <a:prstDash val="solid"/>
              <a:headEnd type="none" w="med" len="med"/>
              <a:tailEnd type="none" w="med" len="med"/>
            </a:ln>
          </p:spPr>
        </p:sp>
        <p:sp>
          <p:nvSpPr>
            <p:cNvPr id="290932" name="直接连接符 290931"/>
            <p:cNvSpPr/>
            <p:nvPr/>
          </p:nvSpPr>
          <p:spPr>
            <a:xfrm flipH="1">
              <a:off x="1902" y="2416"/>
              <a:ext cx="185" cy="164"/>
            </a:xfrm>
            <a:prstGeom prst="line">
              <a:avLst/>
            </a:prstGeom>
            <a:ln w="38100" cap="flat" cmpd="sng">
              <a:solidFill>
                <a:srgbClr val="CC6600"/>
              </a:solidFill>
              <a:prstDash val="solid"/>
              <a:headEnd type="none" w="med" len="med"/>
              <a:tailEnd type="none" w="med" len="med"/>
            </a:ln>
          </p:spPr>
        </p:sp>
        <p:sp>
          <p:nvSpPr>
            <p:cNvPr id="290933" name="直接连接符 290932"/>
            <p:cNvSpPr/>
            <p:nvPr/>
          </p:nvSpPr>
          <p:spPr>
            <a:xfrm>
              <a:off x="2096" y="2416"/>
              <a:ext cx="185" cy="164"/>
            </a:xfrm>
            <a:prstGeom prst="line">
              <a:avLst/>
            </a:prstGeom>
            <a:ln w="38100" cap="flat" cmpd="sng">
              <a:solidFill>
                <a:srgbClr val="CC6600"/>
              </a:solidFill>
              <a:prstDash val="solid"/>
              <a:headEnd type="none" w="med" len="med"/>
              <a:tailEnd type="none" w="med" len="med"/>
            </a:ln>
          </p:spPr>
        </p:sp>
        <p:sp>
          <p:nvSpPr>
            <p:cNvPr id="290934" name="直接连接符 290933"/>
            <p:cNvSpPr/>
            <p:nvPr/>
          </p:nvSpPr>
          <p:spPr>
            <a:xfrm>
              <a:off x="2287" y="2580"/>
              <a:ext cx="0" cy="529"/>
            </a:xfrm>
            <a:prstGeom prst="line">
              <a:avLst/>
            </a:prstGeom>
            <a:ln w="38100" cap="flat" cmpd="sng">
              <a:solidFill>
                <a:srgbClr val="CC6600"/>
              </a:solidFill>
              <a:prstDash val="solid"/>
              <a:headEnd type="none" w="med" len="med"/>
              <a:tailEnd type="none" w="med" len="med"/>
            </a:ln>
          </p:spPr>
        </p:sp>
        <p:sp>
          <p:nvSpPr>
            <p:cNvPr id="290935" name="直接连接符 290934"/>
            <p:cNvSpPr/>
            <p:nvPr/>
          </p:nvSpPr>
          <p:spPr>
            <a:xfrm flipH="1">
              <a:off x="2153" y="3101"/>
              <a:ext cx="126" cy="163"/>
            </a:xfrm>
            <a:prstGeom prst="line">
              <a:avLst/>
            </a:prstGeom>
            <a:ln w="38100" cap="flat" cmpd="sng">
              <a:solidFill>
                <a:srgbClr val="CC6600"/>
              </a:solidFill>
              <a:prstDash val="solid"/>
              <a:headEnd type="none" w="med" len="med"/>
              <a:tailEnd type="none" w="med" len="med"/>
            </a:ln>
          </p:spPr>
        </p:sp>
        <p:sp>
          <p:nvSpPr>
            <p:cNvPr id="290936" name="直接连接符 290935"/>
            <p:cNvSpPr/>
            <p:nvPr/>
          </p:nvSpPr>
          <p:spPr>
            <a:xfrm>
              <a:off x="998" y="3291"/>
              <a:ext cx="0" cy="404"/>
            </a:xfrm>
            <a:prstGeom prst="line">
              <a:avLst/>
            </a:prstGeom>
            <a:ln w="38100" cap="flat" cmpd="sng">
              <a:solidFill>
                <a:srgbClr val="CC6600"/>
              </a:solidFill>
              <a:prstDash val="solid"/>
              <a:headEnd type="none" w="med" len="med"/>
              <a:tailEnd type="none" w="med" len="med"/>
            </a:ln>
          </p:spPr>
        </p:sp>
        <p:sp>
          <p:nvSpPr>
            <p:cNvPr id="290937" name="直接连接符 290936"/>
            <p:cNvSpPr/>
            <p:nvPr/>
          </p:nvSpPr>
          <p:spPr>
            <a:xfrm>
              <a:off x="1105" y="3291"/>
              <a:ext cx="0" cy="210"/>
            </a:xfrm>
            <a:prstGeom prst="line">
              <a:avLst/>
            </a:prstGeom>
            <a:ln w="38100" cap="flat" cmpd="sng">
              <a:solidFill>
                <a:srgbClr val="CC6600"/>
              </a:solidFill>
              <a:prstDash val="solid"/>
              <a:headEnd type="none" w="med" len="med"/>
              <a:tailEnd type="none" w="med" len="med"/>
            </a:ln>
          </p:spPr>
        </p:sp>
        <p:sp>
          <p:nvSpPr>
            <p:cNvPr id="290938" name="直接连接符 290937"/>
            <p:cNvSpPr/>
            <p:nvPr/>
          </p:nvSpPr>
          <p:spPr>
            <a:xfrm>
              <a:off x="1117" y="3493"/>
              <a:ext cx="924" cy="0"/>
            </a:xfrm>
            <a:prstGeom prst="line">
              <a:avLst/>
            </a:prstGeom>
            <a:ln w="38100" cap="flat" cmpd="sng">
              <a:solidFill>
                <a:srgbClr val="CC6600"/>
              </a:solidFill>
              <a:prstDash val="solid"/>
              <a:headEnd type="none" w="med" len="med"/>
              <a:tailEnd type="none" w="med" len="med"/>
            </a:ln>
          </p:spPr>
        </p:sp>
        <p:grpSp>
          <p:nvGrpSpPr>
            <p:cNvPr id="290939" name="组合 290938"/>
            <p:cNvGrpSpPr/>
            <p:nvPr/>
          </p:nvGrpSpPr>
          <p:grpSpPr>
            <a:xfrm>
              <a:off x="862" y="2445"/>
              <a:ext cx="379" cy="866"/>
              <a:chOff x="2670" y="3015"/>
              <a:chExt cx="585" cy="1350"/>
            </a:xfrm>
          </p:grpSpPr>
          <p:sp>
            <p:nvSpPr>
              <p:cNvPr id="290940" name="直接连接符 290939"/>
              <p:cNvSpPr/>
              <p:nvPr/>
            </p:nvSpPr>
            <p:spPr>
              <a:xfrm>
                <a:off x="2670" y="3255"/>
                <a:ext cx="0" cy="855"/>
              </a:xfrm>
              <a:prstGeom prst="line">
                <a:avLst/>
              </a:prstGeom>
              <a:ln w="38100" cap="flat" cmpd="sng">
                <a:solidFill>
                  <a:srgbClr val="CC6600"/>
                </a:solidFill>
                <a:prstDash val="solid"/>
                <a:headEnd type="none" w="med" len="med"/>
                <a:tailEnd type="none" w="med" len="med"/>
              </a:ln>
            </p:spPr>
          </p:sp>
          <p:sp>
            <p:nvSpPr>
              <p:cNvPr id="290941" name="直接连接符 290940"/>
              <p:cNvSpPr/>
              <p:nvPr/>
            </p:nvSpPr>
            <p:spPr>
              <a:xfrm>
                <a:off x="2670" y="4110"/>
                <a:ext cx="210" cy="255"/>
              </a:xfrm>
              <a:prstGeom prst="line">
                <a:avLst/>
              </a:prstGeom>
              <a:ln w="38100" cap="flat" cmpd="sng">
                <a:solidFill>
                  <a:srgbClr val="CC6600"/>
                </a:solidFill>
                <a:prstDash val="solid"/>
                <a:headEnd type="none" w="med" len="med"/>
                <a:tailEnd type="none" w="med" len="med"/>
              </a:ln>
            </p:spPr>
          </p:sp>
          <p:sp>
            <p:nvSpPr>
              <p:cNvPr id="290942" name="直接连接符 290941"/>
              <p:cNvSpPr/>
              <p:nvPr/>
            </p:nvSpPr>
            <p:spPr>
              <a:xfrm flipH="1">
                <a:off x="2670" y="3015"/>
                <a:ext cx="285" cy="255"/>
              </a:xfrm>
              <a:prstGeom prst="line">
                <a:avLst/>
              </a:prstGeom>
              <a:ln w="38100" cap="flat" cmpd="sng">
                <a:solidFill>
                  <a:srgbClr val="CC6600"/>
                </a:solidFill>
                <a:prstDash val="solid"/>
                <a:headEnd type="none" w="med" len="med"/>
                <a:tailEnd type="none" w="med" len="med"/>
              </a:ln>
            </p:spPr>
          </p:sp>
          <p:sp>
            <p:nvSpPr>
              <p:cNvPr id="290943" name="直接连接符 290942"/>
              <p:cNvSpPr/>
              <p:nvPr/>
            </p:nvSpPr>
            <p:spPr>
              <a:xfrm>
                <a:off x="2970" y="3015"/>
                <a:ext cx="285" cy="255"/>
              </a:xfrm>
              <a:prstGeom prst="line">
                <a:avLst/>
              </a:prstGeom>
              <a:ln w="38100" cap="flat" cmpd="sng">
                <a:solidFill>
                  <a:srgbClr val="CC6600"/>
                </a:solidFill>
                <a:prstDash val="solid"/>
                <a:headEnd type="none" w="med" len="med"/>
                <a:tailEnd type="none" w="med" len="med"/>
              </a:ln>
            </p:spPr>
          </p:sp>
          <p:sp>
            <p:nvSpPr>
              <p:cNvPr id="290944" name="直接连接符 290943"/>
              <p:cNvSpPr/>
              <p:nvPr/>
            </p:nvSpPr>
            <p:spPr>
              <a:xfrm>
                <a:off x="3240" y="3270"/>
                <a:ext cx="0" cy="825"/>
              </a:xfrm>
              <a:prstGeom prst="line">
                <a:avLst/>
              </a:prstGeom>
              <a:ln w="38100" cap="flat" cmpd="sng">
                <a:solidFill>
                  <a:srgbClr val="CC6600"/>
                </a:solidFill>
                <a:prstDash val="solid"/>
                <a:headEnd type="none" w="med" len="med"/>
                <a:tailEnd type="none" w="med" len="med"/>
              </a:ln>
            </p:spPr>
          </p:sp>
          <p:sp>
            <p:nvSpPr>
              <p:cNvPr id="290945" name="直接连接符 290944"/>
              <p:cNvSpPr/>
              <p:nvPr/>
            </p:nvSpPr>
            <p:spPr>
              <a:xfrm flipH="1">
                <a:off x="3045" y="4095"/>
                <a:ext cx="195" cy="255"/>
              </a:xfrm>
              <a:prstGeom prst="line">
                <a:avLst/>
              </a:prstGeom>
              <a:ln w="38100" cap="flat" cmpd="sng">
                <a:solidFill>
                  <a:srgbClr val="CC6600"/>
                </a:solidFill>
                <a:prstDash val="solid"/>
                <a:headEnd type="none" w="med" len="med"/>
                <a:tailEnd type="none" w="med" len="med"/>
              </a:ln>
            </p:spPr>
          </p:sp>
        </p:grpSp>
        <p:sp>
          <p:nvSpPr>
            <p:cNvPr id="290946" name="直接连接符 290945"/>
            <p:cNvSpPr/>
            <p:nvPr/>
          </p:nvSpPr>
          <p:spPr>
            <a:xfrm>
              <a:off x="2041" y="3272"/>
              <a:ext cx="0" cy="221"/>
            </a:xfrm>
            <a:prstGeom prst="line">
              <a:avLst/>
            </a:prstGeom>
            <a:ln w="38100" cap="flat" cmpd="sng">
              <a:solidFill>
                <a:srgbClr val="CC6600"/>
              </a:solidFill>
              <a:prstDash val="solid"/>
              <a:headEnd type="none" w="med" len="med"/>
              <a:tailEnd type="none" w="med" len="med"/>
            </a:ln>
          </p:spPr>
        </p:sp>
        <p:sp>
          <p:nvSpPr>
            <p:cNvPr id="290947" name="直接连接符 290946"/>
            <p:cNvSpPr/>
            <p:nvPr/>
          </p:nvSpPr>
          <p:spPr>
            <a:xfrm>
              <a:off x="2157" y="3262"/>
              <a:ext cx="0" cy="394"/>
            </a:xfrm>
            <a:prstGeom prst="line">
              <a:avLst/>
            </a:prstGeom>
            <a:ln w="38100" cap="flat" cmpd="sng">
              <a:solidFill>
                <a:srgbClr val="CC6600"/>
              </a:solidFill>
              <a:prstDash val="solid"/>
              <a:headEnd type="none" w="med" len="med"/>
              <a:tailEnd type="none" w="med" len="med"/>
            </a:ln>
          </p:spPr>
        </p:sp>
        <p:sp>
          <p:nvSpPr>
            <p:cNvPr id="290948" name="椭圆 290947"/>
            <p:cNvSpPr/>
            <p:nvPr/>
          </p:nvSpPr>
          <p:spPr>
            <a:xfrm>
              <a:off x="2145" y="3638"/>
              <a:ext cx="46" cy="53"/>
            </a:xfrm>
            <a:prstGeom prst="ellipse">
              <a:avLst/>
            </a:prstGeom>
            <a:solidFill>
              <a:schemeClr val="accent1"/>
            </a:solidFill>
            <a:ln w="38100" cap="flat" cmpd="sng">
              <a:solidFill>
                <a:srgbClr val="CC6600"/>
              </a:solidFill>
              <a:prstDash val="solid"/>
              <a:headEnd type="none" w="med" len="med"/>
              <a:tailEnd type="none" w="med" len="med"/>
            </a:ln>
          </p:spPr>
          <p:txBody>
            <a:bodyPr/>
            <a:lstStyle/>
            <a:p>
              <a:endParaRPr lang="zh-CN" altLang="en-US"/>
            </a:p>
          </p:txBody>
        </p:sp>
        <p:sp>
          <p:nvSpPr>
            <p:cNvPr id="290949" name="椭圆 290948"/>
            <p:cNvSpPr/>
            <p:nvPr/>
          </p:nvSpPr>
          <p:spPr>
            <a:xfrm>
              <a:off x="979" y="3652"/>
              <a:ext cx="46" cy="27"/>
            </a:xfrm>
            <a:prstGeom prst="ellipse">
              <a:avLst/>
            </a:prstGeom>
            <a:solidFill>
              <a:schemeClr val="accent1"/>
            </a:solidFill>
            <a:ln w="38100" cap="flat" cmpd="sng">
              <a:solidFill>
                <a:srgbClr val="CC6600"/>
              </a:solidFill>
              <a:prstDash val="solid"/>
              <a:headEnd type="none" w="med" len="med"/>
              <a:tailEnd type="none" w="med" len="med"/>
            </a:ln>
          </p:spPr>
          <p:txBody>
            <a:bodyPr/>
            <a:lstStyle/>
            <a:p>
              <a:endParaRPr lang="zh-CN" altLang="en-US"/>
            </a:p>
          </p:txBody>
        </p:sp>
        <p:sp>
          <p:nvSpPr>
            <p:cNvPr id="290950" name="直接连接符 290949"/>
            <p:cNvSpPr/>
            <p:nvPr/>
          </p:nvSpPr>
          <p:spPr>
            <a:xfrm flipH="1">
              <a:off x="1224" y="2839"/>
              <a:ext cx="9" cy="130"/>
            </a:xfrm>
            <a:prstGeom prst="line">
              <a:avLst/>
            </a:prstGeom>
            <a:ln w="38100" cap="flat" cmpd="sng">
              <a:solidFill>
                <a:srgbClr val="339933"/>
              </a:solidFill>
              <a:prstDash val="solid"/>
              <a:headEnd type="none" w="med" len="med"/>
              <a:tailEnd type="triangle" w="sm" len="med"/>
            </a:ln>
          </p:spPr>
        </p:sp>
        <p:sp>
          <p:nvSpPr>
            <p:cNvPr id="290951" name="直接连接符 290950"/>
            <p:cNvSpPr/>
            <p:nvPr/>
          </p:nvSpPr>
          <p:spPr>
            <a:xfrm flipV="1">
              <a:off x="862" y="2811"/>
              <a:ext cx="0" cy="164"/>
            </a:xfrm>
            <a:prstGeom prst="line">
              <a:avLst/>
            </a:prstGeom>
            <a:ln w="38100" cap="flat" cmpd="sng">
              <a:solidFill>
                <a:srgbClr val="339933"/>
              </a:solidFill>
              <a:prstDash val="solid"/>
              <a:headEnd type="none" w="med" len="med"/>
              <a:tailEnd type="triangle" w="sm" len="med"/>
            </a:ln>
          </p:spPr>
        </p:sp>
        <p:sp>
          <p:nvSpPr>
            <p:cNvPr id="290952" name="直接连接符 290951"/>
            <p:cNvSpPr/>
            <p:nvPr/>
          </p:nvSpPr>
          <p:spPr>
            <a:xfrm flipH="1" flipV="1">
              <a:off x="2279" y="2805"/>
              <a:ext cx="10" cy="145"/>
            </a:xfrm>
            <a:prstGeom prst="line">
              <a:avLst/>
            </a:prstGeom>
            <a:ln w="38100" cap="flat" cmpd="sng">
              <a:solidFill>
                <a:srgbClr val="339933"/>
              </a:solidFill>
              <a:prstDash val="solid"/>
              <a:headEnd type="none" w="med" len="med"/>
              <a:tailEnd type="triangle" w="sm" len="med"/>
            </a:ln>
          </p:spPr>
        </p:sp>
        <p:sp>
          <p:nvSpPr>
            <p:cNvPr id="290953" name="直接连接符 290952"/>
            <p:cNvSpPr/>
            <p:nvPr/>
          </p:nvSpPr>
          <p:spPr>
            <a:xfrm>
              <a:off x="1905" y="2806"/>
              <a:ext cx="0" cy="163"/>
            </a:xfrm>
            <a:prstGeom prst="line">
              <a:avLst/>
            </a:prstGeom>
            <a:ln w="38100" cap="flat" cmpd="sng">
              <a:solidFill>
                <a:srgbClr val="339933"/>
              </a:solidFill>
              <a:prstDash val="solid"/>
              <a:headEnd type="none" w="med" len="med"/>
              <a:tailEnd type="triangle" w="sm" len="med"/>
            </a:ln>
          </p:spPr>
        </p:sp>
        <p:sp>
          <p:nvSpPr>
            <p:cNvPr id="290954" name="矩形 290953"/>
            <p:cNvSpPr/>
            <p:nvPr/>
          </p:nvSpPr>
          <p:spPr>
            <a:xfrm>
              <a:off x="589" y="3216"/>
              <a:ext cx="383" cy="288"/>
            </a:xfrm>
            <a:prstGeom prst="rect">
              <a:avLst/>
            </a:prstGeom>
            <a:noFill/>
            <a:ln w="9525">
              <a:noFill/>
            </a:ln>
          </p:spPr>
          <p:txBody>
            <a:bodyPr wrap="none" anchor="t" anchorCtr="0">
              <a:spAutoFit/>
            </a:bodyPr>
            <a:lstStyle/>
            <a:p>
              <a:pPr algn="ctr"/>
              <a:r>
                <a:rPr lang="en-US" altLang="zh-CN" b="1" i="1">
                  <a:latin typeface="Times New Roman" panose="02020603050405020304" pitchFamily="18" charset="0"/>
                </a:rPr>
                <a:t>U</a:t>
              </a:r>
              <a:r>
                <a:rPr lang="en-US" altLang="zh-CN" b="1" baseline="-25000">
                  <a:latin typeface="Times New Roman" panose="02020603050405020304" pitchFamily="18" charset="0"/>
                </a:rPr>
                <a:t>11</a:t>
              </a:r>
            </a:p>
          </p:txBody>
        </p:sp>
        <p:sp>
          <p:nvSpPr>
            <p:cNvPr id="290955" name="矩形 290954"/>
            <p:cNvSpPr/>
            <p:nvPr/>
          </p:nvSpPr>
          <p:spPr>
            <a:xfrm>
              <a:off x="1153" y="3180"/>
              <a:ext cx="383" cy="288"/>
            </a:xfrm>
            <a:prstGeom prst="rect">
              <a:avLst/>
            </a:prstGeom>
            <a:noFill/>
            <a:ln w="9525">
              <a:noFill/>
            </a:ln>
          </p:spPr>
          <p:txBody>
            <a:bodyPr wrap="none" anchor="t" anchorCtr="0">
              <a:spAutoFit/>
            </a:bodyPr>
            <a:lstStyle/>
            <a:p>
              <a:pPr algn="ctr" eaLnBrk="0" hangingPunct="0"/>
              <a:r>
                <a:rPr lang="en-US" altLang="zh-CN" b="1" i="1">
                  <a:latin typeface="Times New Roman" panose="02020603050405020304" pitchFamily="18" charset="0"/>
                </a:rPr>
                <a:t>U</a:t>
              </a:r>
              <a:r>
                <a:rPr lang="en-US" altLang="zh-CN" b="1" baseline="-25000">
                  <a:latin typeface="Times New Roman" panose="02020603050405020304" pitchFamily="18" charset="0"/>
                </a:rPr>
                <a:t>21</a:t>
              </a:r>
            </a:p>
          </p:txBody>
        </p:sp>
        <p:sp>
          <p:nvSpPr>
            <p:cNvPr id="290956" name="矩形 290955"/>
            <p:cNvSpPr/>
            <p:nvPr/>
          </p:nvSpPr>
          <p:spPr>
            <a:xfrm>
              <a:off x="1633" y="3180"/>
              <a:ext cx="383" cy="288"/>
            </a:xfrm>
            <a:prstGeom prst="rect">
              <a:avLst/>
            </a:prstGeom>
            <a:noFill/>
            <a:ln w="9525">
              <a:noFill/>
            </a:ln>
          </p:spPr>
          <p:txBody>
            <a:bodyPr wrap="none" anchor="t" anchorCtr="0">
              <a:spAutoFit/>
            </a:bodyPr>
            <a:lstStyle/>
            <a:p>
              <a:pPr algn="ctr"/>
              <a:r>
                <a:rPr lang="en-US" altLang="zh-CN" b="1" i="1">
                  <a:latin typeface="Times New Roman" panose="02020603050405020304" pitchFamily="18" charset="0"/>
                </a:rPr>
                <a:t>U</a:t>
              </a:r>
              <a:r>
                <a:rPr lang="en-US" altLang="zh-CN" b="1" baseline="-25000">
                  <a:latin typeface="Times New Roman" panose="02020603050405020304" pitchFamily="18" charset="0"/>
                </a:rPr>
                <a:t>12</a:t>
              </a:r>
            </a:p>
          </p:txBody>
        </p:sp>
        <p:sp>
          <p:nvSpPr>
            <p:cNvPr id="290957" name="矩形 290956"/>
            <p:cNvSpPr/>
            <p:nvPr/>
          </p:nvSpPr>
          <p:spPr>
            <a:xfrm>
              <a:off x="2221" y="3180"/>
              <a:ext cx="383" cy="288"/>
            </a:xfrm>
            <a:prstGeom prst="rect">
              <a:avLst/>
            </a:prstGeom>
            <a:noFill/>
            <a:ln w="9525">
              <a:noFill/>
            </a:ln>
          </p:spPr>
          <p:txBody>
            <a:bodyPr wrap="none" anchor="t" anchorCtr="0">
              <a:spAutoFit/>
            </a:bodyPr>
            <a:lstStyle/>
            <a:p>
              <a:pPr algn="ctr" eaLnBrk="0" hangingPunct="0"/>
              <a:r>
                <a:rPr lang="en-US" altLang="zh-CN" b="1" i="1">
                  <a:latin typeface="Times New Roman" panose="02020603050405020304" pitchFamily="18" charset="0"/>
                </a:rPr>
                <a:t>U</a:t>
              </a:r>
              <a:r>
                <a:rPr lang="en-US" altLang="zh-CN" b="1" baseline="-25000">
                  <a:latin typeface="Times New Roman" panose="02020603050405020304" pitchFamily="18" charset="0"/>
                </a:rPr>
                <a:t>22</a:t>
              </a:r>
            </a:p>
          </p:txBody>
        </p:sp>
        <p:sp>
          <p:nvSpPr>
            <p:cNvPr id="290958" name="椭圆 290957"/>
            <p:cNvSpPr/>
            <p:nvPr/>
          </p:nvSpPr>
          <p:spPr>
            <a:xfrm>
              <a:off x="1092" y="3288"/>
              <a:ext cx="32" cy="44"/>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sp>
          <p:nvSpPr>
            <p:cNvPr id="290959" name="椭圆 290958"/>
            <p:cNvSpPr/>
            <p:nvPr/>
          </p:nvSpPr>
          <p:spPr>
            <a:xfrm>
              <a:off x="972" y="3276"/>
              <a:ext cx="32" cy="44"/>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sp>
          <p:nvSpPr>
            <p:cNvPr id="290960" name="椭圆 290959"/>
            <p:cNvSpPr/>
            <p:nvPr/>
          </p:nvSpPr>
          <p:spPr>
            <a:xfrm>
              <a:off x="2016" y="3264"/>
              <a:ext cx="32" cy="44"/>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sp>
          <p:nvSpPr>
            <p:cNvPr id="290961" name="椭圆 290960"/>
            <p:cNvSpPr/>
            <p:nvPr/>
          </p:nvSpPr>
          <p:spPr>
            <a:xfrm>
              <a:off x="2148" y="3276"/>
              <a:ext cx="32" cy="44"/>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grpSp>
      <p:sp>
        <p:nvSpPr>
          <p:cNvPr id="146"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390939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0818">
                                            <p:txEl>
                                              <p:pRg st="0" end="0"/>
                                            </p:txEl>
                                          </p:spTgt>
                                        </p:tgtEl>
                                        <p:attrNameLst>
                                          <p:attrName>style.visibility</p:attrName>
                                        </p:attrNameLst>
                                      </p:cBhvr>
                                      <p:to>
                                        <p:strVal val="visible"/>
                                      </p:to>
                                    </p:set>
                                    <p:animEffect transition="in" filter="wipe(left)">
                                      <p:cBhvr>
                                        <p:cTn id="7" dur="500"/>
                                        <p:tgtEl>
                                          <p:spTgt spid="2908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90819"/>
                                        </p:tgtEl>
                                        <p:attrNameLst>
                                          <p:attrName>style.visibility</p:attrName>
                                        </p:attrNameLst>
                                      </p:cBhvr>
                                      <p:to>
                                        <p:strVal val="visible"/>
                                      </p:to>
                                    </p:set>
                                    <p:animEffect transition="in" filter="wipe(left)">
                                      <p:cBhvr>
                                        <p:cTn id="12" dur="300"/>
                                        <p:tgtEl>
                                          <p:spTgt spid="2908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90889"/>
                                        </p:tgtEl>
                                        <p:attrNameLst>
                                          <p:attrName>style.visibility</p:attrName>
                                        </p:attrNameLst>
                                      </p:cBhvr>
                                      <p:to>
                                        <p:strVal val="visible"/>
                                      </p:to>
                                    </p:set>
                                    <p:animEffect transition="in" filter="wipe(up)">
                                      <p:cBhvr>
                                        <p:cTn id="17" dur="500"/>
                                        <p:tgtEl>
                                          <p:spTgt spid="29088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0854"/>
                                        </p:tgtEl>
                                        <p:attrNameLst>
                                          <p:attrName>style.visibility</p:attrName>
                                        </p:attrNameLst>
                                      </p:cBhvr>
                                      <p:to>
                                        <p:strVal val="visible"/>
                                      </p:to>
                                    </p:set>
                                    <p:animEffect transition="in" filter="wipe(left)">
                                      <p:cBhvr>
                                        <p:cTn id="22" dur="500"/>
                                        <p:tgtEl>
                                          <p:spTgt spid="290854"/>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290821"/>
                                        </p:tgtEl>
                                        <p:attrNameLst>
                                          <p:attrName>style.visibility</p:attrName>
                                        </p:attrNameLst>
                                      </p:cBhvr>
                                      <p:to>
                                        <p:strVal val="visible"/>
                                      </p:to>
                                    </p:set>
                                    <p:anim calcmode="lin" valueType="num">
                                      <p:cBhvr>
                                        <p:cTn id="27" dur="500" fill="hold"/>
                                        <p:tgtEl>
                                          <p:spTgt spid="290821"/>
                                        </p:tgtEl>
                                        <p:attrNameLst>
                                          <p:attrName>ppt_w</p:attrName>
                                        </p:attrNameLst>
                                      </p:cBhvr>
                                      <p:tavLst>
                                        <p:tav tm="0">
                                          <p:val>
                                            <p:fltVal val="0"/>
                                          </p:val>
                                        </p:tav>
                                        <p:tav tm="100000">
                                          <p:val>
                                            <p:strVal val="#ppt_w"/>
                                          </p:val>
                                        </p:tav>
                                      </p:tavLst>
                                    </p:anim>
                                    <p:anim calcmode="lin" valueType="num">
                                      <p:cBhvr>
                                        <p:cTn id="28" dur="500" fill="hold"/>
                                        <p:tgtEl>
                                          <p:spTgt spid="290821"/>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90890"/>
                                        </p:tgtEl>
                                        <p:attrNameLst>
                                          <p:attrName>style.visibility</p:attrName>
                                        </p:attrNameLst>
                                      </p:cBhvr>
                                      <p:to>
                                        <p:strVal val="visible"/>
                                      </p:to>
                                    </p:set>
                                    <p:animEffect transition="in" filter="wipe(left)">
                                      <p:cBhvr>
                                        <p:cTn id="33" dur="500"/>
                                        <p:tgtEl>
                                          <p:spTgt spid="29089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290853"/>
                                        </p:tgtEl>
                                        <p:attrNameLst>
                                          <p:attrName>style.visibility</p:attrName>
                                        </p:attrNameLst>
                                      </p:cBhvr>
                                      <p:to>
                                        <p:strVal val="visible"/>
                                      </p:to>
                                    </p:set>
                                    <p:animEffect transition="in" filter="checkerboard(across)">
                                      <p:cBhvr>
                                        <p:cTn id="38" dur="500"/>
                                        <p:tgtEl>
                                          <p:spTgt spid="290853"/>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499"/>
                                          </p:stCondLst>
                                        </p:cTn>
                                        <p:tgtEl>
                                          <p:spTgt spid="29092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90922"/>
                                        </p:tgtEl>
                                        <p:attrNameLst>
                                          <p:attrName>style.visibility</p:attrName>
                                        </p:attrNameLst>
                                      </p:cBhvr>
                                      <p:to>
                                        <p:strVal val="visible"/>
                                      </p:to>
                                    </p:set>
                                    <p:animEffect transition="in" filter="wipe(left)">
                                      <p:cBhvr>
                                        <p:cTn id="47" dur="500"/>
                                        <p:tgtEl>
                                          <p:spTgt spid="29092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290923"/>
                                        </p:tgtEl>
                                        <p:attrNameLst>
                                          <p:attrName>style.visibility</p:attrName>
                                        </p:attrNameLst>
                                      </p:cBhvr>
                                      <p:to>
                                        <p:strVal val="visible"/>
                                      </p:to>
                                    </p:set>
                                    <p:animEffect transition="in" filter="wipe(up)">
                                      <p:cBhvr>
                                        <p:cTn id="52" dur="500"/>
                                        <p:tgtEl>
                                          <p:spTgt spid="290923"/>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290920">
                                            <p:txEl>
                                              <p:pRg st="0" end="0"/>
                                            </p:txEl>
                                          </p:spTgt>
                                        </p:tgtEl>
                                        <p:attrNameLst>
                                          <p:attrName>style.visibility</p:attrName>
                                        </p:attrNameLst>
                                      </p:cBhvr>
                                      <p:to>
                                        <p:strVal val="visible"/>
                                      </p:to>
                                    </p:set>
                                    <p:animEffect transition="in" filter="wipe(left)">
                                      <p:cBhvr>
                                        <p:cTn id="56" dur="500"/>
                                        <p:tgtEl>
                                          <p:spTgt spid="290920">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290926"/>
                                        </p:tgtEl>
                                        <p:attrNameLst>
                                          <p:attrName>style.visibility</p:attrName>
                                        </p:attrNameLst>
                                      </p:cBhvr>
                                      <p:to>
                                        <p:strVal val="visible"/>
                                      </p:to>
                                    </p:set>
                                    <p:animEffect transition="in" filter="wipe(up)">
                                      <p:cBhvr>
                                        <p:cTn id="61" dur="500"/>
                                        <p:tgtEl>
                                          <p:spTgt spid="290926"/>
                                        </p:tgtEl>
                                      </p:cBhvr>
                                    </p:animEffect>
                                  </p:childTnLst>
                                </p:cTn>
                              </p:par>
                            </p:childTnLst>
                          </p:cTn>
                        </p:par>
                        <p:par>
                          <p:cTn id="62" fill="hold">
                            <p:stCondLst>
                              <p:cond delay="500"/>
                            </p:stCondLst>
                            <p:childTnLst>
                              <p:par>
                                <p:cTn id="63" presetID="22" presetClass="entr" presetSubtype="8" fill="hold" grpId="0" nodeType="afterEffect">
                                  <p:stCondLst>
                                    <p:cond delay="0"/>
                                  </p:stCondLst>
                                  <p:childTnLst>
                                    <p:set>
                                      <p:cBhvr>
                                        <p:cTn id="64" dur="1" fill="hold">
                                          <p:stCondLst>
                                            <p:cond delay="0"/>
                                          </p:stCondLst>
                                        </p:cTn>
                                        <p:tgtEl>
                                          <p:spTgt spid="290921">
                                            <p:txEl>
                                              <p:pRg st="0" end="0"/>
                                            </p:txEl>
                                          </p:spTgt>
                                        </p:tgtEl>
                                        <p:attrNameLst>
                                          <p:attrName>style.visibility</p:attrName>
                                        </p:attrNameLst>
                                      </p:cBhvr>
                                      <p:to>
                                        <p:strVal val="visible"/>
                                      </p:to>
                                    </p:set>
                                    <p:animEffect transition="in" filter="wipe(left)">
                                      <p:cBhvr>
                                        <p:cTn id="65" dur="500"/>
                                        <p:tgtEl>
                                          <p:spTgt spid="290921">
                                            <p:txEl>
                                              <p:pRg st="0" end="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42" fill="hold" nodeType="clickEffect">
                                  <p:stCondLst>
                                    <p:cond delay="0"/>
                                  </p:stCondLst>
                                  <p:childTnLst>
                                    <p:set>
                                      <p:cBhvr>
                                        <p:cTn id="69" dur="1" fill="hold">
                                          <p:stCondLst>
                                            <p:cond delay="0"/>
                                          </p:stCondLst>
                                        </p:cTn>
                                        <p:tgtEl>
                                          <p:spTgt spid="290891"/>
                                        </p:tgtEl>
                                        <p:attrNameLst>
                                          <p:attrName>style.visibility</p:attrName>
                                        </p:attrNameLst>
                                      </p:cBhvr>
                                      <p:to>
                                        <p:strVal val="visible"/>
                                      </p:to>
                                    </p:set>
                                    <p:animEffect transition="in" filter="barn(outHorizontal)">
                                      <p:cBhvr>
                                        <p:cTn id="70" dur="500"/>
                                        <p:tgtEl>
                                          <p:spTgt spid="290891"/>
                                        </p:tgtEl>
                                      </p:cBhvr>
                                    </p:animEffect>
                                  </p:childTnLst>
                                </p:cTn>
                              </p:par>
                            </p:childTnLst>
                          </p:cTn>
                        </p:par>
                      </p:childTnLst>
                    </p:cTn>
                  </p:par>
                  <p:par>
                    <p:cTn id="71" fill="hold">
                      <p:stCondLst>
                        <p:cond delay="indefinite"/>
                      </p:stCondLst>
                      <p:childTnLst>
                        <p:par>
                          <p:cTn id="72" fill="hold">
                            <p:stCondLst>
                              <p:cond delay="0"/>
                            </p:stCondLst>
                            <p:childTnLst>
                              <p:par>
                                <p:cTn id="73" presetID="17" presetClass="entr" presetSubtype="10" fill="hold" nodeType="clickEffect">
                                  <p:stCondLst>
                                    <p:cond delay="0"/>
                                  </p:stCondLst>
                                  <p:childTnLst>
                                    <p:set>
                                      <p:cBhvr>
                                        <p:cTn id="74" dur="1" fill="hold">
                                          <p:stCondLst>
                                            <p:cond delay="0"/>
                                          </p:stCondLst>
                                        </p:cTn>
                                        <p:tgtEl>
                                          <p:spTgt spid="290913"/>
                                        </p:tgtEl>
                                        <p:attrNameLst>
                                          <p:attrName>style.visibility</p:attrName>
                                        </p:attrNameLst>
                                      </p:cBhvr>
                                      <p:to>
                                        <p:strVal val="visible"/>
                                      </p:to>
                                    </p:set>
                                    <p:anim calcmode="lin" valueType="num">
                                      <p:cBhvr>
                                        <p:cTn id="75" dur="500" fill="hold"/>
                                        <p:tgtEl>
                                          <p:spTgt spid="290913"/>
                                        </p:tgtEl>
                                        <p:attrNameLst>
                                          <p:attrName>ppt_w</p:attrName>
                                        </p:attrNameLst>
                                      </p:cBhvr>
                                      <p:tavLst>
                                        <p:tav tm="0">
                                          <p:val>
                                            <p:fltVal val="0"/>
                                          </p:val>
                                        </p:tav>
                                        <p:tav tm="100000">
                                          <p:val>
                                            <p:strVal val="#ppt_w"/>
                                          </p:val>
                                        </p:tav>
                                      </p:tavLst>
                                    </p:anim>
                                    <p:anim calcmode="lin" valueType="num">
                                      <p:cBhvr>
                                        <p:cTn id="76" dur="500" fill="hold"/>
                                        <p:tgtEl>
                                          <p:spTgt spid="290913"/>
                                        </p:tgtEl>
                                        <p:attrNameLst>
                                          <p:attrName>ppt_h</p:attrName>
                                        </p:attrNameLst>
                                      </p:cBhvr>
                                      <p:tavLst>
                                        <p:tav tm="0">
                                          <p:val>
                                            <p:strVal val="#ppt_h"/>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17" presetClass="entr" presetSubtype="10" fill="hold" nodeType="clickEffect">
                                  <p:stCondLst>
                                    <p:cond delay="0"/>
                                  </p:stCondLst>
                                  <p:childTnLst>
                                    <p:set>
                                      <p:cBhvr>
                                        <p:cTn id="80" dur="1" fill="hold">
                                          <p:stCondLst>
                                            <p:cond delay="0"/>
                                          </p:stCondLst>
                                        </p:cTn>
                                        <p:tgtEl>
                                          <p:spTgt spid="290916"/>
                                        </p:tgtEl>
                                        <p:attrNameLst>
                                          <p:attrName>style.visibility</p:attrName>
                                        </p:attrNameLst>
                                      </p:cBhvr>
                                      <p:to>
                                        <p:strVal val="visible"/>
                                      </p:to>
                                    </p:set>
                                    <p:anim calcmode="lin" valueType="num">
                                      <p:cBhvr>
                                        <p:cTn id="81" dur="500" fill="hold"/>
                                        <p:tgtEl>
                                          <p:spTgt spid="290916"/>
                                        </p:tgtEl>
                                        <p:attrNameLst>
                                          <p:attrName>ppt_w</p:attrName>
                                        </p:attrNameLst>
                                      </p:cBhvr>
                                      <p:tavLst>
                                        <p:tav tm="0">
                                          <p:val>
                                            <p:fltVal val="0"/>
                                          </p:val>
                                        </p:tav>
                                        <p:tav tm="100000">
                                          <p:val>
                                            <p:strVal val="#ppt_w"/>
                                          </p:val>
                                        </p:tav>
                                      </p:tavLst>
                                    </p:anim>
                                    <p:anim calcmode="lin" valueType="num">
                                      <p:cBhvr>
                                        <p:cTn id="82" dur="500" fill="hold"/>
                                        <p:tgtEl>
                                          <p:spTgt spid="290916"/>
                                        </p:tgtEl>
                                        <p:attrNameLst>
                                          <p:attrName>ppt_h</p:attrName>
                                        </p:attrNameLst>
                                      </p:cBhvr>
                                      <p:tavLst>
                                        <p:tav tm="0">
                                          <p:val>
                                            <p:strVal val="#ppt_h"/>
                                          </p:val>
                                        </p:tav>
                                        <p:tav tm="100000">
                                          <p:val>
                                            <p:strVal val="#ppt_h"/>
                                          </p:val>
                                        </p:tav>
                                      </p:tavLst>
                                    </p:anim>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290919"/>
                                        </p:tgtEl>
                                        <p:attrNameLst>
                                          <p:attrName>style.visibility</p:attrName>
                                        </p:attrNameLst>
                                      </p:cBhvr>
                                      <p:to>
                                        <p:strVal val="visible"/>
                                      </p:to>
                                    </p:set>
                                    <p:animEffect transition="in" filter="wipe(left)">
                                      <p:cBhvr>
                                        <p:cTn id="87" dur="500"/>
                                        <p:tgtEl>
                                          <p:spTgt spid="290919"/>
                                        </p:tgtEl>
                                      </p:cBhvr>
                                    </p:animEffect>
                                  </p:childTnLst>
                                </p:cTn>
                              </p:par>
                            </p:childTnLst>
                          </p:cTn>
                        </p:par>
                      </p:childTnLst>
                    </p:cTn>
                  </p:par>
                  <p:par>
                    <p:cTn id="88" fill="hold">
                      <p:stCondLst>
                        <p:cond delay="indefinite"/>
                      </p:stCondLst>
                      <p:childTnLst>
                        <p:par>
                          <p:cTn id="89" fill="hold">
                            <p:stCondLst>
                              <p:cond delay="0"/>
                            </p:stCondLst>
                            <p:childTnLst>
                              <p:par>
                                <p:cTn id="90" presetID="19" presetClass="entr" presetSubtype="10" fill="hold" grpId="0" nodeType="clickEffect">
                                  <p:stCondLst>
                                    <p:cond delay="0"/>
                                  </p:stCondLst>
                                  <p:childTnLst>
                                    <p:set>
                                      <p:cBhvr>
                                        <p:cTn id="91" dur="1" fill="hold">
                                          <p:stCondLst>
                                            <p:cond delay="0"/>
                                          </p:stCondLst>
                                        </p:cTn>
                                        <p:tgtEl>
                                          <p:spTgt spid="290820"/>
                                        </p:tgtEl>
                                        <p:attrNameLst>
                                          <p:attrName>style.visibility</p:attrName>
                                        </p:attrNameLst>
                                      </p:cBhvr>
                                      <p:to>
                                        <p:strVal val="visible"/>
                                      </p:to>
                                    </p:set>
                                    <p:anim calcmode="lin" valueType="num">
                                      <p:cBhvr>
                                        <p:cTn id="92" dur="5000" fill="hold"/>
                                        <p:tgtEl>
                                          <p:spTgt spid="290820"/>
                                        </p:tgtEl>
                                        <p:attrNameLst>
                                          <p:attrName>ppt_w</p:attrName>
                                        </p:attrNameLst>
                                      </p:cBhvr>
                                      <p:tavLst>
                                        <p:tav tm="0" fmla="#ppt_w*sin(2.5*pi*$)">
                                          <p:val>
                                            <p:fltVal val="0"/>
                                          </p:val>
                                        </p:tav>
                                        <p:tav tm="100000">
                                          <p:val>
                                            <p:fltVal val="1"/>
                                          </p:val>
                                        </p:tav>
                                      </p:tavLst>
                                    </p:anim>
                                    <p:anim calcmode="lin" valueType="num">
                                      <p:cBhvr>
                                        <p:cTn id="93" dur="5000" fill="hold"/>
                                        <p:tgtEl>
                                          <p:spTgt spid="2908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818" grpId="0" build="p"/>
      <p:bldP spid="290819" grpId="0"/>
      <p:bldP spid="290820" grpId="0"/>
      <p:bldP spid="290853" grpId="0" animBg="1"/>
      <p:bldP spid="290889" grpId="0" animBg="1"/>
      <p:bldP spid="290890" grpId="0" animBg="1"/>
      <p:bldP spid="290919" grpId="0" animBg="1"/>
      <p:bldP spid="290920" grpId="0" build="p" advAuto="1000"/>
      <p:bldP spid="290921" grpId="0" build="p" advAuto="100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矩形 291841"/>
          <p:cNvSpPr/>
          <p:nvPr/>
        </p:nvSpPr>
        <p:spPr>
          <a:xfrm>
            <a:off x="333375" y="415925"/>
            <a:ext cx="3333750" cy="487363"/>
          </a:xfrm>
          <a:prstGeom prst="rect">
            <a:avLst/>
          </a:prstGeom>
          <a:noFill/>
          <a:ln w="9525">
            <a:noFill/>
          </a:ln>
        </p:spPr>
        <p:txBody>
          <a:bodyPr lIns="0" tIns="0" rIns="0" bIns="0">
            <a:spAutoFit/>
          </a:bodyPr>
          <a:lstStyle/>
          <a:p>
            <a:r>
              <a:rPr lang="en-US" altLang="zh-CN" sz="3200" b="1">
                <a:solidFill>
                  <a:srgbClr val="FF0000"/>
                </a:solidFill>
                <a:latin typeface="Times New Roman" panose="02020603050405020304" pitchFamily="18" charset="0"/>
              </a:rPr>
              <a:t>2. </a:t>
            </a:r>
            <a:r>
              <a:rPr lang="zh-CN" altLang="en-US" sz="3200" b="1" dirty="0">
                <a:solidFill>
                  <a:srgbClr val="FF0000"/>
                </a:solidFill>
                <a:latin typeface="Times New Roman" panose="02020603050405020304" pitchFamily="18" charset="0"/>
              </a:rPr>
              <a:t>变频调速</a:t>
            </a:r>
          </a:p>
        </p:txBody>
      </p:sp>
      <p:sp>
        <p:nvSpPr>
          <p:cNvPr id="291843" name="文本框 291842"/>
          <p:cNvSpPr txBox="1"/>
          <p:nvPr/>
        </p:nvSpPr>
        <p:spPr>
          <a:xfrm>
            <a:off x="357188" y="977900"/>
            <a:ext cx="5232400" cy="1281113"/>
          </a:xfrm>
          <a:prstGeom prst="rect">
            <a:avLst/>
          </a:prstGeom>
          <a:noFill/>
          <a:ln w="38100">
            <a:noFill/>
          </a:ln>
        </p:spPr>
        <p:txBody>
          <a:bodyPr lIns="0" tIns="0" rIns="0" bIns="0" anchor="ctr" anchorCtr="0">
            <a:spAutoFit/>
          </a:bodyPr>
          <a:lstStyle/>
          <a:p>
            <a:r>
              <a:rPr lang="zh-CN" altLang="en-US" sz="2800" b="1" dirty="0">
                <a:solidFill>
                  <a:schemeClr val="accent2"/>
                </a:solidFill>
                <a:latin typeface="宋体" panose="02010600030101010101" pitchFamily="2" charset="-122"/>
              </a:rPr>
              <a:t>    改变频率（</a:t>
            </a:r>
            <a:r>
              <a:rPr lang="en-US" altLang="zh-CN" sz="2800" b="1" i="1">
                <a:solidFill>
                  <a:srgbClr val="FF0066"/>
                </a:solidFill>
                <a:latin typeface="宋体" panose="02010600030101010101" pitchFamily="2" charset="-122"/>
              </a:rPr>
              <a:t>f</a:t>
            </a:r>
            <a:r>
              <a:rPr lang="en-US" altLang="zh-CN" b="1" baseline="-25000">
                <a:solidFill>
                  <a:srgbClr val="FF0066"/>
                </a:solidFill>
                <a:latin typeface="宋体" panose="02010600030101010101" pitchFamily="2" charset="-122"/>
              </a:rPr>
              <a:t>1</a:t>
            </a:r>
            <a:r>
              <a:rPr lang="en-US" altLang="zh-CN" b="1">
                <a:solidFill>
                  <a:schemeClr val="accent2"/>
                </a:solidFill>
                <a:latin typeface="宋体" panose="02010600030101010101" pitchFamily="2" charset="-122"/>
              </a:rPr>
              <a:t>)</a:t>
            </a:r>
            <a:r>
              <a:rPr lang="zh-CN" altLang="en-US" b="1" dirty="0">
                <a:solidFill>
                  <a:schemeClr val="accent2"/>
                </a:solidFill>
                <a:latin typeface="宋体" panose="02010600030101010101" pitchFamily="2" charset="-122"/>
              </a:rPr>
              <a:t>调整</a:t>
            </a:r>
            <a:r>
              <a:rPr lang="zh-CN" altLang="en-US" sz="2800" b="1" dirty="0">
                <a:solidFill>
                  <a:schemeClr val="accent2"/>
                </a:solidFill>
                <a:latin typeface="宋体" panose="02010600030101010101" pitchFamily="2" charset="-122"/>
              </a:rPr>
              <a:t>电动机的转速，属无级调速，调速性能好，但需有一套专用变频设备。</a:t>
            </a:r>
          </a:p>
        </p:txBody>
      </p:sp>
      <p:sp>
        <p:nvSpPr>
          <p:cNvPr id="291844" name="矩形 291843"/>
          <p:cNvSpPr/>
          <p:nvPr/>
        </p:nvSpPr>
        <p:spPr>
          <a:xfrm>
            <a:off x="400050" y="2320925"/>
            <a:ext cx="3733800" cy="487363"/>
          </a:xfrm>
          <a:prstGeom prst="rect">
            <a:avLst/>
          </a:prstGeom>
          <a:noFill/>
          <a:ln w="9525">
            <a:noFill/>
          </a:ln>
        </p:spPr>
        <p:txBody>
          <a:bodyPr lIns="0" tIns="0" rIns="0" bIns="0">
            <a:spAutoFit/>
          </a:bodyPr>
          <a:lstStyle/>
          <a:p>
            <a:r>
              <a:rPr lang="en-US" altLang="zh-CN" sz="3200" b="1">
                <a:solidFill>
                  <a:srgbClr val="FF0000"/>
                </a:solidFill>
                <a:latin typeface="Times New Roman" panose="02020603050405020304" pitchFamily="18" charset="0"/>
              </a:rPr>
              <a:t>3. </a:t>
            </a:r>
            <a:r>
              <a:rPr lang="zh-CN" altLang="en-US" sz="3200" b="1" dirty="0">
                <a:solidFill>
                  <a:srgbClr val="FF0000"/>
                </a:solidFill>
                <a:latin typeface="Times New Roman" panose="02020603050405020304" pitchFamily="18" charset="0"/>
              </a:rPr>
              <a:t>变转差率调速</a:t>
            </a:r>
          </a:p>
        </p:txBody>
      </p:sp>
      <p:grpSp>
        <p:nvGrpSpPr>
          <p:cNvPr id="291845" name="组合 291844"/>
          <p:cNvGrpSpPr/>
          <p:nvPr/>
        </p:nvGrpSpPr>
        <p:grpSpPr>
          <a:xfrm>
            <a:off x="6272213" y="285750"/>
            <a:ext cx="2528887" cy="3524250"/>
            <a:chOff x="3951" y="180"/>
            <a:chExt cx="1593" cy="2220"/>
          </a:xfrm>
        </p:grpSpPr>
        <p:sp>
          <p:nvSpPr>
            <p:cNvPr id="291846" name="文本框 291845"/>
            <p:cNvSpPr txBox="1"/>
            <p:nvPr/>
          </p:nvSpPr>
          <p:spPr>
            <a:xfrm>
              <a:off x="4149" y="288"/>
              <a:ext cx="116" cy="269"/>
            </a:xfrm>
            <a:prstGeom prst="rect">
              <a:avLst/>
            </a:prstGeom>
            <a:noFill/>
            <a:ln w="9525">
              <a:noFill/>
            </a:ln>
          </p:spPr>
          <p:txBody>
            <a:bodyPr wrap="none" lIns="0" tIns="0" rIns="0" bIns="0" anchor="t" anchorCtr="0">
              <a:spAutoFit/>
            </a:bodyPr>
            <a:lstStyle/>
            <a:p>
              <a:r>
                <a:rPr lang="en-US" altLang="zh-CN" sz="2800" b="1">
                  <a:solidFill>
                    <a:srgbClr val="FF0000"/>
                  </a:solidFill>
                  <a:latin typeface="Times New Roman" panose="02020603050405020304" pitchFamily="18" charset="0"/>
                </a:rPr>
                <a:t>~</a:t>
              </a:r>
            </a:p>
          </p:txBody>
        </p:sp>
        <p:sp>
          <p:nvSpPr>
            <p:cNvPr id="291847" name="文本框 291846"/>
            <p:cNvSpPr txBox="1"/>
            <p:nvPr/>
          </p:nvSpPr>
          <p:spPr>
            <a:xfrm>
              <a:off x="4083" y="180"/>
              <a:ext cx="599" cy="230"/>
            </a:xfrm>
            <a:prstGeom prst="rect">
              <a:avLst/>
            </a:prstGeom>
            <a:noFill/>
            <a:ln w="9525">
              <a:noFill/>
            </a:ln>
          </p:spPr>
          <p:txBody>
            <a:bodyPr wrap="none" lIns="0" tIns="0" rIns="0" bIns="0" anchor="t" anchorCtr="0">
              <a:spAutoFit/>
            </a:bodyPr>
            <a:lstStyle/>
            <a:p>
              <a:r>
                <a:rPr lang="en-US" altLang="zh-CN" b="1" i="1">
                  <a:solidFill>
                    <a:schemeClr val="accent2"/>
                  </a:solidFill>
                  <a:latin typeface="Times New Roman" panose="02020603050405020304" pitchFamily="18" charset="0"/>
                </a:rPr>
                <a:t>f</a:t>
              </a:r>
              <a:r>
                <a:rPr lang="en-US" altLang="zh-CN" b="1">
                  <a:solidFill>
                    <a:schemeClr val="accent2"/>
                  </a:solidFill>
                  <a:latin typeface="Times New Roman" panose="02020603050405020304" pitchFamily="18" charset="0"/>
                </a:rPr>
                <a:t>=50Hz</a:t>
              </a:r>
            </a:p>
          </p:txBody>
        </p:sp>
        <p:sp>
          <p:nvSpPr>
            <p:cNvPr id="291848" name="直接连接符 291847"/>
            <p:cNvSpPr/>
            <p:nvPr/>
          </p:nvSpPr>
          <p:spPr>
            <a:xfrm flipH="1">
              <a:off x="4140" y="1380"/>
              <a:ext cx="0" cy="804"/>
            </a:xfrm>
            <a:prstGeom prst="line">
              <a:avLst/>
            </a:prstGeom>
            <a:ln w="28575" cap="flat" cmpd="sng">
              <a:solidFill>
                <a:schemeClr val="tx1"/>
              </a:solidFill>
              <a:prstDash val="solid"/>
              <a:headEnd type="none" w="med" len="med"/>
              <a:tailEnd type="none" w="med" len="med"/>
            </a:ln>
          </p:spPr>
        </p:sp>
        <p:sp>
          <p:nvSpPr>
            <p:cNvPr id="291849" name="直接连接符 291848"/>
            <p:cNvSpPr/>
            <p:nvPr/>
          </p:nvSpPr>
          <p:spPr>
            <a:xfrm>
              <a:off x="4380" y="1368"/>
              <a:ext cx="0" cy="996"/>
            </a:xfrm>
            <a:prstGeom prst="line">
              <a:avLst/>
            </a:prstGeom>
            <a:ln w="28575" cap="flat" cmpd="sng">
              <a:solidFill>
                <a:schemeClr val="tx1"/>
              </a:solidFill>
              <a:prstDash val="solid"/>
              <a:headEnd type="none" w="med" len="med"/>
              <a:tailEnd type="none" w="med" len="med"/>
            </a:ln>
          </p:spPr>
        </p:sp>
        <p:sp>
          <p:nvSpPr>
            <p:cNvPr id="291850" name="直接连接符 291849"/>
            <p:cNvSpPr/>
            <p:nvPr/>
          </p:nvSpPr>
          <p:spPr>
            <a:xfrm>
              <a:off x="4620" y="1380"/>
              <a:ext cx="0" cy="912"/>
            </a:xfrm>
            <a:prstGeom prst="line">
              <a:avLst/>
            </a:prstGeom>
            <a:ln w="28575" cap="flat" cmpd="sng">
              <a:solidFill>
                <a:schemeClr val="tx1"/>
              </a:solidFill>
              <a:prstDash val="solid"/>
              <a:headEnd type="none" w="med" len="med"/>
              <a:tailEnd type="none" w="med" len="med"/>
            </a:ln>
          </p:spPr>
        </p:sp>
        <p:grpSp>
          <p:nvGrpSpPr>
            <p:cNvPr id="291851" name="组合 291850"/>
            <p:cNvGrpSpPr/>
            <p:nvPr/>
          </p:nvGrpSpPr>
          <p:grpSpPr>
            <a:xfrm>
              <a:off x="4104" y="1776"/>
              <a:ext cx="600" cy="624"/>
              <a:chOff x="696" y="3000"/>
              <a:chExt cx="576" cy="624"/>
            </a:xfrm>
          </p:grpSpPr>
          <p:sp>
            <p:nvSpPr>
              <p:cNvPr id="291852" name="椭圆 291851"/>
              <p:cNvSpPr/>
              <p:nvPr/>
            </p:nvSpPr>
            <p:spPr>
              <a:xfrm>
                <a:off x="696" y="3000"/>
                <a:ext cx="576" cy="624"/>
              </a:xfrm>
              <a:prstGeom prst="ellipse">
                <a:avLst/>
              </a:prstGeom>
              <a:solidFill>
                <a:srgbClr val="CCFFCC"/>
              </a:solidFill>
              <a:ln w="28575" cap="flat" cmpd="sng">
                <a:solidFill>
                  <a:schemeClr val="tx1"/>
                </a:solidFill>
                <a:prstDash val="solid"/>
                <a:headEnd type="none" w="med" len="med"/>
                <a:tailEnd type="none" w="med" len="med"/>
              </a:ln>
            </p:spPr>
            <p:txBody>
              <a:bodyPr/>
              <a:lstStyle/>
              <a:p>
                <a:endParaRPr lang="zh-CN" altLang="en-US"/>
              </a:p>
            </p:txBody>
          </p:sp>
          <p:sp>
            <p:nvSpPr>
              <p:cNvPr id="291853" name="文本框 291852"/>
              <p:cNvSpPr txBox="1"/>
              <p:nvPr/>
            </p:nvSpPr>
            <p:spPr>
              <a:xfrm>
                <a:off x="840" y="3144"/>
                <a:ext cx="156" cy="308"/>
              </a:xfrm>
              <a:prstGeom prst="rect">
                <a:avLst/>
              </a:prstGeom>
              <a:solidFill>
                <a:srgbClr val="CCFFCC"/>
              </a:solidFill>
              <a:ln w="9525">
                <a:noFill/>
              </a:ln>
            </p:spPr>
            <p:txBody>
              <a:bodyPr wrap="none" lIns="0" tIns="0" rIns="0" bIns="0" anchor="t" anchorCtr="0">
                <a:spAutoFit/>
              </a:bodyPr>
              <a:lstStyle/>
              <a:p>
                <a:pPr eaLnBrk="0" hangingPunct="0"/>
                <a:r>
                  <a:rPr lang="en-US" altLang="zh-CN" sz="1600" b="1">
                    <a:latin typeface="Times New Roman" panose="02020603050405020304" pitchFamily="18" charset="0"/>
                  </a:rPr>
                  <a:t>M</a:t>
                </a:r>
              </a:p>
              <a:p>
                <a:pPr eaLnBrk="0" hangingPunct="0"/>
                <a:r>
                  <a:rPr lang="en-US" altLang="zh-CN" sz="1600" b="1">
                    <a:latin typeface="Times New Roman" panose="02020603050405020304" pitchFamily="18" charset="0"/>
                  </a:rPr>
                  <a:t>3 ~</a:t>
                </a:r>
              </a:p>
            </p:txBody>
          </p:sp>
        </p:grpSp>
        <p:sp>
          <p:nvSpPr>
            <p:cNvPr id="291854" name="直接连接符 291853"/>
            <p:cNvSpPr/>
            <p:nvPr/>
          </p:nvSpPr>
          <p:spPr>
            <a:xfrm>
              <a:off x="4140" y="518"/>
              <a:ext cx="0" cy="670"/>
            </a:xfrm>
            <a:prstGeom prst="line">
              <a:avLst/>
            </a:prstGeom>
            <a:ln w="28575" cap="flat" cmpd="sng">
              <a:solidFill>
                <a:schemeClr val="tx1"/>
              </a:solidFill>
              <a:prstDash val="solid"/>
              <a:headEnd type="none" w="med" len="med"/>
              <a:tailEnd type="none" w="med" len="med"/>
            </a:ln>
          </p:spPr>
        </p:sp>
        <p:sp>
          <p:nvSpPr>
            <p:cNvPr id="291855" name="直接连接符 291854"/>
            <p:cNvSpPr/>
            <p:nvPr/>
          </p:nvSpPr>
          <p:spPr>
            <a:xfrm>
              <a:off x="4380" y="518"/>
              <a:ext cx="0" cy="670"/>
            </a:xfrm>
            <a:prstGeom prst="line">
              <a:avLst/>
            </a:prstGeom>
            <a:ln w="28575" cap="flat" cmpd="sng">
              <a:solidFill>
                <a:schemeClr val="tx1"/>
              </a:solidFill>
              <a:prstDash val="solid"/>
              <a:headEnd type="none" w="med" len="med"/>
              <a:tailEnd type="none" w="med" len="med"/>
            </a:ln>
          </p:spPr>
        </p:sp>
        <p:sp>
          <p:nvSpPr>
            <p:cNvPr id="291856" name="直接连接符 291855"/>
            <p:cNvSpPr/>
            <p:nvPr/>
          </p:nvSpPr>
          <p:spPr>
            <a:xfrm>
              <a:off x="4620" y="518"/>
              <a:ext cx="0" cy="670"/>
            </a:xfrm>
            <a:prstGeom prst="line">
              <a:avLst/>
            </a:prstGeom>
            <a:ln w="28575" cap="flat" cmpd="sng">
              <a:solidFill>
                <a:schemeClr val="tx1"/>
              </a:solidFill>
              <a:prstDash val="solid"/>
              <a:headEnd type="none" w="med" len="med"/>
              <a:tailEnd type="none" w="med" len="med"/>
            </a:ln>
          </p:spPr>
        </p:sp>
        <p:sp>
          <p:nvSpPr>
            <p:cNvPr id="291857" name="椭圆 291856"/>
            <p:cNvSpPr/>
            <p:nvPr/>
          </p:nvSpPr>
          <p:spPr>
            <a:xfrm>
              <a:off x="4116" y="513"/>
              <a:ext cx="56" cy="59"/>
            </a:xfrm>
            <a:prstGeom prst="ellipse">
              <a:avLst/>
            </a:prstGeom>
            <a:solidFill>
              <a:schemeClr val="bg1"/>
            </a:solidFill>
            <a:ln w="9525" cap="flat" cmpd="sng">
              <a:solidFill>
                <a:schemeClr val="tx2"/>
              </a:solidFill>
              <a:prstDash val="solid"/>
              <a:headEnd type="none" w="med" len="med"/>
              <a:tailEnd type="none" w="med" len="med"/>
            </a:ln>
          </p:spPr>
          <p:txBody>
            <a:bodyPr/>
            <a:lstStyle/>
            <a:p>
              <a:endParaRPr lang="zh-CN" altLang="en-US"/>
            </a:p>
          </p:txBody>
        </p:sp>
        <p:sp>
          <p:nvSpPr>
            <p:cNvPr id="291858" name="椭圆 291857"/>
            <p:cNvSpPr/>
            <p:nvPr/>
          </p:nvSpPr>
          <p:spPr>
            <a:xfrm>
              <a:off x="4344" y="513"/>
              <a:ext cx="68" cy="59"/>
            </a:xfrm>
            <a:prstGeom prst="ellipse">
              <a:avLst/>
            </a:prstGeom>
            <a:solidFill>
              <a:schemeClr val="bg1"/>
            </a:solidFill>
            <a:ln w="9525" cap="flat" cmpd="sng">
              <a:solidFill>
                <a:schemeClr val="tx2"/>
              </a:solidFill>
              <a:prstDash val="solid"/>
              <a:headEnd type="none" w="med" len="med"/>
              <a:tailEnd type="none" w="med" len="med"/>
            </a:ln>
          </p:spPr>
          <p:txBody>
            <a:bodyPr/>
            <a:lstStyle/>
            <a:p>
              <a:endParaRPr lang="zh-CN" altLang="en-US"/>
            </a:p>
          </p:txBody>
        </p:sp>
        <p:sp>
          <p:nvSpPr>
            <p:cNvPr id="291859" name="椭圆 291858"/>
            <p:cNvSpPr/>
            <p:nvPr/>
          </p:nvSpPr>
          <p:spPr>
            <a:xfrm>
              <a:off x="4584" y="525"/>
              <a:ext cx="56" cy="47"/>
            </a:xfrm>
            <a:prstGeom prst="ellipse">
              <a:avLst/>
            </a:prstGeom>
            <a:solidFill>
              <a:schemeClr val="bg1"/>
            </a:solidFill>
            <a:ln w="9525" cap="flat" cmpd="sng">
              <a:solidFill>
                <a:schemeClr val="tx2"/>
              </a:solidFill>
              <a:prstDash val="solid"/>
              <a:headEnd type="none" w="med" len="med"/>
              <a:tailEnd type="none" w="med" len="med"/>
            </a:ln>
          </p:spPr>
          <p:txBody>
            <a:bodyPr/>
            <a:lstStyle/>
            <a:p>
              <a:endParaRPr lang="zh-CN" altLang="en-US"/>
            </a:p>
          </p:txBody>
        </p:sp>
        <p:sp>
          <p:nvSpPr>
            <p:cNvPr id="291860" name="矩形 291859"/>
            <p:cNvSpPr/>
            <p:nvPr/>
          </p:nvSpPr>
          <p:spPr>
            <a:xfrm>
              <a:off x="3951" y="833"/>
              <a:ext cx="877" cy="571"/>
            </a:xfrm>
            <a:prstGeom prst="rect">
              <a:avLst/>
            </a:prstGeom>
            <a:gradFill rotWithShape="0">
              <a:gsLst>
                <a:gs pos="0">
                  <a:srgbClr val="CCECFF"/>
                </a:gs>
                <a:gs pos="50000">
                  <a:srgbClr val="FFFFFF"/>
                </a:gs>
                <a:gs pos="100000">
                  <a:srgbClr val="CCECFF"/>
                </a:gs>
              </a:gsLst>
              <a:lin ang="5400000" scaled="1"/>
              <a:tileRect/>
            </a:gradFill>
            <a:ln w="38100" cap="flat" cmpd="sng">
              <a:solidFill>
                <a:srgbClr val="339966"/>
              </a:solidFill>
              <a:prstDash val="sysDot"/>
              <a:miter/>
              <a:headEnd type="none" w="med" len="med"/>
              <a:tailEnd type="none" w="med" len="med"/>
            </a:ln>
          </p:spPr>
          <p:txBody>
            <a:bodyPr wrap="none" lIns="0" tIns="0" rIns="0" bIns="0" anchor="ctr" anchorCtr="0"/>
            <a:lstStyle/>
            <a:p>
              <a:pPr algn="ctr"/>
              <a:r>
                <a:rPr lang="zh-CN" altLang="en-US" b="1" dirty="0">
                  <a:solidFill>
                    <a:srgbClr val="2E2EBA"/>
                  </a:solidFill>
                  <a:latin typeface="Times New Roman" panose="02020603050405020304" pitchFamily="18" charset="0"/>
                </a:rPr>
                <a:t>变频设备</a:t>
              </a:r>
              <a:endParaRPr lang="zh-CN" altLang="en-US" b="1">
                <a:solidFill>
                  <a:srgbClr val="2E2EBA"/>
                </a:solidFill>
                <a:latin typeface="Times New Roman" panose="02020603050405020304" pitchFamily="18" charset="0"/>
              </a:endParaRPr>
            </a:p>
          </p:txBody>
        </p:sp>
        <p:sp>
          <p:nvSpPr>
            <p:cNvPr id="291861" name="矩形 291860"/>
            <p:cNvSpPr/>
            <p:nvPr/>
          </p:nvSpPr>
          <p:spPr>
            <a:xfrm>
              <a:off x="4632" y="1496"/>
              <a:ext cx="912" cy="230"/>
            </a:xfrm>
            <a:prstGeom prst="rect">
              <a:avLst/>
            </a:prstGeom>
            <a:noFill/>
            <a:ln w="9525">
              <a:noFill/>
            </a:ln>
          </p:spPr>
          <p:txBody>
            <a:bodyPr lIns="0" tIns="0" rIns="0" bIns="0">
              <a:spAutoFit/>
            </a:bodyPr>
            <a:lstStyle/>
            <a:p>
              <a:pPr algn="ctr">
                <a:spcBef>
                  <a:spcPct val="50000"/>
                </a:spcBef>
              </a:pPr>
              <a:r>
                <a:rPr lang="en-US" altLang="zh-CN" b="1" i="1">
                  <a:solidFill>
                    <a:srgbClr val="FF0066"/>
                  </a:solidFill>
                  <a:latin typeface="Times New Roman" panose="02020603050405020304" pitchFamily="18" charset="0"/>
                </a:rPr>
                <a:t>f</a:t>
              </a:r>
              <a:r>
                <a:rPr lang="en-US" altLang="zh-CN" b="1" baseline="-25000">
                  <a:solidFill>
                    <a:srgbClr val="FF0066"/>
                  </a:solidFill>
                  <a:latin typeface="Times New Roman" panose="02020603050405020304" pitchFamily="18" charset="0"/>
                </a:rPr>
                <a:t>1</a:t>
              </a:r>
              <a:r>
                <a:rPr lang="en-US" altLang="zh-CN" b="1">
                  <a:solidFill>
                    <a:srgbClr val="FF0066"/>
                  </a:solidFill>
                  <a:latin typeface="Times New Roman" panose="02020603050405020304" pitchFamily="18" charset="0"/>
                </a:rPr>
                <a:t> </a:t>
              </a:r>
              <a:r>
                <a:rPr lang="zh-CN" altLang="en-US" b="1" dirty="0">
                  <a:solidFill>
                    <a:srgbClr val="FF0066"/>
                  </a:solidFill>
                  <a:latin typeface="Times New Roman" panose="02020603050405020304" pitchFamily="18" charset="0"/>
                </a:rPr>
                <a:t>可调</a:t>
              </a:r>
            </a:p>
          </p:txBody>
        </p:sp>
      </p:grpSp>
      <p:sp>
        <p:nvSpPr>
          <p:cNvPr id="291862" name="矩形 291861"/>
          <p:cNvSpPr/>
          <p:nvPr/>
        </p:nvSpPr>
        <p:spPr>
          <a:xfrm>
            <a:off x="387350" y="2992438"/>
            <a:ext cx="5670550" cy="854075"/>
          </a:xfrm>
          <a:prstGeom prst="rect">
            <a:avLst/>
          </a:prstGeom>
          <a:noFill/>
          <a:ln w="38100">
            <a:noFill/>
          </a:ln>
        </p:spPr>
        <p:txBody>
          <a:bodyPr lIns="0" tIns="0" rIns="0" bIns="0" anchor="ctr" anchorCtr="0">
            <a:spAutoFit/>
          </a:bodyPr>
          <a:lstStyle/>
          <a:p>
            <a:r>
              <a:rPr lang="zh-CN" altLang="en-US" sz="2800" b="1" dirty="0">
                <a:solidFill>
                  <a:schemeClr val="accent2"/>
                </a:solidFill>
                <a:latin typeface="Times New Roman" panose="02020603050405020304" pitchFamily="18" charset="0"/>
              </a:rPr>
              <a:t>      在绕线式电动机转子绕组中串入可调电阻</a:t>
            </a:r>
            <a:r>
              <a:rPr lang="en-US" altLang="zh-CN" sz="2800" b="1" i="1">
                <a:solidFill>
                  <a:schemeClr val="accent2"/>
                </a:solidFill>
                <a:latin typeface="Times New Roman" panose="02020603050405020304" pitchFamily="18" charset="0"/>
              </a:rPr>
              <a:t>R</a:t>
            </a:r>
            <a:r>
              <a:rPr lang="en-US" altLang="zh-CN" sz="2800" b="1" baseline="-25000">
                <a:solidFill>
                  <a:schemeClr val="accent2"/>
                </a:solidFill>
                <a:latin typeface="Times New Roman" panose="02020603050405020304" pitchFamily="18" charset="0"/>
              </a:rPr>
              <a:t> </a:t>
            </a:r>
            <a:r>
              <a:rPr lang="en-US" altLang="zh-CN" sz="2800" b="1">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可改变</a:t>
            </a:r>
            <a:r>
              <a:rPr lang="zh-CN" altLang="en-US" sz="2800" b="1" dirty="0">
                <a:solidFill>
                  <a:srgbClr val="FF0066"/>
                </a:solidFill>
                <a:latin typeface="Times New Roman" panose="02020603050405020304" pitchFamily="18" charset="0"/>
              </a:rPr>
              <a:t> </a:t>
            </a:r>
            <a:r>
              <a:rPr lang="en-US" altLang="zh-CN" sz="2800" b="1" i="1">
                <a:solidFill>
                  <a:srgbClr val="FF0066"/>
                </a:solidFill>
                <a:latin typeface="Times New Roman" panose="02020603050405020304" pitchFamily="18" charset="0"/>
              </a:rPr>
              <a:t>s </a:t>
            </a:r>
            <a:r>
              <a:rPr lang="zh-CN" altLang="en-US" sz="2800" b="1" dirty="0">
                <a:solidFill>
                  <a:schemeClr val="accent2"/>
                </a:solidFill>
                <a:latin typeface="Times New Roman" panose="02020603050405020304" pitchFamily="18" charset="0"/>
              </a:rPr>
              <a:t>和 </a:t>
            </a:r>
            <a:r>
              <a:rPr lang="en-US" altLang="zh-CN" sz="2800" b="1" i="1">
                <a:solidFill>
                  <a:srgbClr val="FF0066"/>
                </a:solidFill>
                <a:latin typeface="Times New Roman" panose="02020603050405020304" pitchFamily="18" charset="0"/>
              </a:rPr>
              <a:t>n</a:t>
            </a:r>
            <a:r>
              <a:rPr lang="zh-CN" altLang="en-US" sz="2800" b="1">
                <a:solidFill>
                  <a:schemeClr val="accent2"/>
                </a:solidFill>
                <a:latin typeface="Times New Roman" panose="02020603050405020304" pitchFamily="18" charset="0"/>
              </a:rPr>
              <a:t>。</a:t>
            </a:r>
          </a:p>
        </p:txBody>
      </p:sp>
      <p:grpSp>
        <p:nvGrpSpPr>
          <p:cNvPr id="291863" name="组合 291862"/>
          <p:cNvGrpSpPr/>
          <p:nvPr/>
        </p:nvGrpSpPr>
        <p:grpSpPr>
          <a:xfrm>
            <a:off x="5292725" y="3524250"/>
            <a:ext cx="3473450" cy="3051175"/>
            <a:chOff x="3334" y="2220"/>
            <a:chExt cx="2188" cy="1922"/>
          </a:xfrm>
        </p:grpSpPr>
        <p:graphicFrame>
          <p:nvGraphicFramePr>
            <p:cNvPr id="291864" name="对象 291863"/>
            <p:cNvGraphicFramePr/>
            <p:nvPr/>
          </p:nvGraphicFramePr>
          <p:xfrm>
            <a:off x="3336" y="2660"/>
            <a:ext cx="216" cy="200"/>
          </p:xfrm>
          <a:graphic>
            <a:graphicData uri="http://schemas.openxmlformats.org/presentationml/2006/ole">
              <mc:AlternateContent xmlns:mc="http://schemas.openxmlformats.org/markup-compatibility/2006">
                <mc:Choice xmlns:v="urn:schemas-microsoft-com:vml" Requires="v">
                  <p:oleObj spid="_x0000_s23584" r:id="rId3" imgW="342900" imgH="317500" progId="Equation.3">
                    <p:embed/>
                  </p:oleObj>
                </mc:Choice>
                <mc:Fallback>
                  <p:oleObj r:id="rId3" imgW="342900" imgH="317500" progId="Equation.3">
                    <p:embed/>
                    <p:pic>
                      <p:nvPicPr>
                        <p:cNvPr id="0" name=""/>
                        <p:cNvPicPr/>
                        <p:nvPr/>
                      </p:nvPicPr>
                      <p:blipFill>
                        <a:blip r:embed="rId4">
                          <a:clrChange>
                            <a:clrFrom>
                              <a:srgbClr val="000000"/>
                            </a:clrFrom>
                            <a:clrTo>
                              <a:srgbClr val="FF0066"/>
                            </a:clrTo>
                          </a:clrChange>
                        </a:blip>
                        <a:stretch>
                          <a:fillRect/>
                        </a:stretch>
                      </p:blipFill>
                      <p:spPr>
                        <a:xfrm>
                          <a:off x="3336" y="2660"/>
                          <a:ext cx="216" cy="200"/>
                        </a:xfrm>
                        <a:prstGeom prst="rect">
                          <a:avLst/>
                        </a:prstGeom>
                        <a:noFill/>
                        <a:ln w="38100">
                          <a:noFill/>
                          <a:miter/>
                        </a:ln>
                      </p:spPr>
                    </p:pic>
                  </p:oleObj>
                </mc:Fallback>
              </mc:AlternateContent>
            </a:graphicData>
          </a:graphic>
        </p:graphicFrame>
        <p:sp>
          <p:nvSpPr>
            <p:cNvPr id="291865" name="直接连接符 291864"/>
            <p:cNvSpPr/>
            <p:nvPr/>
          </p:nvSpPr>
          <p:spPr>
            <a:xfrm flipV="1">
              <a:off x="3565" y="2281"/>
              <a:ext cx="0" cy="1638"/>
            </a:xfrm>
            <a:prstGeom prst="line">
              <a:avLst/>
            </a:prstGeom>
            <a:ln w="28575" cap="flat" cmpd="sng">
              <a:solidFill>
                <a:schemeClr val="tx1"/>
              </a:solidFill>
              <a:prstDash val="solid"/>
              <a:headEnd type="none" w="med" len="med"/>
              <a:tailEnd type="stealth" w="med" len="lg"/>
            </a:ln>
          </p:spPr>
        </p:sp>
        <p:sp>
          <p:nvSpPr>
            <p:cNvPr id="291866" name="文本框 291865"/>
            <p:cNvSpPr txBox="1"/>
            <p:nvPr/>
          </p:nvSpPr>
          <p:spPr>
            <a:xfrm>
              <a:off x="4876" y="3912"/>
              <a:ext cx="392" cy="230"/>
            </a:xfrm>
            <a:prstGeom prst="rect">
              <a:avLst/>
            </a:prstGeom>
            <a:noFill/>
            <a:ln w="9525">
              <a:noFill/>
            </a:ln>
          </p:spPr>
          <p:txBody>
            <a:bodyPr lIns="0" tIns="0" rIns="0" bIns="0">
              <a:spAutoFit/>
            </a:bodyPr>
            <a:lstStyle/>
            <a:p>
              <a:r>
                <a:rPr lang="en-US" altLang="zh-CN" b="1" i="1">
                  <a:solidFill>
                    <a:srgbClr val="FF0000"/>
                  </a:solidFill>
                  <a:latin typeface="Times New Roman" panose="02020603050405020304" pitchFamily="18" charset="0"/>
                </a:rPr>
                <a:t>T</a:t>
              </a:r>
              <a:r>
                <a:rPr lang="en-US" altLang="zh-CN" b="1" baseline="-25000">
                  <a:solidFill>
                    <a:srgbClr val="FF0000"/>
                  </a:solidFill>
                  <a:latin typeface="Times New Roman" panose="02020603050405020304" pitchFamily="18" charset="0"/>
                </a:rPr>
                <a:t>m</a:t>
              </a:r>
            </a:p>
          </p:txBody>
        </p:sp>
        <p:sp>
          <p:nvSpPr>
            <p:cNvPr id="291867" name="直接连接符 291866"/>
            <p:cNvSpPr/>
            <p:nvPr/>
          </p:nvSpPr>
          <p:spPr>
            <a:xfrm>
              <a:off x="3563" y="3906"/>
              <a:ext cx="1787" cy="0"/>
            </a:xfrm>
            <a:prstGeom prst="line">
              <a:avLst/>
            </a:prstGeom>
            <a:ln w="28575" cap="flat" cmpd="sng">
              <a:solidFill>
                <a:schemeClr val="tx1"/>
              </a:solidFill>
              <a:prstDash val="solid"/>
              <a:headEnd type="none" w="med" len="med"/>
              <a:tailEnd type="stealth" w="med" len="lg"/>
            </a:ln>
          </p:spPr>
        </p:sp>
        <p:sp>
          <p:nvSpPr>
            <p:cNvPr id="291868" name="任意多边形 291867"/>
            <p:cNvSpPr/>
            <p:nvPr/>
          </p:nvSpPr>
          <p:spPr>
            <a:xfrm>
              <a:off x="3565" y="2490"/>
              <a:ext cx="1639" cy="1425"/>
            </a:xfrm>
            <a:custGeom>
              <a:avLst/>
              <a:gdLst/>
              <a:ahLst/>
              <a:cxnLst/>
              <a:rect l="0" t="0" r="0" b="0"/>
              <a:pathLst>
                <a:path w="1678" h="1739">
                  <a:moveTo>
                    <a:pt x="0" y="0"/>
                  </a:moveTo>
                  <a:cubicBezTo>
                    <a:pt x="254" y="76"/>
                    <a:pt x="1372" y="275"/>
                    <a:pt x="1525" y="455"/>
                  </a:cubicBezTo>
                  <a:cubicBezTo>
                    <a:pt x="1678" y="635"/>
                    <a:pt x="1052" y="930"/>
                    <a:pt x="916" y="1081"/>
                  </a:cubicBezTo>
                  <a:cubicBezTo>
                    <a:pt x="780" y="1232"/>
                    <a:pt x="770" y="1250"/>
                    <a:pt x="710" y="1360"/>
                  </a:cubicBezTo>
                  <a:cubicBezTo>
                    <a:pt x="650" y="1470"/>
                    <a:pt x="586" y="1660"/>
                    <a:pt x="554" y="1739"/>
                  </a:cubicBezTo>
                </a:path>
              </a:pathLst>
            </a:custGeom>
            <a:noFill/>
            <a:ln w="38100" cap="flat" cmpd="sng">
              <a:solidFill>
                <a:srgbClr val="008000">
                  <a:alpha val="100000"/>
                </a:srgbClr>
              </a:solidFill>
              <a:prstDash val="solid"/>
              <a:headEnd type="none" w="med" len="med"/>
              <a:tailEnd type="none" w="med" len="lg"/>
            </a:ln>
          </p:spPr>
          <p:txBody>
            <a:bodyPr/>
            <a:lstStyle/>
            <a:p>
              <a:endParaRPr lang="zh-CN" altLang="en-US"/>
            </a:p>
          </p:txBody>
        </p:sp>
        <p:sp>
          <p:nvSpPr>
            <p:cNvPr id="291869" name="文本框 291868"/>
            <p:cNvSpPr txBox="1"/>
            <p:nvPr/>
          </p:nvSpPr>
          <p:spPr>
            <a:xfrm>
              <a:off x="3378" y="3751"/>
              <a:ext cx="96" cy="230"/>
            </a:xfrm>
            <a:prstGeom prst="rect">
              <a:avLst/>
            </a:prstGeom>
            <a:noFill/>
            <a:ln w="9525">
              <a:noFill/>
            </a:ln>
          </p:spPr>
          <p:txBody>
            <a:bodyPr wrap="none" lIns="0" tIns="0" rIns="0" bIns="0" anchor="t" anchorCtr="0">
              <a:spAutoFit/>
            </a:bodyPr>
            <a:lstStyle/>
            <a:p>
              <a:r>
                <a:rPr lang="en-US" altLang="zh-CN" b="1">
                  <a:solidFill>
                    <a:schemeClr val="accent2"/>
                  </a:solidFill>
                  <a:latin typeface="Times New Roman" panose="02020603050405020304" pitchFamily="18" charset="0"/>
                </a:rPr>
                <a:t>0</a:t>
              </a:r>
            </a:p>
          </p:txBody>
        </p:sp>
        <p:sp>
          <p:nvSpPr>
            <p:cNvPr id="291870" name="直接连接符 291869"/>
            <p:cNvSpPr/>
            <p:nvPr/>
          </p:nvSpPr>
          <p:spPr>
            <a:xfrm>
              <a:off x="5089" y="2938"/>
              <a:ext cx="0" cy="975"/>
            </a:xfrm>
            <a:prstGeom prst="line">
              <a:avLst/>
            </a:prstGeom>
            <a:ln w="9525" cap="flat" cmpd="sng">
              <a:solidFill>
                <a:schemeClr val="tx1"/>
              </a:solidFill>
              <a:prstDash val="dash"/>
              <a:headEnd type="none" w="med" len="med"/>
              <a:tailEnd type="none" w="med" len="lg"/>
            </a:ln>
          </p:spPr>
        </p:sp>
        <p:sp>
          <p:nvSpPr>
            <p:cNvPr id="291871" name="任意多边形 291870"/>
            <p:cNvSpPr/>
            <p:nvPr/>
          </p:nvSpPr>
          <p:spPr>
            <a:xfrm>
              <a:off x="3567" y="2500"/>
              <a:ext cx="1665" cy="1398"/>
            </a:xfrm>
            <a:custGeom>
              <a:avLst/>
              <a:gdLst/>
              <a:ahLst/>
              <a:cxnLst/>
              <a:rect l="0" t="0" r="0" b="0"/>
              <a:pathLst>
                <a:path w="1692" h="1720">
                  <a:moveTo>
                    <a:pt x="0" y="0"/>
                  </a:moveTo>
                  <a:cubicBezTo>
                    <a:pt x="252" y="120"/>
                    <a:pt x="1316" y="520"/>
                    <a:pt x="1504" y="721"/>
                  </a:cubicBezTo>
                  <a:cubicBezTo>
                    <a:pt x="1692" y="922"/>
                    <a:pt x="1218" y="1098"/>
                    <a:pt x="1131" y="1205"/>
                  </a:cubicBezTo>
                  <a:cubicBezTo>
                    <a:pt x="1044" y="1312"/>
                    <a:pt x="1039" y="1280"/>
                    <a:pt x="982" y="1366"/>
                  </a:cubicBezTo>
                  <a:cubicBezTo>
                    <a:pt x="925" y="1452"/>
                    <a:pt x="828" y="1646"/>
                    <a:pt x="789" y="1720"/>
                  </a:cubicBezTo>
                </a:path>
              </a:pathLst>
            </a:custGeom>
            <a:noFill/>
            <a:ln w="38100" cap="flat" cmpd="sng">
              <a:solidFill>
                <a:srgbClr val="FF0000">
                  <a:alpha val="100000"/>
                </a:srgbClr>
              </a:solidFill>
              <a:prstDash val="solid"/>
              <a:headEnd type="none" w="med" len="med"/>
              <a:tailEnd type="none" w="med" len="lg"/>
            </a:ln>
          </p:spPr>
          <p:txBody>
            <a:bodyPr/>
            <a:lstStyle/>
            <a:p>
              <a:endParaRPr lang="zh-CN" altLang="en-US"/>
            </a:p>
          </p:txBody>
        </p:sp>
        <p:graphicFrame>
          <p:nvGraphicFramePr>
            <p:cNvPr id="291872" name="对象 291871"/>
            <p:cNvGraphicFramePr/>
            <p:nvPr/>
          </p:nvGraphicFramePr>
          <p:xfrm>
            <a:off x="5079" y="3092"/>
            <a:ext cx="357" cy="349"/>
          </p:xfrm>
          <a:graphic>
            <a:graphicData uri="http://schemas.openxmlformats.org/presentationml/2006/ole">
              <mc:AlternateContent xmlns:mc="http://schemas.openxmlformats.org/markup-compatibility/2006">
                <mc:Choice xmlns:v="urn:schemas-microsoft-com:vml" Requires="v">
                  <p:oleObj spid="_x0000_s23585" r:id="rId5" imgW="215900" imgH="253365" progId="Equation.3">
                    <p:embed/>
                  </p:oleObj>
                </mc:Choice>
                <mc:Fallback>
                  <p:oleObj r:id="rId5" imgW="215900" imgH="253365" progId="Equation.3">
                    <p:embed/>
                    <p:pic>
                      <p:nvPicPr>
                        <p:cNvPr id="0" name=""/>
                        <p:cNvPicPr/>
                        <p:nvPr/>
                      </p:nvPicPr>
                      <p:blipFill>
                        <a:blip r:embed="rId6"/>
                        <a:stretch>
                          <a:fillRect/>
                        </a:stretch>
                      </p:blipFill>
                      <p:spPr>
                        <a:xfrm>
                          <a:off x="5079" y="3092"/>
                          <a:ext cx="357" cy="349"/>
                        </a:xfrm>
                        <a:prstGeom prst="rect">
                          <a:avLst/>
                        </a:prstGeom>
                        <a:noFill/>
                        <a:ln w="38100">
                          <a:noFill/>
                          <a:miter/>
                        </a:ln>
                      </p:spPr>
                    </p:pic>
                  </p:oleObj>
                </mc:Fallback>
              </mc:AlternateContent>
            </a:graphicData>
          </a:graphic>
        </p:graphicFrame>
        <p:graphicFrame>
          <p:nvGraphicFramePr>
            <p:cNvPr id="291873" name="对象 291872"/>
            <p:cNvGraphicFramePr/>
            <p:nvPr/>
          </p:nvGraphicFramePr>
          <p:xfrm>
            <a:off x="4469" y="2360"/>
            <a:ext cx="855" cy="331"/>
          </p:xfrm>
          <a:graphic>
            <a:graphicData uri="http://schemas.openxmlformats.org/presentationml/2006/ole">
              <mc:AlternateContent xmlns:mc="http://schemas.openxmlformats.org/markup-compatibility/2006">
                <mc:Choice xmlns:v="urn:schemas-microsoft-com:vml" Requires="v">
                  <p:oleObj spid="_x0000_s23586" r:id="rId7" imgW="545465" imgH="254000" progId="Equation.3">
                    <p:embed/>
                  </p:oleObj>
                </mc:Choice>
                <mc:Fallback>
                  <p:oleObj r:id="rId7" imgW="545465" imgH="254000" progId="Equation.3">
                    <p:embed/>
                    <p:pic>
                      <p:nvPicPr>
                        <p:cNvPr id="0" name=""/>
                        <p:cNvPicPr/>
                        <p:nvPr/>
                      </p:nvPicPr>
                      <p:blipFill>
                        <a:blip r:embed="rId8"/>
                        <a:stretch>
                          <a:fillRect/>
                        </a:stretch>
                      </p:blipFill>
                      <p:spPr>
                        <a:xfrm>
                          <a:off x="4469" y="2360"/>
                          <a:ext cx="855" cy="331"/>
                        </a:xfrm>
                        <a:prstGeom prst="rect">
                          <a:avLst/>
                        </a:prstGeom>
                        <a:noFill/>
                        <a:ln w="38100">
                          <a:noFill/>
                          <a:miter/>
                        </a:ln>
                      </p:spPr>
                    </p:pic>
                  </p:oleObj>
                </mc:Fallback>
              </mc:AlternateContent>
            </a:graphicData>
          </a:graphic>
        </p:graphicFrame>
        <p:sp>
          <p:nvSpPr>
            <p:cNvPr id="291874" name="文本框 291873"/>
            <p:cNvSpPr txBox="1"/>
            <p:nvPr/>
          </p:nvSpPr>
          <p:spPr>
            <a:xfrm>
              <a:off x="5090" y="2800"/>
              <a:ext cx="341" cy="230"/>
            </a:xfrm>
            <a:prstGeom prst="rect">
              <a:avLst/>
            </a:prstGeom>
            <a:noFill/>
            <a:ln w="9525">
              <a:noFill/>
            </a:ln>
          </p:spPr>
          <p:txBody>
            <a:bodyPr lIns="0" tIns="0" rIns="0" bIns="0">
              <a:spAutoFit/>
            </a:bodyPr>
            <a:lstStyle/>
            <a:p>
              <a:r>
                <a:rPr lang="en-US" altLang="zh-CN" b="1" i="1">
                  <a:latin typeface="Times New Roman" panose="02020603050405020304" pitchFamily="18" charset="0"/>
                </a:rPr>
                <a:t>R</a:t>
              </a:r>
              <a:r>
                <a:rPr lang="en-US" altLang="zh-CN" b="1" baseline="-25000">
                  <a:latin typeface="Times New Roman" panose="02020603050405020304" pitchFamily="18" charset="0"/>
                </a:rPr>
                <a:t>2</a:t>
              </a:r>
              <a:endParaRPr lang="en-US" altLang="zh-CN" b="1">
                <a:latin typeface="Times New Roman" panose="02020603050405020304" pitchFamily="18" charset="0"/>
              </a:endParaRPr>
            </a:p>
          </p:txBody>
        </p:sp>
        <p:sp>
          <p:nvSpPr>
            <p:cNvPr id="291875" name="矩形 291874"/>
            <p:cNvSpPr/>
            <p:nvPr/>
          </p:nvSpPr>
          <p:spPr>
            <a:xfrm>
              <a:off x="5221" y="3564"/>
              <a:ext cx="301" cy="269"/>
            </a:xfrm>
            <a:prstGeom prst="rect">
              <a:avLst/>
            </a:prstGeom>
            <a:noFill/>
            <a:ln w="9525">
              <a:noFill/>
            </a:ln>
          </p:spPr>
          <p:txBody>
            <a:bodyPr wrap="none" lIns="0" tIns="0" rIns="0" bIns="0" anchor="t" anchorCtr="0">
              <a:spAutoFit/>
            </a:bodyPr>
            <a:lstStyle/>
            <a:p>
              <a:pPr algn="ctr"/>
              <a:r>
                <a:rPr lang="en-US" altLang="zh-CN" sz="2800" b="1" i="1">
                  <a:solidFill>
                    <a:schemeClr val="accent2"/>
                  </a:solidFill>
                  <a:latin typeface="Times New Roman" panose="02020603050405020304" pitchFamily="18" charset="0"/>
                </a:rPr>
                <a:t>T</a:t>
              </a:r>
              <a:r>
                <a:rPr lang="en-US" altLang="zh-CN" b="1" baseline="-25000">
                  <a:solidFill>
                    <a:schemeClr val="accent2"/>
                  </a:solidFill>
                  <a:latin typeface="Times New Roman" panose="02020603050405020304" pitchFamily="18" charset="0"/>
                </a:rPr>
                <a:t>em</a:t>
              </a:r>
            </a:p>
          </p:txBody>
        </p:sp>
        <p:sp>
          <p:nvSpPr>
            <p:cNvPr id="291876" name="矩形 291875"/>
            <p:cNvSpPr/>
            <p:nvPr/>
          </p:nvSpPr>
          <p:spPr>
            <a:xfrm>
              <a:off x="3665" y="2220"/>
              <a:ext cx="125" cy="269"/>
            </a:xfrm>
            <a:prstGeom prst="rect">
              <a:avLst/>
            </a:prstGeom>
            <a:noFill/>
            <a:ln w="9525">
              <a:noFill/>
            </a:ln>
          </p:spPr>
          <p:txBody>
            <a:bodyPr wrap="none" lIns="0" tIns="0" rIns="0" bIns="0" anchor="t" anchorCtr="0">
              <a:spAutoFit/>
            </a:bodyPr>
            <a:lstStyle/>
            <a:p>
              <a:pPr algn="ctr"/>
              <a:r>
                <a:rPr lang="en-US" altLang="zh-CN" sz="2800" b="1" i="1">
                  <a:solidFill>
                    <a:schemeClr val="accent2"/>
                  </a:solidFill>
                  <a:latin typeface="Times New Roman" panose="02020603050405020304" pitchFamily="18" charset="0"/>
                </a:rPr>
                <a:t>n</a:t>
              </a:r>
            </a:p>
          </p:txBody>
        </p:sp>
        <p:sp>
          <p:nvSpPr>
            <p:cNvPr id="291877" name="直接连接符 291876"/>
            <p:cNvSpPr/>
            <p:nvPr/>
          </p:nvSpPr>
          <p:spPr>
            <a:xfrm>
              <a:off x="4044" y="2604"/>
              <a:ext cx="0" cy="1332"/>
            </a:xfrm>
            <a:prstGeom prst="line">
              <a:avLst/>
            </a:prstGeom>
            <a:ln w="9525" cap="flat" cmpd="sng">
              <a:solidFill>
                <a:schemeClr val="tx1"/>
              </a:solidFill>
              <a:prstDash val="sysDot"/>
              <a:headEnd type="none" w="med" len="med"/>
              <a:tailEnd type="none" w="med" len="med"/>
            </a:ln>
          </p:spPr>
        </p:sp>
        <p:sp>
          <p:nvSpPr>
            <p:cNvPr id="291878" name="直接连接符 291877"/>
            <p:cNvSpPr/>
            <p:nvPr/>
          </p:nvSpPr>
          <p:spPr>
            <a:xfrm flipH="1">
              <a:off x="3564" y="2688"/>
              <a:ext cx="480" cy="0"/>
            </a:xfrm>
            <a:prstGeom prst="line">
              <a:avLst/>
            </a:prstGeom>
            <a:ln w="9525" cap="flat" cmpd="sng">
              <a:solidFill>
                <a:srgbClr val="000000"/>
              </a:solidFill>
              <a:prstDash val="dash"/>
              <a:headEnd type="none" w="med" len="med"/>
              <a:tailEnd type="none" w="med" len="med"/>
            </a:ln>
          </p:spPr>
        </p:sp>
        <p:sp>
          <p:nvSpPr>
            <p:cNvPr id="291879" name="直接连接符 291878"/>
            <p:cNvSpPr/>
            <p:nvPr/>
          </p:nvSpPr>
          <p:spPr>
            <a:xfrm flipH="1">
              <a:off x="3552" y="2592"/>
              <a:ext cx="480" cy="0"/>
            </a:xfrm>
            <a:prstGeom prst="line">
              <a:avLst/>
            </a:prstGeom>
            <a:ln w="9525" cap="flat" cmpd="sng">
              <a:solidFill>
                <a:srgbClr val="000000"/>
              </a:solidFill>
              <a:prstDash val="dash"/>
              <a:headEnd type="none" w="med" len="med"/>
              <a:tailEnd type="none" w="med" len="med"/>
            </a:ln>
          </p:spPr>
        </p:sp>
        <p:sp>
          <p:nvSpPr>
            <p:cNvPr id="291880" name="椭圆 291879"/>
            <p:cNvSpPr/>
            <p:nvPr/>
          </p:nvSpPr>
          <p:spPr>
            <a:xfrm>
              <a:off x="4020" y="2652"/>
              <a:ext cx="56" cy="56"/>
            </a:xfrm>
            <a:prstGeom prst="ellipse">
              <a:avLst/>
            </a:prstGeom>
            <a:solidFill>
              <a:srgbClr val="99CCFF"/>
            </a:solidFill>
            <a:ln w="9525">
              <a:noFill/>
            </a:ln>
          </p:spPr>
          <p:txBody>
            <a:bodyPr/>
            <a:lstStyle/>
            <a:p>
              <a:endParaRPr lang="zh-CN" altLang="en-US"/>
            </a:p>
          </p:txBody>
        </p:sp>
        <p:sp>
          <p:nvSpPr>
            <p:cNvPr id="291881" name="椭圆 291880"/>
            <p:cNvSpPr/>
            <p:nvPr/>
          </p:nvSpPr>
          <p:spPr>
            <a:xfrm>
              <a:off x="4020" y="2544"/>
              <a:ext cx="56" cy="56"/>
            </a:xfrm>
            <a:prstGeom prst="ellipse">
              <a:avLst/>
            </a:prstGeom>
            <a:solidFill>
              <a:srgbClr val="99CCFF"/>
            </a:solidFill>
            <a:ln w="9525">
              <a:noFill/>
            </a:ln>
          </p:spPr>
          <p:txBody>
            <a:bodyPr/>
            <a:lstStyle/>
            <a:p>
              <a:endParaRPr lang="zh-CN" altLang="en-US"/>
            </a:p>
          </p:txBody>
        </p:sp>
        <p:sp>
          <p:nvSpPr>
            <p:cNvPr id="291882" name="矩形 291881"/>
            <p:cNvSpPr/>
            <p:nvPr/>
          </p:nvSpPr>
          <p:spPr>
            <a:xfrm>
              <a:off x="3334" y="2417"/>
              <a:ext cx="125" cy="269"/>
            </a:xfrm>
            <a:prstGeom prst="rect">
              <a:avLst/>
            </a:prstGeom>
            <a:noFill/>
            <a:ln w="9525">
              <a:noFill/>
            </a:ln>
          </p:spPr>
          <p:txBody>
            <a:bodyPr wrap="none" lIns="0" tIns="0" rIns="0" bIns="0" anchor="t" anchorCtr="0">
              <a:spAutoFit/>
            </a:bodyPr>
            <a:lstStyle/>
            <a:p>
              <a:pPr algn="ctr"/>
              <a:r>
                <a:rPr lang="en-US" altLang="zh-CN" sz="2800" b="1" i="1">
                  <a:solidFill>
                    <a:srgbClr val="009900"/>
                  </a:solidFill>
                  <a:latin typeface="Times New Roman" panose="02020603050405020304" pitchFamily="18" charset="0"/>
                </a:rPr>
                <a:t>n</a:t>
              </a:r>
            </a:p>
          </p:txBody>
        </p:sp>
        <p:sp>
          <p:nvSpPr>
            <p:cNvPr id="291883" name="矩形 291882"/>
            <p:cNvSpPr/>
            <p:nvPr/>
          </p:nvSpPr>
          <p:spPr>
            <a:xfrm>
              <a:off x="3893" y="3864"/>
              <a:ext cx="181" cy="230"/>
            </a:xfrm>
            <a:prstGeom prst="rect">
              <a:avLst/>
            </a:prstGeom>
            <a:noFill/>
            <a:ln w="9525">
              <a:noFill/>
            </a:ln>
          </p:spPr>
          <p:txBody>
            <a:bodyPr wrap="none" lIns="0" tIns="0" rIns="0" bIns="0" anchor="t" anchorCtr="0">
              <a:spAutoFit/>
            </a:bodyPr>
            <a:lstStyle/>
            <a:p>
              <a:pPr algn="ctr"/>
              <a:r>
                <a:rPr lang="en-US" altLang="zh-CN" b="1" i="1">
                  <a:solidFill>
                    <a:schemeClr val="tx2"/>
                  </a:solidFill>
                  <a:latin typeface="Times New Roman" panose="02020603050405020304" pitchFamily="18" charset="0"/>
                </a:rPr>
                <a:t>T</a:t>
              </a:r>
              <a:r>
                <a:rPr lang="en-US" altLang="zh-CN" b="1" baseline="-25000">
                  <a:solidFill>
                    <a:schemeClr val="tx2"/>
                  </a:solidFill>
                  <a:latin typeface="Times New Roman" panose="02020603050405020304" pitchFamily="18" charset="0"/>
                </a:rPr>
                <a:t>2</a:t>
              </a:r>
            </a:p>
          </p:txBody>
        </p:sp>
      </p:grpSp>
      <p:sp>
        <p:nvSpPr>
          <p:cNvPr id="291884" name="矩形 291883"/>
          <p:cNvSpPr/>
          <p:nvPr/>
        </p:nvSpPr>
        <p:spPr>
          <a:xfrm>
            <a:off x="1304925" y="4078288"/>
            <a:ext cx="3311525" cy="1708150"/>
          </a:xfrm>
          <a:prstGeom prst="rect">
            <a:avLst/>
          </a:prstGeom>
          <a:noFill/>
          <a:ln w="38100">
            <a:noFill/>
          </a:ln>
        </p:spPr>
        <p:txBody>
          <a:bodyPr lIns="0" tIns="0" rIns="0" bIns="0" anchor="ctr" anchorCtr="0">
            <a:spAutoFit/>
          </a:bodyPr>
          <a:lstStyle/>
          <a:p>
            <a:r>
              <a:rPr lang="zh-CN" altLang="en-US" sz="2800" b="1" dirty="0">
                <a:solidFill>
                  <a:srgbClr val="990033"/>
                </a:solidFill>
                <a:latin typeface="Times New Roman" panose="02020603050405020304" pitchFamily="18" charset="0"/>
              </a:rPr>
              <a:t>可实现小范围无级调速，但能耗大，效率低，广泛应用于起重设备。</a:t>
            </a:r>
          </a:p>
        </p:txBody>
      </p:sp>
      <p:sp>
        <p:nvSpPr>
          <p:cNvPr id="291885" name="矩形 291884"/>
          <p:cNvSpPr/>
          <p:nvPr/>
        </p:nvSpPr>
        <p:spPr>
          <a:xfrm>
            <a:off x="479425" y="4149725"/>
            <a:ext cx="1052513" cy="384175"/>
          </a:xfrm>
          <a:prstGeom prst="rect">
            <a:avLst/>
          </a:prstGeom>
          <a:noFill/>
          <a:ln w="38100">
            <a:noFill/>
          </a:ln>
        </p:spPr>
        <p:txBody>
          <a:bodyPr wrap="none" lIns="0" tIns="0" rIns="0" bIns="0" anchor="ctr" anchorCtr="0">
            <a:spAutoFit/>
          </a:bodyPr>
          <a:lstStyle/>
          <a:p>
            <a:pPr algn="ctr">
              <a:lnSpc>
                <a:spcPct val="90000"/>
              </a:lnSpc>
            </a:pPr>
            <a:r>
              <a:rPr lang="zh-CN" altLang="en-US" sz="2800" b="1" dirty="0">
                <a:solidFill>
                  <a:srgbClr val="FF33CC"/>
                </a:solidFill>
                <a:effectLst>
                  <a:outerShdw blurRad="38100" dist="38100" dir="2700000">
                    <a:srgbClr val="C0C0C0"/>
                  </a:outerShdw>
                </a:effectLst>
                <a:latin typeface="Times New Roman" panose="02020603050405020304" pitchFamily="18" charset="0"/>
                <a:ea typeface="黑体" panose="02010609060101010101" pitchFamily="49" charset="-122"/>
              </a:rPr>
              <a:t>特点：</a:t>
            </a:r>
          </a:p>
        </p:txBody>
      </p:sp>
      <p:sp>
        <p:nvSpPr>
          <p:cNvPr id="46"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96635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1842">
                                            <p:txEl>
                                              <p:pRg st="0" end="0"/>
                                            </p:txEl>
                                          </p:spTgt>
                                        </p:tgtEl>
                                        <p:attrNameLst>
                                          <p:attrName>style.visibility</p:attrName>
                                        </p:attrNameLst>
                                      </p:cBhvr>
                                      <p:to>
                                        <p:strVal val="visible"/>
                                      </p:to>
                                    </p:set>
                                    <p:animEffect transition="in" filter="wipe(left)">
                                      <p:cBhvr>
                                        <p:cTn id="7" dur="500"/>
                                        <p:tgtEl>
                                          <p:spTgt spid="2918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91843">
                                            <p:txEl>
                                              <p:pRg st="0" end="0"/>
                                            </p:txEl>
                                          </p:spTgt>
                                        </p:tgtEl>
                                        <p:attrNameLst>
                                          <p:attrName>style.visibility</p:attrName>
                                        </p:attrNameLst>
                                      </p:cBhvr>
                                      <p:to>
                                        <p:strVal val="visible"/>
                                      </p:to>
                                    </p:set>
                                    <p:animEffect transition="in" filter="wipe(left)">
                                      <p:cBhvr>
                                        <p:cTn id="12" dur="300"/>
                                        <p:tgtEl>
                                          <p:spTgt spid="29184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91845"/>
                                        </p:tgtEl>
                                        <p:attrNameLst>
                                          <p:attrName>style.visibility</p:attrName>
                                        </p:attrNameLst>
                                      </p:cBhvr>
                                      <p:to>
                                        <p:strVal val="visible"/>
                                      </p:to>
                                    </p:set>
                                    <p:animEffect transition="in" filter="wipe(left)">
                                      <p:cBhvr>
                                        <p:cTn id="17" dur="500"/>
                                        <p:tgtEl>
                                          <p:spTgt spid="29184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1844">
                                            <p:txEl>
                                              <p:pRg st="0" end="0"/>
                                            </p:txEl>
                                          </p:spTgt>
                                        </p:tgtEl>
                                        <p:attrNameLst>
                                          <p:attrName>style.visibility</p:attrName>
                                        </p:attrNameLst>
                                      </p:cBhvr>
                                      <p:to>
                                        <p:strVal val="visible"/>
                                      </p:to>
                                    </p:set>
                                    <p:animEffect transition="in" filter="wipe(left)">
                                      <p:cBhvr>
                                        <p:cTn id="22" dur="500"/>
                                        <p:tgtEl>
                                          <p:spTgt spid="29184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91862"/>
                                        </p:tgtEl>
                                        <p:attrNameLst>
                                          <p:attrName>style.visibility</p:attrName>
                                        </p:attrNameLst>
                                      </p:cBhvr>
                                      <p:to>
                                        <p:strVal val="visible"/>
                                      </p:to>
                                    </p:set>
                                    <p:animEffect transition="in" filter="wipe(left)">
                                      <p:cBhvr>
                                        <p:cTn id="27" dur="300"/>
                                        <p:tgtEl>
                                          <p:spTgt spid="29186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91863"/>
                                        </p:tgtEl>
                                        <p:attrNameLst>
                                          <p:attrName>style.visibility</p:attrName>
                                        </p:attrNameLst>
                                      </p:cBhvr>
                                      <p:to>
                                        <p:strVal val="visible"/>
                                      </p:to>
                                    </p:set>
                                    <p:animEffect transition="in" filter="wipe(left)">
                                      <p:cBhvr>
                                        <p:cTn id="32" dur="500"/>
                                        <p:tgtEl>
                                          <p:spTgt spid="291863"/>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32" fill="hold" grpId="0" nodeType="clickEffect">
                                  <p:stCondLst>
                                    <p:cond delay="0"/>
                                  </p:stCondLst>
                                  <p:childTnLst>
                                    <p:set>
                                      <p:cBhvr>
                                        <p:cTn id="36" dur="1" fill="hold">
                                          <p:stCondLst>
                                            <p:cond delay="0"/>
                                          </p:stCondLst>
                                        </p:cTn>
                                        <p:tgtEl>
                                          <p:spTgt spid="291885"/>
                                        </p:tgtEl>
                                        <p:attrNameLst>
                                          <p:attrName>style.visibility</p:attrName>
                                        </p:attrNameLst>
                                      </p:cBhvr>
                                      <p:to>
                                        <p:strVal val="visible"/>
                                      </p:to>
                                    </p:set>
                                    <p:anim calcmode="lin" valueType="num">
                                      <p:cBhvr>
                                        <p:cTn id="37" dur="500" fill="hold"/>
                                        <p:tgtEl>
                                          <p:spTgt spid="291885"/>
                                        </p:tgtEl>
                                        <p:attrNameLst>
                                          <p:attrName>ppt_w</p:attrName>
                                        </p:attrNameLst>
                                      </p:cBhvr>
                                      <p:tavLst>
                                        <p:tav tm="0">
                                          <p:val>
                                            <p:strVal val="4*#ppt_w"/>
                                          </p:val>
                                        </p:tav>
                                        <p:tav tm="100000">
                                          <p:val>
                                            <p:strVal val="#ppt_w"/>
                                          </p:val>
                                        </p:tav>
                                      </p:tavLst>
                                    </p:anim>
                                    <p:anim calcmode="lin" valueType="num">
                                      <p:cBhvr>
                                        <p:cTn id="38" dur="500" fill="hold"/>
                                        <p:tgtEl>
                                          <p:spTgt spid="291885"/>
                                        </p:tgtEl>
                                        <p:attrNameLst>
                                          <p:attrName>ppt_h</p:attrName>
                                        </p:attrNameLst>
                                      </p:cBhvr>
                                      <p:tavLst>
                                        <p:tav tm="0">
                                          <p:val>
                                            <p:strVal val="4*#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291884"/>
                                        </p:tgtEl>
                                        <p:attrNameLst>
                                          <p:attrName>style.visibility</p:attrName>
                                        </p:attrNameLst>
                                      </p:cBhvr>
                                      <p:to>
                                        <p:strVal val="visible"/>
                                      </p:to>
                                    </p:set>
                                    <p:anim calcmode="lin" valueType="num">
                                      <p:cBhvr>
                                        <p:cTn id="43" dur="500" fill="hold"/>
                                        <p:tgtEl>
                                          <p:spTgt spid="291884"/>
                                        </p:tgtEl>
                                        <p:attrNameLst>
                                          <p:attrName>ppt_w</p:attrName>
                                        </p:attrNameLst>
                                      </p:cBhvr>
                                      <p:tavLst>
                                        <p:tav tm="0">
                                          <p:val>
                                            <p:fltVal val="0"/>
                                          </p:val>
                                        </p:tav>
                                        <p:tav tm="100000">
                                          <p:val>
                                            <p:strVal val="#ppt_w"/>
                                          </p:val>
                                        </p:tav>
                                      </p:tavLst>
                                    </p:anim>
                                    <p:anim calcmode="lin" valueType="num">
                                      <p:cBhvr>
                                        <p:cTn id="44" dur="500" fill="hold"/>
                                        <p:tgtEl>
                                          <p:spTgt spid="29188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2" grpId="0" build="p"/>
      <p:bldP spid="291843" grpId="0" build="p"/>
      <p:bldP spid="291844" grpId="0" build="p"/>
      <p:bldP spid="291862" grpId="0"/>
      <p:bldP spid="291884" grpId="0"/>
      <p:bldP spid="29188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椭圆 292865"/>
          <p:cNvSpPr/>
          <p:nvPr/>
        </p:nvSpPr>
        <p:spPr>
          <a:xfrm>
            <a:off x="683568" y="685800"/>
            <a:ext cx="7416824" cy="1861006"/>
          </a:xfrm>
          <a:prstGeom prst="ellipse">
            <a:avLst/>
          </a:prstGeom>
          <a:gradFill rotWithShape="0">
            <a:gsLst>
              <a:gs pos="0">
                <a:srgbClr val="CCECFF"/>
              </a:gs>
              <a:gs pos="50000">
                <a:srgbClr val="0033CC"/>
              </a:gs>
              <a:gs pos="100000">
                <a:srgbClr val="CCECFF"/>
              </a:gs>
            </a:gsLst>
            <a:lin ang="5400000" scaled="1"/>
            <a:tileRect/>
          </a:gradFill>
          <a:ln w="3175" cap="flat" cmpd="sng">
            <a:solidFill>
              <a:srgbClr val="FFFFCC"/>
            </a:solidFill>
            <a:prstDash val="solid"/>
            <a:headEnd type="none" w="med" len="med"/>
            <a:tailEnd type="none" w="med" len="med"/>
          </a:ln>
        </p:spPr>
        <p:txBody>
          <a:bodyPr wrap="square">
            <a:spAutoFit/>
          </a:bodyPr>
          <a:lstStyle/>
          <a:p>
            <a:pPr algn="ctr"/>
            <a:r>
              <a:rPr lang="en-US" altLang="zh-CN" sz="4000" b="1" dirty="0" smtClean="0">
                <a:solidFill>
                  <a:schemeClr val="bg1"/>
                </a:solidFill>
                <a:latin typeface="Times New Roman" panose="02020603050405020304" pitchFamily="18" charset="0"/>
              </a:rPr>
              <a:t>6.4</a:t>
            </a:r>
            <a:r>
              <a:rPr lang="en-US" altLang="zh-CN" sz="4000" b="1" dirty="0" smtClean="0">
                <a:solidFill>
                  <a:schemeClr val="bg1"/>
                </a:solidFill>
                <a:latin typeface="宋体" panose="02010600030101010101" pitchFamily="2" charset="-122"/>
              </a:rPr>
              <a:t> </a:t>
            </a:r>
            <a:r>
              <a:rPr lang="zh-CN" altLang="en-US" sz="4000" b="1" dirty="0">
                <a:solidFill>
                  <a:schemeClr val="bg1"/>
                </a:solidFill>
                <a:latin typeface="宋体" panose="02010600030101010101" pitchFamily="2" charset="-122"/>
              </a:rPr>
              <a:t>三相异步电动机的铭牌数据</a:t>
            </a:r>
          </a:p>
        </p:txBody>
      </p:sp>
      <p:sp>
        <p:nvSpPr>
          <p:cNvPr id="292867" name="文本框 292866"/>
          <p:cNvSpPr txBox="1"/>
          <p:nvPr/>
        </p:nvSpPr>
        <p:spPr>
          <a:xfrm>
            <a:off x="381000" y="2438400"/>
            <a:ext cx="8458200" cy="946150"/>
          </a:xfrm>
          <a:prstGeom prst="rect">
            <a:avLst/>
          </a:prstGeom>
          <a:noFill/>
          <a:ln w="9525">
            <a:noFill/>
          </a:ln>
        </p:spPr>
        <p:txBody>
          <a:bodyPr>
            <a:spAutoFit/>
          </a:bodyPr>
          <a:lstStyle/>
          <a:p>
            <a:r>
              <a:rPr lang="zh-CN" altLang="en-US" sz="2800" b="1" dirty="0">
                <a:solidFill>
                  <a:srgbClr val="CC0000"/>
                </a:solidFill>
                <a:effectLst>
                  <a:outerShdw blurRad="38100" dist="38100" dir="2700000">
                    <a:srgbClr val="C0C0C0"/>
                  </a:outerShdw>
                </a:effectLst>
                <a:latin typeface="Times New Roman" panose="02020603050405020304" pitchFamily="18" charset="0"/>
              </a:rPr>
              <a:t>铭牌的作用：</a:t>
            </a:r>
            <a:r>
              <a:rPr lang="zh-CN" altLang="en-US" sz="2800" b="1" dirty="0">
                <a:latin typeface="Times New Roman" panose="02020603050405020304" pitchFamily="18" charset="0"/>
              </a:rPr>
              <a:t>向使用者简要说明电动机的一些额定数据和使用方法。</a:t>
            </a:r>
            <a:endParaRPr lang="zh-CN" altLang="en-US" sz="2800" b="1">
              <a:latin typeface="Times New Roman" panose="02020603050405020304" pitchFamily="18" charset="0"/>
            </a:endParaRPr>
          </a:p>
        </p:txBody>
      </p:sp>
      <p:sp>
        <p:nvSpPr>
          <p:cNvPr id="292868" name="矩形 292867"/>
          <p:cNvSpPr/>
          <p:nvPr/>
        </p:nvSpPr>
        <p:spPr>
          <a:xfrm>
            <a:off x="381000" y="3352800"/>
            <a:ext cx="4840288" cy="519113"/>
          </a:xfrm>
          <a:prstGeom prst="rect">
            <a:avLst/>
          </a:prstGeom>
          <a:noFill/>
          <a:ln w="9525">
            <a:noFill/>
          </a:ln>
        </p:spPr>
        <p:txBody>
          <a:bodyPr wrap="none" anchor="t" anchorCtr="0">
            <a:spAutoFit/>
          </a:bodyPr>
          <a:lstStyle/>
          <a:p>
            <a:r>
              <a:rPr lang="zh-CN" altLang="en-US" sz="2800" b="1" dirty="0">
                <a:solidFill>
                  <a:schemeClr val="accent2"/>
                </a:solidFill>
                <a:latin typeface="Times New Roman" panose="02020603050405020304" pitchFamily="18" charset="0"/>
              </a:rPr>
              <a:t>例：某电动机铭牌数据如下。</a:t>
            </a:r>
          </a:p>
        </p:txBody>
      </p:sp>
      <p:sp>
        <p:nvSpPr>
          <p:cNvPr id="292869" name="文本框 292868"/>
          <p:cNvSpPr txBox="1"/>
          <p:nvPr/>
        </p:nvSpPr>
        <p:spPr>
          <a:xfrm>
            <a:off x="304800" y="3962400"/>
            <a:ext cx="8534400" cy="2265363"/>
          </a:xfrm>
          <a:prstGeom prst="rect">
            <a:avLst/>
          </a:prstGeom>
          <a:solidFill>
            <a:srgbClr val="EBFFEB">
              <a:alpha val="50000"/>
            </a:srgbClr>
          </a:solidFill>
          <a:ln w="38100" cap="flat" cmpd="sng">
            <a:solidFill>
              <a:srgbClr val="996633"/>
            </a:solidFill>
            <a:prstDash val="solid"/>
            <a:miter/>
            <a:headEnd type="none" w="med" len="med"/>
            <a:tailEnd type="none" w="med" len="med"/>
          </a:ln>
        </p:spPr>
        <p:txBody>
          <a:bodyPr>
            <a:spAutoFit/>
          </a:bodyPr>
          <a:lstStyle/>
          <a:p>
            <a:r>
              <a:rPr lang="zh-CN" altLang="en-US" sz="2800" b="1" dirty="0">
                <a:latin typeface="Times New Roman" panose="02020603050405020304" pitchFamily="18" charset="0"/>
              </a:rPr>
              <a:t>                                    </a:t>
            </a:r>
            <a:r>
              <a:rPr lang="zh-CN" altLang="en-US" sz="2800" b="1" dirty="0">
                <a:solidFill>
                  <a:schemeClr val="accent2"/>
                </a:solidFill>
                <a:latin typeface="Times New Roman" panose="02020603050405020304" pitchFamily="18" charset="0"/>
              </a:rPr>
              <a:t>三相异步电动机</a:t>
            </a:r>
          </a:p>
          <a:p>
            <a:r>
              <a:rPr lang="zh-CN" altLang="en-US" sz="2800" b="1" dirty="0">
                <a:solidFill>
                  <a:srgbClr val="0000CC"/>
                </a:solidFill>
                <a:latin typeface="Times New Roman" panose="02020603050405020304" pitchFamily="18" charset="0"/>
              </a:rPr>
              <a:t>型号</a:t>
            </a:r>
            <a:r>
              <a:rPr lang="en-US" altLang="zh-CN" sz="2800" b="1">
                <a:solidFill>
                  <a:srgbClr val="FF0066"/>
                </a:solidFill>
                <a:latin typeface="Times New Roman" panose="02020603050405020304" pitchFamily="18" charset="0"/>
              </a:rPr>
              <a:t>Y132 M - 4</a:t>
            </a:r>
            <a:r>
              <a:rPr lang="en-US" altLang="zh-CN" sz="2800" b="1">
                <a:latin typeface="Times New Roman" panose="02020603050405020304" pitchFamily="18" charset="0"/>
              </a:rPr>
              <a:t>       </a:t>
            </a:r>
            <a:r>
              <a:rPr lang="zh-CN" altLang="en-US" sz="2800" b="1" dirty="0">
                <a:solidFill>
                  <a:srgbClr val="0000CC"/>
                </a:solidFill>
                <a:latin typeface="Times New Roman" panose="02020603050405020304" pitchFamily="18" charset="0"/>
              </a:rPr>
              <a:t>功率</a:t>
            </a:r>
            <a:r>
              <a:rPr lang="en-US" altLang="zh-CN" sz="2800" b="1">
                <a:solidFill>
                  <a:srgbClr val="FF0066"/>
                </a:solidFill>
                <a:latin typeface="Times New Roman" panose="02020603050405020304" pitchFamily="18" charset="0"/>
              </a:rPr>
              <a:t>7.5kW</a:t>
            </a:r>
            <a:r>
              <a:rPr lang="en-US" altLang="zh-CN" sz="2800" b="1">
                <a:latin typeface="Times New Roman" panose="02020603050405020304" pitchFamily="18" charset="0"/>
              </a:rPr>
              <a:t>          </a:t>
            </a:r>
            <a:r>
              <a:rPr lang="zh-CN" altLang="en-US" sz="2800" b="1" dirty="0">
                <a:solidFill>
                  <a:srgbClr val="0000CC"/>
                </a:solidFill>
                <a:latin typeface="Times New Roman" panose="02020603050405020304" pitchFamily="18" charset="0"/>
              </a:rPr>
              <a:t>频率</a:t>
            </a:r>
            <a:r>
              <a:rPr lang="en-US" altLang="zh-CN" sz="2800" b="1">
                <a:solidFill>
                  <a:srgbClr val="FF0066"/>
                </a:solidFill>
                <a:latin typeface="Times New Roman" panose="02020603050405020304" pitchFamily="18" charset="0"/>
              </a:rPr>
              <a:t>50H</a:t>
            </a:r>
            <a:r>
              <a:rPr lang="en-US" altLang="zh-CN" sz="1800" b="1">
                <a:solidFill>
                  <a:srgbClr val="FF0066"/>
                </a:solidFill>
                <a:latin typeface="Times New Roman" panose="02020603050405020304" pitchFamily="18" charset="0"/>
              </a:rPr>
              <a:t>Z</a:t>
            </a:r>
          </a:p>
          <a:p>
            <a:r>
              <a:rPr lang="zh-CN" altLang="en-US" sz="2800" b="1" dirty="0">
                <a:solidFill>
                  <a:srgbClr val="0000CC"/>
                </a:solidFill>
                <a:latin typeface="Times New Roman" panose="02020603050405020304" pitchFamily="18" charset="0"/>
              </a:rPr>
              <a:t>电压</a:t>
            </a:r>
            <a:r>
              <a:rPr lang="zh-CN" altLang="en-US" sz="2800" b="1" dirty="0">
                <a:latin typeface="Times New Roman" panose="02020603050405020304" pitchFamily="18" charset="0"/>
              </a:rPr>
              <a:t> </a:t>
            </a:r>
            <a:r>
              <a:rPr lang="en-US" altLang="zh-CN" sz="2800" b="1">
                <a:solidFill>
                  <a:srgbClr val="FF0066"/>
                </a:solidFill>
                <a:latin typeface="Times New Roman" panose="02020603050405020304" pitchFamily="18" charset="0"/>
              </a:rPr>
              <a:t>380V </a:t>
            </a:r>
            <a:r>
              <a:rPr lang="en-US" altLang="zh-CN" sz="2800" b="1">
                <a:latin typeface="Times New Roman" panose="02020603050405020304" pitchFamily="18" charset="0"/>
              </a:rPr>
              <a:t>               </a:t>
            </a:r>
            <a:r>
              <a:rPr lang="zh-CN" altLang="en-US" sz="2800" b="1" dirty="0">
                <a:solidFill>
                  <a:srgbClr val="0000CC"/>
                </a:solidFill>
                <a:latin typeface="Times New Roman" panose="02020603050405020304" pitchFamily="18" charset="0"/>
              </a:rPr>
              <a:t>电流</a:t>
            </a:r>
            <a:r>
              <a:rPr lang="en-US" altLang="zh-CN" sz="2800" b="1">
                <a:solidFill>
                  <a:srgbClr val="FF0066"/>
                </a:solidFill>
                <a:latin typeface="Times New Roman" panose="02020603050405020304" pitchFamily="18" charset="0"/>
              </a:rPr>
              <a:t>15.4A</a:t>
            </a:r>
            <a:r>
              <a:rPr lang="en-US" altLang="zh-CN" sz="2800" b="1">
                <a:latin typeface="Times New Roman" panose="02020603050405020304" pitchFamily="18" charset="0"/>
              </a:rPr>
              <a:t>            </a:t>
            </a:r>
            <a:r>
              <a:rPr lang="zh-CN" altLang="en-US" sz="2800" b="1" dirty="0">
                <a:solidFill>
                  <a:srgbClr val="0000CC"/>
                </a:solidFill>
                <a:latin typeface="Times New Roman" panose="02020603050405020304" pitchFamily="18" charset="0"/>
              </a:rPr>
              <a:t>接法</a:t>
            </a:r>
            <a:r>
              <a:rPr lang="zh-CN" altLang="en-US" sz="2800" b="1" dirty="0">
                <a:solidFill>
                  <a:srgbClr val="FF0066"/>
                </a:solidFill>
                <a:latin typeface="Times New Roman" panose="02020603050405020304" pitchFamily="18" charset="0"/>
                <a:sym typeface="Symbol" panose="05050102010706020507" pitchFamily="18" charset="2"/>
              </a:rPr>
              <a:t></a:t>
            </a:r>
            <a:endParaRPr lang="zh-CN" altLang="en-US" sz="2800" b="1" dirty="0">
              <a:solidFill>
                <a:srgbClr val="FF0066"/>
              </a:solidFill>
              <a:latin typeface="Times New Roman" panose="02020603050405020304" pitchFamily="18" charset="0"/>
            </a:endParaRPr>
          </a:p>
          <a:p>
            <a:r>
              <a:rPr lang="zh-CN" altLang="en-US" sz="2800" b="1" dirty="0">
                <a:solidFill>
                  <a:srgbClr val="0000CC"/>
                </a:solidFill>
                <a:latin typeface="Times New Roman" panose="02020603050405020304" pitchFamily="18" charset="0"/>
              </a:rPr>
              <a:t>转速 </a:t>
            </a:r>
            <a:r>
              <a:rPr lang="en-US" altLang="zh-CN" sz="2800" b="1">
                <a:solidFill>
                  <a:srgbClr val="FF0066"/>
                </a:solidFill>
                <a:latin typeface="Times New Roman" panose="02020603050405020304" pitchFamily="18" charset="0"/>
              </a:rPr>
              <a:t>1440 r/min</a:t>
            </a:r>
            <a:r>
              <a:rPr lang="en-US" altLang="zh-CN" sz="2800" b="1">
                <a:latin typeface="Times New Roman" panose="02020603050405020304" pitchFamily="18" charset="0"/>
              </a:rPr>
              <a:t>       </a:t>
            </a:r>
            <a:r>
              <a:rPr lang="zh-CN" altLang="en-US" sz="2800" b="1" dirty="0">
                <a:solidFill>
                  <a:srgbClr val="0000CC"/>
                </a:solidFill>
                <a:latin typeface="Times New Roman" panose="02020603050405020304" pitchFamily="18" charset="0"/>
              </a:rPr>
              <a:t>绝缘等级</a:t>
            </a:r>
            <a:r>
              <a:rPr lang="en-US" altLang="zh-CN" sz="2800" b="1">
                <a:solidFill>
                  <a:srgbClr val="FF0066"/>
                </a:solidFill>
                <a:latin typeface="Times New Roman" panose="02020603050405020304" pitchFamily="18" charset="0"/>
              </a:rPr>
              <a:t>B </a:t>
            </a:r>
            <a:r>
              <a:rPr lang="en-US" altLang="zh-CN" sz="2800" b="1">
                <a:latin typeface="Times New Roman" panose="02020603050405020304" pitchFamily="18" charset="0"/>
              </a:rPr>
              <a:t>         </a:t>
            </a:r>
            <a:r>
              <a:rPr lang="zh-CN" altLang="en-US" sz="2800" b="1" dirty="0">
                <a:solidFill>
                  <a:srgbClr val="0000CC"/>
                </a:solidFill>
                <a:latin typeface="Times New Roman" panose="02020603050405020304" pitchFamily="18" charset="0"/>
              </a:rPr>
              <a:t>工作方式</a:t>
            </a:r>
            <a:r>
              <a:rPr lang="zh-CN" altLang="en-US" sz="2800" b="1" dirty="0">
                <a:latin typeface="Times New Roman" panose="02020603050405020304" pitchFamily="18" charset="0"/>
              </a:rPr>
              <a:t>  </a:t>
            </a:r>
            <a:r>
              <a:rPr lang="zh-CN" altLang="en-US" sz="2800" b="1" dirty="0">
                <a:solidFill>
                  <a:srgbClr val="FF0066"/>
                </a:solidFill>
                <a:latin typeface="Times New Roman" panose="02020603050405020304" pitchFamily="18" charset="0"/>
              </a:rPr>
              <a:t>连续</a:t>
            </a:r>
          </a:p>
          <a:p>
            <a:r>
              <a:rPr lang="zh-CN" altLang="en-US" sz="2800" b="1" dirty="0">
                <a:latin typeface="Times New Roman" panose="02020603050405020304" pitchFamily="18" charset="0"/>
              </a:rPr>
              <a:t>                     </a:t>
            </a:r>
            <a:r>
              <a:rPr lang="zh-CN" altLang="en-US" sz="2800" b="1" dirty="0">
                <a:solidFill>
                  <a:srgbClr val="0000CC"/>
                </a:solidFill>
                <a:latin typeface="Times New Roman" panose="02020603050405020304" pitchFamily="18" charset="0"/>
              </a:rPr>
              <a:t>年   月         编号                  </a:t>
            </a:r>
            <a:r>
              <a:rPr lang="zh-CN" altLang="en-US" sz="2800" b="1" dirty="0">
                <a:solidFill>
                  <a:srgbClr val="0000CC"/>
                </a:solidFill>
                <a:latin typeface="Times New Roman" panose="02020603050405020304" pitchFamily="18" charset="0"/>
                <a:sym typeface="Symbol" panose="05050102010706020507" pitchFamily="18" charset="2"/>
              </a:rPr>
              <a:t></a:t>
            </a:r>
            <a:r>
              <a:rPr lang="zh-CN" altLang="en-US" sz="2800" b="1">
                <a:solidFill>
                  <a:srgbClr val="0000CC"/>
                </a:solidFill>
                <a:latin typeface="Times New Roman" panose="02020603050405020304" pitchFamily="18" charset="0"/>
              </a:rPr>
              <a:t> </a:t>
            </a:r>
            <a:r>
              <a:rPr lang="zh-CN" altLang="en-US" sz="2800" b="1" dirty="0">
                <a:solidFill>
                  <a:srgbClr val="0000CC"/>
                </a:solidFill>
                <a:latin typeface="Times New Roman" panose="02020603050405020304" pitchFamily="18" charset="0"/>
              </a:rPr>
              <a:t>电机厂</a:t>
            </a:r>
          </a:p>
        </p:txBody>
      </p:sp>
      <p:sp>
        <p:nvSpPr>
          <p:cNvPr id="6"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563033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92867">
                                            <p:txEl>
                                              <p:pRg st="0" end="0"/>
                                            </p:txEl>
                                          </p:spTgt>
                                        </p:tgtEl>
                                        <p:attrNameLst>
                                          <p:attrName>style.visibility</p:attrName>
                                        </p:attrNameLst>
                                      </p:cBhvr>
                                      <p:to>
                                        <p:strVal val="visible"/>
                                      </p:to>
                                    </p:set>
                                    <p:animEffect transition="in" filter="wipe(left)">
                                      <p:cBhvr>
                                        <p:cTn id="7" dur="300"/>
                                        <p:tgtEl>
                                          <p:spTgt spid="2928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2868">
                                            <p:txEl>
                                              <p:pRg st="0" end="0"/>
                                            </p:txEl>
                                          </p:spTgt>
                                        </p:tgtEl>
                                        <p:attrNameLst>
                                          <p:attrName>style.visibility</p:attrName>
                                        </p:attrNameLst>
                                      </p:cBhvr>
                                      <p:to>
                                        <p:strVal val="visible"/>
                                      </p:to>
                                    </p:set>
                                    <p:animEffect transition="in" filter="wipe(left)">
                                      <p:cBhvr>
                                        <p:cTn id="12" dur="500"/>
                                        <p:tgtEl>
                                          <p:spTgt spid="29286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2869"/>
                                        </p:tgtEl>
                                        <p:attrNameLst>
                                          <p:attrName>style.visibility</p:attrName>
                                        </p:attrNameLst>
                                      </p:cBhvr>
                                      <p:to>
                                        <p:strVal val="visible"/>
                                      </p:to>
                                    </p:set>
                                    <p:animEffect transition="in" filter="wipe(left)">
                                      <p:cBhvr>
                                        <p:cTn id="17" dur="500"/>
                                        <p:tgtEl>
                                          <p:spTgt spid="292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867" grpId="0" build="p"/>
      <p:bldP spid="292868" grpId="0" build="p"/>
      <p:bldP spid="29286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矩形 293889"/>
          <p:cNvSpPr/>
          <p:nvPr/>
        </p:nvSpPr>
        <p:spPr>
          <a:xfrm>
            <a:off x="381000" y="762000"/>
            <a:ext cx="1524000" cy="427038"/>
          </a:xfrm>
          <a:prstGeom prst="rect">
            <a:avLst/>
          </a:prstGeom>
          <a:noFill/>
          <a:ln w="9525">
            <a:noFill/>
          </a:ln>
        </p:spPr>
        <p:txBody>
          <a:bodyPr lIns="0" tIns="0" rIns="0" bIns="0">
            <a:spAutoFit/>
          </a:bodyPr>
          <a:lstStyle/>
          <a:p>
            <a:r>
              <a:rPr lang="en-US" altLang="zh-CN" sz="2800" b="1" dirty="0">
                <a:solidFill>
                  <a:srgbClr val="0000CC"/>
                </a:solidFill>
                <a:latin typeface="Times New Roman" panose="02020603050405020304" pitchFamily="18" charset="0"/>
              </a:rPr>
              <a:t>1. </a:t>
            </a:r>
            <a:r>
              <a:rPr lang="zh-CN" altLang="en-US" sz="2800" b="1" dirty="0">
                <a:solidFill>
                  <a:srgbClr val="0000CC"/>
                </a:solidFill>
                <a:latin typeface="Times New Roman" panose="02020603050405020304" pitchFamily="18" charset="0"/>
              </a:rPr>
              <a:t>型号</a:t>
            </a:r>
          </a:p>
        </p:txBody>
      </p:sp>
      <p:sp>
        <p:nvSpPr>
          <p:cNvPr id="293891" name="矩形 293890"/>
          <p:cNvSpPr/>
          <p:nvPr/>
        </p:nvSpPr>
        <p:spPr>
          <a:xfrm>
            <a:off x="3581400" y="762000"/>
            <a:ext cx="3352800" cy="427038"/>
          </a:xfrm>
          <a:prstGeom prst="rect">
            <a:avLst/>
          </a:prstGeom>
          <a:noFill/>
          <a:ln w="9525">
            <a:noFill/>
          </a:ln>
        </p:spPr>
        <p:txBody>
          <a:bodyPr lIns="0" tIns="0" rIns="0" bIns="0">
            <a:spAutoFit/>
          </a:bodyPr>
          <a:lstStyle/>
          <a:p>
            <a:r>
              <a:rPr lang="en-US" altLang="zh-CN" sz="2800" b="1">
                <a:solidFill>
                  <a:srgbClr val="FF0066"/>
                </a:solidFill>
                <a:latin typeface="Times New Roman" panose="02020603050405020304" pitchFamily="18" charset="0"/>
              </a:rPr>
              <a:t>Y  132  M - 4</a:t>
            </a:r>
          </a:p>
        </p:txBody>
      </p:sp>
      <p:grpSp>
        <p:nvGrpSpPr>
          <p:cNvPr id="293892" name="组合 293891"/>
          <p:cNvGrpSpPr/>
          <p:nvPr/>
        </p:nvGrpSpPr>
        <p:grpSpPr>
          <a:xfrm>
            <a:off x="3048000" y="1295400"/>
            <a:ext cx="762000" cy="457200"/>
            <a:chOff x="1920" y="768"/>
            <a:chExt cx="480" cy="288"/>
          </a:xfrm>
        </p:grpSpPr>
        <p:sp>
          <p:nvSpPr>
            <p:cNvPr id="293893" name="直接连接符 293892"/>
            <p:cNvSpPr/>
            <p:nvPr/>
          </p:nvSpPr>
          <p:spPr>
            <a:xfrm>
              <a:off x="2400" y="768"/>
              <a:ext cx="0" cy="288"/>
            </a:xfrm>
            <a:prstGeom prst="line">
              <a:avLst/>
            </a:prstGeom>
            <a:ln w="28575" cap="flat" cmpd="sng">
              <a:solidFill>
                <a:schemeClr val="tx1"/>
              </a:solidFill>
              <a:prstDash val="solid"/>
              <a:headEnd type="none" w="med" len="med"/>
              <a:tailEnd type="none" w="med" len="med"/>
            </a:ln>
          </p:spPr>
        </p:sp>
        <p:sp>
          <p:nvSpPr>
            <p:cNvPr id="293894" name="直接连接符 293893"/>
            <p:cNvSpPr/>
            <p:nvPr/>
          </p:nvSpPr>
          <p:spPr>
            <a:xfrm flipH="1">
              <a:off x="1920" y="1056"/>
              <a:ext cx="480" cy="0"/>
            </a:xfrm>
            <a:prstGeom prst="line">
              <a:avLst/>
            </a:prstGeom>
            <a:ln w="28575" cap="flat" cmpd="sng">
              <a:solidFill>
                <a:schemeClr val="tx1"/>
              </a:solidFill>
              <a:prstDash val="solid"/>
              <a:headEnd type="none" w="med" len="med"/>
              <a:tailEnd type="none" w="med" len="med"/>
            </a:ln>
          </p:spPr>
        </p:sp>
      </p:grpSp>
      <p:sp>
        <p:nvSpPr>
          <p:cNvPr id="293895" name="矩形 293894"/>
          <p:cNvSpPr/>
          <p:nvPr/>
        </p:nvSpPr>
        <p:spPr>
          <a:xfrm>
            <a:off x="304800" y="1371600"/>
            <a:ext cx="3267075" cy="427038"/>
          </a:xfrm>
          <a:prstGeom prst="rect">
            <a:avLst/>
          </a:prstGeom>
          <a:noFill/>
          <a:ln w="9525">
            <a:noFill/>
          </a:ln>
        </p:spPr>
        <p:txBody>
          <a:bodyPr lIns="0" tIns="0" rIns="0" bIns="0">
            <a:spAutoFit/>
          </a:bodyPr>
          <a:lstStyle/>
          <a:p>
            <a:r>
              <a:rPr lang="zh-CN" altLang="en-US" sz="2800" b="1" dirty="0">
                <a:solidFill>
                  <a:srgbClr val="006600"/>
                </a:solidFill>
                <a:latin typeface="Times New Roman" panose="02020603050405020304" pitchFamily="18" charset="0"/>
              </a:rPr>
              <a:t>三相异步电动机</a:t>
            </a:r>
          </a:p>
        </p:txBody>
      </p:sp>
      <p:grpSp>
        <p:nvGrpSpPr>
          <p:cNvPr id="293896" name="组合 293895"/>
          <p:cNvGrpSpPr/>
          <p:nvPr/>
        </p:nvGrpSpPr>
        <p:grpSpPr>
          <a:xfrm>
            <a:off x="3124200" y="1295400"/>
            <a:ext cx="1295400" cy="990600"/>
            <a:chOff x="1968" y="768"/>
            <a:chExt cx="816" cy="624"/>
          </a:xfrm>
        </p:grpSpPr>
        <p:sp>
          <p:nvSpPr>
            <p:cNvPr id="293897" name="直接连接符 293896"/>
            <p:cNvSpPr/>
            <p:nvPr/>
          </p:nvSpPr>
          <p:spPr>
            <a:xfrm>
              <a:off x="2784" y="768"/>
              <a:ext cx="0" cy="624"/>
            </a:xfrm>
            <a:prstGeom prst="line">
              <a:avLst/>
            </a:prstGeom>
            <a:ln w="28575" cap="flat" cmpd="sng">
              <a:solidFill>
                <a:schemeClr val="tx1"/>
              </a:solidFill>
              <a:prstDash val="solid"/>
              <a:headEnd type="none" w="med" len="med"/>
              <a:tailEnd type="none" w="med" len="med"/>
            </a:ln>
          </p:spPr>
        </p:sp>
        <p:sp>
          <p:nvSpPr>
            <p:cNvPr id="293898" name="直接连接符 293897"/>
            <p:cNvSpPr/>
            <p:nvPr/>
          </p:nvSpPr>
          <p:spPr>
            <a:xfrm flipH="1">
              <a:off x="1968" y="1392"/>
              <a:ext cx="816" cy="0"/>
            </a:xfrm>
            <a:prstGeom prst="line">
              <a:avLst/>
            </a:prstGeom>
            <a:ln w="28575" cap="flat" cmpd="sng">
              <a:solidFill>
                <a:schemeClr val="tx1"/>
              </a:solidFill>
              <a:prstDash val="solid"/>
              <a:headEnd type="none" w="med" len="med"/>
              <a:tailEnd type="none" w="med" len="med"/>
            </a:ln>
          </p:spPr>
        </p:sp>
      </p:grpSp>
      <p:sp>
        <p:nvSpPr>
          <p:cNvPr id="293899" name="矩形 293898"/>
          <p:cNvSpPr/>
          <p:nvPr/>
        </p:nvSpPr>
        <p:spPr>
          <a:xfrm>
            <a:off x="304800" y="1927225"/>
            <a:ext cx="3405188" cy="427038"/>
          </a:xfrm>
          <a:prstGeom prst="rect">
            <a:avLst/>
          </a:prstGeom>
          <a:noFill/>
          <a:ln w="9525">
            <a:noFill/>
          </a:ln>
        </p:spPr>
        <p:txBody>
          <a:bodyPr lIns="0" tIns="0" rIns="0" bIns="0">
            <a:spAutoFit/>
          </a:bodyPr>
          <a:lstStyle/>
          <a:p>
            <a:r>
              <a:rPr lang="zh-CN" altLang="en-US" sz="2800" b="1">
                <a:solidFill>
                  <a:srgbClr val="006600"/>
                </a:solidFill>
                <a:latin typeface="Times New Roman" panose="02020603050405020304" pitchFamily="18" charset="0"/>
              </a:rPr>
              <a:t>机座</a:t>
            </a:r>
            <a:r>
              <a:rPr lang="zh-CN" altLang="en-US" sz="2800" b="1" dirty="0">
                <a:solidFill>
                  <a:srgbClr val="006600"/>
                </a:solidFill>
                <a:latin typeface="Times New Roman" panose="02020603050405020304" pitchFamily="18" charset="0"/>
              </a:rPr>
              <a:t>中心高</a:t>
            </a:r>
            <a:r>
              <a:rPr lang="en-US" altLang="zh-CN" sz="2800" b="1" dirty="0">
                <a:solidFill>
                  <a:srgbClr val="FF0066"/>
                </a:solidFill>
                <a:latin typeface="Times New Roman" panose="02020603050405020304" pitchFamily="18" charset="0"/>
              </a:rPr>
              <a:t>(</a:t>
            </a:r>
            <a:r>
              <a:rPr lang="en-US" altLang="zh-CN" sz="2800" b="1">
                <a:solidFill>
                  <a:srgbClr val="FF0066"/>
                </a:solidFill>
                <a:latin typeface="Times New Roman" panose="02020603050405020304" pitchFamily="18" charset="0"/>
              </a:rPr>
              <a:t>mm)</a:t>
            </a:r>
          </a:p>
        </p:txBody>
      </p:sp>
      <p:grpSp>
        <p:nvGrpSpPr>
          <p:cNvPr id="293900" name="组合 293899"/>
          <p:cNvGrpSpPr/>
          <p:nvPr/>
        </p:nvGrpSpPr>
        <p:grpSpPr>
          <a:xfrm flipH="1">
            <a:off x="5562600" y="1295400"/>
            <a:ext cx="762000" cy="457200"/>
            <a:chOff x="1920" y="768"/>
            <a:chExt cx="480" cy="288"/>
          </a:xfrm>
        </p:grpSpPr>
        <p:sp>
          <p:nvSpPr>
            <p:cNvPr id="293901" name="直接连接符 293900"/>
            <p:cNvSpPr/>
            <p:nvPr/>
          </p:nvSpPr>
          <p:spPr>
            <a:xfrm>
              <a:off x="2400" y="768"/>
              <a:ext cx="0" cy="288"/>
            </a:xfrm>
            <a:prstGeom prst="line">
              <a:avLst/>
            </a:prstGeom>
            <a:ln w="28575" cap="flat" cmpd="sng">
              <a:solidFill>
                <a:schemeClr val="tx1"/>
              </a:solidFill>
              <a:prstDash val="solid"/>
              <a:headEnd type="none" w="med" len="med"/>
              <a:tailEnd type="none" w="med" len="med"/>
            </a:ln>
          </p:spPr>
        </p:sp>
        <p:sp>
          <p:nvSpPr>
            <p:cNvPr id="293902" name="直接连接符 293901"/>
            <p:cNvSpPr/>
            <p:nvPr/>
          </p:nvSpPr>
          <p:spPr>
            <a:xfrm flipH="1">
              <a:off x="1920" y="1056"/>
              <a:ext cx="480" cy="0"/>
            </a:xfrm>
            <a:prstGeom prst="line">
              <a:avLst/>
            </a:prstGeom>
            <a:ln w="28575" cap="flat" cmpd="sng">
              <a:solidFill>
                <a:schemeClr val="tx1"/>
              </a:solidFill>
              <a:prstDash val="solid"/>
              <a:headEnd type="none" w="med" len="med"/>
              <a:tailEnd type="none" w="med" len="med"/>
            </a:ln>
          </p:spPr>
        </p:sp>
      </p:grpSp>
      <p:grpSp>
        <p:nvGrpSpPr>
          <p:cNvPr id="293903" name="组合 293902"/>
          <p:cNvGrpSpPr/>
          <p:nvPr/>
        </p:nvGrpSpPr>
        <p:grpSpPr>
          <a:xfrm flipH="1">
            <a:off x="5029200" y="1295400"/>
            <a:ext cx="1295400" cy="990600"/>
            <a:chOff x="1968" y="768"/>
            <a:chExt cx="816" cy="624"/>
          </a:xfrm>
        </p:grpSpPr>
        <p:sp>
          <p:nvSpPr>
            <p:cNvPr id="293904" name="直接连接符 293903"/>
            <p:cNvSpPr/>
            <p:nvPr/>
          </p:nvSpPr>
          <p:spPr>
            <a:xfrm>
              <a:off x="2784" y="768"/>
              <a:ext cx="0" cy="624"/>
            </a:xfrm>
            <a:prstGeom prst="line">
              <a:avLst/>
            </a:prstGeom>
            <a:ln w="28575" cap="flat" cmpd="sng">
              <a:solidFill>
                <a:schemeClr val="tx1"/>
              </a:solidFill>
              <a:prstDash val="solid"/>
              <a:headEnd type="none" w="med" len="med"/>
              <a:tailEnd type="none" w="med" len="med"/>
            </a:ln>
          </p:spPr>
        </p:sp>
        <p:sp>
          <p:nvSpPr>
            <p:cNvPr id="293905" name="直接连接符 293904"/>
            <p:cNvSpPr/>
            <p:nvPr/>
          </p:nvSpPr>
          <p:spPr>
            <a:xfrm flipH="1">
              <a:off x="1968" y="1392"/>
              <a:ext cx="816" cy="0"/>
            </a:xfrm>
            <a:prstGeom prst="line">
              <a:avLst/>
            </a:prstGeom>
            <a:ln w="28575" cap="flat" cmpd="sng">
              <a:solidFill>
                <a:schemeClr val="tx1"/>
              </a:solidFill>
              <a:prstDash val="solid"/>
              <a:headEnd type="none" w="med" len="med"/>
              <a:tailEnd type="none" w="med" len="med"/>
            </a:ln>
          </p:spPr>
        </p:sp>
      </p:grpSp>
      <p:sp>
        <p:nvSpPr>
          <p:cNvPr id="293906" name="矩形 293905"/>
          <p:cNvSpPr/>
          <p:nvPr/>
        </p:nvSpPr>
        <p:spPr>
          <a:xfrm>
            <a:off x="6477000" y="1447800"/>
            <a:ext cx="1479550" cy="427038"/>
          </a:xfrm>
          <a:prstGeom prst="rect">
            <a:avLst/>
          </a:prstGeom>
          <a:noFill/>
          <a:ln w="9525">
            <a:noFill/>
          </a:ln>
        </p:spPr>
        <p:txBody>
          <a:bodyPr lIns="0" tIns="0" rIns="0" bIns="0">
            <a:spAutoFit/>
          </a:bodyPr>
          <a:lstStyle/>
          <a:p>
            <a:r>
              <a:rPr lang="zh-CN" altLang="en-US" sz="2800" b="1" dirty="0">
                <a:solidFill>
                  <a:srgbClr val="006600"/>
                </a:solidFill>
                <a:latin typeface="Times New Roman" panose="02020603050405020304" pitchFamily="18" charset="0"/>
              </a:rPr>
              <a:t>磁极数</a:t>
            </a:r>
          </a:p>
        </p:txBody>
      </p:sp>
      <p:sp>
        <p:nvSpPr>
          <p:cNvPr id="293907" name="矩形 293906"/>
          <p:cNvSpPr/>
          <p:nvPr/>
        </p:nvSpPr>
        <p:spPr>
          <a:xfrm>
            <a:off x="6400800" y="1981200"/>
            <a:ext cx="2743200" cy="427038"/>
          </a:xfrm>
          <a:prstGeom prst="rect">
            <a:avLst/>
          </a:prstGeom>
          <a:noFill/>
          <a:ln w="9525">
            <a:noFill/>
          </a:ln>
        </p:spPr>
        <p:txBody>
          <a:bodyPr lIns="0" tIns="0" rIns="0" bIns="0">
            <a:spAutoFit/>
          </a:bodyPr>
          <a:lstStyle/>
          <a:p>
            <a:r>
              <a:rPr lang="zh-CN" altLang="en-US" sz="2800" b="1" dirty="0">
                <a:solidFill>
                  <a:srgbClr val="006600"/>
                </a:solidFill>
                <a:latin typeface="Times New Roman" panose="02020603050405020304" pitchFamily="18" charset="0"/>
              </a:rPr>
              <a:t>机座长度代号</a:t>
            </a:r>
            <a:endParaRPr lang="zh-CN" altLang="en-US" sz="2800" b="1">
              <a:solidFill>
                <a:srgbClr val="006600"/>
              </a:solidFill>
              <a:latin typeface="Times New Roman" panose="02020603050405020304" pitchFamily="18" charset="0"/>
            </a:endParaRPr>
          </a:p>
        </p:txBody>
      </p:sp>
      <p:sp>
        <p:nvSpPr>
          <p:cNvPr id="293908" name="矩形 293907"/>
          <p:cNvSpPr/>
          <p:nvPr/>
        </p:nvSpPr>
        <p:spPr>
          <a:xfrm>
            <a:off x="3886200" y="2514600"/>
            <a:ext cx="4540250" cy="427038"/>
          </a:xfrm>
          <a:prstGeom prst="rect">
            <a:avLst/>
          </a:prstGeom>
          <a:noFill/>
          <a:ln w="9525">
            <a:noFill/>
          </a:ln>
        </p:spPr>
        <p:txBody>
          <a:bodyPr wrap="none" lIns="0" tIns="0" rIns="0" bIns="0" anchor="t" anchorCtr="0">
            <a:spAutoFit/>
          </a:bodyPr>
          <a:lstStyle/>
          <a:p>
            <a:r>
              <a:rPr lang="en-US" altLang="zh-CN" sz="2800" b="1">
                <a:solidFill>
                  <a:srgbClr val="CC00FF"/>
                </a:solidFill>
                <a:latin typeface="Times New Roman" panose="02020603050405020304" pitchFamily="18" charset="0"/>
              </a:rPr>
              <a:t>(S</a:t>
            </a:r>
            <a:r>
              <a:rPr lang="zh-CN" altLang="en-US" sz="2800" b="1" dirty="0">
                <a:solidFill>
                  <a:srgbClr val="CC00FF"/>
                </a:solidFill>
                <a:latin typeface="Times New Roman" panose="02020603050405020304" pitchFamily="18" charset="0"/>
              </a:rPr>
              <a:t>短机座 </a:t>
            </a:r>
            <a:r>
              <a:rPr lang="en-US" altLang="zh-CN" sz="2800" b="1" dirty="0">
                <a:solidFill>
                  <a:srgbClr val="CC00FF"/>
                </a:solidFill>
                <a:latin typeface="Times New Roman" panose="02020603050405020304" pitchFamily="18" charset="0"/>
              </a:rPr>
              <a:t>;</a:t>
            </a:r>
            <a:r>
              <a:rPr lang="en-US" altLang="zh-CN" sz="2800" b="1">
                <a:solidFill>
                  <a:srgbClr val="CC00FF"/>
                </a:solidFill>
                <a:latin typeface="Times New Roman" panose="02020603050405020304" pitchFamily="18" charset="0"/>
              </a:rPr>
              <a:t>M</a:t>
            </a:r>
            <a:r>
              <a:rPr lang="zh-CN" altLang="en-US" sz="2800" b="1">
                <a:solidFill>
                  <a:srgbClr val="CC00FF"/>
                </a:solidFill>
                <a:latin typeface="Times New Roman" panose="02020603050405020304" pitchFamily="18" charset="0"/>
              </a:rPr>
              <a:t>中</a:t>
            </a:r>
            <a:r>
              <a:rPr lang="zh-CN" altLang="en-US" sz="2800" b="1" dirty="0">
                <a:solidFill>
                  <a:srgbClr val="CC00FF"/>
                </a:solidFill>
                <a:latin typeface="Times New Roman" panose="02020603050405020304" pitchFamily="18" charset="0"/>
              </a:rPr>
              <a:t>机座</a:t>
            </a:r>
            <a:r>
              <a:rPr lang="en-US" altLang="zh-CN" sz="2800" b="1" dirty="0">
                <a:solidFill>
                  <a:srgbClr val="CC00FF"/>
                </a:solidFill>
                <a:latin typeface="Times New Roman" panose="02020603050405020304" pitchFamily="18" charset="0"/>
              </a:rPr>
              <a:t>;</a:t>
            </a:r>
            <a:r>
              <a:rPr lang="en-US" altLang="zh-CN" sz="2800" b="1">
                <a:solidFill>
                  <a:srgbClr val="CC00FF"/>
                </a:solidFill>
                <a:latin typeface="Times New Roman" panose="02020603050405020304" pitchFamily="18" charset="0"/>
              </a:rPr>
              <a:t>L</a:t>
            </a:r>
            <a:r>
              <a:rPr lang="zh-CN" altLang="en-US" sz="2800" b="1" dirty="0">
                <a:solidFill>
                  <a:srgbClr val="CC00FF"/>
                </a:solidFill>
                <a:latin typeface="Times New Roman" panose="02020603050405020304" pitchFamily="18" charset="0"/>
              </a:rPr>
              <a:t>长机座</a:t>
            </a:r>
            <a:r>
              <a:rPr lang="en-US" altLang="zh-CN" sz="2800" b="1" dirty="0">
                <a:solidFill>
                  <a:srgbClr val="CC00FF"/>
                </a:solidFill>
                <a:latin typeface="Times New Roman" panose="02020603050405020304" pitchFamily="18" charset="0"/>
              </a:rPr>
              <a:t>)</a:t>
            </a:r>
            <a:endParaRPr lang="en-US" altLang="zh-CN" sz="2800" b="1">
              <a:solidFill>
                <a:srgbClr val="CC00FF"/>
              </a:solidFill>
              <a:latin typeface="Times New Roman" panose="02020603050405020304" pitchFamily="18" charset="0"/>
            </a:endParaRPr>
          </a:p>
        </p:txBody>
      </p:sp>
      <p:sp>
        <p:nvSpPr>
          <p:cNvPr id="293909" name="文本框 293908"/>
          <p:cNvSpPr txBox="1"/>
          <p:nvPr/>
        </p:nvSpPr>
        <p:spPr>
          <a:xfrm>
            <a:off x="381000" y="3124200"/>
            <a:ext cx="8151813" cy="427038"/>
          </a:xfrm>
          <a:prstGeom prst="rect">
            <a:avLst/>
          </a:prstGeom>
          <a:noFill/>
          <a:ln w="9525">
            <a:noFill/>
          </a:ln>
        </p:spPr>
        <p:txBody>
          <a:bodyPr lIns="0" tIns="0" rIns="0" bIns="0">
            <a:spAutoFit/>
          </a:bodyPr>
          <a:lstStyle/>
          <a:p>
            <a:r>
              <a:rPr lang="en-US" altLang="zh-CN" sz="2800" b="1" dirty="0">
                <a:solidFill>
                  <a:srgbClr val="0000CC"/>
                </a:solidFill>
                <a:latin typeface="Times New Roman" panose="02020603050405020304" pitchFamily="18" charset="0"/>
              </a:rPr>
              <a:t>2.</a:t>
            </a:r>
            <a:r>
              <a:rPr lang="en-US" altLang="zh-CN" sz="2800" b="1" dirty="0">
                <a:latin typeface="Times New Roman" panose="02020603050405020304" pitchFamily="18" charset="0"/>
              </a:rPr>
              <a:t> </a:t>
            </a:r>
            <a:r>
              <a:rPr lang="zh-CN" altLang="en-US" sz="2800" b="1" dirty="0">
                <a:solidFill>
                  <a:schemeClr val="accent2"/>
                </a:solidFill>
                <a:latin typeface="Times New Roman" panose="02020603050405020304" pitchFamily="18" charset="0"/>
              </a:rPr>
              <a:t>功率</a:t>
            </a:r>
            <a:r>
              <a:rPr lang="en-US" altLang="zh-CN" sz="2800" b="1" i="1">
                <a:solidFill>
                  <a:schemeClr val="accent2"/>
                </a:solidFill>
                <a:latin typeface="Times New Roman" panose="02020603050405020304" pitchFamily="18" charset="0"/>
              </a:rPr>
              <a:t>P</a:t>
            </a:r>
            <a:r>
              <a:rPr lang="en-US" altLang="zh-CN" sz="2800" b="1" baseline="-25000">
                <a:solidFill>
                  <a:schemeClr val="accent2"/>
                </a:solidFill>
                <a:latin typeface="Times New Roman" panose="02020603050405020304" pitchFamily="18" charset="0"/>
              </a:rPr>
              <a:t>N</a:t>
            </a:r>
            <a:r>
              <a:rPr lang="en-US" altLang="zh-CN" sz="2800" b="1">
                <a:latin typeface="Times New Roman" panose="02020603050405020304" pitchFamily="18" charset="0"/>
              </a:rPr>
              <a:t> </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额定运行时，轴上输出的机械功率。                        </a:t>
            </a:r>
            <a:endParaRPr lang="zh-CN" altLang="en-US" sz="2800" b="1">
              <a:solidFill>
                <a:srgbClr val="0066FF"/>
              </a:solidFill>
              <a:latin typeface="Times New Roman" panose="02020603050405020304" pitchFamily="18" charset="0"/>
            </a:endParaRPr>
          </a:p>
        </p:txBody>
      </p:sp>
      <p:sp>
        <p:nvSpPr>
          <p:cNvPr id="293910" name="矩形 293909"/>
          <p:cNvSpPr/>
          <p:nvPr/>
        </p:nvSpPr>
        <p:spPr>
          <a:xfrm>
            <a:off x="2286000" y="3657600"/>
            <a:ext cx="2438400" cy="427038"/>
          </a:xfrm>
          <a:prstGeom prst="rect">
            <a:avLst/>
          </a:prstGeom>
          <a:noFill/>
          <a:ln w="9525">
            <a:noFill/>
          </a:ln>
        </p:spPr>
        <p:txBody>
          <a:bodyPr lIns="0" tIns="0" rIns="0" bIns="0">
            <a:spAutoFit/>
          </a:bodyPr>
          <a:lstStyle/>
          <a:p>
            <a:r>
              <a:rPr lang="zh-CN" altLang="en-US" sz="2800" b="1" dirty="0">
                <a:latin typeface="Times New Roman" panose="02020603050405020304" pitchFamily="18" charset="0"/>
              </a:rPr>
              <a:t>输入功率</a:t>
            </a:r>
            <a:endParaRPr lang="zh-CN" altLang="en-US" sz="2800" b="1">
              <a:solidFill>
                <a:srgbClr val="0066FF"/>
              </a:solidFill>
              <a:latin typeface="Times New Roman" panose="02020603050405020304" pitchFamily="18" charset="0"/>
              <a:sym typeface="Symbol" panose="05050102010706020507" pitchFamily="18" charset="2"/>
            </a:endParaRPr>
          </a:p>
        </p:txBody>
      </p:sp>
      <p:graphicFrame>
        <p:nvGraphicFramePr>
          <p:cNvPr id="293911" name="对象 293910"/>
          <p:cNvGraphicFramePr/>
          <p:nvPr/>
        </p:nvGraphicFramePr>
        <p:xfrm>
          <a:off x="3962400" y="3733800"/>
          <a:ext cx="2832100" cy="469900"/>
        </p:xfrm>
        <a:graphic>
          <a:graphicData uri="http://schemas.openxmlformats.org/presentationml/2006/ole">
            <mc:AlternateContent xmlns:mc="http://schemas.openxmlformats.org/markup-compatibility/2006">
              <mc:Choice xmlns:v="urn:schemas-microsoft-com:vml" Requires="v">
                <p:oleObj spid="_x0000_s24598" r:id="rId3" imgW="2832100" imgH="469900" progId="Equation.3">
                  <p:embed/>
                </p:oleObj>
              </mc:Choice>
              <mc:Fallback>
                <p:oleObj r:id="rId3" imgW="2832100" imgH="469900" progId="Equation.3">
                  <p:embed/>
                  <p:pic>
                    <p:nvPicPr>
                      <p:cNvPr id="0" name=""/>
                      <p:cNvPicPr/>
                      <p:nvPr/>
                    </p:nvPicPr>
                    <p:blipFill>
                      <a:blip r:embed="rId4">
                        <a:clrChange>
                          <a:clrFrom>
                            <a:srgbClr val="000000"/>
                          </a:clrFrom>
                          <a:clrTo>
                            <a:srgbClr val="D60093"/>
                          </a:clrTo>
                        </a:clrChange>
                      </a:blip>
                      <a:stretch>
                        <a:fillRect/>
                      </a:stretch>
                    </p:blipFill>
                    <p:spPr>
                      <a:xfrm>
                        <a:off x="3962400" y="3733800"/>
                        <a:ext cx="2832100" cy="469900"/>
                      </a:xfrm>
                      <a:prstGeom prst="rect">
                        <a:avLst/>
                      </a:prstGeom>
                      <a:noFill/>
                      <a:ln w="38100">
                        <a:noFill/>
                        <a:miter/>
                      </a:ln>
                    </p:spPr>
                  </p:pic>
                </p:oleObj>
              </mc:Fallback>
            </mc:AlternateContent>
          </a:graphicData>
        </a:graphic>
      </p:graphicFrame>
      <p:sp>
        <p:nvSpPr>
          <p:cNvPr id="293912" name="矩形 293911"/>
          <p:cNvSpPr/>
          <p:nvPr/>
        </p:nvSpPr>
        <p:spPr>
          <a:xfrm>
            <a:off x="2286000" y="4191000"/>
            <a:ext cx="1758950" cy="427038"/>
          </a:xfrm>
          <a:prstGeom prst="rect">
            <a:avLst/>
          </a:prstGeom>
          <a:noFill/>
          <a:ln w="9525">
            <a:noFill/>
          </a:ln>
        </p:spPr>
        <p:txBody>
          <a:bodyPr lIns="0" tIns="0" rIns="0" bIns="0">
            <a:spAutoFit/>
          </a:bodyPr>
          <a:lstStyle/>
          <a:p>
            <a:r>
              <a:rPr lang="zh-CN" altLang="en-US" sz="2800" b="1" dirty="0">
                <a:latin typeface="Times New Roman" panose="02020603050405020304" pitchFamily="18" charset="0"/>
              </a:rPr>
              <a:t>效率</a:t>
            </a:r>
            <a:endParaRPr lang="zh-CN" altLang="en-US" sz="2800" b="1">
              <a:solidFill>
                <a:srgbClr val="0066FF"/>
              </a:solidFill>
              <a:latin typeface="Times New Roman" panose="02020603050405020304" pitchFamily="18" charset="0"/>
              <a:sym typeface="Symbol" panose="05050102010706020507" pitchFamily="18" charset="2"/>
            </a:endParaRPr>
          </a:p>
        </p:txBody>
      </p:sp>
      <p:graphicFrame>
        <p:nvGraphicFramePr>
          <p:cNvPr id="293913" name="对象 293912"/>
          <p:cNvGraphicFramePr/>
          <p:nvPr/>
        </p:nvGraphicFramePr>
        <p:xfrm>
          <a:off x="3352800" y="4267200"/>
          <a:ext cx="1447800" cy="431800"/>
        </p:xfrm>
        <a:graphic>
          <a:graphicData uri="http://schemas.openxmlformats.org/presentationml/2006/ole">
            <mc:AlternateContent xmlns:mc="http://schemas.openxmlformats.org/markup-compatibility/2006">
              <mc:Choice xmlns:v="urn:schemas-microsoft-com:vml" Requires="v">
                <p:oleObj spid="_x0000_s24599" r:id="rId5" imgW="1447165" imgH="431800" progId="Equation.3">
                  <p:embed/>
                </p:oleObj>
              </mc:Choice>
              <mc:Fallback>
                <p:oleObj r:id="rId5" imgW="1447165" imgH="431800" progId="Equation.3">
                  <p:embed/>
                  <p:pic>
                    <p:nvPicPr>
                      <p:cNvPr id="0" name=""/>
                      <p:cNvPicPr/>
                      <p:nvPr/>
                    </p:nvPicPr>
                    <p:blipFill>
                      <a:blip r:embed="rId6">
                        <a:clrChange>
                          <a:clrFrom>
                            <a:srgbClr val="000000"/>
                          </a:clrFrom>
                          <a:clrTo>
                            <a:srgbClr val="D60093"/>
                          </a:clrTo>
                        </a:clrChange>
                      </a:blip>
                      <a:stretch>
                        <a:fillRect/>
                      </a:stretch>
                    </p:blipFill>
                    <p:spPr>
                      <a:xfrm>
                        <a:off x="3352800" y="4267200"/>
                        <a:ext cx="1447800" cy="431800"/>
                      </a:xfrm>
                      <a:prstGeom prst="rect">
                        <a:avLst/>
                      </a:prstGeom>
                      <a:noFill/>
                      <a:ln w="38100">
                        <a:noFill/>
                        <a:miter/>
                      </a:ln>
                    </p:spPr>
                  </p:pic>
                </p:oleObj>
              </mc:Fallback>
            </mc:AlternateContent>
          </a:graphicData>
        </a:graphic>
      </p:graphicFrame>
      <p:sp>
        <p:nvSpPr>
          <p:cNvPr id="293914" name="文本框 293913"/>
          <p:cNvSpPr txBox="1"/>
          <p:nvPr/>
        </p:nvSpPr>
        <p:spPr>
          <a:xfrm>
            <a:off x="304800" y="4724400"/>
            <a:ext cx="8359775" cy="427038"/>
          </a:xfrm>
          <a:prstGeom prst="rect">
            <a:avLst/>
          </a:prstGeom>
          <a:noFill/>
          <a:ln w="9525">
            <a:noFill/>
          </a:ln>
        </p:spPr>
        <p:txBody>
          <a:bodyPr wrap="none" lIns="0" tIns="0" rIns="0" bIns="0" anchor="t" anchorCtr="0">
            <a:spAutoFit/>
          </a:bodyPr>
          <a:lstStyle/>
          <a:p>
            <a:r>
              <a:rPr lang="en-US" altLang="zh-CN" sz="2800" b="1" dirty="0">
                <a:solidFill>
                  <a:srgbClr val="0000CC"/>
                </a:solidFill>
                <a:latin typeface="Times New Roman" panose="02020603050405020304" pitchFamily="18" charset="0"/>
              </a:rPr>
              <a:t>3.</a:t>
            </a:r>
            <a:r>
              <a:rPr lang="en-US" altLang="zh-CN" sz="2800" b="1" dirty="0">
                <a:latin typeface="Times New Roman" panose="02020603050405020304" pitchFamily="18" charset="0"/>
              </a:rPr>
              <a:t> </a:t>
            </a:r>
            <a:r>
              <a:rPr lang="zh-CN" altLang="en-US" sz="2800" b="1" dirty="0">
                <a:solidFill>
                  <a:schemeClr val="accent2"/>
                </a:solidFill>
                <a:latin typeface="Times New Roman" panose="02020603050405020304" pitchFamily="18" charset="0"/>
              </a:rPr>
              <a:t>电压</a:t>
            </a:r>
            <a:r>
              <a:rPr lang="en-US" altLang="zh-CN" sz="2800" b="1" i="1">
                <a:solidFill>
                  <a:schemeClr val="accent2"/>
                </a:solidFill>
                <a:latin typeface="Times New Roman" panose="02020603050405020304" pitchFamily="18" charset="0"/>
              </a:rPr>
              <a:t>U</a:t>
            </a:r>
            <a:r>
              <a:rPr lang="en-US" altLang="zh-CN" sz="2800" b="1" baseline="-25000">
                <a:solidFill>
                  <a:schemeClr val="accent2"/>
                </a:solidFill>
                <a:latin typeface="Times New Roman" panose="02020603050405020304" pitchFamily="18" charset="0"/>
              </a:rPr>
              <a:t>N</a:t>
            </a:r>
            <a:r>
              <a:rPr lang="en-US" altLang="zh-CN" sz="2800" b="1">
                <a:latin typeface="Times New Roman" panose="02020603050405020304" pitchFamily="18" charset="0"/>
              </a:rPr>
              <a:t>     </a:t>
            </a:r>
            <a:r>
              <a:rPr lang="zh-CN" altLang="en-US" sz="2800" b="1" dirty="0">
                <a:latin typeface="Times New Roman" panose="02020603050405020304" pitchFamily="18" charset="0"/>
              </a:rPr>
              <a:t>额定运行时，定子绕组上应加的</a:t>
            </a:r>
            <a:r>
              <a:rPr lang="zh-CN" altLang="en-US" sz="2800" b="1" dirty="0">
                <a:solidFill>
                  <a:srgbClr val="FF0066"/>
                </a:solidFill>
                <a:latin typeface="Times New Roman" panose="02020603050405020304" pitchFamily="18" charset="0"/>
              </a:rPr>
              <a:t>线电压</a:t>
            </a:r>
            <a:r>
              <a:rPr lang="zh-CN" altLang="en-US" sz="2800" b="1" dirty="0">
                <a:latin typeface="Times New Roman" panose="02020603050405020304" pitchFamily="18" charset="0"/>
              </a:rPr>
              <a:t>。</a:t>
            </a:r>
          </a:p>
        </p:txBody>
      </p:sp>
      <p:sp>
        <p:nvSpPr>
          <p:cNvPr id="293915" name="文本框 293914"/>
          <p:cNvSpPr txBox="1"/>
          <p:nvPr/>
        </p:nvSpPr>
        <p:spPr>
          <a:xfrm>
            <a:off x="304800" y="5257800"/>
            <a:ext cx="8174038" cy="427038"/>
          </a:xfrm>
          <a:prstGeom prst="rect">
            <a:avLst/>
          </a:prstGeom>
          <a:noFill/>
          <a:ln w="9525">
            <a:noFill/>
          </a:ln>
        </p:spPr>
        <p:txBody>
          <a:bodyPr wrap="none" lIns="0" tIns="0" rIns="0" bIns="0" anchor="t" anchorCtr="0">
            <a:spAutoFit/>
          </a:bodyPr>
          <a:lstStyle/>
          <a:p>
            <a:r>
              <a:rPr lang="en-US" altLang="zh-CN" sz="2800" b="1" dirty="0">
                <a:solidFill>
                  <a:srgbClr val="0000CC"/>
                </a:solidFill>
                <a:latin typeface="Times New Roman" panose="02020603050405020304" pitchFamily="18" charset="0"/>
              </a:rPr>
              <a:t>4.</a:t>
            </a:r>
            <a:r>
              <a:rPr lang="en-US" altLang="zh-CN" sz="2800" b="1" dirty="0">
                <a:latin typeface="Times New Roman" panose="02020603050405020304" pitchFamily="18" charset="0"/>
              </a:rPr>
              <a:t> </a:t>
            </a:r>
            <a:r>
              <a:rPr lang="zh-CN" altLang="en-US" sz="2800" b="1" dirty="0">
                <a:solidFill>
                  <a:schemeClr val="accent2"/>
                </a:solidFill>
                <a:latin typeface="Times New Roman" panose="02020603050405020304" pitchFamily="18" charset="0"/>
              </a:rPr>
              <a:t>电流</a:t>
            </a:r>
            <a:r>
              <a:rPr lang="en-US" altLang="zh-CN" sz="2800" b="1" i="1">
                <a:solidFill>
                  <a:schemeClr val="accent2"/>
                </a:solidFill>
                <a:latin typeface="Times New Roman" panose="02020603050405020304" pitchFamily="18" charset="0"/>
              </a:rPr>
              <a:t>I</a:t>
            </a:r>
            <a:r>
              <a:rPr lang="en-US" altLang="zh-CN" sz="2800" b="1" baseline="-25000">
                <a:solidFill>
                  <a:schemeClr val="accent2"/>
                </a:solidFill>
                <a:latin typeface="Times New Roman" panose="02020603050405020304" pitchFamily="18" charset="0"/>
              </a:rPr>
              <a:t>N</a:t>
            </a:r>
            <a:r>
              <a:rPr lang="en-US" altLang="zh-CN" sz="2800" b="1">
                <a:latin typeface="Times New Roman" panose="02020603050405020304" pitchFamily="18" charset="0"/>
              </a:rPr>
              <a:t>   </a:t>
            </a:r>
            <a:r>
              <a:rPr lang="en-US" altLang="zh-CN" sz="2800" b="1" dirty="0">
                <a:latin typeface="Times New Roman" panose="02020603050405020304" pitchFamily="18" charset="0"/>
              </a:rPr>
              <a:t>  </a:t>
            </a:r>
            <a:r>
              <a:rPr lang="en-US" altLang="zh-CN" sz="2800" b="1">
                <a:latin typeface="Times New Roman" panose="02020603050405020304" pitchFamily="18" charset="0"/>
              </a:rPr>
              <a:t> </a:t>
            </a:r>
            <a:r>
              <a:rPr lang="zh-CN" altLang="en-US" sz="2800" b="1">
                <a:latin typeface="Times New Roman" panose="02020603050405020304" pitchFamily="18" charset="0"/>
              </a:rPr>
              <a:t>在</a:t>
            </a:r>
            <a:r>
              <a:rPr lang="en-US" altLang="zh-CN" sz="2800" b="1" i="1">
                <a:solidFill>
                  <a:schemeClr val="accent2"/>
                </a:solidFill>
                <a:latin typeface="Times New Roman" panose="02020603050405020304" pitchFamily="18" charset="0"/>
              </a:rPr>
              <a:t>U</a:t>
            </a:r>
            <a:r>
              <a:rPr lang="en-US" altLang="zh-CN" sz="2800" b="1" baseline="-25000">
                <a:solidFill>
                  <a:schemeClr val="accent2"/>
                </a:solidFill>
                <a:latin typeface="Times New Roman" panose="02020603050405020304" pitchFamily="18" charset="0"/>
              </a:rPr>
              <a:t>N</a:t>
            </a:r>
            <a:r>
              <a:rPr lang="zh-CN" altLang="en-US" sz="2800" b="1">
                <a:solidFill>
                  <a:schemeClr val="accent2"/>
                </a:solidFill>
                <a:latin typeface="Times New Roman" panose="02020603050405020304" pitchFamily="18" charset="0"/>
              </a:rPr>
              <a:t>、 </a:t>
            </a:r>
            <a:r>
              <a:rPr lang="en-US" altLang="zh-CN" sz="2800" b="1" i="1">
                <a:solidFill>
                  <a:schemeClr val="accent2"/>
                </a:solidFill>
                <a:latin typeface="Times New Roman" panose="02020603050405020304" pitchFamily="18" charset="0"/>
              </a:rPr>
              <a:t>P</a:t>
            </a:r>
            <a:r>
              <a:rPr lang="en-US" altLang="zh-CN" sz="2800" b="1" baseline="-25000">
                <a:solidFill>
                  <a:schemeClr val="accent2"/>
                </a:solidFill>
                <a:latin typeface="Times New Roman" panose="02020603050405020304" pitchFamily="18" charset="0"/>
              </a:rPr>
              <a:t>N</a:t>
            </a:r>
            <a:r>
              <a:rPr lang="zh-CN" altLang="en-US" sz="2800" b="1" dirty="0">
                <a:solidFill>
                  <a:schemeClr val="accent2"/>
                </a:solidFill>
                <a:latin typeface="Times New Roman" panose="02020603050405020304" pitchFamily="18" charset="0"/>
              </a:rPr>
              <a:t>时，</a:t>
            </a:r>
            <a:r>
              <a:rPr lang="zh-CN" altLang="en-US" sz="2800" b="1" dirty="0">
                <a:latin typeface="Times New Roman" panose="02020603050405020304" pitchFamily="18" charset="0"/>
              </a:rPr>
              <a:t>流入定子绕组的</a:t>
            </a:r>
            <a:r>
              <a:rPr lang="zh-CN" altLang="en-US" sz="2800" b="1" dirty="0">
                <a:solidFill>
                  <a:srgbClr val="FF0066"/>
                </a:solidFill>
                <a:latin typeface="Times New Roman" panose="02020603050405020304" pitchFamily="18" charset="0"/>
              </a:rPr>
              <a:t>线电流</a:t>
            </a:r>
            <a:r>
              <a:rPr lang="zh-CN" altLang="en-US" sz="2800" b="1" dirty="0">
                <a:latin typeface="Times New Roman" panose="02020603050405020304" pitchFamily="18" charset="0"/>
              </a:rPr>
              <a:t>。</a:t>
            </a:r>
            <a:endParaRPr lang="zh-CN" altLang="en-US" sz="2800" b="1">
              <a:latin typeface="Times New Roman" panose="02020603050405020304" pitchFamily="18" charset="0"/>
            </a:endParaRPr>
          </a:p>
        </p:txBody>
      </p:sp>
      <p:sp>
        <p:nvSpPr>
          <p:cNvPr id="293916" name="文本框 293915"/>
          <p:cNvSpPr txBox="1"/>
          <p:nvPr/>
        </p:nvSpPr>
        <p:spPr>
          <a:xfrm>
            <a:off x="304800" y="5867400"/>
            <a:ext cx="8180388" cy="427038"/>
          </a:xfrm>
          <a:prstGeom prst="rect">
            <a:avLst/>
          </a:prstGeom>
          <a:noFill/>
          <a:ln w="9525">
            <a:noFill/>
          </a:ln>
        </p:spPr>
        <p:txBody>
          <a:bodyPr wrap="none" lIns="0" tIns="0" rIns="0" bIns="0" anchor="t" anchorCtr="0">
            <a:spAutoFit/>
          </a:bodyPr>
          <a:lstStyle/>
          <a:p>
            <a:r>
              <a:rPr lang="en-US" altLang="zh-CN" sz="2800" b="1" dirty="0">
                <a:solidFill>
                  <a:srgbClr val="0000CC"/>
                </a:solidFill>
                <a:latin typeface="Times New Roman" panose="02020603050405020304" pitchFamily="18" charset="0"/>
              </a:rPr>
              <a:t>5.</a:t>
            </a:r>
            <a:r>
              <a:rPr lang="en-US" altLang="zh-CN" sz="2800" b="1" dirty="0">
                <a:latin typeface="Times New Roman" panose="02020603050405020304" pitchFamily="18" charset="0"/>
              </a:rPr>
              <a:t> </a:t>
            </a:r>
            <a:r>
              <a:rPr lang="zh-CN" altLang="en-US" sz="2800" b="1" dirty="0">
                <a:solidFill>
                  <a:schemeClr val="accent2"/>
                </a:solidFill>
                <a:latin typeface="Times New Roman" panose="02020603050405020304" pitchFamily="18" charset="0"/>
              </a:rPr>
              <a:t>转速</a:t>
            </a:r>
            <a:r>
              <a:rPr lang="en-US" altLang="zh-CN" sz="2800" b="1" i="1" dirty="0" err="1">
                <a:solidFill>
                  <a:schemeClr val="accent2"/>
                </a:solidFill>
                <a:latin typeface="Times New Roman" panose="02020603050405020304" pitchFamily="18" charset="0"/>
              </a:rPr>
              <a:t>n</a:t>
            </a:r>
            <a:r>
              <a:rPr lang="en-US" altLang="zh-CN" sz="2800" b="1" baseline="-25000" dirty="0" err="1">
                <a:solidFill>
                  <a:schemeClr val="accent2"/>
                </a:solidFill>
                <a:latin typeface="Times New Roman" panose="02020603050405020304" pitchFamily="18" charset="0"/>
              </a:rPr>
              <a:t>N</a:t>
            </a:r>
            <a:r>
              <a:rPr lang="en-US" altLang="zh-CN" sz="2800" b="1" dirty="0" err="1">
                <a:latin typeface="Times New Roman" panose="02020603050405020304" pitchFamily="18" charset="0"/>
              </a:rPr>
              <a:t>     </a:t>
            </a:r>
            <a:r>
              <a:rPr lang="zh-CN" altLang="en-US" sz="2800" b="1">
                <a:latin typeface="Times New Roman" panose="02020603050405020304" pitchFamily="18" charset="0"/>
              </a:rPr>
              <a:t>在</a:t>
            </a:r>
            <a:r>
              <a:rPr lang="en-US" altLang="zh-CN" sz="2800" b="1" i="1">
                <a:solidFill>
                  <a:schemeClr val="accent2"/>
                </a:solidFill>
                <a:latin typeface="Times New Roman" panose="02020603050405020304" pitchFamily="18" charset="0"/>
              </a:rPr>
              <a:t>U</a:t>
            </a:r>
            <a:r>
              <a:rPr lang="en-US" altLang="zh-CN" sz="2800" b="1" baseline="-25000">
                <a:solidFill>
                  <a:schemeClr val="accent2"/>
                </a:solidFill>
                <a:latin typeface="Times New Roman" panose="02020603050405020304" pitchFamily="18" charset="0"/>
              </a:rPr>
              <a:t>N</a:t>
            </a:r>
            <a:r>
              <a:rPr lang="zh-CN" altLang="en-US" sz="2800" b="1">
                <a:solidFill>
                  <a:schemeClr val="accent2"/>
                </a:solidFill>
                <a:latin typeface="Times New Roman" panose="02020603050405020304" pitchFamily="18" charset="0"/>
              </a:rPr>
              <a:t>、 </a:t>
            </a:r>
            <a:r>
              <a:rPr lang="en-US" altLang="zh-CN" sz="2800" b="1" i="1">
                <a:solidFill>
                  <a:schemeClr val="accent2"/>
                </a:solidFill>
                <a:latin typeface="Times New Roman" panose="02020603050405020304" pitchFamily="18" charset="0"/>
              </a:rPr>
              <a:t>P</a:t>
            </a:r>
            <a:r>
              <a:rPr lang="en-US" altLang="zh-CN" sz="2800" b="1" baseline="-25000">
                <a:solidFill>
                  <a:schemeClr val="accent2"/>
                </a:solidFill>
                <a:latin typeface="Times New Roman" panose="02020603050405020304" pitchFamily="18" charset="0"/>
              </a:rPr>
              <a:t>N</a:t>
            </a:r>
            <a:r>
              <a:rPr lang="zh-CN" altLang="en-US" sz="2800" b="1">
                <a:solidFill>
                  <a:schemeClr val="accent2"/>
                </a:solidFill>
                <a:latin typeface="Times New Roman" panose="02020603050405020304" pitchFamily="18" charset="0"/>
              </a:rPr>
              <a:t>、 </a:t>
            </a:r>
            <a:r>
              <a:rPr lang="en-US" altLang="zh-CN" sz="2800" b="1" i="1">
                <a:solidFill>
                  <a:schemeClr val="accent2"/>
                </a:solidFill>
                <a:latin typeface="Times New Roman" panose="02020603050405020304" pitchFamily="18" charset="0"/>
              </a:rPr>
              <a:t>I</a:t>
            </a:r>
            <a:r>
              <a:rPr lang="en-US" altLang="zh-CN" sz="2800" b="1" baseline="-25000">
                <a:solidFill>
                  <a:schemeClr val="accent2"/>
                </a:solidFill>
                <a:latin typeface="Times New Roman" panose="02020603050405020304" pitchFamily="18" charset="0"/>
              </a:rPr>
              <a:t>N</a:t>
            </a:r>
            <a:r>
              <a:rPr lang="zh-CN" altLang="en-US" sz="2800" b="1" dirty="0">
                <a:solidFill>
                  <a:schemeClr val="accent2"/>
                </a:solidFill>
                <a:latin typeface="Times New Roman" panose="02020603050405020304" pitchFamily="18" charset="0"/>
              </a:rPr>
              <a:t>时，</a:t>
            </a:r>
            <a:r>
              <a:rPr lang="zh-CN" altLang="en-US" sz="2800" b="1" dirty="0">
                <a:latin typeface="Times New Roman" panose="02020603050405020304" pitchFamily="18" charset="0"/>
              </a:rPr>
              <a:t>电动机</a:t>
            </a:r>
            <a:r>
              <a:rPr lang="zh-CN" altLang="en-US" sz="2800" b="1" dirty="0">
                <a:solidFill>
                  <a:srgbClr val="FF0066"/>
                </a:solidFill>
                <a:latin typeface="Times New Roman" panose="02020603050405020304" pitchFamily="18" charset="0"/>
              </a:rPr>
              <a:t>转子</a:t>
            </a:r>
            <a:r>
              <a:rPr lang="zh-CN" altLang="en-US" sz="2800" b="1" dirty="0">
                <a:latin typeface="Times New Roman" panose="02020603050405020304" pitchFamily="18" charset="0"/>
              </a:rPr>
              <a:t>的转速。</a:t>
            </a:r>
            <a:endParaRPr lang="zh-CN" altLang="en-US" sz="2800" b="1">
              <a:latin typeface="Times New Roman" panose="02020603050405020304" pitchFamily="18" charset="0"/>
            </a:endParaRPr>
          </a:p>
        </p:txBody>
      </p:sp>
      <p:sp>
        <p:nvSpPr>
          <p:cNvPr id="29"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336978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3890">
                                            <p:txEl>
                                              <p:pRg st="0" end="0"/>
                                            </p:txEl>
                                          </p:spTgt>
                                        </p:tgtEl>
                                        <p:attrNameLst>
                                          <p:attrName>style.visibility</p:attrName>
                                        </p:attrNameLst>
                                      </p:cBhvr>
                                      <p:to>
                                        <p:strVal val="visible"/>
                                      </p:to>
                                    </p:set>
                                    <p:animEffect transition="in" filter="wipe(left)">
                                      <p:cBhvr>
                                        <p:cTn id="7" dur="500"/>
                                        <p:tgtEl>
                                          <p:spTgt spid="2938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3891">
                                            <p:txEl>
                                              <p:pRg st="0" end="0"/>
                                            </p:txEl>
                                          </p:spTgt>
                                        </p:tgtEl>
                                        <p:attrNameLst>
                                          <p:attrName>style.visibility</p:attrName>
                                        </p:attrNameLst>
                                      </p:cBhvr>
                                      <p:to>
                                        <p:strVal val="visible"/>
                                      </p:to>
                                    </p:set>
                                    <p:animEffect transition="in" filter="wipe(left)">
                                      <p:cBhvr>
                                        <p:cTn id="12" dur="500"/>
                                        <p:tgtEl>
                                          <p:spTgt spid="29389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293892"/>
                                        </p:tgtEl>
                                        <p:attrNameLst>
                                          <p:attrName>style.visibility</p:attrName>
                                        </p:attrNameLst>
                                      </p:cBhvr>
                                      <p:to>
                                        <p:strVal val="visible"/>
                                      </p:to>
                                    </p:set>
                                    <p:animEffect transition="in" filter="wipe(right)">
                                      <p:cBhvr>
                                        <p:cTn id="17" dur="500"/>
                                        <p:tgtEl>
                                          <p:spTgt spid="29389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3895">
                                            <p:txEl>
                                              <p:pRg st="0" end="0"/>
                                            </p:txEl>
                                          </p:spTgt>
                                        </p:tgtEl>
                                        <p:attrNameLst>
                                          <p:attrName>style.visibility</p:attrName>
                                        </p:attrNameLst>
                                      </p:cBhvr>
                                      <p:to>
                                        <p:strVal val="visible"/>
                                      </p:to>
                                    </p:set>
                                    <p:animEffect transition="in" filter="wipe(left)">
                                      <p:cBhvr>
                                        <p:cTn id="22" dur="500"/>
                                        <p:tgtEl>
                                          <p:spTgt spid="29389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293896"/>
                                        </p:tgtEl>
                                        <p:attrNameLst>
                                          <p:attrName>style.visibility</p:attrName>
                                        </p:attrNameLst>
                                      </p:cBhvr>
                                      <p:to>
                                        <p:strVal val="visible"/>
                                      </p:to>
                                    </p:set>
                                    <p:animEffect transition="in" filter="wipe(right)">
                                      <p:cBhvr>
                                        <p:cTn id="27" dur="500"/>
                                        <p:tgtEl>
                                          <p:spTgt spid="29389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93899">
                                            <p:txEl>
                                              <p:pRg st="0" end="0"/>
                                            </p:txEl>
                                          </p:spTgt>
                                        </p:tgtEl>
                                        <p:attrNameLst>
                                          <p:attrName>style.visibility</p:attrName>
                                        </p:attrNameLst>
                                      </p:cBhvr>
                                      <p:to>
                                        <p:strVal val="visible"/>
                                      </p:to>
                                    </p:set>
                                    <p:animEffect transition="in" filter="wipe(left)">
                                      <p:cBhvr>
                                        <p:cTn id="32" dur="500"/>
                                        <p:tgtEl>
                                          <p:spTgt spid="29389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93900"/>
                                        </p:tgtEl>
                                        <p:attrNameLst>
                                          <p:attrName>style.visibility</p:attrName>
                                        </p:attrNameLst>
                                      </p:cBhvr>
                                      <p:to>
                                        <p:strVal val="visible"/>
                                      </p:to>
                                    </p:set>
                                    <p:animEffect transition="in" filter="wipe(left)">
                                      <p:cBhvr>
                                        <p:cTn id="37" dur="500"/>
                                        <p:tgtEl>
                                          <p:spTgt spid="29390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93906">
                                            <p:txEl>
                                              <p:pRg st="0" end="0"/>
                                            </p:txEl>
                                          </p:spTgt>
                                        </p:tgtEl>
                                        <p:attrNameLst>
                                          <p:attrName>style.visibility</p:attrName>
                                        </p:attrNameLst>
                                      </p:cBhvr>
                                      <p:to>
                                        <p:strVal val="visible"/>
                                      </p:to>
                                    </p:set>
                                    <p:animEffect transition="in" filter="wipe(left)">
                                      <p:cBhvr>
                                        <p:cTn id="42" dur="500"/>
                                        <p:tgtEl>
                                          <p:spTgt spid="29390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93903"/>
                                        </p:tgtEl>
                                        <p:attrNameLst>
                                          <p:attrName>style.visibility</p:attrName>
                                        </p:attrNameLst>
                                      </p:cBhvr>
                                      <p:to>
                                        <p:strVal val="visible"/>
                                      </p:to>
                                    </p:set>
                                    <p:animEffect transition="in" filter="wipe(left)">
                                      <p:cBhvr>
                                        <p:cTn id="47" dur="500"/>
                                        <p:tgtEl>
                                          <p:spTgt spid="29390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93907">
                                            <p:txEl>
                                              <p:pRg st="0" end="0"/>
                                            </p:txEl>
                                          </p:spTgt>
                                        </p:tgtEl>
                                        <p:attrNameLst>
                                          <p:attrName>style.visibility</p:attrName>
                                        </p:attrNameLst>
                                      </p:cBhvr>
                                      <p:to>
                                        <p:strVal val="visible"/>
                                      </p:to>
                                    </p:set>
                                    <p:animEffect transition="in" filter="wipe(left)">
                                      <p:cBhvr>
                                        <p:cTn id="52" dur="500"/>
                                        <p:tgtEl>
                                          <p:spTgt spid="293907">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93908">
                                            <p:txEl>
                                              <p:pRg st="0" end="0"/>
                                            </p:txEl>
                                          </p:spTgt>
                                        </p:tgtEl>
                                        <p:attrNameLst>
                                          <p:attrName>style.visibility</p:attrName>
                                        </p:attrNameLst>
                                      </p:cBhvr>
                                      <p:to>
                                        <p:strVal val="visible"/>
                                      </p:to>
                                    </p:set>
                                    <p:animEffect transition="in" filter="wipe(left)">
                                      <p:cBhvr>
                                        <p:cTn id="57" dur="500"/>
                                        <p:tgtEl>
                                          <p:spTgt spid="293908">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93909"/>
                                        </p:tgtEl>
                                        <p:attrNameLst>
                                          <p:attrName>style.visibility</p:attrName>
                                        </p:attrNameLst>
                                      </p:cBhvr>
                                      <p:to>
                                        <p:strVal val="visible"/>
                                      </p:to>
                                    </p:set>
                                    <p:animEffect transition="in" filter="wipe(left)">
                                      <p:cBhvr>
                                        <p:cTn id="62" dur="500"/>
                                        <p:tgtEl>
                                          <p:spTgt spid="29390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93910">
                                            <p:txEl>
                                              <p:pRg st="0" end="0"/>
                                            </p:txEl>
                                          </p:spTgt>
                                        </p:tgtEl>
                                        <p:attrNameLst>
                                          <p:attrName>style.visibility</p:attrName>
                                        </p:attrNameLst>
                                      </p:cBhvr>
                                      <p:to>
                                        <p:strVal val="visible"/>
                                      </p:to>
                                    </p:set>
                                    <p:animEffect transition="in" filter="wipe(left)">
                                      <p:cBhvr>
                                        <p:cTn id="67" dur="500"/>
                                        <p:tgtEl>
                                          <p:spTgt spid="293910">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293911"/>
                                        </p:tgtEl>
                                        <p:attrNameLst>
                                          <p:attrName>style.visibility</p:attrName>
                                        </p:attrNameLst>
                                      </p:cBhvr>
                                      <p:to>
                                        <p:strVal val="visible"/>
                                      </p:to>
                                    </p:set>
                                    <p:animEffect transition="in" filter="wipe(left)">
                                      <p:cBhvr>
                                        <p:cTn id="72" dur="500"/>
                                        <p:tgtEl>
                                          <p:spTgt spid="29391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93912">
                                            <p:txEl>
                                              <p:pRg st="0" end="0"/>
                                            </p:txEl>
                                          </p:spTgt>
                                        </p:tgtEl>
                                        <p:attrNameLst>
                                          <p:attrName>style.visibility</p:attrName>
                                        </p:attrNameLst>
                                      </p:cBhvr>
                                      <p:to>
                                        <p:strVal val="visible"/>
                                      </p:to>
                                    </p:set>
                                    <p:animEffect transition="in" filter="wipe(left)">
                                      <p:cBhvr>
                                        <p:cTn id="77" dur="500"/>
                                        <p:tgtEl>
                                          <p:spTgt spid="293912">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293913"/>
                                        </p:tgtEl>
                                        <p:attrNameLst>
                                          <p:attrName>style.visibility</p:attrName>
                                        </p:attrNameLst>
                                      </p:cBhvr>
                                      <p:to>
                                        <p:strVal val="visible"/>
                                      </p:to>
                                    </p:set>
                                    <p:animEffect transition="in" filter="wipe(left)">
                                      <p:cBhvr>
                                        <p:cTn id="82" dur="500"/>
                                        <p:tgtEl>
                                          <p:spTgt spid="293913"/>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293914"/>
                                        </p:tgtEl>
                                        <p:attrNameLst>
                                          <p:attrName>style.visibility</p:attrName>
                                        </p:attrNameLst>
                                      </p:cBhvr>
                                      <p:to>
                                        <p:strVal val="visible"/>
                                      </p:to>
                                    </p:set>
                                    <p:animEffect transition="in" filter="wipe(left)">
                                      <p:cBhvr>
                                        <p:cTn id="87" dur="500"/>
                                        <p:tgtEl>
                                          <p:spTgt spid="293914"/>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293915"/>
                                        </p:tgtEl>
                                        <p:attrNameLst>
                                          <p:attrName>style.visibility</p:attrName>
                                        </p:attrNameLst>
                                      </p:cBhvr>
                                      <p:to>
                                        <p:strVal val="visible"/>
                                      </p:to>
                                    </p:set>
                                    <p:animEffect transition="in" filter="wipe(left)">
                                      <p:cBhvr>
                                        <p:cTn id="92" dur="500"/>
                                        <p:tgtEl>
                                          <p:spTgt spid="293915"/>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293916"/>
                                        </p:tgtEl>
                                        <p:attrNameLst>
                                          <p:attrName>style.visibility</p:attrName>
                                        </p:attrNameLst>
                                      </p:cBhvr>
                                      <p:to>
                                        <p:strVal val="visible"/>
                                      </p:to>
                                    </p:set>
                                    <p:animEffect transition="in" filter="wipe(left)">
                                      <p:cBhvr>
                                        <p:cTn id="97" dur="500"/>
                                        <p:tgtEl>
                                          <p:spTgt spid="293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0" grpId="0" build="p"/>
      <p:bldP spid="293891" grpId="0" build="p"/>
      <p:bldP spid="293895" grpId="0" build="p"/>
      <p:bldP spid="293899" grpId="0" build="p"/>
      <p:bldP spid="293906" grpId="0" build="p"/>
      <p:bldP spid="293907" grpId="0" build="p"/>
      <p:bldP spid="293908" grpId="0" build="p"/>
      <p:bldP spid="293909" grpId="0"/>
      <p:bldP spid="293910" grpId="0" build="p"/>
      <p:bldP spid="293912" grpId="0" build="p"/>
      <p:bldP spid="293914" grpId="0"/>
      <p:bldP spid="293915" grpId="0"/>
      <p:bldP spid="2939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直接连接符 294913"/>
          <p:cNvSpPr/>
          <p:nvPr/>
        </p:nvSpPr>
        <p:spPr>
          <a:xfrm>
            <a:off x="7273925" y="4492625"/>
            <a:ext cx="0" cy="563563"/>
          </a:xfrm>
          <a:prstGeom prst="line">
            <a:avLst/>
          </a:prstGeom>
          <a:ln w="127000" cap="flat" cmpd="sng">
            <a:solidFill>
              <a:schemeClr val="bg2"/>
            </a:solidFill>
            <a:prstDash val="solid"/>
            <a:headEnd type="none" w="med" len="med"/>
            <a:tailEnd type="none" w="med" len="med"/>
          </a:ln>
        </p:spPr>
      </p:sp>
      <p:sp>
        <p:nvSpPr>
          <p:cNvPr id="294915" name="直接连接符 294914"/>
          <p:cNvSpPr/>
          <p:nvPr/>
        </p:nvSpPr>
        <p:spPr>
          <a:xfrm flipH="1" flipV="1">
            <a:off x="6586538" y="4513263"/>
            <a:ext cx="0" cy="523875"/>
          </a:xfrm>
          <a:prstGeom prst="line">
            <a:avLst/>
          </a:prstGeom>
          <a:ln w="127000" cap="flat" cmpd="sng">
            <a:solidFill>
              <a:schemeClr val="bg2"/>
            </a:solidFill>
            <a:prstDash val="solid"/>
            <a:headEnd type="none" w="med" len="med"/>
            <a:tailEnd type="none" w="med" len="med"/>
          </a:ln>
        </p:spPr>
      </p:sp>
      <p:sp>
        <p:nvSpPr>
          <p:cNvPr id="294916" name="直接连接符 294915"/>
          <p:cNvSpPr/>
          <p:nvPr/>
        </p:nvSpPr>
        <p:spPr>
          <a:xfrm>
            <a:off x="5876925" y="4516438"/>
            <a:ext cx="0" cy="503237"/>
          </a:xfrm>
          <a:prstGeom prst="line">
            <a:avLst/>
          </a:prstGeom>
          <a:ln w="127000" cap="flat" cmpd="sng">
            <a:solidFill>
              <a:schemeClr val="bg2"/>
            </a:solidFill>
            <a:prstDash val="solid"/>
            <a:headEnd type="none" w="med" len="med"/>
            <a:tailEnd type="none" w="med" len="med"/>
          </a:ln>
        </p:spPr>
      </p:sp>
      <p:sp>
        <p:nvSpPr>
          <p:cNvPr id="294917" name="流程图: 可选过程 294916"/>
          <p:cNvSpPr/>
          <p:nvPr/>
        </p:nvSpPr>
        <p:spPr>
          <a:xfrm>
            <a:off x="1454150" y="5092700"/>
            <a:ext cx="1727200" cy="193675"/>
          </a:xfrm>
          <a:prstGeom prst="flowChartAlternateProcess">
            <a:avLst/>
          </a:prstGeom>
          <a:solidFill>
            <a:srgbClr val="969696"/>
          </a:solidFill>
          <a:ln w="9525" cap="flat" cmpd="sng">
            <a:solidFill>
              <a:schemeClr val="bg2"/>
            </a:solidFill>
            <a:prstDash val="solid"/>
            <a:miter/>
            <a:headEnd type="none" w="med" len="med"/>
            <a:tailEnd type="none" w="med" len="med"/>
          </a:ln>
        </p:spPr>
        <p:txBody>
          <a:bodyPr/>
          <a:lstStyle/>
          <a:p>
            <a:endParaRPr lang="zh-CN" altLang="en-US"/>
          </a:p>
        </p:txBody>
      </p:sp>
      <p:grpSp>
        <p:nvGrpSpPr>
          <p:cNvPr id="294918" name="组合 294917"/>
          <p:cNvGrpSpPr/>
          <p:nvPr/>
        </p:nvGrpSpPr>
        <p:grpSpPr>
          <a:xfrm>
            <a:off x="5416550" y="4122738"/>
            <a:ext cx="2314575" cy="1323975"/>
            <a:chOff x="3412" y="2597"/>
            <a:chExt cx="1458" cy="834"/>
          </a:xfrm>
        </p:grpSpPr>
        <p:sp>
          <p:nvSpPr>
            <p:cNvPr id="294919" name="矩形 294918"/>
            <p:cNvSpPr/>
            <p:nvPr/>
          </p:nvSpPr>
          <p:spPr>
            <a:xfrm>
              <a:off x="3412" y="2597"/>
              <a:ext cx="1458" cy="834"/>
            </a:xfrm>
            <a:prstGeom prst="rect">
              <a:avLst/>
            </a:prstGeom>
            <a:noFill/>
            <a:ln w="9525" cap="flat" cmpd="sng">
              <a:solidFill>
                <a:srgbClr val="33CCCC"/>
              </a:solidFill>
              <a:prstDash val="solid"/>
              <a:miter/>
              <a:headEnd type="none" w="med" len="med"/>
              <a:tailEnd type="none" w="med" len="med"/>
            </a:ln>
          </p:spPr>
          <p:txBody>
            <a:bodyPr/>
            <a:lstStyle/>
            <a:p>
              <a:endParaRPr lang="zh-CN" altLang="en-US"/>
            </a:p>
          </p:txBody>
        </p:sp>
        <p:sp>
          <p:nvSpPr>
            <p:cNvPr id="294920" name="椭圆 294919"/>
            <p:cNvSpPr/>
            <p:nvPr/>
          </p:nvSpPr>
          <p:spPr>
            <a:xfrm>
              <a:off x="3623" y="2721"/>
              <a:ext cx="155" cy="155"/>
            </a:xfrm>
            <a:prstGeom prst="ellipse">
              <a:avLst/>
            </a:prstGeom>
            <a:solidFill>
              <a:srgbClr val="FF99CC"/>
            </a:solidFill>
            <a:ln w="9525" cap="flat" cmpd="sng">
              <a:solidFill>
                <a:schemeClr val="tx1"/>
              </a:solidFill>
              <a:prstDash val="solid"/>
              <a:headEnd type="none" w="med" len="med"/>
              <a:tailEnd type="none" w="med" len="med"/>
            </a:ln>
          </p:spPr>
          <p:txBody>
            <a:bodyPr/>
            <a:lstStyle/>
            <a:p>
              <a:endParaRPr lang="zh-CN" altLang="en-US"/>
            </a:p>
          </p:txBody>
        </p:sp>
        <p:sp>
          <p:nvSpPr>
            <p:cNvPr id="294921" name="椭圆 294920"/>
            <p:cNvSpPr/>
            <p:nvPr/>
          </p:nvSpPr>
          <p:spPr>
            <a:xfrm>
              <a:off x="4054" y="2721"/>
              <a:ext cx="155" cy="155"/>
            </a:xfrm>
            <a:prstGeom prst="ellipse">
              <a:avLst/>
            </a:prstGeom>
            <a:solidFill>
              <a:srgbClr val="FF99CC"/>
            </a:solidFill>
            <a:ln w="9525" cap="flat" cmpd="sng">
              <a:solidFill>
                <a:schemeClr val="tx1"/>
              </a:solidFill>
              <a:prstDash val="solid"/>
              <a:headEnd type="none" w="med" len="med"/>
              <a:tailEnd type="none" w="med" len="med"/>
            </a:ln>
          </p:spPr>
          <p:txBody>
            <a:bodyPr/>
            <a:lstStyle/>
            <a:p>
              <a:endParaRPr lang="zh-CN" altLang="en-US"/>
            </a:p>
          </p:txBody>
        </p:sp>
        <p:sp>
          <p:nvSpPr>
            <p:cNvPr id="294922" name="椭圆 294921"/>
            <p:cNvSpPr/>
            <p:nvPr/>
          </p:nvSpPr>
          <p:spPr>
            <a:xfrm>
              <a:off x="4485" y="2721"/>
              <a:ext cx="155" cy="155"/>
            </a:xfrm>
            <a:prstGeom prst="ellipse">
              <a:avLst/>
            </a:prstGeom>
            <a:solidFill>
              <a:srgbClr val="FF99CC"/>
            </a:solidFill>
            <a:ln w="9525" cap="flat" cmpd="sng">
              <a:solidFill>
                <a:schemeClr val="tx1"/>
              </a:solidFill>
              <a:prstDash val="solid"/>
              <a:headEnd type="none" w="med" len="med"/>
              <a:tailEnd type="none" w="med" len="med"/>
            </a:ln>
          </p:spPr>
          <p:txBody>
            <a:bodyPr/>
            <a:lstStyle/>
            <a:p>
              <a:endParaRPr lang="zh-CN" altLang="en-US"/>
            </a:p>
          </p:txBody>
        </p:sp>
        <p:sp>
          <p:nvSpPr>
            <p:cNvPr id="294923" name="椭圆 294922"/>
            <p:cNvSpPr/>
            <p:nvPr/>
          </p:nvSpPr>
          <p:spPr>
            <a:xfrm>
              <a:off x="4485" y="3160"/>
              <a:ext cx="155" cy="155"/>
            </a:xfrm>
            <a:prstGeom prst="ellipse">
              <a:avLst/>
            </a:prstGeom>
            <a:solidFill>
              <a:srgbClr val="FF99CC"/>
            </a:solidFill>
            <a:ln w="9525" cap="flat" cmpd="sng">
              <a:solidFill>
                <a:schemeClr val="tx1"/>
              </a:solidFill>
              <a:prstDash val="solid"/>
              <a:headEnd type="none" w="med" len="med"/>
              <a:tailEnd type="none" w="med" len="med"/>
            </a:ln>
          </p:spPr>
          <p:txBody>
            <a:bodyPr/>
            <a:lstStyle/>
            <a:p>
              <a:endParaRPr lang="zh-CN" altLang="en-US"/>
            </a:p>
          </p:txBody>
        </p:sp>
        <p:sp>
          <p:nvSpPr>
            <p:cNvPr id="294924" name="椭圆 294923"/>
            <p:cNvSpPr/>
            <p:nvPr/>
          </p:nvSpPr>
          <p:spPr>
            <a:xfrm>
              <a:off x="4054" y="3160"/>
              <a:ext cx="155" cy="155"/>
            </a:xfrm>
            <a:prstGeom prst="ellipse">
              <a:avLst/>
            </a:prstGeom>
            <a:solidFill>
              <a:srgbClr val="FF99CC"/>
            </a:solidFill>
            <a:ln w="9525" cap="flat" cmpd="sng">
              <a:solidFill>
                <a:schemeClr val="tx1"/>
              </a:solidFill>
              <a:prstDash val="solid"/>
              <a:headEnd type="none" w="med" len="med"/>
              <a:tailEnd type="none" w="med" len="med"/>
            </a:ln>
          </p:spPr>
          <p:txBody>
            <a:bodyPr/>
            <a:lstStyle/>
            <a:p>
              <a:endParaRPr lang="zh-CN" altLang="en-US"/>
            </a:p>
          </p:txBody>
        </p:sp>
        <p:sp>
          <p:nvSpPr>
            <p:cNvPr id="294925" name="椭圆 294924"/>
            <p:cNvSpPr/>
            <p:nvPr/>
          </p:nvSpPr>
          <p:spPr>
            <a:xfrm>
              <a:off x="3623" y="3160"/>
              <a:ext cx="155" cy="155"/>
            </a:xfrm>
            <a:prstGeom prst="ellipse">
              <a:avLst/>
            </a:prstGeom>
            <a:solidFill>
              <a:srgbClr val="FF99CC"/>
            </a:solidFill>
            <a:ln w="9525" cap="flat" cmpd="sng">
              <a:solidFill>
                <a:schemeClr val="tx1"/>
              </a:solidFill>
              <a:prstDash val="solid"/>
              <a:headEnd type="none" w="med" len="med"/>
              <a:tailEnd type="none" w="med" len="med"/>
            </a:ln>
          </p:spPr>
          <p:txBody>
            <a:bodyPr/>
            <a:lstStyle/>
            <a:p>
              <a:endParaRPr lang="zh-CN" altLang="en-US"/>
            </a:p>
          </p:txBody>
        </p:sp>
        <p:graphicFrame>
          <p:nvGraphicFramePr>
            <p:cNvPr id="294926" name="对象 294925"/>
            <p:cNvGraphicFramePr/>
            <p:nvPr/>
          </p:nvGraphicFramePr>
          <p:xfrm>
            <a:off x="3450" y="2707"/>
            <a:ext cx="164" cy="186"/>
          </p:xfrm>
          <a:graphic>
            <a:graphicData uri="http://schemas.openxmlformats.org/presentationml/2006/ole">
              <mc:AlternateContent xmlns:mc="http://schemas.openxmlformats.org/markup-compatibility/2006">
                <mc:Choice xmlns:v="urn:schemas-microsoft-com:vml" Requires="v">
                  <p:oleObj spid="_x0000_s25842" r:id="rId3" imgW="368300" imgH="419100" progId="Equation.3">
                    <p:embed/>
                  </p:oleObj>
                </mc:Choice>
                <mc:Fallback>
                  <p:oleObj r:id="rId3" imgW="368300" imgH="419100" progId="Equation.3">
                    <p:embed/>
                    <p:pic>
                      <p:nvPicPr>
                        <p:cNvPr id="0" name=""/>
                        <p:cNvPicPr/>
                        <p:nvPr/>
                      </p:nvPicPr>
                      <p:blipFill>
                        <a:blip r:embed="rId4">
                          <a:clrChange>
                            <a:clrFrom>
                              <a:srgbClr val="000000"/>
                            </a:clrFrom>
                            <a:clrTo>
                              <a:srgbClr val="333399"/>
                            </a:clrTo>
                          </a:clrChange>
                        </a:blip>
                        <a:stretch>
                          <a:fillRect/>
                        </a:stretch>
                      </p:blipFill>
                      <p:spPr>
                        <a:xfrm>
                          <a:off x="3450" y="2707"/>
                          <a:ext cx="164" cy="186"/>
                        </a:xfrm>
                        <a:prstGeom prst="rect">
                          <a:avLst/>
                        </a:prstGeom>
                        <a:noFill/>
                        <a:ln w="38100">
                          <a:noFill/>
                          <a:miter/>
                        </a:ln>
                      </p:spPr>
                    </p:pic>
                  </p:oleObj>
                </mc:Fallback>
              </mc:AlternateContent>
            </a:graphicData>
          </a:graphic>
        </p:graphicFrame>
        <p:graphicFrame>
          <p:nvGraphicFramePr>
            <p:cNvPr id="294927" name="对象 294926"/>
            <p:cNvGraphicFramePr/>
            <p:nvPr/>
          </p:nvGraphicFramePr>
          <p:xfrm>
            <a:off x="3881" y="2673"/>
            <a:ext cx="179" cy="246"/>
          </p:xfrm>
          <a:graphic>
            <a:graphicData uri="http://schemas.openxmlformats.org/presentationml/2006/ole">
              <mc:AlternateContent xmlns:mc="http://schemas.openxmlformats.org/markup-compatibility/2006">
                <mc:Choice xmlns:v="urn:schemas-microsoft-com:vml" Requires="v">
                  <p:oleObj spid="_x0000_s25843" r:id="rId5" imgW="304800" imgH="418465" progId="Equation.3">
                    <p:embed/>
                  </p:oleObj>
                </mc:Choice>
                <mc:Fallback>
                  <p:oleObj r:id="rId5" imgW="304800" imgH="418465" progId="Equation.3">
                    <p:embed/>
                    <p:pic>
                      <p:nvPicPr>
                        <p:cNvPr id="0" name=""/>
                        <p:cNvPicPr/>
                        <p:nvPr/>
                      </p:nvPicPr>
                      <p:blipFill>
                        <a:blip r:embed="rId6">
                          <a:clrChange>
                            <a:clrFrom>
                              <a:srgbClr val="000000"/>
                            </a:clrFrom>
                            <a:clrTo>
                              <a:srgbClr val="333399"/>
                            </a:clrTo>
                          </a:clrChange>
                        </a:blip>
                        <a:stretch>
                          <a:fillRect/>
                        </a:stretch>
                      </p:blipFill>
                      <p:spPr>
                        <a:xfrm>
                          <a:off x="3881" y="2673"/>
                          <a:ext cx="179" cy="246"/>
                        </a:xfrm>
                        <a:prstGeom prst="rect">
                          <a:avLst/>
                        </a:prstGeom>
                        <a:noFill/>
                        <a:ln w="38100">
                          <a:noFill/>
                          <a:miter/>
                        </a:ln>
                      </p:spPr>
                    </p:pic>
                  </p:oleObj>
                </mc:Fallback>
              </mc:AlternateContent>
            </a:graphicData>
          </a:graphic>
        </p:graphicFrame>
        <p:graphicFrame>
          <p:nvGraphicFramePr>
            <p:cNvPr id="294928" name="对象 294927"/>
            <p:cNvGraphicFramePr/>
            <p:nvPr/>
          </p:nvGraphicFramePr>
          <p:xfrm>
            <a:off x="4296" y="2741"/>
            <a:ext cx="206" cy="212"/>
          </p:xfrm>
          <a:graphic>
            <a:graphicData uri="http://schemas.openxmlformats.org/presentationml/2006/ole">
              <mc:AlternateContent xmlns:mc="http://schemas.openxmlformats.org/markup-compatibility/2006">
                <mc:Choice xmlns:v="urn:schemas-microsoft-com:vml" Requires="v">
                  <p:oleObj spid="_x0000_s25844" r:id="rId7" imgW="405765" imgH="418465" progId="Equation.3">
                    <p:embed/>
                  </p:oleObj>
                </mc:Choice>
                <mc:Fallback>
                  <p:oleObj r:id="rId7" imgW="405765" imgH="418465" progId="Equation.3">
                    <p:embed/>
                    <p:pic>
                      <p:nvPicPr>
                        <p:cNvPr id="0" name=""/>
                        <p:cNvPicPr/>
                        <p:nvPr/>
                      </p:nvPicPr>
                      <p:blipFill>
                        <a:blip r:embed="rId8">
                          <a:clrChange>
                            <a:clrFrom>
                              <a:srgbClr val="000000"/>
                            </a:clrFrom>
                            <a:clrTo>
                              <a:srgbClr val="333399"/>
                            </a:clrTo>
                          </a:clrChange>
                        </a:blip>
                        <a:stretch>
                          <a:fillRect/>
                        </a:stretch>
                      </p:blipFill>
                      <p:spPr>
                        <a:xfrm>
                          <a:off x="4296" y="2741"/>
                          <a:ext cx="206" cy="212"/>
                        </a:xfrm>
                        <a:prstGeom prst="rect">
                          <a:avLst/>
                        </a:prstGeom>
                        <a:noFill/>
                        <a:ln w="38100">
                          <a:noFill/>
                          <a:miter/>
                        </a:ln>
                      </p:spPr>
                    </p:pic>
                  </p:oleObj>
                </mc:Fallback>
              </mc:AlternateContent>
            </a:graphicData>
          </a:graphic>
        </p:graphicFrame>
        <p:graphicFrame>
          <p:nvGraphicFramePr>
            <p:cNvPr id="294929" name="对象 294928"/>
            <p:cNvGraphicFramePr/>
            <p:nvPr/>
          </p:nvGraphicFramePr>
          <p:xfrm>
            <a:off x="3852" y="3066"/>
            <a:ext cx="186" cy="198"/>
          </p:xfrm>
          <a:graphic>
            <a:graphicData uri="http://schemas.openxmlformats.org/presentationml/2006/ole">
              <mc:AlternateContent xmlns:mc="http://schemas.openxmlformats.org/markup-compatibility/2006">
                <mc:Choice xmlns:v="urn:schemas-microsoft-com:vml" Requires="v">
                  <p:oleObj spid="_x0000_s25845" r:id="rId9" imgW="393700" imgH="419100" progId="Equation.3">
                    <p:embed/>
                  </p:oleObj>
                </mc:Choice>
                <mc:Fallback>
                  <p:oleObj r:id="rId9" imgW="393700" imgH="419100" progId="Equation.3">
                    <p:embed/>
                    <p:pic>
                      <p:nvPicPr>
                        <p:cNvPr id="0" name=""/>
                        <p:cNvPicPr/>
                        <p:nvPr/>
                      </p:nvPicPr>
                      <p:blipFill>
                        <a:blip r:embed="rId10">
                          <a:clrChange>
                            <a:clrFrom>
                              <a:srgbClr val="000000"/>
                            </a:clrFrom>
                            <a:clrTo>
                              <a:srgbClr val="008000"/>
                            </a:clrTo>
                          </a:clrChange>
                        </a:blip>
                        <a:stretch>
                          <a:fillRect/>
                        </a:stretch>
                      </p:blipFill>
                      <p:spPr>
                        <a:xfrm>
                          <a:off x="3852" y="3066"/>
                          <a:ext cx="186" cy="198"/>
                        </a:xfrm>
                        <a:prstGeom prst="rect">
                          <a:avLst/>
                        </a:prstGeom>
                        <a:noFill/>
                        <a:ln w="38100">
                          <a:noFill/>
                          <a:miter/>
                        </a:ln>
                      </p:spPr>
                    </p:pic>
                  </p:oleObj>
                </mc:Fallback>
              </mc:AlternateContent>
            </a:graphicData>
          </a:graphic>
        </p:graphicFrame>
        <p:graphicFrame>
          <p:nvGraphicFramePr>
            <p:cNvPr id="294930" name="对象 294929"/>
            <p:cNvGraphicFramePr/>
            <p:nvPr/>
          </p:nvGraphicFramePr>
          <p:xfrm>
            <a:off x="4321" y="3082"/>
            <a:ext cx="156" cy="198"/>
          </p:xfrm>
          <a:graphic>
            <a:graphicData uri="http://schemas.openxmlformats.org/presentationml/2006/ole">
              <mc:AlternateContent xmlns:mc="http://schemas.openxmlformats.org/markup-compatibility/2006">
                <mc:Choice xmlns:v="urn:schemas-microsoft-com:vml" Requires="v">
                  <p:oleObj spid="_x0000_s25846" r:id="rId11" imgW="330200" imgH="419100" progId="Equation.3">
                    <p:embed/>
                  </p:oleObj>
                </mc:Choice>
                <mc:Fallback>
                  <p:oleObj r:id="rId11" imgW="330200" imgH="419100" progId="Equation.3">
                    <p:embed/>
                    <p:pic>
                      <p:nvPicPr>
                        <p:cNvPr id="0" name=""/>
                        <p:cNvPicPr/>
                        <p:nvPr/>
                      </p:nvPicPr>
                      <p:blipFill>
                        <a:blip r:embed="rId12">
                          <a:clrChange>
                            <a:clrFrom>
                              <a:srgbClr val="000000"/>
                            </a:clrFrom>
                            <a:clrTo>
                              <a:srgbClr val="008000"/>
                            </a:clrTo>
                          </a:clrChange>
                        </a:blip>
                        <a:stretch>
                          <a:fillRect/>
                        </a:stretch>
                      </p:blipFill>
                      <p:spPr>
                        <a:xfrm>
                          <a:off x="4321" y="3082"/>
                          <a:ext cx="156" cy="198"/>
                        </a:xfrm>
                        <a:prstGeom prst="rect">
                          <a:avLst/>
                        </a:prstGeom>
                        <a:noFill/>
                        <a:ln w="38100">
                          <a:noFill/>
                          <a:miter/>
                        </a:ln>
                      </p:spPr>
                    </p:pic>
                  </p:oleObj>
                </mc:Fallback>
              </mc:AlternateContent>
            </a:graphicData>
          </a:graphic>
        </p:graphicFrame>
        <p:graphicFrame>
          <p:nvGraphicFramePr>
            <p:cNvPr id="294931" name="对象 294930"/>
            <p:cNvGraphicFramePr/>
            <p:nvPr/>
          </p:nvGraphicFramePr>
          <p:xfrm>
            <a:off x="3433" y="3086"/>
            <a:ext cx="173" cy="173"/>
          </p:xfrm>
          <a:graphic>
            <a:graphicData uri="http://schemas.openxmlformats.org/presentationml/2006/ole">
              <mc:AlternateContent xmlns:mc="http://schemas.openxmlformats.org/markup-compatibility/2006">
                <mc:Choice xmlns:v="urn:schemas-microsoft-com:vml" Requires="v">
                  <p:oleObj spid="_x0000_s25847" r:id="rId13" imgW="419100" imgH="419100" progId="Equation.3">
                    <p:embed/>
                  </p:oleObj>
                </mc:Choice>
                <mc:Fallback>
                  <p:oleObj r:id="rId13" imgW="419100" imgH="419100" progId="Equation.3">
                    <p:embed/>
                    <p:pic>
                      <p:nvPicPr>
                        <p:cNvPr id="0" name=""/>
                        <p:cNvPicPr/>
                        <p:nvPr/>
                      </p:nvPicPr>
                      <p:blipFill>
                        <a:blip r:embed="rId14">
                          <a:clrChange>
                            <a:clrFrom>
                              <a:srgbClr val="000000"/>
                            </a:clrFrom>
                            <a:clrTo>
                              <a:srgbClr val="008000"/>
                            </a:clrTo>
                          </a:clrChange>
                        </a:blip>
                        <a:stretch>
                          <a:fillRect/>
                        </a:stretch>
                      </p:blipFill>
                      <p:spPr>
                        <a:xfrm>
                          <a:off x="3433" y="3086"/>
                          <a:ext cx="173" cy="173"/>
                        </a:xfrm>
                        <a:prstGeom prst="rect">
                          <a:avLst/>
                        </a:prstGeom>
                        <a:noFill/>
                        <a:ln w="38100">
                          <a:noFill/>
                          <a:miter/>
                        </a:ln>
                      </p:spPr>
                    </p:pic>
                  </p:oleObj>
                </mc:Fallback>
              </mc:AlternateContent>
            </a:graphicData>
          </a:graphic>
        </p:graphicFrame>
      </p:grpSp>
      <p:grpSp>
        <p:nvGrpSpPr>
          <p:cNvPr id="294932" name="组合 294931"/>
          <p:cNvGrpSpPr/>
          <p:nvPr/>
        </p:nvGrpSpPr>
        <p:grpSpPr>
          <a:xfrm>
            <a:off x="1130300" y="4156075"/>
            <a:ext cx="2314575" cy="1323975"/>
            <a:chOff x="712" y="2618"/>
            <a:chExt cx="1458" cy="834"/>
          </a:xfrm>
        </p:grpSpPr>
        <p:sp>
          <p:nvSpPr>
            <p:cNvPr id="294933" name="矩形 294932"/>
            <p:cNvSpPr/>
            <p:nvPr/>
          </p:nvSpPr>
          <p:spPr>
            <a:xfrm>
              <a:off x="712" y="2618"/>
              <a:ext cx="1458" cy="834"/>
            </a:xfrm>
            <a:prstGeom prst="rect">
              <a:avLst/>
            </a:prstGeom>
            <a:noFill/>
            <a:ln w="9525" cap="flat" cmpd="sng">
              <a:solidFill>
                <a:srgbClr val="00CCFF"/>
              </a:solidFill>
              <a:prstDash val="solid"/>
              <a:miter/>
              <a:headEnd type="none" w="med" len="med"/>
              <a:tailEnd type="none" w="med" len="med"/>
            </a:ln>
          </p:spPr>
          <p:txBody>
            <a:bodyPr/>
            <a:lstStyle/>
            <a:p>
              <a:endParaRPr lang="zh-CN" altLang="en-US"/>
            </a:p>
          </p:txBody>
        </p:sp>
        <p:sp>
          <p:nvSpPr>
            <p:cNvPr id="294934" name="椭圆 294933"/>
            <p:cNvSpPr/>
            <p:nvPr/>
          </p:nvSpPr>
          <p:spPr>
            <a:xfrm>
              <a:off x="962" y="2742"/>
              <a:ext cx="155" cy="155"/>
            </a:xfrm>
            <a:prstGeom prst="ellipse">
              <a:avLst/>
            </a:prstGeom>
            <a:solidFill>
              <a:srgbClr val="FF99CC"/>
            </a:solidFill>
            <a:ln w="9525" cap="flat" cmpd="sng">
              <a:solidFill>
                <a:schemeClr val="tx1"/>
              </a:solidFill>
              <a:prstDash val="solid"/>
              <a:headEnd type="none" w="med" len="med"/>
              <a:tailEnd type="none" w="med" len="med"/>
            </a:ln>
          </p:spPr>
          <p:txBody>
            <a:bodyPr/>
            <a:lstStyle/>
            <a:p>
              <a:endParaRPr lang="zh-CN" altLang="en-US"/>
            </a:p>
          </p:txBody>
        </p:sp>
        <p:sp>
          <p:nvSpPr>
            <p:cNvPr id="294935" name="椭圆 294934"/>
            <p:cNvSpPr/>
            <p:nvPr/>
          </p:nvSpPr>
          <p:spPr>
            <a:xfrm>
              <a:off x="1393" y="2742"/>
              <a:ext cx="155" cy="155"/>
            </a:xfrm>
            <a:prstGeom prst="ellipse">
              <a:avLst/>
            </a:prstGeom>
            <a:solidFill>
              <a:srgbClr val="FF99CC"/>
            </a:solidFill>
            <a:ln w="9525" cap="flat" cmpd="sng">
              <a:solidFill>
                <a:schemeClr val="tx1"/>
              </a:solidFill>
              <a:prstDash val="solid"/>
              <a:headEnd type="none" w="med" len="med"/>
              <a:tailEnd type="none" w="med" len="med"/>
            </a:ln>
          </p:spPr>
          <p:txBody>
            <a:bodyPr/>
            <a:lstStyle/>
            <a:p>
              <a:endParaRPr lang="zh-CN" altLang="en-US"/>
            </a:p>
          </p:txBody>
        </p:sp>
        <p:sp>
          <p:nvSpPr>
            <p:cNvPr id="294936" name="椭圆 294935"/>
            <p:cNvSpPr/>
            <p:nvPr/>
          </p:nvSpPr>
          <p:spPr>
            <a:xfrm>
              <a:off x="1824" y="2742"/>
              <a:ext cx="155" cy="155"/>
            </a:xfrm>
            <a:prstGeom prst="ellipse">
              <a:avLst/>
            </a:prstGeom>
            <a:solidFill>
              <a:srgbClr val="FF99CC"/>
            </a:solidFill>
            <a:ln w="9525" cap="flat" cmpd="sng">
              <a:solidFill>
                <a:schemeClr val="tx1"/>
              </a:solidFill>
              <a:prstDash val="solid"/>
              <a:headEnd type="none" w="med" len="med"/>
              <a:tailEnd type="none" w="med" len="med"/>
            </a:ln>
          </p:spPr>
          <p:txBody>
            <a:bodyPr/>
            <a:lstStyle/>
            <a:p>
              <a:endParaRPr lang="zh-CN" altLang="en-US"/>
            </a:p>
          </p:txBody>
        </p:sp>
        <p:sp>
          <p:nvSpPr>
            <p:cNvPr id="294937" name="椭圆 294936"/>
            <p:cNvSpPr/>
            <p:nvPr/>
          </p:nvSpPr>
          <p:spPr>
            <a:xfrm>
              <a:off x="1824" y="3181"/>
              <a:ext cx="155" cy="155"/>
            </a:xfrm>
            <a:prstGeom prst="ellipse">
              <a:avLst/>
            </a:prstGeom>
            <a:solidFill>
              <a:srgbClr val="FF99CC"/>
            </a:solidFill>
            <a:ln w="9525" cap="flat" cmpd="sng">
              <a:solidFill>
                <a:schemeClr val="tx1"/>
              </a:solidFill>
              <a:prstDash val="solid"/>
              <a:headEnd type="none" w="med" len="med"/>
              <a:tailEnd type="none" w="med" len="med"/>
            </a:ln>
          </p:spPr>
          <p:txBody>
            <a:bodyPr/>
            <a:lstStyle/>
            <a:p>
              <a:endParaRPr lang="zh-CN" altLang="en-US"/>
            </a:p>
          </p:txBody>
        </p:sp>
        <p:sp>
          <p:nvSpPr>
            <p:cNvPr id="294938" name="椭圆 294937"/>
            <p:cNvSpPr/>
            <p:nvPr/>
          </p:nvSpPr>
          <p:spPr>
            <a:xfrm>
              <a:off x="1393" y="3181"/>
              <a:ext cx="155" cy="155"/>
            </a:xfrm>
            <a:prstGeom prst="ellipse">
              <a:avLst/>
            </a:prstGeom>
            <a:solidFill>
              <a:srgbClr val="FF99CC"/>
            </a:solidFill>
            <a:ln w="9525" cap="flat" cmpd="sng">
              <a:solidFill>
                <a:schemeClr val="tx1"/>
              </a:solidFill>
              <a:prstDash val="solid"/>
              <a:headEnd type="none" w="med" len="med"/>
              <a:tailEnd type="none" w="med" len="med"/>
            </a:ln>
          </p:spPr>
          <p:txBody>
            <a:bodyPr/>
            <a:lstStyle/>
            <a:p>
              <a:endParaRPr lang="zh-CN" altLang="en-US"/>
            </a:p>
          </p:txBody>
        </p:sp>
        <p:sp>
          <p:nvSpPr>
            <p:cNvPr id="294939" name="椭圆 294938"/>
            <p:cNvSpPr/>
            <p:nvPr/>
          </p:nvSpPr>
          <p:spPr>
            <a:xfrm>
              <a:off x="962" y="3181"/>
              <a:ext cx="155" cy="155"/>
            </a:xfrm>
            <a:prstGeom prst="ellipse">
              <a:avLst/>
            </a:prstGeom>
            <a:solidFill>
              <a:srgbClr val="FF99CC"/>
            </a:solidFill>
            <a:ln w="9525" cap="flat" cmpd="sng">
              <a:solidFill>
                <a:schemeClr val="tx1"/>
              </a:solidFill>
              <a:prstDash val="solid"/>
              <a:headEnd type="none" w="med" len="med"/>
              <a:tailEnd type="none" w="med" len="med"/>
            </a:ln>
          </p:spPr>
          <p:txBody>
            <a:bodyPr/>
            <a:lstStyle/>
            <a:p>
              <a:endParaRPr lang="zh-CN" altLang="en-US"/>
            </a:p>
          </p:txBody>
        </p:sp>
        <p:graphicFrame>
          <p:nvGraphicFramePr>
            <p:cNvPr id="294940" name="对象 294939"/>
            <p:cNvGraphicFramePr/>
            <p:nvPr/>
          </p:nvGraphicFramePr>
          <p:xfrm>
            <a:off x="789" y="2728"/>
            <a:ext cx="164" cy="186"/>
          </p:xfrm>
          <a:graphic>
            <a:graphicData uri="http://schemas.openxmlformats.org/presentationml/2006/ole">
              <mc:AlternateContent xmlns:mc="http://schemas.openxmlformats.org/markup-compatibility/2006">
                <mc:Choice xmlns:v="urn:schemas-microsoft-com:vml" Requires="v">
                  <p:oleObj spid="_x0000_s25848" r:id="rId15" imgW="368300" imgH="419100" progId="Equation.3">
                    <p:embed/>
                  </p:oleObj>
                </mc:Choice>
                <mc:Fallback>
                  <p:oleObj r:id="rId15" imgW="368300" imgH="419100" progId="Equation.3">
                    <p:embed/>
                    <p:pic>
                      <p:nvPicPr>
                        <p:cNvPr id="0" name=""/>
                        <p:cNvPicPr/>
                        <p:nvPr/>
                      </p:nvPicPr>
                      <p:blipFill>
                        <a:blip r:embed="rId4">
                          <a:clrChange>
                            <a:clrFrom>
                              <a:srgbClr val="000000"/>
                            </a:clrFrom>
                            <a:clrTo>
                              <a:srgbClr val="333399"/>
                            </a:clrTo>
                          </a:clrChange>
                        </a:blip>
                        <a:stretch>
                          <a:fillRect/>
                        </a:stretch>
                      </p:blipFill>
                      <p:spPr>
                        <a:xfrm>
                          <a:off x="789" y="2728"/>
                          <a:ext cx="164" cy="186"/>
                        </a:xfrm>
                        <a:prstGeom prst="rect">
                          <a:avLst/>
                        </a:prstGeom>
                        <a:noFill/>
                        <a:ln w="38100">
                          <a:noFill/>
                          <a:miter/>
                        </a:ln>
                      </p:spPr>
                    </p:pic>
                  </p:oleObj>
                </mc:Fallback>
              </mc:AlternateContent>
            </a:graphicData>
          </a:graphic>
        </p:graphicFrame>
        <p:graphicFrame>
          <p:nvGraphicFramePr>
            <p:cNvPr id="294941" name="对象 294940"/>
            <p:cNvGraphicFramePr/>
            <p:nvPr/>
          </p:nvGraphicFramePr>
          <p:xfrm>
            <a:off x="1220" y="2694"/>
            <a:ext cx="179" cy="246"/>
          </p:xfrm>
          <a:graphic>
            <a:graphicData uri="http://schemas.openxmlformats.org/presentationml/2006/ole">
              <mc:AlternateContent xmlns:mc="http://schemas.openxmlformats.org/markup-compatibility/2006">
                <mc:Choice xmlns:v="urn:schemas-microsoft-com:vml" Requires="v">
                  <p:oleObj spid="_x0000_s25849" r:id="rId16" imgW="304800" imgH="418465" progId="Equation.3">
                    <p:embed/>
                  </p:oleObj>
                </mc:Choice>
                <mc:Fallback>
                  <p:oleObj r:id="rId16" imgW="304800" imgH="418465" progId="Equation.3">
                    <p:embed/>
                    <p:pic>
                      <p:nvPicPr>
                        <p:cNvPr id="0" name=""/>
                        <p:cNvPicPr/>
                        <p:nvPr/>
                      </p:nvPicPr>
                      <p:blipFill>
                        <a:blip r:embed="rId6">
                          <a:clrChange>
                            <a:clrFrom>
                              <a:srgbClr val="000000"/>
                            </a:clrFrom>
                            <a:clrTo>
                              <a:srgbClr val="333399"/>
                            </a:clrTo>
                          </a:clrChange>
                        </a:blip>
                        <a:stretch>
                          <a:fillRect/>
                        </a:stretch>
                      </p:blipFill>
                      <p:spPr>
                        <a:xfrm>
                          <a:off x="1220" y="2694"/>
                          <a:ext cx="179" cy="246"/>
                        </a:xfrm>
                        <a:prstGeom prst="rect">
                          <a:avLst/>
                        </a:prstGeom>
                        <a:noFill/>
                        <a:ln w="38100">
                          <a:noFill/>
                          <a:miter/>
                        </a:ln>
                      </p:spPr>
                    </p:pic>
                  </p:oleObj>
                </mc:Fallback>
              </mc:AlternateContent>
            </a:graphicData>
          </a:graphic>
        </p:graphicFrame>
        <p:graphicFrame>
          <p:nvGraphicFramePr>
            <p:cNvPr id="294942" name="对象 294941"/>
            <p:cNvGraphicFramePr/>
            <p:nvPr/>
          </p:nvGraphicFramePr>
          <p:xfrm>
            <a:off x="1635" y="2762"/>
            <a:ext cx="206" cy="212"/>
          </p:xfrm>
          <a:graphic>
            <a:graphicData uri="http://schemas.openxmlformats.org/presentationml/2006/ole">
              <mc:AlternateContent xmlns:mc="http://schemas.openxmlformats.org/markup-compatibility/2006">
                <mc:Choice xmlns:v="urn:schemas-microsoft-com:vml" Requires="v">
                  <p:oleObj spid="_x0000_s25850" r:id="rId17" imgW="405765" imgH="418465" progId="Equation.3">
                    <p:embed/>
                  </p:oleObj>
                </mc:Choice>
                <mc:Fallback>
                  <p:oleObj r:id="rId17" imgW="405765" imgH="418465" progId="Equation.3">
                    <p:embed/>
                    <p:pic>
                      <p:nvPicPr>
                        <p:cNvPr id="0" name=""/>
                        <p:cNvPicPr/>
                        <p:nvPr/>
                      </p:nvPicPr>
                      <p:blipFill>
                        <a:blip r:embed="rId8">
                          <a:clrChange>
                            <a:clrFrom>
                              <a:srgbClr val="000000"/>
                            </a:clrFrom>
                            <a:clrTo>
                              <a:srgbClr val="333399"/>
                            </a:clrTo>
                          </a:clrChange>
                        </a:blip>
                        <a:stretch>
                          <a:fillRect/>
                        </a:stretch>
                      </p:blipFill>
                      <p:spPr>
                        <a:xfrm>
                          <a:off x="1635" y="2762"/>
                          <a:ext cx="206" cy="212"/>
                        </a:xfrm>
                        <a:prstGeom prst="rect">
                          <a:avLst/>
                        </a:prstGeom>
                        <a:noFill/>
                        <a:ln w="38100">
                          <a:noFill/>
                          <a:miter/>
                        </a:ln>
                      </p:spPr>
                    </p:pic>
                  </p:oleObj>
                </mc:Fallback>
              </mc:AlternateContent>
            </a:graphicData>
          </a:graphic>
        </p:graphicFrame>
        <p:graphicFrame>
          <p:nvGraphicFramePr>
            <p:cNvPr id="294943" name="对象 294942"/>
            <p:cNvGraphicFramePr/>
            <p:nvPr/>
          </p:nvGraphicFramePr>
          <p:xfrm>
            <a:off x="1244" y="2982"/>
            <a:ext cx="186" cy="198"/>
          </p:xfrm>
          <a:graphic>
            <a:graphicData uri="http://schemas.openxmlformats.org/presentationml/2006/ole">
              <mc:AlternateContent xmlns:mc="http://schemas.openxmlformats.org/markup-compatibility/2006">
                <mc:Choice xmlns:v="urn:schemas-microsoft-com:vml" Requires="v">
                  <p:oleObj spid="_x0000_s25851" r:id="rId18" imgW="393700" imgH="419100" progId="Equation.3">
                    <p:embed/>
                  </p:oleObj>
                </mc:Choice>
                <mc:Fallback>
                  <p:oleObj r:id="rId18" imgW="393700" imgH="419100" progId="Equation.3">
                    <p:embed/>
                    <p:pic>
                      <p:nvPicPr>
                        <p:cNvPr id="0" name=""/>
                        <p:cNvPicPr/>
                        <p:nvPr/>
                      </p:nvPicPr>
                      <p:blipFill>
                        <a:blip r:embed="rId10">
                          <a:clrChange>
                            <a:clrFrom>
                              <a:srgbClr val="000000"/>
                            </a:clrFrom>
                            <a:clrTo>
                              <a:srgbClr val="008000"/>
                            </a:clrTo>
                          </a:clrChange>
                        </a:blip>
                        <a:stretch>
                          <a:fillRect/>
                        </a:stretch>
                      </p:blipFill>
                      <p:spPr>
                        <a:xfrm>
                          <a:off x="1244" y="2982"/>
                          <a:ext cx="186" cy="198"/>
                        </a:xfrm>
                        <a:prstGeom prst="rect">
                          <a:avLst/>
                        </a:prstGeom>
                        <a:noFill/>
                        <a:ln w="38100">
                          <a:noFill/>
                          <a:miter/>
                        </a:ln>
                      </p:spPr>
                    </p:pic>
                  </p:oleObj>
                </mc:Fallback>
              </mc:AlternateContent>
            </a:graphicData>
          </a:graphic>
        </p:graphicFrame>
        <p:graphicFrame>
          <p:nvGraphicFramePr>
            <p:cNvPr id="294944" name="对象 294943"/>
            <p:cNvGraphicFramePr/>
            <p:nvPr/>
          </p:nvGraphicFramePr>
          <p:xfrm>
            <a:off x="1726" y="2986"/>
            <a:ext cx="156" cy="198"/>
          </p:xfrm>
          <a:graphic>
            <a:graphicData uri="http://schemas.openxmlformats.org/presentationml/2006/ole">
              <mc:AlternateContent xmlns:mc="http://schemas.openxmlformats.org/markup-compatibility/2006">
                <mc:Choice xmlns:v="urn:schemas-microsoft-com:vml" Requires="v">
                  <p:oleObj spid="_x0000_s25852" r:id="rId19" imgW="330200" imgH="419100" progId="Equation.3">
                    <p:embed/>
                  </p:oleObj>
                </mc:Choice>
                <mc:Fallback>
                  <p:oleObj r:id="rId19" imgW="330200" imgH="419100" progId="Equation.3">
                    <p:embed/>
                    <p:pic>
                      <p:nvPicPr>
                        <p:cNvPr id="0" name=""/>
                        <p:cNvPicPr/>
                        <p:nvPr/>
                      </p:nvPicPr>
                      <p:blipFill>
                        <a:blip r:embed="rId12">
                          <a:clrChange>
                            <a:clrFrom>
                              <a:srgbClr val="000000"/>
                            </a:clrFrom>
                            <a:clrTo>
                              <a:srgbClr val="008000"/>
                            </a:clrTo>
                          </a:clrChange>
                        </a:blip>
                        <a:stretch>
                          <a:fillRect/>
                        </a:stretch>
                      </p:blipFill>
                      <p:spPr>
                        <a:xfrm>
                          <a:off x="1726" y="2986"/>
                          <a:ext cx="156" cy="198"/>
                        </a:xfrm>
                        <a:prstGeom prst="rect">
                          <a:avLst/>
                        </a:prstGeom>
                        <a:noFill/>
                        <a:ln w="38100">
                          <a:noFill/>
                          <a:miter/>
                        </a:ln>
                      </p:spPr>
                    </p:pic>
                  </p:oleObj>
                </mc:Fallback>
              </mc:AlternateContent>
            </a:graphicData>
          </a:graphic>
        </p:graphicFrame>
        <p:graphicFrame>
          <p:nvGraphicFramePr>
            <p:cNvPr id="294945" name="对象 294944"/>
            <p:cNvGraphicFramePr/>
            <p:nvPr/>
          </p:nvGraphicFramePr>
          <p:xfrm>
            <a:off x="798" y="2990"/>
            <a:ext cx="173" cy="173"/>
          </p:xfrm>
          <a:graphic>
            <a:graphicData uri="http://schemas.openxmlformats.org/presentationml/2006/ole">
              <mc:AlternateContent xmlns:mc="http://schemas.openxmlformats.org/markup-compatibility/2006">
                <mc:Choice xmlns:v="urn:schemas-microsoft-com:vml" Requires="v">
                  <p:oleObj spid="_x0000_s25853" r:id="rId20" imgW="419100" imgH="419100" progId="Equation.3">
                    <p:embed/>
                  </p:oleObj>
                </mc:Choice>
                <mc:Fallback>
                  <p:oleObj r:id="rId20" imgW="419100" imgH="419100" progId="Equation.3">
                    <p:embed/>
                    <p:pic>
                      <p:nvPicPr>
                        <p:cNvPr id="0" name=""/>
                        <p:cNvPicPr/>
                        <p:nvPr/>
                      </p:nvPicPr>
                      <p:blipFill>
                        <a:blip r:embed="rId14">
                          <a:clrChange>
                            <a:clrFrom>
                              <a:srgbClr val="000000"/>
                            </a:clrFrom>
                            <a:clrTo>
                              <a:srgbClr val="008000"/>
                            </a:clrTo>
                          </a:clrChange>
                        </a:blip>
                        <a:stretch>
                          <a:fillRect/>
                        </a:stretch>
                      </p:blipFill>
                      <p:spPr>
                        <a:xfrm>
                          <a:off x="798" y="2990"/>
                          <a:ext cx="173" cy="173"/>
                        </a:xfrm>
                        <a:prstGeom prst="rect">
                          <a:avLst/>
                        </a:prstGeom>
                        <a:noFill/>
                        <a:ln w="38100">
                          <a:noFill/>
                          <a:miter/>
                        </a:ln>
                      </p:spPr>
                    </p:pic>
                  </p:oleObj>
                </mc:Fallback>
              </mc:AlternateContent>
            </a:graphicData>
          </a:graphic>
        </p:graphicFrame>
      </p:grpSp>
      <p:sp>
        <p:nvSpPr>
          <p:cNvPr id="294946" name="文本框 294945"/>
          <p:cNvSpPr txBox="1"/>
          <p:nvPr/>
        </p:nvSpPr>
        <p:spPr>
          <a:xfrm>
            <a:off x="304800" y="609600"/>
            <a:ext cx="1524000" cy="519113"/>
          </a:xfrm>
          <a:prstGeom prst="rect">
            <a:avLst/>
          </a:prstGeom>
          <a:noFill/>
          <a:ln w="9525">
            <a:noFill/>
          </a:ln>
        </p:spPr>
        <p:txBody>
          <a:bodyPr wrap="none" anchor="t" anchorCtr="0">
            <a:spAutoFit/>
          </a:bodyPr>
          <a:lstStyle/>
          <a:p>
            <a:r>
              <a:rPr lang="en-US" altLang="zh-CN" sz="2800" b="1" dirty="0">
                <a:solidFill>
                  <a:srgbClr val="0000CC"/>
                </a:solidFill>
                <a:latin typeface="Times New Roman" panose="02020603050405020304" pitchFamily="18" charset="0"/>
              </a:rPr>
              <a:t>6. </a:t>
            </a:r>
            <a:r>
              <a:rPr lang="zh-CN" altLang="en-US" sz="2800" b="1" dirty="0">
                <a:solidFill>
                  <a:srgbClr val="0000CC"/>
                </a:solidFill>
                <a:latin typeface="Times New Roman" panose="02020603050405020304" pitchFamily="18" charset="0"/>
              </a:rPr>
              <a:t>接法   </a:t>
            </a:r>
            <a:endParaRPr lang="zh-CN" altLang="en-US" sz="2800" b="1">
              <a:solidFill>
                <a:srgbClr val="0000CC"/>
              </a:solidFill>
              <a:latin typeface="Times New Roman" panose="02020603050405020304" pitchFamily="18" charset="0"/>
            </a:endParaRPr>
          </a:p>
        </p:txBody>
      </p:sp>
      <p:sp>
        <p:nvSpPr>
          <p:cNvPr id="294947" name="矩形 294946"/>
          <p:cNvSpPr/>
          <p:nvPr/>
        </p:nvSpPr>
        <p:spPr>
          <a:xfrm>
            <a:off x="1676400" y="609600"/>
            <a:ext cx="5919788" cy="519113"/>
          </a:xfrm>
          <a:prstGeom prst="rect">
            <a:avLst/>
          </a:prstGeom>
          <a:noFill/>
          <a:ln w="9525">
            <a:noFill/>
          </a:ln>
        </p:spPr>
        <p:txBody>
          <a:bodyPr>
            <a:spAutoFit/>
          </a:bodyPr>
          <a:lstStyle/>
          <a:p>
            <a:r>
              <a:rPr lang="zh-CN" altLang="en-US" sz="2800" b="1" dirty="0">
                <a:latin typeface="Times New Roman" panose="02020603050405020304" pitchFamily="18" charset="0"/>
              </a:rPr>
              <a:t>电动机三相定子绕组的接线方法。</a:t>
            </a:r>
          </a:p>
        </p:txBody>
      </p:sp>
      <p:sp>
        <p:nvSpPr>
          <p:cNvPr id="294948" name="直接连接符 294947"/>
          <p:cNvSpPr/>
          <p:nvPr/>
        </p:nvSpPr>
        <p:spPr>
          <a:xfrm flipV="1">
            <a:off x="1666875" y="3910013"/>
            <a:ext cx="0" cy="441325"/>
          </a:xfrm>
          <a:prstGeom prst="line">
            <a:avLst/>
          </a:prstGeom>
          <a:ln w="57150" cap="flat" cmpd="sng">
            <a:solidFill>
              <a:srgbClr val="006600"/>
            </a:solidFill>
            <a:prstDash val="solid"/>
            <a:headEnd type="none" w="med" len="med"/>
            <a:tailEnd type="none" w="med" len="med"/>
          </a:ln>
        </p:spPr>
      </p:sp>
      <p:sp>
        <p:nvSpPr>
          <p:cNvPr id="294949" name="直接连接符 294948"/>
          <p:cNvSpPr/>
          <p:nvPr/>
        </p:nvSpPr>
        <p:spPr>
          <a:xfrm flipH="1" flipV="1">
            <a:off x="2351088" y="3884613"/>
            <a:ext cx="4762" cy="466725"/>
          </a:xfrm>
          <a:prstGeom prst="line">
            <a:avLst/>
          </a:prstGeom>
          <a:ln w="57150" cap="flat" cmpd="sng">
            <a:solidFill>
              <a:srgbClr val="006600"/>
            </a:solidFill>
            <a:prstDash val="solid"/>
            <a:headEnd type="none" w="med" len="med"/>
            <a:tailEnd type="none" w="med" len="med"/>
          </a:ln>
        </p:spPr>
      </p:sp>
      <p:sp>
        <p:nvSpPr>
          <p:cNvPr id="294950" name="直接连接符 294949"/>
          <p:cNvSpPr/>
          <p:nvPr/>
        </p:nvSpPr>
        <p:spPr>
          <a:xfrm flipV="1">
            <a:off x="3043238" y="3910013"/>
            <a:ext cx="0" cy="441325"/>
          </a:xfrm>
          <a:prstGeom prst="line">
            <a:avLst/>
          </a:prstGeom>
          <a:ln w="57150" cap="flat" cmpd="sng">
            <a:solidFill>
              <a:srgbClr val="006600"/>
            </a:solidFill>
            <a:prstDash val="solid"/>
            <a:headEnd type="none" w="med" len="med"/>
            <a:tailEnd type="none" w="med" len="med"/>
          </a:ln>
        </p:spPr>
      </p:sp>
      <p:sp>
        <p:nvSpPr>
          <p:cNvPr id="294951" name="直接连接符 294950"/>
          <p:cNvSpPr/>
          <p:nvPr/>
        </p:nvSpPr>
        <p:spPr>
          <a:xfrm flipH="1" flipV="1">
            <a:off x="6573838" y="3887788"/>
            <a:ext cx="1587" cy="476250"/>
          </a:xfrm>
          <a:prstGeom prst="line">
            <a:avLst/>
          </a:prstGeom>
          <a:ln w="57150" cap="flat" cmpd="sng">
            <a:solidFill>
              <a:srgbClr val="006600"/>
            </a:solidFill>
            <a:prstDash val="solid"/>
            <a:headEnd type="none" w="med" len="med"/>
            <a:tailEnd type="none" w="med" len="med"/>
          </a:ln>
        </p:spPr>
      </p:sp>
      <p:sp>
        <p:nvSpPr>
          <p:cNvPr id="294952" name="直接连接符 294951"/>
          <p:cNvSpPr/>
          <p:nvPr/>
        </p:nvSpPr>
        <p:spPr>
          <a:xfrm flipV="1">
            <a:off x="7264400" y="3884613"/>
            <a:ext cx="0" cy="441325"/>
          </a:xfrm>
          <a:prstGeom prst="line">
            <a:avLst/>
          </a:prstGeom>
          <a:ln w="57150" cap="flat" cmpd="sng">
            <a:solidFill>
              <a:srgbClr val="006600"/>
            </a:solidFill>
            <a:prstDash val="solid"/>
            <a:headEnd type="none" w="med" len="med"/>
            <a:tailEnd type="none" w="med" len="med"/>
          </a:ln>
        </p:spPr>
      </p:sp>
      <p:grpSp>
        <p:nvGrpSpPr>
          <p:cNvPr id="294953" name="组合 294952"/>
          <p:cNvGrpSpPr/>
          <p:nvPr/>
        </p:nvGrpSpPr>
        <p:grpSpPr>
          <a:xfrm>
            <a:off x="846138" y="1270000"/>
            <a:ext cx="2609850" cy="1979613"/>
            <a:chOff x="533" y="800"/>
            <a:chExt cx="1644" cy="1247"/>
          </a:xfrm>
        </p:grpSpPr>
        <p:graphicFrame>
          <p:nvGraphicFramePr>
            <p:cNvPr id="294954" name="对象 294953"/>
            <p:cNvGraphicFramePr/>
            <p:nvPr/>
          </p:nvGraphicFramePr>
          <p:xfrm>
            <a:off x="1033" y="800"/>
            <a:ext cx="232" cy="264"/>
          </p:xfrm>
          <a:graphic>
            <a:graphicData uri="http://schemas.openxmlformats.org/presentationml/2006/ole">
              <mc:AlternateContent xmlns:mc="http://schemas.openxmlformats.org/markup-compatibility/2006">
                <mc:Choice xmlns:v="urn:schemas-microsoft-com:vml" Requires="v">
                  <p:oleObj spid="_x0000_s25854" r:id="rId21" imgW="368300" imgH="419100" progId="Equation.3">
                    <p:embed/>
                  </p:oleObj>
                </mc:Choice>
                <mc:Fallback>
                  <p:oleObj r:id="rId21" imgW="368300" imgH="419100" progId="Equation.3">
                    <p:embed/>
                    <p:pic>
                      <p:nvPicPr>
                        <p:cNvPr id="0" name=""/>
                        <p:cNvPicPr/>
                        <p:nvPr/>
                      </p:nvPicPr>
                      <p:blipFill>
                        <a:blip r:embed="rId22">
                          <a:clrChange>
                            <a:clrFrom>
                              <a:srgbClr val="000000"/>
                            </a:clrFrom>
                            <a:clrTo>
                              <a:srgbClr val="333399"/>
                            </a:clrTo>
                          </a:clrChange>
                        </a:blip>
                        <a:stretch>
                          <a:fillRect/>
                        </a:stretch>
                      </p:blipFill>
                      <p:spPr>
                        <a:xfrm>
                          <a:off x="1033" y="800"/>
                          <a:ext cx="232" cy="264"/>
                        </a:xfrm>
                        <a:prstGeom prst="rect">
                          <a:avLst/>
                        </a:prstGeom>
                        <a:noFill/>
                        <a:ln w="38100">
                          <a:noFill/>
                          <a:miter/>
                        </a:ln>
                      </p:spPr>
                    </p:pic>
                  </p:oleObj>
                </mc:Fallback>
              </mc:AlternateContent>
            </a:graphicData>
          </a:graphic>
        </p:graphicFrame>
        <p:grpSp>
          <p:nvGrpSpPr>
            <p:cNvPr id="294955" name="组合 294954"/>
            <p:cNvGrpSpPr/>
            <p:nvPr/>
          </p:nvGrpSpPr>
          <p:grpSpPr>
            <a:xfrm>
              <a:off x="756" y="873"/>
              <a:ext cx="1421" cy="1174"/>
              <a:chOff x="612" y="912"/>
              <a:chExt cx="1644" cy="1344"/>
            </a:xfrm>
          </p:grpSpPr>
          <p:grpSp>
            <p:nvGrpSpPr>
              <p:cNvPr id="294956" name="组合 294955"/>
              <p:cNvGrpSpPr/>
              <p:nvPr/>
            </p:nvGrpSpPr>
            <p:grpSpPr>
              <a:xfrm>
                <a:off x="1224" y="924"/>
                <a:ext cx="97" cy="708"/>
                <a:chOff x="1248" y="1020"/>
                <a:chExt cx="97" cy="708"/>
              </a:xfrm>
            </p:grpSpPr>
            <p:grpSp>
              <p:nvGrpSpPr>
                <p:cNvPr id="294957" name="组合 294956"/>
                <p:cNvGrpSpPr/>
                <p:nvPr/>
              </p:nvGrpSpPr>
              <p:grpSpPr>
                <a:xfrm>
                  <a:off x="1248" y="1200"/>
                  <a:ext cx="97" cy="335"/>
                  <a:chOff x="4367" y="2160"/>
                  <a:chExt cx="97" cy="335"/>
                </a:xfrm>
              </p:grpSpPr>
              <p:sp>
                <p:nvSpPr>
                  <p:cNvPr id="294958" name="任意多边形 294957"/>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94959" name="任意多边形 294958"/>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94960" name="任意多边形 294959"/>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sp>
              <p:nvSpPr>
                <p:cNvPr id="294961" name="直接连接符 294960"/>
                <p:cNvSpPr/>
                <p:nvPr/>
              </p:nvSpPr>
              <p:spPr>
                <a:xfrm>
                  <a:off x="1284" y="1020"/>
                  <a:ext cx="0" cy="192"/>
                </a:xfrm>
                <a:prstGeom prst="line">
                  <a:avLst/>
                </a:prstGeom>
                <a:ln w="25400" cap="flat" cmpd="sng">
                  <a:solidFill>
                    <a:srgbClr val="FF0066"/>
                  </a:solidFill>
                  <a:prstDash val="solid"/>
                  <a:headEnd type="none" w="med" len="med"/>
                  <a:tailEnd type="none" w="med" len="lg"/>
                </a:ln>
              </p:spPr>
            </p:sp>
            <p:sp>
              <p:nvSpPr>
                <p:cNvPr id="294962" name="直接连接符 294961"/>
                <p:cNvSpPr/>
                <p:nvPr/>
              </p:nvSpPr>
              <p:spPr>
                <a:xfrm>
                  <a:off x="1296" y="1536"/>
                  <a:ext cx="0" cy="192"/>
                </a:xfrm>
                <a:prstGeom prst="line">
                  <a:avLst/>
                </a:prstGeom>
                <a:ln w="25400" cap="flat" cmpd="sng">
                  <a:solidFill>
                    <a:srgbClr val="FF0066"/>
                  </a:solidFill>
                  <a:prstDash val="solid"/>
                  <a:headEnd type="none" w="med" len="med"/>
                  <a:tailEnd type="none" w="med" len="lg"/>
                </a:ln>
              </p:spPr>
            </p:sp>
          </p:grpSp>
          <p:grpSp>
            <p:nvGrpSpPr>
              <p:cNvPr id="294963" name="组合 294962"/>
              <p:cNvGrpSpPr/>
              <p:nvPr/>
            </p:nvGrpSpPr>
            <p:grpSpPr>
              <a:xfrm rot="-3327355">
                <a:off x="1535" y="1469"/>
                <a:ext cx="97" cy="708"/>
                <a:chOff x="1248" y="1020"/>
                <a:chExt cx="97" cy="708"/>
              </a:xfrm>
            </p:grpSpPr>
            <p:grpSp>
              <p:nvGrpSpPr>
                <p:cNvPr id="294964" name="组合 294963"/>
                <p:cNvGrpSpPr/>
                <p:nvPr/>
              </p:nvGrpSpPr>
              <p:grpSpPr>
                <a:xfrm>
                  <a:off x="1248" y="1200"/>
                  <a:ext cx="97" cy="335"/>
                  <a:chOff x="4367" y="2160"/>
                  <a:chExt cx="97" cy="335"/>
                </a:xfrm>
              </p:grpSpPr>
              <p:sp>
                <p:nvSpPr>
                  <p:cNvPr id="294965" name="任意多边形 294964"/>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94966" name="任意多边形 294965"/>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94967" name="任意多边形 294966"/>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sp>
              <p:nvSpPr>
                <p:cNvPr id="294968" name="直接连接符 294967"/>
                <p:cNvSpPr/>
                <p:nvPr/>
              </p:nvSpPr>
              <p:spPr>
                <a:xfrm>
                  <a:off x="1284" y="1020"/>
                  <a:ext cx="0" cy="192"/>
                </a:xfrm>
                <a:prstGeom prst="line">
                  <a:avLst/>
                </a:prstGeom>
                <a:ln w="25400" cap="flat" cmpd="sng">
                  <a:solidFill>
                    <a:srgbClr val="FF0066"/>
                  </a:solidFill>
                  <a:prstDash val="solid"/>
                  <a:headEnd type="none" w="med" len="med"/>
                  <a:tailEnd type="none" w="med" len="lg"/>
                </a:ln>
              </p:spPr>
            </p:sp>
            <p:sp>
              <p:nvSpPr>
                <p:cNvPr id="294969" name="直接连接符 294968"/>
                <p:cNvSpPr/>
                <p:nvPr/>
              </p:nvSpPr>
              <p:spPr>
                <a:xfrm>
                  <a:off x="1296" y="1536"/>
                  <a:ext cx="0" cy="192"/>
                </a:xfrm>
                <a:prstGeom prst="line">
                  <a:avLst/>
                </a:prstGeom>
                <a:ln w="25400" cap="flat" cmpd="sng">
                  <a:solidFill>
                    <a:srgbClr val="FF0066"/>
                  </a:solidFill>
                  <a:prstDash val="solid"/>
                  <a:headEnd type="none" w="med" len="med"/>
                  <a:tailEnd type="none" w="med" len="lg"/>
                </a:ln>
              </p:spPr>
            </p:sp>
          </p:grpSp>
          <p:grpSp>
            <p:nvGrpSpPr>
              <p:cNvPr id="294970" name="组合 294969"/>
              <p:cNvGrpSpPr/>
              <p:nvPr/>
            </p:nvGrpSpPr>
            <p:grpSpPr>
              <a:xfrm rot="3327355" flipH="1">
                <a:off x="917" y="1469"/>
                <a:ext cx="97" cy="708"/>
                <a:chOff x="1248" y="1020"/>
                <a:chExt cx="97" cy="708"/>
              </a:xfrm>
            </p:grpSpPr>
            <p:grpSp>
              <p:nvGrpSpPr>
                <p:cNvPr id="294971" name="组合 294970"/>
                <p:cNvGrpSpPr/>
                <p:nvPr/>
              </p:nvGrpSpPr>
              <p:grpSpPr>
                <a:xfrm>
                  <a:off x="1248" y="1200"/>
                  <a:ext cx="97" cy="335"/>
                  <a:chOff x="4367" y="2160"/>
                  <a:chExt cx="97" cy="335"/>
                </a:xfrm>
              </p:grpSpPr>
              <p:sp>
                <p:nvSpPr>
                  <p:cNvPr id="294972" name="任意多边形 294971"/>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94973" name="任意多边形 294972"/>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94974" name="任意多边形 294973"/>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sp>
              <p:nvSpPr>
                <p:cNvPr id="294975" name="直接连接符 294974"/>
                <p:cNvSpPr/>
                <p:nvPr/>
              </p:nvSpPr>
              <p:spPr>
                <a:xfrm>
                  <a:off x="1284" y="1020"/>
                  <a:ext cx="0" cy="192"/>
                </a:xfrm>
                <a:prstGeom prst="line">
                  <a:avLst/>
                </a:prstGeom>
                <a:ln w="25400" cap="flat" cmpd="sng">
                  <a:solidFill>
                    <a:srgbClr val="FF0066"/>
                  </a:solidFill>
                  <a:prstDash val="solid"/>
                  <a:headEnd type="none" w="med" len="med"/>
                  <a:tailEnd type="none" w="med" len="lg"/>
                </a:ln>
              </p:spPr>
            </p:sp>
            <p:sp>
              <p:nvSpPr>
                <p:cNvPr id="294976" name="直接连接符 294975"/>
                <p:cNvSpPr/>
                <p:nvPr/>
              </p:nvSpPr>
              <p:spPr>
                <a:xfrm>
                  <a:off x="1296" y="1536"/>
                  <a:ext cx="0" cy="192"/>
                </a:xfrm>
                <a:prstGeom prst="line">
                  <a:avLst/>
                </a:prstGeom>
                <a:ln w="25400" cap="flat" cmpd="sng">
                  <a:solidFill>
                    <a:srgbClr val="FF0066"/>
                  </a:solidFill>
                  <a:prstDash val="solid"/>
                  <a:headEnd type="none" w="med" len="med"/>
                  <a:tailEnd type="none" w="med" len="lg"/>
                </a:ln>
              </p:spPr>
            </p:sp>
          </p:grpSp>
          <p:sp>
            <p:nvSpPr>
              <p:cNvPr id="294977" name="椭圆 294976"/>
              <p:cNvSpPr/>
              <p:nvPr/>
            </p:nvSpPr>
            <p:spPr>
              <a:xfrm rot="-3119043">
                <a:off x="1248" y="1584"/>
                <a:ext cx="70" cy="70"/>
              </a:xfrm>
              <a:prstGeom prst="ellipse">
                <a:avLst/>
              </a:prstGeom>
              <a:solidFill>
                <a:srgbClr val="008000"/>
              </a:solidFill>
              <a:ln w="38100" cap="flat" cmpd="sng">
                <a:solidFill>
                  <a:srgbClr val="0000FF"/>
                </a:solidFill>
                <a:prstDash val="solid"/>
                <a:headEnd type="none" w="med" len="med"/>
                <a:tailEnd type="none" w="sm" len="lg"/>
              </a:ln>
            </p:spPr>
            <p:txBody>
              <a:bodyPr/>
              <a:lstStyle/>
              <a:p>
                <a:endParaRPr lang="zh-CN" altLang="en-US"/>
              </a:p>
            </p:txBody>
          </p:sp>
          <p:sp>
            <p:nvSpPr>
              <p:cNvPr id="294978" name="直接连接符 294977"/>
              <p:cNvSpPr/>
              <p:nvPr/>
            </p:nvSpPr>
            <p:spPr>
              <a:xfrm>
                <a:off x="1256" y="912"/>
                <a:ext cx="960" cy="0"/>
              </a:xfrm>
              <a:prstGeom prst="line">
                <a:avLst/>
              </a:prstGeom>
              <a:ln w="28575" cap="flat" cmpd="sng">
                <a:solidFill>
                  <a:srgbClr val="FF0066"/>
                </a:solidFill>
                <a:prstDash val="solid"/>
                <a:headEnd type="none" w="med" len="med"/>
                <a:tailEnd type="none" w="med" len="med"/>
              </a:ln>
            </p:spPr>
          </p:sp>
          <p:sp>
            <p:nvSpPr>
              <p:cNvPr id="294979" name="直接连接符 294978"/>
              <p:cNvSpPr/>
              <p:nvPr/>
            </p:nvSpPr>
            <p:spPr>
              <a:xfrm>
                <a:off x="672" y="2256"/>
                <a:ext cx="1584" cy="0"/>
              </a:xfrm>
              <a:prstGeom prst="line">
                <a:avLst/>
              </a:prstGeom>
              <a:ln w="28575" cap="flat" cmpd="sng">
                <a:solidFill>
                  <a:srgbClr val="FF0066"/>
                </a:solidFill>
                <a:prstDash val="solid"/>
                <a:headEnd type="none" w="med" len="med"/>
                <a:tailEnd type="none" w="med" len="med"/>
              </a:ln>
            </p:spPr>
          </p:sp>
          <p:sp>
            <p:nvSpPr>
              <p:cNvPr id="294980" name="直接连接符 294979"/>
              <p:cNvSpPr/>
              <p:nvPr/>
            </p:nvSpPr>
            <p:spPr>
              <a:xfrm>
                <a:off x="1872" y="2016"/>
                <a:ext cx="384" cy="0"/>
              </a:xfrm>
              <a:prstGeom prst="line">
                <a:avLst/>
              </a:prstGeom>
              <a:ln w="28575" cap="flat" cmpd="sng">
                <a:solidFill>
                  <a:srgbClr val="FF0066"/>
                </a:solidFill>
                <a:prstDash val="solid"/>
                <a:headEnd type="none" w="med" len="med"/>
                <a:tailEnd type="none" w="med" len="med"/>
              </a:ln>
            </p:spPr>
          </p:sp>
          <p:sp>
            <p:nvSpPr>
              <p:cNvPr id="294981" name="直接连接符 294980"/>
              <p:cNvSpPr/>
              <p:nvPr/>
            </p:nvSpPr>
            <p:spPr>
              <a:xfrm>
                <a:off x="672" y="2016"/>
                <a:ext cx="0" cy="240"/>
              </a:xfrm>
              <a:prstGeom prst="line">
                <a:avLst/>
              </a:prstGeom>
              <a:ln w="28575" cap="flat" cmpd="sng">
                <a:solidFill>
                  <a:srgbClr val="FF0066"/>
                </a:solidFill>
                <a:prstDash val="solid"/>
                <a:headEnd type="none" w="med" len="med"/>
                <a:tailEnd type="none" w="med" len="med"/>
              </a:ln>
            </p:spPr>
          </p:sp>
        </p:grpSp>
        <p:graphicFrame>
          <p:nvGraphicFramePr>
            <p:cNvPr id="294982" name="对象 294981"/>
            <p:cNvGraphicFramePr/>
            <p:nvPr/>
          </p:nvGraphicFramePr>
          <p:xfrm>
            <a:off x="1804" y="1563"/>
            <a:ext cx="192" cy="264"/>
          </p:xfrm>
          <a:graphic>
            <a:graphicData uri="http://schemas.openxmlformats.org/presentationml/2006/ole">
              <mc:AlternateContent xmlns:mc="http://schemas.openxmlformats.org/markup-compatibility/2006">
                <mc:Choice xmlns:v="urn:schemas-microsoft-com:vml" Requires="v">
                  <p:oleObj spid="_x0000_s25855" r:id="rId23" imgW="304800" imgH="418465" progId="Equation.3">
                    <p:embed/>
                  </p:oleObj>
                </mc:Choice>
                <mc:Fallback>
                  <p:oleObj r:id="rId23" imgW="304800" imgH="418465" progId="Equation.3">
                    <p:embed/>
                    <p:pic>
                      <p:nvPicPr>
                        <p:cNvPr id="0" name=""/>
                        <p:cNvPicPr/>
                        <p:nvPr/>
                      </p:nvPicPr>
                      <p:blipFill>
                        <a:blip r:embed="rId24">
                          <a:clrChange>
                            <a:clrFrom>
                              <a:srgbClr val="000000"/>
                            </a:clrFrom>
                            <a:clrTo>
                              <a:srgbClr val="333399"/>
                            </a:clrTo>
                          </a:clrChange>
                        </a:blip>
                        <a:stretch>
                          <a:fillRect/>
                        </a:stretch>
                      </p:blipFill>
                      <p:spPr>
                        <a:xfrm>
                          <a:off x="1804" y="1563"/>
                          <a:ext cx="192" cy="264"/>
                        </a:xfrm>
                        <a:prstGeom prst="rect">
                          <a:avLst/>
                        </a:prstGeom>
                        <a:noFill/>
                        <a:ln w="38100">
                          <a:noFill/>
                          <a:miter/>
                        </a:ln>
                      </p:spPr>
                    </p:pic>
                  </p:oleObj>
                </mc:Fallback>
              </mc:AlternateContent>
            </a:graphicData>
          </a:graphic>
        </p:graphicFrame>
        <p:graphicFrame>
          <p:nvGraphicFramePr>
            <p:cNvPr id="294983" name="对象 294982"/>
            <p:cNvGraphicFramePr/>
            <p:nvPr/>
          </p:nvGraphicFramePr>
          <p:xfrm>
            <a:off x="533" y="1698"/>
            <a:ext cx="256" cy="264"/>
          </p:xfrm>
          <a:graphic>
            <a:graphicData uri="http://schemas.openxmlformats.org/presentationml/2006/ole">
              <mc:AlternateContent xmlns:mc="http://schemas.openxmlformats.org/markup-compatibility/2006">
                <mc:Choice xmlns:v="urn:schemas-microsoft-com:vml" Requires="v">
                  <p:oleObj spid="_x0000_s25856" r:id="rId25" imgW="405765" imgH="418465" progId="Equation.3">
                    <p:embed/>
                  </p:oleObj>
                </mc:Choice>
                <mc:Fallback>
                  <p:oleObj r:id="rId25" imgW="405765" imgH="418465" progId="Equation.3">
                    <p:embed/>
                    <p:pic>
                      <p:nvPicPr>
                        <p:cNvPr id="0" name=""/>
                        <p:cNvPicPr/>
                        <p:nvPr/>
                      </p:nvPicPr>
                      <p:blipFill>
                        <a:blip r:embed="rId26">
                          <a:clrChange>
                            <a:clrFrom>
                              <a:srgbClr val="000000"/>
                            </a:clrFrom>
                            <a:clrTo>
                              <a:srgbClr val="333399"/>
                            </a:clrTo>
                          </a:clrChange>
                        </a:blip>
                        <a:stretch>
                          <a:fillRect/>
                        </a:stretch>
                      </p:blipFill>
                      <p:spPr>
                        <a:xfrm>
                          <a:off x="533" y="1698"/>
                          <a:ext cx="256" cy="264"/>
                        </a:xfrm>
                        <a:prstGeom prst="rect">
                          <a:avLst/>
                        </a:prstGeom>
                        <a:noFill/>
                        <a:ln w="38100">
                          <a:noFill/>
                          <a:miter/>
                        </a:ln>
                      </p:spPr>
                    </p:pic>
                  </p:oleObj>
                </mc:Fallback>
              </mc:AlternateContent>
            </a:graphicData>
          </a:graphic>
        </p:graphicFrame>
        <p:graphicFrame>
          <p:nvGraphicFramePr>
            <p:cNvPr id="294984" name="对象 294983"/>
            <p:cNvGraphicFramePr/>
            <p:nvPr/>
          </p:nvGraphicFramePr>
          <p:xfrm>
            <a:off x="1016" y="1276"/>
            <a:ext cx="248" cy="264"/>
          </p:xfrm>
          <a:graphic>
            <a:graphicData uri="http://schemas.openxmlformats.org/presentationml/2006/ole">
              <mc:AlternateContent xmlns:mc="http://schemas.openxmlformats.org/markup-compatibility/2006">
                <mc:Choice xmlns:v="urn:schemas-microsoft-com:vml" Requires="v">
                  <p:oleObj spid="_x0000_s25857" r:id="rId27" imgW="393700" imgH="419100" progId="Equation.3">
                    <p:embed/>
                  </p:oleObj>
                </mc:Choice>
                <mc:Fallback>
                  <p:oleObj r:id="rId27" imgW="393700" imgH="419100" progId="Equation.3">
                    <p:embed/>
                    <p:pic>
                      <p:nvPicPr>
                        <p:cNvPr id="0" name=""/>
                        <p:cNvPicPr/>
                        <p:nvPr/>
                      </p:nvPicPr>
                      <p:blipFill>
                        <a:blip r:embed="rId28">
                          <a:clrChange>
                            <a:clrFrom>
                              <a:srgbClr val="000000"/>
                            </a:clrFrom>
                            <a:clrTo>
                              <a:srgbClr val="008000"/>
                            </a:clrTo>
                          </a:clrChange>
                        </a:blip>
                        <a:stretch>
                          <a:fillRect/>
                        </a:stretch>
                      </p:blipFill>
                      <p:spPr>
                        <a:xfrm>
                          <a:off x="1016" y="1276"/>
                          <a:ext cx="248" cy="264"/>
                        </a:xfrm>
                        <a:prstGeom prst="rect">
                          <a:avLst/>
                        </a:prstGeom>
                        <a:noFill/>
                        <a:ln w="38100">
                          <a:noFill/>
                          <a:miter/>
                        </a:ln>
                      </p:spPr>
                    </p:pic>
                  </p:oleObj>
                </mc:Fallback>
              </mc:AlternateContent>
            </a:graphicData>
          </a:graphic>
        </p:graphicFrame>
        <p:graphicFrame>
          <p:nvGraphicFramePr>
            <p:cNvPr id="294985" name="对象 294984"/>
            <p:cNvGraphicFramePr/>
            <p:nvPr/>
          </p:nvGraphicFramePr>
          <p:xfrm>
            <a:off x="1446" y="1280"/>
            <a:ext cx="208" cy="264"/>
          </p:xfrm>
          <a:graphic>
            <a:graphicData uri="http://schemas.openxmlformats.org/presentationml/2006/ole">
              <mc:AlternateContent xmlns:mc="http://schemas.openxmlformats.org/markup-compatibility/2006">
                <mc:Choice xmlns:v="urn:schemas-microsoft-com:vml" Requires="v">
                  <p:oleObj spid="_x0000_s25858" r:id="rId29" imgW="330200" imgH="419100" progId="Equation.3">
                    <p:embed/>
                  </p:oleObj>
                </mc:Choice>
                <mc:Fallback>
                  <p:oleObj r:id="rId29" imgW="330200" imgH="419100" progId="Equation.3">
                    <p:embed/>
                    <p:pic>
                      <p:nvPicPr>
                        <p:cNvPr id="0" name=""/>
                        <p:cNvPicPr/>
                        <p:nvPr/>
                      </p:nvPicPr>
                      <p:blipFill>
                        <a:blip r:embed="rId30">
                          <a:clrChange>
                            <a:clrFrom>
                              <a:srgbClr val="000000"/>
                            </a:clrFrom>
                            <a:clrTo>
                              <a:srgbClr val="008000"/>
                            </a:clrTo>
                          </a:clrChange>
                        </a:blip>
                        <a:stretch>
                          <a:fillRect/>
                        </a:stretch>
                      </p:blipFill>
                      <p:spPr>
                        <a:xfrm>
                          <a:off x="1446" y="1280"/>
                          <a:ext cx="208" cy="264"/>
                        </a:xfrm>
                        <a:prstGeom prst="rect">
                          <a:avLst/>
                        </a:prstGeom>
                        <a:noFill/>
                        <a:ln w="38100">
                          <a:noFill/>
                          <a:miter/>
                        </a:ln>
                      </p:spPr>
                    </p:pic>
                  </p:oleObj>
                </mc:Fallback>
              </mc:AlternateContent>
            </a:graphicData>
          </a:graphic>
        </p:graphicFrame>
        <p:graphicFrame>
          <p:nvGraphicFramePr>
            <p:cNvPr id="294986" name="对象 294985"/>
            <p:cNvGraphicFramePr/>
            <p:nvPr/>
          </p:nvGraphicFramePr>
          <p:xfrm>
            <a:off x="1200" y="1546"/>
            <a:ext cx="264" cy="264"/>
          </p:xfrm>
          <a:graphic>
            <a:graphicData uri="http://schemas.openxmlformats.org/presentationml/2006/ole">
              <mc:AlternateContent xmlns:mc="http://schemas.openxmlformats.org/markup-compatibility/2006">
                <mc:Choice xmlns:v="urn:schemas-microsoft-com:vml" Requires="v">
                  <p:oleObj spid="_x0000_s25859" r:id="rId31" imgW="419100" imgH="419100" progId="Equation.3">
                    <p:embed/>
                  </p:oleObj>
                </mc:Choice>
                <mc:Fallback>
                  <p:oleObj r:id="rId31" imgW="419100" imgH="419100" progId="Equation.3">
                    <p:embed/>
                    <p:pic>
                      <p:nvPicPr>
                        <p:cNvPr id="0" name=""/>
                        <p:cNvPicPr/>
                        <p:nvPr/>
                      </p:nvPicPr>
                      <p:blipFill>
                        <a:blip r:embed="rId32">
                          <a:clrChange>
                            <a:clrFrom>
                              <a:srgbClr val="000000"/>
                            </a:clrFrom>
                            <a:clrTo>
                              <a:srgbClr val="008000"/>
                            </a:clrTo>
                          </a:clrChange>
                        </a:blip>
                        <a:stretch>
                          <a:fillRect/>
                        </a:stretch>
                      </p:blipFill>
                      <p:spPr>
                        <a:xfrm>
                          <a:off x="1200" y="1546"/>
                          <a:ext cx="264" cy="264"/>
                        </a:xfrm>
                        <a:prstGeom prst="rect">
                          <a:avLst/>
                        </a:prstGeom>
                        <a:noFill/>
                        <a:ln w="38100">
                          <a:noFill/>
                          <a:miter/>
                        </a:ln>
                      </p:spPr>
                    </p:pic>
                  </p:oleObj>
                </mc:Fallback>
              </mc:AlternateContent>
            </a:graphicData>
          </a:graphic>
        </p:graphicFrame>
      </p:grpSp>
      <p:grpSp>
        <p:nvGrpSpPr>
          <p:cNvPr id="294987" name="组合 294986"/>
          <p:cNvGrpSpPr/>
          <p:nvPr/>
        </p:nvGrpSpPr>
        <p:grpSpPr>
          <a:xfrm>
            <a:off x="5237163" y="1214438"/>
            <a:ext cx="2597150" cy="2089150"/>
            <a:chOff x="3142" y="805"/>
            <a:chExt cx="1636" cy="1316"/>
          </a:xfrm>
        </p:grpSpPr>
        <p:grpSp>
          <p:nvGrpSpPr>
            <p:cNvPr id="294988" name="组合 294987"/>
            <p:cNvGrpSpPr/>
            <p:nvPr/>
          </p:nvGrpSpPr>
          <p:grpSpPr>
            <a:xfrm>
              <a:off x="3425" y="890"/>
              <a:ext cx="1353" cy="1231"/>
              <a:chOff x="2640" y="889"/>
              <a:chExt cx="1353" cy="1231"/>
            </a:xfrm>
          </p:grpSpPr>
          <p:grpSp>
            <p:nvGrpSpPr>
              <p:cNvPr id="294989" name="组合 294988"/>
              <p:cNvGrpSpPr/>
              <p:nvPr/>
            </p:nvGrpSpPr>
            <p:grpSpPr>
              <a:xfrm rot="5400000">
                <a:off x="3069" y="1168"/>
                <a:ext cx="110" cy="956"/>
                <a:chOff x="1248" y="1020"/>
                <a:chExt cx="97" cy="708"/>
              </a:xfrm>
            </p:grpSpPr>
            <p:grpSp>
              <p:nvGrpSpPr>
                <p:cNvPr id="294990" name="组合 294989"/>
                <p:cNvGrpSpPr/>
                <p:nvPr/>
              </p:nvGrpSpPr>
              <p:grpSpPr>
                <a:xfrm>
                  <a:off x="1248" y="1200"/>
                  <a:ext cx="97" cy="335"/>
                  <a:chOff x="4367" y="2160"/>
                  <a:chExt cx="97" cy="335"/>
                </a:xfrm>
              </p:grpSpPr>
              <p:sp>
                <p:nvSpPr>
                  <p:cNvPr id="294991" name="任意多边形 294990"/>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294992" name="任意多边形 294991"/>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294993" name="任意多边形 294992"/>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grpSp>
            <p:sp>
              <p:nvSpPr>
                <p:cNvPr id="294994" name="直接连接符 294993"/>
                <p:cNvSpPr/>
                <p:nvPr/>
              </p:nvSpPr>
              <p:spPr>
                <a:xfrm>
                  <a:off x="1284" y="1020"/>
                  <a:ext cx="0" cy="192"/>
                </a:xfrm>
                <a:prstGeom prst="line">
                  <a:avLst/>
                </a:prstGeom>
                <a:ln w="25400" cap="flat" cmpd="sng">
                  <a:solidFill>
                    <a:srgbClr val="009900"/>
                  </a:solidFill>
                  <a:prstDash val="solid"/>
                  <a:headEnd type="none" w="med" len="med"/>
                  <a:tailEnd type="none" w="med" len="lg"/>
                </a:ln>
              </p:spPr>
            </p:sp>
            <p:sp>
              <p:nvSpPr>
                <p:cNvPr id="294995" name="直接连接符 294994"/>
                <p:cNvSpPr/>
                <p:nvPr/>
              </p:nvSpPr>
              <p:spPr>
                <a:xfrm>
                  <a:off x="1296" y="1536"/>
                  <a:ext cx="0" cy="192"/>
                </a:xfrm>
                <a:prstGeom prst="line">
                  <a:avLst/>
                </a:prstGeom>
                <a:ln w="25400" cap="flat" cmpd="sng">
                  <a:solidFill>
                    <a:srgbClr val="009900"/>
                  </a:solidFill>
                  <a:prstDash val="solid"/>
                  <a:headEnd type="none" w="med" len="med"/>
                  <a:tailEnd type="none" w="med" len="lg"/>
                </a:ln>
              </p:spPr>
            </p:sp>
          </p:grpSp>
          <p:grpSp>
            <p:nvGrpSpPr>
              <p:cNvPr id="294996" name="组合 294995"/>
              <p:cNvGrpSpPr/>
              <p:nvPr/>
            </p:nvGrpSpPr>
            <p:grpSpPr>
              <a:xfrm rot="-1981045">
                <a:off x="3303" y="889"/>
                <a:ext cx="143" cy="812"/>
                <a:chOff x="1248" y="1020"/>
                <a:chExt cx="97" cy="708"/>
              </a:xfrm>
            </p:grpSpPr>
            <p:grpSp>
              <p:nvGrpSpPr>
                <p:cNvPr id="294997" name="组合 294996"/>
                <p:cNvGrpSpPr/>
                <p:nvPr/>
              </p:nvGrpSpPr>
              <p:grpSpPr>
                <a:xfrm>
                  <a:off x="1248" y="1200"/>
                  <a:ext cx="97" cy="335"/>
                  <a:chOff x="4367" y="2160"/>
                  <a:chExt cx="97" cy="335"/>
                </a:xfrm>
              </p:grpSpPr>
              <p:sp>
                <p:nvSpPr>
                  <p:cNvPr id="294998" name="任意多边形 294997"/>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294999" name="任意多边形 294998"/>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295000" name="任意多边形 294999"/>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grpSp>
            <p:sp>
              <p:nvSpPr>
                <p:cNvPr id="295001" name="直接连接符 295000"/>
                <p:cNvSpPr/>
                <p:nvPr/>
              </p:nvSpPr>
              <p:spPr>
                <a:xfrm>
                  <a:off x="1284" y="1020"/>
                  <a:ext cx="0" cy="192"/>
                </a:xfrm>
                <a:prstGeom prst="line">
                  <a:avLst/>
                </a:prstGeom>
                <a:ln w="25400" cap="flat" cmpd="sng">
                  <a:solidFill>
                    <a:srgbClr val="FF6600"/>
                  </a:solidFill>
                  <a:prstDash val="solid"/>
                  <a:headEnd type="none" w="med" len="med"/>
                  <a:tailEnd type="none" w="med" len="lg"/>
                </a:ln>
              </p:spPr>
            </p:sp>
            <p:sp>
              <p:nvSpPr>
                <p:cNvPr id="295002" name="直接连接符 295001"/>
                <p:cNvSpPr/>
                <p:nvPr/>
              </p:nvSpPr>
              <p:spPr>
                <a:xfrm>
                  <a:off x="1296" y="1536"/>
                  <a:ext cx="0" cy="192"/>
                </a:xfrm>
                <a:prstGeom prst="line">
                  <a:avLst/>
                </a:prstGeom>
                <a:ln w="25400" cap="flat" cmpd="sng">
                  <a:solidFill>
                    <a:srgbClr val="FF6600"/>
                  </a:solidFill>
                  <a:prstDash val="solid"/>
                  <a:headEnd type="none" w="med" len="med"/>
                  <a:tailEnd type="none" w="med" len="lg"/>
                </a:ln>
              </p:spPr>
            </p:sp>
          </p:grpSp>
          <p:grpSp>
            <p:nvGrpSpPr>
              <p:cNvPr id="295003" name="组合 295002"/>
              <p:cNvGrpSpPr/>
              <p:nvPr/>
            </p:nvGrpSpPr>
            <p:grpSpPr>
              <a:xfrm rot="23686586" flipH="1">
                <a:off x="2808" y="897"/>
                <a:ext cx="119" cy="832"/>
                <a:chOff x="1248" y="1020"/>
                <a:chExt cx="97" cy="708"/>
              </a:xfrm>
            </p:grpSpPr>
            <p:grpSp>
              <p:nvGrpSpPr>
                <p:cNvPr id="295004" name="组合 295003"/>
                <p:cNvGrpSpPr/>
                <p:nvPr/>
              </p:nvGrpSpPr>
              <p:grpSpPr>
                <a:xfrm>
                  <a:off x="1248" y="1200"/>
                  <a:ext cx="97" cy="335"/>
                  <a:chOff x="4367" y="2160"/>
                  <a:chExt cx="97" cy="335"/>
                </a:xfrm>
              </p:grpSpPr>
              <p:sp>
                <p:nvSpPr>
                  <p:cNvPr id="295005" name="任意多边形 295004"/>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95006" name="任意多边形 295005"/>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95007" name="任意多边形 295006"/>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sp>
              <p:nvSpPr>
                <p:cNvPr id="295008" name="直接连接符 295007"/>
                <p:cNvSpPr/>
                <p:nvPr/>
              </p:nvSpPr>
              <p:spPr>
                <a:xfrm>
                  <a:off x="1284" y="1020"/>
                  <a:ext cx="0" cy="192"/>
                </a:xfrm>
                <a:prstGeom prst="line">
                  <a:avLst/>
                </a:prstGeom>
                <a:ln w="25400" cap="flat" cmpd="sng">
                  <a:solidFill>
                    <a:srgbClr val="FF0066"/>
                  </a:solidFill>
                  <a:prstDash val="solid"/>
                  <a:headEnd type="none" w="med" len="med"/>
                  <a:tailEnd type="none" w="med" len="lg"/>
                </a:ln>
              </p:spPr>
            </p:sp>
            <p:sp>
              <p:nvSpPr>
                <p:cNvPr id="295009" name="直接连接符 295008"/>
                <p:cNvSpPr/>
                <p:nvPr/>
              </p:nvSpPr>
              <p:spPr>
                <a:xfrm>
                  <a:off x="1296" y="1536"/>
                  <a:ext cx="0" cy="192"/>
                </a:xfrm>
                <a:prstGeom prst="line">
                  <a:avLst/>
                </a:prstGeom>
                <a:ln w="25400" cap="flat" cmpd="sng">
                  <a:solidFill>
                    <a:srgbClr val="FF0066"/>
                  </a:solidFill>
                  <a:prstDash val="solid"/>
                  <a:headEnd type="none" w="med" len="med"/>
                  <a:tailEnd type="none" w="med" len="lg"/>
                </a:ln>
              </p:spPr>
            </p:sp>
          </p:grpSp>
          <p:sp>
            <p:nvSpPr>
              <p:cNvPr id="295010" name="椭圆 295009"/>
              <p:cNvSpPr/>
              <p:nvPr/>
            </p:nvSpPr>
            <p:spPr>
              <a:xfrm rot="-3119043">
                <a:off x="3512" y="1582"/>
                <a:ext cx="70" cy="70"/>
              </a:xfrm>
              <a:prstGeom prst="ellipse">
                <a:avLst/>
              </a:prstGeom>
              <a:solidFill>
                <a:srgbClr val="008000"/>
              </a:solidFill>
              <a:ln w="25400" cap="flat" cmpd="sng">
                <a:solidFill>
                  <a:srgbClr val="0000FF"/>
                </a:solidFill>
                <a:prstDash val="solid"/>
                <a:headEnd type="none" w="med" len="med"/>
                <a:tailEnd type="none" w="sm" len="lg"/>
              </a:ln>
            </p:spPr>
            <p:txBody>
              <a:bodyPr/>
              <a:lstStyle/>
              <a:p>
                <a:endParaRPr lang="zh-CN" altLang="en-US"/>
              </a:p>
            </p:txBody>
          </p:sp>
          <p:sp>
            <p:nvSpPr>
              <p:cNvPr id="295011" name="直接连接符 295010"/>
              <p:cNvSpPr/>
              <p:nvPr/>
            </p:nvSpPr>
            <p:spPr>
              <a:xfrm flipV="1">
                <a:off x="3105" y="973"/>
                <a:ext cx="831" cy="0"/>
              </a:xfrm>
              <a:prstGeom prst="line">
                <a:avLst/>
              </a:prstGeom>
              <a:ln w="25400" cap="flat" cmpd="sng">
                <a:solidFill>
                  <a:srgbClr val="FF6600"/>
                </a:solidFill>
                <a:prstDash val="solid"/>
                <a:headEnd type="none" w="med" len="med"/>
                <a:tailEnd type="none" w="med" len="lg"/>
              </a:ln>
            </p:spPr>
          </p:sp>
          <p:sp>
            <p:nvSpPr>
              <p:cNvPr id="295012" name="椭圆 295011"/>
              <p:cNvSpPr/>
              <p:nvPr/>
            </p:nvSpPr>
            <p:spPr>
              <a:xfrm rot="-3119043">
                <a:off x="2640" y="1587"/>
                <a:ext cx="70" cy="70"/>
              </a:xfrm>
              <a:prstGeom prst="ellipse">
                <a:avLst/>
              </a:prstGeom>
              <a:solidFill>
                <a:srgbClr val="008000"/>
              </a:solidFill>
              <a:ln w="25400" cap="flat" cmpd="sng">
                <a:solidFill>
                  <a:srgbClr val="0000FF"/>
                </a:solidFill>
                <a:prstDash val="solid"/>
                <a:headEnd type="none" w="med" len="med"/>
                <a:tailEnd type="none" w="sm" len="lg"/>
              </a:ln>
            </p:spPr>
            <p:txBody>
              <a:bodyPr/>
              <a:lstStyle/>
              <a:p>
                <a:endParaRPr lang="zh-CN" altLang="en-US"/>
              </a:p>
            </p:txBody>
          </p:sp>
          <p:sp>
            <p:nvSpPr>
              <p:cNvPr id="295013" name="椭圆 295012"/>
              <p:cNvSpPr/>
              <p:nvPr/>
            </p:nvSpPr>
            <p:spPr>
              <a:xfrm rot="-3119043">
                <a:off x="3084" y="957"/>
                <a:ext cx="70" cy="70"/>
              </a:xfrm>
              <a:prstGeom prst="ellipse">
                <a:avLst/>
              </a:prstGeom>
              <a:solidFill>
                <a:srgbClr val="008000"/>
              </a:solidFill>
              <a:ln w="25400" cap="flat" cmpd="sng">
                <a:solidFill>
                  <a:srgbClr val="0000FF"/>
                </a:solidFill>
                <a:prstDash val="solid"/>
                <a:headEnd type="none" w="med" len="med"/>
                <a:tailEnd type="none" w="sm" len="lg"/>
              </a:ln>
            </p:spPr>
            <p:txBody>
              <a:bodyPr/>
              <a:lstStyle/>
              <a:p>
                <a:endParaRPr lang="zh-CN" altLang="en-US"/>
              </a:p>
            </p:txBody>
          </p:sp>
          <p:sp>
            <p:nvSpPr>
              <p:cNvPr id="295014" name="任意多边形 295013"/>
              <p:cNvSpPr/>
              <p:nvPr/>
            </p:nvSpPr>
            <p:spPr>
              <a:xfrm>
                <a:off x="2657" y="1658"/>
                <a:ext cx="1332" cy="462"/>
              </a:xfrm>
              <a:custGeom>
                <a:avLst/>
                <a:gdLst/>
                <a:ahLst/>
                <a:cxnLst/>
                <a:rect l="0" t="0" r="0" b="0"/>
                <a:pathLst>
                  <a:path w="912" h="240">
                    <a:moveTo>
                      <a:pt x="0" y="0"/>
                    </a:moveTo>
                    <a:lnTo>
                      <a:pt x="0" y="240"/>
                    </a:lnTo>
                    <a:lnTo>
                      <a:pt x="912" y="240"/>
                    </a:lnTo>
                  </a:path>
                </a:pathLst>
              </a:custGeom>
              <a:noFill/>
              <a:ln w="25400" cap="flat" cmpd="sng">
                <a:solidFill>
                  <a:srgbClr val="FF0066">
                    <a:alpha val="100000"/>
                  </a:srgbClr>
                </a:solidFill>
                <a:prstDash val="solid"/>
                <a:headEnd type="none" w="med" len="med"/>
                <a:tailEnd type="none" w="med" len="lg"/>
              </a:ln>
            </p:spPr>
            <p:txBody>
              <a:bodyPr/>
              <a:lstStyle/>
              <a:p>
                <a:endParaRPr lang="zh-CN" altLang="en-US"/>
              </a:p>
            </p:txBody>
          </p:sp>
          <p:sp>
            <p:nvSpPr>
              <p:cNvPr id="295015" name="直接连接符 295014"/>
              <p:cNvSpPr/>
              <p:nvPr/>
            </p:nvSpPr>
            <p:spPr>
              <a:xfrm flipV="1">
                <a:off x="3594" y="1632"/>
                <a:ext cx="399" cy="0"/>
              </a:xfrm>
              <a:prstGeom prst="line">
                <a:avLst/>
              </a:prstGeom>
              <a:ln w="25400" cap="flat" cmpd="sng">
                <a:solidFill>
                  <a:srgbClr val="009900"/>
                </a:solidFill>
                <a:prstDash val="solid"/>
                <a:headEnd type="none" w="med" len="med"/>
                <a:tailEnd type="none" w="med" len="lg"/>
              </a:ln>
            </p:spPr>
          </p:sp>
        </p:grpSp>
        <p:graphicFrame>
          <p:nvGraphicFramePr>
            <p:cNvPr id="295016" name="对象 295015"/>
            <p:cNvGraphicFramePr/>
            <p:nvPr/>
          </p:nvGraphicFramePr>
          <p:xfrm>
            <a:off x="3983" y="818"/>
            <a:ext cx="232" cy="264"/>
          </p:xfrm>
          <a:graphic>
            <a:graphicData uri="http://schemas.openxmlformats.org/presentationml/2006/ole">
              <mc:AlternateContent xmlns:mc="http://schemas.openxmlformats.org/markup-compatibility/2006">
                <mc:Choice xmlns:v="urn:schemas-microsoft-com:vml" Requires="v">
                  <p:oleObj spid="_x0000_s25860" r:id="rId33" imgW="368300" imgH="419100" progId="Equation.3">
                    <p:embed/>
                  </p:oleObj>
                </mc:Choice>
                <mc:Fallback>
                  <p:oleObj r:id="rId33" imgW="368300" imgH="419100" progId="Equation.3">
                    <p:embed/>
                    <p:pic>
                      <p:nvPicPr>
                        <p:cNvPr id="0" name=""/>
                        <p:cNvPicPr/>
                        <p:nvPr/>
                      </p:nvPicPr>
                      <p:blipFill>
                        <a:blip r:embed="rId4">
                          <a:clrChange>
                            <a:clrFrom>
                              <a:srgbClr val="000000"/>
                            </a:clrFrom>
                            <a:clrTo>
                              <a:srgbClr val="333399"/>
                            </a:clrTo>
                          </a:clrChange>
                        </a:blip>
                        <a:stretch>
                          <a:fillRect/>
                        </a:stretch>
                      </p:blipFill>
                      <p:spPr>
                        <a:xfrm>
                          <a:off x="3983" y="818"/>
                          <a:ext cx="232" cy="264"/>
                        </a:xfrm>
                        <a:prstGeom prst="rect">
                          <a:avLst/>
                        </a:prstGeom>
                        <a:noFill/>
                        <a:ln w="38100">
                          <a:noFill/>
                          <a:miter/>
                        </a:ln>
                      </p:spPr>
                    </p:pic>
                  </p:oleObj>
                </mc:Fallback>
              </mc:AlternateContent>
            </a:graphicData>
          </a:graphic>
        </p:graphicFrame>
        <p:graphicFrame>
          <p:nvGraphicFramePr>
            <p:cNvPr id="295017" name="对象 295016"/>
            <p:cNvGraphicFramePr/>
            <p:nvPr/>
          </p:nvGraphicFramePr>
          <p:xfrm>
            <a:off x="4243" y="1646"/>
            <a:ext cx="192" cy="264"/>
          </p:xfrm>
          <a:graphic>
            <a:graphicData uri="http://schemas.openxmlformats.org/presentationml/2006/ole">
              <mc:AlternateContent xmlns:mc="http://schemas.openxmlformats.org/markup-compatibility/2006">
                <mc:Choice xmlns:v="urn:schemas-microsoft-com:vml" Requires="v">
                  <p:oleObj spid="_x0000_s25861" r:id="rId34" imgW="304800" imgH="418465" progId="Equation.3">
                    <p:embed/>
                  </p:oleObj>
                </mc:Choice>
                <mc:Fallback>
                  <p:oleObj r:id="rId34" imgW="304800" imgH="418465" progId="Equation.3">
                    <p:embed/>
                    <p:pic>
                      <p:nvPicPr>
                        <p:cNvPr id="0" name=""/>
                        <p:cNvPicPr/>
                        <p:nvPr/>
                      </p:nvPicPr>
                      <p:blipFill>
                        <a:blip r:embed="rId6">
                          <a:clrChange>
                            <a:clrFrom>
                              <a:srgbClr val="000000"/>
                            </a:clrFrom>
                            <a:clrTo>
                              <a:srgbClr val="333399"/>
                            </a:clrTo>
                          </a:clrChange>
                        </a:blip>
                        <a:stretch>
                          <a:fillRect/>
                        </a:stretch>
                      </p:blipFill>
                      <p:spPr>
                        <a:xfrm>
                          <a:off x="4243" y="1646"/>
                          <a:ext cx="192" cy="264"/>
                        </a:xfrm>
                        <a:prstGeom prst="rect">
                          <a:avLst/>
                        </a:prstGeom>
                        <a:noFill/>
                        <a:ln w="38100">
                          <a:noFill/>
                          <a:miter/>
                        </a:ln>
                      </p:spPr>
                    </p:pic>
                  </p:oleObj>
                </mc:Fallback>
              </mc:AlternateContent>
            </a:graphicData>
          </a:graphic>
        </p:graphicFrame>
        <p:graphicFrame>
          <p:nvGraphicFramePr>
            <p:cNvPr id="295018" name="对象 295017"/>
            <p:cNvGraphicFramePr/>
            <p:nvPr/>
          </p:nvGraphicFramePr>
          <p:xfrm>
            <a:off x="4359" y="1307"/>
            <a:ext cx="248" cy="264"/>
          </p:xfrm>
          <a:graphic>
            <a:graphicData uri="http://schemas.openxmlformats.org/presentationml/2006/ole">
              <mc:AlternateContent xmlns:mc="http://schemas.openxmlformats.org/markup-compatibility/2006">
                <mc:Choice xmlns:v="urn:schemas-microsoft-com:vml" Requires="v">
                  <p:oleObj spid="_x0000_s25862" r:id="rId35" imgW="393700" imgH="419100" progId="Equation.3">
                    <p:embed/>
                  </p:oleObj>
                </mc:Choice>
                <mc:Fallback>
                  <p:oleObj r:id="rId35" imgW="393700" imgH="419100" progId="Equation.3">
                    <p:embed/>
                    <p:pic>
                      <p:nvPicPr>
                        <p:cNvPr id="0" name=""/>
                        <p:cNvPicPr/>
                        <p:nvPr/>
                      </p:nvPicPr>
                      <p:blipFill>
                        <a:blip r:embed="rId36">
                          <a:clrChange>
                            <a:clrFrom>
                              <a:srgbClr val="000000"/>
                            </a:clrFrom>
                            <a:clrTo>
                              <a:srgbClr val="008000"/>
                            </a:clrTo>
                          </a:clrChange>
                        </a:blip>
                        <a:stretch>
                          <a:fillRect/>
                        </a:stretch>
                      </p:blipFill>
                      <p:spPr>
                        <a:xfrm>
                          <a:off x="4359" y="1307"/>
                          <a:ext cx="248" cy="264"/>
                        </a:xfrm>
                        <a:prstGeom prst="rect">
                          <a:avLst/>
                        </a:prstGeom>
                        <a:noFill/>
                        <a:ln w="38100">
                          <a:noFill/>
                          <a:miter/>
                        </a:ln>
                      </p:spPr>
                    </p:pic>
                  </p:oleObj>
                </mc:Fallback>
              </mc:AlternateContent>
            </a:graphicData>
          </a:graphic>
        </p:graphicFrame>
        <p:graphicFrame>
          <p:nvGraphicFramePr>
            <p:cNvPr id="295019" name="对象 295018"/>
            <p:cNvGraphicFramePr/>
            <p:nvPr/>
          </p:nvGraphicFramePr>
          <p:xfrm>
            <a:off x="3492" y="1690"/>
            <a:ext cx="208" cy="264"/>
          </p:xfrm>
          <a:graphic>
            <a:graphicData uri="http://schemas.openxmlformats.org/presentationml/2006/ole">
              <mc:AlternateContent xmlns:mc="http://schemas.openxmlformats.org/markup-compatibility/2006">
                <mc:Choice xmlns:v="urn:schemas-microsoft-com:vml" Requires="v">
                  <p:oleObj spid="_x0000_s25863" r:id="rId37" imgW="330200" imgH="419100" progId="Equation.3">
                    <p:embed/>
                  </p:oleObj>
                </mc:Choice>
                <mc:Fallback>
                  <p:oleObj r:id="rId37" imgW="330200" imgH="419100" progId="Equation.3">
                    <p:embed/>
                    <p:pic>
                      <p:nvPicPr>
                        <p:cNvPr id="0" name=""/>
                        <p:cNvPicPr/>
                        <p:nvPr/>
                      </p:nvPicPr>
                      <p:blipFill>
                        <a:blip r:embed="rId12">
                          <a:clrChange>
                            <a:clrFrom>
                              <a:srgbClr val="000000"/>
                            </a:clrFrom>
                            <a:clrTo>
                              <a:srgbClr val="008000"/>
                            </a:clrTo>
                          </a:clrChange>
                        </a:blip>
                        <a:stretch>
                          <a:fillRect/>
                        </a:stretch>
                      </p:blipFill>
                      <p:spPr>
                        <a:xfrm>
                          <a:off x="3492" y="1690"/>
                          <a:ext cx="208" cy="264"/>
                        </a:xfrm>
                        <a:prstGeom prst="rect">
                          <a:avLst/>
                        </a:prstGeom>
                        <a:noFill/>
                        <a:ln w="38100">
                          <a:noFill/>
                          <a:miter/>
                        </a:ln>
                      </p:spPr>
                    </p:pic>
                  </p:oleObj>
                </mc:Fallback>
              </mc:AlternateContent>
            </a:graphicData>
          </a:graphic>
        </p:graphicFrame>
        <p:graphicFrame>
          <p:nvGraphicFramePr>
            <p:cNvPr id="295020" name="对象 295019"/>
            <p:cNvGraphicFramePr/>
            <p:nvPr/>
          </p:nvGraphicFramePr>
          <p:xfrm>
            <a:off x="3574" y="805"/>
            <a:ext cx="264" cy="264"/>
          </p:xfrm>
          <a:graphic>
            <a:graphicData uri="http://schemas.openxmlformats.org/presentationml/2006/ole">
              <mc:AlternateContent xmlns:mc="http://schemas.openxmlformats.org/markup-compatibility/2006">
                <mc:Choice xmlns:v="urn:schemas-microsoft-com:vml" Requires="v">
                  <p:oleObj spid="_x0000_s25864" r:id="rId38" imgW="419100" imgH="419100" progId="Equation.3">
                    <p:embed/>
                  </p:oleObj>
                </mc:Choice>
                <mc:Fallback>
                  <p:oleObj r:id="rId38" imgW="419100" imgH="419100" progId="Equation.3">
                    <p:embed/>
                    <p:pic>
                      <p:nvPicPr>
                        <p:cNvPr id="0" name=""/>
                        <p:cNvPicPr/>
                        <p:nvPr/>
                      </p:nvPicPr>
                      <p:blipFill>
                        <a:blip r:embed="rId14">
                          <a:clrChange>
                            <a:clrFrom>
                              <a:srgbClr val="000000"/>
                            </a:clrFrom>
                            <a:clrTo>
                              <a:srgbClr val="008000"/>
                            </a:clrTo>
                          </a:clrChange>
                        </a:blip>
                        <a:stretch>
                          <a:fillRect/>
                        </a:stretch>
                      </p:blipFill>
                      <p:spPr>
                        <a:xfrm>
                          <a:off x="3574" y="805"/>
                          <a:ext cx="264" cy="264"/>
                        </a:xfrm>
                        <a:prstGeom prst="rect">
                          <a:avLst/>
                        </a:prstGeom>
                        <a:noFill/>
                        <a:ln w="38100">
                          <a:noFill/>
                          <a:miter/>
                        </a:ln>
                      </p:spPr>
                    </p:pic>
                  </p:oleObj>
                </mc:Fallback>
              </mc:AlternateContent>
            </a:graphicData>
          </a:graphic>
        </p:graphicFrame>
        <p:graphicFrame>
          <p:nvGraphicFramePr>
            <p:cNvPr id="295021" name="对象 295020"/>
            <p:cNvGraphicFramePr/>
            <p:nvPr/>
          </p:nvGraphicFramePr>
          <p:xfrm>
            <a:off x="3142" y="1454"/>
            <a:ext cx="256" cy="264"/>
          </p:xfrm>
          <a:graphic>
            <a:graphicData uri="http://schemas.openxmlformats.org/presentationml/2006/ole">
              <mc:AlternateContent xmlns:mc="http://schemas.openxmlformats.org/markup-compatibility/2006">
                <mc:Choice xmlns:v="urn:schemas-microsoft-com:vml" Requires="v">
                  <p:oleObj spid="_x0000_s25865" r:id="rId39" imgW="405765" imgH="418465" progId="Equation.3">
                    <p:embed/>
                  </p:oleObj>
                </mc:Choice>
                <mc:Fallback>
                  <p:oleObj r:id="rId39" imgW="405765" imgH="418465" progId="Equation.3">
                    <p:embed/>
                    <p:pic>
                      <p:nvPicPr>
                        <p:cNvPr id="0" name=""/>
                        <p:cNvPicPr/>
                        <p:nvPr/>
                      </p:nvPicPr>
                      <p:blipFill>
                        <a:blip r:embed="rId8">
                          <a:clrChange>
                            <a:clrFrom>
                              <a:srgbClr val="000000"/>
                            </a:clrFrom>
                            <a:clrTo>
                              <a:srgbClr val="333399"/>
                            </a:clrTo>
                          </a:clrChange>
                        </a:blip>
                        <a:stretch>
                          <a:fillRect/>
                        </a:stretch>
                      </p:blipFill>
                      <p:spPr>
                        <a:xfrm>
                          <a:off x="3142" y="1454"/>
                          <a:ext cx="256" cy="264"/>
                        </a:xfrm>
                        <a:prstGeom prst="rect">
                          <a:avLst/>
                        </a:prstGeom>
                        <a:noFill/>
                        <a:ln w="38100">
                          <a:noFill/>
                          <a:miter/>
                        </a:ln>
                      </p:spPr>
                    </p:pic>
                  </p:oleObj>
                </mc:Fallback>
              </mc:AlternateContent>
            </a:graphicData>
          </a:graphic>
        </p:graphicFrame>
      </p:grpSp>
      <p:sp>
        <p:nvSpPr>
          <p:cNvPr id="295022" name="矩形 295021"/>
          <p:cNvSpPr/>
          <p:nvPr/>
        </p:nvSpPr>
        <p:spPr>
          <a:xfrm>
            <a:off x="1663700" y="5727700"/>
            <a:ext cx="1270000" cy="528638"/>
          </a:xfrm>
          <a:prstGeom prst="rect">
            <a:avLst/>
          </a:prstGeom>
          <a:solidFill>
            <a:srgbClr val="CCFFFF"/>
          </a:solidFill>
          <a:ln w="9525" cap="flat" cmpd="sng">
            <a:solidFill>
              <a:srgbClr val="3366FF"/>
            </a:solidFill>
            <a:prstDash val="solid"/>
            <a:miter/>
            <a:headEnd type="none" w="med" len="med"/>
            <a:tailEnd type="none" w="med" len="med"/>
          </a:ln>
        </p:spPr>
        <p:txBody>
          <a:bodyPr wrap="none" anchor="t" anchorCtr="0">
            <a:spAutoFit/>
          </a:bodyPr>
          <a:lstStyle/>
          <a:p>
            <a:r>
              <a:rPr lang="zh-CN" altLang="en-US" sz="2800" b="1" dirty="0">
                <a:solidFill>
                  <a:schemeClr val="accent2"/>
                </a:solidFill>
                <a:latin typeface="Times New Roman" panose="02020603050405020304" pitchFamily="18" charset="0"/>
              </a:rPr>
              <a:t>接线盒</a:t>
            </a:r>
          </a:p>
        </p:txBody>
      </p:sp>
      <p:sp>
        <p:nvSpPr>
          <p:cNvPr id="295023" name="直接连接符 295022"/>
          <p:cNvSpPr/>
          <p:nvPr/>
        </p:nvSpPr>
        <p:spPr>
          <a:xfrm flipV="1">
            <a:off x="5867400" y="3883025"/>
            <a:ext cx="0" cy="441325"/>
          </a:xfrm>
          <a:prstGeom prst="line">
            <a:avLst/>
          </a:prstGeom>
          <a:ln w="57150" cap="flat" cmpd="sng">
            <a:solidFill>
              <a:srgbClr val="006600"/>
            </a:solidFill>
            <a:prstDash val="solid"/>
            <a:headEnd type="none" w="med" len="med"/>
            <a:tailEnd type="none" w="med" len="med"/>
          </a:ln>
        </p:spPr>
      </p:sp>
      <p:sp>
        <p:nvSpPr>
          <p:cNvPr id="295024" name="矩形 295023"/>
          <p:cNvSpPr/>
          <p:nvPr/>
        </p:nvSpPr>
        <p:spPr>
          <a:xfrm>
            <a:off x="5911850" y="5694363"/>
            <a:ext cx="1270000" cy="528637"/>
          </a:xfrm>
          <a:prstGeom prst="rect">
            <a:avLst/>
          </a:prstGeom>
          <a:solidFill>
            <a:srgbClr val="CCFFFF"/>
          </a:solidFill>
          <a:ln w="9525" cap="flat" cmpd="sng">
            <a:solidFill>
              <a:srgbClr val="3366FF"/>
            </a:solidFill>
            <a:prstDash val="solid"/>
            <a:miter/>
            <a:headEnd type="none" w="med" len="med"/>
            <a:tailEnd type="none" w="med" len="med"/>
          </a:ln>
        </p:spPr>
        <p:txBody>
          <a:bodyPr wrap="none" anchor="t" anchorCtr="0">
            <a:spAutoFit/>
          </a:bodyPr>
          <a:lstStyle/>
          <a:p>
            <a:r>
              <a:rPr lang="zh-CN" altLang="en-US" sz="2800" b="1" dirty="0">
                <a:solidFill>
                  <a:schemeClr val="accent2"/>
                </a:solidFill>
                <a:latin typeface="Times New Roman" panose="02020603050405020304" pitchFamily="18" charset="0"/>
              </a:rPr>
              <a:t>接线盒</a:t>
            </a:r>
          </a:p>
        </p:txBody>
      </p:sp>
      <p:sp>
        <p:nvSpPr>
          <p:cNvPr id="295025" name="矩形 295024"/>
          <p:cNvSpPr/>
          <p:nvPr/>
        </p:nvSpPr>
        <p:spPr>
          <a:xfrm>
            <a:off x="4559300" y="1320800"/>
            <a:ext cx="1255713" cy="519113"/>
          </a:xfrm>
          <a:prstGeom prst="rect">
            <a:avLst/>
          </a:prstGeom>
          <a:noFill/>
          <a:ln w="9525">
            <a:noFill/>
          </a:ln>
        </p:spPr>
        <p:txBody>
          <a:bodyPr>
            <a:spAutoFit/>
          </a:bodyPr>
          <a:lstStyle/>
          <a:p>
            <a:r>
              <a:rPr lang="zh-CN" altLang="en-US" sz="2800" b="1" dirty="0">
                <a:solidFill>
                  <a:srgbClr val="D60093"/>
                </a:solidFill>
                <a:latin typeface="Times New Roman" panose="02020603050405020304" pitchFamily="18" charset="0"/>
                <a:sym typeface="Symbol" panose="05050102010706020507" pitchFamily="18" charset="2"/>
              </a:rPr>
              <a:t>接</a:t>
            </a:r>
          </a:p>
        </p:txBody>
      </p:sp>
      <p:sp>
        <p:nvSpPr>
          <p:cNvPr id="295026" name="矩形 295025"/>
          <p:cNvSpPr/>
          <p:nvPr/>
        </p:nvSpPr>
        <p:spPr>
          <a:xfrm>
            <a:off x="679450" y="1250950"/>
            <a:ext cx="1219200" cy="519113"/>
          </a:xfrm>
          <a:prstGeom prst="rect">
            <a:avLst/>
          </a:prstGeom>
          <a:noFill/>
          <a:ln w="9525">
            <a:noFill/>
          </a:ln>
        </p:spPr>
        <p:txBody>
          <a:bodyPr>
            <a:spAutoFit/>
          </a:bodyPr>
          <a:lstStyle/>
          <a:p>
            <a:r>
              <a:rPr lang="en-US" altLang="zh-CN" sz="2800" b="1">
                <a:solidFill>
                  <a:srgbClr val="D60093"/>
                </a:solidFill>
                <a:latin typeface="Times New Roman" panose="02020603050405020304" pitchFamily="18" charset="0"/>
                <a:sym typeface="Symbol" panose="05050102010706020507" pitchFamily="18" charset="2"/>
              </a:rPr>
              <a:t>Y</a:t>
            </a:r>
            <a:r>
              <a:rPr lang="zh-CN" altLang="en-US" sz="2800" b="1" dirty="0">
                <a:solidFill>
                  <a:srgbClr val="D60093"/>
                </a:solidFill>
                <a:latin typeface="Times New Roman" panose="02020603050405020304" pitchFamily="18" charset="0"/>
                <a:sym typeface="Symbol" panose="05050102010706020507" pitchFamily="18" charset="2"/>
              </a:rPr>
              <a:t>接</a:t>
            </a:r>
          </a:p>
        </p:txBody>
      </p:sp>
      <p:sp>
        <p:nvSpPr>
          <p:cNvPr id="115"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32487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4946"/>
                                        </p:tgtEl>
                                        <p:attrNameLst>
                                          <p:attrName>style.visibility</p:attrName>
                                        </p:attrNameLst>
                                      </p:cBhvr>
                                      <p:to>
                                        <p:strVal val="visible"/>
                                      </p:to>
                                    </p:set>
                                    <p:animEffect transition="in" filter="wipe(left)">
                                      <p:cBhvr>
                                        <p:cTn id="7" dur="500"/>
                                        <p:tgtEl>
                                          <p:spTgt spid="2949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4947">
                                            <p:txEl>
                                              <p:pRg st="0" end="0"/>
                                            </p:txEl>
                                          </p:spTgt>
                                        </p:tgtEl>
                                        <p:attrNameLst>
                                          <p:attrName>style.visibility</p:attrName>
                                        </p:attrNameLst>
                                      </p:cBhvr>
                                      <p:to>
                                        <p:strVal val="visible"/>
                                      </p:to>
                                    </p:set>
                                    <p:animEffect transition="in" filter="wipe(left)">
                                      <p:cBhvr>
                                        <p:cTn id="12" dur="500"/>
                                        <p:tgtEl>
                                          <p:spTgt spid="29494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5026">
                                            <p:txEl>
                                              <p:pRg st="0" end="0"/>
                                            </p:txEl>
                                          </p:spTgt>
                                        </p:tgtEl>
                                        <p:attrNameLst>
                                          <p:attrName>style.visibility</p:attrName>
                                        </p:attrNameLst>
                                      </p:cBhvr>
                                      <p:to>
                                        <p:strVal val="visible"/>
                                      </p:to>
                                    </p:set>
                                    <p:animEffect transition="in" filter="wipe(left)">
                                      <p:cBhvr>
                                        <p:cTn id="17" dur="500"/>
                                        <p:tgtEl>
                                          <p:spTgt spid="29502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4953"/>
                                        </p:tgtEl>
                                        <p:attrNameLst>
                                          <p:attrName>style.visibility</p:attrName>
                                        </p:attrNameLst>
                                      </p:cBhvr>
                                      <p:to>
                                        <p:strVal val="visible"/>
                                      </p:to>
                                    </p:set>
                                    <p:animEffect transition="in" filter="wipe(left)">
                                      <p:cBhvr>
                                        <p:cTn id="22" dur="500"/>
                                        <p:tgtEl>
                                          <p:spTgt spid="29495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5022"/>
                                        </p:tgtEl>
                                        <p:attrNameLst>
                                          <p:attrName>style.visibility</p:attrName>
                                        </p:attrNameLst>
                                      </p:cBhvr>
                                      <p:to>
                                        <p:strVal val="visible"/>
                                      </p:to>
                                    </p:set>
                                    <p:animEffect transition="in" filter="wipe(left)">
                                      <p:cBhvr>
                                        <p:cTn id="27" dur="500"/>
                                        <p:tgtEl>
                                          <p:spTgt spid="2950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94932"/>
                                        </p:tgtEl>
                                        <p:attrNameLst>
                                          <p:attrName>style.visibility</p:attrName>
                                        </p:attrNameLst>
                                      </p:cBhvr>
                                      <p:to>
                                        <p:strVal val="visible"/>
                                      </p:to>
                                    </p:set>
                                    <p:animEffect transition="in" filter="wipe(left)">
                                      <p:cBhvr>
                                        <p:cTn id="32" dur="500"/>
                                        <p:tgtEl>
                                          <p:spTgt spid="2949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94917"/>
                                        </p:tgtEl>
                                        <p:attrNameLst>
                                          <p:attrName>style.visibility</p:attrName>
                                        </p:attrNameLst>
                                      </p:cBhvr>
                                      <p:to>
                                        <p:strVal val="visible"/>
                                      </p:to>
                                    </p:set>
                                    <p:animEffect transition="in" filter="wipe(left)">
                                      <p:cBhvr>
                                        <p:cTn id="37" dur="500"/>
                                        <p:tgtEl>
                                          <p:spTgt spid="294917"/>
                                        </p:tgtEl>
                                      </p:cBhvr>
                                    </p:animEffect>
                                  </p:childTnLst>
                                </p:cTn>
                              </p:par>
                            </p:childTnLst>
                          </p:cTn>
                        </p:par>
                        <p:par>
                          <p:cTn id="38" fill="hold">
                            <p:stCondLst>
                              <p:cond delay="500"/>
                            </p:stCondLst>
                            <p:childTnLst>
                              <p:par>
                                <p:cTn id="39" presetID="17" presetClass="entr" presetSubtype="4" fill="hold" nodeType="afterEffect">
                                  <p:stCondLst>
                                    <p:cond delay="0"/>
                                  </p:stCondLst>
                                  <p:childTnLst>
                                    <p:set>
                                      <p:cBhvr>
                                        <p:cTn id="40" dur="1" fill="hold">
                                          <p:stCondLst>
                                            <p:cond delay="0"/>
                                          </p:stCondLst>
                                        </p:cTn>
                                        <p:tgtEl>
                                          <p:spTgt spid="294948"/>
                                        </p:tgtEl>
                                        <p:attrNameLst>
                                          <p:attrName>style.visibility</p:attrName>
                                        </p:attrNameLst>
                                      </p:cBhvr>
                                      <p:to>
                                        <p:strVal val="visible"/>
                                      </p:to>
                                    </p:set>
                                    <p:anim calcmode="lin" valueType="num">
                                      <p:cBhvr>
                                        <p:cTn id="41" dur="500" fill="hold"/>
                                        <p:tgtEl>
                                          <p:spTgt spid="294948"/>
                                        </p:tgtEl>
                                        <p:attrNameLst>
                                          <p:attrName>ppt_x</p:attrName>
                                        </p:attrNameLst>
                                      </p:cBhvr>
                                      <p:tavLst>
                                        <p:tav tm="0">
                                          <p:val>
                                            <p:strVal val="#ppt_x"/>
                                          </p:val>
                                        </p:tav>
                                        <p:tav tm="100000">
                                          <p:val>
                                            <p:strVal val="#ppt_x"/>
                                          </p:val>
                                        </p:tav>
                                      </p:tavLst>
                                    </p:anim>
                                    <p:anim calcmode="lin" valueType="num">
                                      <p:cBhvr>
                                        <p:cTn id="42" dur="500" fill="hold"/>
                                        <p:tgtEl>
                                          <p:spTgt spid="294948"/>
                                        </p:tgtEl>
                                        <p:attrNameLst>
                                          <p:attrName>ppt_y</p:attrName>
                                        </p:attrNameLst>
                                      </p:cBhvr>
                                      <p:tavLst>
                                        <p:tav tm="0">
                                          <p:val>
                                            <p:strVal val="#ppt_y+#ppt_h/2"/>
                                          </p:val>
                                        </p:tav>
                                        <p:tav tm="100000">
                                          <p:val>
                                            <p:strVal val="#ppt_y"/>
                                          </p:val>
                                        </p:tav>
                                      </p:tavLst>
                                    </p:anim>
                                    <p:anim calcmode="lin" valueType="num">
                                      <p:cBhvr>
                                        <p:cTn id="43" dur="500" fill="hold"/>
                                        <p:tgtEl>
                                          <p:spTgt spid="294948"/>
                                        </p:tgtEl>
                                        <p:attrNameLst>
                                          <p:attrName>ppt_w</p:attrName>
                                        </p:attrNameLst>
                                      </p:cBhvr>
                                      <p:tavLst>
                                        <p:tav tm="0">
                                          <p:val>
                                            <p:strVal val="#ppt_w"/>
                                          </p:val>
                                        </p:tav>
                                        <p:tav tm="100000">
                                          <p:val>
                                            <p:strVal val="#ppt_w"/>
                                          </p:val>
                                        </p:tav>
                                      </p:tavLst>
                                    </p:anim>
                                    <p:anim calcmode="lin" valueType="num">
                                      <p:cBhvr>
                                        <p:cTn id="44" dur="500" fill="hold"/>
                                        <p:tgtEl>
                                          <p:spTgt spid="294948"/>
                                        </p:tgtEl>
                                        <p:attrNameLst>
                                          <p:attrName>ppt_h</p:attrName>
                                        </p:attrNameLst>
                                      </p:cBhvr>
                                      <p:tavLst>
                                        <p:tav tm="0">
                                          <p:val>
                                            <p:fltVal val="0"/>
                                          </p:val>
                                        </p:tav>
                                        <p:tav tm="100000">
                                          <p:val>
                                            <p:strVal val="#ppt_h"/>
                                          </p:val>
                                        </p:tav>
                                      </p:tavLst>
                                    </p:anim>
                                  </p:childTnLst>
                                </p:cTn>
                              </p:par>
                            </p:childTnLst>
                          </p:cTn>
                        </p:par>
                        <p:par>
                          <p:cTn id="45" fill="hold">
                            <p:stCondLst>
                              <p:cond delay="1000"/>
                            </p:stCondLst>
                            <p:childTnLst>
                              <p:par>
                                <p:cTn id="46" presetID="17" presetClass="entr" presetSubtype="4" fill="hold" nodeType="afterEffect">
                                  <p:stCondLst>
                                    <p:cond delay="0"/>
                                  </p:stCondLst>
                                  <p:childTnLst>
                                    <p:set>
                                      <p:cBhvr>
                                        <p:cTn id="47" dur="1" fill="hold">
                                          <p:stCondLst>
                                            <p:cond delay="0"/>
                                          </p:stCondLst>
                                        </p:cTn>
                                        <p:tgtEl>
                                          <p:spTgt spid="294949"/>
                                        </p:tgtEl>
                                        <p:attrNameLst>
                                          <p:attrName>style.visibility</p:attrName>
                                        </p:attrNameLst>
                                      </p:cBhvr>
                                      <p:to>
                                        <p:strVal val="visible"/>
                                      </p:to>
                                    </p:set>
                                    <p:anim calcmode="lin" valueType="num">
                                      <p:cBhvr>
                                        <p:cTn id="48" dur="500" fill="hold"/>
                                        <p:tgtEl>
                                          <p:spTgt spid="294949"/>
                                        </p:tgtEl>
                                        <p:attrNameLst>
                                          <p:attrName>ppt_x</p:attrName>
                                        </p:attrNameLst>
                                      </p:cBhvr>
                                      <p:tavLst>
                                        <p:tav tm="0">
                                          <p:val>
                                            <p:strVal val="#ppt_x"/>
                                          </p:val>
                                        </p:tav>
                                        <p:tav tm="100000">
                                          <p:val>
                                            <p:strVal val="#ppt_x"/>
                                          </p:val>
                                        </p:tav>
                                      </p:tavLst>
                                    </p:anim>
                                    <p:anim calcmode="lin" valueType="num">
                                      <p:cBhvr>
                                        <p:cTn id="49" dur="500" fill="hold"/>
                                        <p:tgtEl>
                                          <p:spTgt spid="294949"/>
                                        </p:tgtEl>
                                        <p:attrNameLst>
                                          <p:attrName>ppt_y</p:attrName>
                                        </p:attrNameLst>
                                      </p:cBhvr>
                                      <p:tavLst>
                                        <p:tav tm="0">
                                          <p:val>
                                            <p:strVal val="#ppt_y+#ppt_h/2"/>
                                          </p:val>
                                        </p:tav>
                                        <p:tav tm="100000">
                                          <p:val>
                                            <p:strVal val="#ppt_y"/>
                                          </p:val>
                                        </p:tav>
                                      </p:tavLst>
                                    </p:anim>
                                    <p:anim calcmode="lin" valueType="num">
                                      <p:cBhvr>
                                        <p:cTn id="50" dur="500" fill="hold"/>
                                        <p:tgtEl>
                                          <p:spTgt spid="294949"/>
                                        </p:tgtEl>
                                        <p:attrNameLst>
                                          <p:attrName>ppt_w</p:attrName>
                                        </p:attrNameLst>
                                      </p:cBhvr>
                                      <p:tavLst>
                                        <p:tav tm="0">
                                          <p:val>
                                            <p:strVal val="#ppt_w"/>
                                          </p:val>
                                        </p:tav>
                                        <p:tav tm="100000">
                                          <p:val>
                                            <p:strVal val="#ppt_w"/>
                                          </p:val>
                                        </p:tav>
                                      </p:tavLst>
                                    </p:anim>
                                    <p:anim calcmode="lin" valueType="num">
                                      <p:cBhvr>
                                        <p:cTn id="51" dur="500" fill="hold"/>
                                        <p:tgtEl>
                                          <p:spTgt spid="294949"/>
                                        </p:tgtEl>
                                        <p:attrNameLst>
                                          <p:attrName>ppt_h</p:attrName>
                                        </p:attrNameLst>
                                      </p:cBhvr>
                                      <p:tavLst>
                                        <p:tav tm="0">
                                          <p:val>
                                            <p:fltVal val="0"/>
                                          </p:val>
                                        </p:tav>
                                        <p:tav tm="100000">
                                          <p:val>
                                            <p:strVal val="#ppt_h"/>
                                          </p:val>
                                        </p:tav>
                                      </p:tavLst>
                                    </p:anim>
                                  </p:childTnLst>
                                </p:cTn>
                              </p:par>
                            </p:childTnLst>
                          </p:cTn>
                        </p:par>
                        <p:par>
                          <p:cTn id="52" fill="hold">
                            <p:stCondLst>
                              <p:cond delay="1500"/>
                            </p:stCondLst>
                            <p:childTnLst>
                              <p:par>
                                <p:cTn id="53" presetID="17" presetClass="entr" presetSubtype="4" fill="hold" nodeType="afterEffect">
                                  <p:stCondLst>
                                    <p:cond delay="0"/>
                                  </p:stCondLst>
                                  <p:childTnLst>
                                    <p:set>
                                      <p:cBhvr>
                                        <p:cTn id="54" dur="1" fill="hold">
                                          <p:stCondLst>
                                            <p:cond delay="0"/>
                                          </p:stCondLst>
                                        </p:cTn>
                                        <p:tgtEl>
                                          <p:spTgt spid="294950"/>
                                        </p:tgtEl>
                                        <p:attrNameLst>
                                          <p:attrName>style.visibility</p:attrName>
                                        </p:attrNameLst>
                                      </p:cBhvr>
                                      <p:to>
                                        <p:strVal val="visible"/>
                                      </p:to>
                                    </p:set>
                                    <p:anim calcmode="lin" valueType="num">
                                      <p:cBhvr>
                                        <p:cTn id="55" dur="500" fill="hold"/>
                                        <p:tgtEl>
                                          <p:spTgt spid="294950"/>
                                        </p:tgtEl>
                                        <p:attrNameLst>
                                          <p:attrName>ppt_x</p:attrName>
                                        </p:attrNameLst>
                                      </p:cBhvr>
                                      <p:tavLst>
                                        <p:tav tm="0">
                                          <p:val>
                                            <p:strVal val="#ppt_x"/>
                                          </p:val>
                                        </p:tav>
                                        <p:tav tm="100000">
                                          <p:val>
                                            <p:strVal val="#ppt_x"/>
                                          </p:val>
                                        </p:tav>
                                      </p:tavLst>
                                    </p:anim>
                                    <p:anim calcmode="lin" valueType="num">
                                      <p:cBhvr>
                                        <p:cTn id="56" dur="500" fill="hold"/>
                                        <p:tgtEl>
                                          <p:spTgt spid="294950"/>
                                        </p:tgtEl>
                                        <p:attrNameLst>
                                          <p:attrName>ppt_y</p:attrName>
                                        </p:attrNameLst>
                                      </p:cBhvr>
                                      <p:tavLst>
                                        <p:tav tm="0">
                                          <p:val>
                                            <p:strVal val="#ppt_y+#ppt_h/2"/>
                                          </p:val>
                                        </p:tav>
                                        <p:tav tm="100000">
                                          <p:val>
                                            <p:strVal val="#ppt_y"/>
                                          </p:val>
                                        </p:tav>
                                      </p:tavLst>
                                    </p:anim>
                                    <p:anim calcmode="lin" valueType="num">
                                      <p:cBhvr>
                                        <p:cTn id="57" dur="500" fill="hold"/>
                                        <p:tgtEl>
                                          <p:spTgt spid="294950"/>
                                        </p:tgtEl>
                                        <p:attrNameLst>
                                          <p:attrName>ppt_w</p:attrName>
                                        </p:attrNameLst>
                                      </p:cBhvr>
                                      <p:tavLst>
                                        <p:tav tm="0">
                                          <p:val>
                                            <p:strVal val="#ppt_w"/>
                                          </p:val>
                                        </p:tav>
                                        <p:tav tm="100000">
                                          <p:val>
                                            <p:strVal val="#ppt_w"/>
                                          </p:val>
                                        </p:tav>
                                      </p:tavLst>
                                    </p:anim>
                                    <p:anim calcmode="lin" valueType="num">
                                      <p:cBhvr>
                                        <p:cTn id="58" dur="500" fill="hold"/>
                                        <p:tgtEl>
                                          <p:spTgt spid="294950"/>
                                        </p:tgtEl>
                                        <p:attrNameLst>
                                          <p:attrName>ppt_h</p:attrName>
                                        </p:attrNameLst>
                                      </p:cBhvr>
                                      <p:tavLst>
                                        <p:tav tm="0">
                                          <p:val>
                                            <p:fltVal val="0"/>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95025">
                                            <p:txEl>
                                              <p:pRg st="0" end="0"/>
                                            </p:txEl>
                                          </p:spTgt>
                                        </p:tgtEl>
                                        <p:attrNameLst>
                                          <p:attrName>style.visibility</p:attrName>
                                        </p:attrNameLst>
                                      </p:cBhvr>
                                      <p:to>
                                        <p:strVal val="visible"/>
                                      </p:to>
                                    </p:set>
                                    <p:animEffect transition="in" filter="wipe(left)">
                                      <p:cBhvr>
                                        <p:cTn id="63" dur="500"/>
                                        <p:tgtEl>
                                          <p:spTgt spid="295025">
                                            <p:txEl>
                                              <p:pRg st="0" end="0"/>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294987"/>
                                        </p:tgtEl>
                                        <p:attrNameLst>
                                          <p:attrName>style.visibility</p:attrName>
                                        </p:attrNameLst>
                                      </p:cBhvr>
                                      <p:to>
                                        <p:strVal val="visible"/>
                                      </p:to>
                                    </p:set>
                                    <p:animEffect transition="in" filter="wipe(left)">
                                      <p:cBhvr>
                                        <p:cTn id="68" dur="500"/>
                                        <p:tgtEl>
                                          <p:spTgt spid="294987"/>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295024"/>
                                        </p:tgtEl>
                                        <p:attrNameLst>
                                          <p:attrName>style.visibility</p:attrName>
                                        </p:attrNameLst>
                                      </p:cBhvr>
                                      <p:to>
                                        <p:strVal val="visible"/>
                                      </p:to>
                                    </p:set>
                                    <p:animEffect transition="in" filter="wipe(left)">
                                      <p:cBhvr>
                                        <p:cTn id="73" dur="500"/>
                                        <p:tgtEl>
                                          <p:spTgt spid="29502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294918"/>
                                        </p:tgtEl>
                                        <p:attrNameLst>
                                          <p:attrName>style.visibility</p:attrName>
                                        </p:attrNameLst>
                                      </p:cBhvr>
                                      <p:to>
                                        <p:strVal val="visible"/>
                                      </p:to>
                                    </p:set>
                                    <p:animEffect transition="in" filter="wipe(left)">
                                      <p:cBhvr>
                                        <p:cTn id="78" dur="500"/>
                                        <p:tgtEl>
                                          <p:spTgt spid="294918"/>
                                        </p:tgtEl>
                                      </p:cBhvr>
                                    </p:animEffect>
                                  </p:childTnLst>
                                </p:cTn>
                              </p:par>
                            </p:childTnLst>
                          </p:cTn>
                        </p:par>
                      </p:childTnLst>
                    </p:cTn>
                  </p:par>
                  <p:par>
                    <p:cTn id="79" fill="hold">
                      <p:stCondLst>
                        <p:cond delay="indefinite"/>
                      </p:stCondLst>
                      <p:childTnLst>
                        <p:par>
                          <p:cTn id="80" fill="hold">
                            <p:stCondLst>
                              <p:cond delay="0"/>
                            </p:stCondLst>
                            <p:childTnLst>
                              <p:par>
                                <p:cTn id="81" presetID="17" presetClass="entr" presetSubtype="4" fill="hold" nodeType="clickEffect">
                                  <p:stCondLst>
                                    <p:cond delay="0"/>
                                  </p:stCondLst>
                                  <p:childTnLst>
                                    <p:set>
                                      <p:cBhvr>
                                        <p:cTn id="82" dur="1" fill="hold">
                                          <p:stCondLst>
                                            <p:cond delay="0"/>
                                          </p:stCondLst>
                                        </p:cTn>
                                        <p:tgtEl>
                                          <p:spTgt spid="294916"/>
                                        </p:tgtEl>
                                        <p:attrNameLst>
                                          <p:attrName>style.visibility</p:attrName>
                                        </p:attrNameLst>
                                      </p:cBhvr>
                                      <p:to>
                                        <p:strVal val="visible"/>
                                      </p:to>
                                    </p:set>
                                    <p:anim calcmode="lin" valueType="num">
                                      <p:cBhvr>
                                        <p:cTn id="83" dur="500" fill="hold"/>
                                        <p:tgtEl>
                                          <p:spTgt spid="294916"/>
                                        </p:tgtEl>
                                        <p:attrNameLst>
                                          <p:attrName>ppt_x</p:attrName>
                                        </p:attrNameLst>
                                      </p:cBhvr>
                                      <p:tavLst>
                                        <p:tav tm="0">
                                          <p:val>
                                            <p:strVal val="#ppt_x"/>
                                          </p:val>
                                        </p:tav>
                                        <p:tav tm="100000">
                                          <p:val>
                                            <p:strVal val="#ppt_x"/>
                                          </p:val>
                                        </p:tav>
                                      </p:tavLst>
                                    </p:anim>
                                    <p:anim calcmode="lin" valueType="num">
                                      <p:cBhvr>
                                        <p:cTn id="84" dur="500" fill="hold"/>
                                        <p:tgtEl>
                                          <p:spTgt spid="294916"/>
                                        </p:tgtEl>
                                        <p:attrNameLst>
                                          <p:attrName>ppt_y</p:attrName>
                                        </p:attrNameLst>
                                      </p:cBhvr>
                                      <p:tavLst>
                                        <p:tav tm="0">
                                          <p:val>
                                            <p:strVal val="#ppt_y+#ppt_h/2"/>
                                          </p:val>
                                        </p:tav>
                                        <p:tav tm="100000">
                                          <p:val>
                                            <p:strVal val="#ppt_y"/>
                                          </p:val>
                                        </p:tav>
                                      </p:tavLst>
                                    </p:anim>
                                    <p:anim calcmode="lin" valueType="num">
                                      <p:cBhvr>
                                        <p:cTn id="85" dur="500" fill="hold"/>
                                        <p:tgtEl>
                                          <p:spTgt spid="294916"/>
                                        </p:tgtEl>
                                        <p:attrNameLst>
                                          <p:attrName>ppt_w</p:attrName>
                                        </p:attrNameLst>
                                      </p:cBhvr>
                                      <p:tavLst>
                                        <p:tav tm="0">
                                          <p:val>
                                            <p:strVal val="#ppt_w"/>
                                          </p:val>
                                        </p:tav>
                                        <p:tav tm="100000">
                                          <p:val>
                                            <p:strVal val="#ppt_w"/>
                                          </p:val>
                                        </p:tav>
                                      </p:tavLst>
                                    </p:anim>
                                    <p:anim calcmode="lin" valueType="num">
                                      <p:cBhvr>
                                        <p:cTn id="86" dur="500" fill="hold"/>
                                        <p:tgtEl>
                                          <p:spTgt spid="294916"/>
                                        </p:tgtEl>
                                        <p:attrNameLst>
                                          <p:attrName>ppt_h</p:attrName>
                                        </p:attrNameLst>
                                      </p:cBhvr>
                                      <p:tavLst>
                                        <p:tav tm="0">
                                          <p:val>
                                            <p:fltVal val="0"/>
                                          </p:val>
                                        </p:tav>
                                        <p:tav tm="100000">
                                          <p:val>
                                            <p:strVal val="#ppt_h"/>
                                          </p:val>
                                        </p:tav>
                                      </p:tavLst>
                                    </p:anim>
                                  </p:childTnLst>
                                </p:cTn>
                              </p:par>
                            </p:childTnLst>
                          </p:cTn>
                        </p:par>
                        <p:par>
                          <p:cTn id="87" fill="hold">
                            <p:stCondLst>
                              <p:cond delay="500"/>
                            </p:stCondLst>
                            <p:childTnLst>
                              <p:par>
                                <p:cTn id="88" presetID="17" presetClass="entr" presetSubtype="4" fill="hold" nodeType="afterEffect">
                                  <p:stCondLst>
                                    <p:cond delay="0"/>
                                  </p:stCondLst>
                                  <p:childTnLst>
                                    <p:set>
                                      <p:cBhvr>
                                        <p:cTn id="89" dur="1" fill="hold">
                                          <p:stCondLst>
                                            <p:cond delay="0"/>
                                          </p:stCondLst>
                                        </p:cTn>
                                        <p:tgtEl>
                                          <p:spTgt spid="295023"/>
                                        </p:tgtEl>
                                        <p:attrNameLst>
                                          <p:attrName>style.visibility</p:attrName>
                                        </p:attrNameLst>
                                      </p:cBhvr>
                                      <p:to>
                                        <p:strVal val="visible"/>
                                      </p:to>
                                    </p:set>
                                    <p:anim calcmode="lin" valueType="num">
                                      <p:cBhvr>
                                        <p:cTn id="90" dur="500" fill="hold"/>
                                        <p:tgtEl>
                                          <p:spTgt spid="295023"/>
                                        </p:tgtEl>
                                        <p:attrNameLst>
                                          <p:attrName>ppt_x</p:attrName>
                                        </p:attrNameLst>
                                      </p:cBhvr>
                                      <p:tavLst>
                                        <p:tav tm="0">
                                          <p:val>
                                            <p:strVal val="#ppt_x"/>
                                          </p:val>
                                        </p:tav>
                                        <p:tav tm="100000">
                                          <p:val>
                                            <p:strVal val="#ppt_x"/>
                                          </p:val>
                                        </p:tav>
                                      </p:tavLst>
                                    </p:anim>
                                    <p:anim calcmode="lin" valueType="num">
                                      <p:cBhvr>
                                        <p:cTn id="91" dur="500" fill="hold"/>
                                        <p:tgtEl>
                                          <p:spTgt spid="295023"/>
                                        </p:tgtEl>
                                        <p:attrNameLst>
                                          <p:attrName>ppt_y</p:attrName>
                                        </p:attrNameLst>
                                      </p:cBhvr>
                                      <p:tavLst>
                                        <p:tav tm="0">
                                          <p:val>
                                            <p:strVal val="#ppt_y+#ppt_h/2"/>
                                          </p:val>
                                        </p:tav>
                                        <p:tav tm="100000">
                                          <p:val>
                                            <p:strVal val="#ppt_y"/>
                                          </p:val>
                                        </p:tav>
                                      </p:tavLst>
                                    </p:anim>
                                    <p:anim calcmode="lin" valueType="num">
                                      <p:cBhvr>
                                        <p:cTn id="92" dur="500" fill="hold"/>
                                        <p:tgtEl>
                                          <p:spTgt spid="295023"/>
                                        </p:tgtEl>
                                        <p:attrNameLst>
                                          <p:attrName>ppt_w</p:attrName>
                                        </p:attrNameLst>
                                      </p:cBhvr>
                                      <p:tavLst>
                                        <p:tav tm="0">
                                          <p:val>
                                            <p:strVal val="#ppt_w"/>
                                          </p:val>
                                        </p:tav>
                                        <p:tav tm="100000">
                                          <p:val>
                                            <p:strVal val="#ppt_w"/>
                                          </p:val>
                                        </p:tav>
                                      </p:tavLst>
                                    </p:anim>
                                    <p:anim calcmode="lin" valueType="num">
                                      <p:cBhvr>
                                        <p:cTn id="93" dur="500" fill="hold"/>
                                        <p:tgtEl>
                                          <p:spTgt spid="295023"/>
                                        </p:tgtEl>
                                        <p:attrNameLst>
                                          <p:attrName>ppt_h</p:attrName>
                                        </p:attrNameLst>
                                      </p:cBhvr>
                                      <p:tavLst>
                                        <p:tav tm="0">
                                          <p:val>
                                            <p:fltVal val="0"/>
                                          </p:val>
                                        </p:tav>
                                        <p:tav tm="100000">
                                          <p:val>
                                            <p:strVal val="#ppt_h"/>
                                          </p:val>
                                        </p:tav>
                                      </p:tavLst>
                                    </p:anim>
                                  </p:childTnLst>
                                </p:cTn>
                              </p:par>
                            </p:childTnLst>
                          </p:cTn>
                        </p:par>
                        <p:par>
                          <p:cTn id="94" fill="hold">
                            <p:stCondLst>
                              <p:cond delay="1000"/>
                            </p:stCondLst>
                            <p:childTnLst>
                              <p:par>
                                <p:cTn id="95" presetID="17" presetClass="entr" presetSubtype="4" fill="hold" nodeType="afterEffect">
                                  <p:stCondLst>
                                    <p:cond delay="0"/>
                                  </p:stCondLst>
                                  <p:childTnLst>
                                    <p:set>
                                      <p:cBhvr>
                                        <p:cTn id="96" dur="1" fill="hold">
                                          <p:stCondLst>
                                            <p:cond delay="0"/>
                                          </p:stCondLst>
                                        </p:cTn>
                                        <p:tgtEl>
                                          <p:spTgt spid="294915"/>
                                        </p:tgtEl>
                                        <p:attrNameLst>
                                          <p:attrName>style.visibility</p:attrName>
                                        </p:attrNameLst>
                                      </p:cBhvr>
                                      <p:to>
                                        <p:strVal val="visible"/>
                                      </p:to>
                                    </p:set>
                                    <p:anim calcmode="lin" valueType="num">
                                      <p:cBhvr>
                                        <p:cTn id="97" dur="500" fill="hold"/>
                                        <p:tgtEl>
                                          <p:spTgt spid="294915"/>
                                        </p:tgtEl>
                                        <p:attrNameLst>
                                          <p:attrName>ppt_x</p:attrName>
                                        </p:attrNameLst>
                                      </p:cBhvr>
                                      <p:tavLst>
                                        <p:tav tm="0">
                                          <p:val>
                                            <p:strVal val="#ppt_x"/>
                                          </p:val>
                                        </p:tav>
                                        <p:tav tm="100000">
                                          <p:val>
                                            <p:strVal val="#ppt_x"/>
                                          </p:val>
                                        </p:tav>
                                      </p:tavLst>
                                    </p:anim>
                                    <p:anim calcmode="lin" valueType="num">
                                      <p:cBhvr>
                                        <p:cTn id="98" dur="500" fill="hold"/>
                                        <p:tgtEl>
                                          <p:spTgt spid="294915"/>
                                        </p:tgtEl>
                                        <p:attrNameLst>
                                          <p:attrName>ppt_y</p:attrName>
                                        </p:attrNameLst>
                                      </p:cBhvr>
                                      <p:tavLst>
                                        <p:tav tm="0">
                                          <p:val>
                                            <p:strVal val="#ppt_y+#ppt_h/2"/>
                                          </p:val>
                                        </p:tav>
                                        <p:tav tm="100000">
                                          <p:val>
                                            <p:strVal val="#ppt_y"/>
                                          </p:val>
                                        </p:tav>
                                      </p:tavLst>
                                    </p:anim>
                                    <p:anim calcmode="lin" valueType="num">
                                      <p:cBhvr>
                                        <p:cTn id="99" dur="500" fill="hold"/>
                                        <p:tgtEl>
                                          <p:spTgt spid="294915"/>
                                        </p:tgtEl>
                                        <p:attrNameLst>
                                          <p:attrName>ppt_w</p:attrName>
                                        </p:attrNameLst>
                                      </p:cBhvr>
                                      <p:tavLst>
                                        <p:tav tm="0">
                                          <p:val>
                                            <p:strVal val="#ppt_w"/>
                                          </p:val>
                                        </p:tav>
                                        <p:tav tm="100000">
                                          <p:val>
                                            <p:strVal val="#ppt_w"/>
                                          </p:val>
                                        </p:tav>
                                      </p:tavLst>
                                    </p:anim>
                                    <p:anim calcmode="lin" valueType="num">
                                      <p:cBhvr>
                                        <p:cTn id="100" dur="500" fill="hold"/>
                                        <p:tgtEl>
                                          <p:spTgt spid="294915"/>
                                        </p:tgtEl>
                                        <p:attrNameLst>
                                          <p:attrName>ppt_h</p:attrName>
                                        </p:attrNameLst>
                                      </p:cBhvr>
                                      <p:tavLst>
                                        <p:tav tm="0">
                                          <p:val>
                                            <p:fltVal val="0"/>
                                          </p:val>
                                        </p:tav>
                                        <p:tav tm="100000">
                                          <p:val>
                                            <p:strVal val="#ppt_h"/>
                                          </p:val>
                                        </p:tav>
                                      </p:tavLst>
                                    </p:anim>
                                  </p:childTnLst>
                                </p:cTn>
                              </p:par>
                            </p:childTnLst>
                          </p:cTn>
                        </p:par>
                        <p:par>
                          <p:cTn id="101" fill="hold">
                            <p:stCondLst>
                              <p:cond delay="1500"/>
                            </p:stCondLst>
                            <p:childTnLst>
                              <p:par>
                                <p:cTn id="102" presetID="17" presetClass="entr" presetSubtype="4" fill="hold" nodeType="afterEffect">
                                  <p:stCondLst>
                                    <p:cond delay="0"/>
                                  </p:stCondLst>
                                  <p:childTnLst>
                                    <p:set>
                                      <p:cBhvr>
                                        <p:cTn id="103" dur="1" fill="hold">
                                          <p:stCondLst>
                                            <p:cond delay="0"/>
                                          </p:stCondLst>
                                        </p:cTn>
                                        <p:tgtEl>
                                          <p:spTgt spid="294951"/>
                                        </p:tgtEl>
                                        <p:attrNameLst>
                                          <p:attrName>style.visibility</p:attrName>
                                        </p:attrNameLst>
                                      </p:cBhvr>
                                      <p:to>
                                        <p:strVal val="visible"/>
                                      </p:to>
                                    </p:set>
                                    <p:anim calcmode="lin" valueType="num">
                                      <p:cBhvr>
                                        <p:cTn id="104" dur="500" fill="hold"/>
                                        <p:tgtEl>
                                          <p:spTgt spid="294951"/>
                                        </p:tgtEl>
                                        <p:attrNameLst>
                                          <p:attrName>ppt_x</p:attrName>
                                        </p:attrNameLst>
                                      </p:cBhvr>
                                      <p:tavLst>
                                        <p:tav tm="0">
                                          <p:val>
                                            <p:strVal val="#ppt_x"/>
                                          </p:val>
                                        </p:tav>
                                        <p:tav tm="100000">
                                          <p:val>
                                            <p:strVal val="#ppt_x"/>
                                          </p:val>
                                        </p:tav>
                                      </p:tavLst>
                                    </p:anim>
                                    <p:anim calcmode="lin" valueType="num">
                                      <p:cBhvr>
                                        <p:cTn id="105" dur="500" fill="hold"/>
                                        <p:tgtEl>
                                          <p:spTgt spid="294951"/>
                                        </p:tgtEl>
                                        <p:attrNameLst>
                                          <p:attrName>ppt_y</p:attrName>
                                        </p:attrNameLst>
                                      </p:cBhvr>
                                      <p:tavLst>
                                        <p:tav tm="0">
                                          <p:val>
                                            <p:strVal val="#ppt_y+#ppt_h/2"/>
                                          </p:val>
                                        </p:tav>
                                        <p:tav tm="100000">
                                          <p:val>
                                            <p:strVal val="#ppt_y"/>
                                          </p:val>
                                        </p:tav>
                                      </p:tavLst>
                                    </p:anim>
                                    <p:anim calcmode="lin" valueType="num">
                                      <p:cBhvr>
                                        <p:cTn id="106" dur="500" fill="hold"/>
                                        <p:tgtEl>
                                          <p:spTgt spid="294951"/>
                                        </p:tgtEl>
                                        <p:attrNameLst>
                                          <p:attrName>ppt_w</p:attrName>
                                        </p:attrNameLst>
                                      </p:cBhvr>
                                      <p:tavLst>
                                        <p:tav tm="0">
                                          <p:val>
                                            <p:strVal val="#ppt_w"/>
                                          </p:val>
                                        </p:tav>
                                        <p:tav tm="100000">
                                          <p:val>
                                            <p:strVal val="#ppt_w"/>
                                          </p:val>
                                        </p:tav>
                                      </p:tavLst>
                                    </p:anim>
                                    <p:anim calcmode="lin" valueType="num">
                                      <p:cBhvr>
                                        <p:cTn id="107" dur="500" fill="hold"/>
                                        <p:tgtEl>
                                          <p:spTgt spid="294951"/>
                                        </p:tgtEl>
                                        <p:attrNameLst>
                                          <p:attrName>ppt_h</p:attrName>
                                        </p:attrNameLst>
                                      </p:cBhvr>
                                      <p:tavLst>
                                        <p:tav tm="0">
                                          <p:val>
                                            <p:fltVal val="0"/>
                                          </p:val>
                                        </p:tav>
                                        <p:tav tm="100000">
                                          <p:val>
                                            <p:strVal val="#ppt_h"/>
                                          </p:val>
                                        </p:tav>
                                      </p:tavLst>
                                    </p:anim>
                                  </p:childTnLst>
                                </p:cTn>
                              </p:par>
                            </p:childTnLst>
                          </p:cTn>
                        </p:par>
                        <p:par>
                          <p:cTn id="108" fill="hold">
                            <p:stCondLst>
                              <p:cond delay="2000"/>
                            </p:stCondLst>
                            <p:childTnLst>
                              <p:par>
                                <p:cTn id="109" presetID="17" presetClass="entr" presetSubtype="4" fill="hold" nodeType="afterEffect">
                                  <p:stCondLst>
                                    <p:cond delay="0"/>
                                  </p:stCondLst>
                                  <p:childTnLst>
                                    <p:set>
                                      <p:cBhvr>
                                        <p:cTn id="110" dur="1" fill="hold">
                                          <p:stCondLst>
                                            <p:cond delay="0"/>
                                          </p:stCondLst>
                                        </p:cTn>
                                        <p:tgtEl>
                                          <p:spTgt spid="294914"/>
                                        </p:tgtEl>
                                        <p:attrNameLst>
                                          <p:attrName>style.visibility</p:attrName>
                                        </p:attrNameLst>
                                      </p:cBhvr>
                                      <p:to>
                                        <p:strVal val="visible"/>
                                      </p:to>
                                    </p:set>
                                    <p:anim calcmode="lin" valueType="num">
                                      <p:cBhvr>
                                        <p:cTn id="111" dur="500" fill="hold"/>
                                        <p:tgtEl>
                                          <p:spTgt spid="294914"/>
                                        </p:tgtEl>
                                        <p:attrNameLst>
                                          <p:attrName>ppt_x</p:attrName>
                                        </p:attrNameLst>
                                      </p:cBhvr>
                                      <p:tavLst>
                                        <p:tav tm="0">
                                          <p:val>
                                            <p:strVal val="#ppt_x"/>
                                          </p:val>
                                        </p:tav>
                                        <p:tav tm="100000">
                                          <p:val>
                                            <p:strVal val="#ppt_x"/>
                                          </p:val>
                                        </p:tav>
                                      </p:tavLst>
                                    </p:anim>
                                    <p:anim calcmode="lin" valueType="num">
                                      <p:cBhvr>
                                        <p:cTn id="112" dur="500" fill="hold"/>
                                        <p:tgtEl>
                                          <p:spTgt spid="294914"/>
                                        </p:tgtEl>
                                        <p:attrNameLst>
                                          <p:attrName>ppt_y</p:attrName>
                                        </p:attrNameLst>
                                      </p:cBhvr>
                                      <p:tavLst>
                                        <p:tav tm="0">
                                          <p:val>
                                            <p:strVal val="#ppt_y+#ppt_h/2"/>
                                          </p:val>
                                        </p:tav>
                                        <p:tav tm="100000">
                                          <p:val>
                                            <p:strVal val="#ppt_y"/>
                                          </p:val>
                                        </p:tav>
                                      </p:tavLst>
                                    </p:anim>
                                    <p:anim calcmode="lin" valueType="num">
                                      <p:cBhvr>
                                        <p:cTn id="113" dur="500" fill="hold"/>
                                        <p:tgtEl>
                                          <p:spTgt spid="294914"/>
                                        </p:tgtEl>
                                        <p:attrNameLst>
                                          <p:attrName>ppt_w</p:attrName>
                                        </p:attrNameLst>
                                      </p:cBhvr>
                                      <p:tavLst>
                                        <p:tav tm="0">
                                          <p:val>
                                            <p:strVal val="#ppt_w"/>
                                          </p:val>
                                        </p:tav>
                                        <p:tav tm="100000">
                                          <p:val>
                                            <p:strVal val="#ppt_w"/>
                                          </p:val>
                                        </p:tav>
                                      </p:tavLst>
                                    </p:anim>
                                    <p:anim calcmode="lin" valueType="num">
                                      <p:cBhvr>
                                        <p:cTn id="114" dur="500" fill="hold"/>
                                        <p:tgtEl>
                                          <p:spTgt spid="294914"/>
                                        </p:tgtEl>
                                        <p:attrNameLst>
                                          <p:attrName>ppt_h</p:attrName>
                                        </p:attrNameLst>
                                      </p:cBhvr>
                                      <p:tavLst>
                                        <p:tav tm="0">
                                          <p:val>
                                            <p:fltVal val="0"/>
                                          </p:val>
                                        </p:tav>
                                        <p:tav tm="100000">
                                          <p:val>
                                            <p:strVal val="#ppt_h"/>
                                          </p:val>
                                        </p:tav>
                                      </p:tavLst>
                                    </p:anim>
                                  </p:childTnLst>
                                </p:cTn>
                              </p:par>
                            </p:childTnLst>
                          </p:cTn>
                        </p:par>
                        <p:par>
                          <p:cTn id="115" fill="hold">
                            <p:stCondLst>
                              <p:cond delay="2500"/>
                            </p:stCondLst>
                            <p:childTnLst>
                              <p:par>
                                <p:cTn id="116" presetID="17" presetClass="entr" presetSubtype="4" fill="hold" nodeType="afterEffect">
                                  <p:stCondLst>
                                    <p:cond delay="0"/>
                                  </p:stCondLst>
                                  <p:childTnLst>
                                    <p:set>
                                      <p:cBhvr>
                                        <p:cTn id="117" dur="1" fill="hold">
                                          <p:stCondLst>
                                            <p:cond delay="0"/>
                                          </p:stCondLst>
                                        </p:cTn>
                                        <p:tgtEl>
                                          <p:spTgt spid="294952"/>
                                        </p:tgtEl>
                                        <p:attrNameLst>
                                          <p:attrName>style.visibility</p:attrName>
                                        </p:attrNameLst>
                                      </p:cBhvr>
                                      <p:to>
                                        <p:strVal val="visible"/>
                                      </p:to>
                                    </p:set>
                                    <p:anim calcmode="lin" valueType="num">
                                      <p:cBhvr>
                                        <p:cTn id="118" dur="500" fill="hold"/>
                                        <p:tgtEl>
                                          <p:spTgt spid="294952"/>
                                        </p:tgtEl>
                                        <p:attrNameLst>
                                          <p:attrName>ppt_x</p:attrName>
                                        </p:attrNameLst>
                                      </p:cBhvr>
                                      <p:tavLst>
                                        <p:tav tm="0">
                                          <p:val>
                                            <p:strVal val="#ppt_x"/>
                                          </p:val>
                                        </p:tav>
                                        <p:tav tm="100000">
                                          <p:val>
                                            <p:strVal val="#ppt_x"/>
                                          </p:val>
                                        </p:tav>
                                      </p:tavLst>
                                    </p:anim>
                                    <p:anim calcmode="lin" valueType="num">
                                      <p:cBhvr>
                                        <p:cTn id="119" dur="500" fill="hold"/>
                                        <p:tgtEl>
                                          <p:spTgt spid="294952"/>
                                        </p:tgtEl>
                                        <p:attrNameLst>
                                          <p:attrName>ppt_y</p:attrName>
                                        </p:attrNameLst>
                                      </p:cBhvr>
                                      <p:tavLst>
                                        <p:tav tm="0">
                                          <p:val>
                                            <p:strVal val="#ppt_y+#ppt_h/2"/>
                                          </p:val>
                                        </p:tav>
                                        <p:tav tm="100000">
                                          <p:val>
                                            <p:strVal val="#ppt_y"/>
                                          </p:val>
                                        </p:tav>
                                      </p:tavLst>
                                    </p:anim>
                                    <p:anim calcmode="lin" valueType="num">
                                      <p:cBhvr>
                                        <p:cTn id="120" dur="500" fill="hold"/>
                                        <p:tgtEl>
                                          <p:spTgt spid="294952"/>
                                        </p:tgtEl>
                                        <p:attrNameLst>
                                          <p:attrName>ppt_w</p:attrName>
                                        </p:attrNameLst>
                                      </p:cBhvr>
                                      <p:tavLst>
                                        <p:tav tm="0">
                                          <p:val>
                                            <p:strVal val="#ppt_w"/>
                                          </p:val>
                                        </p:tav>
                                        <p:tav tm="100000">
                                          <p:val>
                                            <p:strVal val="#ppt_w"/>
                                          </p:val>
                                        </p:tav>
                                      </p:tavLst>
                                    </p:anim>
                                    <p:anim calcmode="lin" valueType="num">
                                      <p:cBhvr>
                                        <p:cTn id="121" dur="500" fill="hold"/>
                                        <p:tgtEl>
                                          <p:spTgt spid="29495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46" grpId="0"/>
      <p:bldP spid="294947" grpId="0" build="p"/>
      <p:bldP spid="295022" grpId="0" animBg="1"/>
      <p:bldP spid="295024" grpId="0" animBg="1"/>
      <p:bldP spid="295025" grpId="0" build="p"/>
      <p:bldP spid="295026"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文本框 295937"/>
          <p:cNvSpPr txBox="1"/>
          <p:nvPr/>
        </p:nvSpPr>
        <p:spPr>
          <a:xfrm>
            <a:off x="304800" y="527050"/>
            <a:ext cx="5691188" cy="519113"/>
          </a:xfrm>
          <a:prstGeom prst="rect">
            <a:avLst/>
          </a:prstGeom>
          <a:noFill/>
          <a:ln w="9525">
            <a:noFill/>
          </a:ln>
        </p:spPr>
        <p:txBody>
          <a:bodyPr wrap="none" anchor="t" anchorCtr="0">
            <a:spAutoFit/>
          </a:bodyPr>
          <a:lstStyle/>
          <a:p>
            <a:r>
              <a:rPr lang="en-US" altLang="zh-CN" sz="2800" b="1" dirty="0">
                <a:solidFill>
                  <a:srgbClr val="0000CC"/>
                </a:solidFill>
                <a:latin typeface="Times New Roman" panose="02020603050405020304" pitchFamily="18" charset="0"/>
              </a:rPr>
              <a:t>7.</a:t>
            </a:r>
            <a:r>
              <a:rPr lang="en-US" altLang="zh-CN" sz="2800" b="1" dirty="0">
                <a:latin typeface="Times New Roman" panose="02020603050405020304" pitchFamily="18" charset="0"/>
              </a:rPr>
              <a:t> </a:t>
            </a:r>
            <a:r>
              <a:rPr lang="zh-CN" altLang="en-US" sz="2800" b="1" dirty="0">
                <a:solidFill>
                  <a:schemeClr val="accent2"/>
                </a:solidFill>
                <a:latin typeface="Times New Roman" panose="02020603050405020304" pitchFamily="18" charset="0"/>
              </a:rPr>
              <a:t>频率</a:t>
            </a:r>
            <a:r>
              <a:rPr lang="zh-CN" altLang="en-US" sz="2800" b="1" i="1" dirty="0">
                <a:solidFill>
                  <a:schemeClr val="accent2"/>
                </a:solidFill>
                <a:latin typeface="Times New Roman" panose="02020603050405020304" pitchFamily="18" charset="0"/>
              </a:rPr>
              <a:t> </a:t>
            </a:r>
            <a:r>
              <a:rPr lang="en-US" altLang="zh-CN" sz="2800" b="1" i="1" dirty="0" err="1">
                <a:solidFill>
                  <a:schemeClr val="accent2"/>
                </a:solidFill>
                <a:latin typeface="Times New Roman" panose="02020603050405020304" pitchFamily="18" charset="0"/>
              </a:rPr>
              <a:t>f</a:t>
            </a:r>
            <a:r>
              <a:rPr lang="en-US" altLang="zh-CN" sz="2800" b="1" baseline="-25000" dirty="0" err="1">
                <a:solidFill>
                  <a:schemeClr val="accent2"/>
                </a:solidFill>
                <a:latin typeface="Times New Roman" panose="02020603050405020304" pitchFamily="18" charset="0"/>
              </a:rPr>
              <a:t>N</a:t>
            </a:r>
            <a:r>
              <a:rPr lang="en-US" altLang="zh-CN" sz="2800" b="1" dirty="0" err="1">
                <a:latin typeface="Times New Roman" panose="02020603050405020304" pitchFamily="18" charset="0"/>
              </a:rPr>
              <a:t>     </a:t>
            </a:r>
            <a:r>
              <a:rPr lang="zh-CN" altLang="en-US" sz="2800" b="1" dirty="0">
                <a:latin typeface="Times New Roman" panose="02020603050405020304" pitchFamily="18" charset="0"/>
              </a:rPr>
              <a:t>我国电网频率为</a:t>
            </a:r>
            <a:r>
              <a:rPr lang="en-US" altLang="zh-CN" sz="2800" b="1" dirty="0">
                <a:latin typeface="Times New Roman" panose="02020603050405020304" pitchFamily="18" charset="0"/>
              </a:rPr>
              <a:t>50</a:t>
            </a:r>
            <a:r>
              <a:rPr lang="en-US" altLang="zh-CN" sz="2800" b="1">
                <a:latin typeface="Times New Roman" panose="02020603050405020304" pitchFamily="18" charset="0"/>
              </a:rPr>
              <a:t>H</a:t>
            </a:r>
            <a:r>
              <a:rPr lang="en-US" altLang="zh-CN" sz="1800" b="1">
                <a:latin typeface="Times New Roman" panose="02020603050405020304" pitchFamily="18" charset="0"/>
              </a:rPr>
              <a:t>Z</a:t>
            </a:r>
            <a:r>
              <a:rPr lang="zh-CN" altLang="en-US" sz="2800" b="1">
                <a:latin typeface="Times New Roman" panose="02020603050405020304" pitchFamily="18" charset="0"/>
              </a:rPr>
              <a:t>。</a:t>
            </a:r>
          </a:p>
        </p:txBody>
      </p:sp>
      <p:sp>
        <p:nvSpPr>
          <p:cNvPr id="295939" name="文本框 295938"/>
          <p:cNvSpPr txBox="1"/>
          <p:nvPr/>
        </p:nvSpPr>
        <p:spPr>
          <a:xfrm>
            <a:off x="373063" y="1073150"/>
            <a:ext cx="3813175" cy="519113"/>
          </a:xfrm>
          <a:prstGeom prst="rect">
            <a:avLst/>
          </a:prstGeom>
          <a:noFill/>
          <a:ln w="9525">
            <a:noFill/>
          </a:ln>
        </p:spPr>
        <p:txBody>
          <a:bodyPr>
            <a:spAutoFit/>
          </a:bodyPr>
          <a:lstStyle/>
          <a:p>
            <a:r>
              <a:rPr lang="en-US" altLang="zh-CN" sz="2800" b="1" dirty="0">
                <a:solidFill>
                  <a:schemeClr val="accent2"/>
                </a:solidFill>
                <a:latin typeface="Times New Roman" panose="02020603050405020304" pitchFamily="18" charset="0"/>
              </a:rPr>
              <a:t>8. </a:t>
            </a:r>
            <a:r>
              <a:rPr lang="zh-CN" altLang="en-US" sz="2800" b="1" dirty="0">
                <a:solidFill>
                  <a:schemeClr val="accent2"/>
                </a:solidFill>
                <a:latin typeface="Times New Roman" panose="02020603050405020304" pitchFamily="18" charset="0"/>
              </a:rPr>
              <a:t>温升及绝缘等级</a:t>
            </a:r>
            <a:endParaRPr lang="zh-CN" altLang="en-US" sz="2800" b="1">
              <a:solidFill>
                <a:schemeClr val="accent2"/>
              </a:solidFill>
              <a:latin typeface="Times New Roman" panose="02020603050405020304" pitchFamily="18" charset="0"/>
            </a:endParaRPr>
          </a:p>
        </p:txBody>
      </p:sp>
      <p:sp>
        <p:nvSpPr>
          <p:cNvPr id="295940" name="矩形 295939"/>
          <p:cNvSpPr/>
          <p:nvPr/>
        </p:nvSpPr>
        <p:spPr>
          <a:xfrm>
            <a:off x="749300" y="1528763"/>
            <a:ext cx="5892800" cy="519112"/>
          </a:xfrm>
          <a:prstGeom prst="rect">
            <a:avLst/>
          </a:prstGeom>
          <a:noFill/>
          <a:ln w="9525">
            <a:noFill/>
          </a:ln>
        </p:spPr>
        <p:txBody>
          <a:bodyPr wrap="none" anchor="t" anchorCtr="0">
            <a:spAutoFit/>
          </a:bodyPr>
          <a:lstStyle/>
          <a:p>
            <a:r>
              <a:rPr lang="zh-CN" altLang="en-US" sz="2800" b="1" dirty="0">
                <a:latin typeface="Times New Roman" panose="02020603050405020304" pitchFamily="18" charset="0"/>
              </a:rPr>
              <a:t>电动机常用绝缘材料分为五个等级。</a:t>
            </a:r>
          </a:p>
        </p:txBody>
      </p:sp>
      <p:graphicFrame>
        <p:nvGraphicFramePr>
          <p:cNvPr id="295941" name="表格 295940"/>
          <p:cNvGraphicFramePr/>
          <p:nvPr/>
        </p:nvGraphicFramePr>
        <p:xfrm>
          <a:off x="630238" y="2144713"/>
          <a:ext cx="7924800" cy="1325563"/>
        </p:xfrm>
        <a:graphic>
          <a:graphicData uri="http://schemas.openxmlformats.org/drawingml/2006/table">
            <a:tbl>
              <a:tblPr/>
              <a:tblGrid>
                <a:gridCol w="2476500"/>
                <a:gridCol w="1111250"/>
                <a:gridCol w="1200150"/>
                <a:gridCol w="1090613"/>
                <a:gridCol w="1092200"/>
                <a:gridCol w="954087"/>
              </a:tblGrid>
              <a:tr h="517525">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a:buNone/>
                      </a:pPr>
                      <a:endParaRPr lang="zh-CN" altLang="en-US" b="1" dirty="0"/>
                    </a:p>
                  </a:txBody>
                  <a:tcPr anchor="ctr">
                    <a:lnL cap="flat">
                      <a:noFill/>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a:buNone/>
                      </a:pPr>
                      <a:r>
                        <a:rPr lang="en-US" altLang="zh-CN" b="1">
                          <a:solidFill>
                            <a:schemeClr val="accent2"/>
                          </a:solidFill>
                        </a:rPr>
                        <a:t>A</a:t>
                      </a: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a:buNone/>
                      </a:pPr>
                      <a:r>
                        <a:rPr lang="en-US" altLang="zh-CN" b="1">
                          <a:solidFill>
                            <a:schemeClr val="accent2"/>
                          </a:solidFill>
                        </a:rPr>
                        <a:t>E</a:t>
                      </a: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a:buNone/>
                      </a:pPr>
                      <a:r>
                        <a:rPr lang="en-US" altLang="zh-CN" b="1">
                          <a:solidFill>
                            <a:schemeClr val="accent2"/>
                          </a:solidFill>
                        </a:rPr>
                        <a:t>B</a:t>
                      </a: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a:buNone/>
                      </a:pPr>
                      <a:r>
                        <a:rPr lang="en-US" altLang="zh-CN" b="1">
                          <a:solidFill>
                            <a:schemeClr val="accent2"/>
                          </a:solidFill>
                        </a:rPr>
                        <a:t>F</a:t>
                      </a: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a:buNone/>
                      </a:pPr>
                      <a:r>
                        <a:rPr lang="en-US" altLang="zh-CN" b="1">
                          <a:solidFill>
                            <a:schemeClr val="accent2"/>
                          </a:solidFill>
                        </a:rPr>
                        <a:t>H</a:t>
                      </a:r>
                    </a:p>
                  </a:txBody>
                  <a:tcPr anchor="ctr">
                    <a:lnL w="12700" cap="flat" cmpd="sng">
                      <a:solidFill>
                        <a:schemeClr val="tx1"/>
                      </a:solidFill>
                      <a:prstDash val="solid"/>
                      <a:headEnd type="none" w="med" len="med"/>
                      <a:tailEnd type="none" w="med" len="med"/>
                    </a:lnL>
                    <a:lnR cap="flat">
                      <a:noFill/>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08038">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a:buNone/>
                      </a:pPr>
                      <a:r>
                        <a:rPr lang="zh-CN" altLang="en-US" sz="2400" b="1" dirty="0">
                          <a:solidFill>
                            <a:srgbClr val="D60093"/>
                          </a:solidFill>
                        </a:rPr>
                        <a:t>最高允许温度</a:t>
                      </a:r>
                      <a:r>
                        <a:rPr lang="en-US" altLang="zh-CN" sz="2400" b="1" dirty="0">
                          <a:solidFill>
                            <a:srgbClr val="D60093"/>
                          </a:solidFill>
                        </a:rPr>
                        <a:t>/</a:t>
                      </a:r>
                      <a:r>
                        <a:rPr lang="en-US" altLang="zh-CN" sz="2400" b="1" dirty="0">
                          <a:solidFill>
                            <a:srgbClr val="D60093"/>
                          </a:solidFill>
                          <a:cs typeface="Times New Roman" panose="02020603050405020304" pitchFamily="18" charset="0"/>
                        </a:rPr>
                        <a:t>º</a:t>
                      </a:r>
                      <a:r>
                        <a:rPr lang="en-US" altLang="zh-CN" sz="2400" b="1">
                          <a:solidFill>
                            <a:srgbClr val="D60093"/>
                          </a:solidFill>
                        </a:rPr>
                        <a:t>C</a:t>
                      </a:r>
                    </a:p>
                  </a:txBody>
                  <a:tcPr anchor="ctr">
                    <a:lnL cap="flat">
                      <a:noFill/>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a:buNone/>
                      </a:pPr>
                      <a:r>
                        <a:rPr lang="en-US" altLang="zh-CN" b="1" dirty="0">
                          <a:solidFill>
                            <a:srgbClr val="FF0066"/>
                          </a:solidFill>
                        </a:rPr>
                        <a:t>105</a:t>
                      </a:r>
                      <a:endParaRPr lang="en-US" altLang="zh-CN" b="1">
                        <a:solidFill>
                          <a:srgbClr val="FF0066"/>
                        </a:solidFill>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a:buNone/>
                      </a:pPr>
                      <a:r>
                        <a:rPr lang="en-US" altLang="zh-CN" b="1" dirty="0">
                          <a:solidFill>
                            <a:srgbClr val="FF0066"/>
                          </a:solidFill>
                        </a:rPr>
                        <a:t>120</a:t>
                      </a:r>
                      <a:endParaRPr lang="en-US" altLang="zh-CN" b="1">
                        <a:solidFill>
                          <a:srgbClr val="FF0066"/>
                        </a:solidFill>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a:buNone/>
                      </a:pPr>
                      <a:r>
                        <a:rPr lang="en-US" altLang="zh-CN" b="1" dirty="0">
                          <a:solidFill>
                            <a:srgbClr val="FF0066"/>
                          </a:solidFill>
                        </a:rPr>
                        <a:t>130</a:t>
                      </a:r>
                      <a:endParaRPr lang="en-US" altLang="zh-CN" b="1">
                        <a:solidFill>
                          <a:srgbClr val="FF0066"/>
                        </a:solidFill>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a:buNone/>
                      </a:pPr>
                      <a:r>
                        <a:rPr lang="en-US" altLang="zh-CN" b="1" dirty="0">
                          <a:solidFill>
                            <a:srgbClr val="FF0066"/>
                          </a:solidFill>
                        </a:rPr>
                        <a:t>155</a:t>
                      </a:r>
                      <a:endParaRPr lang="en-US" altLang="zh-CN" b="1">
                        <a:solidFill>
                          <a:srgbClr val="FF0066"/>
                        </a:solidFill>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ea typeface="+mn-ea"/>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ea typeface="+mn-ea"/>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ea typeface="+mn-ea"/>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ea typeface="+mn-ea"/>
                        </a:defRPr>
                      </a:lvl5pPr>
                    </a:lstStyle>
                    <a:p>
                      <a:pPr marL="0" lvl="0" indent="0" algn="ctr">
                        <a:buNone/>
                      </a:pPr>
                      <a:r>
                        <a:rPr lang="en-US" altLang="zh-CN" b="1" dirty="0">
                          <a:solidFill>
                            <a:srgbClr val="FF0066"/>
                          </a:solidFill>
                        </a:rPr>
                        <a:t>180</a:t>
                      </a:r>
                      <a:endParaRPr lang="en-US" altLang="zh-CN" b="1">
                        <a:solidFill>
                          <a:srgbClr val="FF0066"/>
                        </a:solidFill>
                      </a:endParaRPr>
                    </a:p>
                  </a:txBody>
                  <a:tcPr anchor="ctr">
                    <a:lnL w="12700" cap="flat" cmpd="sng">
                      <a:solidFill>
                        <a:schemeClr val="tx1"/>
                      </a:solidFill>
                      <a:prstDash val="solid"/>
                      <a:headEnd type="none" w="med" len="med"/>
                      <a:tailEnd type="none" w="med" len="med"/>
                    </a:lnL>
                    <a:lnR cap="flat">
                      <a:noFill/>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95966" name="文本框 295965"/>
          <p:cNvSpPr txBox="1"/>
          <p:nvPr/>
        </p:nvSpPr>
        <p:spPr>
          <a:xfrm>
            <a:off x="587375" y="3657600"/>
            <a:ext cx="2851150" cy="519113"/>
          </a:xfrm>
          <a:prstGeom prst="rect">
            <a:avLst/>
          </a:prstGeom>
          <a:noFill/>
          <a:ln w="9525">
            <a:noFill/>
          </a:ln>
        </p:spPr>
        <p:txBody>
          <a:bodyPr>
            <a:spAutoFit/>
          </a:bodyPr>
          <a:lstStyle/>
          <a:p>
            <a:r>
              <a:rPr lang="en-US" altLang="zh-CN" sz="2800" b="1" dirty="0">
                <a:solidFill>
                  <a:schemeClr val="accent2"/>
                </a:solidFill>
                <a:latin typeface="Times New Roman" panose="02020603050405020304" pitchFamily="18" charset="0"/>
              </a:rPr>
              <a:t>9. </a:t>
            </a:r>
            <a:r>
              <a:rPr lang="zh-CN" altLang="en-US" sz="2800" b="1" dirty="0">
                <a:solidFill>
                  <a:schemeClr val="accent2"/>
                </a:solidFill>
                <a:latin typeface="Times New Roman" panose="02020603050405020304" pitchFamily="18" charset="0"/>
              </a:rPr>
              <a:t>工作方式</a:t>
            </a:r>
            <a:endParaRPr lang="zh-CN" altLang="en-US" sz="2800" b="1">
              <a:solidFill>
                <a:schemeClr val="accent2"/>
              </a:solidFill>
              <a:latin typeface="Times New Roman" panose="02020603050405020304" pitchFamily="18" charset="0"/>
            </a:endParaRPr>
          </a:p>
        </p:txBody>
      </p:sp>
      <p:sp>
        <p:nvSpPr>
          <p:cNvPr id="295967" name="矩形 295966"/>
          <p:cNvSpPr/>
          <p:nvPr/>
        </p:nvSpPr>
        <p:spPr>
          <a:xfrm>
            <a:off x="1068388" y="4168775"/>
            <a:ext cx="6664325" cy="519113"/>
          </a:xfrm>
          <a:prstGeom prst="rect">
            <a:avLst/>
          </a:prstGeom>
          <a:noFill/>
          <a:ln w="9525">
            <a:noFill/>
          </a:ln>
        </p:spPr>
        <p:txBody>
          <a:bodyPr>
            <a:spAutoFit/>
          </a:bodyPr>
          <a:lstStyle/>
          <a:p>
            <a:r>
              <a:rPr lang="zh-CN" altLang="en-US" sz="2800" b="1" dirty="0">
                <a:latin typeface="Times New Roman" panose="02020603050405020304" pitchFamily="18" charset="0"/>
              </a:rPr>
              <a:t>连续工作、短时工作、断续周期工作。</a:t>
            </a:r>
          </a:p>
        </p:txBody>
      </p:sp>
      <p:sp>
        <p:nvSpPr>
          <p:cNvPr id="295968" name="文本框 295967"/>
          <p:cNvSpPr txBox="1"/>
          <p:nvPr/>
        </p:nvSpPr>
        <p:spPr>
          <a:xfrm>
            <a:off x="595313" y="4703763"/>
            <a:ext cx="2159000" cy="519112"/>
          </a:xfrm>
          <a:prstGeom prst="rect">
            <a:avLst/>
          </a:prstGeom>
          <a:noFill/>
          <a:ln w="9525">
            <a:noFill/>
          </a:ln>
        </p:spPr>
        <p:txBody>
          <a:bodyPr>
            <a:spAutoFit/>
          </a:bodyPr>
          <a:lstStyle/>
          <a:p>
            <a:r>
              <a:rPr lang="en-US" altLang="zh-CN" sz="2800" b="1" dirty="0">
                <a:solidFill>
                  <a:schemeClr val="accent2"/>
                </a:solidFill>
                <a:latin typeface="Times New Roman" panose="02020603050405020304" pitchFamily="18" charset="0"/>
              </a:rPr>
              <a:t>10. </a:t>
            </a:r>
            <a:r>
              <a:rPr lang="zh-CN" altLang="en-US" sz="2800" b="1" dirty="0">
                <a:solidFill>
                  <a:schemeClr val="accent2"/>
                </a:solidFill>
                <a:latin typeface="Times New Roman" panose="02020603050405020304" pitchFamily="18" charset="0"/>
              </a:rPr>
              <a:t>其他</a:t>
            </a:r>
            <a:endParaRPr lang="zh-CN" altLang="en-US" sz="2800" b="1">
              <a:solidFill>
                <a:schemeClr val="accent2"/>
              </a:solidFill>
              <a:latin typeface="Times New Roman" panose="02020603050405020304" pitchFamily="18" charset="0"/>
            </a:endParaRPr>
          </a:p>
        </p:txBody>
      </p:sp>
      <p:sp>
        <p:nvSpPr>
          <p:cNvPr id="295969" name="矩形 295968"/>
          <p:cNvSpPr/>
          <p:nvPr/>
        </p:nvSpPr>
        <p:spPr>
          <a:xfrm>
            <a:off x="719138" y="5924550"/>
            <a:ext cx="4441825" cy="519113"/>
          </a:xfrm>
          <a:prstGeom prst="rect">
            <a:avLst/>
          </a:prstGeom>
          <a:noFill/>
          <a:ln w="9525">
            <a:noFill/>
          </a:ln>
        </p:spPr>
        <p:txBody>
          <a:bodyPr>
            <a:spAutoFit/>
          </a:bodyPr>
          <a:lstStyle/>
          <a:p>
            <a:r>
              <a:rPr lang="zh-CN" altLang="en-US" sz="2800" b="1" dirty="0">
                <a:latin typeface="Times New Roman" panose="02020603050405020304" pitchFamily="18" charset="0"/>
              </a:rPr>
              <a:t>可从电工手册中查得</a:t>
            </a:r>
          </a:p>
        </p:txBody>
      </p:sp>
      <p:sp>
        <p:nvSpPr>
          <p:cNvPr id="295970" name="矩形 295969"/>
          <p:cNvSpPr/>
          <p:nvPr/>
        </p:nvSpPr>
        <p:spPr>
          <a:xfrm>
            <a:off x="774700" y="5227638"/>
            <a:ext cx="3492500" cy="519112"/>
          </a:xfrm>
          <a:prstGeom prst="rect">
            <a:avLst/>
          </a:prstGeom>
          <a:noFill/>
          <a:ln w="9525">
            <a:noFill/>
          </a:ln>
        </p:spPr>
        <p:txBody>
          <a:bodyPr>
            <a:spAutoFit/>
          </a:bodyPr>
          <a:lstStyle/>
          <a:p>
            <a:r>
              <a:rPr lang="zh-CN" altLang="en-US" sz="2800" b="1" dirty="0">
                <a:solidFill>
                  <a:srgbClr val="D60093"/>
                </a:solidFill>
                <a:latin typeface="Times New Roman" panose="02020603050405020304" pitchFamily="18" charset="0"/>
              </a:rPr>
              <a:t>功率因数、效率、</a:t>
            </a:r>
          </a:p>
        </p:txBody>
      </p:sp>
      <p:graphicFrame>
        <p:nvGraphicFramePr>
          <p:cNvPr id="295971" name="对象 295970"/>
          <p:cNvGraphicFramePr/>
          <p:nvPr/>
        </p:nvGraphicFramePr>
        <p:xfrm>
          <a:off x="6007100" y="4914900"/>
          <a:ext cx="495300" cy="1004888"/>
        </p:xfrm>
        <a:graphic>
          <a:graphicData uri="http://schemas.openxmlformats.org/presentationml/2006/ole">
            <mc:AlternateContent xmlns:mc="http://schemas.openxmlformats.org/markup-compatibility/2006">
              <mc:Choice xmlns:v="urn:schemas-microsoft-com:vml" Requires="v">
                <p:oleObj spid="_x0000_s26656" r:id="rId3" imgW="405765" imgH="901065" progId="Equation.3">
                  <p:embed/>
                </p:oleObj>
              </mc:Choice>
              <mc:Fallback>
                <p:oleObj r:id="rId3" imgW="405765" imgH="901065" progId="Equation.3">
                  <p:embed/>
                  <p:pic>
                    <p:nvPicPr>
                      <p:cNvPr id="0" name=""/>
                      <p:cNvPicPr/>
                      <p:nvPr/>
                    </p:nvPicPr>
                    <p:blipFill>
                      <a:blip r:embed="rId4">
                        <a:clrChange>
                          <a:clrFrom>
                            <a:srgbClr val="000000"/>
                          </a:clrFrom>
                          <a:clrTo>
                            <a:srgbClr val="CC3399"/>
                          </a:clrTo>
                        </a:clrChange>
                      </a:blip>
                      <a:stretch>
                        <a:fillRect/>
                      </a:stretch>
                    </p:blipFill>
                    <p:spPr>
                      <a:xfrm>
                        <a:off x="6007100" y="4914900"/>
                        <a:ext cx="495300" cy="1004888"/>
                      </a:xfrm>
                      <a:prstGeom prst="rect">
                        <a:avLst/>
                      </a:prstGeom>
                      <a:noFill/>
                      <a:ln w="38100">
                        <a:noFill/>
                        <a:miter/>
                      </a:ln>
                    </p:spPr>
                  </p:pic>
                </p:oleObj>
              </mc:Fallback>
            </mc:AlternateContent>
          </a:graphicData>
        </a:graphic>
      </p:graphicFrame>
      <p:graphicFrame>
        <p:nvGraphicFramePr>
          <p:cNvPr id="295972" name="对象 295971"/>
          <p:cNvGraphicFramePr/>
          <p:nvPr/>
        </p:nvGraphicFramePr>
        <p:xfrm>
          <a:off x="4938713" y="4921250"/>
          <a:ext cx="603250" cy="1004888"/>
        </p:xfrm>
        <a:graphic>
          <a:graphicData uri="http://schemas.openxmlformats.org/presentationml/2006/ole">
            <mc:AlternateContent xmlns:mc="http://schemas.openxmlformats.org/markup-compatibility/2006">
              <mc:Choice xmlns:v="urn:schemas-microsoft-com:vml" Requires="v">
                <p:oleObj spid="_x0000_s26657" r:id="rId5" imgW="495300" imgH="901065" progId="Equation.3">
                  <p:embed/>
                </p:oleObj>
              </mc:Choice>
              <mc:Fallback>
                <p:oleObj r:id="rId5" imgW="495300" imgH="901065" progId="Equation.3">
                  <p:embed/>
                  <p:pic>
                    <p:nvPicPr>
                      <p:cNvPr id="0" name=""/>
                      <p:cNvPicPr/>
                      <p:nvPr/>
                    </p:nvPicPr>
                    <p:blipFill>
                      <a:blip r:embed="rId6">
                        <a:clrChange>
                          <a:clrFrom>
                            <a:srgbClr val="000000"/>
                          </a:clrFrom>
                          <a:clrTo>
                            <a:srgbClr val="CC3399"/>
                          </a:clrTo>
                        </a:clrChange>
                      </a:blip>
                      <a:stretch>
                        <a:fillRect/>
                      </a:stretch>
                    </p:blipFill>
                    <p:spPr>
                      <a:xfrm>
                        <a:off x="4938713" y="4921250"/>
                        <a:ext cx="603250" cy="1004888"/>
                      </a:xfrm>
                      <a:prstGeom prst="rect">
                        <a:avLst/>
                      </a:prstGeom>
                      <a:noFill/>
                      <a:ln w="38100">
                        <a:noFill/>
                        <a:miter/>
                      </a:ln>
                    </p:spPr>
                  </p:pic>
                </p:oleObj>
              </mc:Fallback>
            </mc:AlternateContent>
          </a:graphicData>
        </a:graphic>
      </p:graphicFrame>
      <p:graphicFrame>
        <p:nvGraphicFramePr>
          <p:cNvPr id="295973" name="对象 295972"/>
          <p:cNvGraphicFramePr/>
          <p:nvPr/>
        </p:nvGraphicFramePr>
        <p:xfrm>
          <a:off x="3925888" y="4949825"/>
          <a:ext cx="649287" cy="1004888"/>
        </p:xfrm>
        <a:graphic>
          <a:graphicData uri="http://schemas.openxmlformats.org/presentationml/2006/ole">
            <mc:AlternateContent xmlns:mc="http://schemas.openxmlformats.org/markup-compatibility/2006">
              <mc:Choice xmlns:v="urn:schemas-microsoft-com:vml" Requires="v">
                <p:oleObj spid="_x0000_s26658" r:id="rId7" imgW="533400" imgH="901065" progId="Equation.3">
                  <p:embed/>
                </p:oleObj>
              </mc:Choice>
              <mc:Fallback>
                <p:oleObj r:id="rId7" imgW="533400" imgH="901065" progId="Equation.3">
                  <p:embed/>
                  <p:pic>
                    <p:nvPicPr>
                      <p:cNvPr id="0" name=""/>
                      <p:cNvPicPr/>
                      <p:nvPr/>
                    </p:nvPicPr>
                    <p:blipFill>
                      <a:blip r:embed="rId8">
                        <a:clrChange>
                          <a:clrFrom>
                            <a:srgbClr val="000000"/>
                          </a:clrFrom>
                          <a:clrTo>
                            <a:srgbClr val="CC3399"/>
                          </a:clrTo>
                        </a:clrChange>
                      </a:blip>
                      <a:stretch>
                        <a:fillRect/>
                      </a:stretch>
                    </p:blipFill>
                    <p:spPr>
                      <a:xfrm>
                        <a:off x="3925888" y="4949825"/>
                        <a:ext cx="649287" cy="1004888"/>
                      </a:xfrm>
                      <a:prstGeom prst="rect">
                        <a:avLst/>
                      </a:prstGeom>
                      <a:noFill/>
                      <a:ln w="38100">
                        <a:noFill/>
                        <a:miter/>
                      </a:ln>
                    </p:spPr>
                  </p:pic>
                </p:oleObj>
              </mc:Fallback>
            </mc:AlternateContent>
          </a:graphicData>
        </a:graphic>
      </p:graphicFrame>
      <p:sp>
        <p:nvSpPr>
          <p:cNvPr id="14"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685929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5938"/>
                                        </p:tgtEl>
                                        <p:attrNameLst>
                                          <p:attrName>style.visibility</p:attrName>
                                        </p:attrNameLst>
                                      </p:cBhvr>
                                      <p:to>
                                        <p:strVal val="visible"/>
                                      </p:to>
                                    </p:set>
                                    <p:animEffect transition="in" filter="wipe(left)">
                                      <p:cBhvr>
                                        <p:cTn id="7" dur="500"/>
                                        <p:tgtEl>
                                          <p:spTgt spid="2959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5939"/>
                                        </p:tgtEl>
                                        <p:attrNameLst>
                                          <p:attrName>style.visibility</p:attrName>
                                        </p:attrNameLst>
                                      </p:cBhvr>
                                      <p:to>
                                        <p:strVal val="visible"/>
                                      </p:to>
                                    </p:set>
                                    <p:animEffect transition="in" filter="wipe(left)">
                                      <p:cBhvr>
                                        <p:cTn id="12" dur="500"/>
                                        <p:tgtEl>
                                          <p:spTgt spid="29593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5940">
                                            <p:txEl>
                                              <p:pRg st="0" end="0"/>
                                            </p:txEl>
                                          </p:spTgt>
                                        </p:tgtEl>
                                        <p:attrNameLst>
                                          <p:attrName>style.visibility</p:attrName>
                                        </p:attrNameLst>
                                      </p:cBhvr>
                                      <p:to>
                                        <p:strVal val="visible"/>
                                      </p:to>
                                    </p:set>
                                    <p:animEffect transition="in" filter="wipe(left)">
                                      <p:cBhvr>
                                        <p:cTn id="17" dur="500"/>
                                        <p:tgtEl>
                                          <p:spTgt spid="29594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5941"/>
                                        </p:tgtEl>
                                        <p:attrNameLst>
                                          <p:attrName>style.visibility</p:attrName>
                                        </p:attrNameLst>
                                      </p:cBhvr>
                                      <p:to>
                                        <p:strVal val="visible"/>
                                      </p:to>
                                    </p:set>
                                    <p:animEffect transition="in" filter="wipe(left)">
                                      <p:cBhvr>
                                        <p:cTn id="22" dur="500"/>
                                        <p:tgtEl>
                                          <p:spTgt spid="29594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5966"/>
                                        </p:tgtEl>
                                        <p:attrNameLst>
                                          <p:attrName>style.visibility</p:attrName>
                                        </p:attrNameLst>
                                      </p:cBhvr>
                                      <p:to>
                                        <p:strVal val="visible"/>
                                      </p:to>
                                    </p:set>
                                    <p:animEffect transition="in" filter="wipe(left)">
                                      <p:cBhvr>
                                        <p:cTn id="27" dur="500"/>
                                        <p:tgtEl>
                                          <p:spTgt spid="29596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95967">
                                            <p:txEl>
                                              <p:pRg st="0" end="0"/>
                                            </p:txEl>
                                          </p:spTgt>
                                        </p:tgtEl>
                                        <p:attrNameLst>
                                          <p:attrName>style.visibility</p:attrName>
                                        </p:attrNameLst>
                                      </p:cBhvr>
                                      <p:to>
                                        <p:strVal val="visible"/>
                                      </p:to>
                                    </p:set>
                                    <p:animEffect transition="in" filter="wipe(left)">
                                      <p:cBhvr>
                                        <p:cTn id="32" dur="500"/>
                                        <p:tgtEl>
                                          <p:spTgt spid="29596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95968"/>
                                        </p:tgtEl>
                                        <p:attrNameLst>
                                          <p:attrName>style.visibility</p:attrName>
                                        </p:attrNameLst>
                                      </p:cBhvr>
                                      <p:to>
                                        <p:strVal val="visible"/>
                                      </p:to>
                                    </p:set>
                                    <p:animEffect transition="in" filter="wipe(left)">
                                      <p:cBhvr>
                                        <p:cTn id="37" dur="500"/>
                                        <p:tgtEl>
                                          <p:spTgt spid="29596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95970">
                                            <p:txEl>
                                              <p:pRg st="0" end="0"/>
                                            </p:txEl>
                                          </p:spTgt>
                                        </p:tgtEl>
                                        <p:attrNameLst>
                                          <p:attrName>style.visibility</p:attrName>
                                        </p:attrNameLst>
                                      </p:cBhvr>
                                      <p:to>
                                        <p:strVal val="visible"/>
                                      </p:to>
                                    </p:set>
                                    <p:animEffect transition="in" filter="wipe(left)">
                                      <p:cBhvr>
                                        <p:cTn id="42" dur="500"/>
                                        <p:tgtEl>
                                          <p:spTgt spid="29597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3" presetClass="entr" presetSubtype="16" fill="hold" nodeType="clickEffect">
                                  <p:stCondLst>
                                    <p:cond delay="0"/>
                                  </p:stCondLst>
                                  <p:childTnLst>
                                    <p:set>
                                      <p:cBhvr>
                                        <p:cTn id="46" dur="1" fill="hold">
                                          <p:stCondLst>
                                            <p:cond delay="0"/>
                                          </p:stCondLst>
                                        </p:cTn>
                                        <p:tgtEl>
                                          <p:spTgt spid="295973"/>
                                        </p:tgtEl>
                                        <p:attrNameLst>
                                          <p:attrName>style.visibility</p:attrName>
                                        </p:attrNameLst>
                                      </p:cBhvr>
                                      <p:to>
                                        <p:strVal val="visible"/>
                                      </p:to>
                                    </p:set>
                                    <p:anim calcmode="lin" valueType="num">
                                      <p:cBhvr>
                                        <p:cTn id="47" dur="500" fill="hold"/>
                                        <p:tgtEl>
                                          <p:spTgt spid="295973"/>
                                        </p:tgtEl>
                                        <p:attrNameLst>
                                          <p:attrName>ppt_w</p:attrName>
                                        </p:attrNameLst>
                                      </p:cBhvr>
                                      <p:tavLst>
                                        <p:tav tm="0">
                                          <p:val>
                                            <p:fltVal val="0"/>
                                          </p:val>
                                        </p:tav>
                                        <p:tav tm="100000">
                                          <p:val>
                                            <p:strVal val="#ppt_w"/>
                                          </p:val>
                                        </p:tav>
                                      </p:tavLst>
                                    </p:anim>
                                    <p:anim calcmode="lin" valueType="num">
                                      <p:cBhvr>
                                        <p:cTn id="48" dur="500" fill="hold"/>
                                        <p:tgtEl>
                                          <p:spTgt spid="295973"/>
                                        </p:tgtEl>
                                        <p:attrNameLst>
                                          <p:attrName>ppt_h</p:attrName>
                                        </p:attrNameLst>
                                      </p:cBhvr>
                                      <p:tavLst>
                                        <p:tav tm="0">
                                          <p:val>
                                            <p:fltVal val="0"/>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295972"/>
                                        </p:tgtEl>
                                        <p:attrNameLst>
                                          <p:attrName>style.visibility</p:attrName>
                                        </p:attrNameLst>
                                      </p:cBhvr>
                                      <p:to>
                                        <p:strVal val="visible"/>
                                      </p:to>
                                    </p:set>
                                    <p:anim calcmode="lin" valueType="num">
                                      <p:cBhvr>
                                        <p:cTn id="53" dur="500" fill="hold"/>
                                        <p:tgtEl>
                                          <p:spTgt spid="295972"/>
                                        </p:tgtEl>
                                        <p:attrNameLst>
                                          <p:attrName>ppt_w</p:attrName>
                                        </p:attrNameLst>
                                      </p:cBhvr>
                                      <p:tavLst>
                                        <p:tav tm="0">
                                          <p:val>
                                            <p:fltVal val="0"/>
                                          </p:val>
                                        </p:tav>
                                        <p:tav tm="100000">
                                          <p:val>
                                            <p:strVal val="#ppt_w"/>
                                          </p:val>
                                        </p:tav>
                                      </p:tavLst>
                                    </p:anim>
                                    <p:anim calcmode="lin" valueType="num">
                                      <p:cBhvr>
                                        <p:cTn id="54" dur="500" fill="hold"/>
                                        <p:tgtEl>
                                          <p:spTgt spid="295972"/>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3" presetClass="entr" presetSubtype="16" fill="hold" nodeType="clickEffect">
                                  <p:stCondLst>
                                    <p:cond delay="0"/>
                                  </p:stCondLst>
                                  <p:childTnLst>
                                    <p:set>
                                      <p:cBhvr>
                                        <p:cTn id="58" dur="1" fill="hold">
                                          <p:stCondLst>
                                            <p:cond delay="0"/>
                                          </p:stCondLst>
                                        </p:cTn>
                                        <p:tgtEl>
                                          <p:spTgt spid="295971"/>
                                        </p:tgtEl>
                                        <p:attrNameLst>
                                          <p:attrName>style.visibility</p:attrName>
                                        </p:attrNameLst>
                                      </p:cBhvr>
                                      <p:to>
                                        <p:strVal val="visible"/>
                                      </p:to>
                                    </p:set>
                                    <p:anim calcmode="lin" valueType="num">
                                      <p:cBhvr>
                                        <p:cTn id="59" dur="500" fill="hold"/>
                                        <p:tgtEl>
                                          <p:spTgt spid="295971"/>
                                        </p:tgtEl>
                                        <p:attrNameLst>
                                          <p:attrName>ppt_w</p:attrName>
                                        </p:attrNameLst>
                                      </p:cBhvr>
                                      <p:tavLst>
                                        <p:tav tm="0">
                                          <p:val>
                                            <p:fltVal val="0"/>
                                          </p:val>
                                        </p:tav>
                                        <p:tav tm="100000">
                                          <p:val>
                                            <p:strVal val="#ppt_w"/>
                                          </p:val>
                                        </p:tav>
                                      </p:tavLst>
                                    </p:anim>
                                    <p:anim calcmode="lin" valueType="num">
                                      <p:cBhvr>
                                        <p:cTn id="60" dur="500" fill="hold"/>
                                        <p:tgtEl>
                                          <p:spTgt spid="295971"/>
                                        </p:tgtEl>
                                        <p:attrNameLst>
                                          <p:attrName>ppt_h</p:attrName>
                                        </p:attrNameLst>
                                      </p:cBhvr>
                                      <p:tavLst>
                                        <p:tav tm="0">
                                          <p:val>
                                            <p:fltVal val="0"/>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295969">
                                            <p:txEl>
                                              <p:pRg st="0" end="0"/>
                                            </p:txEl>
                                          </p:spTgt>
                                        </p:tgtEl>
                                        <p:attrNameLst>
                                          <p:attrName>style.visibility</p:attrName>
                                        </p:attrNameLst>
                                      </p:cBhvr>
                                      <p:to>
                                        <p:strVal val="visible"/>
                                      </p:to>
                                    </p:set>
                                    <p:animEffect transition="in" filter="wipe(left)">
                                      <p:cBhvr>
                                        <p:cTn id="65" dur="500"/>
                                        <p:tgtEl>
                                          <p:spTgt spid="2959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938" grpId="0"/>
      <p:bldP spid="295939" grpId="0"/>
      <p:bldP spid="295940" grpId="0" build="p"/>
      <p:bldP spid="295966" grpId="0"/>
      <p:bldP spid="295967" grpId="0" build="p"/>
      <p:bldP spid="295968" grpId="0"/>
      <p:bldP spid="295969" grpId="0" build="p"/>
      <p:bldP spid="295970"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文本框 296961"/>
          <p:cNvSpPr txBox="1"/>
          <p:nvPr/>
        </p:nvSpPr>
        <p:spPr>
          <a:xfrm>
            <a:off x="395536" y="116632"/>
            <a:ext cx="7526337" cy="2308324"/>
          </a:xfrm>
          <a:prstGeom prst="rect">
            <a:avLst/>
          </a:prstGeom>
          <a:noFill/>
          <a:ln w="9525">
            <a:noFill/>
          </a:ln>
        </p:spPr>
        <p:txBody>
          <a:bodyPr>
            <a:spAutoFit/>
          </a:bodyPr>
          <a:lstStyle/>
          <a:p>
            <a:pPr>
              <a:spcBef>
                <a:spcPct val="50000"/>
              </a:spcBef>
            </a:pPr>
            <a:r>
              <a:rPr lang="zh-CN" altLang="en-US" sz="2400" b="1" dirty="0">
                <a:solidFill>
                  <a:srgbClr val="FF0066"/>
                </a:solidFill>
                <a:latin typeface="Times New Roman" panose="02020603050405020304" pitchFamily="18" charset="0"/>
              </a:rPr>
              <a:t>例</a:t>
            </a:r>
            <a:r>
              <a:rPr lang="en-US" altLang="zh-CN" sz="2400" dirty="0">
                <a:solidFill>
                  <a:srgbClr val="FF0066"/>
                </a:solidFill>
                <a:latin typeface="Times New Roman" panose="02020603050405020304" pitchFamily="18" charset="0"/>
              </a:rPr>
              <a:t>:</a:t>
            </a:r>
            <a:r>
              <a:rPr lang="en-US" altLang="zh-CN" sz="2400" dirty="0">
                <a:latin typeface="Times New Roman" panose="02020603050405020304" pitchFamily="18" charset="0"/>
              </a:rPr>
              <a:t> </a:t>
            </a:r>
            <a:r>
              <a:rPr lang="zh-CN" altLang="en-US" sz="2400" b="1" dirty="0">
                <a:latin typeface="Times New Roman" panose="02020603050405020304" pitchFamily="18" charset="0"/>
              </a:rPr>
              <a:t>某三相异步电动机，型号为</a:t>
            </a:r>
            <a:r>
              <a:rPr lang="en-US" altLang="zh-CN" sz="2400" b="1" dirty="0">
                <a:latin typeface="Times New Roman" panose="02020603050405020304" pitchFamily="18" charset="0"/>
              </a:rPr>
              <a:t>Y225—M—4</a:t>
            </a:r>
            <a:r>
              <a:rPr lang="zh-CN" altLang="en-US" sz="2400" b="1" dirty="0">
                <a:latin typeface="Times New Roman" panose="02020603050405020304" pitchFamily="18" charset="0"/>
              </a:rPr>
              <a:t>，其额定数据如下：额定功率</a:t>
            </a:r>
            <a:r>
              <a:rPr lang="en-US" altLang="zh-CN" sz="2400" b="1" dirty="0">
                <a:latin typeface="Times New Roman" panose="02020603050405020304" pitchFamily="18" charset="0"/>
              </a:rPr>
              <a:t>45kW</a:t>
            </a:r>
            <a:r>
              <a:rPr lang="zh-CN" altLang="en-US" sz="2400" b="1" dirty="0">
                <a:latin typeface="Times New Roman" panose="02020603050405020304" pitchFamily="18" charset="0"/>
              </a:rPr>
              <a:t>，额定转速</a:t>
            </a:r>
            <a:r>
              <a:rPr lang="en-US" altLang="zh-CN" sz="2400" b="1" dirty="0">
                <a:latin typeface="Times New Roman" panose="02020603050405020304" pitchFamily="18" charset="0"/>
              </a:rPr>
              <a:t>1480r/min</a:t>
            </a:r>
            <a:r>
              <a:rPr lang="zh-CN" altLang="en-US" sz="2400" b="1" dirty="0">
                <a:latin typeface="Times New Roman" panose="02020603050405020304" pitchFamily="18" charset="0"/>
              </a:rPr>
              <a:t>，额定电压</a:t>
            </a:r>
            <a:r>
              <a:rPr lang="en-US" altLang="zh-CN" sz="2400" b="1" dirty="0">
                <a:latin typeface="Times New Roman" panose="02020603050405020304" pitchFamily="18" charset="0"/>
              </a:rPr>
              <a:t>380V</a:t>
            </a:r>
            <a:r>
              <a:rPr lang="zh-CN" altLang="en-US" sz="2400" b="1" dirty="0">
                <a:latin typeface="Times New Roman" panose="02020603050405020304" pitchFamily="18" charset="0"/>
              </a:rPr>
              <a:t>，效率</a:t>
            </a:r>
            <a:r>
              <a:rPr lang="en-US" altLang="zh-CN" sz="2400" b="1" dirty="0">
                <a:latin typeface="Times New Roman" panose="02020603050405020304" pitchFamily="18" charset="0"/>
              </a:rPr>
              <a:t>92.3%</a:t>
            </a:r>
            <a:r>
              <a:rPr lang="zh-CN" altLang="en-US" sz="2400" b="1" dirty="0">
                <a:latin typeface="Times New Roman" panose="02020603050405020304" pitchFamily="18" charset="0"/>
              </a:rPr>
              <a:t>，功率因数</a:t>
            </a:r>
            <a:r>
              <a:rPr lang="en-US" altLang="zh-CN" sz="2400" b="1" dirty="0">
                <a:latin typeface="Times New Roman" panose="02020603050405020304" pitchFamily="18" charset="0"/>
              </a:rPr>
              <a:t>0.88</a:t>
            </a:r>
            <a:r>
              <a:rPr lang="zh-CN" altLang="en-US" sz="2400" b="1" dirty="0">
                <a:latin typeface="Times New Roman" panose="02020603050405020304" pitchFamily="18" charset="0"/>
              </a:rPr>
              <a:t>，</a:t>
            </a:r>
            <a:r>
              <a:rPr lang="en-US" altLang="zh-CN" sz="2400" b="1" i="1" dirty="0" err="1">
                <a:latin typeface="Times New Roman" panose="02020603050405020304" pitchFamily="18" charset="0"/>
              </a:rPr>
              <a:t>I</a:t>
            </a:r>
            <a:r>
              <a:rPr lang="en-US" altLang="zh-CN" sz="2400" b="1" dirty="0" err="1">
                <a:latin typeface="Times New Roman" panose="02020603050405020304" pitchFamily="18" charset="0"/>
              </a:rPr>
              <a:t>st</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I</a:t>
            </a:r>
            <a:r>
              <a:rPr lang="en-US" altLang="zh-CN" sz="2400" b="1" dirty="0">
                <a:latin typeface="Times New Roman" panose="02020603050405020304" pitchFamily="18" charset="0"/>
              </a:rPr>
              <a:t>N=7.0</a:t>
            </a:r>
            <a:r>
              <a:rPr lang="zh-CN" altLang="en-US" sz="2400" b="1" dirty="0">
                <a:latin typeface="Times New Roman" panose="02020603050405020304" pitchFamily="18" charset="0"/>
              </a:rPr>
              <a:t>，起动系数</a:t>
            </a:r>
            <a:r>
              <a:rPr lang="en-US" altLang="zh-CN" sz="2400" b="1" i="1" dirty="0" err="1">
                <a:latin typeface="Times New Roman" panose="02020603050405020304" pitchFamily="18" charset="0"/>
              </a:rPr>
              <a:t>K</a:t>
            </a:r>
            <a:r>
              <a:rPr lang="en-US" altLang="zh-CN" sz="2400" b="1" dirty="0" err="1">
                <a:latin typeface="Times New Roman" panose="02020603050405020304" pitchFamily="18" charset="0"/>
              </a:rPr>
              <a:t>st</a:t>
            </a:r>
            <a:r>
              <a:rPr lang="en-US" altLang="zh-CN" sz="2400" b="1" dirty="0">
                <a:latin typeface="Times New Roman" panose="02020603050405020304" pitchFamily="18" charset="0"/>
              </a:rPr>
              <a:t>=2.2</a:t>
            </a:r>
            <a:r>
              <a:rPr lang="zh-CN" altLang="en-US" sz="2400" b="1" dirty="0">
                <a:latin typeface="Times New Roman" panose="02020603050405020304" pitchFamily="18" charset="0"/>
              </a:rPr>
              <a:t>，过载系数，试求：</a:t>
            </a:r>
            <a:r>
              <a:rPr lang="en-US" altLang="zh-CN" sz="2400" b="1" dirty="0">
                <a:latin typeface="Times New Roman" panose="02020603050405020304" pitchFamily="18" charset="0"/>
              </a:rPr>
              <a:t>(1)</a:t>
            </a:r>
            <a:r>
              <a:rPr lang="zh-CN" altLang="en-US" sz="2400" b="1" dirty="0">
                <a:latin typeface="Times New Roman" panose="02020603050405020304" pitchFamily="18" charset="0"/>
              </a:rPr>
              <a:t>额定电流</a:t>
            </a:r>
            <a:r>
              <a:rPr lang="en-US" altLang="zh-CN" sz="2400" b="1" i="1" dirty="0">
                <a:latin typeface="Times New Roman" panose="02020603050405020304" pitchFamily="18" charset="0"/>
              </a:rPr>
              <a:t>I</a:t>
            </a:r>
            <a:r>
              <a:rPr lang="en-US" altLang="zh-CN" sz="2400" b="1" dirty="0">
                <a:latin typeface="Times New Roman" panose="02020603050405020304" pitchFamily="18" charset="0"/>
              </a:rPr>
              <a:t>N</a:t>
            </a:r>
            <a:r>
              <a:rPr lang="zh-CN" altLang="en-US" sz="2400" b="1" dirty="0">
                <a:latin typeface="Times New Roman" panose="02020603050405020304" pitchFamily="18" charset="0"/>
              </a:rPr>
              <a:t>和起动电流</a:t>
            </a:r>
            <a:r>
              <a:rPr lang="en-US" altLang="zh-CN" sz="2400" b="1" i="1" dirty="0" err="1">
                <a:latin typeface="Times New Roman" panose="02020603050405020304" pitchFamily="18" charset="0"/>
              </a:rPr>
              <a:t>I</a:t>
            </a:r>
            <a:r>
              <a:rPr lang="en-US" altLang="zh-CN" sz="2400" b="1" dirty="0" err="1">
                <a:latin typeface="Times New Roman" panose="02020603050405020304" pitchFamily="18" charset="0"/>
              </a:rPr>
              <a:t>st</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(2)</a:t>
            </a:r>
            <a:r>
              <a:rPr lang="zh-CN" altLang="en-US" sz="2400" b="1" dirty="0">
                <a:latin typeface="Times New Roman" panose="02020603050405020304" pitchFamily="18" charset="0"/>
              </a:rPr>
              <a:t>额定转差率</a:t>
            </a:r>
            <a:r>
              <a:rPr lang="en-US" altLang="zh-CN" sz="2400" b="1" i="1" dirty="0">
                <a:latin typeface="Times New Roman" panose="02020603050405020304" pitchFamily="18" charset="0"/>
              </a:rPr>
              <a:t>S</a:t>
            </a:r>
            <a:r>
              <a:rPr lang="en-US" altLang="zh-CN" sz="2400" b="1" dirty="0">
                <a:latin typeface="Times New Roman" panose="02020603050405020304" pitchFamily="18" charset="0"/>
              </a:rPr>
              <a:t>N</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(3)</a:t>
            </a:r>
            <a:r>
              <a:rPr lang="zh-CN" altLang="en-US" sz="2400" b="1" dirty="0">
                <a:latin typeface="Times New Roman" panose="02020603050405020304" pitchFamily="18" charset="0"/>
              </a:rPr>
              <a:t>额定转矩</a:t>
            </a:r>
            <a:r>
              <a:rPr lang="en-US" altLang="zh-CN" sz="2400" b="1" i="1" dirty="0">
                <a:latin typeface="Times New Roman" panose="02020603050405020304" pitchFamily="18" charset="0"/>
              </a:rPr>
              <a:t>T</a:t>
            </a:r>
            <a:r>
              <a:rPr lang="en-US" altLang="zh-CN" sz="2400" b="1" dirty="0">
                <a:latin typeface="Times New Roman" panose="02020603050405020304" pitchFamily="18" charset="0"/>
              </a:rPr>
              <a:t>N</a:t>
            </a:r>
            <a:r>
              <a:rPr lang="zh-CN" altLang="en-US" sz="2400" b="1" dirty="0">
                <a:latin typeface="Times New Roman" panose="02020603050405020304" pitchFamily="18" charset="0"/>
              </a:rPr>
              <a:t>、最大转矩</a:t>
            </a:r>
            <a:r>
              <a:rPr lang="en-US" altLang="zh-CN" sz="2400" b="1" i="1" dirty="0" err="1">
                <a:latin typeface="Times New Roman" panose="02020603050405020304" pitchFamily="18" charset="0"/>
              </a:rPr>
              <a:t>T</a:t>
            </a:r>
            <a:r>
              <a:rPr lang="en-US" altLang="zh-CN" sz="2400" b="1" dirty="0" err="1">
                <a:latin typeface="Times New Roman" panose="02020603050405020304" pitchFamily="18" charset="0"/>
              </a:rPr>
              <a:t>max</a:t>
            </a:r>
            <a:r>
              <a:rPr lang="zh-CN" altLang="en-US" sz="2400" b="1" dirty="0">
                <a:latin typeface="Times New Roman" panose="02020603050405020304" pitchFamily="18" charset="0"/>
              </a:rPr>
              <a:t>、起动转矩</a:t>
            </a:r>
            <a:r>
              <a:rPr lang="en-US" altLang="zh-CN" sz="2400" b="1" i="1" dirty="0" err="1">
                <a:latin typeface="Times New Roman" panose="02020603050405020304" pitchFamily="18" charset="0"/>
              </a:rPr>
              <a:t>T</a:t>
            </a:r>
            <a:r>
              <a:rPr lang="en-US" altLang="zh-CN" sz="2400" b="1" dirty="0" err="1">
                <a:latin typeface="Times New Roman" panose="02020603050405020304" pitchFamily="18" charset="0"/>
              </a:rPr>
              <a:t>st</a:t>
            </a:r>
            <a:r>
              <a:rPr lang="zh-CN" altLang="en-US" sz="2400" b="1" dirty="0">
                <a:latin typeface="Times New Roman" panose="02020603050405020304" pitchFamily="18" charset="0"/>
              </a:rPr>
              <a:t>。</a:t>
            </a:r>
          </a:p>
        </p:txBody>
      </p:sp>
      <p:sp>
        <p:nvSpPr>
          <p:cNvPr id="296963" name="文本框 296962"/>
          <p:cNvSpPr txBox="1"/>
          <p:nvPr/>
        </p:nvSpPr>
        <p:spPr>
          <a:xfrm>
            <a:off x="539552" y="2597044"/>
            <a:ext cx="7037833" cy="830997"/>
          </a:xfrm>
          <a:prstGeom prst="rect">
            <a:avLst/>
          </a:prstGeom>
          <a:noFill/>
          <a:ln w="9525">
            <a:noFill/>
          </a:ln>
        </p:spPr>
        <p:txBody>
          <a:bodyPr wrap="square">
            <a:spAutoFit/>
          </a:bodyPr>
          <a:lstStyle/>
          <a:p>
            <a:pPr>
              <a:spcBef>
                <a:spcPct val="50000"/>
              </a:spcBef>
            </a:pPr>
            <a:r>
              <a:rPr lang="zh-CN" altLang="en-US" sz="2400" b="1" dirty="0">
                <a:solidFill>
                  <a:srgbClr val="FF0066"/>
                </a:solidFill>
                <a:latin typeface="Times New Roman" panose="02020603050405020304" pitchFamily="18" charset="0"/>
              </a:rPr>
              <a:t>解：</a:t>
            </a:r>
            <a:r>
              <a:rPr lang="en-US" altLang="zh-CN" sz="2400" b="1" dirty="0">
                <a:latin typeface="Times New Roman" panose="02020603050405020304" pitchFamily="18" charset="0"/>
              </a:rPr>
              <a:t>(1)  4~100kW</a:t>
            </a:r>
            <a:r>
              <a:rPr lang="zh-CN" altLang="en-US" sz="2400" b="1" dirty="0">
                <a:latin typeface="Times New Roman" panose="02020603050405020304" pitchFamily="18" charset="0"/>
              </a:rPr>
              <a:t>的电动机通常采用</a:t>
            </a:r>
            <a:r>
              <a:rPr lang="en-US" altLang="zh-CN" sz="2400" b="1" dirty="0">
                <a:latin typeface="Times New Roman" panose="02020603050405020304" pitchFamily="18" charset="0"/>
              </a:rPr>
              <a:t>380V/△(</a:t>
            </a:r>
            <a:r>
              <a:rPr lang="zh-CN" altLang="en-US" sz="2400" b="1" dirty="0">
                <a:latin typeface="Times New Roman" panose="02020603050405020304" pitchFamily="18" charset="0"/>
              </a:rPr>
              <a:t>三角形连接</a:t>
            </a:r>
            <a:r>
              <a:rPr lang="en-US" altLang="zh-CN" sz="2400" b="1" dirty="0">
                <a:latin typeface="Times New Roman" panose="02020603050405020304" pitchFamily="18" charset="0"/>
              </a:rPr>
              <a:t>)</a:t>
            </a:r>
            <a:r>
              <a:rPr lang="zh-CN" altLang="en-US" sz="2400" b="1" dirty="0">
                <a:latin typeface="Times New Roman" panose="02020603050405020304" pitchFamily="18" charset="0"/>
              </a:rPr>
              <a:t>，因此有</a:t>
            </a:r>
          </a:p>
        </p:txBody>
      </p:sp>
      <p:sp>
        <p:nvSpPr>
          <p:cNvPr id="296964" name="矩形 296963"/>
          <p:cNvSpPr/>
          <p:nvPr/>
        </p:nvSpPr>
        <p:spPr>
          <a:xfrm>
            <a:off x="0" y="3195638"/>
            <a:ext cx="9144000" cy="0"/>
          </a:xfrm>
          <a:prstGeom prst="rect">
            <a:avLst/>
          </a:prstGeom>
          <a:noFill/>
          <a:ln w="9525">
            <a:noFill/>
          </a:ln>
        </p:spPr>
        <p:txBody>
          <a:bodyPr/>
          <a:lstStyle/>
          <a:p>
            <a:endParaRPr lang="zh-CN" altLang="en-US"/>
          </a:p>
        </p:txBody>
      </p:sp>
      <p:graphicFrame>
        <p:nvGraphicFramePr>
          <p:cNvPr id="296965" name="对象 296964"/>
          <p:cNvGraphicFramePr/>
          <p:nvPr/>
        </p:nvGraphicFramePr>
        <p:xfrm>
          <a:off x="1490663" y="3870325"/>
          <a:ext cx="5967412" cy="819150"/>
        </p:xfrm>
        <a:graphic>
          <a:graphicData uri="http://schemas.openxmlformats.org/presentationml/2006/ole">
            <mc:AlternateContent xmlns:mc="http://schemas.openxmlformats.org/markup-compatibility/2006">
              <mc:Choice xmlns:v="urn:schemas-microsoft-com:vml" Requires="v">
                <p:oleObj spid="_x0000_s27670" r:id="rId3" imgW="3403600" imgH="469900" progId="Equation.3">
                  <p:embed/>
                </p:oleObj>
              </mc:Choice>
              <mc:Fallback>
                <p:oleObj r:id="rId3" imgW="3403600" imgH="469900" progId="Equation.3">
                  <p:embed/>
                  <p:pic>
                    <p:nvPicPr>
                      <p:cNvPr id="0" name=""/>
                      <p:cNvPicPr/>
                      <p:nvPr/>
                    </p:nvPicPr>
                    <p:blipFill>
                      <a:blip r:embed="rId4"/>
                      <a:stretch>
                        <a:fillRect/>
                      </a:stretch>
                    </p:blipFill>
                    <p:spPr>
                      <a:xfrm>
                        <a:off x="1490663" y="3870325"/>
                        <a:ext cx="5967412" cy="819150"/>
                      </a:xfrm>
                      <a:prstGeom prst="rect">
                        <a:avLst/>
                      </a:prstGeom>
                      <a:noFill/>
                      <a:ln w="38100">
                        <a:noFill/>
                        <a:miter/>
                      </a:ln>
                    </p:spPr>
                  </p:pic>
                </p:oleObj>
              </mc:Fallback>
            </mc:AlternateContent>
          </a:graphicData>
        </a:graphic>
      </p:graphicFrame>
      <p:sp>
        <p:nvSpPr>
          <p:cNvPr id="296966" name="矩形 296965"/>
          <p:cNvSpPr/>
          <p:nvPr/>
        </p:nvSpPr>
        <p:spPr>
          <a:xfrm>
            <a:off x="0" y="3214688"/>
            <a:ext cx="9144000" cy="0"/>
          </a:xfrm>
          <a:prstGeom prst="rect">
            <a:avLst/>
          </a:prstGeom>
          <a:noFill/>
          <a:ln w="9525">
            <a:noFill/>
          </a:ln>
        </p:spPr>
        <p:txBody>
          <a:bodyPr/>
          <a:lstStyle/>
          <a:p>
            <a:endParaRPr lang="zh-CN" altLang="en-US"/>
          </a:p>
        </p:txBody>
      </p:sp>
      <p:graphicFrame>
        <p:nvGraphicFramePr>
          <p:cNvPr id="296967" name="对象 296966"/>
          <p:cNvGraphicFramePr/>
          <p:nvPr/>
        </p:nvGraphicFramePr>
        <p:xfrm>
          <a:off x="2054225" y="5057775"/>
          <a:ext cx="3838575" cy="863600"/>
        </p:xfrm>
        <a:graphic>
          <a:graphicData uri="http://schemas.openxmlformats.org/presentationml/2006/ole">
            <mc:AlternateContent xmlns:mc="http://schemas.openxmlformats.org/markup-compatibility/2006">
              <mc:Choice xmlns:v="urn:schemas-microsoft-com:vml" Requires="v">
                <p:oleObj spid="_x0000_s27671" r:id="rId5" imgW="1905000" imgH="431800" progId="Equation.DSMT4">
                  <p:embed/>
                </p:oleObj>
              </mc:Choice>
              <mc:Fallback>
                <p:oleObj r:id="rId5" imgW="1905000" imgH="431800" progId="Equation.DSMT4">
                  <p:embed/>
                  <p:pic>
                    <p:nvPicPr>
                      <p:cNvPr id="0" name=""/>
                      <p:cNvPicPr/>
                      <p:nvPr/>
                    </p:nvPicPr>
                    <p:blipFill>
                      <a:blip r:embed="rId6"/>
                      <a:stretch>
                        <a:fillRect/>
                      </a:stretch>
                    </p:blipFill>
                    <p:spPr>
                      <a:xfrm>
                        <a:off x="2054225" y="5057775"/>
                        <a:ext cx="3838575" cy="863600"/>
                      </a:xfrm>
                      <a:prstGeom prst="rect">
                        <a:avLst/>
                      </a:prstGeom>
                      <a:noFill/>
                      <a:ln w="38100">
                        <a:noFill/>
                        <a:miter/>
                      </a:ln>
                    </p:spPr>
                  </p:pic>
                </p:oleObj>
              </mc:Fallback>
            </mc:AlternateContent>
          </a:graphicData>
        </a:graphic>
      </p:graphicFrame>
      <p:sp>
        <p:nvSpPr>
          <p:cNvPr id="8"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0542972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文本框 297985"/>
          <p:cNvSpPr txBox="1"/>
          <p:nvPr/>
        </p:nvSpPr>
        <p:spPr>
          <a:xfrm>
            <a:off x="423862" y="1336675"/>
            <a:ext cx="7875588" cy="830997"/>
          </a:xfrm>
          <a:prstGeom prst="rect">
            <a:avLst/>
          </a:prstGeom>
          <a:noFill/>
          <a:ln w="9525">
            <a:noFill/>
          </a:ln>
        </p:spPr>
        <p:txBody>
          <a:bodyPr wrap="square">
            <a:spAutoFit/>
          </a:bodyPr>
          <a:lstStyle/>
          <a:p>
            <a:r>
              <a:rPr lang="en-US" altLang="zh-CN" sz="2400" b="1" dirty="0">
                <a:latin typeface="Times New Roman" panose="02020603050405020304" pitchFamily="18" charset="0"/>
              </a:rPr>
              <a:t>(2)</a:t>
            </a:r>
            <a:r>
              <a:rPr lang="zh-CN" altLang="en-US" sz="2400" b="1" dirty="0">
                <a:latin typeface="Times New Roman" panose="02020603050405020304" pitchFamily="18" charset="0"/>
              </a:rPr>
              <a:t>由</a:t>
            </a:r>
            <a:r>
              <a:rPr lang="en-US" altLang="zh-CN" sz="2400" b="1" i="1" dirty="0" err="1">
                <a:latin typeface="Times New Roman" panose="02020603050405020304" pitchFamily="18" charset="0"/>
              </a:rPr>
              <a:t>n</a:t>
            </a:r>
            <a:r>
              <a:rPr lang="en-US" altLang="zh-CN" sz="1400" b="1" dirty="0" err="1">
                <a:latin typeface="Times New Roman" panose="02020603050405020304" pitchFamily="18" charset="0"/>
              </a:rPr>
              <a:t>N</a:t>
            </a:r>
            <a:r>
              <a:rPr lang="en-US" altLang="zh-CN" sz="2400" b="1" dirty="0">
                <a:latin typeface="Times New Roman" panose="02020603050405020304" pitchFamily="18" charset="0"/>
              </a:rPr>
              <a:t>=1480r/min</a:t>
            </a:r>
            <a:r>
              <a:rPr lang="zh-CN" altLang="en-US" sz="2400" b="1" dirty="0">
                <a:latin typeface="Times New Roman" panose="02020603050405020304" pitchFamily="18" charset="0"/>
              </a:rPr>
              <a:t>可知，该电动机是四极的，即</a:t>
            </a:r>
            <a:r>
              <a:rPr lang="en-US" altLang="zh-CN" sz="2400" b="1" dirty="0">
                <a:latin typeface="Times New Roman" panose="02020603050405020304" pitchFamily="18" charset="0"/>
              </a:rPr>
              <a:t>p=2</a:t>
            </a:r>
            <a:r>
              <a:rPr lang="zh-CN" altLang="en-US" sz="2400" b="1" dirty="0">
                <a:latin typeface="Times New Roman" panose="02020603050405020304" pitchFamily="18" charset="0"/>
              </a:rPr>
              <a:t>，</a:t>
            </a:r>
            <a:r>
              <a:rPr lang="en-US" altLang="zh-CN" sz="2400" b="1" i="1" dirty="0" smtClean="0">
                <a:latin typeface="Times New Roman" panose="02020603050405020304" pitchFamily="18" charset="0"/>
              </a:rPr>
              <a:t>n</a:t>
            </a:r>
            <a:r>
              <a:rPr lang="en-US" altLang="zh-CN" sz="1400" b="1" dirty="0" smtClean="0">
                <a:latin typeface="Times New Roman" panose="02020603050405020304" pitchFamily="18" charset="0"/>
              </a:rPr>
              <a:t>0</a:t>
            </a:r>
            <a:r>
              <a:rPr lang="en-US" altLang="zh-CN" sz="2400" b="1" dirty="0" smtClean="0">
                <a:latin typeface="Times New Roman" panose="02020603050405020304" pitchFamily="18" charset="0"/>
              </a:rPr>
              <a:t>=1500r/min</a:t>
            </a:r>
            <a:r>
              <a:rPr lang="zh-CN" altLang="en-US" sz="2400" b="1" dirty="0" smtClean="0">
                <a:latin typeface="Times New Roman" panose="02020603050405020304" pitchFamily="18" charset="0"/>
              </a:rPr>
              <a:t>，所以 </a:t>
            </a:r>
            <a:endParaRPr lang="zh-CN" altLang="en-US" sz="2400" b="1" dirty="0">
              <a:latin typeface="Times New Roman" panose="02020603050405020304" pitchFamily="18" charset="0"/>
            </a:endParaRPr>
          </a:p>
        </p:txBody>
      </p:sp>
      <p:sp>
        <p:nvSpPr>
          <p:cNvPr id="297987" name="矩形 297986"/>
          <p:cNvSpPr/>
          <p:nvPr/>
        </p:nvSpPr>
        <p:spPr>
          <a:xfrm>
            <a:off x="0" y="3233738"/>
            <a:ext cx="9144000" cy="0"/>
          </a:xfrm>
          <a:prstGeom prst="rect">
            <a:avLst/>
          </a:prstGeom>
          <a:noFill/>
          <a:ln w="9525">
            <a:noFill/>
          </a:ln>
        </p:spPr>
        <p:txBody>
          <a:bodyPr/>
          <a:lstStyle/>
          <a:p>
            <a:endParaRPr lang="zh-CN" altLang="en-US"/>
          </a:p>
        </p:txBody>
      </p:sp>
      <p:graphicFrame>
        <p:nvGraphicFramePr>
          <p:cNvPr id="297988" name="对象 297987"/>
          <p:cNvGraphicFramePr/>
          <p:nvPr/>
        </p:nvGraphicFramePr>
        <p:xfrm>
          <a:off x="2603500" y="2657475"/>
          <a:ext cx="4195763" cy="696913"/>
        </p:xfrm>
        <a:graphic>
          <a:graphicData uri="http://schemas.openxmlformats.org/presentationml/2006/ole">
            <mc:AlternateContent xmlns:mc="http://schemas.openxmlformats.org/markup-compatibility/2006">
              <mc:Choice xmlns:v="urn:schemas-microsoft-com:vml" Requires="v">
                <p:oleObj spid="_x0000_s28714" r:id="rId3" imgW="2349500" imgH="393700" progId="Equation.DSMT4">
                  <p:embed/>
                </p:oleObj>
              </mc:Choice>
              <mc:Fallback>
                <p:oleObj r:id="rId3" imgW="2349500" imgH="393700" progId="Equation.DSMT4">
                  <p:embed/>
                  <p:pic>
                    <p:nvPicPr>
                      <p:cNvPr id="0" name=""/>
                      <p:cNvPicPr/>
                      <p:nvPr/>
                    </p:nvPicPr>
                    <p:blipFill>
                      <a:blip r:embed="rId4"/>
                      <a:stretch>
                        <a:fillRect/>
                      </a:stretch>
                    </p:blipFill>
                    <p:spPr>
                      <a:xfrm>
                        <a:off x="2603500" y="2657475"/>
                        <a:ext cx="4195763" cy="696913"/>
                      </a:xfrm>
                      <a:prstGeom prst="rect">
                        <a:avLst/>
                      </a:prstGeom>
                      <a:noFill/>
                      <a:ln w="38100">
                        <a:noFill/>
                        <a:miter/>
                      </a:ln>
                    </p:spPr>
                  </p:pic>
                </p:oleObj>
              </mc:Fallback>
            </mc:AlternateContent>
          </a:graphicData>
        </a:graphic>
      </p:graphicFrame>
      <p:sp>
        <p:nvSpPr>
          <p:cNvPr id="297989" name="矩形 297988"/>
          <p:cNvSpPr/>
          <p:nvPr/>
        </p:nvSpPr>
        <p:spPr>
          <a:xfrm>
            <a:off x="0" y="3111500"/>
            <a:ext cx="9144000" cy="0"/>
          </a:xfrm>
          <a:prstGeom prst="rect">
            <a:avLst/>
          </a:prstGeom>
          <a:noFill/>
          <a:ln w="9525">
            <a:noFill/>
          </a:ln>
        </p:spPr>
        <p:txBody>
          <a:bodyPr/>
          <a:lstStyle/>
          <a:p>
            <a:endParaRPr lang="zh-CN" altLang="en-US"/>
          </a:p>
        </p:txBody>
      </p:sp>
      <p:graphicFrame>
        <p:nvGraphicFramePr>
          <p:cNvPr id="297990" name="对象 297989"/>
          <p:cNvGraphicFramePr/>
          <p:nvPr/>
        </p:nvGraphicFramePr>
        <p:xfrm>
          <a:off x="2433638" y="3843338"/>
          <a:ext cx="4213225" cy="644525"/>
        </p:xfrm>
        <a:graphic>
          <a:graphicData uri="http://schemas.openxmlformats.org/presentationml/2006/ole">
            <mc:AlternateContent xmlns:mc="http://schemas.openxmlformats.org/markup-compatibility/2006">
              <mc:Choice xmlns:v="urn:schemas-microsoft-com:vml" Requires="v">
                <p:oleObj spid="_x0000_s28715" r:id="rId5" imgW="2552700" imgH="393700" progId="Equation.DSMT4">
                  <p:embed/>
                </p:oleObj>
              </mc:Choice>
              <mc:Fallback>
                <p:oleObj r:id="rId5" imgW="2552700" imgH="393700" progId="Equation.DSMT4">
                  <p:embed/>
                  <p:pic>
                    <p:nvPicPr>
                      <p:cNvPr id="0" name=""/>
                      <p:cNvPicPr/>
                      <p:nvPr/>
                    </p:nvPicPr>
                    <p:blipFill>
                      <a:blip r:embed="rId6"/>
                      <a:stretch>
                        <a:fillRect/>
                      </a:stretch>
                    </p:blipFill>
                    <p:spPr>
                      <a:xfrm>
                        <a:off x="2433638" y="3843338"/>
                        <a:ext cx="4213225" cy="644525"/>
                      </a:xfrm>
                      <a:prstGeom prst="rect">
                        <a:avLst/>
                      </a:prstGeom>
                      <a:noFill/>
                      <a:ln w="38100">
                        <a:noFill/>
                        <a:miter/>
                      </a:ln>
                    </p:spPr>
                  </p:pic>
                </p:oleObj>
              </mc:Fallback>
            </mc:AlternateContent>
          </a:graphicData>
        </a:graphic>
      </p:graphicFrame>
      <p:sp>
        <p:nvSpPr>
          <p:cNvPr id="297991" name="矩形 297990"/>
          <p:cNvSpPr/>
          <p:nvPr/>
        </p:nvSpPr>
        <p:spPr>
          <a:xfrm>
            <a:off x="0" y="3502025"/>
            <a:ext cx="847725" cy="244475"/>
          </a:xfrm>
          <a:prstGeom prst="rect">
            <a:avLst/>
          </a:prstGeom>
          <a:noFill/>
          <a:ln w="9525">
            <a:noFill/>
          </a:ln>
        </p:spPr>
        <p:txBody>
          <a:bodyPr wrap="none" anchor="ctr" anchorCtr="0">
            <a:spAutoFit/>
          </a:bodyPr>
          <a:lstStyle/>
          <a:p>
            <a:r>
              <a:rPr lang="zh-CN" altLang="en-US" sz="1000" dirty="0">
                <a:latin typeface="Times New Roman" panose="02020603050405020304" pitchFamily="18" charset="0"/>
              </a:rPr>
              <a:t>  </a:t>
            </a:r>
            <a:endParaRPr lang="zh-CN" altLang="en-US" dirty="0">
              <a:latin typeface="Times New Roman" panose="02020603050405020304" pitchFamily="18" charset="0"/>
            </a:endParaRPr>
          </a:p>
        </p:txBody>
      </p:sp>
      <p:sp>
        <p:nvSpPr>
          <p:cNvPr id="297992" name="矩形 297991"/>
          <p:cNvSpPr/>
          <p:nvPr/>
        </p:nvSpPr>
        <p:spPr>
          <a:xfrm>
            <a:off x="0" y="3314700"/>
            <a:ext cx="9144000" cy="0"/>
          </a:xfrm>
          <a:prstGeom prst="rect">
            <a:avLst/>
          </a:prstGeom>
          <a:noFill/>
          <a:ln w="9525">
            <a:noFill/>
          </a:ln>
        </p:spPr>
        <p:txBody>
          <a:bodyPr/>
          <a:lstStyle/>
          <a:p>
            <a:endParaRPr lang="zh-CN" altLang="en-US"/>
          </a:p>
        </p:txBody>
      </p:sp>
      <p:graphicFrame>
        <p:nvGraphicFramePr>
          <p:cNvPr id="297993" name="对象 297992"/>
          <p:cNvGraphicFramePr/>
          <p:nvPr/>
        </p:nvGraphicFramePr>
        <p:xfrm>
          <a:off x="2616200" y="4764088"/>
          <a:ext cx="4560888" cy="449262"/>
        </p:xfrm>
        <a:graphic>
          <a:graphicData uri="http://schemas.openxmlformats.org/presentationml/2006/ole">
            <mc:AlternateContent xmlns:mc="http://schemas.openxmlformats.org/markup-compatibility/2006">
              <mc:Choice xmlns:v="urn:schemas-microsoft-com:vml" Requires="v">
                <p:oleObj spid="_x0000_s28716" r:id="rId7" imgW="2324100" imgH="228600" progId="Equation.3">
                  <p:embed/>
                </p:oleObj>
              </mc:Choice>
              <mc:Fallback>
                <p:oleObj r:id="rId7" imgW="2324100" imgH="228600" progId="Equation.3">
                  <p:embed/>
                  <p:pic>
                    <p:nvPicPr>
                      <p:cNvPr id="0" name=""/>
                      <p:cNvPicPr/>
                      <p:nvPr/>
                    </p:nvPicPr>
                    <p:blipFill>
                      <a:blip r:embed="rId8"/>
                      <a:stretch>
                        <a:fillRect/>
                      </a:stretch>
                    </p:blipFill>
                    <p:spPr>
                      <a:xfrm>
                        <a:off x="2616200" y="4764088"/>
                        <a:ext cx="4560888" cy="449262"/>
                      </a:xfrm>
                      <a:prstGeom prst="rect">
                        <a:avLst/>
                      </a:prstGeom>
                      <a:noFill/>
                      <a:ln w="38100">
                        <a:noFill/>
                        <a:miter/>
                      </a:ln>
                    </p:spPr>
                  </p:pic>
                </p:oleObj>
              </mc:Fallback>
            </mc:AlternateContent>
          </a:graphicData>
        </a:graphic>
      </p:graphicFrame>
      <p:sp>
        <p:nvSpPr>
          <p:cNvPr id="297994" name="矩形 297993"/>
          <p:cNvSpPr/>
          <p:nvPr/>
        </p:nvSpPr>
        <p:spPr>
          <a:xfrm>
            <a:off x="0" y="3314700"/>
            <a:ext cx="9144000" cy="0"/>
          </a:xfrm>
          <a:prstGeom prst="rect">
            <a:avLst/>
          </a:prstGeom>
          <a:noFill/>
          <a:ln w="9525">
            <a:noFill/>
          </a:ln>
        </p:spPr>
        <p:txBody>
          <a:bodyPr/>
          <a:lstStyle/>
          <a:p>
            <a:endParaRPr lang="zh-CN" altLang="en-US"/>
          </a:p>
        </p:txBody>
      </p:sp>
      <p:graphicFrame>
        <p:nvGraphicFramePr>
          <p:cNvPr id="297995" name="对象 297994"/>
          <p:cNvGraphicFramePr/>
          <p:nvPr/>
        </p:nvGraphicFramePr>
        <p:xfrm>
          <a:off x="2236788" y="5551488"/>
          <a:ext cx="4865687" cy="488950"/>
        </p:xfrm>
        <a:graphic>
          <a:graphicData uri="http://schemas.openxmlformats.org/presentationml/2006/ole">
            <mc:AlternateContent xmlns:mc="http://schemas.openxmlformats.org/markup-compatibility/2006">
              <mc:Choice xmlns:v="urn:schemas-microsoft-com:vml" Requires="v">
                <p:oleObj spid="_x0000_s28717" r:id="rId9" imgW="2273300" imgH="228600" progId="Equation.3">
                  <p:embed/>
                </p:oleObj>
              </mc:Choice>
              <mc:Fallback>
                <p:oleObj r:id="rId9" imgW="2273300" imgH="228600" progId="Equation.3">
                  <p:embed/>
                  <p:pic>
                    <p:nvPicPr>
                      <p:cNvPr id="0" name=""/>
                      <p:cNvPicPr/>
                      <p:nvPr/>
                    </p:nvPicPr>
                    <p:blipFill>
                      <a:blip r:embed="rId10"/>
                      <a:stretch>
                        <a:fillRect/>
                      </a:stretch>
                    </p:blipFill>
                    <p:spPr>
                      <a:xfrm>
                        <a:off x="2236788" y="5551488"/>
                        <a:ext cx="4865687" cy="488950"/>
                      </a:xfrm>
                      <a:prstGeom prst="rect">
                        <a:avLst/>
                      </a:prstGeom>
                      <a:noFill/>
                      <a:ln w="38100">
                        <a:noFill/>
                        <a:miter/>
                      </a:ln>
                    </p:spPr>
                  </p:pic>
                </p:oleObj>
              </mc:Fallback>
            </mc:AlternateContent>
          </a:graphicData>
        </a:graphic>
      </p:graphicFrame>
      <p:sp>
        <p:nvSpPr>
          <p:cNvPr id="12"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6691763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矩形 299009">
            <a:hlinkClick r:id="rId2"/>
          </p:cNvPr>
          <p:cNvSpPr/>
          <p:nvPr/>
        </p:nvSpPr>
        <p:spPr>
          <a:xfrm>
            <a:off x="323528" y="1899791"/>
            <a:ext cx="4084886" cy="584775"/>
          </a:xfrm>
          <a:prstGeom prst="rect">
            <a:avLst/>
          </a:prstGeom>
          <a:noFill/>
          <a:ln w="9525">
            <a:noFill/>
          </a:ln>
        </p:spPr>
        <p:txBody>
          <a:bodyPr wrap="square">
            <a:spAutoFit/>
          </a:bodyPr>
          <a:lstStyle/>
          <a:p>
            <a:r>
              <a:rPr lang="en-US" altLang="zh-CN" sz="3200" b="1" dirty="0" smtClean="0">
                <a:solidFill>
                  <a:srgbClr val="0033CC"/>
                </a:solidFill>
                <a:effectLst>
                  <a:outerShdw blurRad="38100" dist="38100" dir="2700000">
                    <a:srgbClr val="C0C0C0"/>
                  </a:outerShdw>
                </a:effectLst>
                <a:latin typeface="Times New Roman" panose="02020603050405020304" pitchFamily="18" charset="0"/>
              </a:rPr>
              <a:t>6.5.1   </a:t>
            </a:r>
            <a:r>
              <a:rPr lang="zh-CN" altLang="en-US" sz="3200" b="1" dirty="0">
                <a:solidFill>
                  <a:srgbClr val="0033CC"/>
                </a:solidFill>
                <a:effectLst>
                  <a:outerShdw blurRad="38100" dist="38100" dir="2700000">
                    <a:srgbClr val="C0C0C0"/>
                  </a:outerShdw>
                </a:effectLst>
                <a:latin typeface="Times New Roman" panose="02020603050405020304" pitchFamily="18" charset="0"/>
              </a:rPr>
              <a:t>常用控制电器</a:t>
            </a:r>
          </a:p>
        </p:txBody>
      </p:sp>
      <p:sp>
        <p:nvSpPr>
          <p:cNvPr id="299011" name="矩形 299010">
            <a:hlinkClick r:id="rId3"/>
          </p:cNvPr>
          <p:cNvSpPr/>
          <p:nvPr/>
        </p:nvSpPr>
        <p:spPr>
          <a:xfrm>
            <a:off x="288218" y="2643882"/>
            <a:ext cx="4391794" cy="1077218"/>
          </a:xfrm>
          <a:prstGeom prst="rect">
            <a:avLst/>
          </a:prstGeom>
          <a:noFill/>
          <a:ln w="9525">
            <a:noFill/>
          </a:ln>
        </p:spPr>
        <p:txBody>
          <a:bodyPr wrap="square">
            <a:spAutoFit/>
          </a:bodyPr>
          <a:lstStyle/>
          <a:p>
            <a:r>
              <a:rPr lang="en-US" altLang="zh-CN" sz="3200" b="1" dirty="0" smtClean="0">
                <a:solidFill>
                  <a:srgbClr val="0033CC"/>
                </a:solidFill>
                <a:effectLst>
                  <a:outerShdw blurRad="38100" dist="38100" dir="2700000">
                    <a:srgbClr val="C0C0C0"/>
                  </a:outerShdw>
                </a:effectLst>
                <a:latin typeface="Times New Roman" panose="02020603050405020304" pitchFamily="18" charset="0"/>
              </a:rPr>
              <a:t>6.5.2   </a:t>
            </a:r>
            <a:r>
              <a:rPr lang="zh-CN" altLang="en-US" sz="3200" b="1" dirty="0">
                <a:solidFill>
                  <a:srgbClr val="0033CC"/>
                </a:solidFill>
                <a:effectLst>
                  <a:outerShdw blurRad="38100" dist="38100" dir="2700000">
                    <a:srgbClr val="C0C0C0"/>
                  </a:outerShdw>
                </a:effectLst>
                <a:latin typeface="Times New Roman" panose="02020603050405020304" pitchFamily="18" charset="0"/>
              </a:rPr>
              <a:t>笼形异步电动机</a:t>
            </a:r>
          </a:p>
          <a:p>
            <a:r>
              <a:rPr lang="zh-CN" altLang="en-US" sz="3200" b="1" dirty="0">
                <a:solidFill>
                  <a:srgbClr val="0033CC"/>
                </a:solidFill>
                <a:effectLst>
                  <a:outerShdw blurRad="38100" dist="38100" dir="2700000">
                    <a:srgbClr val="C0C0C0"/>
                  </a:outerShdw>
                </a:effectLst>
                <a:latin typeface="Times New Roman" panose="02020603050405020304" pitchFamily="18" charset="0"/>
              </a:rPr>
              <a:t>的直接起动控制线路</a:t>
            </a:r>
          </a:p>
        </p:txBody>
      </p:sp>
      <p:sp>
        <p:nvSpPr>
          <p:cNvPr id="299012" name="矩形 299011">
            <a:hlinkClick r:id="rId4"/>
          </p:cNvPr>
          <p:cNvSpPr/>
          <p:nvPr/>
        </p:nvSpPr>
        <p:spPr>
          <a:xfrm>
            <a:off x="350530" y="3810000"/>
            <a:ext cx="4032448" cy="1066800"/>
          </a:xfrm>
          <a:prstGeom prst="rect">
            <a:avLst/>
          </a:prstGeom>
          <a:noFill/>
          <a:ln w="9525">
            <a:noFill/>
          </a:ln>
        </p:spPr>
        <p:txBody>
          <a:bodyPr wrap="square">
            <a:spAutoFit/>
          </a:bodyPr>
          <a:lstStyle/>
          <a:p>
            <a:r>
              <a:rPr lang="en-US" altLang="zh-CN" sz="3200" b="1" dirty="0" smtClean="0">
                <a:solidFill>
                  <a:srgbClr val="0033CC"/>
                </a:solidFill>
                <a:effectLst>
                  <a:outerShdw blurRad="38100" dist="38100" dir="2700000">
                    <a:srgbClr val="C0C0C0"/>
                  </a:outerShdw>
                </a:effectLst>
                <a:latin typeface="Times New Roman" panose="02020603050405020304" pitchFamily="18" charset="0"/>
              </a:rPr>
              <a:t>6.5.3   </a:t>
            </a:r>
            <a:r>
              <a:rPr lang="zh-CN" altLang="en-US" sz="3200" b="1" dirty="0">
                <a:solidFill>
                  <a:srgbClr val="0033CC"/>
                </a:solidFill>
                <a:effectLst>
                  <a:outerShdw blurRad="38100" dist="38100" dir="2700000">
                    <a:srgbClr val="C0C0C0"/>
                  </a:outerShdw>
                </a:effectLst>
                <a:latin typeface="Times New Roman" panose="02020603050405020304" pitchFamily="18" charset="0"/>
              </a:rPr>
              <a:t>笼形异步电动 机的正反转控制</a:t>
            </a:r>
          </a:p>
        </p:txBody>
      </p:sp>
      <p:sp>
        <p:nvSpPr>
          <p:cNvPr id="299013" name="矩形 299012">
            <a:hlinkClick r:id="rId5"/>
          </p:cNvPr>
          <p:cNvSpPr/>
          <p:nvPr/>
        </p:nvSpPr>
        <p:spPr>
          <a:xfrm>
            <a:off x="368715" y="4953000"/>
            <a:ext cx="3168848" cy="584775"/>
          </a:xfrm>
          <a:prstGeom prst="rect">
            <a:avLst/>
          </a:prstGeom>
          <a:noFill/>
          <a:ln w="9525">
            <a:noFill/>
          </a:ln>
        </p:spPr>
        <p:txBody>
          <a:bodyPr wrap="square">
            <a:spAutoFit/>
          </a:bodyPr>
          <a:lstStyle/>
          <a:p>
            <a:r>
              <a:rPr lang="en-US" altLang="zh-CN" sz="3200" b="1" dirty="0" smtClean="0">
                <a:solidFill>
                  <a:srgbClr val="0033CC"/>
                </a:solidFill>
                <a:effectLst>
                  <a:outerShdw blurRad="38100" dist="38100" dir="2700000">
                    <a:srgbClr val="C0C0C0"/>
                  </a:outerShdw>
                </a:effectLst>
                <a:latin typeface="Times New Roman" panose="02020603050405020304" pitchFamily="18" charset="0"/>
              </a:rPr>
              <a:t>6.5.4   </a:t>
            </a:r>
            <a:r>
              <a:rPr lang="zh-CN" altLang="en-US" sz="3200" b="1" dirty="0">
                <a:solidFill>
                  <a:srgbClr val="0033CC"/>
                </a:solidFill>
                <a:effectLst>
                  <a:outerShdw blurRad="38100" dist="38100" dir="2700000">
                    <a:srgbClr val="C0C0C0"/>
                  </a:outerShdw>
                </a:effectLst>
                <a:latin typeface="Times New Roman" panose="02020603050405020304" pitchFamily="18" charset="0"/>
              </a:rPr>
              <a:t>行程控制</a:t>
            </a:r>
          </a:p>
        </p:txBody>
      </p:sp>
      <p:sp>
        <p:nvSpPr>
          <p:cNvPr id="299014" name="矩形 299013">
            <a:hlinkClick r:id="rId6"/>
          </p:cNvPr>
          <p:cNvSpPr/>
          <p:nvPr/>
        </p:nvSpPr>
        <p:spPr>
          <a:xfrm>
            <a:off x="5015907" y="1912937"/>
            <a:ext cx="2952750" cy="579438"/>
          </a:xfrm>
          <a:prstGeom prst="rect">
            <a:avLst/>
          </a:prstGeom>
          <a:noFill/>
          <a:ln w="9525">
            <a:noFill/>
          </a:ln>
        </p:spPr>
        <p:txBody>
          <a:bodyPr>
            <a:spAutoFit/>
          </a:bodyPr>
          <a:lstStyle/>
          <a:p>
            <a:r>
              <a:rPr lang="en-US" altLang="zh-CN" sz="3200" b="1" dirty="0" smtClean="0">
                <a:solidFill>
                  <a:srgbClr val="0033CC"/>
                </a:solidFill>
                <a:effectLst>
                  <a:outerShdw blurRad="38100" dist="38100" dir="2700000">
                    <a:srgbClr val="C0C0C0"/>
                  </a:outerShdw>
                </a:effectLst>
                <a:latin typeface="Times New Roman" panose="02020603050405020304" pitchFamily="18" charset="0"/>
              </a:rPr>
              <a:t>6.5.5   </a:t>
            </a:r>
            <a:r>
              <a:rPr lang="zh-CN" altLang="en-US" sz="3200" b="1" dirty="0">
                <a:solidFill>
                  <a:srgbClr val="0033CC"/>
                </a:solidFill>
                <a:effectLst>
                  <a:outerShdw blurRad="38100" dist="38100" dir="2700000">
                    <a:srgbClr val="C0C0C0"/>
                  </a:outerShdw>
                </a:effectLst>
                <a:latin typeface="Times New Roman" panose="02020603050405020304" pitchFamily="18" charset="0"/>
              </a:rPr>
              <a:t>时间控制</a:t>
            </a:r>
          </a:p>
        </p:txBody>
      </p:sp>
      <p:sp>
        <p:nvSpPr>
          <p:cNvPr id="299015" name="矩形 299014"/>
          <p:cNvSpPr/>
          <p:nvPr/>
        </p:nvSpPr>
        <p:spPr>
          <a:xfrm>
            <a:off x="8839200" y="3505200"/>
            <a:ext cx="369888" cy="685800"/>
          </a:xfrm>
          <a:prstGeom prst="rect">
            <a:avLst/>
          </a:prstGeom>
          <a:noFill/>
          <a:ln w="9525">
            <a:noFill/>
          </a:ln>
        </p:spPr>
        <p:txBody>
          <a:bodyPr/>
          <a:lstStyle/>
          <a:p>
            <a:endParaRPr lang="zh-CN" altLang="en-US"/>
          </a:p>
        </p:txBody>
      </p:sp>
      <p:sp>
        <p:nvSpPr>
          <p:cNvPr id="299016" name="矩形 299015"/>
          <p:cNvSpPr/>
          <p:nvPr/>
        </p:nvSpPr>
        <p:spPr>
          <a:xfrm>
            <a:off x="1403648" y="1154825"/>
            <a:ext cx="6552728" cy="707886"/>
          </a:xfrm>
          <a:prstGeom prst="rect">
            <a:avLst/>
          </a:prstGeom>
          <a:noFill/>
          <a:ln w="9525">
            <a:noFill/>
          </a:ln>
          <a:effectLst>
            <a:outerShdw dist="45791" dir="2021404" algn="ctr" rotWithShape="0">
              <a:schemeClr val="bg2"/>
            </a:outerShdw>
          </a:effectLst>
        </p:spPr>
        <p:txBody>
          <a:bodyPr wrap="square">
            <a:spAutoFit/>
          </a:bodyPr>
          <a:lstStyle/>
          <a:p>
            <a:pPr algn="ctr" eaLnBrk="0" hangingPunct="0"/>
            <a:r>
              <a:rPr lang="en-US" altLang="zh-CN" sz="4000" b="1" dirty="0" smtClean="0">
                <a:solidFill>
                  <a:srgbClr val="FF0066"/>
                </a:solidFill>
                <a:latin typeface="Times New Roman" pitchFamily="18" charset="0"/>
                <a:ea typeface="幼圆" pitchFamily="49" charset="-122"/>
                <a:cs typeface="Times New Roman" pitchFamily="18" charset="0"/>
              </a:rPr>
              <a:t>6.5  </a:t>
            </a:r>
            <a:r>
              <a:rPr lang="zh-CN" altLang="en-US" sz="4000" b="1" dirty="0" smtClean="0">
                <a:solidFill>
                  <a:srgbClr val="FF0066"/>
                </a:solidFill>
                <a:latin typeface="幼圆" pitchFamily="49" charset="-122"/>
                <a:ea typeface="幼圆" pitchFamily="49" charset="-122"/>
              </a:rPr>
              <a:t>继</a:t>
            </a:r>
            <a:r>
              <a:rPr lang="zh-CN" altLang="en-US" sz="4000" b="1" dirty="0">
                <a:solidFill>
                  <a:srgbClr val="FF0066"/>
                </a:solidFill>
                <a:latin typeface="幼圆" pitchFamily="49" charset="-122"/>
                <a:ea typeface="幼圆" pitchFamily="49" charset="-122"/>
              </a:rPr>
              <a:t>电接触器</a:t>
            </a:r>
            <a:r>
              <a:rPr lang="zh-CN" altLang="en-US" sz="4000" b="1" dirty="0" smtClean="0">
                <a:solidFill>
                  <a:srgbClr val="FF0066"/>
                </a:solidFill>
                <a:latin typeface="幼圆" pitchFamily="49" charset="-122"/>
                <a:ea typeface="幼圆" pitchFamily="49" charset="-122"/>
              </a:rPr>
              <a:t>控制</a:t>
            </a:r>
            <a:endParaRPr lang="zh-CN" altLang="en-US" sz="4000" b="1" dirty="0">
              <a:solidFill>
                <a:srgbClr val="FF0066"/>
              </a:solidFill>
              <a:latin typeface="幼圆" pitchFamily="49" charset="-122"/>
              <a:ea typeface="幼圆" pitchFamily="49" charset="-122"/>
            </a:endParaRPr>
          </a:p>
        </p:txBody>
      </p:sp>
      <p:sp>
        <p:nvSpPr>
          <p:cNvPr id="299017" name="矩形 299016">
            <a:hlinkClick r:id="" action="ppaction://hlinkshowjump?jump=lastslide"/>
          </p:cNvPr>
          <p:cNvSpPr/>
          <p:nvPr/>
        </p:nvSpPr>
        <p:spPr>
          <a:xfrm>
            <a:off x="8839200" y="4343400"/>
            <a:ext cx="369888" cy="609600"/>
          </a:xfrm>
          <a:prstGeom prst="rect">
            <a:avLst/>
          </a:prstGeom>
          <a:noFill/>
          <a:ln w="9525">
            <a:noFill/>
          </a:ln>
        </p:spPr>
        <p:txBody>
          <a:bodyPr/>
          <a:lstStyle/>
          <a:p>
            <a:endParaRPr lang="zh-CN" altLang="en-US"/>
          </a:p>
        </p:txBody>
      </p:sp>
      <p:sp>
        <p:nvSpPr>
          <p:cNvPr id="299019" name="矩形 299018">
            <a:hlinkClick r:id="rId6"/>
          </p:cNvPr>
          <p:cNvSpPr/>
          <p:nvPr/>
        </p:nvSpPr>
        <p:spPr>
          <a:xfrm>
            <a:off x="5025118" y="3431381"/>
            <a:ext cx="2952750" cy="579438"/>
          </a:xfrm>
          <a:prstGeom prst="rect">
            <a:avLst/>
          </a:prstGeom>
          <a:noFill/>
          <a:ln w="9525">
            <a:noFill/>
          </a:ln>
        </p:spPr>
        <p:txBody>
          <a:bodyPr>
            <a:spAutoFit/>
          </a:bodyPr>
          <a:lstStyle/>
          <a:p>
            <a:r>
              <a:rPr lang="en-US" altLang="zh-CN" sz="3200" b="1" dirty="0" smtClean="0">
                <a:solidFill>
                  <a:srgbClr val="0033CC"/>
                </a:solidFill>
                <a:effectLst>
                  <a:outerShdw blurRad="38100" dist="38100" dir="2700000">
                    <a:srgbClr val="C0C0C0"/>
                  </a:outerShdw>
                </a:effectLst>
                <a:latin typeface="Times New Roman" panose="02020603050405020304" pitchFamily="18" charset="0"/>
              </a:rPr>
              <a:t>6.5.7   </a:t>
            </a:r>
            <a:r>
              <a:rPr lang="zh-CN" altLang="en-US" sz="3200" b="1" dirty="0">
                <a:solidFill>
                  <a:srgbClr val="0033CC"/>
                </a:solidFill>
                <a:effectLst>
                  <a:outerShdw blurRad="38100" dist="38100" dir="2700000">
                    <a:srgbClr val="C0C0C0"/>
                  </a:outerShdw>
                </a:effectLst>
                <a:latin typeface="Times New Roman" panose="02020603050405020304" pitchFamily="18" charset="0"/>
              </a:rPr>
              <a:t>联锁控制</a:t>
            </a:r>
          </a:p>
        </p:txBody>
      </p:sp>
      <p:sp>
        <p:nvSpPr>
          <p:cNvPr id="299020" name="矩形 299019">
            <a:hlinkClick r:id="rId6"/>
          </p:cNvPr>
          <p:cNvSpPr/>
          <p:nvPr/>
        </p:nvSpPr>
        <p:spPr>
          <a:xfrm>
            <a:off x="5025118" y="2643882"/>
            <a:ext cx="2952750" cy="579437"/>
          </a:xfrm>
          <a:prstGeom prst="rect">
            <a:avLst/>
          </a:prstGeom>
          <a:noFill/>
          <a:ln w="9525">
            <a:noFill/>
          </a:ln>
        </p:spPr>
        <p:txBody>
          <a:bodyPr>
            <a:spAutoFit/>
          </a:bodyPr>
          <a:lstStyle/>
          <a:p>
            <a:r>
              <a:rPr lang="en-US" altLang="zh-CN" sz="3200" b="1" dirty="0" smtClean="0">
                <a:solidFill>
                  <a:srgbClr val="0033CC"/>
                </a:solidFill>
                <a:effectLst>
                  <a:outerShdw blurRad="38100" dist="38100" dir="2700000">
                    <a:srgbClr val="C0C0C0"/>
                  </a:outerShdw>
                </a:effectLst>
                <a:latin typeface="Times New Roman" panose="02020603050405020304" pitchFamily="18" charset="0"/>
              </a:rPr>
              <a:t>6.5.6   </a:t>
            </a:r>
            <a:r>
              <a:rPr lang="zh-CN" altLang="en-US" sz="3200" b="1" dirty="0">
                <a:solidFill>
                  <a:srgbClr val="0033CC"/>
                </a:solidFill>
                <a:effectLst>
                  <a:outerShdw blurRad="38100" dist="38100" dir="2700000">
                    <a:srgbClr val="C0C0C0"/>
                  </a:outerShdw>
                </a:effectLst>
                <a:latin typeface="Times New Roman" panose="02020603050405020304" pitchFamily="18" charset="0"/>
              </a:rPr>
              <a:t>速度控制</a:t>
            </a:r>
          </a:p>
        </p:txBody>
      </p:sp>
      <p:sp>
        <p:nvSpPr>
          <p:cNvPr id="299021" name="矩形 299020">
            <a:hlinkClick r:id="rId6"/>
          </p:cNvPr>
          <p:cNvSpPr/>
          <p:nvPr/>
        </p:nvSpPr>
        <p:spPr>
          <a:xfrm>
            <a:off x="5025118" y="4306711"/>
            <a:ext cx="3401963" cy="1066800"/>
          </a:xfrm>
          <a:prstGeom prst="rect">
            <a:avLst/>
          </a:prstGeom>
          <a:noFill/>
          <a:ln w="9525">
            <a:noFill/>
          </a:ln>
        </p:spPr>
        <p:txBody>
          <a:bodyPr wrap="square">
            <a:spAutoFit/>
          </a:bodyPr>
          <a:lstStyle/>
          <a:p>
            <a:r>
              <a:rPr lang="en-US" altLang="zh-CN" sz="3200" b="1" dirty="0" smtClean="0">
                <a:solidFill>
                  <a:srgbClr val="0033CC"/>
                </a:solidFill>
                <a:effectLst>
                  <a:outerShdw blurRad="38100" dist="38100" dir="2700000">
                    <a:srgbClr val="C0C0C0"/>
                  </a:outerShdw>
                </a:effectLst>
                <a:latin typeface="Times New Roman" panose="02020603050405020304" pitchFamily="18" charset="0"/>
              </a:rPr>
              <a:t>6.5.8   </a:t>
            </a:r>
            <a:r>
              <a:rPr lang="zh-CN" altLang="en-US" sz="3200" b="1" dirty="0">
                <a:solidFill>
                  <a:srgbClr val="0033CC"/>
                </a:solidFill>
                <a:effectLst>
                  <a:outerShdw blurRad="38100" dist="38100" dir="2700000">
                    <a:srgbClr val="C0C0C0"/>
                  </a:outerShdw>
                </a:effectLst>
                <a:latin typeface="Times New Roman" panose="02020603050405020304" pitchFamily="18" charset="0"/>
              </a:rPr>
              <a:t>电气原理图的阅读</a:t>
            </a:r>
          </a:p>
        </p:txBody>
      </p:sp>
      <p:sp>
        <p:nvSpPr>
          <p:cNvPr id="13"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858846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299016"/>
                                        </p:tgtEl>
                                        <p:attrNameLst>
                                          <p:attrName>style.visibility</p:attrName>
                                        </p:attrNameLst>
                                      </p:cBhvr>
                                      <p:to>
                                        <p:strVal val="visible"/>
                                      </p:to>
                                    </p:set>
                                    <p:animEffect transition="in" filter="box(out)">
                                      <p:cBhvr>
                                        <p:cTn id="7" dur="500"/>
                                        <p:tgtEl>
                                          <p:spTgt spid="2990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9010">
                                            <p:txEl>
                                              <p:pRg st="0" end="0"/>
                                            </p:txEl>
                                          </p:spTgt>
                                        </p:tgtEl>
                                        <p:attrNameLst>
                                          <p:attrName>style.visibility</p:attrName>
                                        </p:attrNameLst>
                                      </p:cBhvr>
                                      <p:to>
                                        <p:strVal val="visible"/>
                                      </p:to>
                                    </p:set>
                                    <p:animEffect transition="in" filter="wipe(left)">
                                      <p:cBhvr>
                                        <p:cTn id="12" dur="500"/>
                                        <p:tgtEl>
                                          <p:spTgt spid="299010">
                                            <p:txEl>
                                              <p:pRg st="0" end="0"/>
                                            </p:txEl>
                                          </p:spTgt>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99011">
                                            <p:txEl>
                                              <p:pRg st="0" end="0"/>
                                            </p:txEl>
                                          </p:spTgt>
                                        </p:tgtEl>
                                        <p:attrNameLst>
                                          <p:attrName>style.visibility</p:attrName>
                                        </p:attrNameLst>
                                      </p:cBhvr>
                                      <p:to>
                                        <p:strVal val="visible"/>
                                      </p:to>
                                    </p:set>
                                    <p:animEffect transition="in" filter="wipe(left)">
                                      <p:cBhvr>
                                        <p:cTn id="16" dur="500"/>
                                        <p:tgtEl>
                                          <p:spTgt spid="299011">
                                            <p:txEl>
                                              <p:pRg st="0" end="0"/>
                                            </p:txEl>
                                          </p:spTgt>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99011">
                                            <p:txEl>
                                              <p:pRg st="1" end="1"/>
                                            </p:txEl>
                                          </p:spTgt>
                                        </p:tgtEl>
                                        <p:attrNameLst>
                                          <p:attrName>style.visibility</p:attrName>
                                        </p:attrNameLst>
                                      </p:cBhvr>
                                      <p:to>
                                        <p:strVal val="visible"/>
                                      </p:to>
                                    </p:set>
                                    <p:animEffect transition="in" filter="wipe(left)">
                                      <p:cBhvr>
                                        <p:cTn id="20" dur="500"/>
                                        <p:tgtEl>
                                          <p:spTgt spid="299011">
                                            <p:txEl>
                                              <p:pRg st="1" end="1"/>
                                            </p:txEl>
                                          </p:spTgt>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299012">
                                            <p:txEl>
                                              <p:pRg st="0" end="0"/>
                                            </p:txEl>
                                          </p:spTgt>
                                        </p:tgtEl>
                                        <p:attrNameLst>
                                          <p:attrName>style.visibility</p:attrName>
                                        </p:attrNameLst>
                                      </p:cBhvr>
                                      <p:to>
                                        <p:strVal val="visible"/>
                                      </p:to>
                                    </p:set>
                                    <p:animEffect transition="in" filter="wipe(left)">
                                      <p:cBhvr>
                                        <p:cTn id="24" dur="500"/>
                                        <p:tgtEl>
                                          <p:spTgt spid="299012">
                                            <p:txEl>
                                              <p:pRg st="0" end="0"/>
                                            </p:txEl>
                                          </p:spTgt>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299013">
                                            <p:txEl>
                                              <p:pRg st="0" end="0"/>
                                            </p:txEl>
                                          </p:spTgt>
                                        </p:tgtEl>
                                        <p:attrNameLst>
                                          <p:attrName>style.visibility</p:attrName>
                                        </p:attrNameLst>
                                      </p:cBhvr>
                                      <p:to>
                                        <p:strVal val="visible"/>
                                      </p:to>
                                    </p:set>
                                    <p:animEffect transition="in" filter="wipe(left)">
                                      <p:cBhvr>
                                        <p:cTn id="28" dur="500"/>
                                        <p:tgtEl>
                                          <p:spTgt spid="299013">
                                            <p:txEl>
                                              <p:pRg st="0" end="0"/>
                                            </p:txEl>
                                          </p:spTgt>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99014">
                                            <p:txEl>
                                              <p:pRg st="0" end="0"/>
                                            </p:txEl>
                                          </p:spTgt>
                                        </p:tgtEl>
                                        <p:attrNameLst>
                                          <p:attrName>style.visibility</p:attrName>
                                        </p:attrNameLst>
                                      </p:cBhvr>
                                      <p:to>
                                        <p:strVal val="visible"/>
                                      </p:to>
                                    </p:set>
                                    <p:animEffect transition="in" filter="wipe(left)">
                                      <p:cBhvr>
                                        <p:cTn id="32" dur="500"/>
                                        <p:tgtEl>
                                          <p:spTgt spid="299014">
                                            <p:txEl>
                                              <p:pRg st="0" end="0"/>
                                            </p:txEl>
                                          </p:spTgt>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99019">
                                            <p:txEl>
                                              <p:pRg st="0" end="0"/>
                                            </p:txEl>
                                          </p:spTgt>
                                        </p:tgtEl>
                                        <p:attrNameLst>
                                          <p:attrName>style.visibility</p:attrName>
                                        </p:attrNameLst>
                                      </p:cBhvr>
                                      <p:to>
                                        <p:strVal val="visible"/>
                                      </p:to>
                                    </p:set>
                                    <p:animEffect transition="in" filter="wipe(left)">
                                      <p:cBhvr>
                                        <p:cTn id="36" dur="500"/>
                                        <p:tgtEl>
                                          <p:spTgt spid="299019">
                                            <p:txEl>
                                              <p:pRg st="0" end="0"/>
                                            </p:txEl>
                                          </p:spTgt>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299020">
                                            <p:txEl>
                                              <p:pRg st="0" end="0"/>
                                            </p:txEl>
                                          </p:spTgt>
                                        </p:tgtEl>
                                        <p:attrNameLst>
                                          <p:attrName>style.visibility</p:attrName>
                                        </p:attrNameLst>
                                      </p:cBhvr>
                                      <p:to>
                                        <p:strVal val="visible"/>
                                      </p:to>
                                    </p:set>
                                    <p:animEffect transition="in" filter="wipe(left)">
                                      <p:cBhvr>
                                        <p:cTn id="40" dur="500"/>
                                        <p:tgtEl>
                                          <p:spTgt spid="299020">
                                            <p:txEl>
                                              <p:pRg st="0" end="0"/>
                                            </p:txEl>
                                          </p:spTgt>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299021">
                                            <p:txEl>
                                              <p:pRg st="0" end="0"/>
                                            </p:txEl>
                                          </p:spTgt>
                                        </p:tgtEl>
                                        <p:attrNameLst>
                                          <p:attrName>style.visibility</p:attrName>
                                        </p:attrNameLst>
                                      </p:cBhvr>
                                      <p:to>
                                        <p:strVal val="visible"/>
                                      </p:to>
                                    </p:set>
                                    <p:animEffect transition="in" filter="wipe(left)">
                                      <p:cBhvr>
                                        <p:cTn id="44" dur="500"/>
                                        <p:tgtEl>
                                          <p:spTgt spid="2990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0" grpId="0" build="p"/>
      <p:bldP spid="299011" grpId="0" build="p" advAuto="1000"/>
      <p:bldP spid="299012" grpId="0" build="p" advAuto="1000"/>
      <p:bldP spid="299013" grpId="0" build="p" advAuto="1000"/>
      <p:bldP spid="299014" grpId="0" build="p" advAuto="1000"/>
      <p:bldP spid="299016" grpId="0"/>
      <p:bldP spid="299019" grpId="0" build="p" advAuto="1000"/>
      <p:bldP spid="299020" grpId="0" build="p" advAuto="1000"/>
      <p:bldP spid="299021" grpId="0" build="p" advAuto="100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Oval 2"/>
          <p:cNvSpPr/>
          <p:nvPr/>
        </p:nvSpPr>
        <p:spPr>
          <a:xfrm>
            <a:off x="539552" y="981075"/>
            <a:ext cx="6840736" cy="995422"/>
          </a:xfrm>
          <a:prstGeom prst="ellipse">
            <a:avLst/>
          </a:prstGeom>
          <a:gradFill rotWithShape="0">
            <a:gsLst>
              <a:gs pos="0">
                <a:srgbClr val="CCECFF"/>
              </a:gs>
              <a:gs pos="50000">
                <a:srgbClr val="0033CC"/>
              </a:gs>
              <a:gs pos="100000">
                <a:srgbClr val="CCECFF"/>
              </a:gs>
            </a:gsLst>
            <a:lin ang="5400000" scaled="1"/>
            <a:tileRect/>
          </a:gradFill>
          <a:ln w="3175" cap="flat" cmpd="sng">
            <a:solidFill>
              <a:srgbClr val="FFFFCC"/>
            </a:solidFill>
            <a:prstDash val="solid"/>
            <a:headEnd type="none" w="med" len="med"/>
            <a:tailEnd type="none" w="med" len="med"/>
          </a:ln>
        </p:spPr>
        <p:txBody>
          <a:bodyPr wrap="square">
            <a:spAutoFit/>
          </a:bodyPr>
          <a:lstStyle/>
          <a:p>
            <a:pPr algn="ctr"/>
            <a:r>
              <a:rPr lang="en-US" altLang="zh-CN" sz="4000" b="1" dirty="0" smtClean="0">
                <a:solidFill>
                  <a:schemeClr val="bg1"/>
                </a:solidFill>
                <a:latin typeface="Times New Roman" panose="02020603050405020304" pitchFamily="18" charset="0"/>
              </a:rPr>
              <a:t>6.5.1</a:t>
            </a:r>
            <a:r>
              <a:rPr lang="en-US" altLang="zh-CN" sz="4000" b="1" dirty="0" smtClean="0">
                <a:solidFill>
                  <a:schemeClr val="bg1"/>
                </a:solidFill>
                <a:latin typeface="宋体" panose="02010600030101010101" pitchFamily="2" charset="-122"/>
              </a:rPr>
              <a:t> </a:t>
            </a:r>
            <a:r>
              <a:rPr lang="zh-CN" altLang="en-US" sz="4000" b="1" dirty="0">
                <a:solidFill>
                  <a:schemeClr val="bg1"/>
                </a:solidFill>
                <a:latin typeface="Times New Roman" panose="02020603050405020304" pitchFamily="18" charset="0"/>
              </a:rPr>
              <a:t>常用控制电器</a:t>
            </a:r>
          </a:p>
        </p:txBody>
      </p:sp>
      <p:sp>
        <p:nvSpPr>
          <p:cNvPr id="13315" name="AutoShape 3">
            <a:hlinkClick r:id="" action="ppaction://noaction"/>
          </p:cNvPr>
          <p:cNvSpPr>
            <a:spLocks noChangeArrowheads="1"/>
          </p:cNvSpPr>
          <p:nvPr/>
        </p:nvSpPr>
        <p:spPr bwMode="auto">
          <a:xfrm>
            <a:off x="1763713" y="1989138"/>
            <a:ext cx="5843588" cy="4392692"/>
          </a:xfrm>
          <a:prstGeom prst="roundRect">
            <a:avLst>
              <a:gd name="adj" fmla="val 16667"/>
            </a:avLst>
          </a:prstGeom>
          <a:noFill/>
          <a:ln w="9525">
            <a:noFill/>
            <a:round/>
          </a:ln>
          <a:effectLst/>
        </p:spPr>
        <p:txBody>
          <a:bodyPr>
            <a:spAutoFit/>
          </a:bodyPr>
          <a:lstStyle/>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1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刀开关</a:t>
            </a:r>
          </a:p>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ea typeface="楷体_GB2312" pitchFamily="49" charset="-122"/>
              </a:rPr>
              <a:t>2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组合开关</a:t>
            </a:r>
          </a:p>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ea typeface="楷体_GB2312" pitchFamily="49" charset="-122"/>
              </a:rPr>
              <a:t>3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按钮</a:t>
            </a:r>
          </a:p>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ea typeface="楷体_GB2312" pitchFamily="49" charset="-122"/>
              </a:rPr>
              <a:t>4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熔断器</a:t>
            </a:r>
          </a:p>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ea typeface="楷体_GB2312" pitchFamily="49" charset="-122"/>
              </a:rPr>
              <a:t>5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自动空气开关</a:t>
            </a:r>
          </a:p>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ea typeface="楷体_GB2312" pitchFamily="49" charset="-122"/>
              </a:rPr>
              <a:t>6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交流接触器</a:t>
            </a:r>
          </a:p>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ea typeface="楷体_GB2312" pitchFamily="49" charset="-122"/>
              </a:rPr>
              <a:t>7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继电器</a:t>
            </a:r>
          </a:p>
        </p:txBody>
      </p:sp>
      <p:sp>
        <p:nvSpPr>
          <p:cNvPr id="4"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474074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left)">
                                      <p:cBhvr>
                                        <p:cTn id="7"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4978" name="组合 254977"/>
          <p:cNvGrpSpPr/>
          <p:nvPr/>
        </p:nvGrpSpPr>
        <p:grpSpPr>
          <a:xfrm>
            <a:off x="1676400" y="876300"/>
            <a:ext cx="5897563" cy="4357688"/>
            <a:chOff x="672" y="624"/>
            <a:chExt cx="3715" cy="2745"/>
          </a:xfrm>
        </p:grpSpPr>
        <p:pic>
          <p:nvPicPr>
            <p:cNvPr id="254979" name="内容占位符 254978" descr="1111"/>
            <p:cNvPicPr>
              <a:picLocks noGrp="1" noChangeAspect="1"/>
            </p:cNvPicPr>
            <p:nvPr>
              <p:ph idx="4294967295"/>
            </p:nvPr>
          </p:nvPicPr>
          <p:blipFill>
            <a:blip r:embed="rId2"/>
            <a:stretch>
              <a:fillRect/>
            </a:stretch>
          </p:blipFill>
          <p:spPr>
            <a:xfrm>
              <a:off x="703" y="663"/>
              <a:ext cx="3684" cy="2706"/>
            </a:xfrm>
            <a:prstGeom prst="rect">
              <a:avLst/>
            </a:prstGeom>
            <a:noFill/>
            <a:ln w="9525">
              <a:noFill/>
            </a:ln>
          </p:spPr>
        </p:pic>
        <p:sp>
          <p:nvSpPr>
            <p:cNvPr id="254980" name="矩形 254979"/>
            <p:cNvSpPr/>
            <p:nvPr/>
          </p:nvSpPr>
          <p:spPr>
            <a:xfrm>
              <a:off x="672" y="624"/>
              <a:ext cx="3360" cy="2448"/>
            </a:xfrm>
            <a:prstGeom prst="rect">
              <a:avLst/>
            </a:prstGeom>
            <a:noFill/>
            <a:ln w="38100" cap="flat" cmpd="dbl">
              <a:solidFill>
                <a:srgbClr val="339966"/>
              </a:solidFill>
              <a:prstDash val="solid"/>
              <a:miter/>
              <a:headEnd type="none" w="med" len="med"/>
              <a:tailEnd type="none" w="med" len="med"/>
            </a:ln>
          </p:spPr>
          <p:txBody>
            <a:bodyPr/>
            <a:lstStyle/>
            <a:p>
              <a:endParaRPr lang="zh-CN" altLang="en-US"/>
            </a:p>
          </p:txBody>
        </p:sp>
      </p:grpSp>
      <p:sp>
        <p:nvSpPr>
          <p:cNvPr id="254981" name="矩形 254980"/>
          <p:cNvSpPr/>
          <p:nvPr/>
        </p:nvSpPr>
        <p:spPr>
          <a:xfrm>
            <a:off x="3789363" y="5189538"/>
            <a:ext cx="2328862" cy="519112"/>
          </a:xfrm>
          <a:prstGeom prst="rect">
            <a:avLst/>
          </a:prstGeom>
          <a:noFill/>
          <a:ln w="9525">
            <a:noFill/>
          </a:ln>
        </p:spPr>
        <p:txBody>
          <a:bodyPr wrap="none" anchor="t" anchorCtr="0">
            <a:spAutoFit/>
          </a:bodyPr>
          <a:lstStyle/>
          <a:p>
            <a:pPr algn="ctr"/>
            <a:r>
              <a:rPr lang="zh-CN" altLang="en-US" sz="2800" b="1" dirty="0">
                <a:solidFill>
                  <a:srgbClr val="CC3399"/>
                </a:solidFill>
                <a:effectLst>
                  <a:outerShdw blurRad="38100" dist="38100" dir="2700000">
                    <a:srgbClr val="C0C0C0"/>
                  </a:outerShdw>
                </a:effectLst>
                <a:latin typeface="Times New Roman" panose="02020603050405020304" pitchFamily="18" charset="0"/>
              </a:rPr>
              <a:t>三相异步电机</a:t>
            </a:r>
          </a:p>
        </p:txBody>
      </p:sp>
      <p:sp>
        <p:nvSpPr>
          <p:cNvPr id="254982" name="圆角矩形标注 254981"/>
          <p:cNvSpPr/>
          <p:nvPr/>
        </p:nvSpPr>
        <p:spPr>
          <a:xfrm>
            <a:off x="1619250" y="4972050"/>
            <a:ext cx="1203325" cy="530225"/>
          </a:xfrm>
          <a:prstGeom prst="wedgeRoundRectCallout">
            <a:avLst>
              <a:gd name="adj1" fmla="val 179685"/>
              <a:gd name="adj2" fmla="val -353894"/>
              <a:gd name="adj3" fmla="val 16667"/>
            </a:avLst>
          </a:prstGeom>
          <a:solidFill>
            <a:srgbClr val="FFFFCC"/>
          </a:solidFill>
          <a:ln w="9525" cap="flat" cmpd="sng">
            <a:solidFill>
              <a:srgbClr val="3366FF"/>
            </a:solidFill>
            <a:prstDash val="solid"/>
            <a:miter/>
            <a:headEnd type="none" w="med" len="med"/>
            <a:tailEnd type="none" w="med" len="med"/>
          </a:ln>
        </p:spPr>
        <p:txBody>
          <a:bodyPr anchor="ctr" anchorCtr="0"/>
          <a:lstStyle/>
          <a:p>
            <a:pPr algn="ctr"/>
            <a:r>
              <a:rPr lang="zh-CN" altLang="en-US" b="1" dirty="0">
                <a:solidFill>
                  <a:srgbClr val="008000"/>
                </a:solidFill>
                <a:latin typeface="Times New Roman" panose="02020603050405020304" pitchFamily="18" charset="0"/>
              </a:rPr>
              <a:t>接线盒</a:t>
            </a:r>
            <a:endParaRPr lang="zh-CN" altLang="en-US" b="1">
              <a:solidFill>
                <a:srgbClr val="008000"/>
              </a:solidFill>
              <a:latin typeface="Times New Roman" panose="02020603050405020304" pitchFamily="18" charset="0"/>
            </a:endParaRPr>
          </a:p>
        </p:txBody>
      </p:sp>
      <p:sp>
        <p:nvSpPr>
          <p:cNvPr id="254983" name="圆角矩形标注 254982"/>
          <p:cNvSpPr/>
          <p:nvPr/>
        </p:nvSpPr>
        <p:spPr>
          <a:xfrm>
            <a:off x="609600" y="1962150"/>
            <a:ext cx="917575" cy="473075"/>
          </a:xfrm>
          <a:prstGeom prst="wedgeRoundRectCallout">
            <a:avLst>
              <a:gd name="adj1" fmla="val 141176"/>
              <a:gd name="adj2" fmla="val 140940"/>
              <a:gd name="adj3" fmla="val 16667"/>
            </a:avLst>
          </a:prstGeom>
          <a:solidFill>
            <a:srgbClr val="FFFFCC"/>
          </a:solidFill>
          <a:ln w="9525" cap="flat" cmpd="sng">
            <a:solidFill>
              <a:srgbClr val="FF99CC"/>
            </a:solidFill>
            <a:prstDash val="solid"/>
            <a:miter/>
            <a:headEnd type="none" w="med" len="med"/>
            <a:tailEnd type="none" w="med" len="med"/>
          </a:ln>
        </p:spPr>
        <p:txBody>
          <a:bodyPr anchor="ctr" anchorCtr="0"/>
          <a:lstStyle/>
          <a:p>
            <a:pPr algn="ctr"/>
            <a:r>
              <a:rPr lang="zh-CN" altLang="en-US" b="1" dirty="0">
                <a:solidFill>
                  <a:srgbClr val="CC3399"/>
                </a:solidFill>
                <a:latin typeface="Times New Roman" panose="02020603050405020304" pitchFamily="18" charset="0"/>
              </a:rPr>
              <a:t>转轴</a:t>
            </a:r>
            <a:endParaRPr lang="zh-CN" altLang="en-US" b="1">
              <a:solidFill>
                <a:srgbClr val="CC3399"/>
              </a:solidFill>
              <a:latin typeface="Times New Roman" panose="02020603050405020304" pitchFamily="18" charset="0"/>
            </a:endParaRPr>
          </a:p>
        </p:txBody>
      </p:sp>
      <p:sp>
        <p:nvSpPr>
          <p:cNvPr id="8"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778275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4981">
                                            <p:txEl>
                                              <p:pRg st="0" end="0"/>
                                            </p:txEl>
                                          </p:spTgt>
                                        </p:tgtEl>
                                        <p:attrNameLst>
                                          <p:attrName>style.visibility</p:attrName>
                                        </p:attrNameLst>
                                      </p:cBhvr>
                                      <p:to>
                                        <p:strVal val="visible"/>
                                      </p:to>
                                    </p:set>
                                    <p:animEffect transition="in" filter="wipe(left)">
                                      <p:cBhvr>
                                        <p:cTn id="7" dur="500"/>
                                        <p:tgtEl>
                                          <p:spTgt spid="2549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254982"/>
                                        </p:tgtEl>
                                        <p:attrNameLst>
                                          <p:attrName>style.visibility</p:attrName>
                                        </p:attrNameLst>
                                      </p:cBhvr>
                                      <p:to>
                                        <p:strVal val="visible"/>
                                      </p:to>
                                    </p:set>
                                    <p:animEffect transition="in" filter="blinds(vertical)">
                                      <p:cBhvr>
                                        <p:cTn id="12" dur="500"/>
                                        <p:tgtEl>
                                          <p:spTgt spid="25498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54983"/>
                                        </p:tgtEl>
                                        <p:attrNameLst>
                                          <p:attrName>style.visibility</p:attrName>
                                        </p:attrNameLst>
                                      </p:cBhvr>
                                      <p:to>
                                        <p:strVal val="visible"/>
                                      </p:to>
                                    </p:set>
                                    <p:animEffect transition="in" filter="blinds(vertical)">
                                      <p:cBhvr>
                                        <p:cTn id="17" dur="500"/>
                                        <p:tgtEl>
                                          <p:spTgt spid="2549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81" grpId="0" build="p"/>
      <p:bldP spid="254982" grpId="0" animBg="1"/>
      <p:bldP spid="25498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文本框 301057"/>
          <p:cNvSpPr txBox="1"/>
          <p:nvPr/>
        </p:nvSpPr>
        <p:spPr>
          <a:xfrm>
            <a:off x="276225" y="496888"/>
            <a:ext cx="8505825" cy="946150"/>
          </a:xfrm>
          <a:prstGeom prst="rect">
            <a:avLst/>
          </a:prstGeom>
          <a:noFill/>
          <a:ln w="28575">
            <a:noFill/>
          </a:ln>
        </p:spPr>
        <p:txBody>
          <a:bodyPr anchor="ctr" anchorCtr="0">
            <a:spAutoFit/>
          </a:bodyPr>
          <a:lstStyle/>
          <a:p>
            <a:r>
              <a:rPr lang="zh-CN" altLang="en-US" sz="2800" b="1" dirty="0">
                <a:solidFill>
                  <a:schemeClr val="accent2"/>
                </a:solidFill>
                <a:latin typeface="Times New Roman" panose="02020603050405020304" pitchFamily="18" charset="0"/>
              </a:rPr>
              <a:t>        采用继电器、接触器及按钮、开关等有触点的控制电 器组成的控制系统称为</a:t>
            </a:r>
            <a:r>
              <a:rPr lang="zh-CN" altLang="en-US" sz="2800" b="1" dirty="0">
                <a:solidFill>
                  <a:srgbClr val="D60093"/>
                </a:solidFill>
                <a:effectLst>
                  <a:outerShdw blurRad="38100" dist="38100" dir="2700000">
                    <a:srgbClr val="C0C0C0"/>
                  </a:outerShdw>
                </a:effectLst>
                <a:latin typeface="Times New Roman" panose="02020603050405020304" pitchFamily="18" charset="0"/>
              </a:rPr>
              <a:t>继电 </a:t>
            </a:r>
            <a:r>
              <a:rPr lang="en-US" altLang="zh-CN" sz="2800" b="1">
                <a:solidFill>
                  <a:srgbClr val="D60093"/>
                </a:solidFill>
                <a:effectLst>
                  <a:outerShdw blurRad="38100" dist="38100" dir="2700000">
                    <a:srgbClr val="C0C0C0"/>
                  </a:outerShdw>
                </a:effectLst>
                <a:latin typeface="Times New Roman" panose="02020603050405020304" pitchFamily="18" charset="0"/>
              </a:rPr>
              <a:t>— </a:t>
            </a:r>
            <a:r>
              <a:rPr lang="zh-CN" altLang="en-US" sz="2800" b="1" dirty="0">
                <a:solidFill>
                  <a:srgbClr val="D60093"/>
                </a:solidFill>
                <a:effectLst>
                  <a:outerShdw blurRad="38100" dist="38100" dir="2700000">
                    <a:srgbClr val="C0C0C0"/>
                  </a:outerShdw>
                </a:effectLst>
                <a:latin typeface="Times New Roman" panose="02020603050405020304" pitchFamily="18" charset="0"/>
              </a:rPr>
              <a:t>接触控制系统</a:t>
            </a:r>
            <a:r>
              <a:rPr lang="zh-CN" altLang="en-US" sz="2800" b="1" dirty="0">
                <a:solidFill>
                  <a:schemeClr val="accent2"/>
                </a:solidFill>
                <a:latin typeface="Times New Roman" panose="02020603050405020304" pitchFamily="18" charset="0"/>
              </a:rPr>
              <a:t>。</a:t>
            </a:r>
            <a:endParaRPr lang="zh-CN" altLang="en-US" sz="2800" b="1">
              <a:solidFill>
                <a:schemeClr val="accent2"/>
              </a:solidFill>
              <a:latin typeface="Times New Roman" panose="02020603050405020304" pitchFamily="18" charset="0"/>
            </a:endParaRPr>
          </a:p>
        </p:txBody>
      </p:sp>
      <p:sp>
        <p:nvSpPr>
          <p:cNvPr id="301059" name="矩形 301058"/>
          <p:cNvSpPr/>
          <p:nvPr/>
        </p:nvSpPr>
        <p:spPr>
          <a:xfrm>
            <a:off x="265113" y="1450975"/>
            <a:ext cx="3832225" cy="641350"/>
          </a:xfrm>
          <a:prstGeom prst="rect">
            <a:avLst/>
          </a:prstGeom>
          <a:noFill/>
          <a:ln w="9525">
            <a:noFill/>
          </a:ln>
        </p:spPr>
        <p:txBody>
          <a:bodyPr>
            <a:spAutoFit/>
          </a:bodyPr>
          <a:lstStyle/>
          <a:p>
            <a:r>
              <a:rPr lang="en-US" altLang="zh-CN" sz="3600" b="1" dirty="0" smtClean="0">
                <a:solidFill>
                  <a:srgbClr val="FF3300"/>
                </a:solidFill>
                <a:effectLst>
                  <a:outerShdw blurRad="38100" dist="38100" dir="2700000">
                    <a:srgbClr val="C0C0C0"/>
                  </a:outerShdw>
                </a:effectLst>
                <a:latin typeface="Times New Roman" panose="02020603050405020304" pitchFamily="18" charset="0"/>
              </a:rPr>
              <a:t>1  </a:t>
            </a:r>
            <a:r>
              <a:rPr lang="zh-CN" altLang="en-US" sz="3600" b="1" dirty="0">
                <a:solidFill>
                  <a:srgbClr val="FF3300"/>
                </a:solidFill>
                <a:effectLst>
                  <a:outerShdw blurRad="38100" dist="38100" dir="2700000">
                    <a:srgbClr val="C0C0C0"/>
                  </a:outerShdw>
                </a:effectLst>
                <a:latin typeface="Times New Roman" panose="02020603050405020304" pitchFamily="18" charset="0"/>
                <a:ea typeface="楷体_GB2312" pitchFamily="49" charset="-122"/>
              </a:rPr>
              <a:t>刀开关</a:t>
            </a:r>
          </a:p>
        </p:txBody>
      </p:sp>
      <p:sp>
        <p:nvSpPr>
          <p:cNvPr id="301060" name="矩形 301059"/>
          <p:cNvSpPr/>
          <p:nvPr/>
        </p:nvSpPr>
        <p:spPr>
          <a:xfrm>
            <a:off x="0" y="5503863"/>
            <a:ext cx="8858250" cy="519112"/>
          </a:xfrm>
          <a:prstGeom prst="rect">
            <a:avLst/>
          </a:prstGeom>
          <a:noFill/>
          <a:ln w="9525">
            <a:noFill/>
          </a:ln>
        </p:spPr>
        <p:txBody>
          <a:bodyPr>
            <a:spAutoFit/>
          </a:bodyPr>
          <a:lstStyle/>
          <a:p>
            <a:pPr>
              <a:spcBef>
                <a:spcPct val="50000"/>
              </a:spcBef>
            </a:pPr>
            <a:r>
              <a:rPr lang="zh-CN" altLang="en-US" sz="2800" b="1" dirty="0">
                <a:effectLst>
                  <a:outerShdw blurRad="38100" dist="38100" dir="2700000">
                    <a:srgbClr val="C0C0C0"/>
                  </a:outerShdw>
                </a:effectLst>
                <a:latin typeface="Times New Roman" panose="02020603050405020304" pitchFamily="18" charset="0"/>
              </a:rPr>
              <a:t>   </a:t>
            </a:r>
            <a:r>
              <a:rPr lang="zh-CN" altLang="en-US" sz="2800" b="1" dirty="0">
                <a:solidFill>
                  <a:srgbClr val="FF33CC"/>
                </a:solidFill>
                <a:effectLst>
                  <a:outerShdw blurRad="38100" dist="38100" dir="2700000">
                    <a:srgbClr val="C0C0C0"/>
                  </a:outerShdw>
                </a:effectLst>
                <a:latin typeface="宋体" panose="02010600030101010101" pitchFamily="2" charset="-122"/>
              </a:rPr>
              <a:t>用途：</a:t>
            </a:r>
            <a:r>
              <a:rPr lang="zh-CN" altLang="en-US" sz="2800" b="1" dirty="0">
                <a:solidFill>
                  <a:schemeClr val="tx2"/>
                </a:solidFill>
                <a:latin typeface="Times New Roman" panose="02020603050405020304" pitchFamily="18" charset="0"/>
              </a:rPr>
              <a:t>主要用来接通和断开不频繁操作的设备的电源。</a:t>
            </a:r>
            <a:r>
              <a:rPr lang="zh-CN" altLang="en-US" sz="2800" b="1" dirty="0">
                <a:solidFill>
                  <a:srgbClr val="009900"/>
                </a:solidFill>
                <a:latin typeface="宋体" panose="02010600030101010101" pitchFamily="2" charset="-122"/>
              </a:rPr>
              <a:t> </a:t>
            </a:r>
            <a:endParaRPr lang="zh-CN" altLang="en-US" sz="2800" b="1" dirty="0">
              <a:solidFill>
                <a:schemeClr val="accent2"/>
              </a:solidFill>
              <a:latin typeface="Times New Roman" panose="02020603050405020304" pitchFamily="18" charset="0"/>
            </a:endParaRPr>
          </a:p>
        </p:txBody>
      </p:sp>
      <p:graphicFrame>
        <p:nvGraphicFramePr>
          <p:cNvPr id="301061" name="对象 301060"/>
          <p:cNvGraphicFramePr/>
          <p:nvPr/>
        </p:nvGraphicFramePr>
        <p:xfrm>
          <a:off x="2043113" y="2405063"/>
          <a:ext cx="3190875" cy="2619375"/>
        </p:xfrm>
        <a:graphic>
          <a:graphicData uri="http://schemas.openxmlformats.org/presentationml/2006/ole">
            <mc:AlternateContent xmlns:mc="http://schemas.openxmlformats.org/markup-compatibility/2006">
              <mc:Choice xmlns:v="urn:schemas-microsoft-com:vml" Requires="v">
                <p:oleObj spid="_x0000_s29709" r:id="rId3" imgW="3190875" imgH="2619375" progId="Paint.Picture">
                  <p:embed/>
                </p:oleObj>
              </mc:Choice>
              <mc:Fallback>
                <p:oleObj r:id="rId3" imgW="3190875" imgH="2619375" progId="Paint.Picture">
                  <p:embed/>
                  <p:pic>
                    <p:nvPicPr>
                      <p:cNvPr id="0" name=""/>
                      <p:cNvPicPr/>
                      <p:nvPr/>
                    </p:nvPicPr>
                    <p:blipFill>
                      <a:blip r:embed="rId4"/>
                      <a:stretch>
                        <a:fillRect/>
                      </a:stretch>
                    </p:blipFill>
                    <p:spPr>
                      <a:xfrm>
                        <a:off x="2043113" y="2405063"/>
                        <a:ext cx="3190875" cy="2619375"/>
                      </a:xfrm>
                      <a:prstGeom prst="rect">
                        <a:avLst/>
                      </a:prstGeom>
                      <a:noFill/>
                      <a:ln w="38100">
                        <a:noFill/>
                        <a:miter/>
                      </a:ln>
                    </p:spPr>
                  </p:pic>
                </p:oleObj>
              </mc:Fallback>
            </mc:AlternateContent>
          </a:graphicData>
        </a:graphic>
      </p:graphicFrame>
      <p:sp>
        <p:nvSpPr>
          <p:cNvPr id="301062" name="矩形 301061"/>
          <p:cNvSpPr/>
          <p:nvPr/>
        </p:nvSpPr>
        <p:spPr>
          <a:xfrm>
            <a:off x="1257300" y="6015038"/>
            <a:ext cx="5565775" cy="519112"/>
          </a:xfrm>
          <a:prstGeom prst="rect">
            <a:avLst/>
          </a:prstGeom>
          <a:noFill/>
          <a:ln w="9525">
            <a:noFill/>
          </a:ln>
        </p:spPr>
        <p:txBody>
          <a:bodyPr wrap="none" anchor="t" anchorCtr="0">
            <a:spAutoFit/>
          </a:bodyPr>
          <a:lstStyle/>
          <a:p>
            <a:pPr algn="ctr">
              <a:spcBef>
                <a:spcPct val="50000"/>
              </a:spcBef>
            </a:pPr>
            <a:r>
              <a:rPr lang="zh-CN" altLang="en-US" sz="2800" b="1" dirty="0">
                <a:solidFill>
                  <a:srgbClr val="336600"/>
                </a:solidFill>
                <a:latin typeface="Times New Roman" panose="02020603050405020304" pitchFamily="18" charset="0"/>
              </a:rPr>
              <a:t>（刀开关分为单极、双极和三极）</a:t>
            </a:r>
          </a:p>
        </p:txBody>
      </p:sp>
      <p:sp>
        <p:nvSpPr>
          <p:cNvPr id="301063" name="圆角矩形标注 301062"/>
          <p:cNvSpPr/>
          <p:nvPr/>
        </p:nvSpPr>
        <p:spPr>
          <a:xfrm>
            <a:off x="533400" y="2705100"/>
            <a:ext cx="971550" cy="876300"/>
          </a:xfrm>
          <a:prstGeom prst="wedgeRoundRectCallout">
            <a:avLst>
              <a:gd name="adj1" fmla="val 150000"/>
              <a:gd name="adj2" fmla="val -16486"/>
              <a:gd name="adj3" fmla="val 16667"/>
            </a:avLst>
          </a:prstGeom>
          <a:noFill/>
          <a:ln w="9525" cap="flat" cmpd="sng">
            <a:solidFill>
              <a:schemeClr val="accent2"/>
            </a:solidFill>
            <a:prstDash val="solid"/>
            <a:miter/>
            <a:headEnd type="none" w="med" len="med"/>
            <a:tailEnd type="none" w="med" len="med"/>
          </a:ln>
        </p:spPr>
        <p:txBody>
          <a:bodyPr/>
          <a:lstStyle/>
          <a:p>
            <a:pPr algn="ctr"/>
            <a:r>
              <a:rPr lang="zh-CN" altLang="en-US" b="1" dirty="0">
                <a:latin typeface="Times New Roman" panose="02020603050405020304" pitchFamily="18" charset="0"/>
              </a:rPr>
              <a:t>操作手柄</a:t>
            </a:r>
            <a:endParaRPr lang="zh-CN" altLang="en-US" b="1">
              <a:latin typeface="Times New Roman" panose="02020603050405020304" pitchFamily="18" charset="0"/>
            </a:endParaRPr>
          </a:p>
        </p:txBody>
      </p:sp>
      <p:sp>
        <p:nvSpPr>
          <p:cNvPr id="301064" name="圆角矩形标注 301063"/>
          <p:cNvSpPr/>
          <p:nvPr/>
        </p:nvSpPr>
        <p:spPr>
          <a:xfrm>
            <a:off x="571500" y="4133850"/>
            <a:ext cx="971550" cy="476250"/>
          </a:xfrm>
          <a:prstGeom prst="wedgeRoundRectCallout">
            <a:avLst>
              <a:gd name="adj1" fmla="val 144116"/>
              <a:gd name="adj2" fmla="val -204333"/>
              <a:gd name="adj3" fmla="val 16667"/>
            </a:avLst>
          </a:prstGeom>
          <a:noFill/>
          <a:ln w="9525" cap="flat" cmpd="sng">
            <a:solidFill>
              <a:srgbClr val="FF6600"/>
            </a:solidFill>
            <a:prstDash val="solid"/>
            <a:miter/>
            <a:headEnd type="none" w="med" len="med"/>
            <a:tailEnd type="none" w="med" len="med"/>
          </a:ln>
        </p:spPr>
        <p:txBody>
          <a:bodyPr/>
          <a:lstStyle/>
          <a:p>
            <a:pPr algn="ctr"/>
            <a:r>
              <a:rPr lang="zh-CN" altLang="en-US" b="1" dirty="0">
                <a:latin typeface="Times New Roman" panose="02020603050405020304" pitchFamily="18" charset="0"/>
              </a:rPr>
              <a:t>闸刀</a:t>
            </a:r>
            <a:endParaRPr lang="zh-CN" altLang="en-US" b="1">
              <a:latin typeface="Times New Roman" panose="02020603050405020304" pitchFamily="18" charset="0"/>
            </a:endParaRPr>
          </a:p>
        </p:txBody>
      </p:sp>
      <p:pic>
        <p:nvPicPr>
          <p:cNvPr id="301065" name="图片 301064" descr="刀开关"/>
          <p:cNvPicPr>
            <a:picLocks noChangeAspect="1"/>
          </p:cNvPicPr>
          <p:nvPr/>
        </p:nvPicPr>
        <p:blipFill>
          <a:blip r:embed="rId5"/>
          <a:stretch>
            <a:fillRect/>
          </a:stretch>
        </p:blipFill>
        <p:spPr>
          <a:xfrm>
            <a:off x="5562600" y="2381250"/>
            <a:ext cx="2628900" cy="2628900"/>
          </a:xfrm>
          <a:prstGeom prst="rect">
            <a:avLst/>
          </a:prstGeom>
          <a:noFill/>
          <a:ln w="9525">
            <a:noFill/>
          </a:ln>
        </p:spPr>
      </p:pic>
      <p:sp>
        <p:nvSpPr>
          <p:cNvPr id="10"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929644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301058"/>
                                        </p:tgtEl>
                                        <p:attrNameLst>
                                          <p:attrName>style.visibility</p:attrName>
                                        </p:attrNameLst>
                                      </p:cBhvr>
                                      <p:to>
                                        <p:strVal val="visible"/>
                                      </p:to>
                                    </p:set>
                                    <p:animEffect transition="in" filter="wipe(left)">
                                      <p:cBhvr>
                                        <p:cTn id="7" dur="300"/>
                                        <p:tgtEl>
                                          <p:spTgt spid="3010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1059">
                                            <p:txEl>
                                              <p:pRg st="0" end="0"/>
                                            </p:txEl>
                                          </p:spTgt>
                                        </p:tgtEl>
                                        <p:attrNameLst>
                                          <p:attrName>style.visibility</p:attrName>
                                        </p:attrNameLst>
                                      </p:cBhvr>
                                      <p:to>
                                        <p:strVal val="visible"/>
                                      </p:to>
                                    </p:set>
                                    <p:animEffect transition="in" filter="wipe(left)">
                                      <p:cBhvr>
                                        <p:cTn id="12" dur="500"/>
                                        <p:tgtEl>
                                          <p:spTgt spid="30105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01061"/>
                                        </p:tgtEl>
                                        <p:attrNameLst>
                                          <p:attrName>style.visibility</p:attrName>
                                        </p:attrNameLst>
                                      </p:cBhvr>
                                      <p:to>
                                        <p:strVal val="visible"/>
                                      </p:to>
                                    </p:set>
                                    <p:animEffect transition="in" filter="wipe(left)">
                                      <p:cBhvr>
                                        <p:cTn id="17" dur="500"/>
                                        <p:tgtEl>
                                          <p:spTgt spid="30106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01065"/>
                                        </p:tgtEl>
                                        <p:attrNameLst>
                                          <p:attrName>style.visibility</p:attrName>
                                        </p:attrNameLst>
                                      </p:cBhvr>
                                      <p:to>
                                        <p:strVal val="visible"/>
                                      </p:to>
                                    </p:set>
                                    <p:animEffect transition="in" filter="wipe(left)">
                                      <p:cBhvr>
                                        <p:cTn id="22" dur="500"/>
                                        <p:tgtEl>
                                          <p:spTgt spid="30106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1063"/>
                                        </p:tgtEl>
                                        <p:attrNameLst>
                                          <p:attrName>style.visibility</p:attrName>
                                        </p:attrNameLst>
                                      </p:cBhvr>
                                      <p:to>
                                        <p:strVal val="visible"/>
                                      </p:to>
                                    </p:set>
                                    <p:animEffect transition="in" filter="wipe(left)">
                                      <p:cBhvr>
                                        <p:cTn id="27" dur="500"/>
                                        <p:tgtEl>
                                          <p:spTgt spid="30106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01064"/>
                                        </p:tgtEl>
                                        <p:attrNameLst>
                                          <p:attrName>style.visibility</p:attrName>
                                        </p:attrNameLst>
                                      </p:cBhvr>
                                      <p:to>
                                        <p:strVal val="visible"/>
                                      </p:to>
                                    </p:set>
                                    <p:animEffect transition="in" filter="wipe(left)">
                                      <p:cBhvr>
                                        <p:cTn id="32" dur="500"/>
                                        <p:tgtEl>
                                          <p:spTgt spid="30106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301060">
                                            <p:txEl>
                                              <p:pRg st="0" end="0"/>
                                            </p:txEl>
                                          </p:spTgt>
                                        </p:tgtEl>
                                        <p:attrNameLst>
                                          <p:attrName>style.visibility</p:attrName>
                                        </p:attrNameLst>
                                      </p:cBhvr>
                                      <p:to>
                                        <p:strVal val="visible"/>
                                      </p:to>
                                    </p:set>
                                    <p:animEffect transition="in" filter="wipe(left)">
                                      <p:cBhvr>
                                        <p:cTn id="37" dur="300"/>
                                        <p:tgtEl>
                                          <p:spTgt spid="301060">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01062">
                                            <p:txEl>
                                              <p:pRg st="0" end="0"/>
                                            </p:txEl>
                                          </p:spTgt>
                                        </p:tgtEl>
                                        <p:attrNameLst>
                                          <p:attrName>style.visibility</p:attrName>
                                        </p:attrNameLst>
                                      </p:cBhvr>
                                      <p:to>
                                        <p:strVal val="visible"/>
                                      </p:to>
                                    </p:set>
                                    <p:animEffect transition="in" filter="wipe(left)">
                                      <p:cBhvr>
                                        <p:cTn id="42" dur="500"/>
                                        <p:tgtEl>
                                          <p:spTgt spid="30106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58" grpId="0"/>
      <p:bldP spid="301059" grpId="0" build="p"/>
      <p:bldP spid="301060" grpId="0" build="p"/>
      <p:bldP spid="301062" grpId="0" build="p"/>
      <p:bldP spid="301063" grpId="0" animBg="1"/>
      <p:bldP spid="30106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矩形 302081"/>
          <p:cNvSpPr/>
          <p:nvPr/>
        </p:nvSpPr>
        <p:spPr>
          <a:xfrm>
            <a:off x="266700" y="3508375"/>
            <a:ext cx="6445250" cy="641350"/>
          </a:xfrm>
          <a:prstGeom prst="rect">
            <a:avLst/>
          </a:prstGeom>
          <a:noFill/>
          <a:ln w="9525">
            <a:noFill/>
          </a:ln>
        </p:spPr>
        <p:txBody>
          <a:bodyPr>
            <a:spAutoFit/>
          </a:bodyPr>
          <a:lstStyle/>
          <a:p>
            <a:r>
              <a:rPr lang="en-US" altLang="zh-CN" sz="3600" b="1" dirty="0" smtClean="0">
                <a:solidFill>
                  <a:srgbClr val="FF3300"/>
                </a:solidFill>
                <a:effectLst>
                  <a:outerShdw blurRad="38100" dist="38100" dir="2700000">
                    <a:srgbClr val="C0C0C0"/>
                  </a:outerShdw>
                </a:effectLst>
                <a:latin typeface="Times New Roman" panose="02020603050405020304" pitchFamily="18" charset="0"/>
              </a:rPr>
              <a:t>2  </a:t>
            </a:r>
            <a:r>
              <a:rPr lang="zh-CN" altLang="en-US" sz="3600" b="1" dirty="0">
                <a:solidFill>
                  <a:srgbClr val="FF3300"/>
                </a:solidFill>
                <a:effectLst>
                  <a:outerShdw blurRad="38100" dist="38100" dir="2700000">
                    <a:srgbClr val="C0C0C0"/>
                  </a:outerShdw>
                </a:effectLst>
                <a:latin typeface="Times New Roman" panose="02020603050405020304" pitchFamily="18" charset="0"/>
                <a:ea typeface="楷体_GB2312" pitchFamily="49" charset="-122"/>
              </a:rPr>
              <a:t>组合开关</a:t>
            </a:r>
            <a:r>
              <a:rPr lang="zh-CN" altLang="en-US" sz="2800" b="1" dirty="0">
                <a:solidFill>
                  <a:srgbClr val="336600"/>
                </a:solidFill>
                <a:effectLst>
                  <a:outerShdw blurRad="38100" dist="38100" dir="2700000">
                    <a:srgbClr val="C0C0C0"/>
                  </a:outerShdw>
                </a:effectLst>
                <a:latin typeface="Times New Roman" panose="02020603050405020304" pitchFamily="18" charset="0"/>
                <a:ea typeface="楷体_GB2312" pitchFamily="49" charset="-122"/>
              </a:rPr>
              <a:t>（转换开关）</a:t>
            </a:r>
          </a:p>
        </p:txBody>
      </p:sp>
      <p:sp>
        <p:nvSpPr>
          <p:cNvPr id="302083" name="矩形 302082"/>
          <p:cNvSpPr/>
          <p:nvPr/>
        </p:nvSpPr>
        <p:spPr>
          <a:xfrm>
            <a:off x="342900" y="436563"/>
            <a:ext cx="8207375" cy="1373187"/>
          </a:xfrm>
          <a:prstGeom prst="rect">
            <a:avLst/>
          </a:prstGeom>
          <a:noFill/>
          <a:ln w="9525">
            <a:noFill/>
          </a:ln>
        </p:spPr>
        <p:txBody>
          <a:bodyPr>
            <a:spAutoFit/>
          </a:bodyPr>
          <a:lstStyle/>
          <a:p>
            <a:pPr eaLnBrk="0" hangingPunct="0">
              <a:spcBef>
                <a:spcPct val="50000"/>
              </a:spcBef>
            </a:pPr>
            <a:r>
              <a:rPr lang="zh-CN" altLang="en-US" sz="2800" b="1" dirty="0">
                <a:solidFill>
                  <a:srgbClr val="FF33CC"/>
                </a:solidFill>
                <a:effectLst>
                  <a:outerShdw blurRad="38100" dist="38100" dir="2700000">
                    <a:srgbClr val="C0C0C0"/>
                  </a:outerShdw>
                </a:effectLst>
                <a:latin typeface="宋体" panose="02010600030101010101" pitchFamily="2" charset="-122"/>
              </a:rPr>
              <a:t>选择：</a:t>
            </a:r>
            <a:r>
              <a:rPr lang="zh-CN" altLang="en-US" sz="2800" b="1" dirty="0">
                <a:latin typeface="宋体" panose="02010600030101010101" pitchFamily="2" charset="-122"/>
              </a:rPr>
              <a:t>根据电源种类、电压等级、设备容量及使用场合来选用。其额定电流应大于所控制的最大负荷电流。</a:t>
            </a:r>
          </a:p>
        </p:txBody>
      </p:sp>
      <p:sp>
        <p:nvSpPr>
          <p:cNvPr id="302084" name="矩形 302083"/>
          <p:cNvSpPr/>
          <p:nvPr/>
        </p:nvSpPr>
        <p:spPr>
          <a:xfrm>
            <a:off x="361950" y="1808163"/>
            <a:ext cx="3368675" cy="1373187"/>
          </a:xfrm>
          <a:prstGeom prst="rect">
            <a:avLst/>
          </a:prstGeom>
          <a:noFill/>
          <a:ln w="9525">
            <a:noFill/>
          </a:ln>
        </p:spPr>
        <p:txBody>
          <a:bodyPr>
            <a:spAutoFit/>
          </a:bodyPr>
          <a:lstStyle/>
          <a:p>
            <a:pPr eaLnBrk="0" hangingPunct="0">
              <a:spcBef>
                <a:spcPct val="50000"/>
              </a:spcBef>
            </a:pPr>
            <a:r>
              <a:rPr lang="zh-CN" altLang="en-US" sz="2800" b="1" dirty="0">
                <a:solidFill>
                  <a:srgbClr val="FF0066"/>
                </a:solidFill>
                <a:effectLst>
                  <a:outerShdw blurRad="38100" dist="38100" dir="2700000">
                    <a:srgbClr val="C0C0C0"/>
                  </a:outerShdw>
                </a:effectLst>
                <a:latin typeface="宋体" panose="02010600030101010101" pitchFamily="2" charset="-122"/>
              </a:rPr>
              <a:t>注意：</a:t>
            </a:r>
            <a:r>
              <a:rPr lang="zh-CN" altLang="en-US" sz="2800" b="1" dirty="0">
                <a:solidFill>
                  <a:schemeClr val="accent2"/>
                </a:solidFill>
                <a:effectLst>
                  <a:outerShdw blurRad="38100" dist="38100" dir="2700000">
                    <a:srgbClr val="C0C0C0"/>
                  </a:outerShdw>
                </a:effectLst>
                <a:latin typeface="宋体" panose="02010600030101010101" pitchFamily="2" charset="-122"/>
              </a:rPr>
              <a:t>刀开关安装时，手柄要向上，不得倒装。</a:t>
            </a:r>
            <a:endParaRPr lang="zh-CN" altLang="en-US" sz="2800" b="1" dirty="0">
              <a:solidFill>
                <a:schemeClr val="accent2"/>
              </a:solidFill>
              <a:latin typeface="宋体" panose="02010600030101010101" pitchFamily="2" charset="-122"/>
            </a:endParaRPr>
          </a:p>
        </p:txBody>
      </p:sp>
      <p:sp>
        <p:nvSpPr>
          <p:cNvPr id="302085" name="矩形 302084"/>
          <p:cNvSpPr/>
          <p:nvPr/>
        </p:nvSpPr>
        <p:spPr>
          <a:xfrm>
            <a:off x="628650" y="4352925"/>
            <a:ext cx="3124200" cy="1800225"/>
          </a:xfrm>
          <a:prstGeom prst="rect">
            <a:avLst/>
          </a:prstGeom>
          <a:noFill/>
          <a:ln w="9525">
            <a:noFill/>
          </a:ln>
        </p:spPr>
        <p:txBody>
          <a:bodyPr>
            <a:spAutoFit/>
          </a:bodyPr>
          <a:lstStyle/>
          <a:p>
            <a:pPr eaLnBrk="0" hangingPunct="0">
              <a:spcBef>
                <a:spcPct val="50000"/>
              </a:spcBef>
            </a:pPr>
            <a:r>
              <a:rPr lang="zh-CN" altLang="en-US" sz="2800" b="1" dirty="0">
                <a:solidFill>
                  <a:srgbClr val="CC00CC"/>
                </a:solidFill>
                <a:effectLst>
                  <a:outerShdw blurRad="38100" dist="38100" dir="2700000">
                    <a:srgbClr val="C0C0C0"/>
                  </a:outerShdw>
                </a:effectLst>
                <a:latin typeface="宋体" panose="02010600030101010101" pitchFamily="2" charset="-122"/>
              </a:rPr>
              <a:t>用途：</a:t>
            </a:r>
            <a:r>
              <a:rPr lang="zh-CN" altLang="en-US" sz="2800" b="1" dirty="0">
                <a:solidFill>
                  <a:schemeClr val="tx2"/>
                </a:solidFill>
                <a:latin typeface="Times New Roman" panose="02020603050405020304" pitchFamily="18" charset="0"/>
              </a:rPr>
              <a:t>接通或切断电源、控制小型笼型电动机的起动、停止、正反转等。</a:t>
            </a:r>
          </a:p>
        </p:txBody>
      </p:sp>
      <p:pic>
        <p:nvPicPr>
          <p:cNvPr id="302086" name="图片 302085" descr="D:/360安全浏览器下载/http:/www.cnym.cn/im-lw/lw5-16-1.jpg"/>
          <p:cNvPicPr>
            <a:picLocks noChangeAspect="1"/>
          </p:cNvPicPr>
          <p:nvPr/>
        </p:nvPicPr>
        <p:blipFill>
          <a:blip r:embed="rId3" r:link="rId4"/>
          <a:stretch>
            <a:fillRect/>
          </a:stretch>
        </p:blipFill>
        <p:spPr>
          <a:xfrm>
            <a:off x="5391150" y="3200400"/>
            <a:ext cx="2286000" cy="1881188"/>
          </a:xfrm>
          <a:prstGeom prst="rect">
            <a:avLst/>
          </a:prstGeom>
          <a:noFill/>
          <a:ln w="9525">
            <a:noFill/>
          </a:ln>
        </p:spPr>
      </p:pic>
      <p:sp>
        <p:nvSpPr>
          <p:cNvPr id="302087" name="矩形 302086"/>
          <p:cNvSpPr/>
          <p:nvPr/>
        </p:nvSpPr>
        <p:spPr>
          <a:xfrm>
            <a:off x="4171950" y="5238750"/>
            <a:ext cx="4381500" cy="1196975"/>
          </a:xfrm>
          <a:prstGeom prst="rect">
            <a:avLst/>
          </a:prstGeom>
          <a:noFill/>
          <a:ln w="9525" cap="flat" cmpd="sng">
            <a:solidFill>
              <a:schemeClr val="accent1"/>
            </a:solidFill>
            <a:prstDash val="solid"/>
            <a:miter/>
            <a:headEnd type="none" w="med" len="med"/>
            <a:tailEnd type="none" w="med" len="med"/>
          </a:ln>
        </p:spPr>
        <p:txBody>
          <a:bodyPr>
            <a:spAutoFit/>
          </a:bodyPr>
          <a:lstStyle/>
          <a:p>
            <a:pPr eaLnBrk="0" hangingPunct="0"/>
            <a:r>
              <a:rPr lang="en-US" altLang="zh-CN" b="1">
                <a:solidFill>
                  <a:schemeClr val="accent2"/>
                </a:solidFill>
                <a:latin typeface="楷体_GB2312" pitchFamily="49" charset="-122"/>
                <a:ea typeface="楷体_GB2312" pitchFamily="49" charset="-122"/>
              </a:rPr>
              <a:t>LW5D</a:t>
            </a:r>
            <a:r>
              <a:rPr lang="zh-CN" altLang="en-US" b="1" dirty="0">
                <a:solidFill>
                  <a:schemeClr val="accent2"/>
                </a:solidFill>
                <a:latin typeface="楷体_GB2312" pitchFamily="49" charset="-122"/>
                <a:ea typeface="楷体_GB2312" pitchFamily="49" charset="-122"/>
              </a:rPr>
              <a:t>系列万能转换开关适用于交流</a:t>
            </a:r>
            <a:r>
              <a:rPr lang="en-US" altLang="zh-CN" b="1">
                <a:solidFill>
                  <a:schemeClr val="accent2"/>
                </a:solidFill>
                <a:latin typeface="楷体_GB2312" pitchFamily="49" charset="-122"/>
                <a:ea typeface="楷体_GB2312" pitchFamily="49" charset="-122"/>
              </a:rPr>
              <a:t>50HZ</a:t>
            </a:r>
            <a:r>
              <a:rPr lang="zh-CN" altLang="en-US" b="1">
                <a:solidFill>
                  <a:schemeClr val="accent2"/>
                </a:solidFill>
                <a:latin typeface="楷体_GB2312" pitchFamily="49" charset="-122"/>
                <a:ea typeface="楷体_GB2312" pitchFamily="49" charset="-122"/>
              </a:rPr>
              <a:t>、</a:t>
            </a:r>
            <a:r>
              <a:rPr lang="zh-CN" altLang="en-US" b="1" dirty="0">
                <a:solidFill>
                  <a:schemeClr val="accent2"/>
                </a:solidFill>
                <a:latin typeface="楷体_GB2312" pitchFamily="49" charset="-122"/>
                <a:ea typeface="楷体_GB2312" pitchFamily="49" charset="-122"/>
              </a:rPr>
              <a:t>额定电压至</a:t>
            </a:r>
            <a:r>
              <a:rPr lang="en-US" altLang="zh-CN" b="1">
                <a:solidFill>
                  <a:schemeClr val="accent2"/>
                </a:solidFill>
                <a:latin typeface="楷体_GB2312" pitchFamily="49" charset="-122"/>
                <a:ea typeface="楷体_GB2312" pitchFamily="49" charset="-122"/>
              </a:rPr>
              <a:t>500V</a:t>
            </a:r>
            <a:r>
              <a:rPr lang="zh-CN" altLang="en-US" b="1" dirty="0">
                <a:solidFill>
                  <a:schemeClr val="accent2"/>
                </a:solidFill>
                <a:latin typeface="楷体_GB2312" pitchFamily="49" charset="-122"/>
                <a:ea typeface="楷体_GB2312" pitchFamily="49" charset="-122"/>
              </a:rPr>
              <a:t>及以下控制线路中。 </a:t>
            </a:r>
          </a:p>
        </p:txBody>
      </p:sp>
      <p:sp>
        <p:nvSpPr>
          <p:cNvPr id="302088" name="圆角矩形标注 302087"/>
          <p:cNvSpPr/>
          <p:nvPr/>
        </p:nvSpPr>
        <p:spPr>
          <a:xfrm>
            <a:off x="7658100" y="3048000"/>
            <a:ext cx="971550" cy="495300"/>
          </a:xfrm>
          <a:prstGeom prst="wedgeRoundRectCallout">
            <a:avLst>
              <a:gd name="adj1" fmla="val -75491"/>
              <a:gd name="adj2" fmla="val 193912"/>
              <a:gd name="adj3" fmla="val 16667"/>
            </a:avLst>
          </a:prstGeom>
          <a:noFill/>
          <a:ln w="9525" cap="flat" cmpd="sng">
            <a:solidFill>
              <a:schemeClr val="accent2"/>
            </a:solidFill>
            <a:prstDash val="solid"/>
            <a:miter/>
            <a:headEnd type="none" w="med" len="med"/>
            <a:tailEnd type="none" w="med" len="med"/>
          </a:ln>
        </p:spPr>
        <p:txBody>
          <a:bodyPr/>
          <a:lstStyle/>
          <a:p>
            <a:pPr algn="ctr"/>
            <a:r>
              <a:rPr lang="zh-CN" altLang="en-US" b="1" dirty="0">
                <a:solidFill>
                  <a:srgbClr val="D60093"/>
                </a:solidFill>
                <a:latin typeface="Times New Roman" panose="02020603050405020304" pitchFamily="18" charset="0"/>
              </a:rPr>
              <a:t>手柄</a:t>
            </a:r>
            <a:endParaRPr lang="zh-CN" altLang="en-US" b="1">
              <a:solidFill>
                <a:srgbClr val="D60093"/>
              </a:solidFill>
              <a:latin typeface="Times New Roman" panose="02020603050405020304" pitchFamily="18" charset="0"/>
            </a:endParaRPr>
          </a:p>
        </p:txBody>
      </p:sp>
      <p:sp>
        <p:nvSpPr>
          <p:cNvPr id="302089" name="文本框 302088"/>
          <p:cNvSpPr txBox="1"/>
          <p:nvPr/>
        </p:nvSpPr>
        <p:spPr>
          <a:xfrm>
            <a:off x="3932238" y="1951038"/>
            <a:ext cx="1774825" cy="822325"/>
          </a:xfrm>
          <a:prstGeom prst="rect">
            <a:avLst/>
          </a:prstGeom>
          <a:gradFill rotWithShape="0">
            <a:gsLst>
              <a:gs pos="0">
                <a:srgbClr val="FFFFCC"/>
              </a:gs>
              <a:gs pos="100000">
                <a:srgbClr val="FFFFCC">
                  <a:gamma/>
                  <a:tint val="0"/>
                  <a:invGamma/>
                </a:srgbClr>
              </a:gs>
            </a:gsLst>
            <a:lin ang="5400000" scaled="1"/>
            <a:tileRect/>
          </a:gradFill>
          <a:ln w="25400">
            <a:noFill/>
          </a:ln>
        </p:spPr>
        <p:txBody>
          <a:bodyPr anchor="ctr" anchorCtr="0">
            <a:spAutoFit/>
          </a:bodyPr>
          <a:lstStyle/>
          <a:p>
            <a:r>
              <a:rPr lang="zh-CN" altLang="en-US" b="1" dirty="0">
                <a:solidFill>
                  <a:srgbClr val="FF33CC"/>
                </a:solidFill>
                <a:effectLst>
                  <a:outerShdw blurRad="38100" dist="38100" dir="2700000">
                    <a:srgbClr val="C0C0C0"/>
                  </a:outerShdw>
                </a:effectLst>
                <a:latin typeface="Times New Roman" panose="02020603050405020304" pitchFamily="18" charset="0"/>
              </a:rPr>
              <a:t>文字符号及图形符号</a:t>
            </a:r>
            <a:endParaRPr lang="zh-CN" altLang="en-US" b="1">
              <a:solidFill>
                <a:srgbClr val="FF33CC"/>
              </a:solidFill>
              <a:effectLst>
                <a:outerShdw blurRad="38100" dist="38100" dir="2700000">
                  <a:srgbClr val="C0C0C0"/>
                </a:outerShdw>
              </a:effectLst>
              <a:latin typeface="Times New Roman" panose="02020603050405020304" pitchFamily="18" charset="0"/>
            </a:endParaRPr>
          </a:p>
        </p:txBody>
      </p:sp>
      <p:grpSp>
        <p:nvGrpSpPr>
          <p:cNvPr id="302090" name="组合 302089"/>
          <p:cNvGrpSpPr/>
          <p:nvPr/>
        </p:nvGrpSpPr>
        <p:grpSpPr>
          <a:xfrm>
            <a:off x="5943600" y="1733550"/>
            <a:ext cx="1239838" cy="1200150"/>
            <a:chOff x="3636" y="1080"/>
            <a:chExt cx="781" cy="756"/>
          </a:xfrm>
        </p:grpSpPr>
        <p:sp>
          <p:nvSpPr>
            <p:cNvPr id="302091" name="直接连接符 302090"/>
            <p:cNvSpPr/>
            <p:nvPr/>
          </p:nvSpPr>
          <p:spPr>
            <a:xfrm>
              <a:off x="4104" y="1090"/>
              <a:ext cx="0" cy="337"/>
            </a:xfrm>
            <a:prstGeom prst="line">
              <a:avLst/>
            </a:prstGeom>
            <a:ln w="38100" cap="flat" cmpd="sng">
              <a:solidFill>
                <a:schemeClr val="accent2"/>
              </a:solidFill>
              <a:prstDash val="solid"/>
              <a:headEnd type="none" w="med" len="med"/>
              <a:tailEnd type="none" w="med" len="med"/>
            </a:ln>
          </p:spPr>
        </p:sp>
        <p:sp>
          <p:nvSpPr>
            <p:cNvPr id="302092" name="直接连接符 302091"/>
            <p:cNvSpPr/>
            <p:nvPr/>
          </p:nvSpPr>
          <p:spPr>
            <a:xfrm>
              <a:off x="3993" y="1397"/>
              <a:ext cx="111" cy="194"/>
            </a:xfrm>
            <a:prstGeom prst="line">
              <a:avLst/>
            </a:prstGeom>
            <a:ln w="38100" cap="flat" cmpd="sng">
              <a:solidFill>
                <a:schemeClr val="accent2"/>
              </a:solidFill>
              <a:prstDash val="solid"/>
              <a:headEnd type="none" w="med" len="med"/>
              <a:tailEnd type="none" w="med" len="med"/>
            </a:ln>
          </p:spPr>
        </p:sp>
        <p:sp>
          <p:nvSpPr>
            <p:cNvPr id="302093" name="直接连接符 302092"/>
            <p:cNvSpPr/>
            <p:nvPr/>
          </p:nvSpPr>
          <p:spPr>
            <a:xfrm>
              <a:off x="4104" y="1591"/>
              <a:ext cx="0" cy="245"/>
            </a:xfrm>
            <a:prstGeom prst="line">
              <a:avLst/>
            </a:prstGeom>
            <a:ln w="38100" cap="flat" cmpd="sng">
              <a:solidFill>
                <a:schemeClr val="accent2"/>
              </a:solidFill>
              <a:prstDash val="solid"/>
              <a:headEnd type="none" w="med" len="med"/>
              <a:tailEnd type="none" w="med" len="med"/>
            </a:ln>
          </p:spPr>
        </p:sp>
        <p:sp>
          <p:nvSpPr>
            <p:cNvPr id="302094" name="直接连接符 302093"/>
            <p:cNvSpPr/>
            <p:nvPr/>
          </p:nvSpPr>
          <p:spPr>
            <a:xfrm>
              <a:off x="3919" y="1080"/>
              <a:ext cx="0" cy="337"/>
            </a:xfrm>
            <a:prstGeom prst="line">
              <a:avLst/>
            </a:prstGeom>
            <a:ln w="38100" cap="flat" cmpd="sng">
              <a:solidFill>
                <a:schemeClr val="accent2"/>
              </a:solidFill>
              <a:prstDash val="solid"/>
              <a:headEnd type="none" w="med" len="med"/>
              <a:tailEnd type="none" w="med" len="med"/>
            </a:ln>
          </p:spPr>
        </p:sp>
        <p:sp>
          <p:nvSpPr>
            <p:cNvPr id="302095" name="直接连接符 302094"/>
            <p:cNvSpPr/>
            <p:nvPr/>
          </p:nvSpPr>
          <p:spPr>
            <a:xfrm>
              <a:off x="3808" y="1387"/>
              <a:ext cx="111" cy="194"/>
            </a:xfrm>
            <a:prstGeom prst="line">
              <a:avLst/>
            </a:prstGeom>
            <a:ln w="38100" cap="flat" cmpd="sng">
              <a:solidFill>
                <a:schemeClr val="accent2"/>
              </a:solidFill>
              <a:prstDash val="solid"/>
              <a:headEnd type="none" w="med" len="med"/>
              <a:tailEnd type="none" w="med" len="med"/>
            </a:ln>
          </p:spPr>
        </p:sp>
        <p:sp>
          <p:nvSpPr>
            <p:cNvPr id="302096" name="直接连接符 302095"/>
            <p:cNvSpPr/>
            <p:nvPr/>
          </p:nvSpPr>
          <p:spPr>
            <a:xfrm>
              <a:off x="3919" y="1581"/>
              <a:ext cx="0" cy="245"/>
            </a:xfrm>
            <a:prstGeom prst="line">
              <a:avLst/>
            </a:prstGeom>
            <a:ln w="38100" cap="flat" cmpd="sng">
              <a:solidFill>
                <a:schemeClr val="accent2"/>
              </a:solidFill>
              <a:prstDash val="solid"/>
              <a:headEnd type="none" w="med" len="med"/>
              <a:tailEnd type="none" w="med" len="med"/>
            </a:ln>
          </p:spPr>
        </p:sp>
        <p:sp>
          <p:nvSpPr>
            <p:cNvPr id="302097" name="直接连接符 302096"/>
            <p:cNvSpPr/>
            <p:nvPr/>
          </p:nvSpPr>
          <p:spPr>
            <a:xfrm>
              <a:off x="3747" y="1090"/>
              <a:ext cx="0" cy="337"/>
            </a:xfrm>
            <a:prstGeom prst="line">
              <a:avLst/>
            </a:prstGeom>
            <a:ln w="38100" cap="flat" cmpd="sng">
              <a:solidFill>
                <a:schemeClr val="accent2"/>
              </a:solidFill>
              <a:prstDash val="solid"/>
              <a:headEnd type="none" w="med" len="med"/>
              <a:tailEnd type="none" w="med" len="med"/>
            </a:ln>
          </p:spPr>
        </p:sp>
        <p:sp>
          <p:nvSpPr>
            <p:cNvPr id="302098" name="直接连接符 302097"/>
            <p:cNvSpPr/>
            <p:nvPr/>
          </p:nvSpPr>
          <p:spPr>
            <a:xfrm>
              <a:off x="3636" y="1397"/>
              <a:ext cx="111" cy="194"/>
            </a:xfrm>
            <a:prstGeom prst="line">
              <a:avLst/>
            </a:prstGeom>
            <a:ln w="38100" cap="flat" cmpd="sng">
              <a:solidFill>
                <a:schemeClr val="accent2"/>
              </a:solidFill>
              <a:prstDash val="solid"/>
              <a:headEnd type="none" w="med" len="med"/>
              <a:tailEnd type="none" w="med" len="med"/>
            </a:ln>
          </p:spPr>
        </p:sp>
        <p:sp>
          <p:nvSpPr>
            <p:cNvPr id="302099" name="直接连接符 302098"/>
            <p:cNvSpPr/>
            <p:nvPr/>
          </p:nvSpPr>
          <p:spPr>
            <a:xfrm>
              <a:off x="3747" y="1591"/>
              <a:ext cx="0" cy="245"/>
            </a:xfrm>
            <a:prstGeom prst="line">
              <a:avLst/>
            </a:prstGeom>
            <a:ln w="38100" cap="flat" cmpd="sng">
              <a:solidFill>
                <a:schemeClr val="accent2"/>
              </a:solidFill>
              <a:prstDash val="solid"/>
              <a:headEnd type="none" w="med" len="med"/>
              <a:tailEnd type="none" w="med" len="med"/>
            </a:ln>
          </p:spPr>
        </p:sp>
        <p:sp>
          <p:nvSpPr>
            <p:cNvPr id="302100" name="直接连接符 302099"/>
            <p:cNvSpPr/>
            <p:nvPr/>
          </p:nvSpPr>
          <p:spPr>
            <a:xfrm>
              <a:off x="3685" y="1499"/>
              <a:ext cx="370" cy="0"/>
            </a:xfrm>
            <a:prstGeom prst="line">
              <a:avLst/>
            </a:prstGeom>
            <a:ln w="38100" cap="flat" cmpd="sng">
              <a:solidFill>
                <a:schemeClr val="accent2"/>
              </a:solidFill>
              <a:prstDash val="dash"/>
              <a:headEnd type="none" w="med" len="med"/>
              <a:tailEnd type="none" w="med" len="med"/>
            </a:ln>
          </p:spPr>
        </p:sp>
        <p:sp>
          <p:nvSpPr>
            <p:cNvPr id="302101" name="矩形 302100"/>
            <p:cNvSpPr/>
            <p:nvPr/>
          </p:nvSpPr>
          <p:spPr>
            <a:xfrm>
              <a:off x="4152" y="1344"/>
              <a:ext cx="265" cy="288"/>
            </a:xfrm>
            <a:prstGeom prst="rect">
              <a:avLst/>
            </a:prstGeom>
            <a:noFill/>
            <a:ln w="9525">
              <a:noFill/>
            </a:ln>
          </p:spPr>
          <p:txBody>
            <a:bodyPr wrap="none" anchor="t" anchorCtr="0">
              <a:spAutoFit/>
            </a:bodyPr>
            <a:lstStyle/>
            <a:p>
              <a:pPr algn="ctr"/>
              <a:r>
                <a:rPr lang="en-US" altLang="zh-CN" b="1">
                  <a:solidFill>
                    <a:srgbClr val="FF0066"/>
                  </a:solidFill>
                  <a:effectLst>
                    <a:outerShdw blurRad="38100" dist="38100" dir="2700000">
                      <a:srgbClr val="C0C0C0"/>
                    </a:outerShdw>
                  </a:effectLst>
                  <a:latin typeface="Times New Roman" panose="02020603050405020304" pitchFamily="18" charset="0"/>
                </a:rPr>
                <a:t>Q</a:t>
              </a:r>
            </a:p>
          </p:txBody>
        </p:sp>
      </p:grpSp>
      <p:sp>
        <p:nvSpPr>
          <p:cNvPr id="22"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618136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302083">
                                            <p:txEl>
                                              <p:pRg st="0" end="0"/>
                                            </p:txEl>
                                          </p:spTgt>
                                        </p:tgtEl>
                                        <p:attrNameLst>
                                          <p:attrName>style.visibility</p:attrName>
                                        </p:attrNameLst>
                                      </p:cBhvr>
                                      <p:to>
                                        <p:strVal val="visible"/>
                                      </p:to>
                                    </p:set>
                                    <p:animEffect transition="in" filter="wipe(left)">
                                      <p:cBhvr>
                                        <p:cTn id="7" dur="300"/>
                                        <p:tgtEl>
                                          <p:spTgt spid="3020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02084">
                                            <p:txEl>
                                              <p:pRg st="0" end="0"/>
                                            </p:txEl>
                                          </p:spTgt>
                                        </p:tgtEl>
                                        <p:attrNameLst>
                                          <p:attrName>style.visibility</p:attrName>
                                        </p:attrNameLst>
                                      </p:cBhvr>
                                      <p:to>
                                        <p:strVal val="visible"/>
                                      </p:to>
                                    </p:set>
                                    <p:animEffect transition="in" filter="wipe(left)">
                                      <p:cBhvr>
                                        <p:cTn id="12" dur="300"/>
                                        <p:tgtEl>
                                          <p:spTgt spid="30208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2089"/>
                                        </p:tgtEl>
                                        <p:attrNameLst>
                                          <p:attrName>style.visibility</p:attrName>
                                        </p:attrNameLst>
                                      </p:cBhvr>
                                      <p:to>
                                        <p:strVal val="visible"/>
                                      </p:to>
                                    </p:set>
                                    <p:animEffect transition="in" filter="wipe(left)">
                                      <p:cBhvr>
                                        <p:cTn id="17" dur="500"/>
                                        <p:tgtEl>
                                          <p:spTgt spid="30208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02090"/>
                                        </p:tgtEl>
                                        <p:attrNameLst>
                                          <p:attrName>style.visibility</p:attrName>
                                        </p:attrNameLst>
                                      </p:cBhvr>
                                      <p:to>
                                        <p:strVal val="visible"/>
                                      </p:to>
                                    </p:set>
                                    <p:animEffect transition="in" filter="wipe(left)">
                                      <p:cBhvr>
                                        <p:cTn id="22" dur="500"/>
                                        <p:tgtEl>
                                          <p:spTgt spid="30209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2082">
                                            <p:txEl>
                                              <p:pRg st="0" end="0"/>
                                            </p:txEl>
                                          </p:spTgt>
                                        </p:tgtEl>
                                        <p:attrNameLst>
                                          <p:attrName>style.visibility</p:attrName>
                                        </p:attrNameLst>
                                      </p:cBhvr>
                                      <p:to>
                                        <p:strVal val="visible"/>
                                      </p:to>
                                    </p:set>
                                    <p:animEffect transition="in" filter="wipe(left)">
                                      <p:cBhvr>
                                        <p:cTn id="27" dur="500"/>
                                        <p:tgtEl>
                                          <p:spTgt spid="30208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302085">
                                            <p:txEl>
                                              <p:pRg st="0" end="0"/>
                                            </p:txEl>
                                          </p:spTgt>
                                        </p:tgtEl>
                                        <p:attrNameLst>
                                          <p:attrName>style.visibility</p:attrName>
                                        </p:attrNameLst>
                                      </p:cBhvr>
                                      <p:to>
                                        <p:strVal val="visible"/>
                                      </p:to>
                                    </p:set>
                                    <p:animEffect transition="in" filter="wipe(left)">
                                      <p:cBhvr>
                                        <p:cTn id="32" dur="300"/>
                                        <p:tgtEl>
                                          <p:spTgt spid="30208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nodeType="clickEffect">
                                  <p:stCondLst>
                                    <p:cond delay="0"/>
                                  </p:stCondLst>
                                  <p:childTnLst>
                                    <p:set>
                                      <p:cBhvr>
                                        <p:cTn id="36" dur="1" fill="hold">
                                          <p:stCondLst>
                                            <p:cond delay="0"/>
                                          </p:stCondLst>
                                        </p:cTn>
                                        <p:tgtEl>
                                          <p:spTgt spid="302086"/>
                                        </p:tgtEl>
                                        <p:attrNameLst>
                                          <p:attrName>style.visibility</p:attrName>
                                        </p:attrNameLst>
                                      </p:cBhvr>
                                      <p:to>
                                        <p:strVal val="visible"/>
                                      </p:to>
                                    </p:set>
                                    <p:animEffect transition="in" filter="box(out)">
                                      <p:cBhvr>
                                        <p:cTn id="37" dur="500"/>
                                        <p:tgtEl>
                                          <p:spTgt spid="302086"/>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iterate type="wd">
                                    <p:tmPct val="100000"/>
                                  </p:iterate>
                                  <p:childTnLst>
                                    <p:set>
                                      <p:cBhvr>
                                        <p:cTn id="41" dur="1" fill="hold">
                                          <p:stCondLst>
                                            <p:cond delay="0"/>
                                          </p:stCondLst>
                                        </p:cTn>
                                        <p:tgtEl>
                                          <p:spTgt spid="302087"/>
                                        </p:tgtEl>
                                        <p:attrNameLst>
                                          <p:attrName>style.visibility</p:attrName>
                                        </p:attrNameLst>
                                      </p:cBhvr>
                                      <p:to>
                                        <p:strVal val="visible"/>
                                      </p:to>
                                    </p:set>
                                    <p:animEffect transition="in" filter="box(in)">
                                      <p:cBhvr>
                                        <p:cTn id="42" dur="300"/>
                                        <p:tgtEl>
                                          <p:spTgt spid="302087"/>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02088"/>
                                        </p:tgtEl>
                                        <p:attrNameLst>
                                          <p:attrName>style.visibility</p:attrName>
                                        </p:attrNameLst>
                                      </p:cBhvr>
                                      <p:to>
                                        <p:strVal val="visible"/>
                                      </p:to>
                                    </p:set>
                                    <p:animEffect transition="in" filter="wipe(left)">
                                      <p:cBhvr>
                                        <p:cTn id="47" dur="500"/>
                                        <p:tgtEl>
                                          <p:spTgt spid="302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082" grpId="0" build="p"/>
      <p:bldP spid="302083" grpId="0" build="p"/>
      <p:bldP spid="302084" grpId="0" build="p"/>
      <p:bldP spid="302085" grpId="0" build="p"/>
      <p:bldP spid="302087" grpId="0" animBg="1"/>
      <p:bldP spid="302088" grpId="0" animBg="1"/>
      <p:bldP spid="30208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3106" name="图片 303105" descr="D:/360安全浏览器下载/http:/www.cnym.cn/im-lw/zuhe-hz5b-10.jpg"/>
          <p:cNvPicPr>
            <a:picLocks noChangeAspect="1"/>
          </p:cNvPicPr>
          <p:nvPr/>
        </p:nvPicPr>
        <p:blipFill>
          <a:blip r:embed="rId3" r:link="rId4"/>
          <a:stretch>
            <a:fillRect/>
          </a:stretch>
        </p:blipFill>
        <p:spPr>
          <a:xfrm>
            <a:off x="933450" y="933450"/>
            <a:ext cx="3932238" cy="3238500"/>
          </a:xfrm>
          <a:prstGeom prst="rect">
            <a:avLst/>
          </a:prstGeom>
          <a:noFill/>
          <a:ln w="9525">
            <a:noFill/>
          </a:ln>
        </p:spPr>
      </p:pic>
      <p:sp>
        <p:nvSpPr>
          <p:cNvPr id="303107" name="矩形 303106"/>
          <p:cNvSpPr/>
          <p:nvPr/>
        </p:nvSpPr>
        <p:spPr>
          <a:xfrm>
            <a:off x="5086350" y="628650"/>
            <a:ext cx="3219450" cy="3681413"/>
          </a:xfrm>
          <a:prstGeom prst="rect">
            <a:avLst/>
          </a:prstGeom>
          <a:noFill/>
          <a:ln w="9525">
            <a:noFill/>
          </a:ln>
        </p:spPr>
        <p:txBody>
          <a:bodyPr>
            <a:spAutoFit/>
          </a:bodyPr>
          <a:lstStyle/>
          <a:p>
            <a:pPr eaLnBrk="0" hangingPunct="0">
              <a:lnSpc>
                <a:spcPct val="120000"/>
              </a:lnSpc>
            </a:pPr>
            <a:r>
              <a:rPr lang="zh-CN" altLang="en-US" sz="2800" b="1">
                <a:solidFill>
                  <a:schemeClr val="accent2"/>
                </a:solidFill>
                <a:latin typeface="宋体" panose="02010600030101010101" pitchFamily="2" charset="-122"/>
              </a:rPr>
              <a:t>    </a:t>
            </a:r>
            <a:r>
              <a:rPr lang="en-US" altLang="zh-CN" sz="2800" b="1">
                <a:solidFill>
                  <a:schemeClr val="accent2"/>
                </a:solidFill>
                <a:latin typeface="宋体" panose="02010600030101010101" pitchFamily="2" charset="-122"/>
              </a:rPr>
              <a:t>HZ5B</a:t>
            </a:r>
            <a:r>
              <a:rPr lang="zh-CN" altLang="en-US" sz="2800" b="1" dirty="0">
                <a:solidFill>
                  <a:schemeClr val="accent2"/>
                </a:solidFill>
                <a:latin typeface="宋体" panose="02010600030101010101" pitchFamily="2" charset="-122"/>
              </a:rPr>
              <a:t>型组合开关，适用于交流</a:t>
            </a:r>
            <a:r>
              <a:rPr lang="en-US" altLang="zh-CN" sz="2800" b="1">
                <a:solidFill>
                  <a:schemeClr val="accent2"/>
                </a:solidFill>
                <a:latin typeface="宋体" panose="02010600030101010101" pitchFamily="2" charset="-122"/>
              </a:rPr>
              <a:t>50HZ</a:t>
            </a:r>
            <a:r>
              <a:rPr lang="zh-CN" altLang="en-US" sz="2800" b="1">
                <a:solidFill>
                  <a:schemeClr val="accent2"/>
                </a:solidFill>
                <a:latin typeface="宋体" panose="02010600030101010101" pitchFamily="2" charset="-122"/>
              </a:rPr>
              <a:t>，</a:t>
            </a:r>
            <a:r>
              <a:rPr lang="zh-CN" altLang="en-US" sz="2800" b="1" dirty="0">
                <a:solidFill>
                  <a:schemeClr val="accent2"/>
                </a:solidFill>
                <a:latin typeface="宋体" panose="02010600030101010101" pitchFamily="2" charset="-122"/>
              </a:rPr>
              <a:t>额定电压</a:t>
            </a:r>
            <a:r>
              <a:rPr lang="en-US" altLang="zh-CN" sz="2800" b="1">
                <a:solidFill>
                  <a:schemeClr val="accent2"/>
                </a:solidFill>
                <a:latin typeface="宋体" panose="02010600030101010101" pitchFamily="2" charset="-122"/>
              </a:rPr>
              <a:t>380V</a:t>
            </a:r>
            <a:r>
              <a:rPr lang="zh-CN" altLang="en-US" sz="2800" b="1" dirty="0">
                <a:solidFill>
                  <a:schemeClr val="accent2"/>
                </a:solidFill>
                <a:latin typeface="宋体" panose="02010600030101010101" pitchFamily="2" charset="-122"/>
              </a:rPr>
              <a:t>及以下的电路中，可作电动机起动、停止、换向、变速之用。 </a:t>
            </a:r>
          </a:p>
        </p:txBody>
      </p:sp>
      <p:sp>
        <p:nvSpPr>
          <p:cNvPr id="303108" name="文本框 303107"/>
          <p:cNvSpPr txBox="1"/>
          <p:nvPr/>
        </p:nvSpPr>
        <p:spPr>
          <a:xfrm>
            <a:off x="4560888" y="4941888"/>
            <a:ext cx="1774825" cy="822325"/>
          </a:xfrm>
          <a:prstGeom prst="rect">
            <a:avLst/>
          </a:prstGeom>
          <a:noFill/>
          <a:ln w="25400">
            <a:noFill/>
          </a:ln>
        </p:spPr>
        <p:txBody>
          <a:bodyPr anchor="ctr" anchorCtr="0">
            <a:spAutoFit/>
          </a:bodyPr>
          <a:lstStyle/>
          <a:p>
            <a:r>
              <a:rPr lang="zh-CN" altLang="en-US" b="1" dirty="0">
                <a:solidFill>
                  <a:srgbClr val="336600"/>
                </a:solidFill>
                <a:effectLst>
                  <a:outerShdw blurRad="38100" dist="38100" dir="2700000">
                    <a:srgbClr val="C0C0C0"/>
                  </a:outerShdw>
                </a:effectLst>
                <a:latin typeface="Times New Roman" panose="02020603050405020304" pitchFamily="18" charset="0"/>
              </a:rPr>
              <a:t>文字符号及图形符号</a:t>
            </a:r>
            <a:endParaRPr lang="zh-CN" altLang="en-US" b="1">
              <a:solidFill>
                <a:srgbClr val="336600"/>
              </a:solidFill>
              <a:effectLst>
                <a:outerShdw blurRad="38100" dist="38100" dir="2700000">
                  <a:srgbClr val="C0C0C0"/>
                </a:outerShdw>
              </a:effectLst>
              <a:latin typeface="Times New Roman" panose="02020603050405020304" pitchFamily="18" charset="0"/>
            </a:endParaRPr>
          </a:p>
        </p:txBody>
      </p:sp>
      <p:grpSp>
        <p:nvGrpSpPr>
          <p:cNvPr id="303109" name="组合 303108"/>
          <p:cNvGrpSpPr/>
          <p:nvPr/>
        </p:nvGrpSpPr>
        <p:grpSpPr>
          <a:xfrm>
            <a:off x="6875463" y="4800600"/>
            <a:ext cx="1355725" cy="1047750"/>
            <a:chOff x="3095" y="3120"/>
            <a:chExt cx="854" cy="660"/>
          </a:xfrm>
        </p:grpSpPr>
        <p:grpSp>
          <p:nvGrpSpPr>
            <p:cNvPr id="303110" name="组合 303109"/>
            <p:cNvGrpSpPr/>
            <p:nvPr/>
          </p:nvGrpSpPr>
          <p:grpSpPr>
            <a:xfrm>
              <a:off x="3095" y="3120"/>
              <a:ext cx="504" cy="660"/>
              <a:chOff x="2495" y="3336"/>
              <a:chExt cx="504" cy="660"/>
            </a:xfrm>
          </p:grpSpPr>
          <p:sp>
            <p:nvSpPr>
              <p:cNvPr id="303111" name="直接连接符 303110"/>
              <p:cNvSpPr/>
              <p:nvPr/>
            </p:nvSpPr>
            <p:spPr>
              <a:xfrm>
                <a:off x="2495" y="3516"/>
                <a:ext cx="156" cy="264"/>
              </a:xfrm>
              <a:prstGeom prst="line">
                <a:avLst/>
              </a:prstGeom>
              <a:ln w="38100" cap="flat" cmpd="sng">
                <a:solidFill>
                  <a:srgbClr val="CC3300"/>
                </a:solidFill>
                <a:prstDash val="solid"/>
                <a:headEnd type="none" w="med" len="med"/>
                <a:tailEnd type="none" w="med" len="med"/>
              </a:ln>
            </p:spPr>
          </p:sp>
          <p:sp>
            <p:nvSpPr>
              <p:cNvPr id="303112" name="直接连接符 303111"/>
              <p:cNvSpPr/>
              <p:nvPr/>
            </p:nvSpPr>
            <p:spPr>
              <a:xfrm flipV="1">
                <a:off x="2568" y="3648"/>
                <a:ext cx="312" cy="0"/>
              </a:xfrm>
              <a:prstGeom prst="line">
                <a:avLst/>
              </a:prstGeom>
              <a:ln w="25400" cap="flat" cmpd="sng">
                <a:solidFill>
                  <a:srgbClr val="CC3300"/>
                </a:solidFill>
                <a:prstDash val="dash"/>
                <a:headEnd type="none" w="med" len="med"/>
                <a:tailEnd type="none" w="med" len="med"/>
              </a:ln>
            </p:spPr>
          </p:sp>
          <p:sp>
            <p:nvSpPr>
              <p:cNvPr id="303113" name="椭圆 303112"/>
              <p:cNvSpPr/>
              <p:nvPr/>
            </p:nvSpPr>
            <p:spPr>
              <a:xfrm>
                <a:off x="2556" y="3768"/>
                <a:ext cx="47" cy="48"/>
              </a:xfrm>
              <a:prstGeom prst="ellipse">
                <a:avLst/>
              </a:prstGeom>
              <a:noFill/>
              <a:ln w="25400" cap="flat" cmpd="sng">
                <a:solidFill>
                  <a:srgbClr val="CC3300"/>
                </a:solidFill>
                <a:prstDash val="solid"/>
                <a:headEnd type="none" w="med" len="med"/>
                <a:tailEnd type="none" w="med" len="med"/>
              </a:ln>
            </p:spPr>
            <p:txBody>
              <a:bodyPr/>
              <a:lstStyle/>
              <a:p>
                <a:endParaRPr lang="zh-CN" altLang="en-US"/>
              </a:p>
            </p:txBody>
          </p:sp>
          <p:sp>
            <p:nvSpPr>
              <p:cNvPr id="303114" name="直接连接符 303113"/>
              <p:cNvSpPr/>
              <p:nvPr/>
            </p:nvSpPr>
            <p:spPr>
              <a:xfrm>
                <a:off x="2580" y="3828"/>
                <a:ext cx="0" cy="168"/>
              </a:xfrm>
              <a:prstGeom prst="line">
                <a:avLst/>
              </a:prstGeom>
              <a:ln w="25400" cap="flat" cmpd="sng">
                <a:solidFill>
                  <a:srgbClr val="CC3300"/>
                </a:solidFill>
                <a:prstDash val="solid"/>
                <a:headEnd type="none" w="med" len="med"/>
                <a:tailEnd type="none" w="med" len="med"/>
              </a:ln>
            </p:spPr>
          </p:sp>
          <p:sp>
            <p:nvSpPr>
              <p:cNvPr id="303115" name="椭圆 303114"/>
              <p:cNvSpPr/>
              <p:nvPr/>
            </p:nvSpPr>
            <p:spPr>
              <a:xfrm>
                <a:off x="2544" y="3492"/>
                <a:ext cx="47" cy="48"/>
              </a:xfrm>
              <a:prstGeom prst="ellipse">
                <a:avLst/>
              </a:prstGeom>
              <a:noFill/>
              <a:ln w="25400" cap="flat" cmpd="sng">
                <a:solidFill>
                  <a:srgbClr val="CC3300"/>
                </a:solidFill>
                <a:prstDash val="solid"/>
                <a:headEnd type="none" w="med" len="med"/>
                <a:tailEnd type="none" w="med" len="med"/>
              </a:ln>
            </p:spPr>
            <p:txBody>
              <a:bodyPr/>
              <a:lstStyle/>
              <a:p>
                <a:endParaRPr lang="zh-CN" altLang="en-US"/>
              </a:p>
            </p:txBody>
          </p:sp>
          <p:sp>
            <p:nvSpPr>
              <p:cNvPr id="303116" name="直接连接符 303115"/>
              <p:cNvSpPr/>
              <p:nvPr/>
            </p:nvSpPr>
            <p:spPr>
              <a:xfrm>
                <a:off x="2568" y="3336"/>
                <a:ext cx="0" cy="168"/>
              </a:xfrm>
              <a:prstGeom prst="line">
                <a:avLst/>
              </a:prstGeom>
              <a:ln w="25400" cap="flat" cmpd="sng">
                <a:solidFill>
                  <a:srgbClr val="CC3300"/>
                </a:solidFill>
                <a:prstDash val="solid"/>
                <a:headEnd type="none" w="med" len="med"/>
                <a:tailEnd type="none" w="med" len="med"/>
              </a:ln>
            </p:spPr>
          </p:sp>
          <p:sp>
            <p:nvSpPr>
              <p:cNvPr id="303117" name="椭圆 303116"/>
              <p:cNvSpPr/>
              <p:nvPr/>
            </p:nvSpPr>
            <p:spPr>
              <a:xfrm>
                <a:off x="2724" y="3768"/>
                <a:ext cx="47" cy="48"/>
              </a:xfrm>
              <a:prstGeom prst="ellipse">
                <a:avLst/>
              </a:prstGeom>
              <a:noFill/>
              <a:ln w="25400" cap="flat" cmpd="sng">
                <a:solidFill>
                  <a:srgbClr val="CC3300"/>
                </a:solidFill>
                <a:prstDash val="solid"/>
                <a:headEnd type="none" w="med" len="med"/>
                <a:tailEnd type="none" w="med" len="med"/>
              </a:ln>
            </p:spPr>
            <p:txBody>
              <a:bodyPr/>
              <a:lstStyle/>
              <a:p>
                <a:endParaRPr lang="zh-CN" altLang="en-US"/>
              </a:p>
            </p:txBody>
          </p:sp>
          <p:sp>
            <p:nvSpPr>
              <p:cNvPr id="303118" name="直接连接符 303117"/>
              <p:cNvSpPr/>
              <p:nvPr/>
            </p:nvSpPr>
            <p:spPr>
              <a:xfrm>
                <a:off x="2748" y="3828"/>
                <a:ext cx="0" cy="168"/>
              </a:xfrm>
              <a:prstGeom prst="line">
                <a:avLst/>
              </a:prstGeom>
              <a:ln w="25400" cap="flat" cmpd="sng">
                <a:solidFill>
                  <a:srgbClr val="CC3300"/>
                </a:solidFill>
                <a:prstDash val="solid"/>
                <a:headEnd type="none" w="med" len="med"/>
                <a:tailEnd type="none" w="med" len="med"/>
              </a:ln>
            </p:spPr>
          </p:sp>
          <p:sp>
            <p:nvSpPr>
              <p:cNvPr id="303119" name="椭圆 303118"/>
              <p:cNvSpPr/>
              <p:nvPr/>
            </p:nvSpPr>
            <p:spPr>
              <a:xfrm>
                <a:off x="2712" y="3492"/>
                <a:ext cx="47" cy="48"/>
              </a:xfrm>
              <a:prstGeom prst="ellipse">
                <a:avLst/>
              </a:prstGeom>
              <a:noFill/>
              <a:ln w="25400" cap="flat" cmpd="sng">
                <a:solidFill>
                  <a:srgbClr val="CC3300"/>
                </a:solidFill>
                <a:prstDash val="solid"/>
                <a:headEnd type="none" w="med" len="med"/>
                <a:tailEnd type="none" w="med" len="med"/>
              </a:ln>
            </p:spPr>
            <p:txBody>
              <a:bodyPr/>
              <a:lstStyle/>
              <a:p>
                <a:endParaRPr lang="zh-CN" altLang="en-US"/>
              </a:p>
            </p:txBody>
          </p:sp>
          <p:sp>
            <p:nvSpPr>
              <p:cNvPr id="303120" name="直接连接符 303119"/>
              <p:cNvSpPr/>
              <p:nvPr/>
            </p:nvSpPr>
            <p:spPr>
              <a:xfrm>
                <a:off x="2736" y="3336"/>
                <a:ext cx="0" cy="168"/>
              </a:xfrm>
              <a:prstGeom prst="line">
                <a:avLst/>
              </a:prstGeom>
              <a:ln w="25400" cap="flat" cmpd="sng">
                <a:solidFill>
                  <a:srgbClr val="CC3300"/>
                </a:solidFill>
                <a:prstDash val="solid"/>
                <a:headEnd type="none" w="med" len="med"/>
                <a:tailEnd type="none" w="med" len="med"/>
              </a:ln>
            </p:spPr>
          </p:sp>
          <p:sp>
            <p:nvSpPr>
              <p:cNvPr id="303121" name="椭圆 303120"/>
              <p:cNvSpPr/>
              <p:nvPr/>
            </p:nvSpPr>
            <p:spPr>
              <a:xfrm>
                <a:off x="2904" y="3768"/>
                <a:ext cx="47" cy="48"/>
              </a:xfrm>
              <a:prstGeom prst="ellipse">
                <a:avLst/>
              </a:prstGeom>
              <a:noFill/>
              <a:ln w="25400" cap="flat" cmpd="sng">
                <a:solidFill>
                  <a:srgbClr val="CC3300"/>
                </a:solidFill>
                <a:prstDash val="solid"/>
                <a:headEnd type="none" w="med" len="med"/>
                <a:tailEnd type="none" w="med" len="med"/>
              </a:ln>
            </p:spPr>
            <p:txBody>
              <a:bodyPr/>
              <a:lstStyle/>
              <a:p>
                <a:endParaRPr lang="zh-CN" altLang="en-US"/>
              </a:p>
            </p:txBody>
          </p:sp>
          <p:sp>
            <p:nvSpPr>
              <p:cNvPr id="303122" name="直接连接符 303121"/>
              <p:cNvSpPr/>
              <p:nvPr/>
            </p:nvSpPr>
            <p:spPr>
              <a:xfrm>
                <a:off x="2928" y="3828"/>
                <a:ext cx="0" cy="168"/>
              </a:xfrm>
              <a:prstGeom prst="line">
                <a:avLst/>
              </a:prstGeom>
              <a:ln w="25400" cap="flat" cmpd="sng">
                <a:solidFill>
                  <a:srgbClr val="CC3300"/>
                </a:solidFill>
                <a:prstDash val="solid"/>
                <a:headEnd type="none" w="med" len="med"/>
                <a:tailEnd type="none" w="med" len="med"/>
              </a:ln>
            </p:spPr>
          </p:sp>
          <p:sp>
            <p:nvSpPr>
              <p:cNvPr id="303123" name="椭圆 303122"/>
              <p:cNvSpPr/>
              <p:nvPr/>
            </p:nvSpPr>
            <p:spPr>
              <a:xfrm>
                <a:off x="2892" y="3492"/>
                <a:ext cx="47" cy="48"/>
              </a:xfrm>
              <a:prstGeom prst="ellipse">
                <a:avLst/>
              </a:prstGeom>
              <a:noFill/>
              <a:ln w="25400" cap="flat" cmpd="sng">
                <a:solidFill>
                  <a:srgbClr val="CC3300"/>
                </a:solidFill>
                <a:prstDash val="solid"/>
                <a:headEnd type="none" w="med" len="med"/>
                <a:tailEnd type="none" w="med" len="med"/>
              </a:ln>
            </p:spPr>
            <p:txBody>
              <a:bodyPr/>
              <a:lstStyle/>
              <a:p>
                <a:endParaRPr lang="zh-CN" altLang="en-US"/>
              </a:p>
            </p:txBody>
          </p:sp>
          <p:sp>
            <p:nvSpPr>
              <p:cNvPr id="303124" name="直接连接符 303123"/>
              <p:cNvSpPr/>
              <p:nvPr/>
            </p:nvSpPr>
            <p:spPr>
              <a:xfrm>
                <a:off x="2916" y="3336"/>
                <a:ext cx="0" cy="168"/>
              </a:xfrm>
              <a:prstGeom prst="line">
                <a:avLst/>
              </a:prstGeom>
              <a:ln w="25400" cap="flat" cmpd="sng">
                <a:solidFill>
                  <a:srgbClr val="CC3300"/>
                </a:solidFill>
                <a:prstDash val="solid"/>
                <a:headEnd type="none" w="med" len="med"/>
                <a:tailEnd type="none" w="med" len="med"/>
              </a:ln>
            </p:spPr>
          </p:sp>
          <p:sp>
            <p:nvSpPr>
              <p:cNvPr id="303125" name="直接连接符 303124"/>
              <p:cNvSpPr/>
              <p:nvPr/>
            </p:nvSpPr>
            <p:spPr>
              <a:xfrm>
                <a:off x="2843" y="3516"/>
                <a:ext cx="156" cy="264"/>
              </a:xfrm>
              <a:prstGeom prst="line">
                <a:avLst/>
              </a:prstGeom>
              <a:ln w="38100" cap="flat" cmpd="sng">
                <a:solidFill>
                  <a:srgbClr val="CC3300"/>
                </a:solidFill>
                <a:prstDash val="solid"/>
                <a:headEnd type="none" w="med" len="med"/>
                <a:tailEnd type="none" w="med" len="med"/>
              </a:ln>
            </p:spPr>
          </p:sp>
          <p:sp>
            <p:nvSpPr>
              <p:cNvPr id="303126" name="直接连接符 303125"/>
              <p:cNvSpPr/>
              <p:nvPr/>
            </p:nvSpPr>
            <p:spPr>
              <a:xfrm>
                <a:off x="2663" y="3528"/>
                <a:ext cx="156" cy="264"/>
              </a:xfrm>
              <a:prstGeom prst="line">
                <a:avLst/>
              </a:prstGeom>
              <a:ln w="38100" cap="flat" cmpd="sng">
                <a:solidFill>
                  <a:srgbClr val="CC3300"/>
                </a:solidFill>
                <a:prstDash val="solid"/>
                <a:headEnd type="none" w="med" len="med"/>
                <a:tailEnd type="none" w="med" len="med"/>
              </a:ln>
            </p:spPr>
          </p:sp>
        </p:grpSp>
        <p:sp>
          <p:nvSpPr>
            <p:cNvPr id="303127" name="矩形 303126"/>
            <p:cNvSpPr/>
            <p:nvPr/>
          </p:nvSpPr>
          <p:spPr>
            <a:xfrm>
              <a:off x="3684" y="3288"/>
              <a:ext cx="265" cy="288"/>
            </a:xfrm>
            <a:prstGeom prst="rect">
              <a:avLst/>
            </a:prstGeom>
            <a:noFill/>
            <a:ln w="9525">
              <a:noFill/>
            </a:ln>
          </p:spPr>
          <p:txBody>
            <a:bodyPr wrap="none" anchor="t" anchorCtr="0">
              <a:spAutoFit/>
            </a:bodyPr>
            <a:lstStyle/>
            <a:p>
              <a:pPr algn="ctr"/>
              <a:r>
                <a:rPr lang="en-US" altLang="zh-CN" b="1">
                  <a:solidFill>
                    <a:srgbClr val="CC3300"/>
                  </a:solidFill>
                  <a:effectLst>
                    <a:outerShdw blurRad="38100" dist="38100" dir="2700000">
                      <a:srgbClr val="C0C0C0"/>
                    </a:outerShdw>
                  </a:effectLst>
                  <a:latin typeface="Times New Roman" panose="02020603050405020304" pitchFamily="18" charset="0"/>
                </a:rPr>
                <a:t>Q</a:t>
              </a:r>
            </a:p>
          </p:txBody>
        </p:sp>
      </p:grpSp>
      <p:sp>
        <p:nvSpPr>
          <p:cNvPr id="303128" name="矩形 303127"/>
          <p:cNvSpPr/>
          <p:nvPr/>
        </p:nvSpPr>
        <p:spPr>
          <a:xfrm>
            <a:off x="590550" y="4799013"/>
            <a:ext cx="3581400" cy="1373187"/>
          </a:xfrm>
          <a:prstGeom prst="rect">
            <a:avLst/>
          </a:prstGeom>
          <a:noFill/>
          <a:ln w="9525">
            <a:noFill/>
          </a:ln>
        </p:spPr>
        <p:txBody>
          <a:bodyPr>
            <a:spAutoFit/>
          </a:bodyPr>
          <a:lstStyle/>
          <a:p>
            <a:pPr eaLnBrk="0" hangingPunct="0">
              <a:spcBef>
                <a:spcPct val="50000"/>
              </a:spcBef>
            </a:pPr>
            <a:r>
              <a:rPr lang="zh-CN" altLang="en-US" sz="2800" b="1" dirty="0">
                <a:solidFill>
                  <a:srgbClr val="FF33CC"/>
                </a:solidFill>
                <a:effectLst>
                  <a:outerShdw blurRad="38100" dist="38100" dir="2700000">
                    <a:srgbClr val="C0C0C0"/>
                  </a:outerShdw>
                </a:effectLst>
                <a:latin typeface="宋体" panose="02010600030101010101" pitchFamily="2" charset="-122"/>
              </a:rPr>
              <a:t>选择：</a:t>
            </a:r>
            <a:r>
              <a:rPr lang="zh-CN" altLang="en-US" sz="2800" b="1" dirty="0">
                <a:latin typeface="宋体" panose="02010600030101010101" pitchFamily="2" charset="-122"/>
              </a:rPr>
              <a:t>根据控制要求、工作</a:t>
            </a:r>
            <a:r>
              <a:rPr lang="zh-CN" altLang="en-US" sz="2800" b="1" dirty="0">
                <a:latin typeface="Times New Roman" panose="02020603050405020304" pitchFamily="18" charset="0"/>
              </a:rPr>
              <a:t>电流及工作电压选择。</a:t>
            </a:r>
          </a:p>
        </p:txBody>
      </p:sp>
      <p:sp>
        <p:nvSpPr>
          <p:cNvPr id="25"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539127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03106"/>
                                        </p:tgtEl>
                                        <p:attrNameLst>
                                          <p:attrName>style.visibility</p:attrName>
                                        </p:attrNameLst>
                                      </p:cBhvr>
                                      <p:to>
                                        <p:strVal val="visible"/>
                                      </p:to>
                                    </p:set>
                                    <p:animEffect transition="in" filter="box(out)">
                                      <p:cBhvr>
                                        <p:cTn id="7" dur="500"/>
                                        <p:tgtEl>
                                          <p:spTgt spid="303106"/>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iterate type="wd">
                                    <p:tmPct val="100000"/>
                                  </p:iterate>
                                  <p:childTnLst>
                                    <p:set>
                                      <p:cBhvr>
                                        <p:cTn id="11" dur="1" fill="hold">
                                          <p:stCondLst>
                                            <p:cond delay="0"/>
                                          </p:stCondLst>
                                        </p:cTn>
                                        <p:tgtEl>
                                          <p:spTgt spid="303107">
                                            <p:txEl>
                                              <p:pRg st="0" end="0"/>
                                            </p:txEl>
                                          </p:spTgt>
                                        </p:tgtEl>
                                        <p:attrNameLst>
                                          <p:attrName>style.visibility</p:attrName>
                                        </p:attrNameLst>
                                      </p:cBhvr>
                                      <p:to>
                                        <p:strVal val="visible"/>
                                      </p:to>
                                    </p:set>
                                    <p:animEffect transition="in" filter="box(out)">
                                      <p:cBhvr>
                                        <p:cTn id="12" dur="300"/>
                                        <p:tgtEl>
                                          <p:spTgt spid="303107">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3108"/>
                                        </p:tgtEl>
                                        <p:attrNameLst>
                                          <p:attrName>style.visibility</p:attrName>
                                        </p:attrNameLst>
                                      </p:cBhvr>
                                      <p:to>
                                        <p:strVal val="visible"/>
                                      </p:to>
                                    </p:set>
                                    <p:animEffect transition="in" filter="wipe(left)">
                                      <p:cBhvr>
                                        <p:cTn id="17" dur="500"/>
                                        <p:tgtEl>
                                          <p:spTgt spid="30310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03109"/>
                                        </p:tgtEl>
                                        <p:attrNameLst>
                                          <p:attrName>style.visibility</p:attrName>
                                        </p:attrNameLst>
                                      </p:cBhvr>
                                      <p:to>
                                        <p:strVal val="visible"/>
                                      </p:to>
                                    </p:set>
                                    <p:animEffect transition="in" filter="wipe(left)">
                                      <p:cBhvr>
                                        <p:cTn id="22" dur="500"/>
                                        <p:tgtEl>
                                          <p:spTgt spid="30310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303128">
                                            <p:txEl>
                                              <p:pRg st="0" end="0"/>
                                            </p:txEl>
                                          </p:spTgt>
                                        </p:tgtEl>
                                        <p:attrNameLst>
                                          <p:attrName>style.visibility</p:attrName>
                                        </p:attrNameLst>
                                      </p:cBhvr>
                                      <p:to>
                                        <p:strVal val="visible"/>
                                      </p:to>
                                    </p:set>
                                    <p:animEffect transition="in" filter="wipe(left)">
                                      <p:cBhvr>
                                        <p:cTn id="27" dur="300"/>
                                        <p:tgtEl>
                                          <p:spTgt spid="3031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07" grpId="0" build="p"/>
      <p:bldP spid="303108" grpId="0"/>
      <p:bldP spid="303128"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矩形 304129"/>
          <p:cNvSpPr/>
          <p:nvPr/>
        </p:nvSpPr>
        <p:spPr>
          <a:xfrm>
            <a:off x="285750" y="498475"/>
            <a:ext cx="3886200" cy="641350"/>
          </a:xfrm>
          <a:prstGeom prst="rect">
            <a:avLst/>
          </a:prstGeom>
          <a:noFill/>
          <a:ln w="9525">
            <a:noFill/>
          </a:ln>
        </p:spPr>
        <p:txBody>
          <a:bodyPr>
            <a:spAutoFit/>
          </a:bodyPr>
          <a:lstStyle/>
          <a:p>
            <a:r>
              <a:rPr lang="en-US" altLang="zh-CN" sz="3600" b="1" dirty="0" smtClean="0">
                <a:solidFill>
                  <a:srgbClr val="FF3300"/>
                </a:solidFill>
                <a:effectLst>
                  <a:outerShdw blurRad="38100" dist="38100" dir="2700000">
                    <a:srgbClr val="C0C0C0"/>
                  </a:outerShdw>
                </a:effectLst>
                <a:latin typeface="Times New Roman" panose="02020603050405020304" pitchFamily="18" charset="0"/>
              </a:rPr>
              <a:t>3  </a:t>
            </a:r>
            <a:r>
              <a:rPr lang="zh-CN" altLang="en-US" sz="3600" b="1" dirty="0">
                <a:solidFill>
                  <a:srgbClr val="FF3300"/>
                </a:solidFill>
                <a:effectLst>
                  <a:outerShdw blurRad="38100" dist="38100" dir="2700000">
                    <a:srgbClr val="C0C0C0"/>
                  </a:outerShdw>
                </a:effectLst>
                <a:latin typeface="Times New Roman" panose="02020603050405020304" pitchFamily="18" charset="0"/>
                <a:ea typeface="楷体_GB2312" pitchFamily="49" charset="-122"/>
              </a:rPr>
              <a:t>按钮</a:t>
            </a:r>
          </a:p>
        </p:txBody>
      </p:sp>
      <p:sp>
        <p:nvSpPr>
          <p:cNvPr id="304131" name="矩形 304130"/>
          <p:cNvSpPr/>
          <p:nvPr/>
        </p:nvSpPr>
        <p:spPr>
          <a:xfrm>
            <a:off x="533400" y="1190625"/>
            <a:ext cx="2743200" cy="946150"/>
          </a:xfrm>
          <a:prstGeom prst="rect">
            <a:avLst/>
          </a:prstGeom>
          <a:noFill/>
          <a:ln w="9525">
            <a:noFill/>
          </a:ln>
        </p:spPr>
        <p:txBody>
          <a:bodyPr>
            <a:spAutoFit/>
          </a:bodyPr>
          <a:lstStyle/>
          <a:p>
            <a:pPr eaLnBrk="0" hangingPunct="0">
              <a:spcBef>
                <a:spcPct val="50000"/>
              </a:spcBef>
            </a:pPr>
            <a:r>
              <a:rPr lang="zh-CN" altLang="en-US" sz="2800" b="1" dirty="0">
                <a:solidFill>
                  <a:srgbClr val="CC00CC"/>
                </a:solidFill>
                <a:effectLst>
                  <a:outerShdw blurRad="38100" dist="38100" dir="2700000">
                    <a:srgbClr val="C0C0C0"/>
                  </a:outerShdw>
                </a:effectLst>
                <a:latin typeface="宋体" panose="02010600030101010101" pitchFamily="2" charset="-122"/>
              </a:rPr>
              <a:t>用途：</a:t>
            </a:r>
            <a:r>
              <a:rPr lang="zh-CN" altLang="en-US" sz="2800" b="1" dirty="0">
                <a:solidFill>
                  <a:schemeClr val="tx2"/>
                </a:solidFill>
                <a:latin typeface="Times New Roman" panose="02020603050405020304" pitchFamily="18" charset="0"/>
              </a:rPr>
              <a:t>接通或切断控制电路。</a:t>
            </a:r>
          </a:p>
        </p:txBody>
      </p:sp>
      <p:sp>
        <p:nvSpPr>
          <p:cNvPr id="304132" name="矩形 304131"/>
          <p:cNvSpPr/>
          <p:nvPr/>
        </p:nvSpPr>
        <p:spPr>
          <a:xfrm>
            <a:off x="741363" y="4903788"/>
            <a:ext cx="1830387" cy="946150"/>
          </a:xfrm>
          <a:prstGeom prst="rect">
            <a:avLst/>
          </a:prstGeom>
          <a:noFill/>
          <a:ln w="9525">
            <a:noFill/>
          </a:ln>
        </p:spPr>
        <p:txBody>
          <a:bodyPr>
            <a:spAutoFit/>
          </a:bodyPr>
          <a:lstStyle/>
          <a:p>
            <a:pPr algn="ctr"/>
            <a:r>
              <a:rPr lang="zh-CN" altLang="en-US" sz="2800" b="1">
                <a:solidFill>
                  <a:srgbClr val="330099"/>
                </a:solidFill>
                <a:latin typeface="Times New Roman" panose="02020603050405020304" pitchFamily="18" charset="0"/>
              </a:rPr>
              <a:t> </a:t>
            </a:r>
            <a:r>
              <a:rPr lang="en-US" altLang="zh-CN" sz="2800" b="1">
                <a:solidFill>
                  <a:srgbClr val="330099"/>
                </a:solidFill>
                <a:latin typeface="Times New Roman" panose="02020603050405020304" pitchFamily="18" charset="0"/>
              </a:rPr>
              <a:t>LAY39</a:t>
            </a:r>
          </a:p>
          <a:p>
            <a:pPr algn="ctr"/>
            <a:r>
              <a:rPr lang="zh-CN" altLang="en-US" sz="2800" b="1" dirty="0">
                <a:solidFill>
                  <a:srgbClr val="330099"/>
                </a:solidFill>
                <a:latin typeface="Times New Roman" panose="02020603050405020304" pitchFamily="18" charset="0"/>
              </a:rPr>
              <a:t>系列按钮</a:t>
            </a:r>
          </a:p>
        </p:txBody>
      </p:sp>
      <p:grpSp>
        <p:nvGrpSpPr>
          <p:cNvPr id="304133" name="组合 304132"/>
          <p:cNvGrpSpPr/>
          <p:nvPr/>
        </p:nvGrpSpPr>
        <p:grpSpPr>
          <a:xfrm>
            <a:off x="5029200" y="723900"/>
            <a:ext cx="2095500" cy="3219450"/>
            <a:chOff x="2568" y="1740"/>
            <a:chExt cx="1320" cy="2028"/>
          </a:xfrm>
        </p:grpSpPr>
        <p:sp>
          <p:nvSpPr>
            <p:cNvPr id="304134" name="矩形 304133"/>
            <p:cNvSpPr/>
            <p:nvPr/>
          </p:nvSpPr>
          <p:spPr>
            <a:xfrm>
              <a:off x="3144" y="2208"/>
              <a:ext cx="164" cy="1068"/>
            </a:xfrm>
            <a:prstGeom prst="rect">
              <a:avLst/>
            </a:prstGeom>
            <a:solidFill>
              <a:srgbClr val="CCFFFF"/>
            </a:solidFill>
            <a:ln w="28575" cap="flat" cmpd="sng">
              <a:solidFill>
                <a:srgbClr val="008080"/>
              </a:solidFill>
              <a:prstDash val="solid"/>
              <a:miter/>
              <a:headEnd type="none" w="med" len="med"/>
              <a:tailEnd type="none" w="med" len="med"/>
            </a:ln>
          </p:spPr>
          <p:txBody>
            <a:bodyPr/>
            <a:lstStyle/>
            <a:p>
              <a:endParaRPr lang="zh-CN" altLang="en-US"/>
            </a:p>
          </p:txBody>
        </p:sp>
        <p:sp>
          <p:nvSpPr>
            <p:cNvPr id="304135" name="矩形 304134"/>
            <p:cNvSpPr/>
            <p:nvPr/>
          </p:nvSpPr>
          <p:spPr>
            <a:xfrm>
              <a:off x="2988" y="1740"/>
              <a:ext cx="468" cy="480"/>
            </a:xfrm>
            <a:prstGeom prst="rect">
              <a:avLst/>
            </a:prstGeom>
            <a:gradFill rotWithShape="0">
              <a:gsLst>
                <a:gs pos="0">
                  <a:srgbClr val="FFFFFF"/>
                </a:gs>
                <a:gs pos="50000">
                  <a:srgbClr val="CCFFFF"/>
                </a:gs>
                <a:gs pos="100000">
                  <a:srgbClr val="FFFFFF"/>
                </a:gs>
              </a:gsLst>
              <a:lin ang="5400000" scaled="1"/>
              <a:tileRect/>
            </a:gradFill>
            <a:ln w="28575" cap="flat" cmpd="sng">
              <a:solidFill>
                <a:srgbClr val="008080"/>
              </a:solidFill>
              <a:prstDash val="solid"/>
              <a:miter/>
              <a:headEnd type="none" w="med" len="med"/>
              <a:tailEnd type="none" w="med" len="med"/>
            </a:ln>
          </p:spPr>
          <p:txBody>
            <a:bodyPr/>
            <a:lstStyle/>
            <a:p>
              <a:endParaRPr lang="zh-CN" altLang="en-US"/>
            </a:p>
          </p:txBody>
        </p:sp>
        <p:grpSp>
          <p:nvGrpSpPr>
            <p:cNvPr id="304136" name="组合 304135"/>
            <p:cNvGrpSpPr/>
            <p:nvPr/>
          </p:nvGrpSpPr>
          <p:grpSpPr>
            <a:xfrm>
              <a:off x="2808" y="3204"/>
              <a:ext cx="828" cy="192"/>
              <a:chOff x="936" y="2616"/>
              <a:chExt cx="828" cy="192"/>
            </a:xfrm>
          </p:grpSpPr>
          <p:sp>
            <p:nvSpPr>
              <p:cNvPr id="304137" name="椭圆 304136"/>
              <p:cNvSpPr/>
              <p:nvPr/>
            </p:nvSpPr>
            <p:spPr>
              <a:xfrm>
                <a:off x="1056" y="2616"/>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138" name="椭圆 304137"/>
              <p:cNvSpPr/>
              <p:nvPr/>
            </p:nvSpPr>
            <p:spPr>
              <a:xfrm>
                <a:off x="1056" y="2724"/>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139" name="椭圆 304138"/>
              <p:cNvSpPr/>
              <p:nvPr/>
            </p:nvSpPr>
            <p:spPr>
              <a:xfrm>
                <a:off x="1572" y="2616"/>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140" name="椭圆 304139"/>
              <p:cNvSpPr/>
              <p:nvPr/>
            </p:nvSpPr>
            <p:spPr>
              <a:xfrm>
                <a:off x="1572" y="2724"/>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141" name="矩形 304140"/>
              <p:cNvSpPr/>
              <p:nvPr/>
            </p:nvSpPr>
            <p:spPr>
              <a:xfrm>
                <a:off x="936" y="2664"/>
                <a:ext cx="828" cy="96"/>
              </a:xfrm>
              <a:prstGeom prst="rect">
                <a:avLst/>
              </a:prstGeom>
              <a:solidFill>
                <a:srgbClr val="808080"/>
              </a:solidFill>
              <a:ln w="25400" cap="flat" cmpd="sng">
                <a:solidFill>
                  <a:schemeClr val="tx2"/>
                </a:solidFill>
                <a:prstDash val="solid"/>
                <a:miter/>
                <a:headEnd type="none" w="med" len="med"/>
                <a:tailEnd type="none" w="med" len="med"/>
              </a:ln>
            </p:spPr>
            <p:txBody>
              <a:bodyPr/>
              <a:lstStyle/>
              <a:p>
                <a:endParaRPr lang="zh-CN" altLang="en-US"/>
              </a:p>
            </p:txBody>
          </p:sp>
        </p:grpSp>
        <p:grpSp>
          <p:nvGrpSpPr>
            <p:cNvPr id="304142" name="组合 304141"/>
            <p:cNvGrpSpPr/>
            <p:nvPr/>
          </p:nvGrpSpPr>
          <p:grpSpPr>
            <a:xfrm>
              <a:off x="2568" y="2988"/>
              <a:ext cx="492" cy="300"/>
              <a:chOff x="972" y="2004"/>
              <a:chExt cx="492" cy="300"/>
            </a:xfrm>
          </p:grpSpPr>
          <p:sp>
            <p:nvSpPr>
              <p:cNvPr id="304143" name="椭圆 304142"/>
              <p:cNvSpPr/>
              <p:nvPr/>
            </p:nvSpPr>
            <p:spPr>
              <a:xfrm>
                <a:off x="1332" y="2136"/>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144" name="矩形 304143"/>
              <p:cNvSpPr/>
              <p:nvPr/>
            </p:nvSpPr>
            <p:spPr>
              <a:xfrm>
                <a:off x="1080" y="2076"/>
                <a:ext cx="384" cy="96"/>
              </a:xfrm>
              <a:prstGeom prst="rect">
                <a:avLst/>
              </a:prstGeom>
              <a:solidFill>
                <a:srgbClr val="CCFFCC"/>
              </a:solidFill>
              <a:ln w="25400" cap="flat" cmpd="sng">
                <a:solidFill>
                  <a:schemeClr val="tx2"/>
                </a:solidFill>
                <a:prstDash val="solid"/>
                <a:miter/>
                <a:headEnd type="none" w="med" len="med"/>
                <a:tailEnd type="none" w="med" len="med"/>
              </a:ln>
            </p:spPr>
            <p:txBody>
              <a:bodyPr/>
              <a:lstStyle/>
              <a:p>
                <a:endParaRPr lang="zh-CN" altLang="en-US"/>
              </a:p>
            </p:txBody>
          </p:sp>
          <p:sp>
            <p:nvSpPr>
              <p:cNvPr id="304145" name="直接连接符 304144"/>
              <p:cNvSpPr/>
              <p:nvPr/>
            </p:nvSpPr>
            <p:spPr>
              <a:xfrm>
                <a:off x="1080" y="2004"/>
                <a:ext cx="0" cy="300"/>
              </a:xfrm>
              <a:prstGeom prst="line">
                <a:avLst/>
              </a:prstGeom>
              <a:ln w="31750" cap="flat" cmpd="sng">
                <a:solidFill>
                  <a:schemeClr val="tx2"/>
                </a:solidFill>
                <a:prstDash val="solid"/>
                <a:headEnd type="none" w="med" len="med"/>
                <a:tailEnd type="none" w="med" len="med"/>
              </a:ln>
            </p:spPr>
          </p:sp>
          <p:sp>
            <p:nvSpPr>
              <p:cNvPr id="304146" name="直接连接符 304145"/>
              <p:cNvSpPr/>
              <p:nvPr/>
            </p:nvSpPr>
            <p:spPr>
              <a:xfrm flipH="1">
                <a:off x="972" y="2040"/>
                <a:ext cx="84" cy="48"/>
              </a:xfrm>
              <a:prstGeom prst="line">
                <a:avLst/>
              </a:prstGeom>
              <a:ln w="9525" cap="flat" cmpd="sng">
                <a:solidFill>
                  <a:schemeClr val="tx2"/>
                </a:solidFill>
                <a:prstDash val="solid"/>
                <a:headEnd type="none" w="med" len="med"/>
                <a:tailEnd type="none" w="med" len="med"/>
              </a:ln>
            </p:spPr>
          </p:sp>
          <p:sp>
            <p:nvSpPr>
              <p:cNvPr id="304147" name="直接连接符 304146"/>
              <p:cNvSpPr/>
              <p:nvPr/>
            </p:nvSpPr>
            <p:spPr>
              <a:xfrm flipH="1">
                <a:off x="984" y="2100"/>
                <a:ext cx="84" cy="48"/>
              </a:xfrm>
              <a:prstGeom prst="line">
                <a:avLst/>
              </a:prstGeom>
              <a:ln w="9525" cap="flat" cmpd="sng">
                <a:solidFill>
                  <a:schemeClr val="tx2"/>
                </a:solidFill>
                <a:prstDash val="solid"/>
                <a:headEnd type="none" w="med" len="med"/>
                <a:tailEnd type="none" w="med" len="med"/>
              </a:ln>
            </p:spPr>
          </p:sp>
          <p:sp>
            <p:nvSpPr>
              <p:cNvPr id="304148" name="直接连接符 304147"/>
              <p:cNvSpPr/>
              <p:nvPr/>
            </p:nvSpPr>
            <p:spPr>
              <a:xfrm flipH="1">
                <a:off x="984" y="2172"/>
                <a:ext cx="84" cy="48"/>
              </a:xfrm>
              <a:prstGeom prst="line">
                <a:avLst/>
              </a:prstGeom>
              <a:ln w="9525" cap="flat" cmpd="sng">
                <a:solidFill>
                  <a:schemeClr val="tx2"/>
                </a:solidFill>
                <a:prstDash val="solid"/>
                <a:headEnd type="none" w="med" len="med"/>
                <a:tailEnd type="none" w="med" len="med"/>
              </a:ln>
            </p:spPr>
          </p:sp>
          <p:sp>
            <p:nvSpPr>
              <p:cNvPr id="304149" name="直接连接符 304148"/>
              <p:cNvSpPr/>
              <p:nvPr/>
            </p:nvSpPr>
            <p:spPr>
              <a:xfrm flipH="1">
                <a:off x="984" y="2244"/>
                <a:ext cx="84" cy="48"/>
              </a:xfrm>
              <a:prstGeom prst="line">
                <a:avLst/>
              </a:prstGeom>
              <a:ln w="9525" cap="flat" cmpd="sng">
                <a:solidFill>
                  <a:schemeClr val="tx2"/>
                </a:solidFill>
                <a:prstDash val="solid"/>
                <a:headEnd type="none" w="med" len="med"/>
                <a:tailEnd type="none" w="med" len="med"/>
              </a:ln>
            </p:spPr>
          </p:sp>
        </p:grpSp>
        <p:grpSp>
          <p:nvGrpSpPr>
            <p:cNvPr id="304150" name="组合 304149"/>
            <p:cNvGrpSpPr/>
            <p:nvPr/>
          </p:nvGrpSpPr>
          <p:grpSpPr>
            <a:xfrm>
              <a:off x="2580" y="3468"/>
              <a:ext cx="492" cy="300"/>
              <a:chOff x="972" y="2004"/>
              <a:chExt cx="492" cy="300"/>
            </a:xfrm>
          </p:grpSpPr>
          <p:sp>
            <p:nvSpPr>
              <p:cNvPr id="304151" name="椭圆 304150"/>
              <p:cNvSpPr/>
              <p:nvPr/>
            </p:nvSpPr>
            <p:spPr>
              <a:xfrm>
                <a:off x="1320" y="2016"/>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152" name="矩形 304151"/>
              <p:cNvSpPr/>
              <p:nvPr/>
            </p:nvSpPr>
            <p:spPr>
              <a:xfrm>
                <a:off x="1080" y="2076"/>
                <a:ext cx="384" cy="96"/>
              </a:xfrm>
              <a:prstGeom prst="rect">
                <a:avLst/>
              </a:prstGeom>
              <a:solidFill>
                <a:srgbClr val="CCFFCC"/>
              </a:solidFill>
              <a:ln w="25400" cap="flat" cmpd="sng">
                <a:solidFill>
                  <a:schemeClr val="tx2"/>
                </a:solidFill>
                <a:prstDash val="solid"/>
                <a:miter/>
                <a:headEnd type="none" w="med" len="med"/>
                <a:tailEnd type="none" w="med" len="med"/>
              </a:ln>
            </p:spPr>
            <p:txBody>
              <a:bodyPr/>
              <a:lstStyle/>
              <a:p>
                <a:endParaRPr lang="zh-CN" altLang="en-US"/>
              </a:p>
            </p:txBody>
          </p:sp>
          <p:sp>
            <p:nvSpPr>
              <p:cNvPr id="304153" name="直接连接符 304152"/>
              <p:cNvSpPr/>
              <p:nvPr/>
            </p:nvSpPr>
            <p:spPr>
              <a:xfrm>
                <a:off x="1080" y="2004"/>
                <a:ext cx="0" cy="300"/>
              </a:xfrm>
              <a:prstGeom prst="line">
                <a:avLst/>
              </a:prstGeom>
              <a:ln w="31750" cap="flat" cmpd="sng">
                <a:solidFill>
                  <a:schemeClr val="tx2"/>
                </a:solidFill>
                <a:prstDash val="solid"/>
                <a:headEnd type="none" w="med" len="med"/>
                <a:tailEnd type="none" w="med" len="med"/>
              </a:ln>
            </p:spPr>
          </p:sp>
          <p:sp>
            <p:nvSpPr>
              <p:cNvPr id="304154" name="直接连接符 304153"/>
              <p:cNvSpPr/>
              <p:nvPr/>
            </p:nvSpPr>
            <p:spPr>
              <a:xfrm flipH="1">
                <a:off x="972" y="2040"/>
                <a:ext cx="84" cy="48"/>
              </a:xfrm>
              <a:prstGeom prst="line">
                <a:avLst/>
              </a:prstGeom>
              <a:ln w="9525" cap="flat" cmpd="sng">
                <a:solidFill>
                  <a:schemeClr val="tx2"/>
                </a:solidFill>
                <a:prstDash val="solid"/>
                <a:headEnd type="none" w="med" len="med"/>
                <a:tailEnd type="none" w="med" len="med"/>
              </a:ln>
            </p:spPr>
          </p:sp>
          <p:sp>
            <p:nvSpPr>
              <p:cNvPr id="304155" name="直接连接符 304154"/>
              <p:cNvSpPr/>
              <p:nvPr/>
            </p:nvSpPr>
            <p:spPr>
              <a:xfrm flipH="1">
                <a:off x="984" y="2100"/>
                <a:ext cx="84" cy="48"/>
              </a:xfrm>
              <a:prstGeom prst="line">
                <a:avLst/>
              </a:prstGeom>
              <a:ln w="9525" cap="flat" cmpd="sng">
                <a:solidFill>
                  <a:schemeClr val="tx2"/>
                </a:solidFill>
                <a:prstDash val="solid"/>
                <a:headEnd type="none" w="med" len="med"/>
                <a:tailEnd type="none" w="med" len="med"/>
              </a:ln>
            </p:spPr>
          </p:sp>
          <p:sp>
            <p:nvSpPr>
              <p:cNvPr id="304156" name="直接连接符 304155"/>
              <p:cNvSpPr/>
              <p:nvPr/>
            </p:nvSpPr>
            <p:spPr>
              <a:xfrm flipH="1">
                <a:off x="984" y="2172"/>
                <a:ext cx="84" cy="48"/>
              </a:xfrm>
              <a:prstGeom prst="line">
                <a:avLst/>
              </a:prstGeom>
              <a:ln w="9525" cap="flat" cmpd="sng">
                <a:solidFill>
                  <a:schemeClr val="tx2"/>
                </a:solidFill>
                <a:prstDash val="solid"/>
                <a:headEnd type="none" w="med" len="med"/>
                <a:tailEnd type="none" w="med" len="med"/>
              </a:ln>
            </p:spPr>
          </p:sp>
          <p:sp>
            <p:nvSpPr>
              <p:cNvPr id="304157" name="直接连接符 304156"/>
              <p:cNvSpPr/>
              <p:nvPr/>
            </p:nvSpPr>
            <p:spPr>
              <a:xfrm flipH="1">
                <a:off x="984" y="2244"/>
                <a:ext cx="84" cy="48"/>
              </a:xfrm>
              <a:prstGeom prst="line">
                <a:avLst/>
              </a:prstGeom>
              <a:ln w="9525" cap="flat" cmpd="sng">
                <a:solidFill>
                  <a:schemeClr val="tx2"/>
                </a:solidFill>
                <a:prstDash val="solid"/>
                <a:headEnd type="none" w="med" len="med"/>
                <a:tailEnd type="none" w="med" len="med"/>
              </a:ln>
            </p:spPr>
          </p:sp>
        </p:grpSp>
        <p:grpSp>
          <p:nvGrpSpPr>
            <p:cNvPr id="304158" name="组合 304157"/>
            <p:cNvGrpSpPr/>
            <p:nvPr/>
          </p:nvGrpSpPr>
          <p:grpSpPr>
            <a:xfrm flipH="1">
              <a:off x="3396" y="3468"/>
              <a:ext cx="492" cy="300"/>
              <a:chOff x="972" y="2004"/>
              <a:chExt cx="492" cy="300"/>
            </a:xfrm>
          </p:grpSpPr>
          <p:sp>
            <p:nvSpPr>
              <p:cNvPr id="304159" name="椭圆 304158"/>
              <p:cNvSpPr/>
              <p:nvPr/>
            </p:nvSpPr>
            <p:spPr>
              <a:xfrm>
                <a:off x="1320" y="2016"/>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160" name="矩形 304159"/>
              <p:cNvSpPr/>
              <p:nvPr/>
            </p:nvSpPr>
            <p:spPr>
              <a:xfrm>
                <a:off x="1080" y="2076"/>
                <a:ext cx="384" cy="96"/>
              </a:xfrm>
              <a:prstGeom prst="rect">
                <a:avLst/>
              </a:prstGeom>
              <a:solidFill>
                <a:srgbClr val="CCFFCC"/>
              </a:solidFill>
              <a:ln w="25400" cap="flat" cmpd="sng">
                <a:solidFill>
                  <a:schemeClr val="tx2"/>
                </a:solidFill>
                <a:prstDash val="solid"/>
                <a:miter/>
                <a:headEnd type="none" w="med" len="med"/>
                <a:tailEnd type="none" w="med" len="med"/>
              </a:ln>
            </p:spPr>
            <p:txBody>
              <a:bodyPr/>
              <a:lstStyle/>
              <a:p>
                <a:endParaRPr lang="zh-CN" altLang="en-US"/>
              </a:p>
            </p:txBody>
          </p:sp>
          <p:sp>
            <p:nvSpPr>
              <p:cNvPr id="304161" name="直接连接符 304160"/>
              <p:cNvSpPr/>
              <p:nvPr/>
            </p:nvSpPr>
            <p:spPr>
              <a:xfrm>
                <a:off x="1080" y="2004"/>
                <a:ext cx="0" cy="300"/>
              </a:xfrm>
              <a:prstGeom prst="line">
                <a:avLst/>
              </a:prstGeom>
              <a:ln w="31750" cap="flat" cmpd="sng">
                <a:solidFill>
                  <a:schemeClr val="tx2"/>
                </a:solidFill>
                <a:prstDash val="solid"/>
                <a:headEnd type="none" w="med" len="med"/>
                <a:tailEnd type="none" w="med" len="med"/>
              </a:ln>
            </p:spPr>
          </p:sp>
          <p:sp>
            <p:nvSpPr>
              <p:cNvPr id="304162" name="直接连接符 304161"/>
              <p:cNvSpPr/>
              <p:nvPr/>
            </p:nvSpPr>
            <p:spPr>
              <a:xfrm flipH="1">
                <a:off x="972" y="2040"/>
                <a:ext cx="84" cy="48"/>
              </a:xfrm>
              <a:prstGeom prst="line">
                <a:avLst/>
              </a:prstGeom>
              <a:ln w="9525" cap="flat" cmpd="sng">
                <a:solidFill>
                  <a:schemeClr val="tx2"/>
                </a:solidFill>
                <a:prstDash val="solid"/>
                <a:headEnd type="none" w="med" len="med"/>
                <a:tailEnd type="none" w="med" len="med"/>
              </a:ln>
            </p:spPr>
          </p:sp>
          <p:sp>
            <p:nvSpPr>
              <p:cNvPr id="304163" name="直接连接符 304162"/>
              <p:cNvSpPr/>
              <p:nvPr/>
            </p:nvSpPr>
            <p:spPr>
              <a:xfrm flipH="1">
                <a:off x="984" y="2100"/>
                <a:ext cx="84" cy="48"/>
              </a:xfrm>
              <a:prstGeom prst="line">
                <a:avLst/>
              </a:prstGeom>
              <a:ln w="9525" cap="flat" cmpd="sng">
                <a:solidFill>
                  <a:schemeClr val="tx2"/>
                </a:solidFill>
                <a:prstDash val="solid"/>
                <a:headEnd type="none" w="med" len="med"/>
                <a:tailEnd type="none" w="med" len="med"/>
              </a:ln>
            </p:spPr>
          </p:sp>
          <p:sp>
            <p:nvSpPr>
              <p:cNvPr id="304164" name="直接连接符 304163"/>
              <p:cNvSpPr/>
              <p:nvPr/>
            </p:nvSpPr>
            <p:spPr>
              <a:xfrm flipH="1">
                <a:off x="984" y="2172"/>
                <a:ext cx="84" cy="48"/>
              </a:xfrm>
              <a:prstGeom prst="line">
                <a:avLst/>
              </a:prstGeom>
              <a:ln w="9525" cap="flat" cmpd="sng">
                <a:solidFill>
                  <a:schemeClr val="tx2"/>
                </a:solidFill>
                <a:prstDash val="solid"/>
                <a:headEnd type="none" w="med" len="med"/>
                <a:tailEnd type="none" w="med" len="med"/>
              </a:ln>
            </p:spPr>
          </p:sp>
          <p:sp>
            <p:nvSpPr>
              <p:cNvPr id="304165" name="直接连接符 304164"/>
              <p:cNvSpPr/>
              <p:nvPr/>
            </p:nvSpPr>
            <p:spPr>
              <a:xfrm flipH="1">
                <a:off x="984" y="2244"/>
                <a:ext cx="84" cy="48"/>
              </a:xfrm>
              <a:prstGeom prst="line">
                <a:avLst/>
              </a:prstGeom>
              <a:ln w="9525" cap="flat" cmpd="sng">
                <a:solidFill>
                  <a:schemeClr val="tx2"/>
                </a:solidFill>
                <a:prstDash val="solid"/>
                <a:headEnd type="none" w="med" len="med"/>
                <a:tailEnd type="none" w="med" len="med"/>
              </a:ln>
            </p:spPr>
          </p:sp>
        </p:grpSp>
        <p:grpSp>
          <p:nvGrpSpPr>
            <p:cNvPr id="304166" name="组合 304165"/>
            <p:cNvGrpSpPr/>
            <p:nvPr/>
          </p:nvGrpSpPr>
          <p:grpSpPr>
            <a:xfrm flipH="1">
              <a:off x="3396" y="2988"/>
              <a:ext cx="492" cy="300"/>
              <a:chOff x="972" y="2004"/>
              <a:chExt cx="492" cy="300"/>
            </a:xfrm>
          </p:grpSpPr>
          <p:sp>
            <p:nvSpPr>
              <p:cNvPr id="304167" name="椭圆 304166"/>
              <p:cNvSpPr/>
              <p:nvPr/>
            </p:nvSpPr>
            <p:spPr>
              <a:xfrm>
                <a:off x="1332" y="2136"/>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168" name="矩形 304167"/>
              <p:cNvSpPr/>
              <p:nvPr/>
            </p:nvSpPr>
            <p:spPr>
              <a:xfrm>
                <a:off x="1080" y="2076"/>
                <a:ext cx="384" cy="96"/>
              </a:xfrm>
              <a:prstGeom prst="rect">
                <a:avLst/>
              </a:prstGeom>
              <a:solidFill>
                <a:srgbClr val="CCFFCC"/>
              </a:solidFill>
              <a:ln w="25400" cap="flat" cmpd="sng">
                <a:solidFill>
                  <a:schemeClr val="tx2"/>
                </a:solidFill>
                <a:prstDash val="solid"/>
                <a:miter/>
                <a:headEnd type="none" w="med" len="med"/>
                <a:tailEnd type="none" w="med" len="med"/>
              </a:ln>
            </p:spPr>
            <p:txBody>
              <a:bodyPr/>
              <a:lstStyle/>
              <a:p>
                <a:endParaRPr lang="zh-CN" altLang="en-US"/>
              </a:p>
            </p:txBody>
          </p:sp>
          <p:sp>
            <p:nvSpPr>
              <p:cNvPr id="304169" name="直接连接符 304168"/>
              <p:cNvSpPr/>
              <p:nvPr/>
            </p:nvSpPr>
            <p:spPr>
              <a:xfrm>
                <a:off x="1080" y="2004"/>
                <a:ext cx="0" cy="300"/>
              </a:xfrm>
              <a:prstGeom prst="line">
                <a:avLst/>
              </a:prstGeom>
              <a:ln w="31750" cap="flat" cmpd="sng">
                <a:solidFill>
                  <a:schemeClr val="tx2"/>
                </a:solidFill>
                <a:prstDash val="solid"/>
                <a:headEnd type="none" w="med" len="med"/>
                <a:tailEnd type="none" w="med" len="med"/>
              </a:ln>
            </p:spPr>
          </p:sp>
          <p:sp>
            <p:nvSpPr>
              <p:cNvPr id="304170" name="直接连接符 304169"/>
              <p:cNvSpPr/>
              <p:nvPr/>
            </p:nvSpPr>
            <p:spPr>
              <a:xfrm flipH="1">
                <a:off x="972" y="2040"/>
                <a:ext cx="84" cy="48"/>
              </a:xfrm>
              <a:prstGeom prst="line">
                <a:avLst/>
              </a:prstGeom>
              <a:ln w="9525" cap="flat" cmpd="sng">
                <a:solidFill>
                  <a:schemeClr val="tx2"/>
                </a:solidFill>
                <a:prstDash val="solid"/>
                <a:headEnd type="none" w="med" len="med"/>
                <a:tailEnd type="none" w="med" len="med"/>
              </a:ln>
            </p:spPr>
          </p:sp>
          <p:sp>
            <p:nvSpPr>
              <p:cNvPr id="304171" name="直接连接符 304170"/>
              <p:cNvSpPr/>
              <p:nvPr/>
            </p:nvSpPr>
            <p:spPr>
              <a:xfrm flipH="1">
                <a:off x="984" y="2100"/>
                <a:ext cx="84" cy="48"/>
              </a:xfrm>
              <a:prstGeom prst="line">
                <a:avLst/>
              </a:prstGeom>
              <a:ln w="9525" cap="flat" cmpd="sng">
                <a:solidFill>
                  <a:schemeClr val="tx2"/>
                </a:solidFill>
                <a:prstDash val="solid"/>
                <a:headEnd type="none" w="med" len="med"/>
                <a:tailEnd type="none" w="med" len="med"/>
              </a:ln>
            </p:spPr>
          </p:sp>
          <p:sp>
            <p:nvSpPr>
              <p:cNvPr id="304172" name="直接连接符 304171"/>
              <p:cNvSpPr/>
              <p:nvPr/>
            </p:nvSpPr>
            <p:spPr>
              <a:xfrm flipH="1">
                <a:off x="984" y="2172"/>
                <a:ext cx="84" cy="48"/>
              </a:xfrm>
              <a:prstGeom prst="line">
                <a:avLst/>
              </a:prstGeom>
              <a:ln w="9525" cap="flat" cmpd="sng">
                <a:solidFill>
                  <a:schemeClr val="tx2"/>
                </a:solidFill>
                <a:prstDash val="solid"/>
                <a:headEnd type="none" w="med" len="med"/>
                <a:tailEnd type="none" w="med" len="med"/>
              </a:ln>
            </p:spPr>
          </p:sp>
          <p:sp>
            <p:nvSpPr>
              <p:cNvPr id="304173" name="直接连接符 304172"/>
              <p:cNvSpPr/>
              <p:nvPr/>
            </p:nvSpPr>
            <p:spPr>
              <a:xfrm flipH="1">
                <a:off x="984" y="2244"/>
                <a:ext cx="84" cy="48"/>
              </a:xfrm>
              <a:prstGeom prst="line">
                <a:avLst/>
              </a:prstGeom>
              <a:ln w="9525" cap="flat" cmpd="sng">
                <a:solidFill>
                  <a:schemeClr val="tx2"/>
                </a:solidFill>
                <a:prstDash val="solid"/>
                <a:headEnd type="none" w="med" len="med"/>
                <a:tailEnd type="none" w="med" len="med"/>
              </a:ln>
            </p:spPr>
          </p:sp>
        </p:grpSp>
        <p:sp>
          <p:nvSpPr>
            <p:cNvPr id="304174" name="任意多边形 304173"/>
            <p:cNvSpPr/>
            <p:nvPr/>
          </p:nvSpPr>
          <p:spPr>
            <a:xfrm rot="-1390269" flipV="1">
              <a:off x="3088" y="2298"/>
              <a:ext cx="273" cy="82"/>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04175" name="任意多边形 304174"/>
            <p:cNvSpPr/>
            <p:nvPr/>
          </p:nvSpPr>
          <p:spPr>
            <a:xfrm rot="-1390269" flipV="1">
              <a:off x="3100" y="2394"/>
              <a:ext cx="273" cy="82"/>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04176" name="任意多边形 304175"/>
            <p:cNvSpPr/>
            <p:nvPr/>
          </p:nvSpPr>
          <p:spPr>
            <a:xfrm rot="-1390269" flipV="1">
              <a:off x="3100" y="2502"/>
              <a:ext cx="273" cy="82"/>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04177" name="矩形 304176"/>
            <p:cNvSpPr/>
            <p:nvPr/>
          </p:nvSpPr>
          <p:spPr>
            <a:xfrm>
              <a:off x="2784" y="2640"/>
              <a:ext cx="360" cy="108"/>
            </a:xfrm>
            <a:prstGeom prst="rect">
              <a:avLst/>
            </a:prstGeom>
            <a:pattFill prst="ltUpDiag">
              <a:fgClr>
                <a:schemeClr val="tx2"/>
              </a:fgClr>
              <a:bgClr>
                <a:srgbClr val="FFFFFF"/>
              </a:bgClr>
            </a:pattFill>
            <a:ln w="19050" cap="flat" cmpd="sng">
              <a:solidFill>
                <a:srgbClr val="003300"/>
              </a:solidFill>
              <a:prstDash val="solid"/>
              <a:miter/>
              <a:headEnd type="none" w="med" len="med"/>
              <a:tailEnd type="none" w="med" len="med"/>
            </a:ln>
          </p:spPr>
          <p:txBody>
            <a:bodyPr/>
            <a:lstStyle/>
            <a:p>
              <a:endParaRPr lang="zh-CN" altLang="en-US"/>
            </a:p>
          </p:txBody>
        </p:sp>
        <p:sp>
          <p:nvSpPr>
            <p:cNvPr id="304178" name="矩形 304177"/>
            <p:cNvSpPr/>
            <p:nvPr/>
          </p:nvSpPr>
          <p:spPr>
            <a:xfrm>
              <a:off x="3312" y="2640"/>
              <a:ext cx="360" cy="108"/>
            </a:xfrm>
            <a:prstGeom prst="rect">
              <a:avLst/>
            </a:prstGeom>
            <a:pattFill prst="ltUpDiag">
              <a:fgClr>
                <a:schemeClr val="tx2"/>
              </a:fgClr>
              <a:bgClr>
                <a:srgbClr val="FFFFFF"/>
              </a:bgClr>
            </a:pattFill>
            <a:ln w="19050" cap="flat" cmpd="sng">
              <a:solidFill>
                <a:srgbClr val="003300"/>
              </a:solidFill>
              <a:prstDash val="solid"/>
              <a:miter/>
              <a:headEnd type="none" w="med" len="med"/>
              <a:tailEnd type="none" w="med" len="med"/>
            </a:ln>
          </p:spPr>
          <p:txBody>
            <a:bodyPr/>
            <a:lstStyle/>
            <a:p>
              <a:endParaRPr lang="zh-CN" altLang="en-US"/>
            </a:p>
          </p:txBody>
        </p:sp>
      </p:grpSp>
      <p:sp>
        <p:nvSpPr>
          <p:cNvPr id="304179" name="矩形 304178"/>
          <p:cNvSpPr/>
          <p:nvPr/>
        </p:nvSpPr>
        <p:spPr>
          <a:xfrm>
            <a:off x="5291138" y="4327525"/>
            <a:ext cx="1724025" cy="457200"/>
          </a:xfrm>
          <a:prstGeom prst="rect">
            <a:avLst/>
          </a:prstGeom>
          <a:solidFill>
            <a:srgbClr val="FFFFCC">
              <a:alpha val="50000"/>
            </a:srgbClr>
          </a:solidFill>
          <a:ln w="9525">
            <a:noFill/>
          </a:ln>
        </p:spPr>
        <p:txBody>
          <a:bodyPr wrap="none" anchor="t" anchorCtr="0">
            <a:spAutoFit/>
          </a:bodyPr>
          <a:lstStyle/>
          <a:p>
            <a:pPr algn="ctr"/>
            <a:r>
              <a:rPr lang="zh-CN" altLang="en-US" b="1" dirty="0">
                <a:solidFill>
                  <a:srgbClr val="660033"/>
                </a:solidFill>
                <a:latin typeface="Times New Roman" panose="02020603050405020304" pitchFamily="18" charset="0"/>
              </a:rPr>
              <a:t>按钮结构图</a:t>
            </a:r>
          </a:p>
        </p:txBody>
      </p:sp>
      <p:grpSp>
        <p:nvGrpSpPr>
          <p:cNvPr id="304180" name="组合 304179"/>
          <p:cNvGrpSpPr/>
          <p:nvPr/>
        </p:nvGrpSpPr>
        <p:grpSpPr>
          <a:xfrm>
            <a:off x="6400800" y="666750"/>
            <a:ext cx="1766888" cy="457200"/>
            <a:chOff x="4296" y="300"/>
            <a:chExt cx="1113" cy="288"/>
          </a:xfrm>
        </p:grpSpPr>
        <p:sp>
          <p:nvSpPr>
            <p:cNvPr id="304181" name="直接连接符 304180"/>
            <p:cNvSpPr/>
            <p:nvPr/>
          </p:nvSpPr>
          <p:spPr>
            <a:xfrm flipV="1">
              <a:off x="4296" y="420"/>
              <a:ext cx="432" cy="168"/>
            </a:xfrm>
            <a:prstGeom prst="line">
              <a:avLst/>
            </a:prstGeom>
            <a:ln w="9525" cap="flat" cmpd="sng">
              <a:solidFill>
                <a:srgbClr val="FF9900"/>
              </a:solidFill>
              <a:prstDash val="solid"/>
              <a:headEnd type="none" w="med" len="med"/>
              <a:tailEnd type="none" w="med" len="med"/>
            </a:ln>
          </p:spPr>
        </p:sp>
        <p:sp>
          <p:nvSpPr>
            <p:cNvPr id="304182" name="矩形 304181"/>
            <p:cNvSpPr/>
            <p:nvPr/>
          </p:nvSpPr>
          <p:spPr>
            <a:xfrm>
              <a:off x="4719" y="300"/>
              <a:ext cx="690" cy="288"/>
            </a:xfrm>
            <a:prstGeom prst="rect">
              <a:avLst/>
            </a:prstGeom>
            <a:noFill/>
            <a:ln w="9525">
              <a:noFill/>
            </a:ln>
          </p:spPr>
          <p:txBody>
            <a:bodyPr wrap="none" anchor="t" anchorCtr="0">
              <a:spAutoFit/>
            </a:bodyPr>
            <a:lstStyle/>
            <a:p>
              <a:pPr algn="ctr"/>
              <a:r>
                <a:rPr lang="zh-CN" altLang="en-US" b="1" dirty="0">
                  <a:solidFill>
                    <a:srgbClr val="CC3300"/>
                  </a:solidFill>
                  <a:latin typeface="Times New Roman" panose="02020603050405020304" pitchFamily="18" charset="0"/>
                </a:rPr>
                <a:t>按钮帽</a:t>
              </a:r>
            </a:p>
          </p:txBody>
        </p:sp>
      </p:grpSp>
      <p:grpSp>
        <p:nvGrpSpPr>
          <p:cNvPr id="304183" name="组合 304182"/>
          <p:cNvGrpSpPr/>
          <p:nvPr/>
        </p:nvGrpSpPr>
        <p:grpSpPr>
          <a:xfrm>
            <a:off x="6343650" y="1257300"/>
            <a:ext cx="1984375" cy="476250"/>
            <a:chOff x="3996" y="792"/>
            <a:chExt cx="1250" cy="300"/>
          </a:xfrm>
        </p:grpSpPr>
        <p:sp>
          <p:nvSpPr>
            <p:cNvPr id="304184" name="直接连接符 304183"/>
            <p:cNvSpPr/>
            <p:nvPr/>
          </p:nvSpPr>
          <p:spPr>
            <a:xfrm flipV="1">
              <a:off x="3996" y="924"/>
              <a:ext cx="432" cy="168"/>
            </a:xfrm>
            <a:prstGeom prst="line">
              <a:avLst/>
            </a:prstGeom>
            <a:ln w="9525" cap="flat" cmpd="sng">
              <a:solidFill>
                <a:srgbClr val="336600"/>
              </a:solidFill>
              <a:prstDash val="solid"/>
              <a:headEnd type="none" w="med" len="med"/>
              <a:tailEnd type="none" w="med" len="med"/>
            </a:ln>
          </p:spPr>
        </p:sp>
        <p:sp>
          <p:nvSpPr>
            <p:cNvPr id="304185" name="矩形 304184"/>
            <p:cNvSpPr/>
            <p:nvPr/>
          </p:nvSpPr>
          <p:spPr>
            <a:xfrm>
              <a:off x="4354" y="792"/>
              <a:ext cx="892" cy="288"/>
            </a:xfrm>
            <a:prstGeom prst="rect">
              <a:avLst/>
            </a:prstGeom>
            <a:noFill/>
            <a:ln w="9525">
              <a:noFill/>
            </a:ln>
          </p:spPr>
          <p:txBody>
            <a:bodyPr wrap="none" anchor="t" anchorCtr="0">
              <a:spAutoFit/>
            </a:bodyPr>
            <a:lstStyle/>
            <a:p>
              <a:pPr algn="ctr"/>
              <a:r>
                <a:rPr lang="zh-CN" altLang="en-US" b="1" dirty="0">
                  <a:solidFill>
                    <a:schemeClr val="accent2"/>
                  </a:solidFill>
                  <a:latin typeface="Times New Roman" panose="02020603050405020304" pitchFamily="18" charset="0"/>
                </a:rPr>
                <a:t>复位弹簧</a:t>
              </a:r>
            </a:p>
          </p:txBody>
        </p:sp>
      </p:grpSp>
      <p:grpSp>
        <p:nvGrpSpPr>
          <p:cNvPr id="304186" name="组合 304185"/>
          <p:cNvGrpSpPr/>
          <p:nvPr/>
        </p:nvGrpSpPr>
        <p:grpSpPr>
          <a:xfrm>
            <a:off x="6553200" y="2209800"/>
            <a:ext cx="1619250" cy="822325"/>
            <a:chOff x="4392" y="1272"/>
            <a:chExt cx="1020" cy="518"/>
          </a:xfrm>
        </p:grpSpPr>
        <p:sp>
          <p:nvSpPr>
            <p:cNvPr id="304187" name="直接连接符 304186"/>
            <p:cNvSpPr/>
            <p:nvPr/>
          </p:nvSpPr>
          <p:spPr>
            <a:xfrm flipV="1">
              <a:off x="4392" y="1536"/>
              <a:ext cx="540" cy="216"/>
            </a:xfrm>
            <a:prstGeom prst="line">
              <a:avLst/>
            </a:prstGeom>
            <a:ln w="9525" cap="flat" cmpd="sng">
              <a:solidFill>
                <a:srgbClr val="FF9900"/>
              </a:solidFill>
              <a:prstDash val="solid"/>
              <a:headEnd type="none" w="med" len="med"/>
              <a:tailEnd type="none" w="med" len="med"/>
            </a:ln>
          </p:spPr>
        </p:sp>
        <p:sp>
          <p:nvSpPr>
            <p:cNvPr id="304188" name="矩形 304187"/>
            <p:cNvSpPr/>
            <p:nvPr/>
          </p:nvSpPr>
          <p:spPr>
            <a:xfrm>
              <a:off x="4908" y="1272"/>
              <a:ext cx="504" cy="518"/>
            </a:xfrm>
            <a:prstGeom prst="rect">
              <a:avLst/>
            </a:prstGeom>
            <a:noFill/>
            <a:ln w="9525">
              <a:noFill/>
            </a:ln>
          </p:spPr>
          <p:txBody>
            <a:bodyPr wrap="none" anchor="t" anchorCtr="0">
              <a:spAutoFit/>
            </a:bodyPr>
            <a:lstStyle/>
            <a:p>
              <a:pPr algn="ctr"/>
              <a:r>
                <a:rPr lang="zh-CN" altLang="en-US" b="1" dirty="0">
                  <a:solidFill>
                    <a:srgbClr val="CC3300"/>
                  </a:solidFill>
                  <a:latin typeface="Times New Roman" panose="02020603050405020304" pitchFamily="18" charset="0"/>
                </a:rPr>
                <a:t>动断</a:t>
              </a:r>
            </a:p>
            <a:p>
              <a:pPr algn="ctr"/>
              <a:r>
                <a:rPr lang="zh-CN" altLang="en-US" b="1" dirty="0">
                  <a:solidFill>
                    <a:srgbClr val="CC3300"/>
                  </a:solidFill>
                  <a:latin typeface="Times New Roman" panose="02020603050405020304" pitchFamily="18" charset="0"/>
                </a:rPr>
                <a:t>触点</a:t>
              </a:r>
            </a:p>
          </p:txBody>
        </p:sp>
      </p:grpSp>
      <p:grpSp>
        <p:nvGrpSpPr>
          <p:cNvPr id="304189" name="组合 304188"/>
          <p:cNvGrpSpPr/>
          <p:nvPr/>
        </p:nvGrpSpPr>
        <p:grpSpPr>
          <a:xfrm>
            <a:off x="6591300" y="3409950"/>
            <a:ext cx="1600200" cy="822325"/>
            <a:chOff x="4416" y="2028"/>
            <a:chExt cx="1008" cy="518"/>
          </a:xfrm>
        </p:grpSpPr>
        <p:sp>
          <p:nvSpPr>
            <p:cNvPr id="304190" name="直接连接符 304189"/>
            <p:cNvSpPr/>
            <p:nvPr/>
          </p:nvSpPr>
          <p:spPr>
            <a:xfrm>
              <a:off x="4416" y="2112"/>
              <a:ext cx="528" cy="180"/>
            </a:xfrm>
            <a:prstGeom prst="line">
              <a:avLst/>
            </a:prstGeom>
            <a:ln w="9525" cap="flat" cmpd="sng">
              <a:solidFill>
                <a:srgbClr val="FF9900"/>
              </a:solidFill>
              <a:prstDash val="solid"/>
              <a:headEnd type="none" w="med" len="med"/>
              <a:tailEnd type="none" w="med" len="med"/>
            </a:ln>
          </p:spPr>
        </p:sp>
        <p:sp>
          <p:nvSpPr>
            <p:cNvPr id="304191" name="矩形 304190"/>
            <p:cNvSpPr/>
            <p:nvPr/>
          </p:nvSpPr>
          <p:spPr>
            <a:xfrm>
              <a:off x="4920" y="2028"/>
              <a:ext cx="504" cy="518"/>
            </a:xfrm>
            <a:prstGeom prst="rect">
              <a:avLst/>
            </a:prstGeom>
            <a:noFill/>
            <a:ln w="9525">
              <a:noFill/>
            </a:ln>
          </p:spPr>
          <p:txBody>
            <a:bodyPr wrap="none" anchor="t" anchorCtr="0">
              <a:spAutoFit/>
            </a:bodyPr>
            <a:lstStyle/>
            <a:p>
              <a:pPr algn="ctr"/>
              <a:r>
                <a:rPr lang="zh-CN" altLang="en-US" b="1" dirty="0">
                  <a:solidFill>
                    <a:srgbClr val="CC3300"/>
                  </a:solidFill>
                  <a:latin typeface="Times New Roman" panose="02020603050405020304" pitchFamily="18" charset="0"/>
                </a:rPr>
                <a:t>动合</a:t>
              </a:r>
            </a:p>
            <a:p>
              <a:pPr algn="ctr"/>
              <a:r>
                <a:rPr lang="zh-CN" altLang="en-US" b="1" dirty="0">
                  <a:solidFill>
                    <a:srgbClr val="CC3300"/>
                  </a:solidFill>
                  <a:latin typeface="Times New Roman" panose="02020603050405020304" pitchFamily="18" charset="0"/>
                </a:rPr>
                <a:t>触点</a:t>
              </a:r>
            </a:p>
          </p:txBody>
        </p:sp>
      </p:grpSp>
      <p:grpSp>
        <p:nvGrpSpPr>
          <p:cNvPr id="304192" name="组合 304191"/>
          <p:cNvGrpSpPr/>
          <p:nvPr/>
        </p:nvGrpSpPr>
        <p:grpSpPr>
          <a:xfrm>
            <a:off x="7015163" y="4611688"/>
            <a:ext cx="1046162" cy="912812"/>
            <a:chOff x="1083" y="1453"/>
            <a:chExt cx="659" cy="575"/>
          </a:xfrm>
        </p:grpSpPr>
        <p:sp>
          <p:nvSpPr>
            <p:cNvPr id="304193" name="文本框 304192"/>
            <p:cNvSpPr txBox="1"/>
            <p:nvPr/>
          </p:nvSpPr>
          <p:spPr>
            <a:xfrm>
              <a:off x="1284" y="1453"/>
              <a:ext cx="312" cy="250"/>
            </a:xfrm>
            <a:prstGeom prst="rect">
              <a:avLst/>
            </a:prstGeom>
            <a:noFill/>
            <a:ln w="25400">
              <a:noFill/>
            </a:ln>
          </p:spPr>
          <p:txBody>
            <a:bodyPr wrap="none" anchor="ctr" anchorCtr="0">
              <a:spAutoFit/>
            </a:bodyPr>
            <a:lstStyle/>
            <a:p>
              <a:pPr algn="ctr"/>
              <a:r>
                <a:rPr lang="en-US" altLang="zh-CN" sz="2000" b="1">
                  <a:solidFill>
                    <a:srgbClr val="9900CC"/>
                  </a:solidFill>
                  <a:latin typeface="Times New Roman" panose="02020603050405020304" pitchFamily="18" charset="0"/>
                </a:rPr>
                <a:t>SB</a:t>
              </a:r>
            </a:p>
          </p:txBody>
        </p:sp>
        <p:grpSp>
          <p:nvGrpSpPr>
            <p:cNvPr id="304194" name="组合 304193"/>
            <p:cNvGrpSpPr/>
            <p:nvPr/>
          </p:nvGrpSpPr>
          <p:grpSpPr>
            <a:xfrm>
              <a:off x="1083" y="1728"/>
              <a:ext cx="659" cy="300"/>
              <a:chOff x="1083" y="1728"/>
              <a:chExt cx="659" cy="300"/>
            </a:xfrm>
          </p:grpSpPr>
          <p:grpSp>
            <p:nvGrpSpPr>
              <p:cNvPr id="304195" name="组合 304194"/>
              <p:cNvGrpSpPr/>
              <p:nvPr/>
            </p:nvGrpSpPr>
            <p:grpSpPr>
              <a:xfrm flipV="1">
                <a:off x="1563" y="1854"/>
                <a:ext cx="179" cy="27"/>
                <a:chOff x="2415" y="1797"/>
                <a:chExt cx="503" cy="0"/>
              </a:xfrm>
            </p:grpSpPr>
            <p:sp>
              <p:nvSpPr>
                <p:cNvPr id="304196" name="直接连接符 304195"/>
                <p:cNvSpPr/>
                <p:nvPr/>
              </p:nvSpPr>
              <p:spPr>
                <a:xfrm>
                  <a:off x="2652" y="1797"/>
                  <a:ext cx="266" cy="0"/>
                </a:xfrm>
                <a:prstGeom prst="line">
                  <a:avLst/>
                </a:prstGeom>
                <a:ln w="38100" cap="flat" cmpd="sng">
                  <a:solidFill>
                    <a:schemeClr val="accent2"/>
                  </a:solidFill>
                  <a:prstDash val="solid"/>
                  <a:headEnd type="none" w="med" len="med"/>
                  <a:tailEnd type="none" w="med" len="med"/>
                </a:ln>
              </p:spPr>
            </p:sp>
            <p:sp>
              <p:nvSpPr>
                <p:cNvPr id="304197" name="直接连接符 304196"/>
                <p:cNvSpPr/>
                <p:nvPr/>
              </p:nvSpPr>
              <p:spPr>
                <a:xfrm>
                  <a:off x="2415" y="1797"/>
                  <a:ext cx="261" cy="0"/>
                </a:xfrm>
                <a:prstGeom prst="line">
                  <a:avLst/>
                </a:prstGeom>
                <a:ln w="38100" cap="flat" cmpd="sng">
                  <a:solidFill>
                    <a:schemeClr val="accent2"/>
                  </a:solidFill>
                  <a:prstDash val="solid"/>
                  <a:headEnd type="none" w="med" len="med"/>
                  <a:tailEnd type="none" w="med" len="med"/>
                </a:ln>
              </p:spPr>
            </p:sp>
          </p:grpSp>
          <p:sp>
            <p:nvSpPr>
              <p:cNvPr id="304198" name="直接连接符 304197"/>
              <p:cNvSpPr/>
              <p:nvPr/>
            </p:nvSpPr>
            <p:spPr>
              <a:xfrm>
                <a:off x="1436" y="1790"/>
                <a:ext cx="0" cy="230"/>
              </a:xfrm>
              <a:prstGeom prst="line">
                <a:avLst/>
              </a:prstGeom>
              <a:ln w="38100" cap="flat" cmpd="sng">
                <a:solidFill>
                  <a:schemeClr val="accent2"/>
                </a:solidFill>
                <a:prstDash val="dash"/>
                <a:headEnd type="none" w="med" len="med"/>
                <a:tailEnd type="none" w="med" len="med"/>
              </a:ln>
            </p:spPr>
          </p:sp>
          <p:sp>
            <p:nvSpPr>
              <p:cNvPr id="304199" name="直接连接符 304198"/>
              <p:cNvSpPr/>
              <p:nvPr/>
            </p:nvSpPr>
            <p:spPr>
              <a:xfrm rot="-267705">
                <a:off x="1289" y="1733"/>
                <a:ext cx="282" cy="128"/>
              </a:xfrm>
              <a:prstGeom prst="line">
                <a:avLst/>
              </a:prstGeom>
              <a:ln w="38100" cap="flat" cmpd="sng">
                <a:solidFill>
                  <a:schemeClr val="accent2"/>
                </a:solidFill>
                <a:prstDash val="solid"/>
                <a:headEnd type="none" w="med" len="med"/>
                <a:tailEnd type="none" w="med" len="med"/>
              </a:ln>
            </p:spPr>
          </p:sp>
          <p:grpSp>
            <p:nvGrpSpPr>
              <p:cNvPr id="304200" name="组合 304199"/>
              <p:cNvGrpSpPr/>
              <p:nvPr/>
            </p:nvGrpSpPr>
            <p:grpSpPr>
              <a:xfrm>
                <a:off x="1340" y="1932"/>
                <a:ext cx="188" cy="96"/>
                <a:chOff x="2240" y="1944"/>
                <a:chExt cx="188" cy="96"/>
              </a:xfrm>
            </p:grpSpPr>
            <p:sp>
              <p:nvSpPr>
                <p:cNvPr id="304201" name="直接连接符 304200"/>
                <p:cNvSpPr/>
                <p:nvPr/>
              </p:nvSpPr>
              <p:spPr>
                <a:xfrm>
                  <a:off x="2240" y="2029"/>
                  <a:ext cx="188" cy="0"/>
                </a:xfrm>
                <a:prstGeom prst="line">
                  <a:avLst/>
                </a:prstGeom>
                <a:ln w="38100" cap="flat" cmpd="sng">
                  <a:solidFill>
                    <a:schemeClr val="accent2"/>
                  </a:solidFill>
                  <a:prstDash val="solid"/>
                  <a:headEnd type="none" w="med" len="med"/>
                  <a:tailEnd type="none" w="med" len="med"/>
                </a:ln>
              </p:spPr>
            </p:sp>
            <p:sp>
              <p:nvSpPr>
                <p:cNvPr id="304202" name="直接连接符 304201"/>
                <p:cNvSpPr/>
                <p:nvPr/>
              </p:nvSpPr>
              <p:spPr>
                <a:xfrm>
                  <a:off x="2428" y="1944"/>
                  <a:ext cx="0" cy="96"/>
                </a:xfrm>
                <a:prstGeom prst="line">
                  <a:avLst/>
                </a:prstGeom>
                <a:ln w="38100" cap="flat" cmpd="sng">
                  <a:solidFill>
                    <a:schemeClr val="accent2"/>
                  </a:solidFill>
                  <a:prstDash val="solid"/>
                  <a:headEnd type="none" w="med" len="med"/>
                  <a:tailEnd type="none" w="med" len="med"/>
                </a:ln>
              </p:spPr>
            </p:sp>
            <p:sp>
              <p:nvSpPr>
                <p:cNvPr id="304203" name="直接连接符 304202"/>
                <p:cNvSpPr/>
                <p:nvPr/>
              </p:nvSpPr>
              <p:spPr>
                <a:xfrm>
                  <a:off x="2240" y="1944"/>
                  <a:ext cx="0" cy="96"/>
                </a:xfrm>
                <a:prstGeom prst="line">
                  <a:avLst/>
                </a:prstGeom>
                <a:ln w="38100" cap="flat" cmpd="sng">
                  <a:solidFill>
                    <a:schemeClr val="accent2"/>
                  </a:solidFill>
                  <a:prstDash val="solid"/>
                  <a:headEnd type="none" w="med" len="med"/>
                  <a:tailEnd type="none" w="med" len="med"/>
                </a:ln>
              </p:spPr>
            </p:sp>
          </p:grpSp>
          <p:sp>
            <p:nvSpPr>
              <p:cNvPr id="304204" name="直接连接符 304203"/>
              <p:cNvSpPr/>
              <p:nvPr/>
            </p:nvSpPr>
            <p:spPr>
              <a:xfrm flipH="1">
                <a:off x="1344" y="1728"/>
                <a:ext cx="0" cy="132"/>
              </a:xfrm>
              <a:prstGeom prst="line">
                <a:avLst/>
              </a:prstGeom>
              <a:ln w="38100" cap="flat" cmpd="sng">
                <a:solidFill>
                  <a:schemeClr val="accent2"/>
                </a:solidFill>
                <a:prstDash val="solid"/>
                <a:headEnd type="none" w="med" len="med"/>
                <a:tailEnd type="none" w="med" len="med"/>
              </a:ln>
            </p:spPr>
          </p:sp>
          <p:grpSp>
            <p:nvGrpSpPr>
              <p:cNvPr id="304205" name="组合 304204"/>
              <p:cNvGrpSpPr/>
              <p:nvPr/>
            </p:nvGrpSpPr>
            <p:grpSpPr>
              <a:xfrm>
                <a:off x="1083" y="1857"/>
                <a:ext cx="275" cy="27"/>
                <a:chOff x="2415" y="1797"/>
                <a:chExt cx="503" cy="0"/>
              </a:xfrm>
            </p:grpSpPr>
            <p:sp>
              <p:nvSpPr>
                <p:cNvPr id="304206" name="直接连接符 304205"/>
                <p:cNvSpPr/>
                <p:nvPr/>
              </p:nvSpPr>
              <p:spPr>
                <a:xfrm>
                  <a:off x="2652" y="1797"/>
                  <a:ext cx="266" cy="0"/>
                </a:xfrm>
                <a:prstGeom prst="line">
                  <a:avLst/>
                </a:prstGeom>
                <a:ln w="38100" cap="flat" cmpd="sng">
                  <a:solidFill>
                    <a:schemeClr val="accent2"/>
                  </a:solidFill>
                  <a:prstDash val="solid"/>
                  <a:headEnd type="none" w="med" len="med"/>
                  <a:tailEnd type="none" w="med" len="med"/>
                </a:ln>
              </p:spPr>
            </p:sp>
            <p:sp>
              <p:nvSpPr>
                <p:cNvPr id="304207" name="直接连接符 304206"/>
                <p:cNvSpPr/>
                <p:nvPr/>
              </p:nvSpPr>
              <p:spPr>
                <a:xfrm>
                  <a:off x="2415" y="1797"/>
                  <a:ext cx="261" cy="0"/>
                </a:xfrm>
                <a:prstGeom prst="line">
                  <a:avLst/>
                </a:prstGeom>
                <a:ln w="38100" cap="flat" cmpd="sng">
                  <a:solidFill>
                    <a:schemeClr val="accent2"/>
                  </a:solidFill>
                  <a:prstDash val="solid"/>
                  <a:headEnd type="none" w="med" len="med"/>
                  <a:tailEnd type="none" w="med" len="med"/>
                </a:ln>
              </p:spPr>
            </p:sp>
          </p:grpSp>
        </p:grpSp>
      </p:grpSp>
      <p:grpSp>
        <p:nvGrpSpPr>
          <p:cNvPr id="304208" name="组合 304207"/>
          <p:cNvGrpSpPr/>
          <p:nvPr/>
        </p:nvGrpSpPr>
        <p:grpSpPr>
          <a:xfrm>
            <a:off x="5216525" y="4792663"/>
            <a:ext cx="1317625" cy="922337"/>
            <a:chOff x="2602" y="1507"/>
            <a:chExt cx="830" cy="581"/>
          </a:xfrm>
        </p:grpSpPr>
        <p:sp>
          <p:nvSpPr>
            <p:cNvPr id="304209" name="文本框 304208"/>
            <p:cNvSpPr txBox="1"/>
            <p:nvPr/>
          </p:nvSpPr>
          <p:spPr>
            <a:xfrm>
              <a:off x="2808" y="1507"/>
              <a:ext cx="312" cy="250"/>
            </a:xfrm>
            <a:prstGeom prst="rect">
              <a:avLst/>
            </a:prstGeom>
            <a:noFill/>
            <a:ln w="25400">
              <a:noFill/>
            </a:ln>
          </p:spPr>
          <p:txBody>
            <a:bodyPr wrap="none" anchor="ctr" anchorCtr="0">
              <a:spAutoFit/>
            </a:bodyPr>
            <a:lstStyle/>
            <a:p>
              <a:pPr algn="ctr"/>
              <a:r>
                <a:rPr lang="en-US" altLang="zh-CN" sz="2000" b="1">
                  <a:solidFill>
                    <a:srgbClr val="9900CC"/>
                  </a:solidFill>
                  <a:latin typeface="Times New Roman" panose="02020603050405020304" pitchFamily="18" charset="0"/>
                </a:rPr>
                <a:t>SB</a:t>
              </a:r>
            </a:p>
          </p:txBody>
        </p:sp>
        <p:grpSp>
          <p:nvGrpSpPr>
            <p:cNvPr id="304210" name="组合 304209"/>
            <p:cNvGrpSpPr/>
            <p:nvPr/>
          </p:nvGrpSpPr>
          <p:grpSpPr>
            <a:xfrm>
              <a:off x="2602" y="1798"/>
              <a:ext cx="830" cy="290"/>
              <a:chOff x="2602" y="1798"/>
              <a:chExt cx="830" cy="290"/>
            </a:xfrm>
          </p:grpSpPr>
          <p:sp>
            <p:nvSpPr>
              <p:cNvPr id="304211" name="直接连接符 304210"/>
              <p:cNvSpPr/>
              <p:nvPr/>
            </p:nvSpPr>
            <p:spPr>
              <a:xfrm flipV="1">
                <a:off x="3130" y="1798"/>
                <a:ext cx="302" cy="0"/>
              </a:xfrm>
              <a:prstGeom prst="line">
                <a:avLst/>
              </a:prstGeom>
              <a:ln w="38100" cap="flat" cmpd="sng">
                <a:solidFill>
                  <a:schemeClr val="accent2"/>
                </a:solidFill>
                <a:prstDash val="solid"/>
                <a:headEnd type="none" w="med" len="med"/>
                <a:tailEnd type="none" w="med" len="med"/>
              </a:ln>
            </p:spPr>
          </p:sp>
          <p:sp>
            <p:nvSpPr>
              <p:cNvPr id="304212" name="直接连接符 304211"/>
              <p:cNvSpPr/>
              <p:nvPr/>
            </p:nvSpPr>
            <p:spPr>
              <a:xfrm flipV="1">
                <a:off x="2859" y="1800"/>
                <a:ext cx="287" cy="116"/>
              </a:xfrm>
              <a:prstGeom prst="line">
                <a:avLst/>
              </a:prstGeom>
              <a:ln w="38100" cap="flat" cmpd="sng">
                <a:solidFill>
                  <a:schemeClr val="accent2"/>
                </a:solidFill>
                <a:prstDash val="solid"/>
                <a:headEnd type="none" w="med" len="med"/>
                <a:tailEnd type="none" w="med" len="med"/>
              </a:ln>
            </p:spPr>
          </p:sp>
          <p:sp>
            <p:nvSpPr>
              <p:cNvPr id="304213" name="直接连接符 304212"/>
              <p:cNvSpPr/>
              <p:nvPr/>
            </p:nvSpPr>
            <p:spPr>
              <a:xfrm>
                <a:off x="3013" y="1846"/>
                <a:ext cx="0" cy="213"/>
              </a:xfrm>
              <a:prstGeom prst="line">
                <a:avLst/>
              </a:prstGeom>
              <a:ln w="38100" cap="flat" cmpd="sng">
                <a:solidFill>
                  <a:schemeClr val="accent2"/>
                </a:solidFill>
                <a:prstDash val="dash"/>
                <a:headEnd type="none" w="med" len="med"/>
                <a:tailEnd type="none" w="med" len="med"/>
              </a:ln>
            </p:spPr>
          </p:sp>
          <p:grpSp>
            <p:nvGrpSpPr>
              <p:cNvPr id="304214" name="组合 304213"/>
              <p:cNvGrpSpPr/>
              <p:nvPr/>
            </p:nvGrpSpPr>
            <p:grpSpPr>
              <a:xfrm>
                <a:off x="2916" y="2001"/>
                <a:ext cx="192" cy="87"/>
                <a:chOff x="2952" y="2025"/>
                <a:chExt cx="192" cy="87"/>
              </a:xfrm>
            </p:grpSpPr>
            <p:sp>
              <p:nvSpPr>
                <p:cNvPr id="304215" name="直接连接符 304214"/>
                <p:cNvSpPr/>
                <p:nvPr/>
              </p:nvSpPr>
              <p:spPr>
                <a:xfrm>
                  <a:off x="2952" y="2102"/>
                  <a:ext cx="192" cy="0"/>
                </a:xfrm>
                <a:prstGeom prst="line">
                  <a:avLst/>
                </a:prstGeom>
                <a:ln w="38100" cap="flat" cmpd="sng">
                  <a:solidFill>
                    <a:schemeClr val="accent2"/>
                  </a:solidFill>
                  <a:prstDash val="solid"/>
                  <a:headEnd type="none" w="med" len="med"/>
                  <a:tailEnd type="none" w="med" len="med"/>
                </a:ln>
              </p:spPr>
            </p:sp>
            <p:sp>
              <p:nvSpPr>
                <p:cNvPr id="304216" name="直接连接符 304215"/>
                <p:cNvSpPr/>
                <p:nvPr/>
              </p:nvSpPr>
              <p:spPr>
                <a:xfrm>
                  <a:off x="3144" y="2025"/>
                  <a:ext cx="0" cy="87"/>
                </a:xfrm>
                <a:prstGeom prst="line">
                  <a:avLst/>
                </a:prstGeom>
                <a:ln w="38100" cap="flat" cmpd="sng">
                  <a:solidFill>
                    <a:schemeClr val="accent2"/>
                  </a:solidFill>
                  <a:prstDash val="solid"/>
                  <a:headEnd type="none" w="med" len="med"/>
                  <a:tailEnd type="none" w="med" len="med"/>
                </a:ln>
              </p:spPr>
            </p:sp>
            <p:sp>
              <p:nvSpPr>
                <p:cNvPr id="304217" name="直接连接符 304216"/>
                <p:cNvSpPr/>
                <p:nvPr/>
              </p:nvSpPr>
              <p:spPr>
                <a:xfrm>
                  <a:off x="2952" y="2025"/>
                  <a:ext cx="0" cy="87"/>
                </a:xfrm>
                <a:prstGeom prst="line">
                  <a:avLst/>
                </a:prstGeom>
                <a:ln w="38100" cap="flat" cmpd="sng">
                  <a:solidFill>
                    <a:schemeClr val="accent2"/>
                  </a:solidFill>
                  <a:prstDash val="solid"/>
                  <a:headEnd type="none" w="med" len="med"/>
                  <a:tailEnd type="none" w="med" len="med"/>
                </a:ln>
              </p:spPr>
            </p:sp>
          </p:grpSp>
          <p:sp>
            <p:nvSpPr>
              <p:cNvPr id="304218" name="直接连接符 304217"/>
              <p:cNvSpPr/>
              <p:nvPr/>
            </p:nvSpPr>
            <p:spPr>
              <a:xfrm flipV="1">
                <a:off x="2602" y="1810"/>
                <a:ext cx="302" cy="0"/>
              </a:xfrm>
              <a:prstGeom prst="line">
                <a:avLst/>
              </a:prstGeom>
              <a:ln w="38100" cap="flat" cmpd="sng">
                <a:solidFill>
                  <a:schemeClr val="accent2"/>
                </a:solidFill>
                <a:prstDash val="solid"/>
                <a:headEnd type="none" w="med" len="med"/>
                <a:tailEnd type="none" w="med" len="med"/>
              </a:ln>
            </p:spPr>
          </p:sp>
        </p:grpSp>
      </p:grpSp>
      <p:sp>
        <p:nvSpPr>
          <p:cNvPr id="304219" name="文本框 304218"/>
          <p:cNvSpPr txBox="1"/>
          <p:nvPr/>
        </p:nvSpPr>
        <p:spPr>
          <a:xfrm>
            <a:off x="3055938" y="5056188"/>
            <a:ext cx="1774825" cy="822325"/>
          </a:xfrm>
          <a:prstGeom prst="rect">
            <a:avLst/>
          </a:prstGeom>
          <a:noFill/>
          <a:ln w="25400">
            <a:noFill/>
          </a:ln>
        </p:spPr>
        <p:txBody>
          <a:bodyPr anchor="ctr" anchorCtr="0">
            <a:spAutoFit/>
          </a:bodyPr>
          <a:lstStyle/>
          <a:p>
            <a:r>
              <a:rPr lang="zh-CN" altLang="en-US" b="1" dirty="0">
                <a:solidFill>
                  <a:srgbClr val="336600"/>
                </a:solidFill>
                <a:effectLst>
                  <a:outerShdw blurRad="38100" dist="38100" dir="2700000">
                    <a:srgbClr val="C0C0C0"/>
                  </a:outerShdw>
                </a:effectLst>
                <a:latin typeface="Times New Roman" panose="02020603050405020304" pitchFamily="18" charset="0"/>
              </a:rPr>
              <a:t>文字符号及图形符号</a:t>
            </a:r>
            <a:endParaRPr lang="zh-CN" altLang="en-US" b="1">
              <a:solidFill>
                <a:srgbClr val="336600"/>
              </a:solidFill>
              <a:effectLst>
                <a:outerShdw blurRad="38100" dist="38100" dir="2700000">
                  <a:srgbClr val="C0C0C0"/>
                </a:outerShdw>
              </a:effectLst>
              <a:latin typeface="Times New Roman" panose="02020603050405020304" pitchFamily="18" charset="0"/>
            </a:endParaRPr>
          </a:p>
        </p:txBody>
      </p:sp>
      <p:sp>
        <p:nvSpPr>
          <p:cNvPr id="304220" name="矩形 304219"/>
          <p:cNvSpPr/>
          <p:nvPr/>
        </p:nvSpPr>
        <p:spPr>
          <a:xfrm>
            <a:off x="4857750" y="5776913"/>
            <a:ext cx="1962150" cy="822325"/>
          </a:xfrm>
          <a:prstGeom prst="rect">
            <a:avLst/>
          </a:prstGeom>
          <a:noFill/>
          <a:ln w="9525">
            <a:noFill/>
          </a:ln>
        </p:spPr>
        <p:txBody>
          <a:bodyPr>
            <a:spAutoFit/>
          </a:bodyPr>
          <a:lstStyle/>
          <a:p>
            <a:pPr algn="ctr">
              <a:spcBef>
                <a:spcPct val="50000"/>
              </a:spcBef>
            </a:pPr>
            <a:r>
              <a:rPr lang="zh-CN" altLang="en-US" b="1" dirty="0">
                <a:solidFill>
                  <a:srgbClr val="CC3300"/>
                </a:solidFill>
                <a:latin typeface="Times New Roman" panose="02020603050405020304" pitchFamily="18" charset="0"/>
              </a:rPr>
              <a:t>动合触点</a:t>
            </a:r>
          </a:p>
          <a:p>
            <a:pPr algn="ctr"/>
            <a:r>
              <a:rPr lang="zh-CN" altLang="en-US" b="1" dirty="0">
                <a:solidFill>
                  <a:srgbClr val="CC3300"/>
                </a:solidFill>
                <a:latin typeface="Times New Roman" panose="02020603050405020304" pitchFamily="18" charset="0"/>
              </a:rPr>
              <a:t>（常开触点）</a:t>
            </a:r>
          </a:p>
        </p:txBody>
      </p:sp>
      <p:sp>
        <p:nvSpPr>
          <p:cNvPr id="304221" name="矩形 304220"/>
          <p:cNvSpPr/>
          <p:nvPr/>
        </p:nvSpPr>
        <p:spPr>
          <a:xfrm>
            <a:off x="6896100" y="5700713"/>
            <a:ext cx="1962150" cy="822325"/>
          </a:xfrm>
          <a:prstGeom prst="rect">
            <a:avLst/>
          </a:prstGeom>
          <a:noFill/>
          <a:ln w="9525">
            <a:noFill/>
          </a:ln>
        </p:spPr>
        <p:txBody>
          <a:bodyPr>
            <a:spAutoFit/>
          </a:bodyPr>
          <a:lstStyle/>
          <a:p>
            <a:pPr algn="ctr">
              <a:spcBef>
                <a:spcPct val="50000"/>
              </a:spcBef>
            </a:pPr>
            <a:r>
              <a:rPr lang="zh-CN" altLang="en-US" b="1" dirty="0">
                <a:solidFill>
                  <a:srgbClr val="CC3300"/>
                </a:solidFill>
                <a:latin typeface="Times New Roman" panose="02020603050405020304" pitchFamily="18" charset="0"/>
              </a:rPr>
              <a:t>动断触点</a:t>
            </a:r>
          </a:p>
          <a:p>
            <a:pPr algn="ctr"/>
            <a:r>
              <a:rPr lang="zh-CN" altLang="en-US" b="1" dirty="0">
                <a:solidFill>
                  <a:srgbClr val="CC3300"/>
                </a:solidFill>
                <a:latin typeface="Times New Roman" panose="02020603050405020304" pitchFamily="18" charset="0"/>
              </a:rPr>
              <a:t>（常开触点）</a:t>
            </a:r>
          </a:p>
        </p:txBody>
      </p:sp>
      <p:sp>
        <p:nvSpPr>
          <p:cNvPr id="304222" name="任意多边形 304221"/>
          <p:cNvSpPr/>
          <p:nvPr/>
        </p:nvSpPr>
        <p:spPr>
          <a:xfrm rot="5400000">
            <a:off x="5829300" y="284163"/>
            <a:ext cx="481013" cy="409575"/>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66"/>
          </a:solidFill>
          <a:ln w="9525" cap="flat" cmpd="sng">
            <a:solidFill>
              <a:srgbClr val="FF0066"/>
            </a:solidFill>
            <a:prstDash val="solid"/>
            <a:miter/>
            <a:headEnd type="none" w="med" len="med"/>
            <a:tailEnd type="none" w="med" len="med"/>
          </a:ln>
        </p:spPr>
        <p:txBody>
          <a:bodyPr/>
          <a:lstStyle/>
          <a:p>
            <a:endParaRPr lang="zh-CN" altLang="en-US"/>
          </a:p>
        </p:txBody>
      </p:sp>
      <p:grpSp>
        <p:nvGrpSpPr>
          <p:cNvPr id="304223" name="组合 304222"/>
          <p:cNvGrpSpPr/>
          <p:nvPr/>
        </p:nvGrpSpPr>
        <p:grpSpPr>
          <a:xfrm>
            <a:off x="4895850" y="666750"/>
            <a:ext cx="3432175" cy="3565525"/>
            <a:chOff x="3084" y="420"/>
            <a:chExt cx="2162" cy="2246"/>
          </a:xfrm>
        </p:grpSpPr>
        <p:sp>
          <p:nvSpPr>
            <p:cNvPr id="304224" name="矩形 304223"/>
            <p:cNvSpPr/>
            <p:nvPr/>
          </p:nvSpPr>
          <p:spPr>
            <a:xfrm>
              <a:off x="3084" y="444"/>
              <a:ext cx="2160" cy="2208"/>
            </a:xfrm>
            <a:prstGeom prst="rect">
              <a:avLst/>
            </a:prstGeom>
            <a:solidFill>
              <a:schemeClr val="bg1"/>
            </a:solidFill>
            <a:ln w="9525">
              <a:noFill/>
            </a:ln>
          </p:spPr>
          <p:txBody>
            <a:bodyPr/>
            <a:lstStyle/>
            <a:p>
              <a:endParaRPr lang="zh-CN" altLang="en-US"/>
            </a:p>
          </p:txBody>
        </p:sp>
        <p:sp>
          <p:nvSpPr>
            <p:cNvPr id="304225" name="矩形 304224"/>
            <p:cNvSpPr/>
            <p:nvPr/>
          </p:nvSpPr>
          <p:spPr>
            <a:xfrm>
              <a:off x="3744" y="984"/>
              <a:ext cx="164" cy="1068"/>
            </a:xfrm>
            <a:prstGeom prst="rect">
              <a:avLst/>
            </a:prstGeom>
            <a:solidFill>
              <a:srgbClr val="CCFFFF"/>
            </a:solidFill>
            <a:ln w="28575" cap="flat" cmpd="sng">
              <a:solidFill>
                <a:srgbClr val="008080"/>
              </a:solidFill>
              <a:prstDash val="solid"/>
              <a:miter/>
              <a:headEnd type="none" w="med" len="med"/>
              <a:tailEnd type="none" w="med" len="med"/>
            </a:ln>
          </p:spPr>
          <p:txBody>
            <a:bodyPr/>
            <a:lstStyle/>
            <a:p>
              <a:endParaRPr lang="zh-CN" altLang="en-US"/>
            </a:p>
          </p:txBody>
        </p:sp>
        <p:sp>
          <p:nvSpPr>
            <p:cNvPr id="304226" name="矩形 304225"/>
            <p:cNvSpPr/>
            <p:nvPr/>
          </p:nvSpPr>
          <p:spPr>
            <a:xfrm>
              <a:off x="3600" y="660"/>
              <a:ext cx="468" cy="480"/>
            </a:xfrm>
            <a:prstGeom prst="rect">
              <a:avLst/>
            </a:prstGeom>
            <a:gradFill rotWithShape="0">
              <a:gsLst>
                <a:gs pos="0">
                  <a:srgbClr val="FFFFFF"/>
                </a:gs>
                <a:gs pos="50000">
                  <a:srgbClr val="CCFFFF"/>
                </a:gs>
                <a:gs pos="100000">
                  <a:srgbClr val="FFFFFF"/>
                </a:gs>
              </a:gsLst>
              <a:lin ang="5400000" scaled="1"/>
              <a:tileRect/>
            </a:gradFill>
            <a:ln w="28575" cap="flat" cmpd="sng">
              <a:solidFill>
                <a:srgbClr val="008080"/>
              </a:solidFill>
              <a:prstDash val="solid"/>
              <a:miter/>
              <a:headEnd type="none" w="med" len="med"/>
              <a:tailEnd type="none" w="med" len="med"/>
            </a:ln>
          </p:spPr>
          <p:txBody>
            <a:bodyPr/>
            <a:lstStyle/>
            <a:p>
              <a:endParaRPr lang="zh-CN" altLang="en-US"/>
            </a:p>
          </p:txBody>
        </p:sp>
        <p:sp>
          <p:nvSpPr>
            <p:cNvPr id="304227" name="椭圆 304226"/>
            <p:cNvSpPr/>
            <p:nvPr/>
          </p:nvSpPr>
          <p:spPr>
            <a:xfrm>
              <a:off x="3528" y="2004"/>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228" name="椭圆 304227"/>
            <p:cNvSpPr/>
            <p:nvPr/>
          </p:nvSpPr>
          <p:spPr>
            <a:xfrm>
              <a:off x="3528" y="2112"/>
              <a:ext cx="84" cy="84"/>
            </a:xfrm>
            <a:prstGeom prst="ellipse">
              <a:avLst/>
            </a:prstGeom>
            <a:solidFill>
              <a:srgbClr val="FF0066"/>
            </a:solidFill>
            <a:ln w="9525" cap="flat" cmpd="sng">
              <a:solidFill>
                <a:srgbClr val="003300"/>
              </a:solidFill>
              <a:prstDash val="solid"/>
              <a:headEnd type="none" w="med" len="med"/>
              <a:tailEnd type="none" w="med" len="med"/>
            </a:ln>
          </p:spPr>
          <p:txBody>
            <a:bodyPr/>
            <a:lstStyle/>
            <a:p>
              <a:endParaRPr lang="zh-CN" altLang="en-US"/>
            </a:p>
          </p:txBody>
        </p:sp>
        <p:sp>
          <p:nvSpPr>
            <p:cNvPr id="304229" name="椭圆 304228"/>
            <p:cNvSpPr/>
            <p:nvPr/>
          </p:nvSpPr>
          <p:spPr>
            <a:xfrm>
              <a:off x="4044" y="2004"/>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230" name="椭圆 304229"/>
            <p:cNvSpPr/>
            <p:nvPr/>
          </p:nvSpPr>
          <p:spPr>
            <a:xfrm>
              <a:off x="4044" y="2112"/>
              <a:ext cx="84" cy="84"/>
            </a:xfrm>
            <a:prstGeom prst="ellipse">
              <a:avLst/>
            </a:prstGeom>
            <a:solidFill>
              <a:srgbClr val="FF0066"/>
            </a:solidFill>
            <a:ln w="9525" cap="flat" cmpd="sng">
              <a:solidFill>
                <a:srgbClr val="003300"/>
              </a:solidFill>
              <a:prstDash val="solid"/>
              <a:headEnd type="none" w="med" len="med"/>
              <a:tailEnd type="none" w="med" len="med"/>
            </a:ln>
          </p:spPr>
          <p:txBody>
            <a:bodyPr/>
            <a:lstStyle/>
            <a:p>
              <a:endParaRPr lang="zh-CN" altLang="en-US"/>
            </a:p>
          </p:txBody>
        </p:sp>
        <p:sp>
          <p:nvSpPr>
            <p:cNvPr id="304231" name="矩形 304230"/>
            <p:cNvSpPr/>
            <p:nvPr/>
          </p:nvSpPr>
          <p:spPr>
            <a:xfrm>
              <a:off x="3408" y="2052"/>
              <a:ext cx="828" cy="96"/>
            </a:xfrm>
            <a:prstGeom prst="rect">
              <a:avLst/>
            </a:prstGeom>
            <a:solidFill>
              <a:srgbClr val="808080"/>
            </a:solidFill>
            <a:ln w="25400" cap="flat" cmpd="sng">
              <a:solidFill>
                <a:schemeClr val="tx2"/>
              </a:solidFill>
              <a:prstDash val="solid"/>
              <a:miter/>
              <a:headEnd type="none" w="med" len="med"/>
              <a:tailEnd type="none" w="med" len="med"/>
            </a:ln>
          </p:spPr>
          <p:txBody>
            <a:bodyPr/>
            <a:lstStyle/>
            <a:p>
              <a:endParaRPr lang="zh-CN" altLang="en-US"/>
            </a:p>
          </p:txBody>
        </p:sp>
        <p:grpSp>
          <p:nvGrpSpPr>
            <p:cNvPr id="304232" name="组合 304231"/>
            <p:cNvGrpSpPr/>
            <p:nvPr/>
          </p:nvGrpSpPr>
          <p:grpSpPr>
            <a:xfrm>
              <a:off x="3168" y="1704"/>
              <a:ext cx="492" cy="300"/>
              <a:chOff x="972" y="2004"/>
              <a:chExt cx="492" cy="300"/>
            </a:xfrm>
          </p:grpSpPr>
          <p:sp>
            <p:nvSpPr>
              <p:cNvPr id="304233" name="椭圆 304232"/>
              <p:cNvSpPr/>
              <p:nvPr/>
            </p:nvSpPr>
            <p:spPr>
              <a:xfrm>
                <a:off x="1332" y="2136"/>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234" name="矩形 304233"/>
              <p:cNvSpPr/>
              <p:nvPr/>
            </p:nvSpPr>
            <p:spPr>
              <a:xfrm>
                <a:off x="1080" y="2076"/>
                <a:ext cx="384" cy="96"/>
              </a:xfrm>
              <a:prstGeom prst="rect">
                <a:avLst/>
              </a:prstGeom>
              <a:solidFill>
                <a:srgbClr val="CCFFCC"/>
              </a:solidFill>
              <a:ln w="25400" cap="flat" cmpd="sng">
                <a:solidFill>
                  <a:schemeClr val="tx2"/>
                </a:solidFill>
                <a:prstDash val="solid"/>
                <a:miter/>
                <a:headEnd type="none" w="med" len="med"/>
                <a:tailEnd type="none" w="med" len="med"/>
              </a:ln>
            </p:spPr>
            <p:txBody>
              <a:bodyPr/>
              <a:lstStyle/>
              <a:p>
                <a:endParaRPr lang="zh-CN" altLang="en-US"/>
              </a:p>
            </p:txBody>
          </p:sp>
          <p:sp>
            <p:nvSpPr>
              <p:cNvPr id="304235" name="直接连接符 304234"/>
              <p:cNvSpPr/>
              <p:nvPr/>
            </p:nvSpPr>
            <p:spPr>
              <a:xfrm>
                <a:off x="1080" y="2004"/>
                <a:ext cx="0" cy="300"/>
              </a:xfrm>
              <a:prstGeom prst="line">
                <a:avLst/>
              </a:prstGeom>
              <a:ln w="31750" cap="flat" cmpd="sng">
                <a:solidFill>
                  <a:schemeClr val="tx2"/>
                </a:solidFill>
                <a:prstDash val="solid"/>
                <a:headEnd type="none" w="med" len="med"/>
                <a:tailEnd type="none" w="med" len="med"/>
              </a:ln>
            </p:spPr>
          </p:sp>
          <p:sp>
            <p:nvSpPr>
              <p:cNvPr id="304236" name="直接连接符 304235"/>
              <p:cNvSpPr/>
              <p:nvPr/>
            </p:nvSpPr>
            <p:spPr>
              <a:xfrm flipH="1">
                <a:off x="972" y="2040"/>
                <a:ext cx="84" cy="48"/>
              </a:xfrm>
              <a:prstGeom prst="line">
                <a:avLst/>
              </a:prstGeom>
              <a:ln w="9525" cap="flat" cmpd="sng">
                <a:solidFill>
                  <a:schemeClr val="tx2"/>
                </a:solidFill>
                <a:prstDash val="solid"/>
                <a:headEnd type="none" w="med" len="med"/>
                <a:tailEnd type="none" w="med" len="med"/>
              </a:ln>
            </p:spPr>
          </p:sp>
          <p:sp>
            <p:nvSpPr>
              <p:cNvPr id="304237" name="直接连接符 304236"/>
              <p:cNvSpPr/>
              <p:nvPr/>
            </p:nvSpPr>
            <p:spPr>
              <a:xfrm flipH="1">
                <a:off x="984" y="2100"/>
                <a:ext cx="84" cy="48"/>
              </a:xfrm>
              <a:prstGeom prst="line">
                <a:avLst/>
              </a:prstGeom>
              <a:ln w="9525" cap="flat" cmpd="sng">
                <a:solidFill>
                  <a:schemeClr val="tx2"/>
                </a:solidFill>
                <a:prstDash val="solid"/>
                <a:headEnd type="none" w="med" len="med"/>
                <a:tailEnd type="none" w="med" len="med"/>
              </a:ln>
            </p:spPr>
          </p:sp>
          <p:sp>
            <p:nvSpPr>
              <p:cNvPr id="304238" name="直接连接符 304237"/>
              <p:cNvSpPr/>
              <p:nvPr/>
            </p:nvSpPr>
            <p:spPr>
              <a:xfrm flipH="1">
                <a:off x="984" y="2172"/>
                <a:ext cx="84" cy="48"/>
              </a:xfrm>
              <a:prstGeom prst="line">
                <a:avLst/>
              </a:prstGeom>
              <a:ln w="9525" cap="flat" cmpd="sng">
                <a:solidFill>
                  <a:schemeClr val="tx2"/>
                </a:solidFill>
                <a:prstDash val="solid"/>
                <a:headEnd type="none" w="med" len="med"/>
                <a:tailEnd type="none" w="med" len="med"/>
              </a:ln>
            </p:spPr>
          </p:sp>
          <p:sp>
            <p:nvSpPr>
              <p:cNvPr id="304239" name="直接连接符 304238"/>
              <p:cNvSpPr/>
              <p:nvPr/>
            </p:nvSpPr>
            <p:spPr>
              <a:xfrm flipH="1">
                <a:off x="984" y="2244"/>
                <a:ext cx="84" cy="48"/>
              </a:xfrm>
              <a:prstGeom prst="line">
                <a:avLst/>
              </a:prstGeom>
              <a:ln w="9525" cap="flat" cmpd="sng">
                <a:solidFill>
                  <a:schemeClr val="tx2"/>
                </a:solidFill>
                <a:prstDash val="solid"/>
                <a:headEnd type="none" w="med" len="med"/>
                <a:tailEnd type="none" w="med" len="med"/>
              </a:ln>
            </p:spPr>
          </p:sp>
        </p:grpSp>
        <p:sp>
          <p:nvSpPr>
            <p:cNvPr id="304240" name="椭圆 304239"/>
            <p:cNvSpPr/>
            <p:nvPr/>
          </p:nvSpPr>
          <p:spPr>
            <a:xfrm>
              <a:off x="3528" y="2196"/>
              <a:ext cx="84" cy="84"/>
            </a:xfrm>
            <a:prstGeom prst="ellipse">
              <a:avLst/>
            </a:prstGeom>
            <a:solidFill>
              <a:srgbClr val="FF0066"/>
            </a:solidFill>
            <a:ln w="9525" cap="flat" cmpd="sng">
              <a:solidFill>
                <a:srgbClr val="003300"/>
              </a:solidFill>
              <a:prstDash val="solid"/>
              <a:headEnd type="none" w="med" len="med"/>
              <a:tailEnd type="none" w="med" len="med"/>
            </a:ln>
          </p:spPr>
          <p:txBody>
            <a:bodyPr/>
            <a:lstStyle/>
            <a:p>
              <a:endParaRPr lang="zh-CN" altLang="en-US"/>
            </a:p>
          </p:txBody>
        </p:sp>
        <p:sp>
          <p:nvSpPr>
            <p:cNvPr id="304241" name="矩形 304240"/>
            <p:cNvSpPr/>
            <p:nvPr/>
          </p:nvSpPr>
          <p:spPr>
            <a:xfrm>
              <a:off x="3288" y="2256"/>
              <a:ext cx="384" cy="96"/>
            </a:xfrm>
            <a:prstGeom prst="rect">
              <a:avLst/>
            </a:prstGeom>
            <a:solidFill>
              <a:srgbClr val="CCFFCC"/>
            </a:solidFill>
            <a:ln w="25400" cap="flat" cmpd="sng">
              <a:solidFill>
                <a:schemeClr val="tx2"/>
              </a:solidFill>
              <a:prstDash val="solid"/>
              <a:miter/>
              <a:headEnd type="none" w="med" len="med"/>
              <a:tailEnd type="none" w="med" len="med"/>
            </a:ln>
          </p:spPr>
          <p:txBody>
            <a:bodyPr/>
            <a:lstStyle/>
            <a:p>
              <a:endParaRPr lang="zh-CN" altLang="en-US"/>
            </a:p>
          </p:txBody>
        </p:sp>
        <p:sp>
          <p:nvSpPr>
            <p:cNvPr id="304242" name="直接连接符 304241"/>
            <p:cNvSpPr/>
            <p:nvPr/>
          </p:nvSpPr>
          <p:spPr>
            <a:xfrm>
              <a:off x="3288" y="2184"/>
              <a:ext cx="0" cy="300"/>
            </a:xfrm>
            <a:prstGeom prst="line">
              <a:avLst/>
            </a:prstGeom>
            <a:ln w="31750" cap="flat" cmpd="sng">
              <a:solidFill>
                <a:schemeClr val="tx2"/>
              </a:solidFill>
              <a:prstDash val="solid"/>
              <a:headEnd type="none" w="med" len="med"/>
              <a:tailEnd type="none" w="med" len="med"/>
            </a:ln>
          </p:spPr>
        </p:sp>
        <p:sp>
          <p:nvSpPr>
            <p:cNvPr id="304243" name="直接连接符 304242"/>
            <p:cNvSpPr/>
            <p:nvPr/>
          </p:nvSpPr>
          <p:spPr>
            <a:xfrm flipH="1">
              <a:off x="3180" y="2220"/>
              <a:ext cx="84" cy="48"/>
            </a:xfrm>
            <a:prstGeom prst="line">
              <a:avLst/>
            </a:prstGeom>
            <a:ln w="9525" cap="flat" cmpd="sng">
              <a:solidFill>
                <a:schemeClr val="tx2"/>
              </a:solidFill>
              <a:prstDash val="solid"/>
              <a:headEnd type="none" w="med" len="med"/>
              <a:tailEnd type="none" w="med" len="med"/>
            </a:ln>
          </p:spPr>
        </p:sp>
        <p:sp>
          <p:nvSpPr>
            <p:cNvPr id="304244" name="直接连接符 304243"/>
            <p:cNvSpPr/>
            <p:nvPr/>
          </p:nvSpPr>
          <p:spPr>
            <a:xfrm flipH="1">
              <a:off x="3192" y="2280"/>
              <a:ext cx="84" cy="48"/>
            </a:xfrm>
            <a:prstGeom prst="line">
              <a:avLst/>
            </a:prstGeom>
            <a:ln w="9525" cap="flat" cmpd="sng">
              <a:solidFill>
                <a:schemeClr val="tx2"/>
              </a:solidFill>
              <a:prstDash val="solid"/>
              <a:headEnd type="none" w="med" len="med"/>
              <a:tailEnd type="none" w="med" len="med"/>
            </a:ln>
          </p:spPr>
        </p:sp>
        <p:sp>
          <p:nvSpPr>
            <p:cNvPr id="304245" name="直接连接符 304244"/>
            <p:cNvSpPr/>
            <p:nvPr/>
          </p:nvSpPr>
          <p:spPr>
            <a:xfrm flipH="1">
              <a:off x="3192" y="2352"/>
              <a:ext cx="84" cy="48"/>
            </a:xfrm>
            <a:prstGeom prst="line">
              <a:avLst/>
            </a:prstGeom>
            <a:ln w="9525" cap="flat" cmpd="sng">
              <a:solidFill>
                <a:schemeClr val="tx2"/>
              </a:solidFill>
              <a:prstDash val="solid"/>
              <a:headEnd type="none" w="med" len="med"/>
              <a:tailEnd type="none" w="med" len="med"/>
            </a:ln>
          </p:spPr>
        </p:sp>
        <p:sp>
          <p:nvSpPr>
            <p:cNvPr id="304246" name="直接连接符 304245"/>
            <p:cNvSpPr/>
            <p:nvPr/>
          </p:nvSpPr>
          <p:spPr>
            <a:xfrm flipH="1">
              <a:off x="3192" y="2424"/>
              <a:ext cx="84" cy="48"/>
            </a:xfrm>
            <a:prstGeom prst="line">
              <a:avLst/>
            </a:prstGeom>
            <a:ln w="9525" cap="flat" cmpd="sng">
              <a:solidFill>
                <a:schemeClr val="tx2"/>
              </a:solidFill>
              <a:prstDash val="solid"/>
              <a:headEnd type="none" w="med" len="med"/>
              <a:tailEnd type="none" w="med" len="med"/>
            </a:ln>
          </p:spPr>
        </p:sp>
        <p:sp>
          <p:nvSpPr>
            <p:cNvPr id="304247" name="椭圆 304246"/>
            <p:cNvSpPr/>
            <p:nvPr/>
          </p:nvSpPr>
          <p:spPr>
            <a:xfrm flipH="1">
              <a:off x="4044" y="2196"/>
              <a:ext cx="84" cy="84"/>
            </a:xfrm>
            <a:prstGeom prst="ellipse">
              <a:avLst/>
            </a:prstGeom>
            <a:solidFill>
              <a:srgbClr val="FF0066"/>
            </a:solidFill>
            <a:ln w="9525" cap="flat" cmpd="sng">
              <a:solidFill>
                <a:srgbClr val="003300"/>
              </a:solidFill>
              <a:prstDash val="solid"/>
              <a:headEnd type="none" w="med" len="med"/>
              <a:tailEnd type="none" w="med" len="med"/>
            </a:ln>
          </p:spPr>
          <p:txBody>
            <a:bodyPr/>
            <a:lstStyle/>
            <a:p>
              <a:endParaRPr lang="zh-CN" altLang="en-US"/>
            </a:p>
          </p:txBody>
        </p:sp>
        <p:sp>
          <p:nvSpPr>
            <p:cNvPr id="304248" name="矩形 304247"/>
            <p:cNvSpPr/>
            <p:nvPr/>
          </p:nvSpPr>
          <p:spPr>
            <a:xfrm flipH="1">
              <a:off x="3996" y="2256"/>
              <a:ext cx="384" cy="96"/>
            </a:xfrm>
            <a:prstGeom prst="rect">
              <a:avLst/>
            </a:prstGeom>
            <a:solidFill>
              <a:srgbClr val="CCFFCC"/>
            </a:solidFill>
            <a:ln w="25400" cap="flat" cmpd="sng">
              <a:solidFill>
                <a:schemeClr val="tx2"/>
              </a:solidFill>
              <a:prstDash val="solid"/>
              <a:miter/>
              <a:headEnd type="none" w="med" len="med"/>
              <a:tailEnd type="none" w="med" len="med"/>
            </a:ln>
          </p:spPr>
          <p:txBody>
            <a:bodyPr/>
            <a:lstStyle/>
            <a:p>
              <a:endParaRPr lang="zh-CN" altLang="en-US"/>
            </a:p>
          </p:txBody>
        </p:sp>
        <p:sp>
          <p:nvSpPr>
            <p:cNvPr id="304249" name="直接连接符 304248"/>
            <p:cNvSpPr/>
            <p:nvPr/>
          </p:nvSpPr>
          <p:spPr>
            <a:xfrm flipH="1">
              <a:off x="4380" y="2184"/>
              <a:ext cx="0" cy="300"/>
            </a:xfrm>
            <a:prstGeom prst="line">
              <a:avLst/>
            </a:prstGeom>
            <a:ln w="31750" cap="flat" cmpd="sng">
              <a:solidFill>
                <a:schemeClr val="tx2"/>
              </a:solidFill>
              <a:prstDash val="solid"/>
              <a:headEnd type="none" w="med" len="med"/>
              <a:tailEnd type="none" w="med" len="med"/>
            </a:ln>
          </p:spPr>
        </p:sp>
        <p:sp>
          <p:nvSpPr>
            <p:cNvPr id="304250" name="直接连接符 304249"/>
            <p:cNvSpPr/>
            <p:nvPr/>
          </p:nvSpPr>
          <p:spPr>
            <a:xfrm>
              <a:off x="4404" y="2220"/>
              <a:ext cx="84" cy="48"/>
            </a:xfrm>
            <a:prstGeom prst="line">
              <a:avLst/>
            </a:prstGeom>
            <a:ln w="9525" cap="flat" cmpd="sng">
              <a:solidFill>
                <a:schemeClr val="tx2"/>
              </a:solidFill>
              <a:prstDash val="solid"/>
              <a:headEnd type="none" w="med" len="med"/>
              <a:tailEnd type="none" w="med" len="med"/>
            </a:ln>
          </p:spPr>
        </p:sp>
        <p:sp>
          <p:nvSpPr>
            <p:cNvPr id="304251" name="直接连接符 304250"/>
            <p:cNvSpPr/>
            <p:nvPr/>
          </p:nvSpPr>
          <p:spPr>
            <a:xfrm>
              <a:off x="4392" y="2280"/>
              <a:ext cx="84" cy="48"/>
            </a:xfrm>
            <a:prstGeom prst="line">
              <a:avLst/>
            </a:prstGeom>
            <a:ln w="9525" cap="flat" cmpd="sng">
              <a:solidFill>
                <a:schemeClr val="tx2"/>
              </a:solidFill>
              <a:prstDash val="solid"/>
              <a:headEnd type="none" w="med" len="med"/>
              <a:tailEnd type="none" w="med" len="med"/>
            </a:ln>
          </p:spPr>
        </p:sp>
        <p:sp>
          <p:nvSpPr>
            <p:cNvPr id="304252" name="直接连接符 304251"/>
            <p:cNvSpPr/>
            <p:nvPr/>
          </p:nvSpPr>
          <p:spPr>
            <a:xfrm>
              <a:off x="4392" y="2352"/>
              <a:ext cx="84" cy="48"/>
            </a:xfrm>
            <a:prstGeom prst="line">
              <a:avLst/>
            </a:prstGeom>
            <a:ln w="9525" cap="flat" cmpd="sng">
              <a:solidFill>
                <a:schemeClr val="tx2"/>
              </a:solidFill>
              <a:prstDash val="solid"/>
              <a:headEnd type="none" w="med" len="med"/>
              <a:tailEnd type="none" w="med" len="med"/>
            </a:ln>
          </p:spPr>
        </p:sp>
        <p:sp>
          <p:nvSpPr>
            <p:cNvPr id="304253" name="直接连接符 304252"/>
            <p:cNvSpPr/>
            <p:nvPr/>
          </p:nvSpPr>
          <p:spPr>
            <a:xfrm>
              <a:off x="4392" y="2424"/>
              <a:ext cx="84" cy="48"/>
            </a:xfrm>
            <a:prstGeom prst="line">
              <a:avLst/>
            </a:prstGeom>
            <a:ln w="9525" cap="flat" cmpd="sng">
              <a:solidFill>
                <a:schemeClr val="tx2"/>
              </a:solidFill>
              <a:prstDash val="solid"/>
              <a:headEnd type="none" w="med" len="med"/>
              <a:tailEnd type="none" w="med" len="med"/>
            </a:ln>
          </p:spPr>
        </p:sp>
        <p:grpSp>
          <p:nvGrpSpPr>
            <p:cNvPr id="304254" name="组合 304253"/>
            <p:cNvGrpSpPr/>
            <p:nvPr/>
          </p:nvGrpSpPr>
          <p:grpSpPr>
            <a:xfrm flipH="1">
              <a:off x="3996" y="1704"/>
              <a:ext cx="492" cy="300"/>
              <a:chOff x="972" y="2004"/>
              <a:chExt cx="492" cy="300"/>
            </a:xfrm>
          </p:grpSpPr>
          <p:sp>
            <p:nvSpPr>
              <p:cNvPr id="304255" name="椭圆 304254"/>
              <p:cNvSpPr/>
              <p:nvPr/>
            </p:nvSpPr>
            <p:spPr>
              <a:xfrm>
                <a:off x="1332" y="2136"/>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256" name="矩形 304255"/>
              <p:cNvSpPr/>
              <p:nvPr/>
            </p:nvSpPr>
            <p:spPr>
              <a:xfrm>
                <a:off x="1080" y="2076"/>
                <a:ext cx="384" cy="96"/>
              </a:xfrm>
              <a:prstGeom prst="rect">
                <a:avLst/>
              </a:prstGeom>
              <a:solidFill>
                <a:srgbClr val="CCFFCC"/>
              </a:solidFill>
              <a:ln w="25400" cap="flat" cmpd="sng">
                <a:solidFill>
                  <a:schemeClr val="tx2"/>
                </a:solidFill>
                <a:prstDash val="solid"/>
                <a:miter/>
                <a:headEnd type="none" w="med" len="med"/>
                <a:tailEnd type="none" w="med" len="med"/>
              </a:ln>
            </p:spPr>
            <p:txBody>
              <a:bodyPr/>
              <a:lstStyle/>
              <a:p>
                <a:endParaRPr lang="zh-CN" altLang="en-US"/>
              </a:p>
            </p:txBody>
          </p:sp>
          <p:sp>
            <p:nvSpPr>
              <p:cNvPr id="304257" name="直接连接符 304256"/>
              <p:cNvSpPr/>
              <p:nvPr/>
            </p:nvSpPr>
            <p:spPr>
              <a:xfrm>
                <a:off x="1080" y="2004"/>
                <a:ext cx="0" cy="300"/>
              </a:xfrm>
              <a:prstGeom prst="line">
                <a:avLst/>
              </a:prstGeom>
              <a:ln w="31750" cap="flat" cmpd="sng">
                <a:solidFill>
                  <a:schemeClr val="tx2"/>
                </a:solidFill>
                <a:prstDash val="solid"/>
                <a:headEnd type="none" w="med" len="med"/>
                <a:tailEnd type="none" w="med" len="med"/>
              </a:ln>
            </p:spPr>
          </p:sp>
          <p:sp>
            <p:nvSpPr>
              <p:cNvPr id="304258" name="直接连接符 304257"/>
              <p:cNvSpPr/>
              <p:nvPr/>
            </p:nvSpPr>
            <p:spPr>
              <a:xfrm flipH="1">
                <a:off x="972" y="2040"/>
                <a:ext cx="84" cy="48"/>
              </a:xfrm>
              <a:prstGeom prst="line">
                <a:avLst/>
              </a:prstGeom>
              <a:ln w="9525" cap="flat" cmpd="sng">
                <a:solidFill>
                  <a:schemeClr val="tx2"/>
                </a:solidFill>
                <a:prstDash val="solid"/>
                <a:headEnd type="none" w="med" len="med"/>
                <a:tailEnd type="none" w="med" len="med"/>
              </a:ln>
            </p:spPr>
          </p:sp>
          <p:sp>
            <p:nvSpPr>
              <p:cNvPr id="304259" name="直接连接符 304258"/>
              <p:cNvSpPr/>
              <p:nvPr/>
            </p:nvSpPr>
            <p:spPr>
              <a:xfrm flipH="1">
                <a:off x="984" y="2100"/>
                <a:ext cx="84" cy="48"/>
              </a:xfrm>
              <a:prstGeom prst="line">
                <a:avLst/>
              </a:prstGeom>
              <a:ln w="9525" cap="flat" cmpd="sng">
                <a:solidFill>
                  <a:schemeClr val="tx2"/>
                </a:solidFill>
                <a:prstDash val="solid"/>
                <a:headEnd type="none" w="med" len="med"/>
                <a:tailEnd type="none" w="med" len="med"/>
              </a:ln>
            </p:spPr>
          </p:sp>
          <p:sp>
            <p:nvSpPr>
              <p:cNvPr id="304260" name="直接连接符 304259"/>
              <p:cNvSpPr/>
              <p:nvPr/>
            </p:nvSpPr>
            <p:spPr>
              <a:xfrm flipH="1">
                <a:off x="984" y="2172"/>
                <a:ext cx="84" cy="48"/>
              </a:xfrm>
              <a:prstGeom prst="line">
                <a:avLst/>
              </a:prstGeom>
              <a:ln w="9525" cap="flat" cmpd="sng">
                <a:solidFill>
                  <a:schemeClr val="tx2"/>
                </a:solidFill>
                <a:prstDash val="solid"/>
                <a:headEnd type="none" w="med" len="med"/>
                <a:tailEnd type="none" w="med" len="med"/>
              </a:ln>
            </p:spPr>
          </p:sp>
          <p:sp>
            <p:nvSpPr>
              <p:cNvPr id="304261" name="直接连接符 304260"/>
              <p:cNvSpPr/>
              <p:nvPr/>
            </p:nvSpPr>
            <p:spPr>
              <a:xfrm flipH="1">
                <a:off x="984" y="2244"/>
                <a:ext cx="84" cy="48"/>
              </a:xfrm>
              <a:prstGeom prst="line">
                <a:avLst/>
              </a:prstGeom>
              <a:ln w="9525" cap="flat" cmpd="sng">
                <a:solidFill>
                  <a:schemeClr val="tx2"/>
                </a:solidFill>
                <a:prstDash val="solid"/>
                <a:headEnd type="none" w="med" len="med"/>
                <a:tailEnd type="none" w="med" len="med"/>
              </a:ln>
            </p:spPr>
          </p:sp>
        </p:grpSp>
        <p:sp>
          <p:nvSpPr>
            <p:cNvPr id="304262" name="矩形 304261"/>
            <p:cNvSpPr/>
            <p:nvPr/>
          </p:nvSpPr>
          <p:spPr>
            <a:xfrm>
              <a:off x="3384" y="1356"/>
              <a:ext cx="360" cy="108"/>
            </a:xfrm>
            <a:prstGeom prst="rect">
              <a:avLst/>
            </a:prstGeom>
            <a:pattFill prst="ltUpDiag">
              <a:fgClr>
                <a:schemeClr val="tx2"/>
              </a:fgClr>
              <a:bgClr>
                <a:srgbClr val="FFFFFF"/>
              </a:bgClr>
            </a:pattFill>
            <a:ln w="19050" cap="flat" cmpd="sng">
              <a:solidFill>
                <a:srgbClr val="003300"/>
              </a:solidFill>
              <a:prstDash val="solid"/>
              <a:miter/>
              <a:headEnd type="none" w="med" len="med"/>
              <a:tailEnd type="none" w="med" len="med"/>
            </a:ln>
          </p:spPr>
          <p:txBody>
            <a:bodyPr/>
            <a:lstStyle/>
            <a:p>
              <a:endParaRPr lang="zh-CN" altLang="en-US"/>
            </a:p>
          </p:txBody>
        </p:sp>
        <p:sp>
          <p:nvSpPr>
            <p:cNvPr id="304263" name="矩形 304262"/>
            <p:cNvSpPr/>
            <p:nvPr/>
          </p:nvSpPr>
          <p:spPr>
            <a:xfrm>
              <a:off x="3912" y="1356"/>
              <a:ext cx="360" cy="108"/>
            </a:xfrm>
            <a:prstGeom prst="rect">
              <a:avLst/>
            </a:prstGeom>
            <a:pattFill prst="ltUpDiag">
              <a:fgClr>
                <a:schemeClr val="tx2"/>
              </a:fgClr>
              <a:bgClr>
                <a:srgbClr val="FFFFFF"/>
              </a:bgClr>
            </a:pattFill>
            <a:ln w="19050" cap="flat" cmpd="sng">
              <a:solidFill>
                <a:srgbClr val="003300"/>
              </a:solidFill>
              <a:prstDash val="solid"/>
              <a:miter/>
              <a:headEnd type="none" w="med" len="med"/>
              <a:tailEnd type="none" w="med" len="med"/>
            </a:ln>
          </p:spPr>
          <p:txBody>
            <a:bodyPr/>
            <a:lstStyle/>
            <a:p>
              <a:endParaRPr lang="zh-CN" altLang="en-US"/>
            </a:p>
          </p:txBody>
        </p:sp>
        <p:grpSp>
          <p:nvGrpSpPr>
            <p:cNvPr id="304264" name="组合 304263"/>
            <p:cNvGrpSpPr/>
            <p:nvPr/>
          </p:nvGrpSpPr>
          <p:grpSpPr>
            <a:xfrm>
              <a:off x="4032" y="420"/>
              <a:ext cx="1117" cy="288"/>
              <a:chOff x="4296" y="300"/>
              <a:chExt cx="1117" cy="288"/>
            </a:xfrm>
          </p:grpSpPr>
          <p:sp>
            <p:nvSpPr>
              <p:cNvPr id="304265" name="直接连接符 304264"/>
              <p:cNvSpPr/>
              <p:nvPr/>
            </p:nvSpPr>
            <p:spPr>
              <a:xfrm flipV="1">
                <a:off x="4296" y="420"/>
                <a:ext cx="432" cy="168"/>
              </a:xfrm>
              <a:prstGeom prst="line">
                <a:avLst/>
              </a:prstGeom>
              <a:ln w="9525" cap="flat" cmpd="sng">
                <a:solidFill>
                  <a:srgbClr val="FF9900"/>
                </a:solidFill>
                <a:prstDash val="solid"/>
                <a:headEnd type="none" w="med" len="med"/>
                <a:tailEnd type="none" w="med" len="med"/>
              </a:ln>
            </p:spPr>
          </p:sp>
          <p:sp>
            <p:nvSpPr>
              <p:cNvPr id="304266" name="矩形 304265"/>
              <p:cNvSpPr/>
              <p:nvPr/>
            </p:nvSpPr>
            <p:spPr>
              <a:xfrm>
                <a:off x="4715" y="300"/>
                <a:ext cx="698" cy="288"/>
              </a:xfrm>
              <a:prstGeom prst="rect">
                <a:avLst/>
              </a:prstGeom>
              <a:noFill/>
              <a:ln w="9525">
                <a:noFill/>
              </a:ln>
            </p:spPr>
            <p:txBody>
              <a:bodyPr wrap="none" anchor="t" anchorCtr="0">
                <a:spAutoFit/>
              </a:bodyPr>
              <a:lstStyle/>
              <a:p>
                <a:pPr algn="ctr"/>
                <a:r>
                  <a:rPr lang="zh-CN" altLang="en-US" b="1" dirty="0">
                    <a:solidFill>
                      <a:srgbClr val="CC3300"/>
                    </a:solidFill>
                    <a:latin typeface="Times New Roman" panose="02020603050405020304" pitchFamily="18" charset="0"/>
                  </a:rPr>
                  <a:t>按钮帽</a:t>
                </a:r>
              </a:p>
            </p:txBody>
          </p:sp>
        </p:grpSp>
        <p:grpSp>
          <p:nvGrpSpPr>
            <p:cNvPr id="304267" name="组合 304266"/>
            <p:cNvGrpSpPr/>
            <p:nvPr/>
          </p:nvGrpSpPr>
          <p:grpSpPr>
            <a:xfrm>
              <a:off x="3996" y="888"/>
              <a:ext cx="1250" cy="300"/>
              <a:chOff x="3996" y="792"/>
              <a:chExt cx="1250" cy="300"/>
            </a:xfrm>
          </p:grpSpPr>
          <p:sp>
            <p:nvSpPr>
              <p:cNvPr id="304268" name="直接连接符 304267"/>
              <p:cNvSpPr/>
              <p:nvPr/>
            </p:nvSpPr>
            <p:spPr>
              <a:xfrm flipV="1">
                <a:off x="3996" y="924"/>
                <a:ext cx="432" cy="168"/>
              </a:xfrm>
              <a:prstGeom prst="line">
                <a:avLst/>
              </a:prstGeom>
              <a:ln w="9525" cap="flat" cmpd="sng">
                <a:solidFill>
                  <a:srgbClr val="336600"/>
                </a:solidFill>
                <a:prstDash val="solid"/>
                <a:headEnd type="none" w="med" len="med"/>
                <a:tailEnd type="none" w="med" len="med"/>
              </a:ln>
            </p:spPr>
          </p:sp>
          <p:sp>
            <p:nvSpPr>
              <p:cNvPr id="304269" name="矩形 304268"/>
              <p:cNvSpPr/>
              <p:nvPr/>
            </p:nvSpPr>
            <p:spPr>
              <a:xfrm>
                <a:off x="4354" y="792"/>
                <a:ext cx="892" cy="288"/>
              </a:xfrm>
              <a:prstGeom prst="rect">
                <a:avLst/>
              </a:prstGeom>
              <a:noFill/>
              <a:ln w="9525">
                <a:noFill/>
              </a:ln>
            </p:spPr>
            <p:txBody>
              <a:bodyPr wrap="none" anchor="t" anchorCtr="0">
                <a:spAutoFit/>
              </a:bodyPr>
              <a:lstStyle/>
              <a:p>
                <a:pPr algn="ctr"/>
                <a:r>
                  <a:rPr lang="zh-CN" altLang="en-US" b="1" dirty="0">
                    <a:solidFill>
                      <a:schemeClr val="accent2"/>
                    </a:solidFill>
                    <a:latin typeface="Times New Roman" panose="02020603050405020304" pitchFamily="18" charset="0"/>
                  </a:rPr>
                  <a:t>复位弹簧</a:t>
                </a:r>
              </a:p>
            </p:txBody>
          </p:sp>
        </p:grpSp>
        <p:grpSp>
          <p:nvGrpSpPr>
            <p:cNvPr id="304270" name="组合 304269"/>
            <p:cNvGrpSpPr/>
            <p:nvPr/>
          </p:nvGrpSpPr>
          <p:grpSpPr>
            <a:xfrm>
              <a:off x="4128" y="1392"/>
              <a:ext cx="1020" cy="518"/>
              <a:chOff x="4392" y="1272"/>
              <a:chExt cx="1020" cy="518"/>
            </a:xfrm>
          </p:grpSpPr>
          <p:sp>
            <p:nvSpPr>
              <p:cNvPr id="304271" name="直接连接符 304270"/>
              <p:cNvSpPr/>
              <p:nvPr/>
            </p:nvSpPr>
            <p:spPr>
              <a:xfrm flipV="1">
                <a:off x="4392" y="1536"/>
                <a:ext cx="540" cy="216"/>
              </a:xfrm>
              <a:prstGeom prst="line">
                <a:avLst/>
              </a:prstGeom>
              <a:ln w="9525" cap="flat" cmpd="sng">
                <a:solidFill>
                  <a:srgbClr val="FF9900"/>
                </a:solidFill>
                <a:prstDash val="solid"/>
                <a:headEnd type="none" w="med" len="med"/>
                <a:tailEnd type="none" w="med" len="med"/>
              </a:ln>
            </p:spPr>
          </p:sp>
          <p:sp>
            <p:nvSpPr>
              <p:cNvPr id="304272" name="矩形 304271"/>
              <p:cNvSpPr/>
              <p:nvPr/>
            </p:nvSpPr>
            <p:spPr>
              <a:xfrm>
                <a:off x="4908" y="1272"/>
                <a:ext cx="504" cy="518"/>
              </a:xfrm>
              <a:prstGeom prst="rect">
                <a:avLst/>
              </a:prstGeom>
              <a:noFill/>
              <a:ln w="9525">
                <a:noFill/>
              </a:ln>
            </p:spPr>
            <p:txBody>
              <a:bodyPr wrap="none" anchor="t" anchorCtr="0">
                <a:spAutoFit/>
              </a:bodyPr>
              <a:lstStyle/>
              <a:p>
                <a:pPr algn="ctr"/>
                <a:r>
                  <a:rPr lang="zh-CN" altLang="en-US" b="1" dirty="0">
                    <a:solidFill>
                      <a:srgbClr val="CC3300"/>
                    </a:solidFill>
                    <a:latin typeface="Times New Roman" panose="02020603050405020304" pitchFamily="18" charset="0"/>
                  </a:rPr>
                  <a:t>动断</a:t>
                </a:r>
              </a:p>
              <a:p>
                <a:pPr algn="ctr"/>
                <a:r>
                  <a:rPr lang="zh-CN" altLang="en-US" b="1" dirty="0">
                    <a:solidFill>
                      <a:srgbClr val="CC3300"/>
                    </a:solidFill>
                    <a:latin typeface="Times New Roman" panose="02020603050405020304" pitchFamily="18" charset="0"/>
                  </a:rPr>
                  <a:t>触点</a:t>
                </a:r>
              </a:p>
            </p:txBody>
          </p:sp>
        </p:grpSp>
        <p:grpSp>
          <p:nvGrpSpPr>
            <p:cNvPr id="304273" name="组合 304272"/>
            <p:cNvGrpSpPr/>
            <p:nvPr/>
          </p:nvGrpSpPr>
          <p:grpSpPr>
            <a:xfrm>
              <a:off x="4152" y="2148"/>
              <a:ext cx="1008" cy="518"/>
              <a:chOff x="4416" y="2028"/>
              <a:chExt cx="1008" cy="518"/>
            </a:xfrm>
          </p:grpSpPr>
          <p:sp>
            <p:nvSpPr>
              <p:cNvPr id="304274" name="直接连接符 304273"/>
              <p:cNvSpPr/>
              <p:nvPr/>
            </p:nvSpPr>
            <p:spPr>
              <a:xfrm>
                <a:off x="4416" y="2112"/>
                <a:ext cx="528" cy="180"/>
              </a:xfrm>
              <a:prstGeom prst="line">
                <a:avLst/>
              </a:prstGeom>
              <a:ln w="9525" cap="flat" cmpd="sng">
                <a:solidFill>
                  <a:srgbClr val="FF9900"/>
                </a:solidFill>
                <a:prstDash val="solid"/>
                <a:headEnd type="none" w="med" len="med"/>
                <a:tailEnd type="none" w="med" len="med"/>
              </a:ln>
            </p:spPr>
          </p:sp>
          <p:sp>
            <p:nvSpPr>
              <p:cNvPr id="304275" name="矩形 304274"/>
              <p:cNvSpPr/>
              <p:nvPr/>
            </p:nvSpPr>
            <p:spPr>
              <a:xfrm>
                <a:off x="4920" y="2028"/>
                <a:ext cx="504" cy="518"/>
              </a:xfrm>
              <a:prstGeom prst="rect">
                <a:avLst/>
              </a:prstGeom>
              <a:noFill/>
              <a:ln w="9525">
                <a:noFill/>
              </a:ln>
            </p:spPr>
            <p:txBody>
              <a:bodyPr wrap="none" anchor="t" anchorCtr="0">
                <a:spAutoFit/>
              </a:bodyPr>
              <a:lstStyle/>
              <a:p>
                <a:pPr algn="ctr"/>
                <a:r>
                  <a:rPr lang="zh-CN" altLang="en-US" b="1" dirty="0">
                    <a:solidFill>
                      <a:srgbClr val="CC3300"/>
                    </a:solidFill>
                    <a:latin typeface="Times New Roman" panose="02020603050405020304" pitchFamily="18" charset="0"/>
                  </a:rPr>
                  <a:t>动合</a:t>
                </a:r>
              </a:p>
              <a:p>
                <a:pPr algn="ctr"/>
                <a:r>
                  <a:rPr lang="zh-CN" altLang="en-US" b="1" dirty="0">
                    <a:solidFill>
                      <a:srgbClr val="CC3300"/>
                    </a:solidFill>
                    <a:latin typeface="Times New Roman" panose="02020603050405020304" pitchFamily="18" charset="0"/>
                  </a:rPr>
                  <a:t>触点</a:t>
                </a:r>
              </a:p>
            </p:txBody>
          </p:sp>
        </p:grpSp>
        <p:sp>
          <p:nvSpPr>
            <p:cNvPr id="304276" name="任意多边形 304275"/>
            <p:cNvSpPr/>
            <p:nvPr/>
          </p:nvSpPr>
          <p:spPr>
            <a:xfrm rot="131395" flipV="1">
              <a:off x="3720" y="1258"/>
              <a:ext cx="217" cy="74"/>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04277" name="任意多边形 304276"/>
            <p:cNvSpPr/>
            <p:nvPr/>
          </p:nvSpPr>
          <p:spPr>
            <a:xfrm rot="131395" flipV="1">
              <a:off x="3714" y="1198"/>
              <a:ext cx="217" cy="74"/>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04278" name="任意多边形 304277"/>
            <p:cNvSpPr/>
            <p:nvPr/>
          </p:nvSpPr>
          <p:spPr>
            <a:xfrm rot="131395" flipV="1">
              <a:off x="3714" y="1144"/>
              <a:ext cx="217" cy="74"/>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grpSp>
      <p:sp>
        <p:nvSpPr>
          <p:cNvPr id="304279" name="任意多边形 304278"/>
          <p:cNvSpPr/>
          <p:nvPr/>
        </p:nvSpPr>
        <p:spPr>
          <a:xfrm rot="5400000">
            <a:off x="5829300" y="588963"/>
            <a:ext cx="481013" cy="409575"/>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66"/>
          </a:solidFill>
          <a:ln w="9525" cap="flat" cmpd="sng">
            <a:solidFill>
              <a:srgbClr val="FF0066"/>
            </a:solidFill>
            <a:prstDash val="solid"/>
            <a:miter/>
            <a:headEnd type="none" w="med" len="med"/>
            <a:tailEnd type="none" w="med" len="med"/>
          </a:ln>
        </p:spPr>
        <p:txBody>
          <a:bodyPr/>
          <a:lstStyle/>
          <a:p>
            <a:endParaRPr lang="zh-CN" altLang="en-US"/>
          </a:p>
        </p:txBody>
      </p:sp>
      <p:grpSp>
        <p:nvGrpSpPr>
          <p:cNvPr id="304280" name="组合 304279"/>
          <p:cNvGrpSpPr/>
          <p:nvPr/>
        </p:nvGrpSpPr>
        <p:grpSpPr>
          <a:xfrm>
            <a:off x="4991100" y="590550"/>
            <a:ext cx="3336925" cy="3708400"/>
            <a:chOff x="3144" y="372"/>
            <a:chExt cx="2102" cy="2336"/>
          </a:xfrm>
        </p:grpSpPr>
        <p:sp>
          <p:nvSpPr>
            <p:cNvPr id="304281" name="矩形 304280"/>
            <p:cNvSpPr/>
            <p:nvPr/>
          </p:nvSpPr>
          <p:spPr>
            <a:xfrm>
              <a:off x="3144" y="372"/>
              <a:ext cx="2076" cy="2336"/>
            </a:xfrm>
            <a:prstGeom prst="rect">
              <a:avLst/>
            </a:prstGeom>
            <a:solidFill>
              <a:schemeClr val="bg1"/>
            </a:solidFill>
            <a:ln w="9525">
              <a:noFill/>
            </a:ln>
          </p:spPr>
          <p:txBody>
            <a:bodyPr/>
            <a:lstStyle/>
            <a:p>
              <a:endParaRPr lang="zh-CN" altLang="en-US"/>
            </a:p>
          </p:txBody>
        </p:sp>
        <p:grpSp>
          <p:nvGrpSpPr>
            <p:cNvPr id="304282" name="组合 304281"/>
            <p:cNvGrpSpPr/>
            <p:nvPr/>
          </p:nvGrpSpPr>
          <p:grpSpPr>
            <a:xfrm>
              <a:off x="3168" y="420"/>
              <a:ext cx="2078" cy="2246"/>
              <a:chOff x="3168" y="420"/>
              <a:chExt cx="2078" cy="2246"/>
            </a:xfrm>
          </p:grpSpPr>
          <p:grpSp>
            <p:nvGrpSpPr>
              <p:cNvPr id="304283" name="组合 304282"/>
              <p:cNvGrpSpPr/>
              <p:nvPr/>
            </p:nvGrpSpPr>
            <p:grpSpPr>
              <a:xfrm>
                <a:off x="3168" y="456"/>
                <a:ext cx="1320" cy="2028"/>
                <a:chOff x="2568" y="1740"/>
                <a:chExt cx="1320" cy="2028"/>
              </a:xfrm>
            </p:grpSpPr>
            <p:sp>
              <p:nvSpPr>
                <p:cNvPr id="304284" name="矩形 304283"/>
                <p:cNvSpPr/>
                <p:nvPr/>
              </p:nvSpPr>
              <p:spPr>
                <a:xfrm>
                  <a:off x="3144" y="2208"/>
                  <a:ext cx="164" cy="1068"/>
                </a:xfrm>
                <a:prstGeom prst="rect">
                  <a:avLst/>
                </a:prstGeom>
                <a:solidFill>
                  <a:srgbClr val="CCFFFF"/>
                </a:solidFill>
                <a:ln w="28575" cap="flat" cmpd="sng">
                  <a:solidFill>
                    <a:srgbClr val="008080"/>
                  </a:solidFill>
                  <a:prstDash val="solid"/>
                  <a:miter/>
                  <a:headEnd type="none" w="med" len="med"/>
                  <a:tailEnd type="none" w="med" len="med"/>
                </a:ln>
              </p:spPr>
              <p:txBody>
                <a:bodyPr/>
                <a:lstStyle/>
                <a:p>
                  <a:endParaRPr lang="zh-CN" altLang="en-US"/>
                </a:p>
              </p:txBody>
            </p:sp>
            <p:sp>
              <p:nvSpPr>
                <p:cNvPr id="304285" name="矩形 304284"/>
                <p:cNvSpPr/>
                <p:nvPr/>
              </p:nvSpPr>
              <p:spPr>
                <a:xfrm>
                  <a:off x="2988" y="1740"/>
                  <a:ext cx="468" cy="480"/>
                </a:xfrm>
                <a:prstGeom prst="rect">
                  <a:avLst/>
                </a:prstGeom>
                <a:gradFill rotWithShape="0">
                  <a:gsLst>
                    <a:gs pos="0">
                      <a:srgbClr val="FFFFFF"/>
                    </a:gs>
                    <a:gs pos="50000">
                      <a:srgbClr val="CCFFFF"/>
                    </a:gs>
                    <a:gs pos="100000">
                      <a:srgbClr val="FFFFFF"/>
                    </a:gs>
                  </a:gsLst>
                  <a:lin ang="5400000" scaled="1"/>
                  <a:tileRect/>
                </a:gradFill>
                <a:ln w="28575" cap="flat" cmpd="sng">
                  <a:solidFill>
                    <a:srgbClr val="008080"/>
                  </a:solidFill>
                  <a:prstDash val="solid"/>
                  <a:miter/>
                  <a:headEnd type="none" w="med" len="med"/>
                  <a:tailEnd type="none" w="med" len="med"/>
                </a:ln>
              </p:spPr>
              <p:txBody>
                <a:bodyPr/>
                <a:lstStyle/>
                <a:p>
                  <a:endParaRPr lang="zh-CN" altLang="en-US"/>
                </a:p>
              </p:txBody>
            </p:sp>
            <p:grpSp>
              <p:nvGrpSpPr>
                <p:cNvPr id="304286" name="组合 304285"/>
                <p:cNvGrpSpPr/>
                <p:nvPr/>
              </p:nvGrpSpPr>
              <p:grpSpPr>
                <a:xfrm>
                  <a:off x="2808" y="3204"/>
                  <a:ext cx="828" cy="192"/>
                  <a:chOff x="936" y="2616"/>
                  <a:chExt cx="828" cy="192"/>
                </a:xfrm>
              </p:grpSpPr>
              <p:sp>
                <p:nvSpPr>
                  <p:cNvPr id="304287" name="椭圆 304286"/>
                  <p:cNvSpPr/>
                  <p:nvPr/>
                </p:nvSpPr>
                <p:spPr>
                  <a:xfrm>
                    <a:off x="1056" y="2616"/>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288" name="椭圆 304287"/>
                  <p:cNvSpPr/>
                  <p:nvPr/>
                </p:nvSpPr>
                <p:spPr>
                  <a:xfrm>
                    <a:off x="1056" y="2724"/>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289" name="椭圆 304288"/>
                  <p:cNvSpPr/>
                  <p:nvPr/>
                </p:nvSpPr>
                <p:spPr>
                  <a:xfrm>
                    <a:off x="1572" y="2616"/>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290" name="椭圆 304289"/>
                  <p:cNvSpPr/>
                  <p:nvPr/>
                </p:nvSpPr>
                <p:spPr>
                  <a:xfrm>
                    <a:off x="1572" y="2724"/>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291" name="矩形 304290"/>
                  <p:cNvSpPr/>
                  <p:nvPr/>
                </p:nvSpPr>
                <p:spPr>
                  <a:xfrm>
                    <a:off x="936" y="2664"/>
                    <a:ext cx="828" cy="96"/>
                  </a:xfrm>
                  <a:prstGeom prst="rect">
                    <a:avLst/>
                  </a:prstGeom>
                  <a:solidFill>
                    <a:srgbClr val="808080"/>
                  </a:solidFill>
                  <a:ln w="25400" cap="flat" cmpd="sng">
                    <a:solidFill>
                      <a:schemeClr val="tx2"/>
                    </a:solidFill>
                    <a:prstDash val="solid"/>
                    <a:miter/>
                    <a:headEnd type="none" w="med" len="med"/>
                    <a:tailEnd type="none" w="med" len="med"/>
                  </a:ln>
                </p:spPr>
                <p:txBody>
                  <a:bodyPr/>
                  <a:lstStyle/>
                  <a:p>
                    <a:endParaRPr lang="zh-CN" altLang="en-US"/>
                  </a:p>
                </p:txBody>
              </p:sp>
            </p:grpSp>
            <p:grpSp>
              <p:nvGrpSpPr>
                <p:cNvPr id="304292" name="组合 304291"/>
                <p:cNvGrpSpPr/>
                <p:nvPr/>
              </p:nvGrpSpPr>
              <p:grpSpPr>
                <a:xfrm>
                  <a:off x="2568" y="2988"/>
                  <a:ext cx="492" cy="300"/>
                  <a:chOff x="972" y="2004"/>
                  <a:chExt cx="492" cy="300"/>
                </a:xfrm>
              </p:grpSpPr>
              <p:sp>
                <p:nvSpPr>
                  <p:cNvPr id="304293" name="椭圆 304292"/>
                  <p:cNvSpPr/>
                  <p:nvPr/>
                </p:nvSpPr>
                <p:spPr>
                  <a:xfrm>
                    <a:off x="1332" y="2136"/>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294" name="矩形 304293"/>
                  <p:cNvSpPr/>
                  <p:nvPr/>
                </p:nvSpPr>
                <p:spPr>
                  <a:xfrm>
                    <a:off x="1080" y="2076"/>
                    <a:ext cx="384" cy="96"/>
                  </a:xfrm>
                  <a:prstGeom prst="rect">
                    <a:avLst/>
                  </a:prstGeom>
                  <a:solidFill>
                    <a:srgbClr val="CCFFCC"/>
                  </a:solidFill>
                  <a:ln w="25400" cap="flat" cmpd="sng">
                    <a:solidFill>
                      <a:schemeClr val="tx2"/>
                    </a:solidFill>
                    <a:prstDash val="solid"/>
                    <a:miter/>
                    <a:headEnd type="none" w="med" len="med"/>
                    <a:tailEnd type="none" w="med" len="med"/>
                  </a:ln>
                </p:spPr>
                <p:txBody>
                  <a:bodyPr/>
                  <a:lstStyle/>
                  <a:p>
                    <a:endParaRPr lang="zh-CN" altLang="en-US"/>
                  </a:p>
                </p:txBody>
              </p:sp>
              <p:sp>
                <p:nvSpPr>
                  <p:cNvPr id="304295" name="直接连接符 304294"/>
                  <p:cNvSpPr/>
                  <p:nvPr/>
                </p:nvSpPr>
                <p:spPr>
                  <a:xfrm>
                    <a:off x="1080" y="2004"/>
                    <a:ext cx="0" cy="300"/>
                  </a:xfrm>
                  <a:prstGeom prst="line">
                    <a:avLst/>
                  </a:prstGeom>
                  <a:ln w="31750" cap="flat" cmpd="sng">
                    <a:solidFill>
                      <a:schemeClr val="tx2"/>
                    </a:solidFill>
                    <a:prstDash val="solid"/>
                    <a:headEnd type="none" w="med" len="med"/>
                    <a:tailEnd type="none" w="med" len="med"/>
                  </a:ln>
                </p:spPr>
              </p:sp>
              <p:sp>
                <p:nvSpPr>
                  <p:cNvPr id="304296" name="直接连接符 304295"/>
                  <p:cNvSpPr/>
                  <p:nvPr/>
                </p:nvSpPr>
                <p:spPr>
                  <a:xfrm flipH="1">
                    <a:off x="972" y="2040"/>
                    <a:ext cx="84" cy="48"/>
                  </a:xfrm>
                  <a:prstGeom prst="line">
                    <a:avLst/>
                  </a:prstGeom>
                  <a:ln w="9525" cap="flat" cmpd="sng">
                    <a:solidFill>
                      <a:schemeClr val="tx2"/>
                    </a:solidFill>
                    <a:prstDash val="solid"/>
                    <a:headEnd type="none" w="med" len="med"/>
                    <a:tailEnd type="none" w="med" len="med"/>
                  </a:ln>
                </p:spPr>
              </p:sp>
              <p:sp>
                <p:nvSpPr>
                  <p:cNvPr id="304297" name="直接连接符 304296"/>
                  <p:cNvSpPr/>
                  <p:nvPr/>
                </p:nvSpPr>
                <p:spPr>
                  <a:xfrm flipH="1">
                    <a:off x="984" y="2100"/>
                    <a:ext cx="84" cy="48"/>
                  </a:xfrm>
                  <a:prstGeom prst="line">
                    <a:avLst/>
                  </a:prstGeom>
                  <a:ln w="9525" cap="flat" cmpd="sng">
                    <a:solidFill>
                      <a:schemeClr val="tx2"/>
                    </a:solidFill>
                    <a:prstDash val="solid"/>
                    <a:headEnd type="none" w="med" len="med"/>
                    <a:tailEnd type="none" w="med" len="med"/>
                  </a:ln>
                </p:spPr>
              </p:sp>
              <p:sp>
                <p:nvSpPr>
                  <p:cNvPr id="304298" name="直接连接符 304297"/>
                  <p:cNvSpPr/>
                  <p:nvPr/>
                </p:nvSpPr>
                <p:spPr>
                  <a:xfrm flipH="1">
                    <a:off x="984" y="2172"/>
                    <a:ext cx="84" cy="48"/>
                  </a:xfrm>
                  <a:prstGeom prst="line">
                    <a:avLst/>
                  </a:prstGeom>
                  <a:ln w="9525" cap="flat" cmpd="sng">
                    <a:solidFill>
                      <a:schemeClr val="tx2"/>
                    </a:solidFill>
                    <a:prstDash val="solid"/>
                    <a:headEnd type="none" w="med" len="med"/>
                    <a:tailEnd type="none" w="med" len="med"/>
                  </a:ln>
                </p:spPr>
              </p:sp>
              <p:sp>
                <p:nvSpPr>
                  <p:cNvPr id="304299" name="直接连接符 304298"/>
                  <p:cNvSpPr/>
                  <p:nvPr/>
                </p:nvSpPr>
                <p:spPr>
                  <a:xfrm flipH="1">
                    <a:off x="984" y="2244"/>
                    <a:ext cx="84" cy="48"/>
                  </a:xfrm>
                  <a:prstGeom prst="line">
                    <a:avLst/>
                  </a:prstGeom>
                  <a:ln w="9525" cap="flat" cmpd="sng">
                    <a:solidFill>
                      <a:schemeClr val="tx2"/>
                    </a:solidFill>
                    <a:prstDash val="solid"/>
                    <a:headEnd type="none" w="med" len="med"/>
                    <a:tailEnd type="none" w="med" len="med"/>
                  </a:ln>
                </p:spPr>
              </p:sp>
            </p:grpSp>
            <p:grpSp>
              <p:nvGrpSpPr>
                <p:cNvPr id="304300" name="组合 304299"/>
                <p:cNvGrpSpPr/>
                <p:nvPr/>
              </p:nvGrpSpPr>
              <p:grpSpPr>
                <a:xfrm>
                  <a:off x="2580" y="3468"/>
                  <a:ext cx="492" cy="300"/>
                  <a:chOff x="972" y="2004"/>
                  <a:chExt cx="492" cy="300"/>
                </a:xfrm>
              </p:grpSpPr>
              <p:sp>
                <p:nvSpPr>
                  <p:cNvPr id="304301" name="椭圆 304300"/>
                  <p:cNvSpPr/>
                  <p:nvPr/>
                </p:nvSpPr>
                <p:spPr>
                  <a:xfrm>
                    <a:off x="1320" y="2016"/>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302" name="矩形 304301"/>
                  <p:cNvSpPr/>
                  <p:nvPr/>
                </p:nvSpPr>
                <p:spPr>
                  <a:xfrm>
                    <a:off x="1080" y="2076"/>
                    <a:ext cx="384" cy="96"/>
                  </a:xfrm>
                  <a:prstGeom prst="rect">
                    <a:avLst/>
                  </a:prstGeom>
                  <a:solidFill>
                    <a:srgbClr val="CCFFCC"/>
                  </a:solidFill>
                  <a:ln w="25400" cap="flat" cmpd="sng">
                    <a:solidFill>
                      <a:schemeClr val="tx2"/>
                    </a:solidFill>
                    <a:prstDash val="solid"/>
                    <a:miter/>
                    <a:headEnd type="none" w="med" len="med"/>
                    <a:tailEnd type="none" w="med" len="med"/>
                  </a:ln>
                </p:spPr>
                <p:txBody>
                  <a:bodyPr/>
                  <a:lstStyle/>
                  <a:p>
                    <a:endParaRPr lang="zh-CN" altLang="en-US"/>
                  </a:p>
                </p:txBody>
              </p:sp>
              <p:sp>
                <p:nvSpPr>
                  <p:cNvPr id="304303" name="直接连接符 304302"/>
                  <p:cNvSpPr/>
                  <p:nvPr/>
                </p:nvSpPr>
                <p:spPr>
                  <a:xfrm>
                    <a:off x="1080" y="2004"/>
                    <a:ext cx="0" cy="300"/>
                  </a:xfrm>
                  <a:prstGeom prst="line">
                    <a:avLst/>
                  </a:prstGeom>
                  <a:ln w="31750" cap="flat" cmpd="sng">
                    <a:solidFill>
                      <a:schemeClr val="tx2"/>
                    </a:solidFill>
                    <a:prstDash val="solid"/>
                    <a:headEnd type="none" w="med" len="med"/>
                    <a:tailEnd type="none" w="med" len="med"/>
                  </a:ln>
                </p:spPr>
              </p:sp>
              <p:sp>
                <p:nvSpPr>
                  <p:cNvPr id="304304" name="直接连接符 304303"/>
                  <p:cNvSpPr/>
                  <p:nvPr/>
                </p:nvSpPr>
                <p:spPr>
                  <a:xfrm flipH="1">
                    <a:off x="972" y="2040"/>
                    <a:ext cx="84" cy="48"/>
                  </a:xfrm>
                  <a:prstGeom prst="line">
                    <a:avLst/>
                  </a:prstGeom>
                  <a:ln w="9525" cap="flat" cmpd="sng">
                    <a:solidFill>
                      <a:schemeClr val="tx2"/>
                    </a:solidFill>
                    <a:prstDash val="solid"/>
                    <a:headEnd type="none" w="med" len="med"/>
                    <a:tailEnd type="none" w="med" len="med"/>
                  </a:ln>
                </p:spPr>
              </p:sp>
              <p:sp>
                <p:nvSpPr>
                  <p:cNvPr id="304305" name="直接连接符 304304"/>
                  <p:cNvSpPr/>
                  <p:nvPr/>
                </p:nvSpPr>
                <p:spPr>
                  <a:xfrm flipH="1">
                    <a:off x="984" y="2100"/>
                    <a:ext cx="84" cy="48"/>
                  </a:xfrm>
                  <a:prstGeom prst="line">
                    <a:avLst/>
                  </a:prstGeom>
                  <a:ln w="9525" cap="flat" cmpd="sng">
                    <a:solidFill>
                      <a:schemeClr val="tx2"/>
                    </a:solidFill>
                    <a:prstDash val="solid"/>
                    <a:headEnd type="none" w="med" len="med"/>
                    <a:tailEnd type="none" w="med" len="med"/>
                  </a:ln>
                </p:spPr>
              </p:sp>
              <p:sp>
                <p:nvSpPr>
                  <p:cNvPr id="304306" name="直接连接符 304305"/>
                  <p:cNvSpPr/>
                  <p:nvPr/>
                </p:nvSpPr>
                <p:spPr>
                  <a:xfrm flipH="1">
                    <a:off x="984" y="2172"/>
                    <a:ext cx="84" cy="48"/>
                  </a:xfrm>
                  <a:prstGeom prst="line">
                    <a:avLst/>
                  </a:prstGeom>
                  <a:ln w="9525" cap="flat" cmpd="sng">
                    <a:solidFill>
                      <a:schemeClr val="tx2"/>
                    </a:solidFill>
                    <a:prstDash val="solid"/>
                    <a:headEnd type="none" w="med" len="med"/>
                    <a:tailEnd type="none" w="med" len="med"/>
                  </a:ln>
                </p:spPr>
              </p:sp>
              <p:sp>
                <p:nvSpPr>
                  <p:cNvPr id="304307" name="直接连接符 304306"/>
                  <p:cNvSpPr/>
                  <p:nvPr/>
                </p:nvSpPr>
                <p:spPr>
                  <a:xfrm flipH="1">
                    <a:off x="984" y="2244"/>
                    <a:ext cx="84" cy="48"/>
                  </a:xfrm>
                  <a:prstGeom prst="line">
                    <a:avLst/>
                  </a:prstGeom>
                  <a:ln w="9525" cap="flat" cmpd="sng">
                    <a:solidFill>
                      <a:schemeClr val="tx2"/>
                    </a:solidFill>
                    <a:prstDash val="solid"/>
                    <a:headEnd type="none" w="med" len="med"/>
                    <a:tailEnd type="none" w="med" len="med"/>
                  </a:ln>
                </p:spPr>
              </p:sp>
            </p:grpSp>
            <p:grpSp>
              <p:nvGrpSpPr>
                <p:cNvPr id="304308" name="组合 304307"/>
                <p:cNvGrpSpPr/>
                <p:nvPr/>
              </p:nvGrpSpPr>
              <p:grpSpPr>
                <a:xfrm flipH="1">
                  <a:off x="3396" y="3468"/>
                  <a:ext cx="492" cy="300"/>
                  <a:chOff x="972" y="2004"/>
                  <a:chExt cx="492" cy="300"/>
                </a:xfrm>
              </p:grpSpPr>
              <p:sp>
                <p:nvSpPr>
                  <p:cNvPr id="304309" name="椭圆 304308"/>
                  <p:cNvSpPr/>
                  <p:nvPr/>
                </p:nvSpPr>
                <p:spPr>
                  <a:xfrm>
                    <a:off x="1320" y="2016"/>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310" name="矩形 304309"/>
                  <p:cNvSpPr/>
                  <p:nvPr/>
                </p:nvSpPr>
                <p:spPr>
                  <a:xfrm>
                    <a:off x="1080" y="2076"/>
                    <a:ext cx="384" cy="96"/>
                  </a:xfrm>
                  <a:prstGeom prst="rect">
                    <a:avLst/>
                  </a:prstGeom>
                  <a:solidFill>
                    <a:srgbClr val="CCFFCC"/>
                  </a:solidFill>
                  <a:ln w="25400" cap="flat" cmpd="sng">
                    <a:solidFill>
                      <a:schemeClr val="tx2"/>
                    </a:solidFill>
                    <a:prstDash val="solid"/>
                    <a:miter/>
                    <a:headEnd type="none" w="med" len="med"/>
                    <a:tailEnd type="none" w="med" len="med"/>
                  </a:ln>
                </p:spPr>
                <p:txBody>
                  <a:bodyPr/>
                  <a:lstStyle/>
                  <a:p>
                    <a:endParaRPr lang="zh-CN" altLang="en-US"/>
                  </a:p>
                </p:txBody>
              </p:sp>
              <p:sp>
                <p:nvSpPr>
                  <p:cNvPr id="304311" name="直接连接符 304310"/>
                  <p:cNvSpPr/>
                  <p:nvPr/>
                </p:nvSpPr>
                <p:spPr>
                  <a:xfrm>
                    <a:off x="1080" y="2004"/>
                    <a:ext cx="0" cy="300"/>
                  </a:xfrm>
                  <a:prstGeom prst="line">
                    <a:avLst/>
                  </a:prstGeom>
                  <a:ln w="31750" cap="flat" cmpd="sng">
                    <a:solidFill>
                      <a:schemeClr val="tx2"/>
                    </a:solidFill>
                    <a:prstDash val="solid"/>
                    <a:headEnd type="none" w="med" len="med"/>
                    <a:tailEnd type="none" w="med" len="med"/>
                  </a:ln>
                </p:spPr>
              </p:sp>
              <p:sp>
                <p:nvSpPr>
                  <p:cNvPr id="304312" name="直接连接符 304311"/>
                  <p:cNvSpPr/>
                  <p:nvPr/>
                </p:nvSpPr>
                <p:spPr>
                  <a:xfrm flipH="1">
                    <a:off x="972" y="2040"/>
                    <a:ext cx="84" cy="48"/>
                  </a:xfrm>
                  <a:prstGeom prst="line">
                    <a:avLst/>
                  </a:prstGeom>
                  <a:ln w="9525" cap="flat" cmpd="sng">
                    <a:solidFill>
                      <a:schemeClr val="tx2"/>
                    </a:solidFill>
                    <a:prstDash val="solid"/>
                    <a:headEnd type="none" w="med" len="med"/>
                    <a:tailEnd type="none" w="med" len="med"/>
                  </a:ln>
                </p:spPr>
              </p:sp>
              <p:sp>
                <p:nvSpPr>
                  <p:cNvPr id="304313" name="直接连接符 304312"/>
                  <p:cNvSpPr/>
                  <p:nvPr/>
                </p:nvSpPr>
                <p:spPr>
                  <a:xfrm flipH="1">
                    <a:off x="984" y="2100"/>
                    <a:ext cx="84" cy="48"/>
                  </a:xfrm>
                  <a:prstGeom prst="line">
                    <a:avLst/>
                  </a:prstGeom>
                  <a:ln w="9525" cap="flat" cmpd="sng">
                    <a:solidFill>
                      <a:schemeClr val="tx2"/>
                    </a:solidFill>
                    <a:prstDash val="solid"/>
                    <a:headEnd type="none" w="med" len="med"/>
                    <a:tailEnd type="none" w="med" len="med"/>
                  </a:ln>
                </p:spPr>
              </p:sp>
              <p:sp>
                <p:nvSpPr>
                  <p:cNvPr id="304314" name="直接连接符 304313"/>
                  <p:cNvSpPr/>
                  <p:nvPr/>
                </p:nvSpPr>
                <p:spPr>
                  <a:xfrm flipH="1">
                    <a:off x="984" y="2172"/>
                    <a:ext cx="84" cy="48"/>
                  </a:xfrm>
                  <a:prstGeom prst="line">
                    <a:avLst/>
                  </a:prstGeom>
                  <a:ln w="9525" cap="flat" cmpd="sng">
                    <a:solidFill>
                      <a:schemeClr val="tx2"/>
                    </a:solidFill>
                    <a:prstDash val="solid"/>
                    <a:headEnd type="none" w="med" len="med"/>
                    <a:tailEnd type="none" w="med" len="med"/>
                  </a:ln>
                </p:spPr>
              </p:sp>
              <p:sp>
                <p:nvSpPr>
                  <p:cNvPr id="304315" name="直接连接符 304314"/>
                  <p:cNvSpPr/>
                  <p:nvPr/>
                </p:nvSpPr>
                <p:spPr>
                  <a:xfrm flipH="1">
                    <a:off x="984" y="2244"/>
                    <a:ext cx="84" cy="48"/>
                  </a:xfrm>
                  <a:prstGeom prst="line">
                    <a:avLst/>
                  </a:prstGeom>
                  <a:ln w="9525" cap="flat" cmpd="sng">
                    <a:solidFill>
                      <a:schemeClr val="tx2"/>
                    </a:solidFill>
                    <a:prstDash val="solid"/>
                    <a:headEnd type="none" w="med" len="med"/>
                    <a:tailEnd type="none" w="med" len="med"/>
                  </a:ln>
                </p:spPr>
              </p:sp>
            </p:grpSp>
            <p:grpSp>
              <p:nvGrpSpPr>
                <p:cNvPr id="304316" name="组合 304315"/>
                <p:cNvGrpSpPr/>
                <p:nvPr/>
              </p:nvGrpSpPr>
              <p:grpSpPr>
                <a:xfrm flipH="1">
                  <a:off x="3396" y="2988"/>
                  <a:ext cx="492" cy="300"/>
                  <a:chOff x="972" y="2004"/>
                  <a:chExt cx="492" cy="300"/>
                </a:xfrm>
              </p:grpSpPr>
              <p:sp>
                <p:nvSpPr>
                  <p:cNvPr id="304317" name="椭圆 304316"/>
                  <p:cNvSpPr/>
                  <p:nvPr/>
                </p:nvSpPr>
                <p:spPr>
                  <a:xfrm>
                    <a:off x="1332" y="2136"/>
                    <a:ext cx="84" cy="84"/>
                  </a:xfrm>
                  <a:prstGeom prst="ellipse">
                    <a:avLst/>
                  </a:prstGeom>
                  <a:solidFill>
                    <a:srgbClr val="808080"/>
                  </a:solidFill>
                  <a:ln w="9525" cap="flat" cmpd="sng">
                    <a:solidFill>
                      <a:srgbClr val="003300"/>
                    </a:solidFill>
                    <a:prstDash val="solid"/>
                    <a:headEnd type="none" w="med" len="med"/>
                    <a:tailEnd type="none" w="med" len="med"/>
                  </a:ln>
                </p:spPr>
                <p:txBody>
                  <a:bodyPr/>
                  <a:lstStyle/>
                  <a:p>
                    <a:endParaRPr lang="zh-CN" altLang="en-US"/>
                  </a:p>
                </p:txBody>
              </p:sp>
              <p:sp>
                <p:nvSpPr>
                  <p:cNvPr id="304318" name="矩形 304317"/>
                  <p:cNvSpPr/>
                  <p:nvPr/>
                </p:nvSpPr>
                <p:spPr>
                  <a:xfrm>
                    <a:off x="1080" y="2076"/>
                    <a:ext cx="384" cy="96"/>
                  </a:xfrm>
                  <a:prstGeom prst="rect">
                    <a:avLst/>
                  </a:prstGeom>
                  <a:solidFill>
                    <a:srgbClr val="CCFFCC"/>
                  </a:solidFill>
                  <a:ln w="25400" cap="flat" cmpd="sng">
                    <a:solidFill>
                      <a:schemeClr val="tx2"/>
                    </a:solidFill>
                    <a:prstDash val="solid"/>
                    <a:miter/>
                    <a:headEnd type="none" w="med" len="med"/>
                    <a:tailEnd type="none" w="med" len="med"/>
                  </a:ln>
                </p:spPr>
                <p:txBody>
                  <a:bodyPr/>
                  <a:lstStyle/>
                  <a:p>
                    <a:endParaRPr lang="zh-CN" altLang="en-US"/>
                  </a:p>
                </p:txBody>
              </p:sp>
              <p:sp>
                <p:nvSpPr>
                  <p:cNvPr id="304319" name="直接连接符 304318"/>
                  <p:cNvSpPr/>
                  <p:nvPr/>
                </p:nvSpPr>
                <p:spPr>
                  <a:xfrm>
                    <a:off x="1080" y="2004"/>
                    <a:ext cx="0" cy="300"/>
                  </a:xfrm>
                  <a:prstGeom prst="line">
                    <a:avLst/>
                  </a:prstGeom>
                  <a:ln w="31750" cap="flat" cmpd="sng">
                    <a:solidFill>
                      <a:schemeClr val="tx2"/>
                    </a:solidFill>
                    <a:prstDash val="solid"/>
                    <a:headEnd type="none" w="med" len="med"/>
                    <a:tailEnd type="none" w="med" len="med"/>
                  </a:ln>
                </p:spPr>
              </p:sp>
              <p:sp>
                <p:nvSpPr>
                  <p:cNvPr id="304320" name="直接连接符 304319"/>
                  <p:cNvSpPr/>
                  <p:nvPr/>
                </p:nvSpPr>
                <p:spPr>
                  <a:xfrm flipH="1">
                    <a:off x="972" y="2040"/>
                    <a:ext cx="84" cy="48"/>
                  </a:xfrm>
                  <a:prstGeom prst="line">
                    <a:avLst/>
                  </a:prstGeom>
                  <a:ln w="9525" cap="flat" cmpd="sng">
                    <a:solidFill>
                      <a:schemeClr val="tx2"/>
                    </a:solidFill>
                    <a:prstDash val="solid"/>
                    <a:headEnd type="none" w="med" len="med"/>
                    <a:tailEnd type="none" w="med" len="med"/>
                  </a:ln>
                </p:spPr>
              </p:sp>
              <p:sp>
                <p:nvSpPr>
                  <p:cNvPr id="304321" name="直接连接符 304320"/>
                  <p:cNvSpPr/>
                  <p:nvPr/>
                </p:nvSpPr>
                <p:spPr>
                  <a:xfrm flipH="1">
                    <a:off x="984" y="2100"/>
                    <a:ext cx="84" cy="48"/>
                  </a:xfrm>
                  <a:prstGeom prst="line">
                    <a:avLst/>
                  </a:prstGeom>
                  <a:ln w="9525" cap="flat" cmpd="sng">
                    <a:solidFill>
                      <a:schemeClr val="tx2"/>
                    </a:solidFill>
                    <a:prstDash val="solid"/>
                    <a:headEnd type="none" w="med" len="med"/>
                    <a:tailEnd type="none" w="med" len="med"/>
                  </a:ln>
                </p:spPr>
              </p:sp>
              <p:sp>
                <p:nvSpPr>
                  <p:cNvPr id="304322" name="直接连接符 304321"/>
                  <p:cNvSpPr/>
                  <p:nvPr/>
                </p:nvSpPr>
                <p:spPr>
                  <a:xfrm flipH="1">
                    <a:off x="984" y="2172"/>
                    <a:ext cx="84" cy="48"/>
                  </a:xfrm>
                  <a:prstGeom prst="line">
                    <a:avLst/>
                  </a:prstGeom>
                  <a:ln w="9525" cap="flat" cmpd="sng">
                    <a:solidFill>
                      <a:schemeClr val="tx2"/>
                    </a:solidFill>
                    <a:prstDash val="solid"/>
                    <a:headEnd type="none" w="med" len="med"/>
                    <a:tailEnd type="none" w="med" len="med"/>
                  </a:ln>
                </p:spPr>
              </p:sp>
              <p:sp>
                <p:nvSpPr>
                  <p:cNvPr id="304323" name="直接连接符 304322"/>
                  <p:cNvSpPr/>
                  <p:nvPr/>
                </p:nvSpPr>
                <p:spPr>
                  <a:xfrm flipH="1">
                    <a:off x="984" y="2244"/>
                    <a:ext cx="84" cy="48"/>
                  </a:xfrm>
                  <a:prstGeom prst="line">
                    <a:avLst/>
                  </a:prstGeom>
                  <a:ln w="9525" cap="flat" cmpd="sng">
                    <a:solidFill>
                      <a:schemeClr val="tx2"/>
                    </a:solidFill>
                    <a:prstDash val="solid"/>
                    <a:headEnd type="none" w="med" len="med"/>
                    <a:tailEnd type="none" w="med" len="med"/>
                  </a:ln>
                </p:spPr>
              </p:sp>
            </p:grpSp>
            <p:sp>
              <p:nvSpPr>
                <p:cNvPr id="304324" name="任意多边形 304323"/>
                <p:cNvSpPr/>
                <p:nvPr/>
              </p:nvSpPr>
              <p:spPr>
                <a:xfrm rot="-1390269" flipV="1">
                  <a:off x="3088" y="2298"/>
                  <a:ext cx="273" cy="82"/>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04325" name="任意多边形 304324"/>
                <p:cNvSpPr/>
                <p:nvPr/>
              </p:nvSpPr>
              <p:spPr>
                <a:xfrm rot="-1390269" flipV="1">
                  <a:off x="3100" y="2394"/>
                  <a:ext cx="273" cy="82"/>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04326" name="任意多边形 304325"/>
                <p:cNvSpPr/>
                <p:nvPr/>
              </p:nvSpPr>
              <p:spPr>
                <a:xfrm rot="-1390269" flipV="1">
                  <a:off x="3100" y="2502"/>
                  <a:ext cx="273" cy="82"/>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04327" name="矩形 304326"/>
                <p:cNvSpPr/>
                <p:nvPr/>
              </p:nvSpPr>
              <p:spPr>
                <a:xfrm>
                  <a:off x="2784" y="2640"/>
                  <a:ext cx="360" cy="108"/>
                </a:xfrm>
                <a:prstGeom prst="rect">
                  <a:avLst/>
                </a:prstGeom>
                <a:pattFill prst="ltUpDiag">
                  <a:fgClr>
                    <a:schemeClr val="tx2"/>
                  </a:fgClr>
                  <a:bgClr>
                    <a:srgbClr val="FFFFFF"/>
                  </a:bgClr>
                </a:pattFill>
                <a:ln w="19050" cap="flat" cmpd="sng">
                  <a:solidFill>
                    <a:srgbClr val="003300"/>
                  </a:solidFill>
                  <a:prstDash val="solid"/>
                  <a:miter/>
                  <a:headEnd type="none" w="med" len="med"/>
                  <a:tailEnd type="none" w="med" len="med"/>
                </a:ln>
              </p:spPr>
              <p:txBody>
                <a:bodyPr/>
                <a:lstStyle/>
                <a:p>
                  <a:endParaRPr lang="zh-CN" altLang="en-US"/>
                </a:p>
              </p:txBody>
            </p:sp>
            <p:sp>
              <p:nvSpPr>
                <p:cNvPr id="304328" name="矩形 304327"/>
                <p:cNvSpPr/>
                <p:nvPr/>
              </p:nvSpPr>
              <p:spPr>
                <a:xfrm>
                  <a:off x="3312" y="2640"/>
                  <a:ext cx="360" cy="108"/>
                </a:xfrm>
                <a:prstGeom prst="rect">
                  <a:avLst/>
                </a:prstGeom>
                <a:pattFill prst="ltUpDiag">
                  <a:fgClr>
                    <a:schemeClr val="tx2"/>
                  </a:fgClr>
                  <a:bgClr>
                    <a:srgbClr val="FFFFFF"/>
                  </a:bgClr>
                </a:pattFill>
                <a:ln w="19050" cap="flat" cmpd="sng">
                  <a:solidFill>
                    <a:srgbClr val="003300"/>
                  </a:solidFill>
                  <a:prstDash val="solid"/>
                  <a:miter/>
                  <a:headEnd type="none" w="med" len="med"/>
                  <a:tailEnd type="none" w="med" len="med"/>
                </a:ln>
              </p:spPr>
              <p:txBody>
                <a:bodyPr/>
                <a:lstStyle/>
                <a:p>
                  <a:endParaRPr lang="zh-CN" altLang="en-US"/>
                </a:p>
              </p:txBody>
            </p:sp>
          </p:grpSp>
          <p:grpSp>
            <p:nvGrpSpPr>
              <p:cNvPr id="304329" name="组合 304328"/>
              <p:cNvGrpSpPr/>
              <p:nvPr/>
            </p:nvGrpSpPr>
            <p:grpSpPr>
              <a:xfrm>
                <a:off x="4032" y="420"/>
                <a:ext cx="1113" cy="288"/>
                <a:chOff x="4296" y="300"/>
                <a:chExt cx="1113" cy="288"/>
              </a:xfrm>
            </p:grpSpPr>
            <p:sp>
              <p:nvSpPr>
                <p:cNvPr id="304330" name="直接连接符 304329"/>
                <p:cNvSpPr/>
                <p:nvPr/>
              </p:nvSpPr>
              <p:spPr>
                <a:xfrm flipV="1">
                  <a:off x="4296" y="420"/>
                  <a:ext cx="432" cy="168"/>
                </a:xfrm>
                <a:prstGeom prst="line">
                  <a:avLst/>
                </a:prstGeom>
                <a:ln w="9525" cap="flat" cmpd="sng">
                  <a:solidFill>
                    <a:srgbClr val="FF9900"/>
                  </a:solidFill>
                  <a:prstDash val="solid"/>
                  <a:headEnd type="none" w="med" len="med"/>
                  <a:tailEnd type="none" w="med" len="med"/>
                </a:ln>
              </p:spPr>
            </p:sp>
            <p:sp>
              <p:nvSpPr>
                <p:cNvPr id="304331" name="矩形 304330"/>
                <p:cNvSpPr/>
                <p:nvPr/>
              </p:nvSpPr>
              <p:spPr>
                <a:xfrm>
                  <a:off x="4719" y="300"/>
                  <a:ext cx="690" cy="288"/>
                </a:xfrm>
                <a:prstGeom prst="rect">
                  <a:avLst/>
                </a:prstGeom>
                <a:noFill/>
                <a:ln w="9525">
                  <a:noFill/>
                </a:ln>
              </p:spPr>
              <p:txBody>
                <a:bodyPr wrap="none" anchor="t" anchorCtr="0">
                  <a:spAutoFit/>
                </a:bodyPr>
                <a:lstStyle/>
                <a:p>
                  <a:pPr algn="ctr"/>
                  <a:r>
                    <a:rPr lang="zh-CN" altLang="en-US" b="1" dirty="0">
                      <a:solidFill>
                        <a:srgbClr val="CC3300"/>
                      </a:solidFill>
                      <a:latin typeface="Times New Roman" panose="02020603050405020304" pitchFamily="18" charset="0"/>
                    </a:rPr>
                    <a:t>按钮帽</a:t>
                  </a:r>
                </a:p>
              </p:txBody>
            </p:sp>
          </p:grpSp>
          <p:grpSp>
            <p:nvGrpSpPr>
              <p:cNvPr id="304332" name="组合 304331"/>
              <p:cNvGrpSpPr/>
              <p:nvPr/>
            </p:nvGrpSpPr>
            <p:grpSpPr>
              <a:xfrm>
                <a:off x="3996" y="792"/>
                <a:ext cx="1250" cy="300"/>
                <a:chOff x="3996" y="792"/>
                <a:chExt cx="1250" cy="300"/>
              </a:xfrm>
            </p:grpSpPr>
            <p:sp>
              <p:nvSpPr>
                <p:cNvPr id="304333" name="直接连接符 304332"/>
                <p:cNvSpPr/>
                <p:nvPr/>
              </p:nvSpPr>
              <p:spPr>
                <a:xfrm flipV="1">
                  <a:off x="3996" y="924"/>
                  <a:ext cx="432" cy="168"/>
                </a:xfrm>
                <a:prstGeom prst="line">
                  <a:avLst/>
                </a:prstGeom>
                <a:ln w="9525" cap="flat" cmpd="sng">
                  <a:solidFill>
                    <a:srgbClr val="336600"/>
                  </a:solidFill>
                  <a:prstDash val="solid"/>
                  <a:headEnd type="none" w="med" len="med"/>
                  <a:tailEnd type="none" w="med" len="med"/>
                </a:ln>
              </p:spPr>
            </p:sp>
            <p:sp>
              <p:nvSpPr>
                <p:cNvPr id="304334" name="矩形 304333"/>
                <p:cNvSpPr/>
                <p:nvPr/>
              </p:nvSpPr>
              <p:spPr>
                <a:xfrm>
                  <a:off x="4354" y="792"/>
                  <a:ext cx="892" cy="288"/>
                </a:xfrm>
                <a:prstGeom prst="rect">
                  <a:avLst/>
                </a:prstGeom>
                <a:noFill/>
                <a:ln w="9525">
                  <a:noFill/>
                </a:ln>
              </p:spPr>
              <p:txBody>
                <a:bodyPr wrap="none" anchor="t" anchorCtr="0">
                  <a:spAutoFit/>
                </a:bodyPr>
                <a:lstStyle/>
                <a:p>
                  <a:pPr algn="ctr"/>
                  <a:r>
                    <a:rPr lang="zh-CN" altLang="en-US" b="1" dirty="0">
                      <a:solidFill>
                        <a:schemeClr val="accent2"/>
                      </a:solidFill>
                      <a:latin typeface="Times New Roman" panose="02020603050405020304" pitchFamily="18" charset="0"/>
                    </a:rPr>
                    <a:t>复位弹簧</a:t>
                  </a:r>
                </a:p>
              </p:txBody>
            </p:sp>
          </p:grpSp>
          <p:grpSp>
            <p:nvGrpSpPr>
              <p:cNvPr id="304335" name="组合 304334"/>
              <p:cNvGrpSpPr/>
              <p:nvPr/>
            </p:nvGrpSpPr>
            <p:grpSpPr>
              <a:xfrm>
                <a:off x="4128" y="1392"/>
                <a:ext cx="1020" cy="518"/>
                <a:chOff x="4392" y="1272"/>
                <a:chExt cx="1020" cy="518"/>
              </a:xfrm>
            </p:grpSpPr>
            <p:sp>
              <p:nvSpPr>
                <p:cNvPr id="304336" name="直接连接符 304335"/>
                <p:cNvSpPr/>
                <p:nvPr/>
              </p:nvSpPr>
              <p:spPr>
                <a:xfrm flipV="1">
                  <a:off x="4392" y="1536"/>
                  <a:ext cx="540" cy="216"/>
                </a:xfrm>
                <a:prstGeom prst="line">
                  <a:avLst/>
                </a:prstGeom>
                <a:ln w="9525" cap="flat" cmpd="sng">
                  <a:solidFill>
                    <a:srgbClr val="FF9900"/>
                  </a:solidFill>
                  <a:prstDash val="solid"/>
                  <a:headEnd type="none" w="med" len="med"/>
                  <a:tailEnd type="none" w="med" len="med"/>
                </a:ln>
              </p:spPr>
            </p:sp>
            <p:sp>
              <p:nvSpPr>
                <p:cNvPr id="304337" name="矩形 304336"/>
                <p:cNvSpPr/>
                <p:nvPr/>
              </p:nvSpPr>
              <p:spPr>
                <a:xfrm>
                  <a:off x="4908" y="1272"/>
                  <a:ext cx="504" cy="518"/>
                </a:xfrm>
                <a:prstGeom prst="rect">
                  <a:avLst/>
                </a:prstGeom>
                <a:noFill/>
                <a:ln w="9525">
                  <a:noFill/>
                </a:ln>
              </p:spPr>
              <p:txBody>
                <a:bodyPr wrap="none" anchor="t" anchorCtr="0">
                  <a:spAutoFit/>
                </a:bodyPr>
                <a:lstStyle/>
                <a:p>
                  <a:pPr algn="ctr"/>
                  <a:r>
                    <a:rPr lang="zh-CN" altLang="en-US" b="1" dirty="0">
                      <a:solidFill>
                        <a:srgbClr val="CC3300"/>
                      </a:solidFill>
                      <a:latin typeface="Times New Roman" panose="02020603050405020304" pitchFamily="18" charset="0"/>
                    </a:rPr>
                    <a:t>动断</a:t>
                  </a:r>
                </a:p>
                <a:p>
                  <a:pPr algn="ctr"/>
                  <a:r>
                    <a:rPr lang="zh-CN" altLang="en-US" b="1" dirty="0">
                      <a:solidFill>
                        <a:srgbClr val="CC3300"/>
                      </a:solidFill>
                      <a:latin typeface="Times New Roman" panose="02020603050405020304" pitchFamily="18" charset="0"/>
                    </a:rPr>
                    <a:t>触点</a:t>
                  </a:r>
                </a:p>
              </p:txBody>
            </p:sp>
          </p:grpSp>
          <p:grpSp>
            <p:nvGrpSpPr>
              <p:cNvPr id="304338" name="组合 304337"/>
              <p:cNvGrpSpPr/>
              <p:nvPr/>
            </p:nvGrpSpPr>
            <p:grpSpPr>
              <a:xfrm>
                <a:off x="4152" y="2148"/>
                <a:ext cx="1008" cy="518"/>
                <a:chOff x="4416" y="2028"/>
                <a:chExt cx="1008" cy="518"/>
              </a:xfrm>
            </p:grpSpPr>
            <p:sp>
              <p:nvSpPr>
                <p:cNvPr id="304339" name="直接连接符 304338"/>
                <p:cNvSpPr/>
                <p:nvPr/>
              </p:nvSpPr>
              <p:spPr>
                <a:xfrm>
                  <a:off x="4416" y="2112"/>
                  <a:ext cx="528" cy="180"/>
                </a:xfrm>
                <a:prstGeom prst="line">
                  <a:avLst/>
                </a:prstGeom>
                <a:ln w="9525" cap="flat" cmpd="sng">
                  <a:solidFill>
                    <a:srgbClr val="FF9900"/>
                  </a:solidFill>
                  <a:prstDash val="solid"/>
                  <a:headEnd type="none" w="med" len="med"/>
                  <a:tailEnd type="none" w="med" len="med"/>
                </a:ln>
              </p:spPr>
            </p:sp>
            <p:sp>
              <p:nvSpPr>
                <p:cNvPr id="304340" name="矩形 304339"/>
                <p:cNvSpPr/>
                <p:nvPr/>
              </p:nvSpPr>
              <p:spPr>
                <a:xfrm>
                  <a:off x="4920" y="2028"/>
                  <a:ext cx="504" cy="518"/>
                </a:xfrm>
                <a:prstGeom prst="rect">
                  <a:avLst/>
                </a:prstGeom>
                <a:noFill/>
                <a:ln w="9525">
                  <a:noFill/>
                </a:ln>
              </p:spPr>
              <p:txBody>
                <a:bodyPr wrap="none" anchor="t" anchorCtr="0">
                  <a:spAutoFit/>
                </a:bodyPr>
                <a:lstStyle/>
                <a:p>
                  <a:pPr algn="ctr"/>
                  <a:r>
                    <a:rPr lang="zh-CN" altLang="en-US" b="1" dirty="0">
                      <a:solidFill>
                        <a:srgbClr val="CC3300"/>
                      </a:solidFill>
                      <a:latin typeface="Times New Roman" panose="02020603050405020304" pitchFamily="18" charset="0"/>
                    </a:rPr>
                    <a:t>动合</a:t>
                  </a:r>
                </a:p>
                <a:p>
                  <a:pPr algn="ctr"/>
                  <a:r>
                    <a:rPr lang="zh-CN" altLang="en-US" b="1" dirty="0">
                      <a:solidFill>
                        <a:srgbClr val="CC3300"/>
                      </a:solidFill>
                      <a:latin typeface="Times New Roman" panose="02020603050405020304" pitchFamily="18" charset="0"/>
                    </a:rPr>
                    <a:t>触点</a:t>
                  </a:r>
                </a:p>
              </p:txBody>
            </p:sp>
          </p:grpSp>
        </p:grpSp>
      </p:grpSp>
      <p:pic>
        <p:nvPicPr>
          <p:cNvPr id="304341" name="图片 304340" descr="00083003-37"/>
          <p:cNvPicPr>
            <a:picLocks noChangeAspect="1"/>
          </p:cNvPicPr>
          <p:nvPr/>
        </p:nvPicPr>
        <p:blipFill>
          <a:blip r:embed="rId2"/>
          <a:stretch>
            <a:fillRect/>
          </a:stretch>
        </p:blipFill>
        <p:spPr>
          <a:xfrm>
            <a:off x="762000" y="2247900"/>
            <a:ext cx="3544888" cy="2381250"/>
          </a:xfrm>
          <a:prstGeom prst="rect">
            <a:avLst/>
          </a:prstGeom>
          <a:noFill/>
          <a:ln w="9525">
            <a:noFill/>
          </a:ln>
        </p:spPr>
      </p:pic>
      <p:sp>
        <p:nvSpPr>
          <p:cNvPr id="214"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4099616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304131">
                                            <p:txEl>
                                              <p:pRg st="0" end="0"/>
                                            </p:txEl>
                                          </p:spTgt>
                                        </p:tgtEl>
                                        <p:attrNameLst>
                                          <p:attrName>style.visibility</p:attrName>
                                        </p:attrNameLst>
                                      </p:cBhvr>
                                      <p:to>
                                        <p:strVal val="visible"/>
                                      </p:to>
                                    </p:set>
                                    <p:animEffect transition="in" filter="wipe(left)">
                                      <p:cBhvr>
                                        <p:cTn id="7" dur="300"/>
                                        <p:tgtEl>
                                          <p:spTgt spid="3041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304341"/>
                                        </p:tgtEl>
                                        <p:attrNameLst>
                                          <p:attrName>style.visibility</p:attrName>
                                        </p:attrNameLst>
                                      </p:cBhvr>
                                      <p:to>
                                        <p:strVal val="visible"/>
                                      </p:to>
                                    </p:set>
                                    <p:animEffect transition="in" filter="barn(outVertical)">
                                      <p:cBhvr>
                                        <p:cTn id="12" dur="500"/>
                                        <p:tgtEl>
                                          <p:spTgt spid="3043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4132"/>
                                        </p:tgtEl>
                                        <p:attrNameLst>
                                          <p:attrName>style.visibility</p:attrName>
                                        </p:attrNameLst>
                                      </p:cBhvr>
                                      <p:to>
                                        <p:strVal val="visible"/>
                                      </p:to>
                                    </p:set>
                                    <p:animEffect transition="in" filter="wipe(left)">
                                      <p:cBhvr>
                                        <p:cTn id="17" dur="500"/>
                                        <p:tgtEl>
                                          <p:spTgt spid="3041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4179"/>
                                        </p:tgtEl>
                                        <p:attrNameLst>
                                          <p:attrName>style.visibility</p:attrName>
                                        </p:attrNameLst>
                                      </p:cBhvr>
                                      <p:to>
                                        <p:strVal val="visible"/>
                                      </p:to>
                                    </p:set>
                                    <p:animEffect transition="in" filter="wipe(left)">
                                      <p:cBhvr>
                                        <p:cTn id="22" dur="500"/>
                                        <p:tgtEl>
                                          <p:spTgt spid="304179"/>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2" fill="hold" nodeType="clickEffect">
                                  <p:stCondLst>
                                    <p:cond delay="0"/>
                                  </p:stCondLst>
                                  <p:childTnLst>
                                    <p:set>
                                      <p:cBhvr>
                                        <p:cTn id="26" dur="1" fill="hold">
                                          <p:stCondLst>
                                            <p:cond delay="0"/>
                                          </p:stCondLst>
                                        </p:cTn>
                                        <p:tgtEl>
                                          <p:spTgt spid="304133"/>
                                        </p:tgtEl>
                                        <p:attrNameLst>
                                          <p:attrName>style.visibility</p:attrName>
                                        </p:attrNameLst>
                                      </p:cBhvr>
                                      <p:to>
                                        <p:strVal val="visible"/>
                                      </p:to>
                                    </p:set>
                                    <p:animEffect transition="in" filter="slide(fromRight)">
                                      <p:cBhvr>
                                        <p:cTn id="27" dur="500"/>
                                        <p:tgtEl>
                                          <p:spTgt spid="3041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04180"/>
                                        </p:tgtEl>
                                        <p:attrNameLst>
                                          <p:attrName>style.visibility</p:attrName>
                                        </p:attrNameLst>
                                      </p:cBhvr>
                                      <p:to>
                                        <p:strVal val="visible"/>
                                      </p:to>
                                    </p:set>
                                    <p:animEffect transition="in" filter="wipe(left)">
                                      <p:cBhvr>
                                        <p:cTn id="32" dur="500"/>
                                        <p:tgtEl>
                                          <p:spTgt spid="30418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04183"/>
                                        </p:tgtEl>
                                        <p:attrNameLst>
                                          <p:attrName>style.visibility</p:attrName>
                                        </p:attrNameLst>
                                      </p:cBhvr>
                                      <p:to>
                                        <p:strVal val="visible"/>
                                      </p:to>
                                    </p:set>
                                    <p:animEffect transition="in" filter="wipe(left)">
                                      <p:cBhvr>
                                        <p:cTn id="37" dur="500"/>
                                        <p:tgtEl>
                                          <p:spTgt spid="30418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04186"/>
                                        </p:tgtEl>
                                        <p:attrNameLst>
                                          <p:attrName>style.visibility</p:attrName>
                                        </p:attrNameLst>
                                      </p:cBhvr>
                                      <p:to>
                                        <p:strVal val="visible"/>
                                      </p:to>
                                    </p:set>
                                    <p:animEffect transition="in" filter="wipe(left)">
                                      <p:cBhvr>
                                        <p:cTn id="42" dur="500"/>
                                        <p:tgtEl>
                                          <p:spTgt spid="30418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04189"/>
                                        </p:tgtEl>
                                        <p:attrNameLst>
                                          <p:attrName>style.visibility</p:attrName>
                                        </p:attrNameLst>
                                      </p:cBhvr>
                                      <p:to>
                                        <p:strVal val="visible"/>
                                      </p:to>
                                    </p:set>
                                    <p:animEffect transition="in" filter="wipe(left)">
                                      <p:cBhvr>
                                        <p:cTn id="47" dur="500"/>
                                        <p:tgtEl>
                                          <p:spTgt spid="304189"/>
                                        </p:tgtEl>
                                      </p:cBhvr>
                                    </p:animEffect>
                                  </p:childTnLst>
                                </p:cTn>
                              </p:par>
                            </p:childTnLst>
                          </p:cTn>
                        </p:par>
                      </p:childTnLst>
                    </p:cTn>
                  </p:par>
                  <p:par>
                    <p:cTn id="48" fill="hold">
                      <p:stCondLst>
                        <p:cond delay="indefinite"/>
                      </p:stCondLst>
                      <p:childTnLst>
                        <p:par>
                          <p:cTn id="49" fill="hold">
                            <p:stCondLst>
                              <p:cond delay="0"/>
                            </p:stCondLst>
                            <p:childTnLst>
                              <p:par>
                                <p:cTn id="50" presetID="7" presetClass="entr" presetSubtype="1" fill="hold" nodeType="clickEffect">
                                  <p:stCondLst>
                                    <p:cond delay="0"/>
                                  </p:stCondLst>
                                  <p:childTnLst>
                                    <p:set>
                                      <p:cBhvr>
                                        <p:cTn id="51" dur="1" fill="hold">
                                          <p:stCondLst>
                                            <p:cond delay="0"/>
                                          </p:stCondLst>
                                        </p:cTn>
                                        <p:tgtEl>
                                          <p:spTgt spid="304222"/>
                                        </p:tgtEl>
                                        <p:attrNameLst>
                                          <p:attrName>style.visibility</p:attrName>
                                        </p:attrNameLst>
                                      </p:cBhvr>
                                      <p:to>
                                        <p:strVal val="visible"/>
                                      </p:to>
                                    </p:set>
                                    <p:anim calcmode="lin" valueType="num">
                                      <p:cBhvr additive="base">
                                        <p:cTn id="52" dur="5000" fill="hold"/>
                                        <p:tgtEl>
                                          <p:spTgt spid="304222"/>
                                        </p:tgtEl>
                                        <p:attrNameLst>
                                          <p:attrName>ppt_x</p:attrName>
                                        </p:attrNameLst>
                                      </p:cBhvr>
                                      <p:tavLst>
                                        <p:tav tm="0">
                                          <p:val>
                                            <p:strVal val="#ppt_x"/>
                                          </p:val>
                                        </p:tav>
                                        <p:tav tm="100000">
                                          <p:val>
                                            <p:strVal val="#ppt_x"/>
                                          </p:val>
                                        </p:tav>
                                      </p:tavLst>
                                    </p:anim>
                                    <p:anim calcmode="lin" valueType="num">
                                      <p:cBhvr additive="base">
                                        <p:cTn id="53" dur="5000" fill="hold"/>
                                        <p:tgtEl>
                                          <p:spTgt spid="304222"/>
                                        </p:tgtEl>
                                        <p:attrNameLst>
                                          <p:attrName>ppt_y</p:attrName>
                                        </p:attrNameLst>
                                      </p:cBhvr>
                                      <p:tavLst>
                                        <p:tav tm="0">
                                          <p:val>
                                            <p:strVal val="0-#ppt_h/2"/>
                                          </p:val>
                                        </p:tav>
                                        <p:tav tm="100000">
                                          <p:val>
                                            <p:strVal val="#ppt_y"/>
                                          </p:val>
                                        </p:tav>
                                      </p:tavLst>
                                    </p:anim>
                                  </p:childTnLst>
                                  <p:subTnLst>
                                    <p:set>
                                      <p:cBhvr override="childStyle">
                                        <p:cTn dur="1" fill="hold" display="0" masterRel="sameClick" afterEffect="1">
                                          <p:stCondLst>
                                            <p:cond evt="end" delay="0">
                                              <p:tn val="50"/>
                                            </p:cond>
                                          </p:stCondLst>
                                        </p:cTn>
                                        <p:tgtEl>
                                          <p:spTgt spid="304222"/>
                                        </p:tgtEl>
                                        <p:attrNameLst>
                                          <p:attrName>style.visibility</p:attrName>
                                        </p:attrNameLst>
                                      </p:cBhvr>
                                      <p:to>
                                        <p:strVal val="hidden"/>
                                      </p:to>
                                    </p:set>
                                  </p:subTnLst>
                                </p:cTn>
                              </p:par>
                            </p:childTnLst>
                          </p:cTn>
                        </p:par>
                        <p:par>
                          <p:cTn id="54" fill="hold">
                            <p:stCondLst>
                              <p:cond delay="5000"/>
                            </p:stCondLst>
                            <p:childTnLst>
                              <p:par>
                                <p:cTn id="55" presetID="1" presetClass="entr" presetSubtype="0" fill="hold" nodeType="afterEffect">
                                  <p:stCondLst>
                                    <p:cond delay="0"/>
                                  </p:stCondLst>
                                  <p:childTnLst>
                                    <p:set>
                                      <p:cBhvr>
                                        <p:cTn id="56" dur="1" fill="hold">
                                          <p:stCondLst>
                                            <p:cond delay="499"/>
                                          </p:stCondLst>
                                        </p:cTn>
                                        <p:tgtEl>
                                          <p:spTgt spid="304223"/>
                                        </p:tgtEl>
                                        <p:attrNameLst>
                                          <p:attrName>style.visibility</p:attrName>
                                        </p:attrNameLst>
                                      </p:cBhvr>
                                      <p:to>
                                        <p:strVal val="visible"/>
                                      </p:to>
                                    </p:set>
                                  </p:childTnLst>
                                </p:cTn>
                              </p:par>
                            </p:childTnLst>
                          </p:cTn>
                        </p:par>
                        <p:par>
                          <p:cTn id="57" fill="hold">
                            <p:stCondLst>
                              <p:cond delay="5500"/>
                            </p:stCondLst>
                            <p:childTnLst>
                              <p:par>
                                <p:cTn id="58" presetID="1" presetClass="entr" presetSubtype="0" fill="hold" nodeType="afterEffect">
                                  <p:stCondLst>
                                    <p:cond delay="0"/>
                                  </p:stCondLst>
                                  <p:childTnLst>
                                    <p:set>
                                      <p:cBhvr>
                                        <p:cTn id="59" dur="1" fill="hold">
                                          <p:stCondLst>
                                            <p:cond delay="499"/>
                                          </p:stCondLst>
                                        </p:cTn>
                                        <p:tgtEl>
                                          <p:spTgt spid="304279"/>
                                        </p:tgtEl>
                                        <p:attrNameLst>
                                          <p:attrName>style.visibility</p:attrName>
                                        </p:attrNameLst>
                                      </p:cBhvr>
                                      <p:to>
                                        <p:strVal val="visible"/>
                                      </p:to>
                                    </p:set>
                                  </p:childTnLst>
                                  <p:subTnLst>
                                    <p:set>
                                      <p:cBhvr override="childStyle">
                                        <p:cTn dur="1" fill="hold" display="0" masterRel="nextClick" afterEffect="1"/>
                                        <p:tgtEl>
                                          <p:spTgt spid="304279"/>
                                        </p:tgtEl>
                                        <p:attrNameLst>
                                          <p:attrName>style.visibility</p:attrName>
                                        </p:attrNameLst>
                                      </p:cBhvr>
                                      <p:to>
                                        <p:strVal val="hidden"/>
                                      </p:to>
                                    </p:set>
                                  </p:sub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499"/>
                                          </p:stCondLst>
                                        </p:cTn>
                                        <p:tgtEl>
                                          <p:spTgt spid="304280"/>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304219"/>
                                        </p:tgtEl>
                                        <p:attrNameLst>
                                          <p:attrName>style.visibility</p:attrName>
                                        </p:attrNameLst>
                                      </p:cBhvr>
                                      <p:to>
                                        <p:strVal val="visible"/>
                                      </p:to>
                                    </p:set>
                                    <p:animEffect transition="in" filter="wipe(left)">
                                      <p:cBhvr>
                                        <p:cTn id="68" dur="500"/>
                                        <p:tgtEl>
                                          <p:spTgt spid="304219"/>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304208"/>
                                        </p:tgtEl>
                                        <p:attrNameLst>
                                          <p:attrName>style.visibility</p:attrName>
                                        </p:attrNameLst>
                                      </p:cBhvr>
                                      <p:to>
                                        <p:strVal val="visible"/>
                                      </p:to>
                                    </p:set>
                                    <p:animEffect transition="in" filter="wipe(left)">
                                      <p:cBhvr>
                                        <p:cTn id="73" dur="500"/>
                                        <p:tgtEl>
                                          <p:spTgt spid="304208"/>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304220"/>
                                        </p:tgtEl>
                                        <p:attrNameLst>
                                          <p:attrName>style.visibility</p:attrName>
                                        </p:attrNameLst>
                                      </p:cBhvr>
                                      <p:to>
                                        <p:strVal val="visible"/>
                                      </p:to>
                                    </p:set>
                                    <p:animEffect transition="in" filter="wipe(left)">
                                      <p:cBhvr>
                                        <p:cTn id="78" dur="500"/>
                                        <p:tgtEl>
                                          <p:spTgt spid="304220"/>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304192"/>
                                        </p:tgtEl>
                                        <p:attrNameLst>
                                          <p:attrName>style.visibility</p:attrName>
                                        </p:attrNameLst>
                                      </p:cBhvr>
                                      <p:to>
                                        <p:strVal val="visible"/>
                                      </p:to>
                                    </p:set>
                                    <p:animEffect transition="in" filter="wipe(left)">
                                      <p:cBhvr>
                                        <p:cTn id="83" dur="500"/>
                                        <p:tgtEl>
                                          <p:spTgt spid="304192"/>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304221"/>
                                        </p:tgtEl>
                                        <p:attrNameLst>
                                          <p:attrName>style.visibility</p:attrName>
                                        </p:attrNameLst>
                                      </p:cBhvr>
                                      <p:to>
                                        <p:strVal val="visible"/>
                                      </p:to>
                                    </p:set>
                                    <p:animEffect transition="in" filter="wipe(left)">
                                      <p:cBhvr>
                                        <p:cTn id="88" dur="500"/>
                                        <p:tgtEl>
                                          <p:spTgt spid="304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1" grpId="0" build="p"/>
      <p:bldP spid="304132" grpId="0"/>
      <p:bldP spid="304179" grpId="0" animBg="1"/>
      <p:bldP spid="304219" grpId="0"/>
      <p:bldP spid="304220" grpId="0"/>
      <p:bldP spid="304221"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5154" name="标题 305153"/>
          <p:cNvSpPr>
            <a:spLocks noGrp="1"/>
          </p:cNvSpPr>
          <p:nvPr>
            <p:ph type="title"/>
          </p:nvPr>
        </p:nvSpPr>
        <p:spPr>
          <a:xfrm>
            <a:off x="468313" y="549275"/>
            <a:ext cx="8229600" cy="1143000"/>
          </a:xfrm>
          <a:noFill/>
          <a:ln>
            <a:noFill/>
          </a:ln>
        </p:spPr>
        <p:txBody>
          <a:bodyPr/>
          <a:lstStyle/>
          <a:p>
            <a:r>
              <a:rPr lang="zh-CN" altLang="en-US" dirty="0">
                <a:solidFill>
                  <a:srgbClr val="FF0000"/>
                </a:solidFill>
              </a:rPr>
              <a:t>使用常识</a:t>
            </a:r>
          </a:p>
        </p:txBody>
      </p:sp>
      <p:sp>
        <p:nvSpPr>
          <p:cNvPr id="305155" name="文本占位符 305154"/>
          <p:cNvSpPr>
            <a:spLocks noGrp="1"/>
          </p:cNvSpPr>
          <p:nvPr>
            <p:ph type="body" idx="1"/>
          </p:nvPr>
        </p:nvSpPr>
        <p:spPr>
          <a:noFill/>
          <a:ln>
            <a:noFill/>
          </a:ln>
        </p:spPr>
        <p:txBody>
          <a:bodyPr>
            <a:normAutofit lnSpcReduction="10000"/>
          </a:bodyPr>
          <a:lstStyle/>
          <a:p>
            <a:pPr>
              <a:lnSpc>
                <a:spcPct val="90000"/>
              </a:lnSpc>
            </a:pPr>
            <a:r>
              <a:rPr lang="zh-CN" altLang="en-US" dirty="0">
                <a:solidFill>
                  <a:srgbClr val="FF0000"/>
                </a:solidFill>
              </a:rPr>
              <a:t>“停止”和“急停”</a:t>
            </a:r>
            <a:r>
              <a:rPr lang="zh-CN" altLang="en-US" dirty="0"/>
              <a:t>按钮必须是</a:t>
            </a:r>
            <a:r>
              <a:rPr lang="zh-CN" altLang="en-US" dirty="0">
                <a:solidFill>
                  <a:srgbClr val="FF0000"/>
                </a:solidFill>
              </a:rPr>
              <a:t>红色</a:t>
            </a:r>
            <a:r>
              <a:rPr lang="zh-CN" altLang="en-US" dirty="0"/>
              <a:t>。当按下</a:t>
            </a:r>
            <a:r>
              <a:rPr lang="zh-CN" altLang="en-US" dirty="0">
                <a:solidFill>
                  <a:srgbClr val="FF0000"/>
                </a:solidFill>
              </a:rPr>
              <a:t>红色</a:t>
            </a:r>
            <a:r>
              <a:rPr lang="zh-CN" altLang="en-US" dirty="0"/>
              <a:t>按钮时，必须使设备停止工作或断电。</a:t>
            </a:r>
          </a:p>
          <a:p>
            <a:pPr>
              <a:lnSpc>
                <a:spcPct val="90000"/>
              </a:lnSpc>
            </a:pPr>
            <a:r>
              <a:rPr lang="zh-CN" altLang="en-US" dirty="0"/>
              <a:t> </a:t>
            </a:r>
            <a:r>
              <a:rPr lang="zh-CN" altLang="en-US" dirty="0">
                <a:solidFill>
                  <a:srgbClr val="00FF00"/>
                </a:solidFill>
              </a:rPr>
              <a:t> “起动”</a:t>
            </a:r>
            <a:r>
              <a:rPr lang="zh-CN" altLang="en-US" dirty="0"/>
              <a:t>按钮的颜色是</a:t>
            </a:r>
            <a:r>
              <a:rPr lang="zh-CN" altLang="en-US" dirty="0">
                <a:solidFill>
                  <a:srgbClr val="00FF00"/>
                </a:solidFill>
              </a:rPr>
              <a:t>绿色。</a:t>
            </a:r>
          </a:p>
          <a:p>
            <a:pPr>
              <a:lnSpc>
                <a:spcPct val="90000"/>
              </a:lnSpc>
            </a:pPr>
            <a:r>
              <a:rPr lang="zh-CN" altLang="en-US" dirty="0">
                <a:solidFill>
                  <a:srgbClr val="FF0000"/>
                </a:solidFill>
              </a:rPr>
              <a:t>“起动”</a:t>
            </a:r>
            <a:r>
              <a:rPr lang="zh-CN" altLang="en-US" dirty="0">
                <a:solidFill>
                  <a:schemeClr val="bg2"/>
                </a:solidFill>
              </a:rPr>
              <a:t> </a:t>
            </a:r>
            <a:r>
              <a:rPr lang="zh-CN" altLang="en-US" dirty="0">
                <a:solidFill>
                  <a:srgbClr val="FF0000"/>
                </a:solidFill>
              </a:rPr>
              <a:t>与“停止”交替动作</a:t>
            </a:r>
            <a:r>
              <a:rPr lang="zh-CN" altLang="en-US" dirty="0"/>
              <a:t>的按钮必须是</a:t>
            </a:r>
            <a:r>
              <a:rPr lang="zh-CN" altLang="en-US" dirty="0">
                <a:solidFill>
                  <a:srgbClr val="FF0000"/>
                </a:solidFill>
              </a:rPr>
              <a:t>黑色</a:t>
            </a:r>
            <a:r>
              <a:rPr lang="zh-CN" altLang="en-US" dirty="0"/>
              <a:t>、白色或</a:t>
            </a:r>
            <a:r>
              <a:rPr lang="zh-CN" altLang="en-US" dirty="0">
                <a:solidFill>
                  <a:srgbClr val="FF0000"/>
                </a:solidFill>
              </a:rPr>
              <a:t>灰色</a:t>
            </a:r>
            <a:r>
              <a:rPr lang="zh-CN" altLang="en-US" dirty="0"/>
              <a:t>，不得用红色和绿色。</a:t>
            </a:r>
          </a:p>
          <a:p>
            <a:pPr>
              <a:lnSpc>
                <a:spcPct val="90000"/>
              </a:lnSpc>
            </a:pPr>
            <a:r>
              <a:rPr lang="zh-CN" altLang="en-US" dirty="0">
                <a:solidFill>
                  <a:srgbClr val="FF0000"/>
                </a:solidFill>
              </a:rPr>
              <a:t>“点动”</a:t>
            </a:r>
            <a:r>
              <a:rPr lang="zh-CN" altLang="en-US" dirty="0"/>
              <a:t>按钮必须是</a:t>
            </a:r>
            <a:r>
              <a:rPr lang="zh-CN" altLang="en-US" dirty="0">
                <a:solidFill>
                  <a:srgbClr val="FF0000"/>
                </a:solidFill>
              </a:rPr>
              <a:t>黑色</a:t>
            </a:r>
            <a:r>
              <a:rPr lang="zh-CN" altLang="en-US" dirty="0"/>
              <a:t>。</a:t>
            </a:r>
          </a:p>
          <a:p>
            <a:pPr>
              <a:lnSpc>
                <a:spcPct val="90000"/>
              </a:lnSpc>
            </a:pPr>
            <a:r>
              <a:rPr lang="zh-CN" altLang="en-US" dirty="0">
                <a:solidFill>
                  <a:srgbClr val="003399"/>
                </a:solidFill>
              </a:rPr>
              <a:t>“</a:t>
            </a:r>
            <a:r>
              <a:rPr lang="zh-CN" altLang="en-US" dirty="0">
                <a:solidFill>
                  <a:srgbClr val="CC0066"/>
                </a:solidFill>
              </a:rPr>
              <a:t>复位”</a:t>
            </a:r>
            <a:r>
              <a:rPr lang="en-US" altLang="zh-CN" dirty="0"/>
              <a:t>(</a:t>
            </a:r>
            <a:r>
              <a:rPr lang="zh-CN" altLang="en-US" dirty="0"/>
              <a:t>如保护继电器的复位按钮</a:t>
            </a:r>
            <a:r>
              <a:rPr lang="en-US" altLang="zh-CN" dirty="0"/>
              <a:t>)</a:t>
            </a:r>
            <a:r>
              <a:rPr lang="zh-CN" altLang="en-US" dirty="0"/>
              <a:t>必须是</a:t>
            </a:r>
            <a:r>
              <a:rPr lang="zh-CN" altLang="en-US" dirty="0">
                <a:solidFill>
                  <a:srgbClr val="CC0066"/>
                </a:solidFill>
              </a:rPr>
              <a:t>蓝色</a:t>
            </a:r>
            <a:r>
              <a:rPr lang="zh-CN" altLang="en-US" dirty="0"/>
              <a:t>。当</a:t>
            </a:r>
            <a:r>
              <a:rPr lang="zh-CN" altLang="en-US" dirty="0">
                <a:solidFill>
                  <a:srgbClr val="FF0000"/>
                </a:solidFill>
              </a:rPr>
              <a:t>复位按钮还有停止</a:t>
            </a:r>
            <a:r>
              <a:rPr lang="zh-CN" altLang="en-US" dirty="0"/>
              <a:t>的作用时，必须是</a:t>
            </a:r>
            <a:r>
              <a:rPr lang="zh-CN" altLang="en-US" dirty="0">
                <a:solidFill>
                  <a:srgbClr val="FF0000"/>
                </a:solidFill>
              </a:rPr>
              <a:t>红色</a:t>
            </a:r>
            <a:r>
              <a:rPr lang="zh-CN" altLang="en-US" dirty="0"/>
              <a:t>。</a:t>
            </a:r>
          </a:p>
        </p:txBody>
      </p:sp>
      <p:sp>
        <p:nvSpPr>
          <p:cNvPr id="4"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1922023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矩形 306177"/>
          <p:cNvSpPr/>
          <p:nvPr/>
        </p:nvSpPr>
        <p:spPr>
          <a:xfrm>
            <a:off x="284163" y="422275"/>
            <a:ext cx="4556125" cy="641350"/>
          </a:xfrm>
          <a:prstGeom prst="rect">
            <a:avLst/>
          </a:prstGeom>
          <a:noFill/>
          <a:ln w="9525">
            <a:noFill/>
          </a:ln>
        </p:spPr>
        <p:txBody>
          <a:bodyPr>
            <a:spAutoFit/>
          </a:bodyPr>
          <a:lstStyle/>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4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熔断器</a:t>
            </a:r>
          </a:p>
        </p:txBody>
      </p:sp>
      <p:sp>
        <p:nvSpPr>
          <p:cNvPr id="306179" name="矩形 306178"/>
          <p:cNvSpPr/>
          <p:nvPr/>
        </p:nvSpPr>
        <p:spPr>
          <a:xfrm>
            <a:off x="304800" y="977900"/>
            <a:ext cx="8229600" cy="1971675"/>
          </a:xfrm>
          <a:prstGeom prst="rect">
            <a:avLst/>
          </a:prstGeom>
          <a:noFill/>
          <a:ln w="9525">
            <a:noFill/>
          </a:ln>
        </p:spPr>
        <p:txBody>
          <a:bodyPr>
            <a:spAutoFit/>
          </a:bodyPr>
          <a:lstStyle/>
          <a:p>
            <a:pPr eaLnBrk="0" hangingPunct="0">
              <a:lnSpc>
                <a:spcPct val="110000"/>
              </a:lnSpc>
            </a:pPr>
            <a:r>
              <a:rPr lang="zh-CN" altLang="en-US" sz="2800" b="1" dirty="0">
                <a:solidFill>
                  <a:srgbClr val="CC00CC"/>
                </a:solidFill>
                <a:effectLst>
                  <a:outerShdw blurRad="38100" dist="38100" dir="2700000">
                    <a:srgbClr val="C0C0C0"/>
                  </a:outerShdw>
                </a:effectLst>
                <a:latin typeface="宋体" panose="02010600030101010101" pitchFamily="2" charset="-122"/>
              </a:rPr>
              <a:t>用途：</a:t>
            </a:r>
            <a:r>
              <a:rPr lang="zh-CN" altLang="en-US" sz="2800" b="1" dirty="0">
                <a:solidFill>
                  <a:schemeClr val="accent2"/>
                </a:solidFill>
                <a:latin typeface="宋体" panose="02010600030101010101" pitchFamily="2" charset="-122"/>
              </a:rPr>
              <a:t>短路保护电器</a:t>
            </a:r>
          </a:p>
          <a:p>
            <a:pPr eaLnBrk="0" hangingPunct="0">
              <a:lnSpc>
                <a:spcPct val="110000"/>
              </a:lnSpc>
            </a:pPr>
            <a:r>
              <a:rPr lang="zh-CN" altLang="en-US" sz="2800" b="1" dirty="0">
                <a:latin typeface="宋体" panose="02010600030101010101" pitchFamily="2" charset="-122"/>
              </a:rPr>
              <a:t>    当电路发生短路和严重过载时，它的熔体能迅速熔断，从而切断电路，使导线和电气设备不致损坏。</a:t>
            </a:r>
            <a:endParaRPr lang="zh-CN" altLang="en-US" sz="2800" b="1" dirty="0">
              <a:latin typeface="Times New Roman" panose="02020603050405020304" pitchFamily="18" charset="0"/>
            </a:endParaRPr>
          </a:p>
        </p:txBody>
      </p:sp>
      <p:sp>
        <p:nvSpPr>
          <p:cNvPr id="306180" name="矩形 306179"/>
          <p:cNvSpPr/>
          <p:nvPr/>
        </p:nvSpPr>
        <p:spPr>
          <a:xfrm>
            <a:off x="266700" y="2914650"/>
            <a:ext cx="8877300" cy="519113"/>
          </a:xfrm>
          <a:prstGeom prst="rect">
            <a:avLst/>
          </a:prstGeom>
          <a:noFill/>
          <a:ln w="9525">
            <a:noFill/>
          </a:ln>
        </p:spPr>
        <p:txBody>
          <a:bodyPr>
            <a:spAutoFit/>
          </a:bodyPr>
          <a:lstStyle/>
          <a:p>
            <a:pPr eaLnBrk="0" hangingPunct="0">
              <a:spcBef>
                <a:spcPct val="50000"/>
              </a:spcBef>
            </a:pPr>
            <a:r>
              <a:rPr lang="zh-CN" altLang="en-US" sz="2800" b="1" dirty="0">
                <a:solidFill>
                  <a:srgbClr val="CC00CC"/>
                </a:solidFill>
                <a:effectLst>
                  <a:outerShdw blurRad="38100" dist="38100" dir="2700000">
                    <a:srgbClr val="C0C0C0"/>
                  </a:outerShdw>
                </a:effectLst>
                <a:latin typeface="Times New Roman" panose="02020603050405020304" pitchFamily="18" charset="0"/>
              </a:rPr>
              <a:t>结构：</a:t>
            </a:r>
            <a:r>
              <a:rPr lang="zh-CN" altLang="en-US" sz="2800" b="1" dirty="0">
                <a:latin typeface="Times New Roman" panose="02020603050405020304" pitchFamily="18" charset="0"/>
              </a:rPr>
              <a:t>熔体（俗称保险丝）、熔管、熔座三部分组成。</a:t>
            </a:r>
          </a:p>
        </p:txBody>
      </p:sp>
      <p:grpSp>
        <p:nvGrpSpPr>
          <p:cNvPr id="306181" name="组合 306180"/>
          <p:cNvGrpSpPr/>
          <p:nvPr/>
        </p:nvGrpSpPr>
        <p:grpSpPr>
          <a:xfrm>
            <a:off x="6543675" y="4730750"/>
            <a:ext cx="857250" cy="914400"/>
            <a:chOff x="4122" y="2980"/>
            <a:chExt cx="540" cy="576"/>
          </a:xfrm>
        </p:grpSpPr>
        <p:grpSp>
          <p:nvGrpSpPr>
            <p:cNvPr id="306182" name="组合 306181"/>
            <p:cNvGrpSpPr/>
            <p:nvPr/>
          </p:nvGrpSpPr>
          <p:grpSpPr>
            <a:xfrm>
              <a:off x="4552" y="2980"/>
              <a:ext cx="110" cy="576"/>
              <a:chOff x="3400" y="3076"/>
              <a:chExt cx="110" cy="576"/>
            </a:xfrm>
          </p:grpSpPr>
          <p:sp>
            <p:nvSpPr>
              <p:cNvPr id="306183" name="矩形 306182"/>
              <p:cNvSpPr/>
              <p:nvPr/>
            </p:nvSpPr>
            <p:spPr>
              <a:xfrm rot="-10800000">
                <a:off x="3400" y="3207"/>
                <a:ext cx="110" cy="288"/>
              </a:xfrm>
              <a:prstGeom prst="rect">
                <a:avLst/>
              </a:prstGeom>
              <a:solidFill>
                <a:srgbClr val="FF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06184" name="直接连接符 306183"/>
              <p:cNvSpPr/>
              <p:nvPr/>
            </p:nvSpPr>
            <p:spPr>
              <a:xfrm rot="-10800000">
                <a:off x="3442" y="3076"/>
                <a:ext cx="0" cy="576"/>
              </a:xfrm>
              <a:prstGeom prst="line">
                <a:avLst/>
              </a:prstGeom>
              <a:ln w="25400" cap="flat" cmpd="sng">
                <a:solidFill>
                  <a:schemeClr val="accent2"/>
                </a:solidFill>
                <a:prstDash val="solid"/>
                <a:headEnd type="none" w="med" len="med"/>
                <a:tailEnd type="none" w="med" len="med"/>
              </a:ln>
            </p:spPr>
          </p:sp>
        </p:grpSp>
        <p:sp>
          <p:nvSpPr>
            <p:cNvPr id="306185" name="文本框 306184"/>
            <p:cNvSpPr txBox="1"/>
            <p:nvPr/>
          </p:nvSpPr>
          <p:spPr>
            <a:xfrm>
              <a:off x="4122" y="3120"/>
              <a:ext cx="372" cy="288"/>
            </a:xfrm>
            <a:prstGeom prst="rect">
              <a:avLst/>
            </a:prstGeom>
            <a:noFill/>
            <a:ln w="9525">
              <a:noFill/>
            </a:ln>
          </p:spPr>
          <p:txBody>
            <a:bodyPr wrap="none" anchor="ctr" anchorCtr="0">
              <a:spAutoFit/>
            </a:bodyPr>
            <a:lstStyle/>
            <a:p>
              <a:pPr algn="ctr">
                <a:spcBef>
                  <a:spcPct val="50000"/>
                </a:spcBef>
              </a:pPr>
              <a:r>
                <a:rPr lang="en-US" altLang="zh-CN" b="1">
                  <a:solidFill>
                    <a:srgbClr val="FF0066"/>
                  </a:solidFill>
                  <a:latin typeface="Times New Roman" panose="02020603050405020304" pitchFamily="18" charset="0"/>
                </a:rPr>
                <a:t>FU</a:t>
              </a:r>
            </a:p>
          </p:txBody>
        </p:sp>
      </p:grpSp>
      <p:sp>
        <p:nvSpPr>
          <p:cNvPr id="306186" name="文本框 306185"/>
          <p:cNvSpPr txBox="1"/>
          <p:nvPr/>
        </p:nvSpPr>
        <p:spPr>
          <a:xfrm>
            <a:off x="5653088" y="3854450"/>
            <a:ext cx="2981325" cy="482600"/>
          </a:xfrm>
          <a:prstGeom prst="rect">
            <a:avLst/>
          </a:prstGeom>
          <a:solidFill>
            <a:srgbClr val="FFFFCC"/>
          </a:solidFill>
          <a:ln w="25400" cap="flat" cmpd="sng">
            <a:solidFill>
              <a:srgbClr val="663300"/>
            </a:solidFill>
            <a:prstDash val="solid"/>
            <a:miter/>
            <a:headEnd type="none" w="med" len="med"/>
            <a:tailEnd type="none" w="med" len="med"/>
          </a:ln>
        </p:spPr>
        <p:txBody>
          <a:bodyPr wrap="none" anchor="ctr" anchorCtr="0">
            <a:spAutoFit/>
          </a:bodyPr>
          <a:lstStyle/>
          <a:p>
            <a:pPr algn="ctr"/>
            <a:r>
              <a:rPr lang="zh-CN" altLang="en-US" b="1" dirty="0">
                <a:solidFill>
                  <a:srgbClr val="663300"/>
                </a:solidFill>
                <a:latin typeface="Times New Roman" panose="02020603050405020304" pitchFamily="18" charset="0"/>
              </a:rPr>
              <a:t>文字符号和图形符号</a:t>
            </a:r>
            <a:endParaRPr lang="zh-CN" altLang="en-US" b="1">
              <a:solidFill>
                <a:srgbClr val="663300"/>
              </a:solidFill>
              <a:latin typeface="Times New Roman" panose="02020603050405020304" pitchFamily="18" charset="0"/>
            </a:endParaRPr>
          </a:p>
        </p:txBody>
      </p:sp>
      <p:pic>
        <p:nvPicPr>
          <p:cNvPr id="306187" name="图片 306186" descr="点击此处查看详细参数">
            <a:hlinkClick r:id="rId3"/>
          </p:cNvPr>
          <p:cNvPicPr>
            <a:picLocks noChangeAspect="1"/>
          </p:cNvPicPr>
          <p:nvPr/>
        </p:nvPicPr>
        <p:blipFill>
          <a:blip r:embed="rId4" r:link="rId5"/>
          <a:stretch>
            <a:fillRect/>
          </a:stretch>
        </p:blipFill>
        <p:spPr>
          <a:xfrm>
            <a:off x="711200" y="3763963"/>
            <a:ext cx="4603750" cy="2522537"/>
          </a:xfrm>
          <a:prstGeom prst="rect">
            <a:avLst/>
          </a:prstGeom>
          <a:noFill/>
          <a:ln w="9525">
            <a:noFill/>
          </a:ln>
        </p:spPr>
      </p:pic>
      <p:sp>
        <p:nvSpPr>
          <p:cNvPr id="12"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984201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306179">
                                            <p:txEl>
                                              <p:pRg st="0" end="0"/>
                                            </p:txEl>
                                          </p:spTgt>
                                        </p:tgtEl>
                                        <p:attrNameLst>
                                          <p:attrName>style.visibility</p:attrName>
                                        </p:attrNameLst>
                                      </p:cBhvr>
                                      <p:to>
                                        <p:strVal val="visible"/>
                                      </p:to>
                                    </p:set>
                                    <p:animEffect transition="in" filter="wipe(left)">
                                      <p:cBhvr>
                                        <p:cTn id="7" dur="300"/>
                                        <p:tgtEl>
                                          <p:spTgt spid="3061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06179">
                                            <p:txEl>
                                              <p:pRg st="1" end="1"/>
                                            </p:txEl>
                                          </p:spTgt>
                                        </p:tgtEl>
                                        <p:attrNameLst>
                                          <p:attrName>style.visibility</p:attrName>
                                        </p:attrNameLst>
                                      </p:cBhvr>
                                      <p:to>
                                        <p:strVal val="visible"/>
                                      </p:to>
                                    </p:set>
                                    <p:animEffect transition="in" filter="wipe(left)">
                                      <p:cBhvr>
                                        <p:cTn id="12" dur="300"/>
                                        <p:tgtEl>
                                          <p:spTgt spid="3061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06180">
                                            <p:txEl>
                                              <p:pRg st="0" end="0"/>
                                            </p:txEl>
                                          </p:spTgt>
                                        </p:tgtEl>
                                        <p:attrNameLst>
                                          <p:attrName>style.visibility</p:attrName>
                                        </p:attrNameLst>
                                      </p:cBhvr>
                                      <p:to>
                                        <p:strVal val="visible"/>
                                      </p:to>
                                    </p:set>
                                    <p:animEffect transition="in" filter="wipe(left)">
                                      <p:cBhvr>
                                        <p:cTn id="17" dur="300"/>
                                        <p:tgtEl>
                                          <p:spTgt spid="30618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306187"/>
                                        </p:tgtEl>
                                        <p:attrNameLst>
                                          <p:attrName>style.visibility</p:attrName>
                                        </p:attrNameLst>
                                      </p:cBhvr>
                                      <p:to>
                                        <p:strVal val="visible"/>
                                      </p:to>
                                    </p:set>
                                    <p:animEffect transition="in" filter="box(out)">
                                      <p:cBhvr>
                                        <p:cTn id="22" dur="500"/>
                                        <p:tgtEl>
                                          <p:spTgt spid="306187"/>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6186"/>
                                        </p:tgtEl>
                                        <p:attrNameLst>
                                          <p:attrName>style.visibility</p:attrName>
                                        </p:attrNameLst>
                                      </p:cBhvr>
                                      <p:to>
                                        <p:strVal val="visible"/>
                                      </p:to>
                                    </p:set>
                                    <p:animEffect transition="in" filter="wipe(left)">
                                      <p:cBhvr>
                                        <p:cTn id="27" dur="500"/>
                                        <p:tgtEl>
                                          <p:spTgt spid="306186"/>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2" fill="hold" nodeType="clickEffect">
                                  <p:stCondLst>
                                    <p:cond delay="0"/>
                                  </p:stCondLst>
                                  <p:childTnLst>
                                    <p:set>
                                      <p:cBhvr>
                                        <p:cTn id="31" dur="1" fill="hold">
                                          <p:stCondLst>
                                            <p:cond delay="0"/>
                                          </p:stCondLst>
                                        </p:cTn>
                                        <p:tgtEl>
                                          <p:spTgt spid="306181"/>
                                        </p:tgtEl>
                                        <p:attrNameLst>
                                          <p:attrName>style.visibility</p:attrName>
                                        </p:attrNameLst>
                                      </p:cBhvr>
                                      <p:to>
                                        <p:strVal val="visible"/>
                                      </p:to>
                                    </p:set>
                                    <p:animEffect transition="in" filter="slide(fromRight)">
                                      <p:cBhvr>
                                        <p:cTn id="32" dur="500"/>
                                        <p:tgtEl>
                                          <p:spTgt spid="306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179" grpId="0" build="p"/>
      <p:bldP spid="306180" grpId="0" build="p"/>
      <p:bldP spid="306186"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02" name="图片 307201" descr="p8-1"/>
          <p:cNvPicPr>
            <a:picLocks noChangeAspect="1"/>
          </p:cNvPicPr>
          <p:nvPr/>
        </p:nvPicPr>
        <p:blipFill>
          <a:blip r:embed="rId2"/>
          <a:stretch>
            <a:fillRect/>
          </a:stretch>
        </p:blipFill>
        <p:spPr>
          <a:xfrm>
            <a:off x="2019300" y="400050"/>
            <a:ext cx="1543050" cy="2297113"/>
          </a:xfrm>
          <a:prstGeom prst="rect">
            <a:avLst/>
          </a:prstGeom>
          <a:noFill/>
          <a:ln w="9525">
            <a:noFill/>
          </a:ln>
        </p:spPr>
      </p:pic>
      <p:sp>
        <p:nvSpPr>
          <p:cNvPr id="307203" name="矩形 307202"/>
          <p:cNvSpPr/>
          <p:nvPr/>
        </p:nvSpPr>
        <p:spPr>
          <a:xfrm>
            <a:off x="1447800" y="2571750"/>
            <a:ext cx="2990850" cy="457200"/>
          </a:xfrm>
          <a:prstGeom prst="rect">
            <a:avLst/>
          </a:prstGeom>
          <a:noFill/>
          <a:ln w="9525">
            <a:noFill/>
          </a:ln>
        </p:spPr>
        <p:txBody>
          <a:bodyPr>
            <a:spAutoFit/>
          </a:bodyPr>
          <a:lstStyle/>
          <a:p>
            <a:pPr algn="just" eaLnBrk="0" hangingPunct="0"/>
            <a:r>
              <a:rPr lang="en-US" altLang="zh-CN" b="1">
                <a:solidFill>
                  <a:schemeClr val="accent2"/>
                </a:solidFill>
                <a:latin typeface="Times New Roman" panose="02020603050405020304" pitchFamily="18" charset="0"/>
              </a:rPr>
              <a:t>RT14</a:t>
            </a:r>
            <a:r>
              <a:rPr lang="zh-CN" altLang="en-US" b="1" dirty="0">
                <a:solidFill>
                  <a:schemeClr val="accent2"/>
                </a:solidFill>
                <a:latin typeface="Times New Roman" panose="02020603050405020304" pitchFamily="18" charset="0"/>
              </a:rPr>
              <a:t>圆筒形熔断器</a:t>
            </a:r>
          </a:p>
        </p:txBody>
      </p:sp>
      <p:pic>
        <p:nvPicPr>
          <p:cNvPr id="307204" name="图片 307203" descr="p8-4"/>
          <p:cNvPicPr>
            <a:picLocks noChangeAspect="1"/>
          </p:cNvPicPr>
          <p:nvPr/>
        </p:nvPicPr>
        <p:blipFill>
          <a:blip r:embed="rId3"/>
          <a:stretch>
            <a:fillRect/>
          </a:stretch>
        </p:blipFill>
        <p:spPr>
          <a:xfrm>
            <a:off x="6019800" y="552450"/>
            <a:ext cx="1508125" cy="2011363"/>
          </a:xfrm>
          <a:prstGeom prst="rect">
            <a:avLst/>
          </a:prstGeom>
          <a:noFill/>
          <a:ln w="9525">
            <a:noFill/>
          </a:ln>
        </p:spPr>
      </p:pic>
      <p:sp>
        <p:nvSpPr>
          <p:cNvPr id="307205" name="矩形 307204"/>
          <p:cNvSpPr/>
          <p:nvPr/>
        </p:nvSpPr>
        <p:spPr>
          <a:xfrm>
            <a:off x="6019800" y="2552700"/>
            <a:ext cx="1828800" cy="457200"/>
          </a:xfrm>
          <a:prstGeom prst="rect">
            <a:avLst/>
          </a:prstGeom>
          <a:noFill/>
          <a:ln w="9525">
            <a:noFill/>
          </a:ln>
        </p:spPr>
        <p:txBody>
          <a:bodyPr>
            <a:spAutoFit/>
          </a:bodyPr>
          <a:lstStyle/>
          <a:p>
            <a:pPr algn="just" eaLnBrk="0" hangingPunct="0"/>
            <a:r>
              <a:rPr lang="zh-CN" altLang="en-US" b="1" dirty="0">
                <a:solidFill>
                  <a:schemeClr val="accent2"/>
                </a:solidFill>
                <a:latin typeface="Times New Roman" panose="02020603050405020304" pitchFamily="18" charset="0"/>
              </a:rPr>
              <a:t>熔断器底座</a:t>
            </a:r>
          </a:p>
        </p:txBody>
      </p:sp>
      <p:pic>
        <p:nvPicPr>
          <p:cNvPr id="307206" name="图片 307205" descr="R024"/>
          <p:cNvPicPr>
            <a:picLocks noChangeAspect="1"/>
          </p:cNvPicPr>
          <p:nvPr/>
        </p:nvPicPr>
        <p:blipFill>
          <a:blip r:embed="rId4"/>
          <a:stretch>
            <a:fillRect/>
          </a:stretch>
        </p:blipFill>
        <p:spPr>
          <a:xfrm>
            <a:off x="3679825" y="3162300"/>
            <a:ext cx="2511425" cy="2667000"/>
          </a:xfrm>
          <a:prstGeom prst="rect">
            <a:avLst/>
          </a:prstGeom>
          <a:noFill/>
          <a:ln w="9525">
            <a:noFill/>
          </a:ln>
        </p:spPr>
      </p:pic>
      <p:sp>
        <p:nvSpPr>
          <p:cNvPr id="307207" name="矩形 307206"/>
          <p:cNvSpPr/>
          <p:nvPr/>
        </p:nvSpPr>
        <p:spPr>
          <a:xfrm>
            <a:off x="3771900" y="5962650"/>
            <a:ext cx="3327400" cy="514350"/>
          </a:xfrm>
          <a:prstGeom prst="rect">
            <a:avLst/>
          </a:prstGeom>
          <a:noFill/>
          <a:ln w="9525">
            <a:noFill/>
          </a:ln>
        </p:spPr>
        <p:txBody>
          <a:bodyPr/>
          <a:lstStyle/>
          <a:p>
            <a:pPr eaLnBrk="0" hangingPunct="0"/>
            <a:r>
              <a:rPr lang="zh-CN" altLang="en-US" sz="2800" b="1" dirty="0">
                <a:solidFill>
                  <a:schemeClr val="accent2"/>
                </a:solidFill>
                <a:latin typeface="Times New Roman" panose="02020603050405020304" pitchFamily="18" charset="0"/>
              </a:rPr>
              <a:t>螺旋式熔断器</a:t>
            </a:r>
          </a:p>
        </p:txBody>
      </p:sp>
      <p:sp>
        <p:nvSpPr>
          <p:cNvPr id="8"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2216812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文本框 308225"/>
          <p:cNvSpPr txBox="1"/>
          <p:nvPr/>
        </p:nvSpPr>
        <p:spPr>
          <a:xfrm>
            <a:off x="361950" y="438150"/>
            <a:ext cx="8458200" cy="946150"/>
          </a:xfrm>
          <a:prstGeom prst="rect">
            <a:avLst/>
          </a:prstGeom>
          <a:noFill/>
          <a:ln w="9525">
            <a:noFill/>
          </a:ln>
        </p:spPr>
        <p:txBody>
          <a:bodyPr>
            <a:spAutoFit/>
          </a:bodyPr>
          <a:lstStyle/>
          <a:p>
            <a:pPr eaLnBrk="0" hangingPunct="0"/>
            <a:r>
              <a:rPr lang="zh-CN" altLang="en-US" sz="2800" b="1" dirty="0">
                <a:solidFill>
                  <a:srgbClr val="663300"/>
                </a:solidFill>
                <a:effectLst>
                  <a:outerShdw blurRad="38100" dist="38100" dir="2700000">
                    <a:srgbClr val="C0C0C0"/>
                  </a:outerShdw>
                </a:effectLst>
                <a:latin typeface="宋体" panose="02010600030101010101" pitchFamily="2" charset="-122"/>
              </a:rPr>
              <a:t>熔体额定电流的选择：</a:t>
            </a:r>
          </a:p>
          <a:p>
            <a:pPr algn="just" eaLnBrk="0" hangingPunct="0"/>
            <a:r>
              <a:rPr lang="en-US" altLang="zh-CN" b="1">
                <a:solidFill>
                  <a:srgbClr val="FF33CC"/>
                </a:solidFill>
                <a:effectLst>
                  <a:outerShdw blurRad="38100" dist="38100" dir="2700000">
                    <a:srgbClr val="C0C0C0"/>
                  </a:outerShdw>
                </a:effectLst>
                <a:latin typeface="宋体" panose="02010600030101010101" pitchFamily="2" charset="-122"/>
              </a:rPr>
              <a:t>1.</a:t>
            </a:r>
            <a:r>
              <a:rPr lang="zh-CN" altLang="en-US" sz="2800" b="1" dirty="0">
                <a:solidFill>
                  <a:srgbClr val="FF33CC"/>
                </a:solidFill>
                <a:effectLst>
                  <a:outerShdw blurRad="38100" dist="38100" dir="2700000">
                    <a:srgbClr val="C0C0C0"/>
                  </a:outerShdw>
                </a:effectLst>
                <a:latin typeface="宋体" panose="02010600030101010101" pitchFamily="2" charset="-122"/>
              </a:rPr>
              <a:t>照明线路等没有冲击电流的负载</a:t>
            </a:r>
            <a:r>
              <a:rPr lang="zh-CN" altLang="en-US" sz="2800" b="1" dirty="0">
                <a:solidFill>
                  <a:schemeClr val="accent2"/>
                </a:solidFill>
                <a:latin typeface="宋体" panose="02010600030101010101" pitchFamily="2" charset="-122"/>
              </a:rPr>
              <a:t>    </a:t>
            </a:r>
          </a:p>
        </p:txBody>
      </p:sp>
      <p:sp>
        <p:nvSpPr>
          <p:cNvPr id="308227" name="文本框 308226"/>
          <p:cNvSpPr txBox="1"/>
          <p:nvPr/>
        </p:nvSpPr>
        <p:spPr>
          <a:xfrm>
            <a:off x="1325563" y="1436688"/>
            <a:ext cx="6915150" cy="519112"/>
          </a:xfrm>
          <a:prstGeom prst="rect">
            <a:avLst/>
          </a:prstGeom>
          <a:noFill/>
          <a:ln w="25400">
            <a:noFill/>
          </a:ln>
        </p:spPr>
        <p:txBody>
          <a:bodyPr anchor="ctr" anchorCtr="0">
            <a:spAutoFit/>
          </a:bodyPr>
          <a:lstStyle/>
          <a:p>
            <a:r>
              <a:rPr lang="zh-CN" altLang="en-US" sz="2800" b="1" dirty="0">
                <a:solidFill>
                  <a:schemeClr val="accent2"/>
                </a:solidFill>
                <a:latin typeface="Times New Roman" panose="02020603050405020304" pitchFamily="18" charset="0"/>
              </a:rPr>
              <a:t>熔体额定电流≥被保护设备</a:t>
            </a:r>
            <a:r>
              <a:rPr lang="zh-CN" altLang="en-US" sz="2800" b="1" dirty="0">
                <a:solidFill>
                  <a:schemeClr val="accent2"/>
                </a:solidFill>
                <a:latin typeface="Times New Roman" panose="02020603050405020304" pitchFamily="18" charset="0"/>
                <a:sym typeface="Symbol" panose="05050102010706020507" pitchFamily="18" charset="2"/>
              </a:rPr>
              <a:t>的额定电流</a:t>
            </a:r>
            <a:endParaRPr lang="zh-CN" altLang="en-US" sz="2800" b="1">
              <a:solidFill>
                <a:schemeClr val="accent2"/>
              </a:solidFill>
              <a:latin typeface="Times New Roman" panose="02020603050405020304" pitchFamily="18" charset="0"/>
            </a:endParaRPr>
          </a:p>
        </p:txBody>
      </p:sp>
      <p:sp>
        <p:nvSpPr>
          <p:cNvPr id="308228" name="矩形 308227"/>
          <p:cNvSpPr/>
          <p:nvPr/>
        </p:nvSpPr>
        <p:spPr>
          <a:xfrm>
            <a:off x="284163" y="2084388"/>
            <a:ext cx="4918075" cy="519112"/>
          </a:xfrm>
          <a:prstGeom prst="rect">
            <a:avLst/>
          </a:prstGeom>
          <a:noFill/>
          <a:ln w="9525">
            <a:noFill/>
          </a:ln>
        </p:spPr>
        <p:txBody>
          <a:bodyPr>
            <a:spAutoFit/>
          </a:bodyPr>
          <a:lstStyle/>
          <a:p>
            <a:r>
              <a:rPr lang="en-US" altLang="zh-CN" sz="2800" b="1">
                <a:solidFill>
                  <a:srgbClr val="FF33CC"/>
                </a:solidFill>
                <a:effectLst>
                  <a:outerShdw blurRad="38100" dist="38100" dir="2700000">
                    <a:srgbClr val="C0C0C0"/>
                  </a:outerShdw>
                </a:effectLst>
                <a:latin typeface="Times New Roman" panose="02020603050405020304" pitchFamily="18" charset="0"/>
              </a:rPr>
              <a:t>2. </a:t>
            </a:r>
            <a:r>
              <a:rPr lang="zh-CN" altLang="en-US" sz="2800" b="1" dirty="0">
                <a:solidFill>
                  <a:srgbClr val="FF33CC"/>
                </a:solidFill>
                <a:effectLst>
                  <a:outerShdw blurRad="38100" dist="38100" dir="2700000">
                    <a:srgbClr val="C0C0C0"/>
                  </a:outerShdw>
                </a:effectLst>
                <a:latin typeface="Times New Roman" panose="02020603050405020304" pitchFamily="18" charset="0"/>
              </a:rPr>
              <a:t>一台电动机的熔体</a:t>
            </a:r>
          </a:p>
        </p:txBody>
      </p:sp>
      <p:sp>
        <p:nvSpPr>
          <p:cNvPr id="308229" name="文本框 308228"/>
          <p:cNvSpPr txBox="1"/>
          <p:nvPr/>
        </p:nvSpPr>
        <p:spPr>
          <a:xfrm>
            <a:off x="1320800" y="2541588"/>
            <a:ext cx="2695575" cy="519112"/>
          </a:xfrm>
          <a:prstGeom prst="rect">
            <a:avLst/>
          </a:prstGeom>
          <a:noFill/>
          <a:ln w="25400">
            <a:noFill/>
          </a:ln>
        </p:spPr>
        <p:txBody>
          <a:bodyPr wrap="none" anchor="ctr" anchorCtr="0">
            <a:spAutoFit/>
          </a:bodyPr>
          <a:lstStyle/>
          <a:p>
            <a:pPr algn="ctr"/>
            <a:r>
              <a:rPr lang="zh-CN" altLang="en-US" sz="2800" b="1" dirty="0">
                <a:solidFill>
                  <a:schemeClr val="accent2"/>
                </a:solidFill>
                <a:latin typeface="Times New Roman" panose="02020603050405020304" pitchFamily="18" charset="0"/>
              </a:rPr>
              <a:t>熔体额定电流≥</a:t>
            </a:r>
          </a:p>
        </p:txBody>
      </p:sp>
      <p:sp>
        <p:nvSpPr>
          <p:cNvPr id="308230" name="文本框 308229"/>
          <p:cNvSpPr txBox="1"/>
          <p:nvPr/>
        </p:nvSpPr>
        <p:spPr>
          <a:xfrm>
            <a:off x="3883025" y="2446338"/>
            <a:ext cx="3054350" cy="519112"/>
          </a:xfrm>
          <a:prstGeom prst="rect">
            <a:avLst/>
          </a:prstGeom>
          <a:noFill/>
          <a:ln w="25400">
            <a:noFill/>
          </a:ln>
        </p:spPr>
        <p:txBody>
          <a:bodyPr wrap="none" anchor="ctr" anchorCtr="0">
            <a:spAutoFit/>
          </a:bodyPr>
          <a:lstStyle/>
          <a:p>
            <a:pPr algn="ctr"/>
            <a:r>
              <a:rPr lang="zh-CN" altLang="en-US" sz="2800" b="1" dirty="0">
                <a:solidFill>
                  <a:schemeClr val="accent2"/>
                </a:solidFill>
                <a:latin typeface="Times New Roman" panose="02020603050405020304" pitchFamily="18" charset="0"/>
                <a:sym typeface="Symbol" panose="05050102010706020507" pitchFamily="18" charset="2"/>
              </a:rPr>
              <a:t>电动机的起动电流</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308231" name="直接连接符 308230"/>
          <p:cNvSpPr/>
          <p:nvPr/>
        </p:nvSpPr>
        <p:spPr>
          <a:xfrm>
            <a:off x="4076700" y="2971800"/>
            <a:ext cx="2590800" cy="0"/>
          </a:xfrm>
          <a:prstGeom prst="line">
            <a:avLst/>
          </a:prstGeom>
          <a:ln w="25400" cap="flat" cmpd="sng">
            <a:solidFill>
              <a:schemeClr val="accent2"/>
            </a:solidFill>
            <a:prstDash val="solid"/>
            <a:headEnd type="none" w="med" len="med"/>
            <a:tailEnd type="none" w="med" len="med"/>
          </a:ln>
        </p:spPr>
      </p:sp>
      <p:sp>
        <p:nvSpPr>
          <p:cNvPr id="308232" name="文本框 308231"/>
          <p:cNvSpPr txBox="1"/>
          <p:nvPr/>
        </p:nvSpPr>
        <p:spPr>
          <a:xfrm>
            <a:off x="5245100" y="2960688"/>
            <a:ext cx="628650" cy="519112"/>
          </a:xfrm>
          <a:prstGeom prst="rect">
            <a:avLst/>
          </a:prstGeom>
          <a:noFill/>
          <a:ln w="25400">
            <a:noFill/>
          </a:ln>
        </p:spPr>
        <p:txBody>
          <a:bodyPr wrap="none" anchor="ctr" anchorCtr="0">
            <a:spAutoFit/>
          </a:bodyPr>
          <a:lstStyle/>
          <a:p>
            <a:pPr algn="ctr"/>
            <a:r>
              <a:rPr lang="en-US" altLang="zh-CN" sz="2800" b="1">
                <a:solidFill>
                  <a:schemeClr val="accent2"/>
                </a:solidFill>
                <a:latin typeface="Times New Roman" panose="02020603050405020304" pitchFamily="18" charset="0"/>
              </a:rPr>
              <a:t>2.5</a:t>
            </a:r>
          </a:p>
        </p:txBody>
      </p:sp>
      <p:sp>
        <p:nvSpPr>
          <p:cNvPr id="308233" name="文本框 308232"/>
          <p:cNvSpPr txBox="1"/>
          <p:nvPr/>
        </p:nvSpPr>
        <p:spPr>
          <a:xfrm>
            <a:off x="1358900" y="3951288"/>
            <a:ext cx="2695575" cy="519112"/>
          </a:xfrm>
          <a:prstGeom prst="rect">
            <a:avLst/>
          </a:prstGeom>
          <a:noFill/>
          <a:ln w="25400">
            <a:noFill/>
          </a:ln>
        </p:spPr>
        <p:txBody>
          <a:bodyPr wrap="none" anchor="ctr" anchorCtr="0">
            <a:spAutoFit/>
          </a:bodyPr>
          <a:lstStyle/>
          <a:p>
            <a:pPr algn="ctr"/>
            <a:r>
              <a:rPr lang="zh-CN" altLang="en-US" sz="2800" b="1" dirty="0">
                <a:solidFill>
                  <a:schemeClr val="accent2"/>
                </a:solidFill>
                <a:latin typeface="Times New Roman" panose="02020603050405020304" pitchFamily="18" charset="0"/>
              </a:rPr>
              <a:t>熔体额定电流≥</a:t>
            </a:r>
          </a:p>
        </p:txBody>
      </p:sp>
      <p:sp>
        <p:nvSpPr>
          <p:cNvPr id="308234" name="文本框 308233"/>
          <p:cNvSpPr txBox="1"/>
          <p:nvPr/>
        </p:nvSpPr>
        <p:spPr>
          <a:xfrm>
            <a:off x="4054475" y="3741738"/>
            <a:ext cx="3054350" cy="519112"/>
          </a:xfrm>
          <a:prstGeom prst="rect">
            <a:avLst/>
          </a:prstGeom>
          <a:noFill/>
          <a:ln w="25400">
            <a:noFill/>
          </a:ln>
        </p:spPr>
        <p:txBody>
          <a:bodyPr wrap="none" anchor="ctr" anchorCtr="0">
            <a:spAutoFit/>
          </a:bodyPr>
          <a:lstStyle/>
          <a:p>
            <a:pPr algn="ctr"/>
            <a:r>
              <a:rPr lang="zh-CN" altLang="en-US" sz="2800" b="1" dirty="0">
                <a:solidFill>
                  <a:schemeClr val="accent2"/>
                </a:solidFill>
                <a:latin typeface="Times New Roman" panose="02020603050405020304" pitchFamily="18" charset="0"/>
                <a:sym typeface="Symbol" panose="05050102010706020507" pitchFamily="18" charset="2"/>
              </a:rPr>
              <a:t>电动机的起动电流</a:t>
            </a:r>
            <a:endParaRPr lang="zh-CN" altLang="en-US" sz="2800" b="1">
              <a:solidFill>
                <a:schemeClr val="accent2"/>
              </a:solidFill>
              <a:latin typeface="Times New Roman" panose="02020603050405020304" pitchFamily="18" charset="0"/>
              <a:sym typeface="Symbol" panose="05050102010706020507" pitchFamily="18" charset="2"/>
            </a:endParaRPr>
          </a:p>
        </p:txBody>
      </p:sp>
      <p:sp>
        <p:nvSpPr>
          <p:cNvPr id="308235" name="直接连接符 308234"/>
          <p:cNvSpPr/>
          <p:nvPr/>
        </p:nvSpPr>
        <p:spPr>
          <a:xfrm>
            <a:off x="4343400" y="4286250"/>
            <a:ext cx="2590800" cy="0"/>
          </a:xfrm>
          <a:prstGeom prst="line">
            <a:avLst/>
          </a:prstGeom>
          <a:ln w="25400" cap="flat" cmpd="sng">
            <a:solidFill>
              <a:schemeClr val="accent2"/>
            </a:solidFill>
            <a:prstDash val="solid"/>
            <a:headEnd type="none" w="med" len="med"/>
            <a:tailEnd type="none" w="med" len="med"/>
          </a:ln>
        </p:spPr>
      </p:sp>
      <p:sp>
        <p:nvSpPr>
          <p:cNvPr id="308236" name="文本框 308235"/>
          <p:cNvSpPr txBox="1"/>
          <p:nvPr/>
        </p:nvSpPr>
        <p:spPr>
          <a:xfrm>
            <a:off x="4987925" y="4256088"/>
            <a:ext cx="1257300" cy="519112"/>
          </a:xfrm>
          <a:prstGeom prst="rect">
            <a:avLst/>
          </a:prstGeom>
          <a:noFill/>
          <a:ln w="25400">
            <a:noFill/>
          </a:ln>
        </p:spPr>
        <p:txBody>
          <a:bodyPr wrap="none" anchor="ctr" anchorCtr="0">
            <a:spAutoFit/>
          </a:bodyPr>
          <a:lstStyle/>
          <a:p>
            <a:pPr algn="ctr"/>
            <a:r>
              <a:rPr lang="en-US" altLang="zh-CN" sz="2800" b="1">
                <a:solidFill>
                  <a:schemeClr val="accent2"/>
                </a:solidFill>
                <a:latin typeface="Times New Roman" panose="02020603050405020304" pitchFamily="18" charset="0"/>
              </a:rPr>
              <a:t>1.6 ~  2</a:t>
            </a:r>
          </a:p>
        </p:txBody>
      </p:sp>
      <p:sp>
        <p:nvSpPr>
          <p:cNvPr id="308237" name="文本框 308236"/>
          <p:cNvSpPr txBox="1"/>
          <p:nvPr/>
        </p:nvSpPr>
        <p:spPr>
          <a:xfrm>
            <a:off x="738188" y="3246438"/>
            <a:ext cx="5627687" cy="519112"/>
          </a:xfrm>
          <a:prstGeom prst="rect">
            <a:avLst/>
          </a:prstGeom>
          <a:noFill/>
          <a:ln w="25400">
            <a:noFill/>
          </a:ln>
        </p:spPr>
        <p:txBody>
          <a:bodyPr anchor="ctr" anchorCtr="0">
            <a:spAutoFit/>
          </a:bodyPr>
          <a:lstStyle/>
          <a:p>
            <a:r>
              <a:rPr lang="zh-CN" altLang="en-US" sz="2800" b="1" dirty="0">
                <a:solidFill>
                  <a:srgbClr val="336600"/>
                </a:solidFill>
                <a:latin typeface="Times New Roman" panose="02020603050405020304" pitchFamily="18" charset="0"/>
              </a:rPr>
              <a:t>如果电动机起动频繁，则为</a:t>
            </a:r>
            <a:endParaRPr lang="zh-CN" altLang="en-US" sz="2800" b="1">
              <a:solidFill>
                <a:srgbClr val="336600"/>
              </a:solidFill>
              <a:latin typeface="Times New Roman" panose="02020603050405020304" pitchFamily="18" charset="0"/>
            </a:endParaRPr>
          </a:p>
        </p:txBody>
      </p:sp>
      <p:sp>
        <p:nvSpPr>
          <p:cNvPr id="308238" name="文本框 308237"/>
          <p:cNvSpPr txBox="1"/>
          <p:nvPr/>
        </p:nvSpPr>
        <p:spPr>
          <a:xfrm>
            <a:off x="304800" y="4522788"/>
            <a:ext cx="5457825" cy="519112"/>
          </a:xfrm>
          <a:prstGeom prst="rect">
            <a:avLst/>
          </a:prstGeom>
          <a:noFill/>
          <a:ln w="25400">
            <a:noFill/>
          </a:ln>
        </p:spPr>
        <p:txBody>
          <a:bodyPr anchor="ctr" anchorCtr="0">
            <a:spAutoFit/>
          </a:bodyPr>
          <a:lstStyle/>
          <a:p>
            <a:r>
              <a:rPr lang="en-US" altLang="zh-CN" sz="2800" b="1">
                <a:solidFill>
                  <a:srgbClr val="FF33CC"/>
                </a:solidFill>
                <a:effectLst>
                  <a:outerShdw blurRad="38100" dist="38100" dir="2700000">
                    <a:srgbClr val="C0C0C0"/>
                  </a:outerShdw>
                </a:effectLst>
                <a:latin typeface="Times New Roman" panose="02020603050405020304" pitchFamily="18" charset="0"/>
              </a:rPr>
              <a:t>3. </a:t>
            </a:r>
            <a:r>
              <a:rPr lang="zh-CN" altLang="en-US" sz="2800" b="1" dirty="0">
                <a:solidFill>
                  <a:srgbClr val="FF33CC"/>
                </a:solidFill>
                <a:effectLst>
                  <a:outerShdw blurRad="38100" dist="38100" dir="2700000">
                    <a:srgbClr val="C0C0C0"/>
                  </a:outerShdw>
                </a:effectLst>
                <a:latin typeface="Times New Roman" panose="02020603050405020304" pitchFamily="18" charset="0"/>
              </a:rPr>
              <a:t>多台电动机合用的总熔体</a:t>
            </a:r>
            <a:endParaRPr lang="zh-CN" altLang="en-US" sz="2800" b="1">
              <a:solidFill>
                <a:srgbClr val="FF33CC"/>
              </a:solidFill>
              <a:effectLst>
                <a:outerShdw blurRad="38100" dist="38100" dir="2700000">
                  <a:srgbClr val="C0C0C0"/>
                </a:outerShdw>
              </a:effectLst>
              <a:latin typeface="Times New Roman" panose="02020603050405020304" pitchFamily="18" charset="0"/>
            </a:endParaRPr>
          </a:p>
        </p:txBody>
      </p:sp>
      <p:sp>
        <p:nvSpPr>
          <p:cNvPr id="308239" name="文本框 308238"/>
          <p:cNvSpPr txBox="1"/>
          <p:nvPr/>
        </p:nvSpPr>
        <p:spPr>
          <a:xfrm>
            <a:off x="1349375" y="5013325"/>
            <a:ext cx="6554788" cy="946150"/>
          </a:xfrm>
          <a:prstGeom prst="rect">
            <a:avLst/>
          </a:prstGeom>
          <a:noFill/>
          <a:ln w="25400">
            <a:noFill/>
          </a:ln>
        </p:spPr>
        <p:txBody>
          <a:bodyPr wrap="none" anchor="ctr" anchorCtr="0">
            <a:spAutoFit/>
          </a:bodyPr>
          <a:lstStyle/>
          <a:p>
            <a:r>
              <a:rPr lang="zh-CN" altLang="en-US" sz="2800" b="1" dirty="0">
                <a:solidFill>
                  <a:schemeClr val="accent2"/>
                </a:solidFill>
                <a:latin typeface="Times New Roman" panose="02020603050405020304" pitchFamily="18" charset="0"/>
              </a:rPr>
              <a:t>熔丝额定电流 </a:t>
            </a:r>
          </a:p>
          <a:p>
            <a:r>
              <a:rPr lang="en-US" altLang="zh-CN" sz="2800" b="1">
                <a:solidFill>
                  <a:schemeClr val="accent2"/>
                </a:solidFill>
                <a:latin typeface="Times New Roman" panose="02020603050405020304" pitchFamily="18" charset="0"/>
                <a:sym typeface="Symbol" panose="05050102010706020507" pitchFamily="18" charset="2"/>
              </a:rPr>
              <a:t>= (</a:t>
            </a:r>
            <a:r>
              <a:rPr lang="en-US" altLang="zh-CN" sz="2800" b="1">
                <a:solidFill>
                  <a:schemeClr val="accent2"/>
                </a:solidFill>
                <a:latin typeface="Times New Roman" panose="02020603050405020304" pitchFamily="18" charset="0"/>
              </a:rPr>
              <a:t>1.5 ~  2.5)</a:t>
            </a:r>
            <a:r>
              <a:rPr lang="en-US" altLang="zh-CN" sz="2800" b="1">
                <a:solidFill>
                  <a:schemeClr val="accent2"/>
                </a:solidFill>
                <a:latin typeface="Times New Roman" panose="02020603050405020304" pitchFamily="18" charset="0"/>
                <a:sym typeface="Symbol" panose="05050102010706020507" pitchFamily="18" charset="2"/>
              </a:rPr>
              <a:t></a:t>
            </a:r>
            <a:r>
              <a:rPr lang="zh-CN" altLang="en-US" sz="2800" b="1" dirty="0">
                <a:solidFill>
                  <a:schemeClr val="accent2"/>
                </a:solidFill>
                <a:latin typeface="Times New Roman" panose="02020603050405020304" pitchFamily="18" charset="0"/>
                <a:sym typeface="Symbol" panose="05050102010706020507" pitchFamily="18" charset="2"/>
              </a:rPr>
              <a:t>容量最大的</a:t>
            </a:r>
            <a:r>
              <a:rPr lang="zh-CN" altLang="en-US" sz="2800" b="1" dirty="0">
                <a:solidFill>
                  <a:schemeClr val="accent2"/>
                </a:solidFill>
                <a:latin typeface="Times New Roman" panose="02020603050405020304" pitchFamily="18" charset="0"/>
              </a:rPr>
              <a:t>电动机额定电流</a:t>
            </a:r>
          </a:p>
        </p:txBody>
      </p:sp>
      <p:sp>
        <p:nvSpPr>
          <p:cNvPr id="308240" name="文本框 308239"/>
          <p:cNvSpPr txBox="1"/>
          <p:nvPr/>
        </p:nvSpPr>
        <p:spPr>
          <a:xfrm>
            <a:off x="1625600" y="5970588"/>
            <a:ext cx="4333875" cy="519112"/>
          </a:xfrm>
          <a:prstGeom prst="rect">
            <a:avLst/>
          </a:prstGeom>
          <a:noFill/>
          <a:ln w="25400">
            <a:noFill/>
          </a:ln>
        </p:spPr>
        <p:txBody>
          <a:bodyPr wrap="none" anchor="ctr" anchorCtr="0">
            <a:spAutoFit/>
          </a:bodyPr>
          <a:lstStyle/>
          <a:p>
            <a:pPr algn="ctr"/>
            <a:r>
              <a:rPr lang="en-US" altLang="zh-CN" sz="2800" b="1">
                <a:solidFill>
                  <a:schemeClr val="accent2"/>
                </a:solidFill>
                <a:latin typeface="Times New Roman" panose="02020603050405020304" pitchFamily="18" charset="0"/>
              </a:rPr>
              <a:t>+</a:t>
            </a:r>
            <a:r>
              <a:rPr lang="zh-CN" altLang="en-US" sz="2800" b="1" dirty="0">
                <a:solidFill>
                  <a:schemeClr val="accent2"/>
                </a:solidFill>
                <a:latin typeface="Times New Roman" panose="02020603050405020304" pitchFamily="18" charset="0"/>
              </a:rPr>
              <a:t>其余电动机额定电流之和</a:t>
            </a:r>
            <a:endParaRPr lang="zh-CN" altLang="en-US" sz="2800" b="1">
              <a:solidFill>
                <a:schemeClr val="accent2"/>
              </a:solidFill>
              <a:latin typeface="Times New Roman" panose="02020603050405020304" pitchFamily="18" charset="0"/>
            </a:endParaRPr>
          </a:p>
        </p:txBody>
      </p:sp>
      <p:sp>
        <p:nvSpPr>
          <p:cNvPr id="1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680581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8226">
                                            <p:txEl>
                                              <p:pRg st="0" end="0"/>
                                            </p:txEl>
                                          </p:spTgt>
                                        </p:tgtEl>
                                        <p:attrNameLst>
                                          <p:attrName>style.visibility</p:attrName>
                                        </p:attrNameLst>
                                      </p:cBhvr>
                                      <p:to>
                                        <p:strVal val="visible"/>
                                      </p:to>
                                    </p:set>
                                    <p:animEffect transition="in" filter="wipe(left)">
                                      <p:cBhvr>
                                        <p:cTn id="7" dur="500"/>
                                        <p:tgtEl>
                                          <p:spTgt spid="3082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8226">
                                            <p:txEl>
                                              <p:pRg st="1" end="1"/>
                                            </p:txEl>
                                          </p:spTgt>
                                        </p:tgtEl>
                                        <p:attrNameLst>
                                          <p:attrName>style.visibility</p:attrName>
                                        </p:attrNameLst>
                                      </p:cBhvr>
                                      <p:to>
                                        <p:strVal val="visible"/>
                                      </p:to>
                                    </p:set>
                                    <p:animEffect transition="in" filter="wipe(left)">
                                      <p:cBhvr>
                                        <p:cTn id="12" dur="500"/>
                                        <p:tgtEl>
                                          <p:spTgt spid="3082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8227"/>
                                        </p:tgtEl>
                                        <p:attrNameLst>
                                          <p:attrName>style.visibility</p:attrName>
                                        </p:attrNameLst>
                                      </p:cBhvr>
                                      <p:to>
                                        <p:strVal val="visible"/>
                                      </p:to>
                                    </p:set>
                                    <p:animEffect transition="in" filter="wipe(left)">
                                      <p:cBhvr>
                                        <p:cTn id="17" dur="500"/>
                                        <p:tgtEl>
                                          <p:spTgt spid="3082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8228">
                                            <p:txEl>
                                              <p:pRg st="0" end="0"/>
                                            </p:txEl>
                                          </p:spTgt>
                                        </p:tgtEl>
                                        <p:attrNameLst>
                                          <p:attrName>style.visibility</p:attrName>
                                        </p:attrNameLst>
                                      </p:cBhvr>
                                      <p:to>
                                        <p:strVal val="visible"/>
                                      </p:to>
                                    </p:set>
                                    <p:animEffect transition="in" filter="wipe(left)">
                                      <p:cBhvr>
                                        <p:cTn id="22" dur="500"/>
                                        <p:tgtEl>
                                          <p:spTgt spid="30822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8229"/>
                                        </p:tgtEl>
                                        <p:attrNameLst>
                                          <p:attrName>style.visibility</p:attrName>
                                        </p:attrNameLst>
                                      </p:cBhvr>
                                      <p:to>
                                        <p:strVal val="visible"/>
                                      </p:to>
                                    </p:set>
                                    <p:animEffect transition="in" filter="wipe(left)">
                                      <p:cBhvr>
                                        <p:cTn id="27" dur="500"/>
                                        <p:tgtEl>
                                          <p:spTgt spid="308229"/>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308230">
                                            <p:txEl>
                                              <p:pRg st="0" end="0"/>
                                            </p:txEl>
                                          </p:spTgt>
                                        </p:tgtEl>
                                        <p:attrNameLst>
                                          <p:attrName>style.visibility</p:attrName>
                                        </p:attrNameLst>
                                      </p:cBhvr>
                                      <p:to>
                                        <p:strVal val="visible"/>
                                      </p:to>
                                    </p:set>
                                    <p:animEffect transition="in" filter="wipe(left)">
                                      <p:cBhvr>
                                        <p:cTn id="31" dur="500"/>
                                        <p:tgtEl>
                                          <p:spTgt spid="308230">
                                            <p:txEl>
                                              <p:pRg st="0" end="0"/>
                                            </p:txEl>
                                          </p:spTgt>
                                        </p:tgtEl>
                                      </p:cBhvr>
                                    </p:animEffect>
                                  </p:childTnLst>
                                </p:cTn>
                              </p:par>
                            </p:childTnLst>
                          </p:cTn>
                        </p:par>
                        <p:par>
                          <p:cTn id="32" fill="hold">
                            <p:stCondLst>
                              <p:cond delay="1000"/>
                            </p:stCondLst>
                            <p:childTnLst>
                              <p:par>
                                <p:cTn id="33" presetID="22" presetClass="entr" presetSubtype="8" fill="hold" nodeType="afterEffect">
                                  <p:stCondLst>
                                    <p:cond delay="0"/>
                                  </p:stCondLst>
                                  <p:childTnLst>
                                    <p:set>
                                      <p:cBhvr>
                                        <p:cTn id="34" dur="1" fill="hold">
                                          <p:stCondLst>
                                            <p:cond delay="0"/>
                                          </p:stCondLst>
                                        </p:cTn>
                                        <p:tgtEl>
                                          <p:spTgt spid="308231"/>
                                        </p:tgtEl>
                                        <p:attrNameLst>
                                          <p:attrName>style.visibility</p:attrName>
                                        </p:attrNameLst>
                                      </p:cBhvr>
                                      <p:to>
                                        <p:strVal val="visible"/>
                                      </p:to>
                                    </p:set>
                                    <p:animEffect transition="in" filter="wipe(left)">
                                      <p:cBhvr>
                                        <p:cTn id="35" dur="500"/>
                                        <p:tgtEl>
                                          <p:spTgt spid="308231"/>
                                        </p:tgtEl>
                                      </p:cBhvr>
                                    </p:animEffect>
                                  </p:childTnLst>
                                </p:cTn>
                              </p:par>
                            </p:childTnLst>
                          </p:cTn>
                        </p:par>
                        <p:par>
                          <p:cTn id="36" fill="hold">
                            <p:stCondLst>
                              <p:cond delay="1500"/>
                            </p:stCondLst>
                            <p:childTnLst>
                              <p:par>
                                <p:cTn id="37" presetID="23" presetClass="entr" presetSubtype="16" fill="hold" grpId="0" nodeType="afterEffect">
                                  <p:stCondLst>
                                    <p:cond delay="0"/>
                                  </p:stCondLst>
                                  <p:childTnLst>
                                    <p:set>
                                      <p:cBhvr>
                                        <p:cTn id="38" dur="1" fill="hold">
                                          <p:stCondLst>
                                            <p:cond delay="0"/>
                                          </p:stCondLst>
                                        </p:cTn>
                                        <p:tgtEl>
                                          <p:spTgt spid="308232"/>
                                        </p:tgtEl>
                                        <p:attrNameLst>
                                          <p:attrName>style.visibility</p:attrName>
                                        </p:attrNameLst>
                                      </p:cBhvr>
                                      <p:to>
                                        <p:strVal val="visible"/>
                                      </p:to>
                                    </p:set>
                                    <p:anim calcmode="lin" valueType="num">
                                      <p:cBhvr>
                                        <p:cTn id="39" dur="500" fill="hold"/>
                                        <p:tgtEl>
                                          <p:spTgt spid="308232"/>
                                        </p:tgtEl>
                                        <p:attrNameLst>
                                          <p:attrName>ppt_w</p:attrName>
                                        </p:attrNameLst>
                                      </p:cBhvr>
                                      <p:tavLst>
                                        <p:tav tm="0">
                                          <p:val>
                                            <p:fltVal val="0"/>
                                          </p:val>
                                        </p:tav>
                                        <p:tav tm="100000">
                                          <p:val>
                                            <p:strVal val="#ppt_w"/>
                                          </p:val>
                                        </p:tav>
                                      </p:tavLst>
                                    </p:anim>
                                    <p:anim calcmode="lin" valueType="num">
                                      <p:cBhvr>
                                        <p:cTn id="40" dur="500" fill="hold"/>
                                        <p:tgtEl>
                                          <p:spTgt spid="308232"/>
                                        </p:tgtEl>
                                        <p:attrNameLst>
                                          <p:attrName>ppt_h</p:attrName>
                                        </p:attrNameLst>
                                      </p:cBhvr>
                                      <p:tavLst>
                                        <p:tav tm="0">
                                          <p:val>
                                            <p:fltVal val="0"/>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4" presetClass="entr" presetSubtype="32" fill="hold" grpId="0" nodeType="clickEffect">
                                  <p:stCondLst>
                                    <p:cond delay="0"/>
                                  </p:stCondLst>
                                  <p:childTnLst>
                                    <p:set>
                                      <p:cBhvr>
                                        <p:cTn id="44" dur="1" fill="hold">
                                          <p:stCondLst>
                                            <p:cond delay="0"/>
                                          </p:stCondLst>
                                        </p:cTn>
                                        <p:tgtEl>
                                          <p:spTgt spid="308237"/>
                                        </p:tgtEl>
                                        <p:attrNameLst>
                                          <p:attrName>style.visibility</p:attrName>
                                        </p:attrNameLst>
                                      </p:cBhvr>
                                      <p:to>
                                        <p:strVal val="visible"/>
                                      </p:to>
                                    </p:set>
                                    <p:animEffect transition="in" filter="box(out)">
                                      <p:cBhvr>
                                        <p:cTn id="45" dur="500"/>
                                        <p:tgtEl>
                                          <p:spTgt spid="30823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308233"/>
                                        </p:tgtEl>
                                        <p:attrNameLst>
                                          <p:attrName>style.visibility</p:attrName>
                                        </p:attrNameLst>
                                      </p:cBhvr>
                                      <p:to>
                                        <p:strVal val="visible"/>
                                      </p:to>
                                    </p:set>
                                    <p:animEffect transition="in" filter="wipe(left)">
                                      <p:cBhvr>
                                        <p:cTn id="50" dur="500"/>
                                        <p:tgtEl>
                                          <p:spTgt spid="308233"/>
                                        </p:tgtEl>
                                      </p:cBhvr>
                                    </p:animEffect>
                                  </p:childTnLst>
                                </p:cTn>
                              </p:par>
                            </p:childTnLst>
                          </p:cTn>
                        </p:par>
                        <p:par>
                          <p:cTn id="51" fill="hold">
                            <p:stCondLst>
                              <p:cond delay="500"/>
                            </p:stCondLst>
                            <p:childTnLst>
                              <p:par>
                                <p:cTn id="52" presetID="22" presetClass="entr" presetSubtype="8" fill="hold" grpId="0" nodeType="afterEffect">
                                  <p:stCondLst>
                                    <p:cond delay="0"/>
                                  </p:stCondLst>
                                  <p:childTnLst>
                                    <p:set>
                                      <p:cBhvr>
                                        <p:cTn id="53" dur="1" fill="hold">
                                          <p:stCondLst>
                                            <p:cond delay="0"/>
                                          </p:stCondLst>
                                        </p:cTn>
                                        <p:tgtEl>
                                          <p:spTgt spid="308234">
                                            <p:txEl>
                                              <p:pRg st="0" end="0"/>
                                            </p:txEl>
                                          </p:spTgt>
                                        </p:tgtEl>
                                        <p:attrNameLst>
                                          <p:attrName>style.visibility</p:attrName>
                                        </p:attrNameLst>
                                      </p:cBhvr>
                                      <p:to>
                                        <p:strVal val="visible"/>
                                      </p:to>
                                    </p:set>
                                    <p:animEffect transition="in" filter="wipe(left)">
                                      <p:cBhvr>
                                        <p:cTn id="54" dur="500"/>
                                        <p:tgtEl>
                                          <p:spTgt spid="308234">
                                            <p:txEl>
                                              <p:pRg st="0" end="0"/>
                                            </p:txEl>
                                          </p:spTgt>
                                        </p:tgtEl>
                                      </p:cBhvr>
                                    </p:animEffect>
                                  </p:childTnLst>
                                </p:cTn>
                              </p:par>
                            </p:childTnLst>
                          </p:cTn>
                        </p:par>
                        <p:par>
                          <p:cTn id="55" fill="hold">
                            <p:stCondLst>
                              <p:cond delay="1000"/>
                            </p:stCondLst>
                            <p:childTnLst>
                              <p:par>
                                <p:cTn id="56" presetID="22" presetClass="entr" presetSubtype="8" fill="hold" nodeType="afterEffect">
                                  <p:stCondLst>
                                    <p:cond delay="0"/>
                                  </p:stCondLst>
                                  <p:childTnLst>
                                    <p:set>
                                      <p:cBhvr>
                                        <p:cTn id="57" dur="1" fill="hold">
                                          <p:stCondLst>
                                            <p:cond delay="0"/>
                                          </p:stCondLst>
                                        </p:cTn>
                                        <p:tgtEl>
                                          <p:spTgt spid="308235"/>
                                        </p:tgtEl>
                                        <p:attrNameLst>
                                          <p:attrName>style.visibility</p:attrName>
                                        </p:attrNameLst>
                                      </p:cBhvr>
                                      <p:to>
                                        <p:strVal val="visible"/>
                                      </p:to>
                                    </p:set>
                                    <p:animEffect transition="in" filter="wipe(left)">
                                      <p:cBhvr>
                                        <p:cTn id="58" dur="500"/>
                                        <p:tgtEl>
                                          <p:spTgt spid="308235"/>
                                        </p:tgtEl>
                                      </p:cBhvr>
                                    </p:animEffect>
                                  </p:childTnLst>
                                </p:cTn>
                              </p:par>
                            </p:childTnLst>
                          </p:cTn>
                        </p:par>
                        <p:par>
                          <p:cTn id="59" fill="hold">
                            <p:stCondLst>
                              <p:cond delay="1500"/>
                            </p:stCondLst>
                            <p:childTnLst>
                              <p:par>
                                <p:cTn id="60" presetID="23" presetClass="entr" presetSubtype="16" fill="hold" grpId="0" nodeType="afterEffect">
                                  <p:stCondLst>
                                    <p:cond delay="0"/>
                                  </p:stCondLst>
                                  <p:childTnLst>
                                    <p:set>
                                      <p:cBhvr>
                                        <p:cTn id="61" dur="1" fill="hold">
                                          <p:stCondLst>
                                            <p:cond delay="0"/>
                                          </p:stCondLst>
                                        </p:cTn>
                                        <p:tgtEl>
                                          <p:spTgt spid="308236"/>
                                        </p:tgtEl>
                                        <p:attrNameLst>
                                          <p:attrName>style.visibility</p:attrName>
                                        </p:attrNameLst>
                                      </p:cBhvr>
                                      <p:to>
                                        <p:strVal val="visible"/>
                                      </p:to>
                                    </p:set>
                                    <p:anim calcmode="lin" valueType="num">
                                      <p:cBhvr>
                                        <p:cTn id="62" dur="500" fill="hold"/>
                                        <p:tgtEl>
                                          <p:spTgt spid="308236"/>
                                        </p:tgtEl>
                                        <p:attrNameLst>
                                          <p:attrName>ppt_w</p:attrName>
                                        </p:attrNameLst>
                                      </p:cBhvr>
                                      <p:tavLst>
                                        <p:tav tm="0">
                                          <p:val>
                                            <p:fltVal val="0"/>
                                          </p:val>
                                        </p:tav>
                                        <p:tav tm="100000">
                                          <p:val>
                                            <p:strVal val="#ppt_w"/>
                                          </p:val>
                                        </p:tav>
                                      </p:tavLst>
                                    </p:anim>
                                    <p:anim calcmode="lin" valueType="num">
                                      <p:cBhvr>
                                        <p:cTn id="63" dur="500" fill="hold"/>
                                        <p:tgtEl>
                                          <p:spTgt spid="308236"/>
                                        </p:tgtEl>
                                        <p:attrNameLst>
                                          <p:attrName>ppt_h</p:attrName>
                                        </p:attrNameLst>
                                      </p:cBhvr>
                                      <p:tavLst>
                                        <p:tav tm="0">
                                          <p:val>
                                            <p:fltVal val="0"/>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308238"/>
                                        </p:tgtEl>
                                        <p:attrNameLst>
                                          <p:attrName>style.visibility</p:attrName>
                                        </p:attrNameLst>
                                      </p:cBhvr>
                                      <p:to>
                                        <p:strVal val="visible"/>
                                      </p:to>
                                    </p:set>
                                    <p:animEffect transition="in" filter="wipe(left)">
                                      <p:cBhvr>
                                        <p:cTn id="68" dur="500"/>
                                        <p:tgtEl>
                                          <p:spTgt spid="308238"/>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308239"/>
                                        </p:tgtEl>
                                        <p:attrNameLst>
                                          <p:attrName>style.visibility</p:attrName>
                                        </p:attrNameLst>
                                      </p:cBhvr>
                                      <p:to>
                                        <p:strVal val="visible"/>
                                      </p:to>
                                    </p:set>
                                    <p:animEffect transition="in" filter="wipe(left)">
                                      <p:cBhvr>
                                        <p:cTn id="73" dur="500"/>
                                        <p:tgtEl>
                                          <p:spTgt spid="308239"/>
                                        </p:tgtEl>
                                      </p:cBhvr>
                                    </p:animEffect>
                                  </p:childTnLst>
                                </p:cTn>
                              </p:par>
                            </p:childTnLst>
                          </p:cTn>
                        </p:par>
                      </p:childTnLst>
                    </p:cTn>
                  </p:par>
                  <p:par>
                    <p:cTn id="74" fill="hold">
                      <p:stCondLst>
                        <p:cond delay="indefinite"/>
                      </p:stCondLst>
                      <p:childTnLst>
                        <p:par>
                          <p:cTn id="75" fill="hold">
                            <p:stCondLst>
                              <p:cond delay="0"/>
                            </p:stCondLst>
                            <p:childTnLst>
                              <p:par>
                                <p:cTn id="76" presetID="18" presetClass="entr" presetSubtype="6" fill="hold" grpId="0" nodeType="clickEffect">
                                  <p:stCondLst>
                                    <p:cond delay="0"/>
                                  </p:stCondLst>
                                  <p:childTnLst>
                                    <p:set>
                                      <p:cBhvr>
                                        <p:cTn id="77" dur="1" fill="hold">
                                          <p:stCondLst>
                                            <p:cond delay="0"/>
                                          </p:stCondLst>
                                        </p:cTn>
                                        <p:tgtEl>
                                          <p:spTgt spid="308240"/>
                                        </p:tgtEl>
                                        <p:attrNameLst>
                                          <p:attrName>style.visibility</p:attrName>
                                        </p:attrNameLst>
                                      </p:cBhvr>
                                      <p:to>
                                        <p:strVal val="visible"/>
                                      </p:to>
                                    </p:set>
                                    <p:animEffect transition="in" filter="strips(downRight)">
                                      <p:cBhvr>
                                        <p:cTn id="78" dur="500"/>
                                        <p:tgtEl>
                                          <p:spTgt spid="308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6" grpId="0" build="p"/>
      <p:bldP spid="308227" grpId="0"/>
      <p:bldP spid="308228" grpId="0" build="p"/>
      <p:bldP spid="308229" grpId="0"/>
      <p:bldP spid="308230" grpId="0" build="p" advAuto="1000"/>
      <p:bldP spid="308232" grpId="0"/>
      <p:bldP spid="308233" grpId="0"/>
      <p:bldP spid="308234" grpId="0" build="p" advAuto="1000"/>
      <p:bldP spid="308236" grpId="0"/>
      <p:bldP spid="308237" grpId="0"/>
      <p:bldP spid="308238" grpId="0"/>
      <p:bldP spid="308239" grpId="0"/>
      <p:bldP spid="30824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矩形 309249"/>
          <p:cNvSpPr/>
          <p:nvPr/>
        </p:nvSpPr>
        <p:spPr>
          <a:xfrm>
            <a:off x="0" y="517525"/>
            <a:ext cx="5251450" cy="641350"/>
          </a:xfrm>
          <a:prstGeom prst="rect">
            <a:avLst/>
          </a:prstGeom>
          <a:noFill/>
          <a:ln w="9525">
            <a:noFill/>
          </a:ln>
        </p:spPr>
        <p:txBody>
          <a:bodyPr>
            <a:spAutoFit/>
          </a:bodyPr>
          <a:lstStyle/>
          <a:p>
            <a:pPr algn="ctr"/>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5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自动空气开关</a:t>
            </a:r>
          </a:p>
        </p:txBody>
      </p:sp>
      <p:sp>
        <p:nvSpPr>
          <p:cNvPr id="309251" name="矩形 309250"/>
          <p:cNvSpPr/>
          <p:nvPr/>
        </p:nvSpPr>
        <p:spPr>
          <a:xfrm>
            <a:off x="3748088" y="5627688"/>
            <a:ext cx="2955925" cy="457200"/>
          </a:xfrm>
          <a:prstGeom prst="rect">
            <a:avLst/>
          </a:prstGeom>
          <a:noFill/>
          <a:ln w="9525">
            <a:noFill/>
          </a:ln>
        </p:spPr>
        <p:txBody>
          <a:bodyPr wrap="none" anchor="t" anchorCtr="0">
            <a:spAutoFit/>
          </a:bodyPr>
          <a:lstStyle/>
          <a:p>
            <a:pPr algn="ctr"/>
            <a:r>
              <a:rPr lang="zh-CN" altLang="en-US" b="1" dirty="0">
                <a:solidFill>
                  <a:srgbClr val="663300"/>
                </a:solidFill>
                <a:latin typeface="Times New Roman" panose="02020603050405020304" pitchFamily="18" charset="0"/>
              </a:rPr>
              <a:t>自动空气开关示意图</a:t>
            </a:r>
          </a:p>
        </p:txBody>
      </p:sp>
      <p:grpSp>
        <p:nvGrpSpPr>
          <p:cNvPr id="309252" name="组合 309251"/>
          <p:cNvGrpSpPr/>
          <p:nvPr/>
        </p:nvGrpSpPr>
        <p:grpSpPr>
          <a:xfrm>
            <a:off x="1749425" y="1612900"/>
            <a:ext cx="6715125" cy="3727450"/>
            <a:chOff x="1102" y="1016"/>
            <a:chExt cx="4230" cy="2348"/>
          </a:xfrm>
        </p:grpSpPr>
        <p:grpSp>
          <p:nvGrpSpPr>
            <p:cNvPr id="309253" name="组合 309252"/>
            <p:cNvGrpSpPr/>
            <p:nvPr/>
          </p:nvGrpSpPr>
          <p:grpSpPr>
            <a:xfrm>
              <a:off x="1964" y="1892"/>
              <a:ext cx="1912" cy="208"/>
              <a:chOff x="1848" y="3144"/>
              <a:chExt cx="2152" cy="208"/>
            </a:xfrm>
          </p:grpSpPr>
          <p:sp>
            <p:nvSpPr>
              <p:cNvPr id="309254" name="直接连接符 309253"/>
              <p:cNvSpPr/>
              <p:nvPr/>
            </p:nvSpPr>
            <p:spPr>
              <a:xfrm>
                <a:off x="1864" y="3264"/>
                <a:ext cx="2008" cy="0"/>
              </a:xfrm>
              <a:prstGeom prst="line">
                <a:avLst/>
              </a:prstGeom>
              <a:ln w="38100" cap="flat" cmpd="sng">
                <a:solidFill>
                  <a:srgbClr val="006600"/>
                </a:solidFill>
                <a:prstDash val="solid"/>
                <a:headEnd type="none" w="med" len="med"/>
                <a:tailEnd type="none" w="med" len="med"/>
              </a:ln>
            </p:spPr>
          </p:sp>
          <p:sp>
            <p:nvSpPr>
              <p:cNvPr id="309255" name="直接连接符 309254"/>
              <p:cNvSpPr/>
              <p:nvPr/>
            </p:nvSpPr>
            <p:spPr>
              <a:xfrm>
                <a:off x="1864" y="3336"/>
                <a:ext cx="2128" cy="0"/>
              </a:xfrm>
              <a:prstGeom prst="line">
                <a:avLst/>
              </a:prstGeom>
              <a:ln w="38100" cap="flat" cmpd="sng">
                <a:solidFill>
                  <a:srgbClr val="006600"/>
                </a:solidFill>
                <a:prstDash val="solid"/>
                <a:headEnd type="none" w="med" len="med"/>
                <a:tailEnd type="none" w="med" len="med"/>
              </a:ln>
            </p:spPr>
          </p:sp>
          <p:sp>
            <p:nvSpPr>
              <p:cNvPr id="309256" name="直接连接符 309255"/>
              <p:cNvSpPr/>
              <p:nvPr/>
            </p:nvSpPr>
            <p:spPr>
              <a:xfrm>
                <a:off x="4000" y="3144"/>
                <a:ext cx="0" cy="208"/>
              </a:xfrm>
              <a:prstGeom prst="line">
                <a:avLst/>
              </a:prstGeom>
              <a:ln w="38100" cap="flat" cmpd="sng">
                <a:solidFill>
                  <a:srgbClr val="006600"/>
                </a:solidFill>
                <a:prstDash val="solid"/>
                <a:headEnd type="none" w="med" len="med"/>
                <a:tailEnd type="none" w="med" len="med"/>
              </a:ln>
            </p:spPr>
          </p:sp>
          <p:sp>
            <p:nvSpPr>
              <p:cNvPr id="309257" name="直接连接符 309256"/>
              <p:cNvSpPr/>
              <p:nvPr/>
            </p:nvSpPr>
            <p:spPr>
              <a:xfrm flipH="1">
                <a:off x="3872" y="3144"/>
                <a:ext cx="128" cy="128"/>
              </a:xfrm>
              <a:prstGeom prst="line">
                <a:avLst/>
              </a:prstGeom>
              <a:ln w="38100" cap="flat" cmpd="sng">
                <a:solidFill>
                  <a:srgbClr val="006600"/>
                </a:solidFill>
                <a:prstDash val="solid"/>
                <a:headEnd type="none" w="med" len="med"/>
                <a:tailEnd type="none" w="med" len="med"/>
              </a:ln>
            </p:spPr>
          </p:sp>
          <p:sp>
            <p:nvSpPr>
              <p:cNvPr id="309258" name="直接连接符 309257"/>
              <p:cNvSpPr/>
              <p:nvPr/>
            </p:nvSpPr>
            <p:spPr>
              <a:xfrm>
                <a:off x="1848" y="3256"/>
                <a:ext cx="0" cy="96"/>
              </a:xfrm>
              <a:prstGeom prst="line">
                <a:avLst/>
              </a:prstGeom>
              <a:ln w="38100" cap="flat" cmpd="sng">
                <a:solidFill>
                  <a:srgbClr val="006600"/>
                </a:solidFill>
                <a:prstDash val="solid"/>
                <a:headEnd type="none" w="med" len="med"/>
                <a:tailEnd type="none" w="med" len="med"/>
              </a:ln>
            </p:spPr>
          </p:sp>
        </p:grpSp>
        <p:grpSp>
          <p:nvGrpSpPr>
            <p:cNvPr id="309259" name="组合 309258"/>
            <p:cNvGrpSpPr/>
            <p:nvPr/>
          </p:nvGrpSpPr>
          <p:grpSpPr>
            <a:xfrm>
              <a:off x="2736" y="1224"/>
              <a:ext cx="48" cy="624"/>
              <a:chOff x="624" y="816"/>
              <a:chExt cx="48" cy="624"/>
            </a:xfrm>
          </p:grpSpPr>
          <p:sp>
            <p:nvSpPr>
              <p:cNvPr id="309260" name="直接连接符 309259"/>
              <p:cNvSpPr/>
              <p:nvPr/>
            </p:nvSpPr>
            <p:spPr>
              <a:xfrm>
                <a:off x="672" y="816"/>
                <a:ext cx="0" cy="624"/>
              </a:xfrm>
              <a:prstGeom prst="line">
                <a:avLst/>
              </a:prstGeom>
              <a:ln w="38100" cap="flat" cmpd="sng">
                <a:solidFill>
                  <a:schemeClr val="tx1"/>
                </a:solidFill>
                <a:prstDash val="solid"/>
                <a:headEnd type="none" w="med" len="med"/>
                <a:tailEnd type="none" w="med" len="med"/>
              </a:ln>
            </p:spPr>
          </p:sp>
          <p:sp>
            <p:nvSpPr>
              <p:cNvPr id="309261" name="椭圆 309260"/>
              <p:cNvSpPr/>
              <p:nvPr/>
            </p:nvSpPr>
            <p:spPr>
              <a:xfrm>
                <a:off x="624" y="1344"/>
                <a:ext cx="48" cy="96"/>
              </a:xfrm>
              <a:prstGeom prst="ellipse">
                <a:avLst/>
              </a:pr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grpSp>
        <p:grpSp>
          <p:nvGrpSpPr>
            <p:cNvPr id="309262" name="组合 309261"/>
            <p:cNvGrpSpPr/>
            <p:nvPr/>
          </p:nvGrpSpPr>
          <p:grpSpPr>
            <a:xfrm>
              <a:off x="2436" y="1224"/>
              <a:ext cx="48" cy="624"/>
              <a:chOff x="864" y="816"/>
              <a:chExt cx="48" cy="624"/>
            </a:xfrm>
          </p:grpSpPr>
          <p:sp>
            <p:nvSpPr>
              <p:cNvPr id="309263" name="直接连接符 309262"/>
              <p:cNvSpPr/>
              <p:nvPr/>
            </p:nvSpPr>
            <p:spPr>
              <a:xfrm>
                <a:off x="912" y="816"/>
                <a:ext cx="0" cy="624"/>
              </a:xfrm>
              <a:prstGeom prst="line">
                <a:avLst/>
              </a:prstGeom>
              <a:ln w="38100" cap="flat" cmpd="sng">
                <a:solidFill>
                  <a:schemeClr val="tx1"/>
                </a:solidFill>
                <a:prstDash val="solid"/>
                <a:headEnd type="none" w="med" len="med"/>
                <a:tailEnd type="none" w="med" len="med"/>
              </a:ln>
            </p:spPr>
          </p:sp>
          <p:sp>
            <p:nvSpPr>
              <p:cNvPr id="309264" name="椭圆 309263"/>
              <p:cNvSpPr/>
              <p:nvPr/>
            </p:nvSpPr>
            <p:spPr>
              <a:xfrm>
                <a:off x="864" y="1344"/>
                <a:ext cx="48" cy="96"/>
              </a:xfrm>
              <a:prstGeom prst="ellipse">
                <a:avLst/>
              </a:pr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grpSp>
        <p:grpSp>
          <p:nvGrpSpPr>
            <p:cNvPr id="309265" name="组合 309264"/>
            <p:cNvGrpSpPr/>
            <p:nvPr/>
          </p:nvGrpSpPr>
          <p:grpSpPr>
            <a:xfrm>
              <a:off x="2124" y="1224"/>
              <a:ext cx="48" cy="624"/>
              <a:chOff x="1104" y="816"/>
              <a:chExt cx="48" cy="624"/>
            </a:xfrm>
          </p:grpSpPr>
          <p:sp>
            <p:nvSpPr>
              <p:cNvPr id="309266" name="直接连接符 309265"/>
              <p:cNvSpPr/>
              <p:nvPr/>
            </p:nvSpPr>
            <p:spPr>
              <a:xfrm>
                <a:off x="1152" y="816"/>
                <a:ext cx="0" cy="624"/>
              </a:xfrm>
              <a:prstGeom prst="line">
                <a:avLst/>
              </a:prstGeom>
              <a:ln w="38100" cap="flat" cmpd="sng">
                <a:solidFill>
                  <a:schemeClr val="tx1"/>
                </a:solidFill>
                <a:prstDash val="solid"/>
                <a:headEnd type="none" w="med" len="med"/>
                <a:tailEnd type="none" w="med" len="med"/>
              </a:ln>
            </p:spPr>
          </p:sp>
          <p:sp>
            <p:nvSpPr>
              <p:cNvPr id="309267" name="椭圆 309266"/>
              <p:cNvSpPr/>
              <p:nvPr/>
            </p:nvSpPr>
            <p:spPr>
              <a:xfrm>
                <a:off x="1104" y="1344"/>
                <a:ext cx="48" cy="96"/>
              </a:xfrm>
              <a:prstGeom prst="ellipse">
                <a:avLst/>
              </a:pr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grpSp>
        <p:grpSp>
          <p:nvGrpSpPr>
            <p:cNvPr id="309268" name="组合 309267"/>
            <p:cNvGrpSpPr/>
            <p:nvPr/>
          </p:nvGrpSpPr>
          <p:grpSpPr>
            <a:xfrm flipV="1">
              <a:off x="2736" y="2208"/>
              <a:ext cx="48" cy="624"/>
              <a:chOff x="624" y="816"/>
              <a:chExt cx="48" cy="624"/>
            </a:xfrm>
          </p:grpSpPr>
          <p:sp>
            <p:nvSpPr>
              <p:cNvPr id="309269" name="直接连接符 309268"/>
              <p:cNvSpPr/>
              <p:nvPr/>
            </p:nvSpPr>
            <p:spPr>
              <a:xfrm>
                <a:off x="672" y="816"/>
                <a:ext cx="0" cy="624"/>
              </a:xfrm>
              <a:prstGeom prst="line">
                <a:avLst/>
              </a:prstGeom>
              <a:ln w="38100" cap="flat" cmpd="sng">
                <a:solidFill>
                  <a:srgbClr val="CC6600"/>
                </a:solidFill>
                <a:prstDash val="solid"/>
                <a:headEnd type="none" w="med" len="med"/>
                <a:tailEnd type="none" w="med" len="med"/>
              </a:ln>
            </p:spPr>
          </p:sp>
          <p:sp>
            <p:nvSpPr>
              <p:cNvPr id="309270" name="椭圆 309269"/>
              <p:cNvSpPr/>
              <p:nvPr/>
            </p:nvSpPr>
            <p:spPr>
              <a:xfrm>
                <a:off x="624" y="1344"/>
                <a:ext cx="48" cy="96"/>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grpSp>
        <p:grpSp>
          <p:nvGrpSpPr>
            <p:cNvPr id="309271" name="组合 309270"/>
            <p:cNvGrpSpPr/>
            <p:nvPr/>
          </p:nvGrpSpPr>
          <p:grpSpPr>
            <a:xfrm flipV="1">
              <a:off x="2436" y="2208"/>
              <a:ext cx="48" cy="624"/>
              <a:chOff x="864" y="816"/>
              <a:chExt cx="48" cy="624"/>
            </a:xfrm>
          </p:grpSpPr>
          <p:sp>
            <p:nvSpPr>
              <p:cNvPr id="309272" name="直接连接符 309271"/>
              <p:cNvSpPr/>
              <p:nvPr/>
            </p:nvSpPr>
            <p:spPr>
              <a:xfrm>
                <a:off x="912" y="816"/>
                <a:ext cx="0" cy="624"/>
              </a:xfrm>
              <a:prstGeom prst="line">
                <a:avLst/>
              </a:prstGeom>
              <a:ln w="38100" cap="flat" cmpd="sng">
                <a:solidFill>
                  <a:srgbClr val="CC6600"/>
                </a:solidFill>
                <a:prstDash val="solid"/>
                <a:headEnd type="none" w="med" len="med"/>
                <a:tailEnd type="none" w="med" len="med"/>
              </a:ln>
            </p:spPr>
          </p:sp>
          <p:sp>
            <p:nvSpPr>
              <p:cNvPr id="309273" name="椭圆 309272"/>
              <p:cNvSpPr/>
              <p:nvPr/>
            </p:nvSpPr>
            <p:spPr>
              <a:xfrm>
                <a:off x="864" y="1344"/>
                <a:ext cx="48" cy="96"/>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grpSp>
        <p:grpSp>
          <p:nvGrpSpPr>
            <p:cNvPr id="309274" name="组合 309273"/>
            <p:cNvGrpSpPr/>
            <p:nvPr/>
          </p:nvGrpSpPr>
          <p:grpSpPr>
            <a:xfrm flipV="1">
              <a:off x="2124" y="2208"/>
              <a:ext cx="48" cy="624"/>
              <a:chOff x="1104" y="816"/>
              <a:chExt cx="48" cy="624"/>
            </a:xfrm>
          </p:grpSpPr>
          <p:sp>
            <p:nvSpPr>
              <p:cNvPr id="309275" name="直接连接符 309274"/>
              <p:cNvSpPr/>
              <p:nvPr/>
            </p:nvSpPr>
            <p:spPr>
              <a:xfrm>
                <a:off x="1152" y="816"/>
                <a:ext cx="0" cy="624"/>
              </a:xfrm>
              <a:prstGeom prst="line">
                <a:avLst/>
              </a:prstGeom>
              <a:ln w="38100" cap="flat" cmpd="sng">
                <a:solidFill>
                  <a:srgbClr val="CC6600"/>
                </a:solidFill>
                <a:prstDash val="solid"/>
                <a:headEnd type="none" w="med" len="med"/>
                <a:tailEnd type="none" w="med" len="med"/>
              </a:ln>
            </p:spPr>
          </p:sp>
          <p:sp>
            <p:nvSpPr>
              <p:cNvPr id="309276" name="椭圆 309275"/>
              <p:cNvSpPr/>
              <p:nvPr/>
            </p:nvSpPr>
            <p:spPr>
              <a:xfrm>
                <a:off x="1104" y="1344"/>
                <a:ext cx="48" cy="96"/>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grpSp>
        <p:grpSp>
          <p:nvGrpSpPr>
            <p:cNvPr id="309277" name="组合 309276"/>
            <p:cNvGrpSpPr/>
            <p:nvPr/>
          </p:nvGrpSpPr>
          <p:grpSpPr>
            <a:xfrm>
              <a:off x="1102" y="1248"/>
              <a:ext cx="956" cy="625"/>
              <a:chOff x="1102" y="1248"/>
              <a:chExt cx="956" cy="625"/>
            </a:xfrm>
          </p:grpSpPr>
          <p:sp>
            <p:nvSpPr>
              <p:cNvPr id="309278" name="文本框 309277"/>
              <p:cNvSpPr txBox="1"/>
              <p:nvPr/>
            </p:nvSpPr>
            <p:spPr>
              <a:xfrm>
                <a:off x="1102" y="1248"/>
                <a:ext cx="894" cy="242"/>
              </a:xfrm>
              <a:prstGeom prst="rect">
                <a:avLst/>
              </a:prstGeom>
              <a:noFill/>
              <a:ln w="9525">
                <a:noFill/>
              </a:ln>
            </p:spPr>
            <p:txBody>
              <a:bodyPr>
                <a:spAutoFit/>
              </a:bodyPr>
              <a:lstStyle/>
              <a:p>
                <a:pPr>
                  <a:lnSpc>
                    <a:spcPct val="80000"/>
                  </a:lnSpc>
                  <a:spcBef>
                    <a:spcPct val="50000"/>
                  </a:spcBef>
                </a:pPr>
                <a:r>
                  <a:rPr lang="zh-CN" altLang="en-US" b="1" dirty="0">
                    <a:solidFill>
                      <a:schemeClr val="accent2"/>
                    </a:solidFill>
                    <a:latin typeface="Times New Roman" panose="02020603050405020304" pitchFamily="18" charset="0"/>
                  </a:rPr>
                  <a:t>主触点</a:t>
                </a:r>
                <a:endParaRPr lang="zh-CN" altLang="en-US" b="1">
                  <a:solidFill>
                    <a:schemeClr val="accent2"/>
                  </a:solidFill>
                  <a:latin typeface="Times New Roman" panose="02020603050405020304" pitchFamily="18" charset="0"/>
                </a:endParaRPr>
              </a:p>
            </p:txBody>
          </p:sp>
          <p:sp>
            <p:nvSpPr>
              <p:cNvPr id="309279" name="直接连接符 309278"/>
              <p:cNvSpPr/>
              <p:nvPr/>
            </p:nvSpPr>
            <p:spPr>
              <a:xfrm>
                <a:off x="1598" y="1526"/>
                <a:ext cx="460" cy="347"/>
              </a:xfrm>
              <a:prstGeom prst="line">
                <a:avLst/>
              </a:prstGeom>
              <a:ln w="9525" cap="flat" cmpd="sng">
                <a:solidFill>
                  <a:srgbClr val="FF33CC"/>
                </a:solidFill>
                <a:prstDash val="solid"/>
                <a:headEnd type="none" w="med" len="med"/>
                <a:tailEnd type="none" w="med" len="med"/>
              </a:ln>
            </p:spPr>
          </p:sp>
        </p:grpSp>
        <p:sp>
          <p:nvSpPr>
            <p:cNvPr id="309280" name="直接连接符 309279"/>
            <p:cNvSpPr/>
            <p:nvPr/>
          </p:nvSpPr>
          <p:spPr>
            <a:xfrm>
              <a:off x="2784" y="1024"/>
              <a:ext cx="1" cy="824"/>
            </a:xfrm>
            <a:prstGeom prst="line">
              <a:avLst/>
            </a:prstGeom>
            <a:ln w="38100" cap="flat" cmpd="sng">
              <a:solidFill>
                <a:schemeClr val="tx2"/>
              </a:solidFill>
              <a:prstDash val="solid"/>
              <a:headEnd type="none" w="med" len="med"/>
              <a:tailEnd type="none" w="med" len="med"/>
            </a:ln>
          </p:spPr>
        </p:sp>
        <p:sp>
          <p:nvSpPr>
            <p:cNvPr id="309281" name="椭圆 309280"/>
            <p:cNvSpPr/>
            <p:nvPr/>
          </p:nvSpPr>
          <p:spPr>
            <a:xfrm>
              <a:off x="2736" y="1752"/>
              <a:ext cx="48" cy="96"/>
            </a:xfrm>
            <a:prstGeom prst="ellipse">
              <a:avLst/>
            </a:prstGeom>
            <a:solidFill>
              <a:schemeClr val="bg1"/>
            </a:solidFill>
            <a:ln w="38100" cap="flat" cmpd="sng">
              <a:solidFill>
                <a:schemeClr val="tx2"/>
              </a:solidFill>
              <a:prstDash val="solid"/>
              <a:headEnd type="none" w="med" len="med"/>
              <a:tailEnd type="none" w="med" len="med"/>
            </a:ln>
          </p:spPr>
          <p:txBody>
            <a:bodyPr/>
            <a:lstStyle/>
            <a:p>
              <a:endParaRPr lang="zh-CN" altLang="en-US"/>
            </a:p>
          </p:txBody>
        </p:sp>
        <p:sp>
          <p:nvSpPr>
            <p:cNvPr id="309282" name="直接连接符 309281"/>
            <p:cNvSpPr/>
            <p:nvPr/>
          </p:nvSpPr>
          <p:spPr>
            <a:xfrm>
              <a:off x="2484" y="1016"/>
              <a:ext cx="1" cy="832"/>
            </a:xfrm>
            <a:prstGeom prst="line">
              <a:avLst/>
            </a:prstGeom>
            <a:ln w="38100" cap="flat" cmpd="sng">
              <a:solidFill>
                <a:schemeClr val="tx2"/>
              </a:solidFill>
              <a:prstDash val="solid"/>
              <a:headEnd type="none" w="med" len="med"/>
              <a:tailEnd type="none" w="med" len="med"/>
            </a:ln>
          </p:spPr>
        </p:sp>
        <p:sp>
          <p:nvSpPr>
            <p:cNvPr id="309283" name="椭圆 309282"/>
            <p:cNvSpPr/>
            <p:nvPr/>
          </p:nvSpPr>
          <p:spPr>
            <a:xfrm>
              <a:off x="2436" y="1752"/>
              <a:ext cx="48" cy="96"/>
            </a:xfrm>
            <a:prstGeom prst="ellipse">
              <a:avLst/>
            </a:prstGeom>
            <a:solidFill>
              <a:schemeClr val="bg1"/>
            </a:solidFill>
            <a:ln w="38100" cap="flat" cmpd="sng">
              <a:solidFill>
                <a:schemeClr val="tx2"/>
              </a:solidFill>
              <a:prstDash val="solid"/>
              <a:headEnd type="none" w="med" len="med"/>
              <a:tailEnd type="none" w="med" len="med"/>
            </a:ln>
          </p:spPr>
          <p:txBody>
            <a:bodyPr/>
            <a:lstStyle/>
            <a:p>
              <a:endParaRPr lang="zh-CN" altLang="en-US"/>
            </a:p>
          </p:txBody>
        </p:sp>
        <p:sp>
          <p:nvSpPr>
            <p:cNvPr id="309284" name="直接连接符 309283"/>
            <p:cNvSpPr/>
            <p:nvPr/>
          </p:nvSpPr>
          <p:spPr>
            <a:xfrm>
              <a:off x="2172" y="1024"/>
              <a:ext cx="1" cy="824"/>
            </a:xfrm>
            <a:prstGeom prst="line">
              <a:avLst/>
            </a:prstGeom>
            <a:ln w="38100" cap="flat" cmpd="sng">
              <a:solidFill>
                <a:schemeClr val="tx2"/>
              </a:solidFill>
              <a:prstDash val="solid"/>
              <a:headEnd type="none" w="med" len="med"/>
              <a:tailEnd type="none" w="med" len="med"/>
            </a:ln>
          </p:spPr>
        </p:sp>
        <p:sp>
          <p:nvSpPr>
            <p:cNvPr id="309285" name="椭圆 309284"/>
            <p:cNvSpPr/>
            <p:nvPr/>
          </p:nvSpPr>
          <p:spPr>
            <a:xfrm>
              <a:off x="2124" y="1752"/>
              <a:ext cx="48" cy="96"/>
            </a:xfrm>
            <a:prstGeom prst="ellipse">
              <a:avLst/>
            </a:prstGeom>
            <a:solidFill>
              <a:schemeClr val="bg1"/>
            </a:solidFill>
            <a:ln w="38100" cap="flat" cmpd="sng">
              <a:solidFill>
                <a:schemeClr val="tx2"/>
              </a:solidFill>
              <a:prstDash val="solid"/>
              <a:headEnd type="none" w="med" len="med"/>
              <a:tailEnd type="none" w="med" len="med"/>
            </a:ln>
          </p:spPr>
          <p:txBody>
            <a:bodyPr/>
            <a:lstStyle/>
            <a:p>
              <a:endParaRPr lang="zh-CN" altLang="en-US"/>
            </a:p>
          </p:txBody>
        </p:sp>
        <p:sp>
          <p:nvSpPr>
            <p:cNvPr id="309286" name="直接连接符 309285"/>
            <p:cNvSpPr/>
            <p:nvPr/>
          </p:nvSpPr>
          <p:spPr>
            <a:xfrm flipH="1">
              <a:off x="3076" y="1484"/>
              <a:ext cx="4" cy="384"/>
            </a:xfrm>
            <a:prstGeom prst="line">
              <a:avLst/>
            </a:prstGeom>
            <a:ln w="28575" cap="flat" cmpd="sng">
              <a:solidFill>
                <a:srgbClr val="006600"/>
              </a:solidFill>
              <a:prstDash val="solid"/>
              <a:headEnd type="none" w="med" len="med"/>
              <a:tailEnd type="none" w="med" len="med"/>
            </a:ln>
          </p:spPr>
        </p:sp>
        <p:sp>
          <p:nvSpPr>
            <p:cNvPr id="309287" name="椭圆 309286"/>
            <p:cNvSpPr/>
            <p:nvPr/>
          </p:nvSpPr>
          <p:spPr>
            <a:xfrm>
              <a:off x="3028" y="1772"/>
              <a:ext cx="48" cy="96"/>
            </a:xfrm>
            <a:prstGeom prst="ellipse">
              <a:avLst/>
            </a:prstGeom>
            <a:solidFill>
              <a:schemeClr val="bg1"/>
            </a:solidFill>
            <a:ln w="28575" cap="flat" cmpd="sng">
              <a:solidFill>
                <a:srgbClr val="006600"/>
              </a:solidFill>
              <a:prstDash val="solid"/>
              <a:headEnd type="none" w="med" len="med"/>
              <a:tailEnd type="none" w="med" len="med"/>
            </a:ln>
          </p:spPr>
          <p:txBody>
            <a:bodyPr/>
            <a:lstStyle/>
            <a:p>
              <a:endParaRPr lang="zh-CN" altLang="en-US"/>
            </a:p>
          </p:txBody>
        </p:sp>
        <p:sp>
          <p:nvSpPr>
            <p:cNvPr id="309288" name="直接连接符 309287"/>
            <p:cNvSpPr/>
            <p:nvPr/>
          </p:nvSpPr>
          <p:spPr>
            <a:xfrm flipV="1">
              <a:off x="2784" y="2208"/>
              <a:ext cx="1" cy="552"/>
            </a:xfrm>
            <a:prstGeom prst="line">
              <a:avLst/>
            </a:prstGeom>
            <a:ln w="38100" cap="flat" cmpd="sng">
              <a:solidFill>
                <a:srgbClr val="CC6600"/>
              </a:solidFill>
              <a:prstDash val="solid"/>
              <a:headEnd type="none" w="med" len="med"/>
              <a:tailEnd type="none" w="med" len="med"/>
            </a:ln>
          </p:spPr>
        </p:sp>
        <p:sp>
          <p:nvSpPr>
            <p:cNvPr id="309289" name="椭圆 309288"/>
            <p:cNvSpPr/>
            <p:nvPr/>
          </p:nvSpPr>
          <p:spPr>
            <a:xfrm flipV="1">
              <a:off x="2736" y="2208"/>
              <a:ext cx="48" cy="96"/>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sp>
          <p:nvSpPr>
            <p:cNvPr id="309290" name="直接连接符 309289"/>
            <p:cNvSpPr/>
            <p:nvPr/>
          </p:nvSpPr>
          <p:spPr>
            <a:xfrm flipV="1">
              <a:off x="2484" y="2208"/>
              <a:ext cx="1" cy="1140"/>
            </a:xfrm>
            <a:prstGeom prst="line">
              <a:avLst/>
            </a:prstGeom>
            <a:ln w="38100" cap="flat" cmpd="sng">
              <a:solidFill>
                <a:srgbClr val="CC6600"/>
              </a:solidFill>
              <a:prstDash val="solid"/>
              <a:headEnd type="none" w="med" len="med"/>
              <a:tailEnd type="none" w="med" len="med"/>
            </a:ln>
          </p:spPr>
        </p:sp>
        <p:sp>
          <p:nvSpPr>
            <p:cNvPr id="309291" name="椭圆 309290"/>
            <p:cNvSpPr/>
            <p:nvPr/>
          </p:nvSpPr>
          <p:spPr>
            <a:xfrm flipV="1">
              <a:off x="2436" y="2208"/>
              <a:ext cx="48" cy="96"/>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sp>
          <p:nvSpPr>
            <p:cNvPr id="309292" name="直接连接符 309291"/>
            <p:cNvSpPr/>
            <p:nvPr/>
          </p:nvSpPr>
          <p:spPr>
            <a:xfrm flipV="1">
              <a:off x="2172" y="2208"/>
              <a:ext cx="1" cy="1148"/>
            </a:xfrm>
            <a:prstGeom prst="line">
              <a:avLst/>
            </a:prstGeom>
            <a:ln w="38100" cap="flat" cmpd="sng">
              <a:solidFill>
                <a:srgbClr val="CC6600"/>
              </a:solidFill>
              <a:prstDash val="solid"/>
              <a:headEnd type="none" w="med" len="med"/>
              <a:tailEnd type="none" w="med" len="med"/>
            </a:ln>
          </p:spPr>
        </p:sp>
        <p:sp>
          <p:nvSpPr>
            <p:cNvPr id="309293" name="椭圆 309292"/>
            <p:cNvSpPr/>
            <p:nvPr/>
          </p:nvSpPr>
          <p:spPr>
            <a:xfrm flipV="1">
              <a:off x="2124" y="2208"/>
              <a:ext cx="48" cy="96"/>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sp>
          <p:nvSpPr>
            <p:cNvPr id="309294" name="直接连接符 309293"/>
            <p:cNvSpPr/>
            <p:nvPr/>
          </p:nvSpPr>
          <p:spPr>
            <a:xfrm flipV="1">
              <a:off x="3082" y="2228"/>
              <a:ext cx="2" cy="1136"/>
            </a:xfrm>
            <a:prstGeom prst="line">
              <a:avLst/>
            </a:prstGeom>
            <a:ln w="28575" cap="flat" cmpd="sng">
              <a:solidFill>
                <a:srgbClr val="006600"/>
              </a:solidFill>
              <a:prstDash val="solid"/>
              <a:headEnd type="none" w="med" len="med"/>
              <a:tailEnd type="none" w="med" len="med"/>
            </a:ln>
          </p:spPr>
        </p:sp>
        <p:sp>
          <p:nvSpPr>
            <p:cNvPr id="309295" name="椭圆 309294"/>
            <p:cNvSpPr/>
            <p:nvPr/>
          </p:nvSpPr>
          <p:spPr>
            <a:xfrm flipV="1">
              <a:off x="3036" y="2228"/>
              <a:ext cx="48" cy="96"/>
            </a:xfrm>
            <a:prstGeom prst="ellipse">
              <a:avLst/>
            </a:prstGeom>
            <a:solidFill>
              <a:schemeClr val="bg1"/>
            </a:solidFill>
            <a:ln w="28575" cap="flat" cmpd="sng">
              <a:solidFill>
                <a:srgbClr val="006600"/>
              </a:solidFill>
              <a:prstDash val="solid"/>
              <a:headEnd type="none" w="med" len="med"/>
              <a:tailEnd type="none" w="med" len="med"/>
            </a:ln>
          </p:spPr>
          <p:txBody>
            <a:bodyPr/>
            <a:lstStyle/>
            <a:p>
              <a:endParaRPr lang="zh-CN" altLang="en-US"/>
            </a:p>
          </p:txBody>
        </p:sp>
        <p:grpSp>
          <p:nvGrpSpPr>
            <p:cNvPr id="309296" name="组合 309295"/>
            <p:cNvGrpSpPr/>
            <p:nvPr/>
          </p:nvGrpSpPr>
          <p:grpSpPr>
            <a:xfrm flipH="1">
              <a:off x="1586" y="1960"/>
              <a:ext cx="362" cy="150"/>
              <a:chOff x="2748" y="840"/>
              <a:chExt cx="276" cy="162"/>
            </a:xfrm>
          </p:grpSpPr>
          <p:sp>
            <p:nvSpPr>
              <p:cNvPr id="309297" name="直接连接符 309296"/>
              <p:cNvSpPr/>
              <p:nvPr/>
            </p:nvSpPr>
            <p:spPr>
              <a:xfrm>
                <a:off x="2970" y="840"/>
                <a:ext cx="0" cy="156"/>
              </a:xfrm>
              <a:prstGeom prst="line">
                <a:avLst/>
              </a:prstGeom>
              <a:ln w="28575" cap="flat" cmpd="sng">
                <a:solidFill>
                  <a:schemeClr val="tx1"/>
                </a:solidFill>
                <a:prstDash val="solid"/>
                <a:headEnd type="none" w="med" len="med"/>
                <a:tailEnd type="none" w="med" len="med"/>
              </a:ln>
            </p:spPr>
          </p:sp>
          <p:sp>
            <p:nvSpPr>
              <p:cNvPr id="309298" name="直接连接符 309297"/>
              <p:cNvSpPr/>
              <p:nvPr/>
            </p:nvSpPr>
            <p:spPr>
              <a:xfrm>
                <a:off x="2976" y="858"/>
                <a:ext cx="48" cy="48"/>
              </a:xfrm>
              <a:prstGeom prst="line">
                <a:avLst/>
              </a:prstGeom>
              <a:ln w="9525" cap="flat" cmpd="sng">
                <a:solidFill>
                  <a:schemeClr val="tx1"/>
                </a:solidFill>
                <a:prstDash val="solid"/>
                <a:headEnd type="none" w="med" len="med"/>
                <a:tailEnd type="none" w="med" len="med"/>
              </a:ln>
            </p:spPr>
          </p:sp>
          <p:sp>
            <p:nvSpPr>
              <p:cNvPr id="309299" name="直接连接符 309298"/>
              <p:cNvSpPr/>
              <p:nvPr/>
            </p:nvSpPr>
            <p:spPr>
              <a:xfrm>
                <a:off x="2976" y="906"/>
                <a:ext cx="48" cy="48"/>
              </a:xfrm>
              <a:prstGeom prst="line">
                <a:avLst/>
              </a:prstGeom>
              <a:ln w="9525" cap="flat" cmpd="sng">
                <a:solidFill>
                  <a:schemeClr val="tx1"/>
                </a:solidFill>
                <a:prstDash val="solid"/>
                <a:headEnd type="none" w="med" len="med"/>
                <a:tailEnd type="none" w="med" len="med"/>
              </a:ln>
            </p:spPr>
          </p:sp>
          <p:sp>
            <p:nvSpPr>
              <p:cNvPr id="309300" name="直接连接符 309299"/>
              <p:cNvSpPr/>
              <p:nvPr/>
            </p:nvSpPr>
            <p:spPr>
              <a:xfrm>
                <a:off x="2976" y="954"/>
                <a:ext cx="48" cy="48"/>
              </a:xfrm>
              <a:prstGeom prst="line">
                <a:avLst/>
              </a:prstGeom>
              <a:ln w="9525" cap="flat" cmpd="sng">
                <a:solidFill>
                  <a:schemeClr val="tx1"/>
                </a:solidFill>
                <a:prstDash val="solid"/>
                <a:headEnd type="none" w="med" len="med"/>
                <a:tailEnd type="none" w="med" len="med"/>
              </a:ln>
            </p:spPr>
          </p:sp>
          <p:grpSp>
            <p:nvGrpSpPr>
              <p:cNvPr id="309301" name="组合 309300"/>
              <p:cNvGrpSpPr/>
              <p:nvPr/>
            </p:nvGrpSpPr>
            <p:grpSpPr>
              <a:xfrm>
                <a:off x="2748" y="888"/>
                <a:ext cx="216" cy="72"/>
                <a:chOff x="2610" y="978"/>
                <a:chExt cx="216" cy="72"/>
              </a:xfrm>
            </p:grpSpPr>
            <p:sp>
              <p:nvSpPr>
                <p:cNvPr id="309302" name="直接连接符 309301"/>
                <p:cNvSpPr/>
                <p:nvPr/>
              </p:nvSpPr>
              <p:spPr>
                <a:xfrm flipV="1">
                  <a:off x="2610" y="978"/>
                  <a:ext cx="48" cy="48"/>
                </a:xfrm>
                <a:prstGeom prst="line">
                  <a:avLst/>
                </a:prstGeom>
                <a:ln w="28575" cap="flat" cmpd="sng">
                  <a:solidFill>
                    <a:schemeClr val="tx1"/>
                  </a:solidFill>
                  <a:prstDash val="solid"/>
                  <a:headEnd type="none" w="med" len="med"/>
                  <a:tailEnd type="none" w="med" len="med"/>
                </a:ln>
              </p:spPr>
            </p:sp>
            <p:sp>
              <p:nvSpPr>
                <p:cNvPr id="309303" name="直接连接符 309302"/>
                <p:cNvSpPr/>
                <p:nvPr/>
              </p:nvSpPr>
              <p:spPr>
                <a:xfrm>
                  <a:off x="2646" y="978"/>
                  <a:ext cx="36" cy="66"/>
                </a:xfrm>
                <a:prstGeom prst="line">
                  <a:avLst/>
                </a:prstGeom>
                <a:ln w="28575" cap="flat" cmpd="sng">
                  <a:solidFill>
                    <a:schemeClr val="tx1"/>
                  </a:solidFill>
                  <a:prstDash val="solid"/>
                  <a:headEnd type="none" w="med" len="med"/>
                  <a:tailEnd type="none" w="med" len="med"/>
                </a:ln>
              </p:spPr>
            </p:sp>
            <p:sp>
              <p:nvSpPr>
                <p:cNvPr id="309304" name="直接连接符 309303"/>
                <p:cNvSpPr/>
                <p:nvPr/>
              </p:nvSpPr>
              <p:spPr>
                <a:xfrm flipV="1">
                  <a:off x="2676" y="996"/>
                  <a:ext cx="48" cy="48"/>
                </a:xfrm>
                <a:prstGeom prst="line">
                  <a:avLst/>
                </a:prstGeom>
                <a:ln w="28575" cap="flat" cmpd="sng">
                  <a:solidFill>
                    <a:schemeClr val="tx1"/>
                  </a:solidFill>
                  <a:prstDash val="solid"/>
                  <a:headEnd type="none" w="med" len="med"/>
                  <a:tailEnd type="none" w="med" len="med"/>
                </a:ln>
              </p:spPr>
            </p:sp>
            <p:sp>
              <p:nvSpPr>
                <p:cNvPr id="309305" name="直接连接符 309304"/>
                <p:cNvSpPr/>
                <p:nvPr/>
              </p:nvSpPr>
              <p:spPr>
                <a:xfrm>
                  <a:off x="2724" y="984"/>
                  <a:ext cx="36" cy="66"/>
                </a:xfrm>
                <a:prstGeom prst="line">
                  <a:avLst/>
                </a:prstGeom>
                <a:ln w="28575" cap="flat" cmpd="sng">
                  <a:solidFill>
                    <a:schemeClr val="tx1"/>
                  </a:solidFill>
                  <a:prstDash val="solid"/>
                  <a:headEnd type="none" w="med" len="med"/>
                  <a:tailEnd type="none" w="med" len="med"/>
                </a:ln>
              </p:spPr>
            </p:sp>
            <p:sp>
              <p:nvSpPr>
                <p:cNvPr id="309306" name="直接连接符 309305"/>
                <p:cNvSpPr/>
                <p:nvPr/>
              </p:nvSpPr>
              <p:spPr>
                <a:xfrm flipV="1">
                  <a:off x="2766" y="990"/>
                  <a:ext cx="60" cy="60"/>
                </a:xfrm>
                <a:prstGeom prst="line">
                  <a:avLst/>
                </a:prstGeom>
                <a:ln w="28575" cap="flat" cmpd="sng">
                  <a:solidFill>
                    <a:schemeClr val="tx1"/>
                  </a:solidFill>
                  <a:prstDash val="solid"/>
                  <a:headEnd type="none" w="med" len="med"/>
                  <a:tailEnd type="none" w="med" len="med"/>
                </a:ln>
              </p:spPr>
            </p:sp>
          </p:grpSp>
        </p:grpSp>
        <p:grpSp>
          <p:nvGrpSpPr>
            <p:cNvPr id="309307" name="组合 309306"/>
            <p:cNvGrpSpPr/>
            <p:nvPr/>
          </p:nvGrpSpPr>
          <p:grpSpPr>
            <a:xfrm flipH="1">
              <a:off x="2060" y="1760"/>
              <a:ext cx="48" cy="552"/>
              <a:chOff x="1548" y="2796"/>
              <a:chExt cx="48" cy="552"/>
            </a:xfrm>
          </p:grpSpPr>
          <p:sp>
            <p:nvSpPr>
              <p:cNvPr id="309308" name="直接连接符 309307"/>
              <p:cNvSpPr/>
              <p:nvPr/>
            </p:nvSpPr>
            <p:spPr>
              <a:xfrm flipV="1">
                <a:off x="1596" y="2796"/>
                <a:ext cx="0" cy="540"/>
              </a:xfrm>
              <a:prstGeom prst="line">
                <a:avLst/>
              </a:prstGeom>
              <a:ln w="38100" cap="flat" cmpd="sng">
                <a:solidFill>
                  <a:srgbClr val="FF0066"/>
                </a:solidFill>
                <a:prstDash val="solid"/>
                <a:headEnd type="none" w="med" len="med"/>
                <a:tailEnd type="none" w="med" len="med"/>
              </a:ln>
            </p:spPr>
          </p:sp>
          <p:sp>
            <p:nvSpPr>
              <p:cNvPr id="309309" name="椭圆 309308"/>
              <p:cNvSpPr/>
              <p:nvPr/>
            </p:nvSpPr>
            <p:spPr>
              <a:xfrm flipV="1">
                <a:off x="1548" y="2796"/>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sp>
            <p:nvSpPr>
              <p:cNvPr id="309310" name="椭圆 309309"/>
              <p:cNvSpPr/>
              <p:nvPr/>
            </p:nvSpPr>
            <p:spPr>
              <a:xfrm flipV="1">
                <a:off x="1548" y="3252"/>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grpSp>
        <p:grpSp>
          <p:nvGrpSpPr>
            <p:cNvPr id="309311" name="组合 309310"/>
            <p:cNvGrpSpPr/>
            <p:nvPr/>
          </p:nvGrpSpPr>
          <p:grpSpPr>
            <a:xfrm flipH="1">
              <a:off x="2676" y="1764"/>
              <a:ext cx="48" cy="552"/>
              <a:chOff x="1548" y="2796"/>
              <a:chExt cx="48" cy="552"/>
            </a:xfrm>
          </p:grpSpPr>
          <p:sp>
            <p:nvSpPr>
              <p:cNvPr id="309312" name="直接连接符 309311"/>
              <p:cNvSpPr/>
              <p:nvPr/>
            </p:nvSpPr>
            <p:spPr>
              <a:xfrm flipV="1">
                <a:off x="1596" y="2796"/>
                <a:ext cx="0" cy="540"/>
              </a:xfrm>
              <a:prstGeom prst="line">
                <a:avLst/>
              </a:prstGeom>
              <a:ln w="38100" cap="flat" cmpd="sng">
                <a:solidFill>
                  <a:srgbClr val="FF0066"/>
                </a:solidFill>
                <a:prstDash val="solid"/>
                <a:headEnd type="none" w="med" len="med"/>
                <a:tailEnd type="none" w="med" len="med"/>
              </a:ln>
            </p:spPr>
          </p:sp>
          <p:sp>
            <p:nvSpPr>
              <p:cNvPr id="309313" name="椭圆 309312"/>
              <p:cNvSpPr/>
              <p:nvPr/>
            </p:nvSpPr>
            <p:spPr>
              <a:xfrm flipV="1">
                <a:off x="1548" y="2796"/>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sp>
            <p:nvSpPr>
              <p:cNvPr id="309314" name="椭圆 309313"/>
              <p:cNvSpPr/>
              <p:nvPr/>
            </p:nvSpPr>
            <p:spPr>
              <a:xfrm flipV="1">
                <a:off x="1548" y="3252"/>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grpSp>
        <p:grpSp>
          <p:nvGrpSpPr>
            <p:cNvPr id="309315" name="组合 309314"/>
            <p:cNvGrpSpPr/>
            <p:nvPr/>
          </p:nvGrpSpPr>
          <p:grpSpPr>
            <a:xfrm flipH="1">
              <a:off x="2376" y="1764"/>
              <a:ext cx="48" cy="552"/>
              <a:chOff x="1548" y="2796"/>
              <a:chExt cx="48" cy="552"/>
            </a:xfrm>
          </p:grpSpPr>
          <p:sp>
            <p:nvSpPr>
              <p:cNvPr id="309316" name="直接连接符 309315"/>
              <p:cNvSpPr/>
              <p:nvPr/>
            </p:nvSpPr>
            <p:spPr>
              <a:xfrm flipV="1">
                <a:off x="1596" y="2796"/>
                <a:ext cx="0" cy="540"/>
              </a:xfrm>
              <a:prstGeom prst="line">
                <a:avLst/>
              </a:prstGeom>
              <a:ln w="38100" cap="flat" cmpd="sng">
                <a:solidFill>
                  <a:srgbClr val="FF0066"/>
                </a:solidFill>
                <a:prstDash val="solid"/>
                <a:headEnd type="none" w="med" len="med"/>
                <a:tailEnd type="none" w="med" len="med"/>
              </a:ln>
            </p:spPr>
          </p:sp>
          <p:sp>
            <p:nvSpPr>
              <p:cNvPr id="309317" name="椭圆 309316"/>
              <p:cNvSpPr/>
              <p:nvPr/>
            </p:nvSpPr>
            <p:spPr>
              <a:xfrm flipV="1">
                <a:off x="1548" y="2796"/>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sp>
            <p:nvSpPr>
              <p:cNvPr id="309318" name="椭圆 309317"/>
              <p:cNvSpPr/>
              <p:nvPr/>
            </p:nvSpPr>
            <p:spPr>
              <a:xfrm flipV="1">
                <a:off x="1548" y="3252"/>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grpSp>
        <p:grpSp>
          <p:nvGrpSpPr>
            <p:cNvPr id="309319" name="组合 309318"/>
            <p:cNvGrpSpPr/>
            <p:nvPr/>
          </p:nvGrpSpPr>
          <p:grpSpPr>
            <a:xfrm flipH="1">
              <a:off x="2980" y="1776"/>
              <a:ext cx="48" cy="552"/>
              <a:chOff x="1548" y="2796"/>
              <a:chExt cx="48" cy="552"/>
            </a:xfrm>
          </p:grpSpPr>
          <p:sp>
            <p:nvSpPr>
              <p:cNvPr id="309320" name="直接连接符 309319"/>
              <p:cNvSpPr/>
              <p:nvPr/>
            </p:nvSpPr>
            <p:spPr>
              <a:xfrm flipV="1">
                <a:off x="1596" y="2796"/>
                <a:ext cx="0" cy="540"/>
              </a:xfrm>
              <a:prstGeom prst="line">
                <a:avLst/>
              </a:prstGeom>
              <a:ln w="28575" cap="flat" cmpd="sng">
                <a:solidFill>
                  <a:srgbClr val="FF0066"/>
                </a:solidFill>
                <a:prstDash val="solid"/>
                <a:headEnd type="none" w="med" len="med"/>
                <a:tailEnd type="none" w="med" len="med"/>
              </a:ln>
            </p:spPr>
          </p:sp>
          <p:sp>
            <p:nvSpPr>
              <p:cNvPr id="309321" name="椭圆 309320"/>
              <p:cNvSpPr/>
              <p:nvPr/>
            </p:nvSpPr>
            <p:spPr>
              <a:xfrm flipV="1">
                <a:off x="1548" y="2796"/>
                <a:ext cx="48" cy="96"/>
              </a:xfrm>
              <a:prstGeom prst="ellipse">
                <a:avLst/>
              </a:prstGeom>
              <a:solidFill>
                <a:schemeClr val="bg1"/>
              </a:solidFill>
              <a:ln w="28575" cap="flat" cmpd="sng">
                <a:solidFill>
                  <a:srgbClr val="FF0066"/>
                </a:solidFill>
                <a:prstDash val="solid"/>
                <a:headEnd type="none" w="med" len="med"/>
                <a:tailEnd type="none" w="med" len="med"/>
              </a:ln>
            </p:spPr>
            <p:txBody>
              <a:bodyPr/>
              <a:lstStyle/>
              <a:p>
                <a:endParaRPr lang="zh-CN" altLang="en-US"/>
              </a:p>
            </p:txBody>
          </p:sp>
          <p:sp>
            <p:nvSpPr>
              <p:cNvPr id="309322" name="椭圆 309321"/>
              <p:cNvSpPr/>
              <p:nvPr/>
            </p:nvSpPr>
            <p:spPr>
              <a:xfrm flipV="1">
                <a:off x="1548" y="3252"/>
                <a:ext cx="48" cy="96"/>
              </a:xfrm>
              <a:prstGeom prst="ellipse">
                <a:avLst/>
              </a:prstGeom>
              <a:solidFill>
                <a:schemeClr val="bg1"/>
              </a:solidFill>
              <a:ln w="28575" cap="flat" cmpd="sng">
                <a:solidFill>
                  <a:srgbClr val="FF0066"/>
                </a:solidFill>
                <a:prstDash val="solid"/>
                <a:headEnd type="none" w="med" len="med"/>
                <a:tailEnd type="none" w="med" len="med"/>
              </a:ln>
            </p:spPr>
            <p:txBody>
              <a:bodyPr/>
              <a:lstStyle/>
              <a:p>
                <a:endParaRPr lang="zh-CN" altLang="en-US"/>
              </a:p>
            </p:txBody>
          </p:sp>
        </p:grpSp>
        <p:sp>
          <p:nvSpPr>
            <p:cNvPr id="309323" name="矩形 309322"/>
            <p:cNvSpPr/>
            <p:nvPr/>
          </p:nvSpPr>
          <p:spPr>
            <a:xfrm>
              <a:off x="1324" y="2348"/>
              <a:ext cx="504" cy="518"/>
            </a:xfrm>
            <a:prstGeom prst="rect">
              <a:avLst/>
            </a:prstGeom>
            <a:noFill/>
            <a:ln w="9525">
              <a:noFill/>
            </a:ln>
          </p:spPr>
          <p:txBody>
            <a:bodyPr wrap="none" anchor="t" anchorCtr="0">
              <a:spAutoFit/>
            </a:bodyPr>
            <a:lstStyle/>
            <a:p>
              <a:pPr algn="ctr"/>
              <a:r>
                <a:rPr lang="zh-CN" altLang="en-US" b="1" dirty="0">
                  <a:solidFill>
                    <a:schemeClr val="accent2"/>
                  </a:solidFill>
                  <a:latin typeface="Times New Roman" panose="02020603050405020304" pitchFamily="18" charset="0"/>
                </a:rPr>
                <a:t>释放</a:t>
              </a:r>
            </a:p>
            <a:p>
              <a:pPr algn="ctr"/>
              <a:r>
                <a:rPr lang="zh-CN" altLang="en-US" b="1" dirty="0">
                  <a:solidFill>
                    <a:schemeClr val="accent2"/>
                  </a:solidFill>
                  <a:latin typeface="Times New Roman" panose="02020603050405020304" pitchFamily="18" charset="0"/>
                </a:rPr>
                <a:t>弹簧</a:t>
              </a:r>
            </a:p>
          </p:txBody>
        </p:sp>
        <p:sp>
          <p:nvSpPr>
            <p:cNvPr id="309324" name="直接连接符 309323"/>
            <p:cNvSpPr/>
            <p:nvPr/>
          </p:nvSpPr>
          <p:spPr>
            <a:xfrm flipV="1">
              <a:off x="1516" y="2060"/>
              <a:ext cx="192" cy="300"/>
            </a:xfrm>
            <a:prstGeom prst="line">
              <a:avLst/>
            </a:prstGeom>
            <a:ln w="9525" cap="flat" cmpd="sng">
              <a:solidFill>
                <a:schemeClr val="accent2"/>
              </a:solidFill>
              <a:prstDash val="solid"/>
              <a:headEnd type="none" w="med" len="med"/>
              <a:tailEnd type="none" w="med" len="med"/>
            </a:ln>
          </p:spPr>
        </p:sp>
        <p:grpSp>
          <p:nvGrpSpPr>
            <p:cNvPr id="309325" name="组合 309324"/>
            <p:cNvGrpSpPr/>
            <p:nvPr/>
          </p:nvGrpSpPr>
          <p:grpSpPr>
            <a:xfrm>
              <a:off x="4657" y="1982"/>
              <a:ext cx="364" cy="384"/>
              <a:chOff x="3777" y="3378"/>
              <a:chExt cx="364" cy="384"/>
            </a:xfrm>
          </p:grpSpPr>
          <p:sp>
            <p:nvSpPr>
              <p:cNvPr id="309326" name="矩形 309325"/>
              <p:cNvSpPr/>
              <p:nvPr/>
            </p:nvSpPr>
            <p:spPr>
              <a:xfrm>
                <a:off x="3900" y="3378"/>
                <a:ext cx="156" cy="384"/>
              </a:xfrm>
              <a:prstGeom prst="rect">
                <a:avLst/>
              </a:prstGeom>
              <a:solidFill>
                <a:schemeClr val="bg1"/>
              </a:solidFill>
              <a:ln w="9525" cap="flat" cmpd="sng">
                <a:solidFill>
                  <a:schemeClr val="tx2"/>
                </a:solidFill>
                <a:prstDash val="solid"/>
                <a:miter/>
                <a:headEnd type="none" w="med" len="med"/>
                <a:tailEnd type="none" w="med" len="med"/>
              </a:ln>
            </p:spPr>
            <p:txBody>
              <a:bodyPr/>
              <a:lstStyle/>
              <a:p>
                <a:endParaRPr lang="zh-CN" altLang="en-US"/>
              </a:p>
            </p:txBody>
          </p:sp>
          <p:sp>
            <p:nvSpPr>
              <p:cNvPr id="309327" name="任意多边形 309326"/>
              <p:cNvSpPr/>
              <p:nvPr/>
            </p:nvSpPr>
            <p:spPr>
              <a:xfrm rot="10800000" flipH="1">
                <a:off x="3896" y="3578"/>
                <a:ext cx="174" cy="76"/>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808000">
                    <a:alpha val="100000"/>
                  </a:srgbClr>
                </a:solidFill>
                <a:prstDash val="solid"/>
                <a:headEnd type="none" w="med" len="med"/>
                <a:tailEnd type="none" w="med" len="med"/>
              </a:ln>
            </p:spPr>
            <p:txBody>
              <a:bodyPr/>
              <a:lstStyle/>
              <a:p>
                <a:endParaRPr lang="zh-CN" altLang="en-US"/>
              </a:p>
            </p:txBody>
          </p:sp>
          <p:sp>
            <p:nvSpPr>
              <p:cNvPr id="309328" name="直接连接符 309327"/>
              <p:cNvSpPr/>
              <p:nvPr/>
            </p:nvSpPr>
            <p:spPr>
              <a:xfrm rot="-10800000" flipH="1" flipV="1">
                <a:off x="3777" y="3465"/>
                <a:ext cx="129" cy="6"/>
              </a:xfrm>
              <a:prstGeom prst="line">
                <a:avLst/>
              </a:prstGeom>
              <a:ln w="38100" cap="flat" cmpd="sng">
                <a:solidFill>
                  <a:srgbClr val="808000"/>
                </a:solidFill>
                <a:prstDash val="solid"/>
                <a:headEnd type="none" w="med" len="med"/>
                <a:tailEnd type="none" w="med" len="med"/>
              </a:ln>
            </p:spPr>
          </p:sp>
          <p:sp>
            <p:nvSpPr>
              <p:cNvPr id="309329" name="任意多边形 309328"/>
              <p:cNvSpPr/>
              <p:nvPr/>
            </p:nvSpPr>
            <p:spPr>
              <a:xfrm rot="10800000" flipV="1">
                <a:off x="3896" y="3669"/>
                <a:ext cx="245" cy="27"/>
              </a:xfrm>
              <a:custGeom>
                <a:avLst/>
                <a:gdLst/>
                <a:ahLst/>
                <a:cxnLst/>
                <a:rect l="0" t="0" r="0" b="0"/>
                <a:pathLst>
                  <a:path w="1542" h="78">
                    <a:moveTo>
                      <a:pt x="0" y="0"/>
                    </a:moveTo>
                    <a:lnTo>
                      <a:pt x="913" y="7"/>
                    </a:lnTo>
                    <a:lnTo>
                      <a:pt x="925" y="7"/>
                    </a:lnTo>
                    <a:lnTo>
                      <a:pt x="1495" y="14"/>
                    </a:lnTo>
                    <a:lnTo>
                      <a:pt x="1542" y="54"/>
                    </a:lnTo>
                    <a:lnTo>
                      <a:pt x="1506" y="78"/>
                    </a:lnTo>
                  </a:path>
                </a:pathLst>
              </a:custGeom>
              <a:noFill/>
              <a:ln w="38100" cap="flat" cmpd="sng">
                <a:solidFill>
                  <a:srgbClr val="808000">
                    <a:alpha val="100000"/>
                  </a:srgbClr>
                </a:solidFill>
                <a:prstDash val="solid"/>
                <a:headEnd type="none" w="med" len="med"/>
                <a:tailEnd type="none" w="med" len="med"/>
              </a:ln>
            </p:spPr>
            <p:txBody>
              <a:bodyPr/>
              <a:lstStyle/>
              <a:p>
                <a:endParaRPr lang="zh-CN" altLang="en-US"/>
              </a:p>
            </p:txBody>
          </p:sp>
          <p:sp>
            <p:nvSpPr>
              <p:cNvPr id="309330" name="任意多边形 309329"/>
              <p:cNvSpPr/>
              <p:nvPr/>
            </p:nvSpPr>
            <p:spPr>
              <a:xfrm rot="10800000" flipH="1">
                <a:off x="3896" y="3524"/>
                <a:ext cx="174" cy="76"/>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808000">
                    <a:alpha val="100000"/>
                  </a:srgbClr>
                </a:solidFill>
                <a:prstDash val="solid"/>
                <a:headEnd type="none" w="med" len="med"/>
                <a:tailEnd type="none" w="med" len="med"/>
              </a:ln>
            </p:spPr>
            <p:txBody>
              <a:bodyPr/>
              <a:lstStyle/>
              <a:p>
                <a:endParaRPr lang="zh-CN" altLang="en-US"/>
              </a:p>
            </p:txBody>
          </p:sp>
          <p:sp>
            <p:nvSpPr>
              <p:cNvPr id="309331" name="任意多边形 309330"/>
              <p:cNvSpPr/>
              <p:nvPr/>
            </p:nvSpPr>
            <p:spPr>
              <a:xfrm rot="10800000" flipH="1">
                <a:off x="3896" y="3464"/>
                <a:ext cx="174" cy="76"/>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808000">
                    <a:alpha val="100000"/>
                  </a:srgbClr>
                </a:solidFill>
                <a:prstDash val="solid"/>
                <a:headEnd type="none" w="med" len="med"/>
                <a:tailEnd type="none" w="med" len="med"/>
              </a:ln>
            </p:spPr>
            <p:txBody>
              <a:bodyPr/>
              <a:lstStyle/>
              <a:p>
                <a:endParaRPr lang="zh-CN" altLang="en-US"/>
              </a:p>
            </p:txBody>
          </p:sp>
        </p:grpSp>
        <p:sp>
          <p:nvSpPr>
            <p:cNvPr id="309332" name="直接连接符 309331"/>
            <p:cNvSpPr/>
            <p:nvPr/>
          </p:nvSpPr>
          <p:spPr>
            <a:xfrm flipV="1">
              <a:off x="2784" y="3008"/>
              <a:ext cx="1" cy="344"/>
            </a:xfrm>
            <a:prstGeom prst="line">
              <a:avLst/>
            </a:prstGeom>
            <a:ln w="38100" cap="flat" cmpd="sng">
              <a:solidFill>
                <a:srgbClr val="CC6600"/>
              </a:solidFill>
              <a:prstDash val="solid"/>
              <a:headEnd type="none" w="med" len="med"/>
              <a:tailEnd type="none" w="med" len="med"/>
            </a:ln>
          </p:spPr>
        </p:sp>
        <p:sp>
          <p:nvSpPr>
            <p:cNvPr id="309333" name="直接连接符 309332"/>
            <p:cNvSpPr/>
            <p:nvPr/>
          </p:nvSpPr>
          <p:spPr>
            <a:xfrm rot="-365812" flipH="1">
              <a:off x="3841" y="1824"/>
              <a:ext cx="1365" cy="5"/>
            </a:xfrm>
            <a:prstGeom prst="line">
              <a:avLst/>
            </a:prstGeom>
            <a:ln w="38100" cap="flat" cmpd="sng">
              <a:solidFill>
                <a:srgbClr val="006600"/>
              </a:solidFill>
              <a:prstDash val="solid"/>
              <a:headEnd type="none" w="med" len="med"/>
              <a:tailEnd type="none" w="med" len="med"/>
            </a:ln>
          </p:spPr>
        </p:sp>
        <p:sp>
          <p:nvSpPr>
            <p:cNvPr id="309334" name="直接连接符 309333"/>
            <p:cNvSpPr/>
            <p:nvPr/>
          </p:nvSpPr>
          <p:spPr>
            <a:xfrm rot="-365812" flipH="1">
              <a:off x="3725" y="1758"/>
              <a:ext cx="1452" cy="2"/>
            </a:xfrm>
            <a:prstGeom prst="line">
              <a:avLst/>
            </a:prstGeom>
            <a:ln w="38100" cap="flat" cmpd="sng">
              <a:solidFill>
                <a:srgbClr val="006600"/>
              </a:solidFill>
              <a:prstDash val="solid"/>
              <a:headEnd type="none" w="med" len="med"/>
              <a:tailEnd type="none" w="med" len="med"/>
            </a:ln>
          </p:spPr>
        </p:sp>
        <p:sp>
          <p:nvSpPr>
            <p:cNvPr id="309335" name="直接连接符 309334"/>
            <p:cNvSpPr/>
            <p:nvPr/>
          </p:nvSpPr>
          <p:spPr>
            <a:xfrm rot="-365812" flipH="1" flipV="1">
              <a:off x="3750" y="1822"/>
              <a:ext cx="2" cy="208"/>
            </a:xfrm>
            <a:prstGeom prst="line">
              <a:avLst/>
            </a:prstGeom>
            <a:ln w="38100" cap="flat" cmpd="sng">
              <a:solidFill>
                <a:srgbClr val="006600"/>
              </a:solidFill>
              <a:prstDash val="solid"/>
              <a:headEnd type="none" w="med" len="med"/>
              <a:tailEnd type="none" w="med" len="med"/>
            </a:ln>
          </p:spPr>
        </p:sp>
        <p:sp>
          <p:nvSpPr>
            <p:cNvPr id="309336" name="直接连接符 309335"/>
            <p:cNvSpPr/>
            <p:nvPr/>
          </p:nvSpPr>
          <p:spPr>
            <a:xfrm rot="400036" flipV="1">
              <a:off x="3762" y="1897"/>
              <a:ext cx="76" cy="128"/>
            </a:xfrm>
            <a:prstGeom prst="line">
              <a:avLst/>
            </a:prstGeom>
            <a:ln w="38100" cap="flat" cmpd="sng">
              <a:solidFill>
                <a:srgbClr val="006600"/>
              </a:solidFill>
              <a:prstDash val="solid"/>
              <a:headEnd type="none" w="med" len="med"/>
              <a:tailEnd type="none" w="med" len="med"/>
            </a:ln>
          </p:spPr>
        </p:sp>
        <p:sp>
          <p:nvSpPr>
            <p:cNvPr id="309337" name="直接连接符 309336"/>
            <p:cNvSpPr/>
            <p:nvPr/>
          </p:nvSpPr>
          <p:spPr>
            <a:xfrm rot="-365812" flipV="1">
              <a:off x="5191" y="1665"/>
              <a:ext cx="18" cy="110"/>
            </a:xfrm>
            <a:prstGeom prst="line">
              <a:avLst/>
            </a:prstGeom>
            <a:ln w="38100" cap="flat" cmpd="sng">
              <a:solidFill>
                <a:srgbClr val="006600"/>
              </a:solidFill>
              <a:prstDash val="solid"/>
              <a:headEnd type="none" w="med" len="med"/>
              <a:tailEnd type="none" w="med" len="med"/>
            </a:ln>
          </p:spPr>
        </p:sp>
        <p:grpSp>
          <p:nvGrpSpPr>
            <p:cNvPr id="309338" name="组合 309337"/>
            <p:cNvGrpSpPr/>
            <p:nvPr/>
          </p:nvGrpSpPr>
          <p:grpSpPr>
            <a:xfrm>
              <a:off x="3900" y="1900"/>
              <a:ext cx="508" cy="467"/>
              <a:chOff x="4020" y="2048"/>
              <a:chExt cx="508" cy="467"/>
            </a:xfrm>
          </p:grpSpPr>
          <p:sp>
            <p:nvSpPr>
              <p:cNvPr id="309339" name="矩形 309338"/>
              <p:cNvSpPr/>
              <p:nvPr/>
            </p:nvSpPr>
            <p:spPr>
              <a:xfrm>
                <a:off x="4096" y="2048"/>
                <a:ext cx="40" cy="104"/>
              </a:xfrm>
              <a:prstGeom prst="rect">
                <a:avLst/>
              </a:prstGeom>
              <a:solidFill>
                <a:srgbClr val="CCFFFF"/>
              </a:solidFill>
              <a:ln w="9525" cap="flat" cmpd="sng">
                <a:solidFill>
                  <a:schemeClr val="tx2"/>
                </a:solidFill>
                <a:prstDash val="solid"/>
                <a:miter/>
                <a:headEnd type="none" w="med" len="med"/>
                <a:tailEnd type="none" w="med" len="med"/>
              </a:ln>
            </p:spPr>
            <p:txBody>
              <a:bodyPr/>
              <a:lstStyle/>
              <a:p>
                <a:endParaRPr lang="zh-CN" altLang="en-US"/>
              </a:p>
            </p:txBody>
          </p:sp>
          <p:sp>
            <p:nvSpPr>
              <p:cNvPr id="309340" name="直接连接符 309339"/>
              <p:cNvSpPr/>
              <p:nvPr/>
            </p:nvSpPr>
            <p:spPr>
              <a:xfrm rot="5400000" flipH="1" flipV="1">
                <a:off x="4107" y="2396"/>
                <a:ext cx="0" cy="144"/>
              </a:xfrm>
              <a:prstGeom prst="line">
                <a:avLst/>
              </a:prstGeom>
              <a:ln w="28575" cap="flat" cmpd="sng">
                <a:solidFill>
                  <a:schemeClr val="tx1"/>
                </a:solidFill>
                <a:prstDash val="solid"/>
                <a:headEnd type="none" w="med" len="med"/>
                <a:tailEnd type="none" w="med" len="med"/>
              </a:ln>
            </p:spPr>
          </p:sp>
          <p:sp>
            <p:nvSpPr>
              <p:cNvPr id="309341" name="直接连接符 309340"/>
              <p:cNvSpPr/>
              <p:nvPr/>
            </p:nvSpPr>
            <p:spPr>
              <a:xfrm rot="5400000" flipH="1" flipV="1">
                <a:off x="4021" y="2472"/>
                <a:ext cx="42" cy="44"/>
              </a:xfrm>
              <a:prstGeom prst="line">
                <a:avLst/>
              </a:prstGeom>
              <a:ln w="9525" cap="flat" cmpd="sng">
                <a:solidFill>
                  <a:schemeClr val="tx1"/>
                </a:solidFill>
                <a:prstDash val="solid"/>
                <a:headEnd type="none" w="med" len="med"/>
                <a:tailEnd type="none" w="med" len="med"/>
              </a:ln>
            </p:spPr>
          </p:sp>
          <p:sp>
            <p:nvSpPr>
              <p:cNvPr id="309342" name="直接连接符 309341"/>
              <p:cNvSpPr/>
              <p:nvPr/>
            </p:nvSpPr>
            <p:spPr>
              <a:xfrm rot="5400000" flipH="1" flipV="1">
                <a:off x="4065" y="2471"/>
                <a:ext cx="42" cy="45"/>
              </a:xfrm>
              <a:prstGeom prst="line">
                <a:avLst/>
              </a:prstGeom>
              <a:ln w="9525" cap="flat" cmpd="sng">
                <a:solidFill>
                  <a:schemeClr val="tx1"/>
                </a:solidFill>
                <a:prstDash val="solid"/>
                <a:headEnd type="none" w="med" len="med"/>
                <a:tailEnd type="none" w="med" len="med"/>
              </a:ln>
            </p:spPr>
          </p:sp>
          <p:sp>
            <p:nvSpPr>
              <p:cNvPr id="309343" name="直接连接符 309342"/>
              <p:cNvSpPr/>
              <p:nvPr/>
            </p:nvSpPr>
            <p:spPr>
              <a:xfrm rot="5400000" flipH="1" flipV="1">
                <a:off x="4110" y="2472"/>
                <a:ext cx="42" cy="44"/>
              </a:xfrm>
              <a:prstGeom prst="line">
                <a:avLst/>
              </a:prstGeom>
              <a:ln w="9525" cap="flat" cmpd="sng">
                <a:solidFill>
                  <a:schemeClr val="tx1"/>
                </a:solidFill>
                <a:prstDash val="solid"/>
                <a:headEnd type="none" w="med" len="med"/>
                <a:tailEnd type="none" w="med" len="med"/>
              </a:ln>
            </p:spPr>
          </p:sp>
          <p:grpSp>
            <p:nvGrpSpPr>
              <p:cNvPr id="309344" name="组合 309343"/>
              <p:cNvGrpSpPr/>
              <p:nvPr/>
            </p:nvGrpSpPr>
            <p:grpSpPr>
              <a:xfrm rot="-5400000" flipH="1">
                <a:off x="4018" y="2333"/>
                <a:ext cx="189" cy="67"/>
                <a:chOff x="2610" y="978"/>
                <a:chExt cx="216" cy="72"/>
              </a:xfrm>
            </p:grpSpPr>
            <p:sp>
              <p:nvSpPr>
                <p:cNvPr id="309345" name="直接连接符 309344"/>
                <p:cNvSpPr/>
                <p:nvPr/>
              </p:nvSpPr>
              <p:spPr>
                <a:xfrm flipV="1">
                  <a:off x="2610" y="978"/>
                  <a:ext cx="48" cy="48"/>
                </a:xfrm>
                <a:prstGeom prst="line">
                  <a:avLst/>
                </a:prstGeom>
                <a:ln w="28575" cap="flat" cmpd="sng">
                  <a:solidFill>
                    <a:schemeClr val="tx1"/>
                  </a:solidFill>
                  <a:prstDash val="solid"/>
                  <a:headEnd type="none" w="med" len="med"/>
                  <a:tailEnd type="none" w="med" len="med"/>
                </a:ln>
              </p:spPr>
            </p:sp>
            <p:sp>
              <p:nvSpPr>
                <p:cNvPr id="309346" name="直接连接符 309345"/>
                <p:cNvSpPr/>
                <p:nvPr/>
              </p:nvSpPr>
              <p:spPr>
                <a:xfrm>
                  <a:off x="2646" y="978"/>
                  <a:ext cx="36" cy="66"/>
                </a:xfrm>
                <a:prstGeom prst="line">
                  <a:avLst/>
                </a:prstGeom>
                <a:ln w="28575" cap="flat" cmpd="sng">
                  <a:solidFill>
                    <a:schemeClr val="tx1"/>
                  </a:solidFill>
                  <a:prstDash val="solid"/>
                  <a:headEnd type="none" w="med" len="med"/>
                  <a:tailEnd type="none" w="med" len="med"/>
                </a:ln>
              </p:spPr>
            </p:sp>
            <p:sp>
              <p:nvSpPr>
                <p:cNvPr id="309347" name="直接连接符 309346"/>
                <p:cNvSpPr/>
                <p:nvPr/>
              </p:nvSpPr>
              <p:spPr>
                <a:xfrm flipV="1">
                  <a:off x="2676" y="996"/>
                  <a:ext cx="48" cy="48"/>
                </a:xfrm>
                <a:prstGeom prst="line">
                  <a:avLst/>
                </a:prstGeom>
                <a:ln w="28575" cap="flat" cmpd="sng">
                  <a:solidFill>
                    <a:schemeClr val="tx1"/>
                  </a:solidFill>
                  <a:prstDash val="solid"/>
                  <a:headEnd type="none" w="med" len="med"/>
                  <a:tailEnd type="none" w="med" len="med"/>
                </a:ln>
              </p:spPr>
            </p:sp>
            <p:sp>
              <p:nvSpPr>
                <p:cNvPr id="309348" name="直接连接符 309347"/>
                <p:cNvSpPr/>
                <p:nvPr/>
              </p:nvSpPr>
              <p:spPr>
                <a:xfrm>
                  <a:off x="2724" y="984"/>
                  <a:ext cx="36" cy="66"/>
                </a:xfrm>
                <a:prstGeom prst="line">
                  <a:avLst/>
                </a:prstGeom>
                <a:ln w="28575" cap="flat" cmpd="sng">
                  <a:solidFill>
                    <a:schemeClr val="tx1"/>
                  </a:solidFill>
                  <a:prstDash val="solid"/>
                  <a:headEnd type="none" w="med" len="med"/>
                  <a:tailEnd type="none" w="med" len="med"/>
                </a:ln>
              </p:spPr>
            </p:sp>
            <p:sp>
              <p:nvSpPr>
                <p:cNvPr id="309349" name="直接连接符 309348"/>
                <p:cNvSpPr/>
                <p:nvPr/>
              </p:nvSpPr>
              <p:spPr>
                <a:xfrm flipV="1">
                  <a:off x="2766" y="990"/>
                  <a:ext cx="60" cy="60"/>
                </a:xfrm>
                <a:prstGeom prst="line">
                  <a:avLst/>
                </a:prstGeom>
                <a:ln w="28575" cap="flat" cmpd="sng">
                  <a:solidFill>
                    <a:schemeClr val="tx1"/>
                  </a:solidFill>
                  <a:prstDash val="solid"/>
                  <a:headEnd type="none" w="med" len="med"/>
                  <a:tailEnd type="none" w="med" len="med"/>
                </a:ln>
              </p:spPr>
            </p:sp>
          </p:grpSp>
          <p:sp>
            <p:nvSpPr>
              <p:cNvPr id="309350" name="直接连接符 309349"/>
              <p:cNvSpPr/>
              <p:nvPr/>
            </p:nvSpPr>
            <p:spPr>
              <a:xfrm>
                <a:off x="4120" y="2192"/>
                <a:ext cx="0" cy="88"/>
              </a:xfrm>
              <a:prstGeom prst="line">
                <a:avLst/>
              </a:prstGeom>
              <a:ln w="28575" cap="flat" cmpd="sng">
                <a:solidFill>
                  <a:schemeClr val="tx2"/>
                </a:solidFill>
                <a:prstDash val="solid"/>
                <a:headEnd type="none" w="med" len="med"/>
                <a:tailEnd type="none" w="med" len="med"/>
              </a:ln>
            </p:spPr>
          </p:sp>
          <p:sp>
            <p:nvSpPr>
              <p:cNvPr id="309351" name="矩形 309350"/>
              <p:cNvSpPr/>
              <p:nvPr/>
            </p:nvSpPr>
            <p:spPr>
              <a:xfrm>
                <a:off x="4040" y="2152"/>
                <a:ext cx="488" cy="48"/>
              </a:xfrm>
              <a:prstGeom prst="rect">
                <a:avLst/>
              </a:prstGeom>
              <a:solidFill>
                <a:srgbClr val="CCFFFF"/>
              </a:solidFill>
              <a:ln w="9525" cap="flat" cmpd="sng">
                <a:solidFill>
                  <a:srgbClr val="333333"/>
                </a:solidFill>
                <a:prstDash val="solid"/>
                <a:miter/>
                <a:headEnd type="none" w="med" len="med"/>
                <a:tailEnd type="none" w="med" len="med"/>
              </a:ln>
            </p:spPr>
            <p:txBody>
              <a:bodyPr/>
              <a:lstStyle/>
              <a:p>
                <a:endParaRPr lang="zh-CN" altLang="en-US"/>
              </a:p>
            </p:txBody>
          </p:sp>
          <p:sp>
            <p:nvSpPr>
              <p:cNvPr id="309352" name="直接连接符 309351"/>
              <p:cNvSpPr/>
              <p:nvPr/>
            </p:nvSpPr>
            <p:spPr>
              <a:xfrm rot="5400000" flipH="1" flipV="1">
                <a:off x="4283" y="2228"/>
                <a:ext cx="0" cy="144"/>
              </a:xfrm>
              <a:prstGeom prst="line">
                <a:avLst/>
              </a:prstGeom>
              <a:ln w="28575" cap="flat" cmpd="sng">
                <a:solidFill>
                  <a:schemeClr val="accent2"/>
                </a:solidFill>
                <a:prstDash val="solid"/>
                <a:headEnd type="none" w="med" len="med"/>
                <a:tailEnd type="none" w="med" len="med"/>
              </a:ln>
            </p:spPr>
          </p:sp>
          <p:sp>
            <p:nvSpPr>
              <p:cNvPr id="309353" name="直接连接符 309352"/>
              <p:cNvSpPr/>
              <p:nvPr/>
            </p:nvSpPr>
            <p:spPr>
              <a:xfrm rot="5400000" flipH="1" flipV="1">
                <a:off x="4205" y="2304"/>
                <a:ext cx="42" cy="44"/>
              </a:xfrm>
              <a:prstGeom prst="line">
                <a:avLst/>
              </a:prstGeom>
              <a:ln w="9525" cap="flat" cmpd="sng">
                <a:solidFill>
                  <a:schemeClr val="accent2"/>
                </a:solidFill>
                <a:prstDash val="solid"/>
                <a:headEnd type="none" w="med" len="med"/>
                <a:tailEnd type="none" w="med" len="med"/>
              </a:ln>
            </p:spPr>
          </p:sp>
          <p:sp>
            <p:nvSpPr>
              <p:cNvPr id="309354" name="直接连接符 309353"/>
              <p:cNvSpPr/>
              <p:nvPr/>
            </p:nvSpPr>
            <p:spPr>
              <a:xfrm rot="5400000" flipH="1" flipV="1">
                <a:off x="4249" y="2303"/>
                <a:ext cx="42" cy="45"/>
              </a:xfrm>
              <a:prstGeom prst="line">
                <a:avLst/>
              </a:prstGeom>
              <a:ln w="9525" cap="flat" cmpd="sng">
                <a:solidFill>
                  <a:schemeClr val="accent2"/>
                </a:solidFill>
                <a:prstDash val="solid"/>
                <a:headEnd type="none" w="med" len="med"/>
                <a:tailEnd type="none" w="med" len="med"/>
              </a:ln>
            </p:spPr>
          </p:sp>
          <p:sp>
            <p:nvSpPr>
              <p:cNvPr id="309355" name="直接连接符 309354"/>
              <p:cNvSpPr/>
              <p:nvPr/>
            </p:nvSpPr>
            <p:spPr>
              <a:xfrm rot="5400000" flipH="1" flipV="1">
                <a:off x="4294" y="2304"/>
                <a:ext cx="42" cy="44"/>
              </a:xfrm>
              <a:prstGeom prst="line">
                <a:avLst/>
              </a:prstGeom>
              <a:ln w="9525" cap="flat" cmpd="sng">
                <a:solidFill>
                  <a:schemeClr val="accent2"/>
                </a:solidFill>
                <a:prstDash val="solid"/>
                <a:headEnd type="none" w="med" len="med"/>
                <a:tailEnd type="none" w="med" len="med"/>
              </a:ln>
            </p:spPr>
          </p:sp>
          <p:sp>
            <p:nvSpPr>
              <p:cNvPr id="309356" name="椭圆 309355"/>
              <p:cNvSpPr/>
              <p:nvPr/>
            </p:nvSpPr>
            <p:spPr>
              <a:xfrm flipH="1">
                <a:off x="4272" y="2176"/>
                <a:ext cx="32" cy="40"/>
              </a:xfrm>
              <a:prstGeom prst="ellipse">
                <a:avLst/>
              </a:prstGeom>
              <a:solidFill>
                <a:srgbClr val="CCFFCC"/>
              </a:solidFill>
              <a:ln w="28575" cap="flat" cmpd="sng">
                <a:solidFill>
                  <a:schemeClr val="accent2"/>
                </a:solidFill>
                <a:prstDash val="solid"/>
                <a:headEnd type="none" w="med" len="med"/>
                <a:tailEnd type="none" w="med" len="med"/>
              </a:ln>
            </p:spPr>
            <p:txBody>
              <a:bodyPr/>
              <a:lstStyle/>
              <a:p>
                <a:endParaRPr lang="zh-CN" altLang="en-US"/>
              </a:p>
            </p:txBody>
          </p:sp>
          <p:sp>
            <p:nvSpPr>
              <p:cNvPr id="309357" name="直接连接符 309356"/>
              <p:cNvSpPr/>
              <p:nvPr/>
            </p:nvSpPr>
            <p:spPr>
              <a:xfrm flipH="1">
                <a:off x="4248" y="2200"/>
                <a:ext cx="24" cy="88"/>
              </a:xfrm>
              <a:prstGeom prst="line">
                <a:avLst/>
              </a:prstGeom>
              <a:ln w="28575" cap="flat" cmpd="sng">
                <a:solidFill>
                  <a:schemeClr val="accent2"/>
                </a:solidFill>
                <a:prstDash val="solid"/>
                <a:headEnd type="none" w="med" len="med"/>
                <a:tailEnd type="none" w="med" len="med"/>
              </a:ln>
            </p:spPr>
          </p:sp>
          <p:sp>
            <p:nvSpPr>
              <p:cNvPr id="309358" name="直接连接符 309357"/>
              <p:cNvSpPr/>
              <p:nvPr/>
            </p:nvSpPr>
            <p:spPr>
              <a:xfrm>
                <a:off x="4312" y="2200"/>
                <a:ext cx="24" cy="96"/>
              </a:xfrm>
              <a:prstGeom prst="line">
                <a:avLst/>
              </a:prstGeom>
              <a:ln w="28575" cap="flat" cmpd="sng">
                <a:solidFill>
                  <a:schemeClr val="accent2"/>
                </a:solidFill>
                <a:prstDash val="solid"/>
                <a:headEnd type="none" w="med" len="med"/>
                <a:tailEnd type="none" w="med" len="med"/>
              </a:ln>
            </p:spPr>
          </p:sp>
        </p:grpSp>
        <p:sp>
          <p:nvSpPr>
            <p:cNvPr id="309359" name="直接连接符 309358"/>
            <p:cNvSpPr/>
            <p:nvPr/>
          </p:nvSpPr>
          <p:spPr>
            <a:xfrm flipV="1">
              <a:off x="5285" y="1598"/>
              <a:ext cx="1" cy="224"/>
            </a:xfrm>
            <a:prstGeom prst="line">
              <a:avLst/>
            </a:prstGeom>
            <a:ln w="28575" cap="flat" cmpd="sng">
              <a:solidFill>
                <a:srgbClr val="006600"/>
              </a:solidFill>
              <a:prstDash val="solid"/>
              <a:headEnd type="none" w="med" len="med"/>
              <a:tailEnd type="none" w="med" len="med"/>
            </a:ln>
          </p:spPr>
        </p:sp>
        <p:sp>
          <p:nvSpPr>
            <p:cNvPr id="309360" name="直接连接符 309359"/>
            <p:cNvSpPr/>
            <p:nvPr/>
          </p:nvSpPr>
          <p:spPr>
            <a:xfrm flipH="1" flipV="1">
              <a:off x="5290" y="1737"/>
              <a:ext cx="42" cy="44"/>
            </a:xfrm>
            <a:prstGeom prst="line">
              <a:avLst/>
            </a:prstGeom>
            <a:ln w="9525" cap="flat" cmpd="sng">
              <a:solidFill>
                <a:srgbClr val="006600"/>
              </a:solidFill>
              <a:prstDash val="solid"/>
              <a:headEnd type="none" w="med" len="med"/>
              <a:tailEnd type="none" w="med" len="med"/>
            </a:ln>
          </p:spPr>
        </p:sp>
        <p:sp>
          <p:nvSpPr>
            <p:cNvPr id="309361" name="直接连接符 309360"/>
            <p:cNvSpPr/>
            <p:nvPr/>
          </p:nvSpPr>
          <p:spPr>
            <a:xfrm flipH="1" flipV="1">
              <a:off x="5290" y="1691"/>
              <a:ext cx="42" cy="45"/>
            </a:xfrm>
            <a:prstGeom prst="line">
              <a:avLst/>
            </a:prstGeom>
            <a:ln w="9525" cap="flat" cmpd="sng">
              <a:solidFill>
                <a:srgbClr val="006600"/>
              </a:solidFill>
              <a:prstDash val="solid"/>
              <a:headEnd type="none" w="med" len="med"/>
              <a:tailEnd type="none" w="med" len="med"/>
            </a:ln>
          </p:spPr>
        </p:sp>
        <p:sp>
          <p:nvSpPr>
            <p:cNvPr id="309362" name="直接连接符 309361"/>
            <p:cNvSpPr/>
            <p:nvPr/>
          </p:nvSpPr>
          <p:spPr>
            <a:xfrm flipH="1" flipV="1">
              <a:off x="5290" y="1648"/>
              <a:ext cx="42" cy="44"/>
            </a:xfrm>
            <a:prstGeom prst="line">
              <a:avLst/>
            </a:prstGeom>
            <a:ln w="9525" cap="flat" cmpd="sng">
              <a:solidFill>
                <a:srgbClr val="006600"/>
              </a:solidFill>
              <a:prstDash val="solid"/>
              <a:headEnd type="none" w="med" len="med"/>
              <a:tailEnd type="none" w="med" len="med"/>
            </a:ln>
          </p:spPr>
        </p:sp>
        <p:sp>
          <p:nvSpPr>
            <p:cNvPr id="309363" name="椭圆 309362"/>
            <p:cNvSpPr/>
            <p:nvPr/>
          </p:nvSpPr>
          <p:spPr>
            <a:xfrm rot="-5400000" flipH="1">
              <a:off x="5141" y="1685"/>
              <a:ext cx="64" cy="56"/>
            </a:xfrm>
            <a:prstGeom prst="ellipse">
              <a:avLst/>
            </a:prstGeom>
            <a:solidFill>
              <a:srgbClr val="CCFFCC"/>
            </a:solidFill>
            <a:ln w="28575" cap="flat" cmpd="sng">
              <a:solidFill>
                <a:srgbClr val="006600"/>
              </a:solidFill>
              <a:prstDash val="solid"/>
              <a:headEnd type="none" w="med" len="med"/>
              <a:tailEnd type="none" w="med" len="med"/>
            </a:ln>
          </p:spPr>
          <p:txBody>
            <a:bodyPr/>
            <a:lstStyle/>
            <a:p>
              <a:endParaRPr lang="zh-CN" altLang="en-US"/>
            </a:p>
          </p:txBody>
        </p:sp>
        <p:sp>
          <p:nvSpPr>
            <p:cNvPr id="309364" name="直接连接符 309363"/>
            <p:cNvSpPr/>
            <p:nvPr/>
          </p:nvSpPr>
          <p:spPr>
            <a:xfrm rot="-5400000" flipH="1">
              <a:off x="5217" y="1697"/>
              <a:ext cx="40" cy="88"/>
            </a:xfrm>
            <a:prstGeom prst="line">
              <a:avLst/>
            </a:prstGeom>
            <a:ln w="28575" cap="flat" cmpd="sng">
              <a:solidFill>
                <a:srgbClr val="006600"/>
              </a:solidFill>
              <a:prstDash val="solid"/>
              <a:headEnd type="none" w="med" len="med"/>
              <a:tailEnd type="none" w="med" len="med"/>
            </a:ln>
          </p:spPr>
        </p:sp>
        <p:sp>
          <p:nvSpPr>
            <p:cNvPr id="309365" name="直接连接符 309364"/>
            <p:cNvSpPr/>
            <p:nvPr/>
          </p:nvSpPr>
          <p:spPr>
            <a:xfrm rot="-5400000">
              <a:off x="5213" y="1597"/>
              <a:ext cx="48" cy="104"/>
            </a:xfrm>
            <a:prstGeom prst="line">
              <a:avLst/>
            </a:prstGeom>
            <a:ln w="28575" cap="flat" cmpd="sng">
              <a:solidFill>
                <a:srgbClr val="006600"/>
              </a:solidFill>
              <a:prstDash val="solid"/>
              <a:headEnd type="none" w="med" len="med"/>
              <a:tailEnd type="none" w="med" len="med"/>
            </a:ln>
          </p:spPr>
        </p:sp>
        <p:grpSp>
          <p:nvGrpSpPr>
            <p:cNvPr id="309366" name="组合 309365"/>
            <p:cNvGrpSpPr/>
            <p:nvPr/>
          </p:nvGrpSpPr>
          <p:grpSpPr>
            <a:xfrm>
              <a:off x="4177" y="2174"/>
              <a:ext cx="372" cy="384"/>
              <a:chOff x="4225" y="2690"/>
              <a:chExt cx="372" cy="384"/>
            </a:xfrm>
          </p:grpSpPr>
          <p:sp>
            <p:nvSpPr>
              <p:cNvPr id="309367" name="矩形 309366"/>
              <p:cNvSpPr/>
              <p:nvPr/>
            </p:nvSpPr>
            <p:spPr>
              <a:xfrm>
                <a:off x="4324" y="2690"/>
                <a:ext cx="156" cy="384"/>
              </a:xfrm>
              <a:prstGeom prst="rect">
                <a:avLst/>
              </a:prstGeom>
              <a:solidFill>
                <a:schemeClr val="bg1"/>
              </a:solidFill>
              <a:ln w="9525" cap="flat" cmpd="sng">
                <a:solidFill>
                  <a:schemeClr val="tx2"/>
                </a:solidFill>
                <a:prstDash val="solid"/>
                <a:miter/>
                <a:headEnd type="none" w="med" len="med"/>
                <a:tailEnd type="none" w="med" len="med"/>
              </a:ln>
            </p:spPr>
            <p:txBody>
              <a:bodyPr/>
              <a:lstStyle/>
              <a:p>
                <a:endParaRPr lang="zh-CN" altLang="en-US"/>
              </a:p>
            </p:txBody>
          </p:sp>
          <p:sp>
            <p:nvSpPr>
              <p:cNvPr id="309368" name="任意多边形 309367"/>
              <p:cNvSpPr/>
              <p:nvPr/>
            </p:nvSpPr>
            <p:spPr>
              <a:xfrm rot="10800000" flipH="1">
                <a:off x="4320" y="2890"/>
                <a:ext cx="174" cy="76"/>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09369" name="直接连接符 309368"/>
              <p:cNvSpPr/>
              <p:nvPr/>
            </p:nvSpPr>
            <p:spPr>
              <a:xfrm rot="-10800000" flipH="1" flipV="1">
                <a:off x="4225" y="2777"/>
                <a:ext cx="105" cy="6"/>
              </a:xfrm>
              <a:prstGeom prst="line">
                <a:avLst/>
              </a:prstGeom>
              <a:ln w="38100" cap="flat" cmpd="sng">
                <a:solidFill>
                  <a:srgbClr val="CC6600"/>
                </a:solidFill>
                <a:prstDash val="solid"/>
                <a:headEnd type="none" w="med" len="med"/>
                <a:tailEnd type="none" w="med" len="med"/>
              </a:ln>
            </p:spPr>
          </p:sp>
          <p:sp>
            <p:nvSpPr>
              <p:cNvPr id="309370" name="任意多边形 309369"/>
              <p:cNvSpPr/>
              <p:nvPr/>
            </p:nvSpPr>
            <p:spPr>
              <a:xfrm rot="10800000" flipV="1">
                <a:off x="4320" y="2981"/>
                <a:ext cx="277" cy="27"/>
              </a:xfrm>
              <a:custGeom>
                <a:avLst/>
                <a:gdLst/>
                <a:ahLst/>
                <a:cxnLst/>
                <a:rect l="0" t="0" r="0" b="0"/>
                <a:pathLst>
                  <a:path w="1542" h="78">
                    <a:moveTo>
                      <a:pt x="0" y="0"/>
                    </a:moveTo>
                    <a:lnTo>
                      <a:pt x="913" y="7"/>
                    </a:lnTo>
                    <a:lnTo>
                      <a:pt x="925" y="7"/>
                    </a:lnTo>
                    <a:lnTo>
                      <a:pt x="1495" y="14"/>
                    </a:lnTo>
                    <a:lnTo>
                      <a:pt x="1542" y="54"/>
                    </a:lnTo>
                    <a:lnTo>
                      <a:pt x="1506" y="78"/>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09371" name="任意多边形 309370"/>
              <p:cNvSpPr/>
              <p:nvPr/>
            </p:nvSpPr>
            <p:spPr>
              <a:xfrm rot="10800000" flipH="1">
                <a:off x="4320" y="2836"/>
                <a:ext cx="174" cy="76"/>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09372" name="任意多边形 309371"/>
              <p:cNvSpPr/>
              <p:nvPr/>
            </p:nvSpPr>
            <p:spPr>
              <a:xfrm rot="10800000" flipH="1">
                <a:off x="4320" y="2776"/>
                <a:ext cx="174" cy="76"/>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grpSp>
        <p:grpSp>
          <p:nvGrpSpPr>
            <p:cNvPr id="309373" name="组合 309372"/>
            <p:cNvGrpSpPr/>
            <p:nvPr/>
          </p:nvGrpSpPr>
          <p:grpSpPr>
            <a:xfrm>
              <a:off x="4784" y="1820"/>
              <a:ext cx="547" cy="467"/>
              <a:chOff x="4656" y="2904"/>
              <a:chExt cx="539" cy="467"/>
            </a:xfrm>
          </p:grpSpPr>
          <p:sp>
            <p:nvSpPr>
              <p:cNvPr id="309374" name="矩形 309373"/>
              <p:cNvSpPr/>
              <p:nvPr/>
            </p:nvSpPr>
            <p:spPr>
              <a:xfrm>
                <a:off x="4712" y="2904"/>
                <a:ext cx="40" cy="104"/>
              </a:xfrm>
              <a:prstGeom prst="rect">
                <a:avLst/>
              </a:prstGeom>
              <a:solidFill>
                <a:srgbClr val="CCFFFF"/>
              </a:solidFill>
              <a:ln w="9525" cap="flat" cmpd="sng">
                <a:solidFill>
                  <a:schemeClr val="tx2"/>
                </a:solidFill>
                <a:prstDash val="solid"/>
                <a:miter/>
                <a:headEnd type="none" w="med" len="med"/>
                <a:tailEnd type="none" w="med" len="med"/>
              </a:ln>
            </p:spPr>
            <p:txBody>
              <a:bodyPr/>
              <a:lstStyle/>
              <a:p>
                <a:endParaRPr lang="zh-CN" altLang="en-US"/>
              </a:p>
            </p:txBody>
          </p:sp>
          <p:grpSp>
            <p:nvGrpSpPr>
              <p:cNvPr id="309375" name="组合 309374"/>
              <p:cNvGrpSpPr/>
              <p:nvPr/>
            </p:nvGrpSpPr>
            <p:grpSpPr>
              <a:xfrm>
                <a:off x="5036" y="3048"/>
                <a:ext cx="159" cy="323"/>
                <a:chOff x="4636" y="3048"/>
                <a:chExt cx="159" cy="323"/>
              </a:xfrm>
            </p:grpSpPr>
            <p:sp>
              <p:nvSpPr>
                <p:cNvPr id="309376" name="直接连接符 309375"/>
                <p:cNvSpPr/>
                <p:nvPr/>
              </p:nvSpPr>
              <p:spPr>
                <a:xfrm rot="5400000" flipH="1" flipV="1">
                  <a:off x="4723" y="3252"/>
                  <a:ext cx="0" cy="144"/>
                </a:xfrm>
                <a:prstGeom prst="line">
                  <a:avLst/>
                </a:prstGeom>
                <a:ln w="28575" cap="flat" cmpd="sng">
                  <a:solidFill>
                    <a:schemeClr val="tx1"/>
                  </a:solidFill>
                  <a:prstDash val="solid"/>
                  <a:headEnd type="none" w="med" len="med"/>
                  <a:tailEnd type="none" w="med" len="med"/>
                </a:ln>
              </p:spPr>
            </p:sp>
            <p:sp>
              <p:nvSpPr>
                <p:cNvPr id="309377" name="直接连接符 309376"/>
                <p:cNvSpPr/>
                <p:nvPr/>
              </p:nvSpPr>
              <p:spPr>
                <a:xfrm rot="5400000" flipH="1" flipV="1">
                  <a:off x="4637" y="3328"/>
                  <a:ext cx="42" cy="44"/>
                </a:xfrm>
                <a:prstGeom prst="line">
                  <a:avLst/>
                </a:prstGeom>
                <a:ln w="9525" cap="flat" cmpd="sng">
                  <a:solidFill>
                    <a:schemeClr val="tx1"/>
                  </a:solidFill>
                  <a:prstDash val="solid"/>
                  <a:headEnd type="none" w="med" len="med"/>
                  <a:tailEnd type="none" w="med" len="med"/>
                </a:ln>
              </p:spPr>
            </p:sp>
            <p:sp>
              <p:nvSpPr>
                <p:cNvPr id="309378" name="直接连接符 309377"/>
                <p:cNvSpPr/>
                <p:nvPr/>
              </p:nvSpPr>
              <p:spPr>
                <a:xfrm rot="5400000" flipH="1" flipV="1">
                  <a:off x="4681" y="3327"/>
                  <a:ext cx="42" cy="45"/>
                </a:xfrm>
                <a:prstGeom prst="line">
                  <a:avLst/>
                </a:prstGeom>
                <a:ln w="9525" cap="flat" cmpd="sng">
                  <a:solidFill>
                    <a:schemeClr val="tx1"/>
                  </a:solidFill>
                  <a:prstDash val="solid"/>
                  <a:headEnd type="none" w="med" len="med"/>
                  <a:tailEnd type="none" w="med" len="med"/>
                </a:ln>
              </p:spPr>
            </p:sp>
            <p:sp>
              <p:nvSpPr>
                <p:cNvPr id="309379" name="直接连接符 309378"/>
                <p:cNvSpPr/>
                <p:nvPr/>
              </p:nvSpPr>
              <p:spPr>
                <a:xfrm rot="5400000" flipH="1" flipV="1">
                  <a:off x="4726" y="3328"/>
                  <a:ext cx="42" cy="44"/>
                </a:xfrm>
                <a:prstGeom prst="line">
                  <a:avLst/>
                </a:prstGeom>
                <a:ln w="9525" cap="flat" cmpd="sng">
                  <a:solidFill>
                    <a:schemeClr val="tx1"/>
                  </a:solidFill>
                  <a:prstDash val="solid"/>
                  <a:headEnd type="none" w="med" len="med"/>
                  <a:tailEnd type="none" w="med" len="med"/>
                </a:ln>
              </p:spPr>
            </p:sp>
            <p:grpSp>
              <p:nvGrpSpPr>
                <p:cNvPr id="309380" name="组合 309379"/>
                <p:cNvGrpSpPr/>
                <p:nvPr/>
              </p:nvGrpSpPr>
              <p:grpSpPr>
                <a:xfrm rot="-5400000" flipH="1">
                  <a:off x="4634" y="3189"/>
                  <a:ext cx="189" cy="67"/>
                  <a:chOff x="2610" y="978"/>
                  <a:chExt cx="216" cy="72"/>
                </a:xfrm>
              </p:grpSpPr>
              <p:sp>
                <p:nvSpPr>
                  <p:cNvPr id="309381" name="直接连接符 309380"/>
                  <p:cNvSpPr/>
                  <p:nvPr/>
                </p:nvSpPr>
                <p:spPr>
                  <a:xfrm flipV="1">
                    <a:off x="2610" y="978"/>
                    <a:ext cx="48" cy="48"/>
                  </a:xfrm>
                  <a:prstGeom prst="line">
                    <a:avLst/>
                  </a:prstGeom>
                  <a:ln w="28575" cap="flat" cmpd="sng">
                    <a:solidFill>
                      <a:schemeClr val="tx1"/>
                    </a:solidFill>
                    <a:prstDash val="solid"/>
                    <a:headEnd type="none" w="med" len="med"/>
                    <a:tailEnd type="none" w="med" len="med"/>
                  </a:ln>
                </p:spPr>
              </p:sp>
              <p:sp>
                <p:nvSpPr>
                  <p:cNvPr id="309382" name="直接连接符 309381"/>
                  <p:cNvSpPr/>
                  <p:nvPr/>
                </p:nvSpPr>
                <p:spPr>
                  <a:xfrm>
                    <a:off x="2646" y="978"/>
                    <a:ext cx="36" cy="66"/>
                  </a:xfrm>
                  <a:prstGeom prst="line">
                    <a:avLst/>
                  </a:prstGeom>
                  <a:ln w="28575" cap="flat" cmpd="sng">
                    <a:solidFill>
                      <a:schemeClr val="tx1"/>
                    </a:solidFill>
                    <a:prstDash val="solid"/>
                    <a:headEnd type="none" w="med" len="med"/>
                    <a:tailEnd type="none" w="med" len="med"/>
                  </a:ln>
                </p:spPr>
              </p:sp>
              <p:sp>
                <p:nvSpPr>
                  <p:cNvPr id="309383" name="直接连接符 309382"/>
                  <p:cNvSpPr/>
                  <p:nvPr/>
                </p:nvSpPr>
                <p:spPr>
                  <a:xfrm flipV="1">
                    <a:off x="2676" y="996"/>
                    <a:ext cx="48" cy="48"/>
                  </a:xfrm>
                  <a:prstGeom prst="line">
                    <a:avLst/>
                  </a:prstGeom>
                  <a:ln w="28575" cap="flat" cmpd="sng">
                    <a:solidFill>
                      <a:schemeClr val="tx1"/>
                    </a:solidFill>
                    <a:prstDash val="solid"/>
                    <a:headEnd type="none" w="med" len="med"/>
                    <a:tailEnd type="none" w="med" len="med"/>
                  </a:ln>
                </p:spPr>
              </p:sp>
              <p:sp>
                <p:nvSpPr>
                  <p:cNvPr id="309384" name="直接连接符 309383"/>
                  <p:cNvSpPr/>
                  <p:nvPr/>
                </p:nvSpPr>
                <p:spPr>
                  <a:xfrm>
                    <a:off x="2724" y="984"/>
                    <a:ext cx="36" cy="66"/>
                  </a:xfrm>
                  <a:prstGeom prst="line">
                    <a:avLst/>
                  </a:prstGeom>
                  <a:ln w="28575" cap="flat" cmpd="sng">
                    <a:solidFill>
                      <a:schemeClr val="tx1"/>
                    </a:solidFill>
                    <a:prstDash val="solid"/>
                    <a:headEnd type="none" w="med" len="med"/>
                    <a:tailEnd type="none" w="med" len="med"/>
                  </a:ln>
                </p:spPr>
              </p:sp>
              <p:sp>
                <p:nvSpPr>
                  <p:cNvPr id="309385" name="直接连接符 309384"/>
                  <p:cNvSpPr/>
                  <p:nvPr/>
                </p:nvSpPr>
                <p:spPr>
                  <a:xfrm flipV="1">
                    <a:off x="2766" y="990"/>
                    <a:ext cx="60" cy="60"/>
                  </a:xfrm>
                  <a:prstGeom prst="line">
                    <a:avLst/>
                  </a:prstGeom>
                  <a:ln w="28575" cap="flat" cmpd="sng">
                    <a:solidFill>
                      <a:schemeClr val="tx1"/>
                    </a:solidFill>
                    <a:prstDash val="solid"/>
                    <a:headEnd type="none" w="med" len="med"/>
                    <a:tailEnd type="none" w="med" len="med"/>
                  </a:ln>
                </p:spPr>
              </p:sp>
            </p:grpSp>
            <p:sp>
              <p:nvSpPr>
                <p:cNvPr id="309386" name="直接连接符 309385"/>
                <p:cNvSpPr/>
                <p:nvPr/>
              </p:nvSpPr>
              <p:spPr>
                <a:xfrm>
                  <a:off x="4736" y="3048"/>
                  <a:ext cx="0" cy="88"/>
                </a:xfrm>
                <a:prstGeom prst="line">
                  <a:avLst/>
                </a:prstGeom>
                <a:ln w="28575" cap="flat" cmpd="sng">
                  <a:solidFill>
                    <a:schemeClr val="tx2"/>
                  </a:solidFill>
                  <a:prstDash val="solid"/>
                  <a:headEnd type="none" w="med" len="med"/>
                  <a:tailEnd type="none" w="med" len="med"/>
                </a:ln>
              </p:spPr>
            </p:sp>
          </p:grpSp>
          <p:sp>
            <p:nvSpPr>
              <p:cNvPr id="309387" name="矩形 309386"/>
              <p:cNvSpPr/>
              <p:nvPr/>
            </p:nvSpPr>
            <p:spPr>
              <a:xfrm>
                <a:off x="4656" y="3008"/>
                <a:ext cx="488" cy="48"/>
              </a:xfrm>
              <a:prstGeom prst="rect">
                <a:avLst/>
              </a:prstGeom>
              <a:solidFill>
                <a:srgbClr val="CCFFFF"/>
              </a:solidFill>
              <a:ln w="9525" cap="flat" cmpd="sng">
                <a:solidFill>
                  <a:srgbClr val="333333"/>
                </a:solidFill>
                <a:prstDash val="solid"/>
                <a:miter/>
                <a:headEnd type="none" w="med" len="med"/>
                <a:tailEnd type="none" w="med" len="med"/>
              </a:ln>
            </p:spPr>
            <p:txBody>
              <a:bodyPr/>
              <a:lstStyle/>
              <a:p>
                <a:endParaRPr lang="zh-CN" altLang="en-US"/>
              </a:p>
            </p:txBody>
          </p:sp>
          <p:sp>
            <p:nvSpPr>
              <p:cNvPr id="309388" name="直接连接符 309387"/>
              <p:cNvSpPr/>
              <p:nvPr/>
            </p:nvSpPr>
            <p:spPr>
              <a:xfrm rot="5400000" flipH="1" flipV="1">
                <a:off x="4899" y="3084"/>
                <a:ext cx="0" cy="144"/>
              </a:xfrm>
              <a:prstGeom prst="line">
                <a:avLst/>
              </a:prstGeom>
              <a:ln w="28575" cap="flat" cmpd="sng">
                <a:solidFill>
                  <a:schemeClr val="accent2"/>
                </a:solidFill>
                <a:prstDash val="solid"/>
                <a:headEnd type="none" w="med" len="med"/>
                <a:tailEnd type="none" w="med" len="med"/>
              </a:ln>
            </p:spPr>
          </p:sp>
          <p:sp>
            <p:nvSpPr>
              <p:cNvPr id="309389" name="直接连接符 309388"/>
              <p:cNvSpPr/>
              <p:nvPr/>
            </p:nvSpPr>
            <p:spPr>
              <a:xfrm rot="5400000" flipH="1" flipV="1">
                <a:off x="4821" y="3160"/>
                <a:ext cx="42" cy="44"/>
              </a:xfrm>
              <a:prstGeom prst="line">
                <a:avLst/>
              </a:prstGeom>
              <a:ln w="9525" cap="flat" cmpd="sng">
                <a:solidFill>
                  <a:schemeClr val="accent2"/>
                </a:solidFill>
                <a:prstDash val="solid"/>
                <a:headEnd type="none" w="med" len="med"/>
                <a:tailEnd type="none" w="med" len="med"/>
              </a:ln>
            </p:spPr>
          </p:sp>
          <p:sp>
            <p:nvSpPr>
              <p:cNvPr id="309390" name="直接连接符 309389"/>
              <p:cNvSpPr/>
              <p:nvPr/>
            </p:nvSpPr>
            <p:spPr>
              <a:xfrm rot="5400000" flipH="1" flipV="1">
                <a:off x="4865" y="3159"/>
                <a:ext cx="42" cy="45"/>
              </a:xfrm>
              <a:prstGeom prst="line">
                <a:avLst/>
              </a:prstGeom>
              <a:ln w="9525" cap="flat" cmpd="sng">
                <a:solidFill>
                  <a:schemeClr val="accent2"/>
                </a:solidFill>
                <a:prstDash val="solid"/>
                <a:headEnd type="none" w="med" len="med"/>
                <a:tailEnd type="none" w="med" len="med"/>
              </a:ln>
            </p:spPr>
          </p:sp>
          <p:sp>
            <p:nvSpPr>
              <p:cNvPr id="309391" name="直接连接符 309390"/>
              <p:cNvSpPr/>
              <p:nvPr/>
            </p:nvSpPr>
            <p:spPr>
              <a:xfrm rot="5400000" flipH="1" flipV="1">
                <a:off x="4910" y="3160"/>
                <a:ext cx="42" cy="44"/>
              </a:xfrm>
              <a:prstGeom prst="line">
                <a:avLst/>
              </a:prstGeom>
              <a:ln w="9525" cap="flat" cmpd="sng">
                <a:solidFill>
                  <a:schemeClr val="accent2"/>
                </a:solidFill>
                <a:prstDash val="solid"/>
                <a:headEnd type="none" w="med" len="med"/>
                <a:tailEnd type="none" w="med" len="med"/>
              </a:ln>
            </p:spPr>
          </p:sp>
          <p:sp>
            <p:nvSpPr>
              <p:cNvPr id="309392" name="椭圆 309391"/>
              <p:cNvSpPr/>
              <p:nvPr/>
            </p:nvSpPr>
            <p:spPr>
              <a:xfrm flipH="1">
                <a:off x="4888" y="3032"/>
                <a:ext cx="32" cy="40"/>
              </a:xfrm>
              <a:prstGeom prst="ellipse">
                <a:avLst/>
              </a:prstGeom>
              <a:solidFill>
                <a:srgbClr val="CCFFCC"/>
              </a:solidFill>
              <a:ln w="28575" cap="flat" cmpd="sng">
                <a:solidFill>
                  <a:schemeClr val="accent2"/>
                </a:solidFill>
                <a:prstDash val="solid"/>
                <a:headEnd type="none" w="med" len="med"/>
                <a:tailEnd type="none" w="med" len="med"/>
              </a:ln>
            </p:spPr>
            <p:txBody>
              <a:bodyPr/>
              <a:lstStyle/>
              <a:p>
                <a:endParaRPr lang="zh-CN" altLang="en-US"/>
              </a:p>
            </p:txBody>
          </p:sp>
          <p:sp>
            <p:nvSpPr>
              <p:cNvPr id="309393" name="直接连接符 309392"/>
              <p:cNvSpPr/>
              <p:nvPr/>
            </p:nvSpPr>
            <p:spPr>
              <a:xfrm flipH="1">
                <a:off x="4864" y="3056"/>
                <a:ext cx="24" cy="88"/>
              </a:xfrm>
              <a:prstGeom prst="line">
                <a:avLst/>
              </a:prstGeom>
              <a:ln w="28575" cap="flat" cmpd="sng">
                <a:solidFill>
                  <a:schemeClr val="accent2"/>
                </a:solidFill>
                <a:prstDash val="solid"/>
                <a:headEnd type="none" w="med" len="med"/>
                <a:tailEnd type="none" w="med" len="med"/>
              </a:ln>
            </p:spPr>
          </p:sp>
          <p:sp>
            <p:nvSpPr>
              <p:cNvPr id="309394" name="直接连接符 309393"/>
              <p:cNvSpPr/>
              <p:nvPr/>
            </p:nvSpPr>
            <p:spPr>
              <a:xfrm>
                <a:off x="4928" y="3056"/>
                <a:ext cx="24" cy="96"/>
              </a:xfrm>
              <a:prstGeom prst="line">
                <a:avLst/>
              </a:prstGeom>
              <a:ln w="28575" cap="flat" cmpd="sng">
                <a:solidFill>
                  <a:schemeClr val="accent2"/>
                </a:solidFill>
                <a:prstDash val="solid"/>
                <a:headEnd type="none" w="med" len="med"/>
                <a:tailEnd type="none" w="med" len="med"/>
              </a:ln>
            </p:spPr>
          </p:sp>
        </p:grpSp>
        <p:sp>
          <p:nvSpPr>
            <p:cNvPr id="309395" name="直接连接符 309394"/>
            <p:cNvSpPr/>
            <p:nvPr/>
          </p:nvSpPr>
          <p:spPr>
            <a:xfrm>
              <a:off x="4176" y="2260"/>
              <a:ext cx="1" cy="568"/>
            </a:xfrm>
            <a:prstGeom prst="line">
              <a:avLst/>
            </a:prstGeom>
            <a:ln w="28575" cap="flat" cmpd="sng">
              <a:solidFill>
                <a:srgbClr val="CC6600"/>
              </a:solidFill>
              <a:prstDash val="solid"/>
              <a:headEnd type="none" w="med" len="med"/>
              <a:tailEnd type="none" w="med" len="med"/>
            </a:ln>
          </p:spPr>
        </p:sp>
        <p:sp>
          <p:nvSpPr>
            <p:cNvPr id="309396" name="直接连接符 309395"/>
            <p:cNvSpPr/>
            <p:nvPr/>
          </p:nvSpPr>
          <p:spPr>
            <a:xfrm>
              <a:off x="2784" y="2828"/>
              <a:ext cx="1400" cy="1"/>
            </a:xfrm>
            <a:prstGeom prst="line">
              <a:avLst/>
            </a:prstGeom>
            <a:ln w="28575" cap="flat" cmpd="sng">
              <a:solidFill>
                <a:srgbClr val="CC6600"/>
              </a:solidFill>
              <a:prstDash val="solid"/>
              <a:headEnd type="none" w="med" len="med"/>
              <a:tailEnd type="none" w="med" len="med"/>
            </a:ln>
          </p:spPr>
        </p:sp>
        <p:sp>
          <p:nvSpPr>
            <p:cNvPr id="309397" name="直接连接符 309396"/>
            <p:cNvSpPr/>
            <p:nvPr/>
          </p:nvSpPr>
          <p:spPr>
            <a:xfrm>
              <a:off x="2776" y="3004"/>
              <a:ext cx="1768" cy="1"/>
            </a:xfrm>
            <a:prstGeom prst="line">
              <a:avLst/>
            </a:prstGeom>
            <a:ln w="28575" cap="flat" cmpd="sng">
              <a:solidFill>
                <a:srgbClr val="CC6600"/>
              </a:solidFill>
              <a:prstDash val="solid"/>
              <a:headEnd type="none" w="med" len="med"/>
              <a:tailEnd type="none" w="med" len="med"/>
            </a:ln>
          </p:spPr>
        </p:sp>
        <p:sp>
          <p:nvSpPr>
            <p:cNvPr id="309398" name="直接连接符 309397"/>
            <p:cNvSpPr/>
            <p:nvPr/>
          </p:nvSpPr>
          <p:spPr>
            <a:xfrm flipH="1">
              <a:off x="4544" y="2468"/>
              <a:ext cx="1" cy="544"/>
            </a:xfrm>
            <a:prstGeom prst="line">
              <a:avLst/>
            </a:prstGeom>
            <a:ln w="28575" cap="flat" cmpd="sng">
              <a:solidFill>
                <a:srgbClr val="CC6600"/>
              </a:solidFill>
              <a:prstDash val="solid"/>
              <a:headEnd type="none" w="med" len="med"/>
              <a:tailEnd type="none" w="med" len="med"/>
            </a:ln>
          </p:spPr>
        </p:sp>
        <p:sp>
          <p:nvSpPr>
            <p:cNvPr id="309399" name="直接连接符 309398"/>
            <p:cNvSpPr/>
            <p:nvPr/>
          </p:nvSpPr>
          <p:spPr>
            <a:xfrm flipH="1">
              <a:off x="3244" y="1204"/>
              <a:ext cx="4" cy="2000"/>
            </a:xfrm>
            <a:prstGeom prst="line">
              <a:avLst/>
            </a:prstGeom>
            <a:ln w="28575" cap="flat" cmpd="sng">
              <a:solidFill>
                <a:srgbClr val="006600"/>
              </a:solidFill>
              <a:prstDash val="solid"/>
              <a:headEnd type="none" w="med" len="med"/>
              <a:tailEnd type="none" w="med" len="med"/>
            </a:ln>
          </p:spPr>
        </p:sp>
        <p:sp>
          <p:nvSpPr>
            <p:cNvPr id="309400" name="直接连接符 309399"/>
            <p:cNvSpPr/>
            <p:nvPr/>
          </p:nvSpPr>
          <p:spPr>
            <a:xfrm rot="-5400000">
              <a:off x="2862" y="826"/>
              <a:ext cx="4" cy="768"/>
            </a:xfrm>
            <a:prstGeom prst="line">
              <a:avLst/>
            </a:prstGeom>
            <a:ln w="28575" cap="flat" cmpd="sng">
              <a:solidFill>
                <a:srgbClr val="006600"/>
              </a:solidFill>
              <a:prstDash val="solid"/>
              <a:headEnd type="none" w="med" len="med"/>
              <a:tailEnd type="none" w="med" len="med"/>
            </a:ln>
          </p:spPr>
        </p:sp>
        <p:sp>
          <p:nvSpPr>
            <p:cNvPr id="309401" name="直接连接符 309400"/>
            <p:cNvSpPr/>
            <p:nvPr/>
          </p:nvSpPr>
          <p:spPr>
            <a:xfrm rot="5400000" flipV="1">
              <a:off x="2936" y="1318"/>
              <a:ext cx="2" cy="310"/>
            </a:xfrm>
            <a:prstGeom prst="line">
              <a:avLst/>
            </a:prstGeom>
            <a:ln w="28575" cap="flat" cmpd="sng">
              <a:solidFill>
                <a:srgbClr val="006600"/>
              </a:solidFill>
              <a:prstDash val="solid"/>
              <a:headEnd type="none" w="med" len="med"/>
              <a:tailEnd type="none" w="med" len="med"/>
            </a:ln>
          </p:spPr>
        </p:sp>
        <p:sp>
          <p:nvSpPr>
            <p:cNvPr id="309402" name="直接连接符 309401"/>
            <p:cNvSpPr/>
            <p:nvPr/>
          </p:nvSpPr>
          <p:spPr>
            <a:xfrm rot="-5400000">
              <a:off x="3952" y="2492"/>
              <a:ext cx="5" cy="1422"/>
            </a:xfrm>
            <a:prstGeom prst="line">
              <a:avLst/>
            </a:prstGeom>
            <a:ln w="28575" cap="flat" cmpd="sng">
              <a:solidFill>
                <a:srgbClr val="006600"/>
              </a:solidFill>
              <a:prstDash val="solid"/>
              <a:headEnd type="none" w="med" len="med"/>
              <a:tailEnd type="none" w="med" len="med"/>
            </a:ln>
          </p:spPr>
        </p:sp>
        <p:sp>
          <p:nvSpPr>
            <p:cNvPr id="309403" name="直接连接符 309402"/>
            <p:cNvSpPr/>
            <p:nvPr/>
          </p:nvSpPr>
          <p:spPr>
            <a:xfrm rot="5400000" flipV="1">
              <a:off x="4049" y="2385"/>
              <a:ext cx="8" cy="1942"/>
            </a:xfrm>
            <a:prstGeom prst="line">
              <a:avLst/>
            </a:prstGeom>
            <a:ln w="28575" cap="flat" cmpd="sng">
              <a:solidFill>
                <a:srgbClr val="006600"/>
              </a:solidFill>
              <a:prstDash val="solid"/>
              <a:headEnd type="none" w="med" len="med"/>
              <a:tailEnd type="none" w="med" len="med"/>
            </a:ln>
          </p:spPr>
        </p:sp>
        <p:sp>
          <p:nvSpPr>
            <p:cNvPr id="309404" name="直接连接符 309403"/>
            <p:cNvSpPr/>
            <p:nvPr/>
          </p:nvSpPr>
          <p:spPr>
            <a:xfrm flipV="1">
              <a:off x="4656" y="2068"/>
              <a:ext cx="1" cy="1136"/>
            </a:xfrm>
            <a:prstGeom prst="line">
              <a:avLst/>
            </a:prstGeom>
            <a:ln w="28575" cap="flat" cmpd="sng">
              <a:solidFill>
                <a:srgbClr val="006600"/>
              </a:solidFill>
              <a:prstDash val="solid"/>
              <a:headEnd type="none" w="med" len="med"/>
              <a:tailEnd type="none" w="med" len="med"/>
            </a:ln>
          </p:spPr>
        </p:sp>
        <p:sp>
          <p:nvSpPr>
            <p:cNvPr id="309405" name="直接连接符 309404"/>
            <p:cNvSpPr/>
            <p:nvPr/>
          </p:nvSpPr>
          <p:spPr>
            <a:xfrm flipV="1">
              <a:off x="5012" y="2268"/>
              <a:ext cx="1" cy="1080"/>
            </a:xfrm>
            <a:prstGeom prst="line">
              <a:avLst/>
            </a:prstGeom>
            <a:ln w="28575" cap="flat" cmpd="sng">
              <a:solidFill>
                <a:srgbClr val="006600"/>
              </a:solidFill>
              <a:prstDash val="solid"/>
              <a:headEnd type="none" w="med" len="med"/>
              <a:tailEnd type="none" w="med" len="med"/>
            </a:ln>
          </p:spPr>
        </p:sp>
      </p:grpSp>
      <p:grpSp>
        <p:nvGrpSpPr>
          <p:cNvPr id="309406" name="组合 309405"/>
          <p:cNvGrpSpPr/>
          <p:nvPr/>
        </p:nvGrpSpPr>
        <p:grpSpPr>
          <a:xfrm>
            <a:off x="5045075" y="1257300"/>
            <a:ext cx="1416050" cy="1924050"/>
            <a:chOff x="3178" y="792"/>
            <a:chExt cx="892" cy="1212"/>
          </a:xfrm>
        </p:grpSpPr>
        <p:sp>
          <p:nvSpPr>
            <p:cNvPr id="309407" name="矩形 309406"/>
            <p:cNvSpPr/>
            <p:nvPr/>
          </p:nvSpPr>
          <p:spPr>
            <a:xfrm>
              <a:off x="3178" y="792"/>
              <a:ext cx="892" cy="288"/>
            </a:xfrm>
            <a:prstGeom prst="rect">
              <a:avLst/>
            </a:prstGeom>
            <a:noFill/>
            <a:ln w="9525">
              <a:noFill/>
            </a:ln>
          </p:spPr>
          <p:txBody>
            <a:bodyPr wrap="none" anchor="t" anchorCtr="0">
              <a:spAutoFit/>
            </a:bodyPr>
            <a:lstStyle/>
            <a:p>
              <a:pPr algn="ctr"/>
              <a:r>
                <a:rPr lang="zh-CN" altLang="en-US" b="1" dirty="0">
                  <a:solidFill>
                    <a:schemeClr val="accent2"/>
                  </a:solidFill>
                  <a:latin typeface="Times New Roman" panose="02020603050405020304" pitchFamily="18" charset="0"/>
                </a:rPr>
                <a:t>连杆装置</a:t>
              </a:r>
              <a:endParaRPr lang="zh-CN" altLang="en-US" b="1">
                <a:solidFill>
                  <a:schemeClr val="accent2"/>
                </a:solidFill>
                <a:latin typeface="Times New Roman" panose="02020603050405020304" pitchFamily="18" charset="0"/>
              </a:endParaRPr>
            </a:p>
          </p:txBody>
        </p:sp>
        <p:sp>
          <p:nvSpPr>
            <p:cNvPr id="309408" name="直接连接符 309407"/>
            <p:cNvSpPr/>
            <p:nvPr/>
          </p:nvSpPr>
          <p:spPr>
            <a:xfrm flipH="1">
              <a:off x="3372" y="1068"/>
              <a:ext cx="144" cy="936"/>
            </a:xfrm>
            <a:prstGeom prst="line">
              <a:avLst/>
            </a:prstGeom>
            <a:ln w="9525" cap="flat" cmpd="sng">
              <a:solidFill>
                <a:srgbClr val="FF66FF"/>
              </a:solidFill>
              <a:prstDash val="solid"/>
              <a:headEnd type="none" w="med" len="med"/>
              <a:tailEnd type="none" w="med" len="med"/>
            </a:ln>
          </p:spPr>
        </p:sp>
      </p:grpSp>
      <p:grpSp>
        <p:nvGrpSpPr>
          <p:cNvPr id="309409" name="组合 309408"/>
          <p:cNvGrpSpPr/>
          <p:nvPr/>
        </p:nvGrpSpPr>
        <p:grpSpPr>
          <a:xfrm>
            <a:off x="5857875" y="2019300"/>
            <a:ext cx="800100" cy="876300"/>
            <a:chOff x="3690" y="1272"/>
            <a:chExt cx="504" cy="552"/>
          </a:xfrm>
        </p:grpSpPr>
        <p:sp>
          <p:nvSpPr>
            <p:cNvPr id="309410" name="矩形 309409"/>
            <p:cNvSpPr/>
            <p:nvPr/>
          </p:nvSpPr>
          <p:spPr>
            <a:xfrm>
              <a:off x="3690" y="1272"/>
              <a:ext cx="504" cy="288"/>
            </a:xfrm>
            <a:prstGeom prst="rect">
              <a:avLst/>
            </a:prstGeom>
            <a:noFill/>
            <a:ln w="9525">
              <a:noFill/>
            </a:ln>
          </p:spPr>
          <p:txBody>
            <a:bodyPr wrap="none" anchor="t" anchorCtr="0">
              <a:spAutoFit/>
            </a:bodyPr>
            <a:lstStyle/>
            <a:p>
              <a:pPr algn="ctr"/>
              <a:r>
                <a:rPr lang="zh-CN" altLang="en-US" b="1" dirty="0">
                  <a:solidFill>
                    <a:schemeClr val="accent2"/>
                  </a:solidFill>
                  <a:latin typeface="Times New Roman" panose="02020603050405020304" pitchFamily="18" charset="0"/>
                </a:rPr>
                <a:t>锁钩</a:t>
              </a:r>
              <a:endParaRPr lang="zh-CN" altLang="en-US" b="1">
                <a:solidFill>
                  <a:schemeClr val="accent2"/>
                </a:solidFill>
                <a:latin typeface="Times New Roman" panose="02020603050405020304" pitchFamily="18" charset="0"/>
              </a:endParaRPr>
            </a:p>
          </p:txBody>
        </p:sp>
        <p:sp>
          <p:nvSpPr>
            <p:cNvPr id="309411" name="直接连接符 309410"/>
            <p:cNvSpPr/>
            <p:nvPr/>
          </p:nvSpPr>
          <p:spPr>
            <a:xfrm flipH="1">
              <a:off x="3804" y="1543"/>
              <a:ext cx="57" cy="281"/>
            </a:xfrm>
            <a:prstGeom prst="line">
              <a:avLst/>
            </a:prstGeom>
            <a:ln w="9525" cap="flat" cmpd="sng">
              <a:solidFill>
                <a:srgbClr val="FF66FF"/>
              </a:solidFill>
              <a:prstDash val="solid"/>
              <a:headEnd type="none" w="med" len="med"/>
              <a:tailEnd type="none" w="med" len="med"/>
            </a:ln>
          </p:spPr>
        </p:sp>
      </p:grpSp>
      <p:grpSp>
        <p:nvGrpSpPr>
          <p:cNvPr id="309412" name="组合 309411"/>
          <p:cNvGrpSpPr/>
          <p:nvPr/>
        </p:nvGrpSpPr>
        <p:grpSpPr>
          <a:xfrm>
            <a:off x="6642100" y="1333500"/>
            <a:ext cx="2032000" cy="1885950"/>
            <a:chOff x="4184" y="840"/>
            <a:chExt cx="1280" cy="1188"/>
          </a:xfrm>
        </p:grpSpPr>
        <p:sp>
          <p:nvSpPr>
            <p:cNvPr id="309413" name="矩形 309412"/>
            <p:cNvSpPr/>
            <p:nvPr/>
          </p:nvSpPr>
          <p:spPr>
            <a:xfrm>
              <a:off x="4184" y="840"/>
              <a:ext cx="1280" cy="288"/>
            </a:xfrm>
            <a:prstGeom prst="rect">
              <a:avLst/>
            </a:prstGeom>
            <a:noFill/>
            <a:ln w="9525">
              <a:noFill/>
            </a:ln>
          </p:spPr>
          <p:txBody>
            <a:bodyPr wrap="none" anchor="t" anchorCtr="0">
              <a:spAutoFit/>
            </a:bodyPr>
            <a:lstStyle/>
            <a:p>
              <a:pPr algn="ctr"/>
              <a:r>
                <a:rPr lang="zh-CN" altLang="en-US" b="1">
                  <a:solidFill>
                    <a:srgbClr val="D60093"/>
                  </a:solidFill>
                  <a:latin typeface="Times New Roman" panose="02020603050405020304" pitchFamily="18" charset="0"/>
                </a:rPr>
                <a:t>过</a:t>
              </a:r>
              <a:r>
                <a:rPr lang="zh-CN" altLang="en-US" b="1" dirty="0">
                  <a:solidFill>
                    <a:srgbClr val="D60093"/>
                  </a:solidFill>
                  <a:latin typeface="Times New Roman" panose="02020603050405020304" pitchFamily="18" charset="0"/>
                </a:rPr>
                <a:t>电流脱扣器</a:t>
              </a:r>
              <a:endParaRPr lang="zh-CN" altLang="en-US" b="1">
                <a:solidFill>
                  <a:srgbClr val="D60093"/>
                </a:solidFill>
                <a:latin typeface="Times New Roman" panose="02020603050405020304" pitchFamily="18" charset="0"/>
              </a:endParaRPr>
            </a:p>
          </p:txBody>
        </p:sp>
        <p:sp>
          <p:nvSpPr>
            <p:cNvPr id="309414" name="直接连接符 309413"/>
            <p:cNvSpPr/>
            <p:nvPr/>
          </p:nvSpPr>
          <p:spPr>
            <a:xfrm flipH="1">
              <a:off x="4356" y="1092"/>
              <a:ext cx="144" cy="936"/>
            </a:xfrm>
            <a:prstGeom prst="line">
              <a:avLst/>
            </a:prstGeom>
            <a:ln w="9525" cap="flat" cmpd="sng">
              <a:solidFill>
                <a:srgbClr val="D60093"/>
              </a:solidFill>
              <a:prstDash val="solid"/>
              <a:headEnd type="none" w="med" len="med"/>
              <a:tailEnd type="none" w="med" len="med"/>
            </a:ln>
          </p:spPr>
        </p:sp>
      </p:grpSp>
      <p:grpSp>
        <p:nvGrpSpPr>
          <p:cNvPr id="309415" name="组合 309414"/>
          <p:cNvGrpSpPr/>
          <p:nvPr/>
        </p:nvGrpSpPr>
        <p:grpSpPr>
          <a:xfrm>
            <a:off x="8153400" y="3124200"/>
            <a:ext cx="493713" cy="2892425"/>
            <a:chOff x="5136" y="1968"/>
            <a:chExt cx="311" cy="1822"/>
          </a:xfrm>
        </p:grpSpPr>
        <p:sp>
          <p:nvSpPr>
            <p:cNvPr id="309416" name="矩形 309415"/>
            <p:cNvSpPr/>
            <p:nvPr/>
          </p:nvSpPr>
          <p:spPr>
            <a:xfrm>
              <a:off x="5137" y="2352"/>
              <a:ext cx="310" cy="1438"/>
            </a:xfrm>
            <a:prstGeom prst="rect">
              <a:avLst/>
            </a:prstGeom>
            <a:noFill/>
            <a:ln w="9525">
              <a:noFill/>
            </a:ln>
          </p:spPr>
          <p:txBody>
            <a:bodyPr wrap="none" anchor="t" anchorCtr="0">
              <a:spAutoFit/>
            </a:bodyPr>
            <a:lstStyle/>
            <a:p>
              <a:pPr algn="ctr"/>
              <a:r>
                <a:rPr lang="zh-CN" altLang="en-US" b="1" dirty="0">
                  <a:solidFill>
                    <a:srgbClr val="D60093"/>
                  </a:solidFill>
                  <a:latin typeface="Times New Roman" panose="02020603050405020304" pitchFamily="18" charset="0"/>
                </a:rPr>
                <a:t>欠</a:t>
              </a:r>
            </a:p>
            <a:p>
              <a:pPr algn="ctr"/>
              <a:r>
                <a:rPr lang="zh-CN" altLang="en-US" b="1" dirty="0">
                  <a:solidFill>
                    <a:srgbClr val="D60093"/>
                  </a:solidFill>
                  <a:latin typeface="Times New Roman" panose="02020603050405020304" pitchFamily="18" charset="0"/>
                </a:rPr>
                <a:t>电</a:t>
              </a:r>
            </a:p>
            <a:p>
              <a:pPr algn="ctr"/>
              <a:r>
                <a:rPr lang="zh-CN" altLang="en-US" b="1" dirty="0">
                  <a:solidFill>
                    <a:srgbClr val="D60093"/>
                  </a:solidFill>
                  <a:latin typeface="Times New Roman" panose="02020603050405020304" pitchFamily="18" charset="0"/>
                </a:rPr>
                <a:t>压</a:t>
              </a:r>
            </a:p>
            <a:p>
              <a:pPr algn="ctr"/>
              <a:r>
                <a:rPr lang="zh-CN" altLang="en-US" b="1" dirty="0">
                  <a:solidFill>
                    <a:srgbClr val="D60093"/>
                  </a:solidFill>
                  <a:latin typeface="Times New Roman" panose="02020603050405020304" pitchFamily="18" charset="0"/>
                </a:rPr>
                <a:t>脱</a:t>
              </a:r>
            </a:p>
            <a:p>
              <a:pPr algn="ctr"/>
              <a:r>
                <a:rPr lang="zh-CN" altLang="en-US" b="1" dirty="0">
                  <a:solidFill>
                    <a:srgbClr val="D60093"/>
                  </a:solidFill>
                  <a:latin typeface="Times New Roman" panose="02020603050405020304" pitchFamily="18" charset="0"/>
                </a:rPr>
                <a:t>扣</a:t>
              </a:r>
            </a:p>
            <a:p>
              <a:pPr algn="ctr"/>
              <a:r>
                <a:rPr lang="zh-CN" altLang="en-US" b="1" dirty="0">
                  <a:solidFill>
                    <a:srgbClr val="D60093"/>
                  </a:solidFill>
                  <a:latin typeface="Times New Roman" panose="02020603050405020304" pitchFamily="18" charset="0"/>
                </a:rPr>
                <a:t>器</a:t>
              </a:r>
              <a:endParaRPr lang="zh-CN" altLang="en-US" b="1">
                <a:solidFill>
                  <a:srgbClr val="D60093"/>
                </a:solidFill>
                <a:latin typeface="Times New Roman" panose="02020603050405020304" pitchFamily="18" charset="0"/>
              </a:endParaRPr>
            </a:p>
          </p:txBody>
        </p:sp>
        <p:sp>
          <p:nvSpPr>
            <p:cNvPr id="309417" name="直接连接符 309416"/>
            <p:cNvSpPr/>
            <p:nvPr/>
          </p:nvSpPr>
          <p:spPr>
            <a:xfrm flipH="1" flipV="1">
              <a:off x="5136" y="1968"/>
              <a:ext cx="72" cy="480"/>
            </a:xfrm>
            <a:prstGeom prst="line">
              <a:avLst/>
            </a:prstGeom>
            <a:ln w="9525" cap="flat" cmpd="sng">
              <a:solidFill>
                <a:srgbClr val="D60093"/>
              </a:solidFill>
              <a:prstDash val="solid"/>
              <a:headEnd type="none" w="med" len="med"/>
              <a:tailEnd type="none" w="med" len="med"/>
            </a:ln>
          </p:spPr>
        </p:sp>
      </p:grpSp>
      <p:sp>
        <p:nvSpPr>
          <p:cNvPr id="309418" name="文本框 309417"/>
          <p:cNvSpPr txBox="1"/>
          <p:nvPr/>
        </p:nvSpPr>
        <p:spPr>
          <a:xfrm>
            <a:off x="179388" y="1392238"/>
            <a:ext cx="1604962" cy="2419350"/>
          </a:xfrm>
          <a:prstGeom prst="rect">
            <a:avLst/>
          </a:prstGeom>
          <a:solidFill>
            <a:srgbClr val="FFFFCC"/>
          </a:solidFill>
          <a:ln w="9525" cap="flat" cmpd="sng">
            <a:solidFill>
              <a:srgbClr val="800000"/>
            </a:solidFill>
            <a:prstDash val="solid"/>
            <a:miter/>
            <a:headEnd type="none" w="med" len="med"/>
            <a:tailEnd type="none" w="med" len="med"/>
          </a:ln>
        </p:spPr>
        <p:txBody>
          <a:bodyPr lIns="72000" tIns="0" rIns="72000" bIns="0">
            <a:spAutoFit/>
          </a:bodyPr>
          <a:lstStyle/>
          <a:p>
            <a:pPr>
              <a:lnSpc>
                <a:spcPct val="110000"/>
              </a:lnSpc>
            </a:pPr>
            <a:r>
              <a:rPr lang="zh-CN" altLang="en-US" b="1" dirty="0">
                <a:solidFill>
                  <a:srgbClr val="D60093"/>
                </a:solidFill>
                <a:effectLst>
                  <a:outerShdw blurRad="38100" dist="38100" dir="2700000">
                    <a:srgbClr val="000000"/>
                  </a:outerShdw>
                </a:effectLst>
                <a:latin typeface="Times New Roman" panose="02020603050405020304" pitchFamily="18" charset="0"/>
              </a:rPr>
              <a:t>用途：</a:t>
            </a:r>
            <a:r>
              <a:rPr lang="zh-CN" altLang="en-US" b="1" dirty="0">
                <a:solidFill>
                  <a:srgbClr val="663300"/>
                </a:solidFill>
                <a:latin typeface="Times New Roman" panose="02020603050405020304" pitchFamily="18" charset="0"/>
              </a:rPr>
              <a:t>用于低压电路的短路、严重过载及欠电压保护。</a:t>
            </a:r>
            <a:endParaRPr lang="zh-CN" altLang="en-US" b="1">
              <a:solidFill>
                <a:srgbClr val="663300"/>
              </a:solidFill>
              <a:latin typeface="Times New Roman" panose="02020603050405020304" pitchFamily="18" charset="0"/>
            </a:endParaRPr>
          </a:p>
        </p:txBody>
      </p:sp>
      <p:pic>
        <p:nvPicPr>
          <p:cNvPr id="309419" name="图片 309418" descr="nh2-100"/>
          <p:cNvPicPr>
            <a:picLocks noChangeAspect="1"/>
          </p:cNvPicPr>
          <p:nvPr/>
        </p:nvPicPr>
        <p:blipFill>
          <a:blip r:embed="rId2"/>
          <a:stretch>
            <a:fillRect/>
          </a:stretch>
        </p:blipFill>
        <p:spPr>
          <a:xfrm>
            <a:off x="0" y="3860800"/>
            <a:ext cx="2124075" cy="2997200"/>
          </a:xfrm>
          <a:prstGeom prst="rect">
            <a:avLst/>
          </a:prstGeom>
          <a:noFill/>
          <a:ln w="9525">
            <a:noFill/>
          </a:ln>
        </p:spPr>
      </p:pic>
      <p:sp>
        <p:nvSpPr>
          <p:cNvPr id="172"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893204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9418"/>
                                        </p:tgtEl>
                                        <p:attrNameLst>
                                          <p:attrName>style.visibility</p:attrName>
                                        </p:attrNameLst>
                                      </p:cBhvr>
                                      <p:to>
                                        <p:strVal val="visible"/>
                                      </p:to>
                                    </p:set>
                                    <p:animEffect transition="in" filter="wipe(left)">
                                      <p:cBhvr>
                                        <p:cTn id="7" dur="500"/>
                                        <p:tgtEl>
                                          <p:spTgt spid="3094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9251">
                                            <p:txEl>
                                              <p:pRg st="0" end="0"/>
                                            </p:txEl>
                                          </p:spTgt>
                                        </p:tgtEl>
                                        <p:attrNameLst>
                                          <p:attrName>style.visibility</p:attrName>
                                        </p:attrNameLst>
                                      </p:cBhvr>
                                      <p:to>
                                        <p:strVal val="visible"/>
                                      </p:to>
                                    </p:set>
                                    <p:animEffect transition="in" filter="wipe(left)">
                                      <p:cBhvr>
                                        <p:cTn id="12" dur="500"/>
                                        <p:tgtEl>
                                          <p:spTgt spid="30925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09252"/>
                                        </p:tgtEl>
                                        <p:attrNameLst>
                                          <p:attrName>style.visibility</p:attrName>
                                        </p:attrNameLst>
                                      </p:cBhvr>
                                      <p:to>
                                        <p:strVal val="visible"/>
                                      </p:to>
                                    </p:set>
                                    <p:animEffect transition="in" filter="wipe(left)">
                                      <p:cBhvr>
                                        <p:cTn id="17" dur="500"/>
                                        <p:tgtEl>
                                          <p:spTgt spid="30925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09406"/>
                                        </p:tgtEl>
                                        <p:attrNameLst>
                                          <p:attrName>style.visibility</p:attrName>
                                        </p:attrNameLst>
                                      </p:cBhvr>
                                      <p:to>
                                        <p:strVal val="visible"/>
                                      </p:to>
                                    </p:set>
                                    <p:animEffect transition="in" filter="wipe(left)">
                                      <p:cBhvr>
                                        <p:cTn id="22" dur="500"/>
                                        <p:tgtEl>
                                          <p:spTgt spid="30940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09409"/>
                                        </p:tgtEl>
                                        <p:attrNameLst>
                                          <p:attrName>style.visibility</p:attrName>
                                        </p:attrNameLst>
                                      </p:cBhvr>
                                      <p:to>
                                        <p:strVal val="visible"/>
                                      </p:to>
                                    </p:set>
                                    <p:animEffect transition="in" filter="wipe(left)">
                                      <p:cBhvr>
                                        <p:cTn id="27" dur="500"/>
                                        <p:tgtEl>
                                          <p:spTgt spid="30940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09412"/>
                                        </p:tgtEl>
                                        <p:attrNameLst>
                                          <p:attrName>style.visibility</p:attrName>
                                        </p:attrNameLst>
                                      </p:cBhvr>
                                      <p:to>
                                        <p:strVal val="visible"/>
                                      </p:to>
                                    </p:set>
                                    <p:animEffect transition="in" filter="wipe(left)">
                                      <p:cBhvr>
                                        <p:cTn id="32" dur="500"/>
                                        <p:tgtEl>
                                          <p:spTgt spid="3094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309415"/>
                                        </p:tgtEl>
                                        <p:attrNameLst>
                                          <p:attrName>style.visibility</p:attrName>
                                        </p:attrNameLst>
                                      </p:cBhvr>
                                      <p:to>
                                        <p:strVal val="visible"/>
                                      </p:to>
                                    </p:set>
                                    <p:animEffect transition="in" filter="wipe(up)">
                                      <p:cBhvr>
                                        <p:cTn id="37" dur="500"/>
                                        <p:tgtEl>
                                          <p:spTgt spid="309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1" grpId="0" build="p"/>
      <p:bldP spid="30941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矩形 310273"/>
          <p:cNvSpPr/>
          <p:nvPr/>
        </p:nvSpPr>
        <p:spPr>
          <a:xfrm>
            <a:off x="280988" y="498475"/>
            <a:ext cx="5229225" cy="641350"/>
          </a:xfrm>
          <a:prstGeom prst="rect">
            <a:avLst/>
          </a:prstGeom>
          <a:noFill/>
          <a:ln w="9525">
            <a:noFill/>
          </a:ln>
        </p:spPr>
        <p:txBody>
          <a:bodyPr>
            <a:spAutoFit/>
          </a:bodyPr>
          <a:lstStyle/>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6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交流接触器</a:t>
            </a:r>
          </a:p>
        </p:txBody>
      </p:sp>
      <p:grpSp>
        <p:nvGrpSpPr>
          <p:cNvPr id="310275" name="组合 310274"/>
          <p:cNvGrpSpPr/>
          <p:nvPr/>
        </p:nvGrpSpPr>
        <p:grpSpPr>
          <a:xfrm>
            <a:off x="1628775" y="2590800"/>
            <a:ext cx="4429125" cy="2590800"/>
            <a:chOff x="1086" y="660"/>
            <a:chExt cx="2790" cy="1632"/>
          </a:xfrm>
        </p:grpSpPr>
        <p:grpSp>
          <p:nvGrpSpPr>
            <p:cNvPr id="310276" name="组合 310275"/>
            <p:cNvGrpSpPr/>
            <p:nvPr/>
          </p:nvGrpSpPr>
          <p:grpSpPr>
            <a:xfrm>
              <a:off x="1206" y="1122"/>
              <a:ext cx="540" cy="762"/>
              <a:chOff x="1206" y="1026"/>
              <a:chExt cx="540" cy="762"/>
            </a:xfrm>
          </p:grpSpPr>
          <p:sp>
            <p:nvSpPr>
              <p:cNvPr id="310277" name="矩形 310276"/>
              <p:cNvSpPr/>
              <p:nvPr/>
            </p:nvSpPr>
            <p:spPr>
              <a:xfrm>
                <a:off x="1206" y="1026"/>
                <a:ext cx="474" cy="762"/>
              </a:xfrm>
              <a:prstGeom prst="rect">
                <a:avLst/>
              </a:prstGeom>
              <a:solidFill>
                <a:srgbClr val="969696">
                  <a:alpha val="50000"/>
                </a:srgbClr>
              </a:solidFill>
              <a:ln w="9525" cap="flat" cmpd="sng">
                <a:solidFill>
                  <a:schemeClr val="tx1"/>
                </a:solidFill>
                <a:prstDash val="solid"/>
                <a:miter/>
                <a:headEnd type="none" w="med" len="med"/>
                <a:tailEnd type="none" w="med" len="med"/>
              </a:ln>
            </p:spPr>
            <p:txBody>
              <a:bodyPr/>
              <a:lstStyle/>
              <a:p>
                <a:endParaRPr lang="zh-CN" altLang="en-US"/>
              </a:p>
            </p:txBody>
          </p:sp>
          <p:grpSp>
            <p:nvGrpSpPr>
              <p:cNvPr id="310278" name="组合 310277"/>
              <p:cNvGrpSpPr/>
              <p:nvPr/>
            </p:nvGrpSpPr>
            <p:grpSpPr>
              <a:xfrm>
                <a:off x="1362" y="1188"/>
                <a:ext cx="384" cy="156"/>
                <a:chOff x="1380" y="1188"/>
                <a:chExt cx="360" cy="156"/>
              </a:xfrm>
            </p:grpSpPr>
            <p:sp>
              <p:nvSpPr>
                <p:cNvPr id="310279" name="矩形 310278"/>
                <p:cNvSpPr/>
                <p:nvPr/>
              </p:nvSpPr>
              <p:spPr>
                <a:xfrm>
                  <a:off x="1380" y="1188"/>
                  <a:ext cx="336" cy="150"/>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10280" name="矩形 310279"/>
                <p:cNvSpPr/>
                <p:nvPr/>
              </p:nvSpPr>
              <p:spPr>
                <a:xfrm>
                  <a:off x="1680" y="1188"/>
                  <a:ext cx="60" cy="156"/>
                </a:xfrm>
                <a:prstGeom prst="rect">
                  <a:avLst/>
                </a:prstGeom>
                <a:solidFill>
                  <a:schemeClr val="bg1"/>
                </a:solidFill>
                <a:ln w="9525">
                  <a:noFill/>
                </a:ln>
              </p:spPr>
              <p:txBody>
                <a:bodyPr/>
                <a:lstStyle/>
                <a:p>
                  <a:endParaRPr lang="zh-CN" altLang="en-US"/>
                </a:p>
              </p:txBody>
            </p:sp>
          </p:grpSp>
          <p:grpSp>
            <p:nvGrpSpPr>
              <p:cNvPr id="310281" name="组合 310280"/>
              <p:cNvGrpSpPr/>
              <p:nvPr/>
            </p:nvGrpSpPr>
            <p:grpSpPr>
              <a:xfrm>
                <a:off x="1368" y="1482"/>
                <a:ext cx="378" cy="156"/>
                <a:chOff x="1380" y="1188"/>
                <a:chExt cx="360" cy="156"/>
              </a:xfrm>
            </p:grpSpPr>
            <p:sp>
              <p:nvSpPr>
                <p:cNvPr id="310282" name="矩形 310281"/>
                <p:cNvSpPr/>
                <p:nvPr/>
              </p:nvSpPr>
              <p:spPr>
                <a:xfrm>
                  <a:off x="1380" y="1188"/>
                  <a:ext cx="336" cy="150"/>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10283" name="矩形 310282"/>
                <p:cNvSpPr/>
                <p:nvPr/>
              </p:nvSpPr>
              <p:spPr>
                <a:xfrm>
                  <a:off x="1680" y="1188"/>
                  <a:ext cx="60" cy="156"/>
                </a:xfrm>
                <a:prstGeom prst="rect">
                  <a:avLst/>
                </a:prstGeom>
                <a:solidFill>
                  <a:schemeClr val="bg1"/>
                </a:solidFill>
                <a:ln w="9525">
                  <a:noFill/>
                </a:ln>
              </p:spPr>
              <p:txBody>
                <a:bodyPr/>
                <a:lstStyle/>
                <a:p>
                  <a:endParaRPr lang="zh-CN" altLang="en-US"/>
                </a:p>
              </p:txBody>
            </p:sp>
          </p:grpSp>
        </p:grpSp>
        <p:sp>
          <p:nvSpPr>
            <p:cNvPr id="310284" name="直接连接符 310283"/>
            <p:cNvSpPr/>
            <p:nvPr/>
          </p:nvSpPr>
          <p:spPr>
            <a:xfrm flipH="1">
              <a:off x="1098" y="1128"/>
              <a:ext cx="114" cy="54"/>
            </a:xfrm>
            <a:prstGeom prst="line">
              <a:avLst/>
            </a:prstGeom>
            <a:ln w="12700" cap="flat" cmpd="sng">
              <a:solidFill>
                <a:schemeClr val="tx1"/>
              </a:solidFill>
              <a:prstDash val="solid"/>
              <a:headEnd type="none" w="med" len="med"/>
              <a:tailEnd type="none" w="med" len="med"/>
            </a:ln>
          </p:spPr>
        </p:sp>
        <p:sp>
          <p:nvSpPr>
            <p:cNvPr id="310285" name="直接连接符 310284"/>
            <p:cNvSpPr/>
            <p:nvPr/>
          </p:nvSpPr>
          <p:spPr>
            <a:xfrm flipH="1">
              <a:off x="1086" y="1206"/>
              <a:ext cx="114" cy="54"/>
            </a:xfrm>
            <a:prstGeom prst="line">
              <a:avLst/>
            </a:prstGeom>
            <a:ln w="12700" cap="flat" cmpd="sng">
              <a:solidFill>
                <a:schemeClr val="tx1"/>
              </a:solidFill>
              <a:prstDash val="solid"/>
              <a:headEnd type="none" w="med" len="med"/>
              <a:tailEnd type="none" w="med" len="med"/>
            </a:ln>
          </p:spPr>
        </p:sp>
        <p:sp>
          <p:nvSpPr>
            <p:cNvPr id="310286" name="直接连接符 310285"/>
            <p:cNvSpPr/>
            <p:nvPr/>
          </p:nvSpPr>
          <p:spPr>
            <a:xfrm flipH="1">
              <a:off x="1086" y="1284"/>
              <a:ext cx="114" cy="54"/>
            </a:xfrm>
            <a:prstGeom prst="line">
              <a:avLst/>
            </a:prstGeom>
            <a:ln w="12700" cap="flat" cmpd="sng">
              <a:solidFill>
                <a:schemeClr val="tx1"/>
              </a:solidFill>
              <a:prstDash val="solid"/>
              <a:headEnd type="none" w="med" len="med"/>
              <a:tailEnd type="none" w="med" len="med"/>
            </a:ln>
          </p:spPr>
        </p:sp>
        <p:sp>
          <p:nvSpPr>
            <p:cNvPr id="310287" name="直接连接符 310286"/>
            <p:cNvSpPr/>
            <p:nvPr/>
          </p:nvSpPr>
          <p:spPr>
            <a:xfrm flipH="1">
              <a:off x="1086" y="1362"/>
              <a:ext cx="114" cy="54"/>
            </a:xfrm>
            <a:prstGeom prst="line">
              <a:avLst/>
            </a:prstGeom>
            <a:ln w="12700" cap="flat" cmpd="sng">
              <a:solidFill>
                <a:schemeClr val="tx1"/>
              </a:solidFill>
              <a:prstDash val="solid"/>
              <a:headEnd type="none" w="med" len="med"/>
              <a:tailEnd type="none" w="med" len="med"/>
            </a:ln>
          </p:spPr>
        </p:sp>
        <p:sp>
          <p:nvSpPr>
            <p:cNvPr id="310288" name="直接连接符 310287"/>
            <p:cNvSpPr/>
            <p:nvPr/>
          </p:nvSpPr>
          <p:spPr>
            <a:xfrm flipH="1">
              <a:off x="1086" y="1440"/>
              <a:ext cx="114" cy="54"/>
            </a:xfrm>
            <a:prstGeom prst="line">
              <a:avLst/>
            </a:prstGeom>
            <a:ln w="12700" cap="flat" cmpd="sng">
              <a:solidFill>
                <a:schemeClr val="tx1"/>
              </a:solidFill>
              <a:prstDash val="solid"/>
              <a:headEnd type="none" w="med" len="med"/>
              <a:tailEnd type="none" w="med" len="med"/>
            </a:ln>
          </p:spPr>
        </p:sp>
        <p:sp>
          <p:nvSpPr>
            <p:cNvPr id="310289" name="直接连接符 310288"/>
            <p:cNvSpPr/>
            <p:nvPr/>
          </p:nvSpPr>
          <p:spPr>
            <a:xfrm flipH="1">
              <a:off x="1086" y="1518"/>
              <a:ext cx="114" cy="54"/>
            </a:xfrm>
            <a:prstGeom prst="line">
              <a:avLst/>
            </a:prstGeom>
            <a:ln w="12700" cap="flat" cmpd="sng">
              <a:solidFill>
                <a:schemeClr val="tx1"/>
              </a:solidFill>
              <a:prstDash val="solid"/>
              <a:headEnd type="none" w="med" len="med"/>
              <a:tailEnd type="none" w="med" len="med"/>
            </a:ln>
          </p:spPr>
        </p:sp>
        <p:sp>
          <p:nvSpPr>
            <p:cNvPr id="310290" name="直接连接符 310289"/>
            <p:cNvSpPr/>
            <p:nvPr/>
          </p:nvSpPr>
          <p:spPr>
            <a:xfrm flipH="1">
              <a:off x="1086" y="1590"/>
              <a:ext cx="114" cy="54"/>
            </a:xfrm>
            <a:prstGeom prst="line">
              <a:avLst/>
            </a:prstGeom>
            <a:ln w="12700" cap="flat" cmpd="sng">
              <a:solidFill>
                <a:schemeClr val="tx1"/>
              </a:solidFill>
              <a:prstDash val="solid"/>
              <a:headEnd type="none" w="med" len="med"/>
              <a:tailEnd type="none" w="med" len="med"/>
            </a:ln>
          </p:spPr>
        </p:sp>
        <p:sp>
          <p:nvSpPr>
            <p:cNvPr id="310291" name="直接连接符 310290"/>
            <p:cNvSpPr/>
            <p:nvPr/>
          </p:nvSpPr>
          <p:spPr>
            <a:xfrm flipH="1">
              <a:off x="1086" y="1668"/>
              <a:ext cx="114" cy="54"/>
            </a:xfrm>
            <a:prstGeom prst="line">
              <a:avLst/>
            </a:prstGeom>
            <a:ln w="12700" cap="flat" cmpd="sng">
              <a:solidFill>
                <a:schemeClr val="tx1"/>
              </a:solidFill>
              <a:prstDash val="solid"/>
              <a:headEnd type="none" w="med" len="med"/>
              <a:tailEnd type="none" w="med" len="med"/>
            </a:ln>
          </p:spPr>
        </p:sp>
        <p:sp>
          <p:nvSpPr>
            <p:cNvPr id="310292" name="直接连接符 310291"/>
            <p:cNvSpPr/>
            <p:nvPr/>
          </p:nvSpPr>
          <p:spPr>
            <a:xfrm flipH="1">
              <a:off x="1092" y="1734"/>
              <a:ext cx="114" cy="54"/>
            </a:xfrm>
            <a:prstGeom prst="line">
              <a:avLst/>
            </a:prstGeom>
            <a:ln w="12700" cap="flat" cmpd="sng">
              <a:solidFill>
                <a:schemeClr val="tx1"/>
              </a:solidFill>
              <a:prstDash val="solid"/>
              <a:headEnd type="none" w="med" len="med"/>
              <a:tailEnd type="none" w="med" len="med"/>
            </a:ln>
          </p:spPr>
        </p:sp>
        <p:sp>
          <p:nvSpPr>
            <p:cNvPr id="310293" name="直接连接符 310292"/>
            <p:cNvSpPr/>
            <p:nvPr/>
          </p:nvSpPr>
          <p:spPr>
            <a:xfrm flipH="1">
              <a:off x="1086" y="1806"/>
              <a:ext cx="114" cy="54"/>
            </a:xfrm>
            <a:prstGeom prst="line">
              <a:avLst/>
            </a:prstGeom>
            <a:ln w="12700" cap="flat" cmpd="sng">
              <a:solidFill>
                <a:schemeClr val="tx1"/>
              </a:solidFill>
              <a:prstDash val="solid"/>
              <a:headEnd type="none" w="med" len="med"/>
              <a:tailEnd type="none" w="med" len="med"/>
            </a:ln>
          </p:spPr>
        </p:sp>
        <p:sp>
          <p:nvSpPr>
            <p:cNvPr id="310294" name="直接连接符 310293"/>
            <p:cNvSpPr/>
            <p:nvPr/>
          </p:nvSpPr>
          <p:spPr>
            <a:xfrm flipH="1">
              <a:off x="1086" y="1872"/>
              <a:ext cx="114" cy="54"/>
            </a:xfrm>
            <a:prstGeom prst="line">
              <a:avLst/>
            </a:prstGeom>
            <a:ln w="12700" cap="flat" cmpd="sng">
              <a:solidFill>
                <a:schemeClr val="tx1"/>
              </a:solidFill>
              <a:prstDash val="solid"/>
              <a:headEnd type="none" w="med" len="med"/>
              <a:tailEnd type="none" w="med" len="med"/>
            </a:ln>
          </p:spPr>
        </p:sp>
        <p:grpSp>
          <p:nvGrpSpPr>
            <p:cNvPr id="310295" name="组合 310294"/>
            <p:cNvGrpSpPr/>
            <p:nvPr/>
          </p:nvGrpSpPr>
          <p:grpSpPr>
            <a:xfrm>
              <a:off x="2796" y="660"/>
              <a:ext cx="948" cy="636"/>
              <a:chOff x="2796" y="660"/>
              <a:chExt cx="948" cy="636"/>
            </a:xfrm>
          </p:grpSpPr>
          <p:grpSp>
            <p:nvGrpSpPr>
              <p:cNvPr id="310296" name="组合 310295"/>
              <p:cNvGrpSpPr/>
              <p:nvPr/>
            </p:nvGrpSpPr>
            <p:grpSpPr>
              <a:xfrm flipH="1">
                <a:off x="2796" y="672"/>
                <a:ext cx="48" cy="624"/>
                <a:chOff x="624" y="816"/>
                <a:chExt cx="48" cy="624"/>
              </a:xfrm>
            </p:grpSpPr>
            <p:sp>
              <p:nvSpPr>
                <p:cNvPr id="310297" name="直接连接符 310296"/>
                <p:cNvSpPr/>
                <p:nvPr/>
              </p:nvSpPr>
              <p:spPr>
                <a:xfrm>
                  <a:off x="672" y="816"/>
                  <a:ext cx="0" cy="624"/>
                </a:xfrm>
                <a:prstGeom prst="line">
                  <a:avLst/>
                </a:prstGeom>
                <a:ln w="38100" cap="flat" cmpd="sng">
                  <a:solidFill>
                    <a:schemeClr val="tx1"/>
                  </a:solidFill>
                  <a:prstDash val="solid"/>
                  <a:headEnd type="none" w="med" len="med"/>
                  <a:tailEnd type="none" w="med" len="med"/>
                </a:ln>
              </p:spPr>
            </p:sp>
            <p:sp>
              <p:nvSpPr>
                <p:cNvPr id="310298" name="椭圆 310297"/>
                <p:cNvSpPr/>
                <p:nvPr/>
              </p:nvSpPr>
              <p:spPr>
                <a:xfrm>
                  <a:off x="624" y="1344"/>
                  <a:ext cx="48" cy="96"/>
                </a:xfrm>
                <a:prstGeom prst="ellipse">
                  <a:avLst/>
                </a:pr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grpSp>
          <p:grpSp>
            <p:nvGrpSpPr>
              <p:cNvPr id="310299" name="组合 310298"/>
              <p:cNvGrpSpPr/>
              <p:nvPr/>
            </p:nvGrpSpPr>
            <p:grpSpPr>
              <a:xfrm flipH="1">
                <a:off x="3096" y="672"/>
                <a:ext cx="48" cy="624"/>
                <a:chOff x="864" y="816"/>
                <a:chExt cx="48" cy="624"/>
              </a:xfrm>
            </p:grpSpPr>
            <p:sp>
              <p:nvSpPr>
                <p:cNvPr id="310300" name="直接连接符 310299"/>
                <p:cNvSpPr/>
                <p:nvPr/>
              </p:nvSpPr>
              <p:spPr>
                <a:xfrm>
                  <a:off x="912" y="816"/>
                  <a:ext cx="0" cy="624"/>
                </a:xfrm>
                <a:prstGeom prst="line">
                  <a:avLst/>
                </a:prstGeom>
                <a:ln w="38100" cap="flat" cmpd="sng">
                  <a:solidFill>
                    <a:schemeClr val="tx1"/>
                  </a:solidFill>
                  <a:prstDash val="solid"/>
                  <a:headEnd type="none" w="med" len="med"/>
                  <a:tailEnd type="none" w="med" len="med"/>
                </a:ln>
              </p:spPr>
            </p:sp>
            <p:sp>
              <p:nvSpPr>
                <p:cNvPr id="310301" name="椭圆 310300"/>
                <p:cNvSpPr/>
                <p:nvPr/>
              </p:nvSpPr>
              <p:spPr>
                <a:xfrm>
                  <a:off x="864" y="1344"/>
                  <a:ext cx="48" cy="96"/>
                </a:xfrm>
                <a:prstGeom prst="ellipse">
                  <a:avLst/>
                </a:pr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grpSp>
          <p:grpSp>
            <p:nvGrpSpPr>
              <p:cNvPr id="310302" name="组合 310301"/>
              <p:cNvGrpSpPr/>
              <p:nvPr/>
            </p:nvGrpSpPr>
            <p:grpSpPr>
              <a:xfrm flipH="1">
                <a:off x="3408" y="672"/>
                <a:ext cx="48" cy="624"/>
                <a:chOff x="1104" y="816"/>
                <a:chExt cx="48" cy="624"/>
              </a:xfrm>
            </p:grpSpPr>
            <p:sp>
              <p:nvSpPr>
                <p:cNvPr id="310303" name="直接连接符 310302"/>
                <p:cNvSpPr/>
                <p:nvPr/>
              </p:nvSpPr>
              <p:spPr>
                <a:xfrm>
                  <a:off x="1152" y="816"/>
                  <a:ext cx="0" cy="624"/>
                </a:xfrm>
                <a:prstGeom prst="line">
                  <a:avLst/>
                </a:prstGeom>
                <a:ln w="38100" cap="flat" cmpd="sng">
                  <a:solidFill>
                    <a:schemeClr val="tx1"/>
                  </a:solidFill>
                  <a:prstDash val="solid"/>
                  <a:headEnd type="none" w="med" len="med"/>
                  <a:tailEnd type="none" w="med" len="med"/>
                </a:ln>
              </p:spPr>
            </p:sp>
            <p:sp>
              <p:nvSpPr>
                <p:cNvPr id="310304" name="椭圆 310303"/>
                <p:cNvSpPr/>
                <p:nvPr/>
              </p:nvSpPr>
              <p:spPr>
                <a:xfrm>
                  <a:off x="1104" y="1344"/>
                  <a:ext cx="48" cy="96"/>
                </a:xfrm>
                <a:prstGeom prst="ellipse">
                  <a:avLst/>
                </a:pr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grpSp>
          <p:grpSp>
            <p:nvGrpSpPr>
              <p:cNvPr id="310305" name="组合 310304"/>
              <p:cNvGrpSpPr/>
              <p:nvPr/>
            </p:nvGrpSpPr>
            <p:grpSpPr>
              <a:xfrm flipH="1">
                <a:off x="3696" y="660"/>
                <a:ext cx="48" cy="624"/>
                <a:chOff x="624" y="816"/>
                <a:chExt cx="48" cy="624"/>
              </a:xfrm>
            </p:grpSpPr>
            <p:sp>
              <p:nvSpPr>
                <p:cNvPr id="310306" name="直接连接符 310305"/>
                <p:cNvSpPr/>
                <p:nvPr/>
              </p:nvSpPr>
              <p:spPr>
                <a:xfrm>
                  <a:off x="672" y="816"/>
                  <a:ext cx="0" cy="624"/>
                </a:xfrm>
                <a:prstGeom prst="line">
                  <a:avLst/>
                </a:prstGeom>
                <a:ln w="28575" cap="flat" cmpd="sng">
                  <a:solidFill>
                    <a:srgbClr val="336600"/>
                  </a:solidFill>
                  <a:prstDash val="solid"/>
                  <a:headEnd type="none" w="med" len="med"/>
                  <a:tailEnd type="none" w="med" len="med"/>
                </a:ln>
              </p:spPr>
            </p:sp>
            <p:sp>
              <p:nvSpPr>
                <p:cNvPr id="310307" name="椭圆 310306"/>
                <p:cNvSpPr/>
                <p:nvPr/>
              </p:nvSpPr>
              <p:spPr>
                <a:xfrm>
                  <a:off x="624" y="1344"/>
                  <a:ext cx="48" cy="96"/>
                </a:xfrm>
                <a:prstGeom prst="ellipse">
                  <a:avLst/>
                </a:prstGeom>
                <a:solidFill>
                  <a:schemeClr val="bg1"/>
                </a:solidFill>
                <a:ln w="28575" cap="flat" cmpd="sng">
                  <a:solidFill>
                    <a:srgbClr val="336600"/>
                  </a:solidFill>
                  <a:prstDash val="solid"/>
                  <a:headEnd type="none" w="med" len="med"/>
                  <a:tailEnd type="none" w="med" len="med"/>
                </a:ln>
              </p:spPr>
              <p:txBody>
                <a:bodyPr/>
                <a:lstStyle/>
                <a:p>
                  <a:endParaRPr lang="zh-CN" altLang="en-US"/>
                </a:p>
              </p:txBody>
            </p:sp>
          </p:grpSp>
        </p:grpSp>
        <p:grpSp>
          <p:nvGrpSpPr>
            <p:cNvPr id="310308" name="组合 310307"/>
            <p:cNvGrpSpPr/>
            <p:nvPr/>
          </p:nvGrpSpPr>
          <p:grpSpPr>
            <a:xfrm>
              <a:off x="2796" y="1656"/>
              <a:ext cx="948" cy="636"/>
              <a:chOff x="2796" y="1656"/>
              <a:chExt cx="948" cy="636"/>
            </a:xfrm>
          </p:grpSpPr>
          <p:grpSp>
            <p:nvGrpSpPr>
              <p:cNvPr id="310309" name="组合 310308"/>
              <p:cNvGrpSpPr/>
              <p:nvPr/>
            </p:nvGrpSpPr>
            <p:grpSpPr>
              <a:xfrm flipH="1" flipV="1">
                <a:off x="2796" y="1656"/>
                <a:ext cx="48" cy="624"/>
                <a:chOff x="624" y="816"/>
                <a:chExt cx="48" cy="624"/>
              </a:xfrm>
            </p:grpSpPr>
            <p:sp>
              <p:nvSpPr>
                <p:cNvPr id="310310" name="直接连接符 310309"/>
                <p:cNvSpPr/>
                <p:nvPr/>
              </p:nvSpPr>
              <p:spPr>
                <a:xfrm>
                  <a:off x="672" y="816"/>
                  <a:ext cx="0" cy="624"/>
                </a:xfrm>
                <a:prstGeom prst="line">
                  <a:avLst/>
                </a:prstGeom>
                <a:ln w="38100" cap="flat" cmpd="sng">
                  <a:solidFill>
                    <a:schemeClr val="tx1"/>
                  </a:solidFill>
                  <a:prstDash val="solid"/>
                  <a:headEnd type="none" w="med" len="med"/>
                  <a:tailEnd type="none" w="med" len="med"/>
                </a:ln>
              </p:spPr>
            </p:sp>
            <p:sp>
              <p:nvSpPr>
                <p:cNvPr id="310311" name="椭圆 310310"/>
                <p:cNvSpPr/>
                <p:nvPr/>
              </p:nvSpPr>
              <p:spPr>
                <a:xfrm>
                  <a:off x="624" y="1344"/>
                  <a:ext cx="48" cy="96"/>
                </a:xfrm>
                <a:prstGeom prst="ellipse">
                  <a:avLst/>
                </a:pr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grpSp>
          <p:grpSp>
            <p:nvGrpSpPr>
              <p:cNvPr id="310312" name="组合 310311"/>
              <p:cNvGrpSpPr/>
              <p:nvPr/>
            </p:nvGrpSpPr>
            <p:grpSpPr>
              <a:xfrm flipH="1" flipV="1">
                <a:off x="3096" y="1656"/>
                <a:ext cx="48" cy="624"/>
                <a:chOff x="864" y="816"/>
                <a:chExt cx="48" cy="624"/>
              </a:xfrm>
            </p:grpSpPr>
            <p:sp>
              <p:nvSpPr>
                <p:cNvPr id="310313" name="直接连接符 310312"/>
                <p:cNvSpPr/>
                <p:nvPr/>
              </p:nvSpPr>
              <p:spPr>
                <a:xfrm>
                  <a:off x="912" y="816"/>
                  <a:ext cx="0" cy="624"/>
                </a:xfrm>
                <a:prstGeom prst="line">
                  <a:avLst/>
                </a:prstGeom>
                <a:ln w="38100" cap="flat" cmpd="sng">
                  <a:solidFill>
                    <a:schemeClr val="tx1"/>
                  </a:solidFill>
                  <a:prstDash val="solid"/>
                  <a:headEnd type="none" w="med" len="med"/>
                  <a:tailEnd type="none" w="med" len="med"/>
                </a:ln>
              </p:spPr>
            </p:sp>
            <p:sp>
              <p:nvSpPr>
                <p:cNvPr id="310314" name="椭圆 310313"/>
                <p:cNvSpPr/>
                <p:nvPr/>
              </p:nvSpPr>
              <p:spPr>
                <a:xfrm>
                  <a:off x="864" y="1344"/>
                  <a:ext cx="48" cy="96"/>
                </a:xfrm>
                <a:prstGeom prst="ellipse">
                  <a:avLst/>
                </a:pr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grpSp>
          <p:grpSp>
            <p:nvGrpSpPr>
              <p:cNvPr id="310315" name="组合 310314"/>
              <p:cNvGrpSpPr/>
              <p:nvPr/>
            </p:nvGrpSpPr>
            <p:grpSpPr>
              <a:xfrm flipH="1" flipV="1">
                <a:off x="3408" y="1656"/>
                <a:ext cx="48" cy="624"/>
                <a:chOff x="1104" y="816"/>
                <a:chExt cx="48" cy="624"/>
              </a:xfrm>
            </p:grpSpPr>
            <p:sp>
              <p:nvSpPr>
                <p:cNvPr id="310316" name="直接连接符 310315"/>
                <p:cNvSpPr/>
                <p:nvPr/>
              </p:nvSpPr>
              <p:spPr>
                <a:xfrm>
                  <a:off x="1152" y="816"/>
                  <a:ext cx="0" cy="624"/>
                </a:xfrm>
                <a:prstGeom prst="line">
                  <a:avLst/>
                </a:prstGeom>
                <a:ln w="38100" cap="flat" cmpd="sng">
                  <a:solidFill>
                    <a:schemeClr val="tx1"/>
                  </a:solidFill>
                  <a:prstDash val="solid"/>
                  <a:headEnd type="none" w="med" len="med"/>
                  <a:tailEnd type="none" w="med" len="med"/>
                </a:ln>
              </p:spPr>
            </p:sp>
            <p:sp>
              <p:nvSpPr>
                <p:cNvPr id="310317" name="椭圆 310316"/>
                <p:cNvSpPr/>
                <p:nvPr/>
              </p:nvSpPr>
              <p:spPr>
                <a:xfrm>
                  <a:off x="1104" y="1344"/>
                  <a:ext cx="48" cy="96"/>
                </a:xfrm>
                <a:prstGeom prst="ellipse">
                  <a:avLst/>
                </a:pr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grpSp>
          <p:grpSp>
            <p:nvGrpSpPr>
              <p:cNvPr id="310318" name="组合 310317"/>
              <p:cNvGrpSpPr/>
              <p:nvPr/>
            </p:nvGrpSpPr>
            <p:grpSpPr>
              <a:xfrm flipH="1" flipV="1">
                <a:off x="3696" y="1668"/>
                <a:ext cx="48" cy="624"/>
                <a:chOff x="624" y="816"/>
                <a:chExt cx="48" cy="624"/>
              </a:xfrm>
            </p:grpSpPr>
            <p:sp>
              <p:nvSpPr>
                <p:cNvPr id="310319" name="直接连接符 310318"/>
                <p:cNvSpPr/>
                <p:nvPr/>
              </p:nvSpPr>
              <p:spPr>
                <a:xfrm>
                  <a:off x="672" y="816"/>
                  <a:ext cx="0" cy="624"/>
                </a:xfrm>
                <a:prstGeom prst="line">
                  <a:avLst/>
                </a:prstGeom>
                <a:ln w="28575" cap="flat" cmpd="sng">
                  <a:solidFill>
                    <a:srgbClr val="336600"/>
                  </a:solidFill>
                  <a:prstDash val="solid"/>
                  <a:headEnd type="none" w="med" len="med"/>
                  <a:tailEnd type="none" w="med" len="med"/>
                </a:ln>
              </p:spPr>
            </p:sp>
            <p:sp>
              <p:nvSpPr>
                <p:cNvPr id="310320" name="椭圆 310319"/>
                <p:cNvSpPr/>
                <p:nvPr/>
              </p:nvSpPr>
              <p:spPr>
                <a:xfrm>
                  <a:off x="624" y="1344"/>
                  <a:ext cx="48" cy="96"/>
                </a:xfrm>
                <a:prstGeom prst="ellipse">
                  <a:avLst/>
                </a:prstGeom>
                <a:solidFill>
                  <a:schemeClr val="bg1"/>
                </a:solidFill>
                <a:ln w="28575" cap="flat" cmpd="sng">
                  <a:solidFill>
                    <a:srgbClr val="336600"/>
                  </a:solidFill>
                  <a:prstDash val="solid"/>
                  <a:headEnd type="none" w="med" len="med"/>
                  <a:tailEnd type="none" w="med" len="med"/>
                </a:ln>
              </p:spPr>
              <p:txBody>
                <a:bodyPr/>
                <a:lstStyle/>
                <a:p>
                  <a:endParaRPr lang="zh-CN" altLang="en-US"/>
                </a:p>
              </p:txBody>
            </p:sp>
          </p:grpSp>
        </p:grpSp>
        <p:grpSp>
          <p:nvGrpSpPr>
            <p:cNvPr id="310321" name="组合 310320"/>
            <p:cNvGrpSpPr/>
            <p:nvPr/>
          </p:nvGrpSpPr>
          <p:grpSpPr>
            <a:xfrm>
              <a:off x="1854" y="1110"/>
              <a:ext cx="2022" cy="762"/>
              <a:chOff x="1854" y="1110"/>
              <a:chExt cx="2022" cy="762"/>
            </a:xfrm>
          </p:grpSpPr>
          <p:grpSp>
            <p:nvGrpSpPr>
              <p:cNvPr id="310322" name="组合 310321"/>
              <p:cNvGrpSpPr/>
              <p:nvPr/>
            </p:nvGrpSpPr>
            <p:grpSpPr>
              <a:xfrm flipH="1">
                <a:off x="1854" y="1110"/>
                <a:ext cx="540" cy="762"/>
                <a:chOff x="1206" y="1026"/>
                <a:chExt cx="540" cy="762"/>
              </a:xfrm>
            </p:grpSpPr>
            <p:sp>
              <p:nvSpPr>
                <p:cNvPr id="310323" name="矩形 310322"/>
                <p:cNvSpPr/>
                <p:nvPr/>
              </p:nvSpPr>
              <p:spPr>
                <a:xfrm>
                  <a:off x="1206" y="1026"/>
                  <a:ext cx="474" cy="762"/>
                </a:xfrm>
                <a:prstGeom prst="rect">
                  <a:avLst/>
                </a:prstGeom>
                <a:solidFill>
                  <a:srgbClr val="969696">
                    <a:alpha val="50000"/>
                  </a:srgbClr>
                </a:solidFill>
                <a:ln w="9525" cap="flat" cmpd="sng">
                  <a:solidFill>
                    <a:schemeClr val="tx1"/>
                  </a:solidFill>
                  <a:prstDash val="solid"/>
                  <a:miter/>
                  <a:headEnd type="none" w="med" len="med"/>
                  <a:tailEnd type="none" w="med" len="med"/>
                </a:ln>
              </p:spPr>
              <p:txBody>
                <a:bodyPr/>
                <a:lstStyle/>
                <a:p>
                  <a:endParaRPr lang="zh-CN" altLang="en-US"/>
                </a:p>
              </p:txBody>
            </p:sp>
            <p:grpSp>
              <p:nvGrpSpPr>
                <p:cNvPr id="310324" name="组合 310323"/>
                <p:cNvGrpSpPr/>
                <p:nvPr/>
              </p:nvGrpSpPr>
              <p:grpSpPr>
                <a:xfrm>
                  <a:off x="1362" y="1188"/>
                  <a:ext cx="384" cy="156"/>
                  <a:chOff x="1380" y="1188"/>
                  <a:chExt cx="360" cy="156"/>
                </a:xfrm>
              </p:grpSpPr>
              <p:sp>
                <p:nvSpPr>
                  <p:cNvPr id="310325" name="矩形 310324"/>
                  <p:cNvSpPr/>
                  <p:nvPr/>
                </p:nvSpPr>
                <p:spPr>
                  <a:xfrm>
                    <a:off x="1380" y="1188"/>
                    <a:ext cx="336" cy="150"/>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10326" name="矩形 310325"/>
                  <p:cNvSpPr/>
                  <p:nvPr/>
                </p:nvSpPr>
                <p:spPr>
                  <a:xfrm>
                    <a:off x="1680" y="1188"/>
                    <a:ext cx="60" cy="156"/>
                  </a:xfrm>
                  <a:prstGeom prst="rect">
                    <a:avLst/>
                  </a:prstGeom>
                  <a:solidFill>
                    <a:schemeClr val="bg1"/>
                  </a:solidFill>
                  <a:ln w="9525">
                    <a:noFill/>
                  </a:ln>
                </p:spPr>
                <p:txBody>
                  <a:bodyPr/>
                  <a:lstStyle/>
                  <a:p>
                    <a:endParaRPr lang="zh-CN" altLang="en-US"/>
                  </a:p>
                </p:txBody>
              </p:sp>
            </p:grpSp>
            <p:grpSp>
              <p:nvGrpSpPr>
                <p:cNvPr id="310327" name="组合 310326"/>
                <p:cNvGrpSpPr/>
                <p:nvPr/>
              </p:nvGrpSpPr>
              <p:grpSpPr>
                <a:xfrm>
                  <a:off x="1368" y="1482"/>
                  <a:ext cx="378" cy="156"/>
                  <a:chOff x="1380" y="1188"/>
                  <a:chExt cx="360" cy="156"/>
                </a:xfrm>
              </p:grpSpPr>
              <p:sp>
                <p:nvSpPr>
                  <p:cNvPr id="310328" name="矩形 310327"/>
                  <p:cNvSpPr/>
                  <p:nvPr/>
                </p:nvSpPr>
                <p:spPr>
                  <a:xfrm>
                    <a:off x="1380" y="1188"/>
                    <a:ext cx="336" cy="150"/>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10329" name="矩形 310328"/>
                  <p:cNvSpPr/>
                  <p:nvPr/>
                </p:nvSpPr>
                <p:spPr>
                  <a:xfrm>
                    <a:off x="1680" y="1188"/>
                    <a:ext cx="60" cy="156"/>
                  </a:xfrm>
                  <a:prstGeom prst="rect">
                    <a:avLst/>
                  </a:prstGeom>
                  <a:solidFill>
                    <a:schemeClr val="bg1"/>
                  </a:solidFill>
                  <a:ln w="9525">
                    <a:noFill/>
                  </a:ln>
                </p:spPr>
                <p:txBody>
                  <a:bodyPr/>
                  <a:lstStyle/>
                  <a:p>
                    <a:endParaRPr lang="zh-CN" altLang="en-US"/>
                  </a:p>
                </p:txBody>
              </p:sp>
            </p:grpSp>
          </p:grpSp>
          <p:sp>
            <p:nvSpPr>
              <p:cNvPr id="310330" name="矩形 310329"/>
              <p:cNvSpPr/>
              <p:nvPr/>
            </p:nvSpPr>
            <p:spPr>
              <a:xfrm>
                <a:off x="2382" y="1416"/>
                <a:ext cx="1488" cy="126"/>
              </a:xfrm>
              <a:prstGeom prst="rect">
                <a:avLst/>
              </a:prstGeom>
              <a:solidFill>
                <a:srgbClr val="FFFFCC"/>
              </a:solidFill>
              <a:ln w="9525" cap="flat" cmpd="sng">
                <a:solidFill>
                  <a:srgbClr val="663300"/>
                </a:solidFill>
                <a:prstDash val="solid"/>
                <a:miter/>
                <a:headEnd type="none" w="med" len="med"/>
                <a:tailEnd type="none" w="med" len="med"/>
              </a:ln>
            </p:spPr>
            <p:txBody>
              <a:bodyPr/>
              <a:lstStyle/>
              <a:p>
                <a:endParaRPr lang="zh-CN" altLang="en-US"/>
              </a:p>
            </p:txBody>
          </p:sp>
          <p:grpSp>
            <p:nvGrpSpPr>
              <p:cNvPr id="310331" name="组合 310330"/>
              <p:cNvGrpSpPr/>
              <p:nvPr/>
            </p:nvGrpSpPr>
            <p:grpSpPr>
              <a:xfrm>
                <a:off x="2400" y="1152"/>
                <a:ext cx="276" cy="162"/>
                <a:chOff x="2748" y="840"/>
                <a:chExt cx="276" cy="162"/>
              </a:xfrm>
            </p:grpSpPr>
            <p:sp>
              <p:nvSpPr>
                <p:cNvPr id="310332" name="直接连接符 310331"/>
                <p:cNvSpPr/>
                <p:nvPr/>
              </p:nvSpPr>
              <p:spPr>
                <a:xfrm>
                  <a:off x="2970" y="840"/>
                  <a:ext cx="0" cy="156"/>
                </a:xfrm>
                <a:prstGeom prst="line">
                  <a:avLst/>
                </a:prstGeom>
                <a:ln w="28575" cap="flat" cmpd="sng">
                  <a:solidFill>
                    <a:schemeClr val="tx1"/>
                  </a:solidFill>
                  <a:prstDash val="solid"/>
                  <a:headEnd type="none" w="med" len="med"/>
                  <a:tailEnd type="none" w="med" len="med"/>
                </a:ln>
              </p:spPr>
            </p:sp>
            <p:sp>
              <p:nvSpPr>
                <p:cNvPr id="310333" name="直接连接符 310332"/>
                <p:cNvSpPr/>
                <p:nvPr/>
              </p:nvSpPr>
              <p:spPr>
                <a:xfrm>
                  <a:off x="2976" y="858"/>
                  <a:ext cx="48" cy="48"/>
                </a:xfrm>
                <a:prstGeom prst="line">
                  <a:avLst/>
                </a:prstGeom>
                <a:ln w="9525" cap="flat" cmpd="sng">
                  <a:solidFill>
                    <a:schemeClr val="tx1"/>
                  </a:solidFill>
                  <a:prstDash val="solid"/>
                  <a:headEnd type="none" w="med" len="med"/>
                  <a:tailEnd type="none" w="med" len="med"/>
                </a:ln>
              </p:spPr>
            </p:sp>
            <p:sp>
              <p:nvSpPr>
                <p:cNvPr id="310334" name="直接连接符 310333"/>
                <p:cNvSpPr/>
                <p:nvPr/>
              </p:nvSpPr>
              <p:spPr>
                <a:xfrm>
                  <a:off x="2976" y="906"/>
                  <a:ext cx="48" cy="48"/>
                </a:xfrm>
                <a:prstGeom prst="line">
                  <a:avLst/>
                </a:prstGeom>
                <a:ln w="9525" cap="flat" cmpd="sng">
                  <a:solidFill>
                    <a:schemeClr val="tx1"/>
                  </a:solidFill>
                  <a:prstDash val="solid"/>
                  <a:headEnd type="none" w="med" len="med"/>
                  <a:tailEnd type="none" w="med" len="med"/>
                </a:ln>
              </p:spPr>
            </p:sp>
            <p:sp>
              <p:nvSpPr>
                <p:cNvPr id="310335" name="直接连接符 310334"/>
                <p:cNvSpPr/>
                <p:nvPr/>
              </p:nvSpPr>
              <p:spPr>
                <a:xfrm>
                  <a:off x="2976" y="954"/>
                  <a:ext cx="48" cy="48"/>
                </a:xfrm>
                <a:prstGeom prst="line">
                  <a:avLst/>
                </a:prstGeom>
                <a:ln w="9525" cap="flat" cmpd="sng">
                  <a:solidFill>
                    <a:schemeClr val="tx1"/>
                  </a:solidFill>
                  <a:prstDash val="solid"/>
                  <a:headEnd type="none" w="med" len="med"/>
                  <a:tailEnd type="none" w="med" len="med"/>
                </a:ln>
              </p:spPr>
            </p:sp>
            <p:grpSp>
              <p:nvGrpSpPr>
                <p:cNvPr id="310336" name="组合 310335"/>
                <p:cNvGrpSpPr/>
                <p:nvPr/>
              </p:nvGrpSpPr>
              <p:grpSpPr>
                <a:xfrm>
                  <a:off x="2748" y="888"/>
                  <a:ext cx="216" cy="72"/>
                  <a:chOff x="2610" y="978"/>
                  <a:chExt cx="216" cy="72"/>
                </a:xfrm>
              </p:grpSpPr>
              <p:sp>
                <p:nvSpPr>
                  <p:cNvPr id="310337" name="直接连接符 310336"/>
                  <p:cNvSpPr/>
                  <p:nvPr/>
                </p:nvSpPr>
                <p:spPr>
                  <a:xfrm flipV="1">
                    <a:off x="2610" y="978"/>
                    <a:ext cx="48" cy="48"/>
                  </a:xfrm>
                  <a:prstGeom prst="line">
                    <a:avLst/>
                  </a:prstGeom>
                  <a:ln w="28575" cap="flat" cmpd="sng">
                    <a:solidFill>
                      <a:schemeClr val="tx1"/>
                    </a:solidFill>
                    <a:prstDash val="solid"/>
                    <a:headEnd type="none" w="med" len="med"/>
                    <a:tailEnd type="none" w="med" len="med"/>
                  </a:ln>
                </p:spPr>
              </p:sp>
              <p:sp>
                <p:nvSpPr>
                  <p:cNvPr id="310338" name="直接连接符 310337"/>
                  <p:cNvSpPr/>
                  <p:nvPr/>
                </p:nvSpPr>
                <p:spPr>
                  <a:xfrm>
                    <a:off x="2646" y="978"/>
                    <a:ext cx="36" cy="66"/>
                  </a:xfrm>
                  <a:prstGeom prst="line">
                    <a:avLst/>
                  </a:prstGeom>
                  <a:ln w="28575" cap="flat" cmpd="sng">
                    <a:solidFill>
                      <a:schemeClr val="tx1"/>
                    </a:solidFill>
                    <a:prstDash val="solid"/>
                    <a:headEnd type="none" w="med" len="med"/>
                    <a:tailEnd type="none" w="med" len="med"/>
                  </a:ln>
                </p:spPr>
              </p:sp>
              <p:sp>
                <p:nvSpPr>
                  <p:cNvPr id="310339" name="直接连接符 310338"/>
                  <p:cNvSpPr/>
                  <p:nvPr/>
                </p:nvSpPr>
                <p:spPr>
                  <a:xfrm flipV="1">
                    <a:off x="2676" y="996"/>
                    <a:ext cx="48" cy="48"/>
                  </a:xfrm>
                  <a:prstGeom prst="line">
                    <a:avLst/>
                  </a:prstGeom>
                  <a:ln w="28575" cap="flat" cmpd="sng">
                    <a:solidFill>
                      <a:schemeClr val="tx1"/>
                    </a:solidFill>
                    <a:prstDash val="solid"/>
                    <a:headEnd type="none" w="med" len="med"/>
                    <a:tailEnd type="none" w="med" len="med"/>
                  </a:ln>
                </p:spPr>
              </p:sp>
              <p:sp>
                <p:nvSpPr>
                  <p:cNvPr id="310340" name="直接连接符 310339"/>
                  <p:cNvSpPr/>
                  <p:nvPr/>
                </p:nvSpPr>
                <p:spPr>
                  <a:xfrm>
                    <a:off x="2724" y="984"/>
                    <a:ext cx="36" cy="66"/>
                  </a:xfrm>
                  <a:prstGeom prst="line">
                    <a:avLst/>
                  </a:prstGeom>
                  <a:ln w="28575" cap="flat" cmpd="sng">
                    <a:solidFill>
                      <a:schemeClr val="tx1"/>
                    </a:solidFill>
                    <a:prstDash val="solid"/>
                    <a:headEnd type="none" w="med" len="med"/>
                    <a:tailEnd type="none" w="med" len="med"/>
                  </a:ln>
                </p:spPr>
              </p:sp>
              <p:sp>
                <p:nvSpPr>
                  <p:cNvPr id="310341" name="直接连接符 310340"/>
                  <p:cNvSpPr/>
                  <p:nvPr/>
                </p:nvSpPr>
                <p:spPr>
                  <a:xfrm flipV="1">
                    <a:off x="2766" y="990"/>
                    <a:ext cx="60" cy="60"/>
                  </a:xfrm>
                  <a:prstGeom prst="line">
                    <a:avLst/>
                  </a:prstGeom>
                  <a:ln w="28575" cap="flat" cmpd="sng">
                    <a:solidFill>
                      <a:schemeClr val="tx1"/>
                    </a:solidFill>
                    <a:prstDash val="solid"/>
                    <a:headEnd type="none" w="med" len="med"/>
                    <a:tailEnd type="none" w="med" len="med"/>
                  </a:ln>
                </p:spPr>
              </p:sp>
            </p:grpSp>
          </p:grpSp>
          <p:grpSp>
            <p:nvGrpSpPr>
              <p:cNvPr id="310342" name="组合 310341"/>
              <p:cNvGrpSpPr/>
              <p:nvPr/>
            </p:nvGrpSpPr>
            <p:grpSpPr>
              <a:xfrm>
                <a:off x="2400" y="1644"/>
                <a:ext cx="276" cy="162"/>
                <a:chOff x="2748" y="840"/>
                <a:chExt cx="276" cy="162"/>
              </a:xfrm>
            </p:grpSpPr>
            <p:sp>
              <p:nvSpPr>
                <p:cNvPr id="310343" name="直接连接符 310342"/>
                <p:cNvSpPr/>
                <p:nvPr/>
              </p:nvSpPr>
              <p:spPr>
                <a:xfrm>
                  <a:off x="2970" y="840"/>
                  <a:ext cx="0" cy="156"/>
                </a:xfrm>
                <a:prstGeom prst="line">
                  <a:avLst/>
                </a:prstGeom>
                <a:ln w="28575" cap="flat" cmpd="sng">
                  <a:solidFill>
                    <a:schemeClr val="tx1"/>
                  </a:solidFill>
                  <a:prstDash val="solid"/>
                  <a:headEnd type="none" w="med" len="med"/>
                  <a:tailEnd type="none" w="med" len="med"/>
                </a:ln>
              </p:spPr>
            </p:sp>
            <p:sp>
              <p:nvSpPr>
                <p:cNvPr id="310344" name="直接连接符 310343"/>
                <p:cNvSpPr/>
                <p:nvPr/>
              </p:nvSpPr>
              <p:spPr>
                <a:xfrm>
                  <a:off x="2976" y="858"/>
                  <a:ext cx="48" cy="48"/>
                </a:xfrm>
                <a:prstGeom prst="line">
                  <a:avLst/>
                </a:prstGeom>
                <a:ln w="9525" cap="flat" cmpd="sng">
                  <a:solidFill>
                    <a:schemeClr val="tx1"/>
                  </a:solidFill>
                  <a:prstDash val="solid"/>
                  <a:headEnd type="none" w="med" len="med"/>
                  <a:tailEnd type="none" w="med" len="med"/>
                </a:ln>
              </p:spPr>
            </p:sp>
            <p:sp>
              <p:nvSpPr>
                <p:cNvPr id="310345" name="直接连接符 310344"/>
                <p:cNvSpPr/>
                <p:nvPr/>
              </p:nvSpPr>
              <p:spPr>
                <a:xfrm>
                  <a:off x="2976" y="906"/>
                  <a:ext cx="48" cy="48"/>
                </a:xfrm>
                <a:prstGeom prst="line">
                  <a:avLst/>
                </a:prstGeom>
                <a:ln w="9525" cap="flat" cmpd="sng">
                  <a:solidFill>
                    <a:schemeClr val="tx1"/>
                  </a:solidFill>
                  <a:prstDash val="solid"/>
                  <a:headEnd type="none" w="med" len="med"/>
                  <a:tailEnd type="none" w="med" len="med"/>
                </a:ln>
              </p:spPr>
            </p:sp>
            <p:sp>
              <p:nvSpPr>
                <p:cNvPr id="310346" name="直接连接符 310345"/>
                <p:cNvSpPr/>
                <p:nvPr/>
              </p:nvSpPr>
              <p:spPr>
                <a:xfrm>
                  <a:off x="2976" y="954"/>
                  <a:ext cx="48" cy="48"/>
                </a:xfrm>
                <a:prstGeom prst="line">
                  <a:avLst/>
                </a:prstGeom>
                <a:ln w="9525" cap="flat" cmpd="sng">
                  <a:solidFill>
                    <a:schemeClr val="tx1"/>
                  </a:solidFill>
                  <a:prstDash val="solid"/>
                  <a:headEnd type="none" w="med" len="med"/>
                  <a:tailEnd type="none" w="med" len="med"/>
                </a:ln>
              </p:spPr>
            </p:sp>
            <p:grpSp>
              <p:nvGrpSpPr>
                <p:cNvPr id="310347" name="组合 310346"/>
                <p:cNvGrpSpPr/>
                <p:nvPr/>
              </p:nvGrpSpPr>
              <p:grpSpPr>
                <a:xfrm>
                  <a:off x="2748" y="888"/>
                  <a:ext cx="216" cy="72"/>
                  <a:chOff x="2610" y="978"/>
                  <a:chExt cx="216" cy="72"/>
                </a:xfrm>
              </p:grpSpPr>
              <p:sp>
                <p:nvSpPr>
                  <p:cNvPr id="310348" name="直接连接符 310347"/>
                  <p:cNvSpPr/>
                  <p:nvPr/>
                </p:nvSpPr>
                <p:spPr>
                  <a:xfrm flipV="1">
                    <a:off x="2610" y="978"/>
                    <a:ext cx="48" cy="48"/>
                  </a:xfrm>
                  <a:prstGeom prst="line">
                    <a:avLst/>
                  </a:prstGeom>
                  <a:ln w="28575" cap="flat" cmpd="sng">
                    <a:solidFill>
                      <a:schemeClr val="tx1"/>
                    </a:solidFill>
                    <a:prstDash val="solid"/>
                    <a:headEnd type="none" w="med" len="med"/>
                    <a:tailEnd type="none" w="med" len="med"/>
                  </a:ln>
                </p:spPr>
              </p:sp>
              <p:sp>
                <p:nvSpPr>
                  <p:cNvPr id="310349" name="直接连接符 310348"/>
                  <p:cNvSpPr/>
                  <p:nvPr/>
                </p:nvSpPr>
                <p:spPr>
                  <a:xfrm>
                    <a:off x="2646" y="978"/>
                    <a:ext cx="36" cy="66"/>
                  </a:xfrm>
                  <a:prstGeom prst="line">
                    <a:avLst/>
                  </a:prstGeom>
                  <a:ln w="28575" cap="flat" cmpd="sng">
                    <a:solidFill>
                      <a:schemeClr val="tx1"/>
                    </a:solidFill>
                    <a:prstDash val="solid"/>
                    <a:headEnd type="none" w="med" len="med"/>
                    <a:tailEnd type="none" w="med" len="med"/>
                  </a:ln>
                </p:spPr>
              </p:sp>
              <p:sp>
                <p:nvSpPr>
                  <p:cNvPr id="310350" name="直接连接符 310349"/>
                  <p:cNvSpPr/>
                  <p:nvPr/>
                </p:nvSpPr>
                <p:spPr>
                  <a:xfrm flipV="1">
                    <a:off x="2676" y="996"/>
                    <a:ext cx="48" cy="48"/>
                  </a:xfrm>
                  <a:prstGeom prst="line">
                    <a:avLst/>
                  </a:prstGeom>
                  <a:ln w="28575" cap="flat" cmpd="sng">
                    <a:solidFill>
                      <a:schemeClr val="tx1"/>
                    </a:solidFill>
                    <a:prstDash val="solid"/>
                    <a:headEnd type="none" w="med" len="med"/>
                    <a:tailEnd type="none" w="med" len="med"/>
                  </a:ln>
                </p:spPr>
              </p:sp>
              <p:sp>
                <p:nvSpPr>
                  <p:cNvPr id="310351" name="直接连接符 310350"/>
                  <p:cNvSpPr/>
                  <p:nvPr/>
                </p:nvSpPr>
                <p:spPr>
                  <a:xfrm>
                    <a:off x="2724" y="984"/>
                    <a:ext cx="36" cy="66"/>
                  </a:xfrm>
                  <a:prstGeom prst="line">
                    <a:avLst/>
                  </a:prstGeom>
                  <a:ln w="28575" cap="flat" cmpd="sng">
                    <a:solidFill>
                      <a:schemeClr val="tx1"/>
                    </a:solidFill>
                    <a:prstDash val="solid"/>
                    <a:headEnd type="none" w="med" len="med"/>
                    <a:tailEnd type="none" w="med" len="med"/>
                  </a:ln>
                </p:spPr>
              </p:sp>
              <p:sp>
                <p:nvSpPr>
                  <p:cNvPr id="310352" name="直接连接符 310351"/>
                  <p:cNvSpPr/>
                  <p:nvPr/>
                </p:nvSpPr>
                <p:spPr>
                  <a:xfrm flipV="1">
                    <a:off x="2766" y="990"/>
                    <a:ext cx="60" cy="60"/>
                  </a:xfrm>
                  <a:prstGeom prst="line">
                    <a:avLst/>
                  </a:prstGeom>
                  <a:ln w="28575" cap="flat" cmpd="sng">
                    <a:solidFill>
                      <a:schemeClr val="tx1"/>
                    </a:solidFill>
                    <a:prstDash val="solid"/>
                    <a:headEnd type="none" w="med" len="med"/>
                    <a:tailEnd type="none" w="med" len="med"/>
                  </a:ln>
                </p:spPr>
              </p:sp>
            </p:grpSp>
          </p:grpSp>
          <p:grpSp>
            <p:nvGrpSpPr>
              <p:cNvPr id="310353" name="组合 310352"/>
              <p:cNvGrpSpPr/>
              <p:nvPr/>
            </p:nvGrpSpPr>
            <p:grpSpPr>
              <a:xfrm>
                <a:off x="2904" y="1200"/>
                <a:ext cx="48" cy="552"/>
                <a:chOff x="1548" y="2796"/>
                <a:chExt cx="48" cy="552"/>
              </a:xfrm>
            </p:grpSpPr>
            <p:sp>
              <p:nvSpPr>
                <p:cNvPr id="310354" name="直接连接符 310353"/>
                <p:cNvSpPr/>
                <p:nvPr/>
              </p:nvSpPr>
              <p:spPr>
                <a:xfrm flipV="1">
                  <a:off x="1596" y="2796"/>
                  <a:ext cx="0" cy="540"/>
                </a:xfrm>
                <a:prstGeom prst="line">
                  <a:avLst/>
                </a:prstGeom>
                <a:ln w="38100" cap="flat" cmpd="sng">
                  <a:solidFill>
                    <a:srgbClr val="FF0066"/>
                  </a:solidFill>
                  <a:prstDash val="solid"/>
                  <a:headEnd type="none" w="med" len="med"/>
                  <a:tailEnd type="none" w="med" len="med"/>
                </a:ln>
              </p:spPr>
            </p:sp>
            <p:sp>
              <p:nvSpPr>
                <p:cNvPr id="310355" name="椭圆 310354"/>
                <p:cNvSpPr/>
                <p:nvPr/>
              </p:nvSpPr>
              <p:spPr>
                <a:xfrm flipV="1">
                  <a:off x="1548" y="2796"/>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sp>
              <p:nvSpPr>
                <p:cNvPr id="310356" name="椭圆 310355"/>
                <p:cNvSpPr/>
                <p:nvPr/>
              </p:nvSpPr>
              <p:spPr>
                <a:xfrm flipV="1">
                  <a:off x="1548" y="3252"/>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grpSp>
          <p:grpSp>
            <p:nvGrpSpPr>
              <p:cNvPr id="310357" name="组合 310356"/>
              <p:cNvGrpSpPr/>
              <p:nvPr/>
            </p:nvGrpSpPr>
            <p:grpSpPr>
              <a:xfrm>
                <a:off x="3228" y="1200"/>
                <a:ext cx="48" cy="552"/>
                <a:chOff x="1548" y="2796"/>
                <a:chExt cx="48" cy="552"/>
              </a:xfrm>
            </p:grpSpPr>
            <p:sp>
              <p:nvSpPr>
                <p:cNvPr id="310358" name="直接连接符 310357"/>
                <p:cNvSpPr/>
                <p:nvPr/>
              </p:nvSpPr>
              <p:spPr>
                <a:xfrm flipV="1">
                  <a:off x="1596" y="2796"/>
                  <a:ext cx="0" cy="540"/>
                </a:xfrm>
                <a:prstGeom prst="line">
                  <a:avLst/>
                </a:prstGeom>
                <a:ln w="38100" cap="flat" cmpd="sng">
                  <a:solidFill>
                    <a:srgbClr val="FF0066"/>
                  </a:solidFill>
                  <a:prstDash val="solid"/>
                  <a:headEnd type="none" w="med" len="med"/>
                  <a:tailEnd type="none" w="med" len="med"/>
                </a:ln>
              </p:spPr>
            </p:sp>
            <p:sp>
              <p:nvSpPr>
                <p:cNvPr id="310359" name="椭圆 310358"/>
                <p:cNvSpPr/>
                <p:nvPr/>
              </p:nvSpPr>
              <p:spPr>
                <a:xfrm flipV="1">
                  <a:off x="1548" y="2796"/>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sp>
              <p:nvSpPr>
                <p:cNvPr id="310360" name="椭圆 310359"/>
                <p:cNvSpPr/>
                <p:nvPr/>
              </p:nvSpPr>
              <p:spPr>
                <a:xfrm flipV="1">
                  <a:off x="1548" y="3252"/>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grpSp>
          <p:grpSp>
            <p:nvGrpSpPr>
              <p:cNvPr id="310361" name="组合 310360"/>
              <p:cNvGrpSpPr/>
              <p:nvPr/>
            </p:nvGrpSpPr>
            <p:grpSpPr>
              <a:xfrm>
                <a:off x="3540" y="1200"/>
                <a:ext cx="48" cy="552"/>
                <a:chOff x="1548" y="2796"/>
                <a:chExt cx="48" cy="552"/>
              </a:xfrm>
            </p:grpSpPr>
            <p:sp>
              <p:nvSpPr>
                <p:cNvPr id="310362" name="直接连接符 310361"/>
                <p:cNvSpPr/>
                <p:nvPr/>
              </p:nvSpPr>
              <p:spPr>
                <a:xfrm flipV="1">
                  <a:off x="1596" y="2796"/>
                  <a:ext cx="0" cy="540"/>
                </a:xfrm>
                <a:prstGeom prst="line">
                  <a:avLst/>
                </a:prstGeom>
                <a:ln w="38100" cap="flat" cmpd="sng">
                  <a:solidFill>
                    <a:srgbClr val="FF0066"/>
                  </a:solidFill>
                  <a:prstDash val="solid"/>
                  <a:headEnd type="none" w="med" len="med"/>
                  <a:tailEnd type="none" w="med" len="med"/>
                </a:ln>
              </p:spPr>
            </p:sp>
            <p:sp>
              <p:nvSpPr>
                <p:cNvPr id="310363" name="椭圆 310362"/>
                <p:cNvSpPr/>
                <p:nvPr/>
              </p:nvSpPr>
              <p:spPr>
                <a:xfrm flipV="1">
                  <a:off x="1548" y="2796"/>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sp>
              <p:nvSpPr>
                <p:cNvPr id="310364" name="椭圆 310363"/>
                <p:cNvSpPr/>
                <p:nvPr/>
              </p:nvSpPr>
              <p:spPr>
                <a:xfrm flipV="1">
                  <a:off x="1548" y="3252"/>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grpSp>
          <p:grpSp>
            <p:nvGrpSpPr>
              <p:cNvPr id="310365" name="组合 310364"/>
              <p:cNvGrpSpPr/>
              <p:nvPr/>
            </p:nvGrpSpPr>
            <p:grpSpPr>
              <a:xfrm>
                <a:off x="3828" y="1200"/>
                <a:ext cx="48" cy="552"/>
                <a:chOff x="1548" y="2796"/>
                <a:chExt cx="48" cy="552"/>
              </a:xfrm>
            </p:grpSpPr>
            <p:sp>
              <p:nvSpPr>
                <p:cNvPr id="310366" name="直接连接符 310365"/>
                <p:cNvSpPr/>
                <p:nvPr/>
              </p:nvSpPr>
              <p:spPr>
                <a:xfrm flipV="1">
                  <a:off x="1596" y="2796"/>
                  <a:ext cx="0" cy="540"/>
                </a:xfrm>
                <a:prstGeom prst="line">
                  <a:avLst/>
                </a:prstGeom>
                <a:ln w="28575" cap="flat" cmpd="sng">
                  <a:solidFill>
                    <a:srgbClr val="336600"/>
                  </a:solidFill>
                  <a:prstDash val="solid"/>
                  <a:headEnd type="none" w="med" len="med"/>
                  <a:tailEnd type="none" w="med" len="med"/>
                </a:ln>
              </p:spPr>
            </p:sp>
            <p:sp>
              <p:nvSpPr>
                <p:cNvPr id="310367" name="椭圆 310366"/>
                <p:cNvSpPr/>
                <p:nvPr/>
              </p:nvSpPr>
              <p:spPr>
                <a:xfrm flipV="1">
                  <a:off x="1548" y="2796"/>
                  <a:ext cx="48" cy="96"/>
                </a:xfrm>
                <a:prstGeom prst="ellipse">
                  <a:avLst/>
                </a:prstGeom>
                <a:solidFill>
                  <a:schemeClr val="bg1"/>
                </a:solidFill>
                <a:ln w="28575" cap="flat" cmpd="sng">
                  <a:solidFill>
                    <a:srgbClr val="336600"/>
                  </a:solidFill>
                  <a:prstDash val="solid"/>
                  <a:headEnd type="none" w="med" len="med"/>
                  <a:tailEnd type="none" w="med" len="med"/>
                </a:ln>
              </p:spPr>
              <p:txBody>
                <a:bodyPr/>
                <a:lstStyle/>
                <a:p>
                  <a:endParaRPr lang="zh-CN" altLang="en-US"/>
                </a:p>
              </p:txBody>
            </p:sp>
            <p:sp>
              <p:nvSpPr>
                <p:cNvPr id="310368" name="椭圆 310367"/>
                <p:cNvSpPr/>
                <p:nvPr/>
              </p:nvSpPr>
              <p:spPr>
                <a:xfrm flipV="1">
                  <a:off x="1548" y="3252"/>
                  <a:ext cx="48" cy="96"/>
                </a:xfrm>
                <a:prstGeom prst="ellipse">
                  <a:avLst/>
                </a:prstGeom>
                <a:solidFill>
                  <a:schemeClr val="bg1"/>
                </a:solidFill>
                <a:ln w="28575" cap="flat" cmpd="sng">
                  <a:solidFill>
                    <a:srgbClr val="336600"/>
                  </a:solidFill>
                  <a:prstDash val="solid"/>
                  <a:headEnd type="none" w="med" len="med"/>
                  <a:tailEnd type="none" w="med" len="med"/>
                </a:ln>
              </p:spPr>
              <p:txBody>
                <a:bodyPr/>
                <a:lstStyle/>
                <a:p>
                  <a:endParaRPr lang="zh-CN" altLang="en-US"/>
                </a:p>
              </p:txBody>
            </p:sp>
          </p:grpSp>
        </p:grpSp>
        <p:sp>
          <p:nvSpPr>
            <p:cNvPr id="310369" name="任意多边形 310368"/>
            <p:cNvSpPr/>
            <p:nvPr/>
          </p:nvSpPr>
          <p:spPr>
            <a:xfrm rot="-5400000">
              <a:off x="1380" y="1464"/>
              <a:ext cx="174" cy="76"/>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10370" name="直接连接符 310369"/>
            <p:cNvSpPr/>
            <p:nvPr/>
          </p:nvSpPr>
          <p:spPr>
            <a:xfrm rot="-5400000">
              <a:off x="1338" y="1851"/>
              <a:ext cx="547" cy="0"/>
            </a:xfrm>
            <a:prstGeom prst="line">
              <a:avLst/>
            </a:prstGeom>
            <a:ln w="38100" cap="flat" cmpd="sng">
              <a:solidFill>
                <a:srgbClr val="CC6600"/>
              </a:solidFill>
              <a:prstDash val="solid"/>
              <a:headEnd type="none" w="med" len="med"/>
              <a:tailEnd type="none" w="med" len="med"/>
            </a:ln>
          </p:spPr>
        </p:sp>
        <p:sp>
          <p:nvSpPr>
            <p:cNvPr id="310371" name="椭圆 310370"/>
            <p:cNvSpPr/>
            <p:nvPr/>
          </p:nvSpPr>
          <p:spPr>
            <a:xfrm>
              <a:off x="1380" y="2106"/>
              <a:ext cx="44" cy="44"/>
            </a:xfrm>
            <a:prstGeom prst="ellipse">
              <a:avLst/>
            </a:prstGeom>
            <a:solidFill>
              <a:schemeClr val="bg1"/>
            </a:solidFill>
            <a:ln w="28575" cap="flat" cmpd="sng">
              <a:solidFill>
                <a:srgbClr val="CC6600"/>
              </a:solidFill>
              <a:prstDash val="solid"/>
              <a:headEnd type="none" w="med" len="med"/>
              <a:tailEnd type="none" w="med" len="med"/>
            </a:ln>
          </p:spPr>
          <p:txBody>
            <a:bodyPr/>
            <a:lstStyle/>
            <a:p>
              <a:endParaRPr lang="zh-CN" altLang="en-US"/>
            </a:p>
          </p:txBody>
        </p:sp>
        <p:sp>
          <p:nvSpPr>
            <p:cNvPr id="310372" name="椭圆 310371"/>
            <p:cNvSpPr/>
            <p:nvPr/>
          </p:nvSpPr>
          <p:spPr>
            <a:xfrm>
              <a:off x="1596" y="2112"/>
              <a:ext cx="44" cy="44"/>
            </a:xfrm>
            <a:prstGeom prst="ellipse">
              <a:avLst/>
            </a:prstGeom>
            <a:solidFill>
              <a:schemeClr val="bg1"/>
            </a:solidFill>
            <a:ln w="28575" cap="flat" cmpd="sng">
              <a:solidFill>
                <a:srgbClr val="CC6600"/>
              </a:solidFill>
              <a:prstDash val="solid"/>
              <a:headEnd type="none" w="med" len="med"/>
              <a:tailEnd type="none" w="med" len="med"/>
            </a:ln>
          </p:spPr>
          <p:txBody>
            <a:bodyPr/>
            <a:lstStyle/>
            <a:p>
              <a:endParaRPr lang="zh-CN" altLang="en-US"/>
            </a:p>
          </p:txBody>
        </p:sp>
        <p:sp>
          <p:nvSpPr>
            <p:cNvPr id="310373" name="任意多边形 310372"/>
            <p:cNvSpPr/>
            <p:nvPr/>
          </p:nvSpPr>
          <p:spPr>
            <a:xfrm rot="-5400000">
              <a:off x="1071" y="1743"/>
              <a:ext cx="707" cy="39"/>
            </a:xfrm>
            <a:custGeom>
              <a:avLst/>
              <a:gdLst/>
              <a:ahLst/>
              <a:cxnLst/>
              <a:rect l="0" t="0" r="0" b="0"/>
              <a:pathLst>
                <a:path w="1542" h="78">
                  <a:moveTo>
                    <a:pt x="0" y="0"/>
                  </a:moveTo>
                  <a:lnTo>
                    <a:pt x="913" y="7"/>
                  </a:lnTo>
                  <a:lnTo>
                    <a:pt x="925" y="7"/>
                  </a:lnTo>
                  <a:lnTo>
                    <a:pt x="1495" y="14"/>
                  </a:lnTo>
                  <a:lnTo>
                    <a:pt x="1542" y="54"/>
                  </a:lnTo>
                  <a:lnTo>
                    <a:pt x="1506" y="78"/>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10374" name="任意多边形 310373"/>
            <p:cNvSpPr/>
            <p:nvPr/>
          </p:nvSpPr>
          <p:spPr>
            <a:xfrm rot="-5400000">
              <a:off x="1434" y="1464"/>
              <a:ext cx="174" cy="76"/>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10375" name="任意多边形 310374"/>
            <p:cNvSpPr/>
            <p:nvPr/>
          </p:nvSpPr>
          <p:spPr>
            <a:xfrm rot="-5400000">
              <a:off x="1494" y="1464"/>
              <a:ext cx="174" cy="76"/>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grpSp>
      <p:sp>
        <p:nvSpPr>
          <p:cNvPr id="310376" name="文本框 310375"/>
          <p:cNvSpPr txBox="1"/>
          <p:nvPr/>
        </p:nvSpPr>
        <p:spPr>
          <a:xfrm>
            <a:off x="1905000" y="5048250"/>
            <a:ext cx="1028700" cy="457200"/>
          </a:xfrm>
          <a:prstGeom prst="rect">
            <a:avLst/>
          </a:prstGeom>
          <a:noFill/>
          <a:ln w="38100">
            <a:noFill/>
          </a:ln>
        </p:spPr>
        <p:txBody>
          <a:bodyPr>
            <a:spAutoFit/>
          </a:bodyPr>
          <a:lstStyle/>
          <a:p>
            <a:pPr>
              <a:spcBef>
                <a:spcPct val="50000"/>
              </a:spcBef>
            </a:pPr>
            <a:r>
              <a:rPr lang="zh-CN" altLang="en-US" b="1" dirty="0">
                <a:solidFill>
                  <a:srgbClr val="008080"/>
                </a:solidFill>
                <a:latin typeface="Times New Roman" panose="02020603050405020304" pitchFamily="18" charset="0"/>
              </a:rPr>
              <a:t>线圈</a:t>
            </a:r>
            <a:endParaRPr lang="zh-CN" altLang="en-US" b="1">
              <a:solidFill>
                <a:srgbClr val="008080"/>
              </a:solidFill>
              <a:latin typeface="Times New Roman" panose="02020603050405020304" pitchFamily="18" charset="0"/>
            </a:endParaRPr>
          </a:p>
        </p:txBody>
      </p:sp>
      <p:grpSp>
        <p:nvGrpSpPr>
          <p:cNvPr id="310377" name="组合 310376"/>
          <p:cNvGrpSpPr/>
          <p:nvPr/>
        </p:nvGrpSpPr>
        <p:grpSpPr>
          <a:xfrm>
            <a:off x="5330825" y="2343150"/>
            <a:ext cx="1793875" cy="1254125"/>
            <a:chOff x="4318" y="348"/>
            <a:chExt cx="1130" cy="790"/>
          </a:xfrm>
        </p:grpSpPr>
        <p:sp>
          <p:nvSpPr>
            <p:cNvPr id="310378" name="文本框 310377"/>
            <p:cNvSpPr txBox="1"/>
            <p:nvPr/>
          </p:nvSpPr>
          <p:spPr>
            <a:xfrm>
              <a:off x="4740" y="348"/>
              <a:ext cx="708" cy="242"/>
            </a:xfrm>
            <a:prstGeom prst="rect">
              <a:avLst/>
            </a:prstGeom>
            <a:noFill/>
            <a:ln w="9525">
              <a:noFill/>
            </a:ln>
          </p:spPr>
          <p:txBody>
            <a:bodyPr>
              <a:spAutoFit/>
            </a:bodyPr>
            <a:lstStyle/>
            <a:p>
              <a:pPr>
                <a:lnSpc>
                  <a:spcPct val="80000"/>
                </a:lnSpc>
                <a:spcBef>
                  <a:spcPct val="50000"/>
                </a:spcBef>
              </a:pPr>
              <a:r>
                <a:rPr lang="zh-CN" altLang="en-US" b="1" dirty="0">
                  <a:solidFill>
                    <a:schemeClr val="accent2"/>
                  </a:solidFill>
                  <a:latin typeface="Times New Roman" panose="02020603050405020304" pitchFamily="18" charset="0"/>
                </a:rPr>
                <a:t>主触点</a:t>
              </a:r>
              <a:endParaRPr lang="zh-CN" altLang="en-US" b="1">
                <a:solidFill>
                  <a:schemeClr val="accent2"/>
                </a:solidFill>
                <a:latin typeface="Times New Roman" panose="02020603050405020304" pitchFamily="18" charset="0"/>
              </a:endParaRPr>
            </a:p>
          </p:txBody>
        </p:sp>
        <p:sp>
          <p:nvSpPr>
            <p:cNvPr id="310379" name="直接连接符 310378"/>
            <p:cNvSpPr/>
            <p:nvPr/>
          </p:nvSpPr>
          <p:spPr>
            <a:xfrm flipV="1">
              <a:off x="4318" y="514"/>
              <a:ext cx="468" cy="624"/>
            </a:xfrm>
            <a:prstGeom prst="line">
              <a:avLst/>
            </a:prstGeom>
            <a:ln w="9525" cap="flat" cmpd="sng">
              <a:solidFill>
                <a:srgbClr val="FF33CC"/>
              </a:solidFill>
              <a:prstDash val="solid"/>
              <a:headEnd type="none" w="med" len="med"/>
              <a:tailEnd type="none" w="med" len="med"/>
            </a:ln>
          </p:spPr>
        </p:sp>
      </p:grpSp>
      <p:grpSp>
        <p:nvGrpSpPr>
          <p:cNvPr id="310380" name="组合 310379"/>
          <p:cNvGrpSpPr/>
          <p:nvPr/>
        </p:nvGrpSpPr>
        <p:grpSpPr>
          <a:xfrm>
            <a:off x="5864225" y="2743200"/>
            <a:ext cx="1089025" cy="822325"/>
            <a:chOff x="4654" y="708"/>
            <a:chExt cx="686" cy="518"/>
          </a:xfrm>
        </p:grpSpPr>
        <p:sp>
          <p:nvSpPr>
            <p:cNvPr id="310381" name="文本框 310380"/>
            <p:cNvSpPr txBox="1"/>
            <p:nvPr/>
          </p:nvSpPr>
          <p:spPr>
            <a:xfrm>
              <a:off x="4836" y="708"/>
              <a:ext cx="504" cy="518"/>
            </a:xfrm>
            <a:prstGeom prst="rect">
              <a:avLst/>
            </a:prstGeom>
            <a:noFill/>
            <a:ln w="9525">
              <a:noFill/>
            </a:ln>
          </p:spPr>
          <p:txBody>
            <a:bodyPr>
              <a:spAutoFit/>
            </a:bodyPr>
            <a:lstStyle/>
            <a:p>
              <a:r>
                <a:rPr lang="zh-CN" altLang="en-US" b="1" dirty="0">
                  <a:solidFill>
                    <a:srgbClr val="CC3399"/>
                  </a:solidFill>
                  <a:latin typeface="Times New Roman" panose="02020603050405020304" pitchFamily="18" charset="0"/>
                </a:rPr>
                <a:t>辅助</a:t>
              </a:r>
            </a:p>
            <a:p>
              <a:r>
                <a:rPr lang="zh-CN" altLang="en-US" b="1" dirty="0">
                  <a:solidFill>
                    <a:srgbClr val="CC3399"/>
                  </a:solidFill>
                  <a:latin typeface="Times New Roman" panose="02020603050405020304" pitchFamily="18" charset="0"/>
                </a:rPr>
                <a:t>触点</a:t>
              </a:r>
              <a:endParaRPr lang="zh-CN" altLang="en-US" b="1">
                <a:solidFill>
                  <a:srgbClr val="CC3399"/>
                </a:solidFill>
                <a:latin typeface="Times New Roman" panose="02020603050405020304" pitchFamily="18" charset="0"/>
              </a:endParaRPr>
            </a:p>
          </p:txBody>
        </p:sp>
        <p:sp>
          <p:nvSpPr>
            <p:cNvPr id="310382" name="直接连接符 310381"/>
            <p:cNvSpPr/>
            <p:nvPr/>
          </p:nvSpPr>
          <p:spPr>
            <a:xfrm flipV="1">
              <a:off x="4654" y="886"/>
              <a:ext cx="240" cy="264"/>
            </a:xfrm>
            <a:prstGeom prst="line">
              <a:avLst/>
            </a:prstGeom>
            <a:ln w="9525" cap="flat" cmpd="sng">
              <a:solidFill>
                <a:srgbClr val="CC3399"/>
              </a:solidFill>
              <a:prstDash val="solid"/>
              <a:headEnd type="none" w="med" len="med"/>
              <a:tailEnd type="none" w="med" len="med"/>
            </a:ln>
          </p:spPr>
        </p:sp>
      </p:grpSp>
      <p:grpSp>
        <p:nvGrpSpPr>
          <p:cNvPr id="310383" name="组合 310382"/>
          <p:cNvGrpSpPr/>
          <p:nvPr/>
        </p:nvGrpSpPr>
        <p:grpSpPr>
          <a:xfrm>
            <a:off x="2781300" y="2552700"/>
            <a:ext cx="1123950" cy="892175"/>
            <a:chOff x="1956" y="588"/>
            <a:chExt cx="708" cy="562"/>
          </a:xfrm>
        </p:grpSpPr>
        <p:sp>
          <p:nvSpPr>
            <p:cNvPr id="310384" name="文本框 310383"/>
            <p:cNvSpPr txBox="1"/>
            <p:nvPr/>
          </p:nvSpPr>
          <p:spPr>
            <a:xfrm>
              <a:off x="1956" y="588"/>
              <a:ext cx="708" cy="242"/>
            </a:xfrm>
            <a:prstGeom prst="rect">
              <a:avLst/>
            </a:prstGeom>
            <a:noFill/>
            <a:ln w="9525">
              <a:noFill/>
            </a:ln>
          </p:spPr>
          <p:txBody>
            <a:bodyPr>
              <a:spAutoFit/>
            </a:bodyPr>
            <a:lstStyle/>
            <a:p>
              <a:pPr>
                <a:lnSpc>
                  <a:spcPct val="80000"/>
                </a:lnSpc>
                <a:spcBef>
                  <a:spcPct val="50000"/>
                </a:spcBef>
              </a:pPr>
              <a:r>
                <a:rPr lang="zh-CN" altLang="en-US" b="1" dirty="0">
                  <a:solidFill>
                    <a:schemeClr val="accent2"/>
                  </a:solidFill>
                  <a:latin typeface="Times New Roman" panose="02020603050405020304" pitchFamily="18" charset="0"/>
                </a:rPr>
                <a:t>动铁心</a:t>
              </a:r>
              <a:endParaRPr lang="zh-CN" altLang="en-US" b="1">
                <a:solidFill>
                  <a:schemeClr val="accent2"/>
                </a:solidFill>
                <a:latin typeface="Times New Roman" panose="02020603050405020304" pitchFamily="18" charset="0"/>
              </a:endParaRPr>
            </a:p>
          </p:txBody>
        </p:sp>
        <p:sp>
          <p:nvSpPr>
            <p:cNvPr id="310385" name="直接连接符 310384"/>
            <p:cNvSpPr/>
            <p:nvPr/>
          </p:nvSpPr>
          <p:spPr>
            <a:xfrm flipH="1" flipV="1">
              <a:off x="2098" y="814"/>
              <a:ext cx="204" cy="336"/>
            </a:xfrm>
            <a:prstGeom prst="line">
              <a:avLst/>
            </a:prstGeom>
            <a:ln w="9525" cap="flat" cmpd="sng">
              <a:solidFill>
                <a:schemeClr val="accent2"/>
              </a:solidFill>
              <a:prstDash val="solid"/>
              <a:headEnd type="none" w="med" len="med"/>
              <a:tailEnd type="none" w="med" len="med"/>
            </a:ln>
          </p:spPr>
        </p:sp>
      </p:grpSp>
      <p:grpSp>
        <p:nvGrpSpPr>
          <p:cNvPr id="310386" name="组合 310385"/>
          <p:cNvGrpSpPr/>
          <p:nvPr/>
        </p:nvGrpSpPr>
        <p:grpSpPr>
          <a:xfrm>
            <a:off x="1638300" y="2609850"/>
            <a:ext cx="1123950" cy="892175"/>
            <a:chOff x="1956" y="588"/>
            <a:chExt cx="708" cy="562"/>
          </a:xfrm>
        </p:grpSpPr>
        <p:sp>
          <p:nvSpPr>
            <p:cNvPr id="310387" name="文本框 310386"/>
            <p:cNvSpPr txBox="1"/>
            <p:nvPr/>
          </p:nvSpPr>
          <p:spPr>
            <a:xfrm>
              <a:off x="1956" y="588"/>
              <a:ext cx="708" cy="242"/>
            </a:xfrm>
            <a:prstGeom prst="rect">
              <a:avLst/>
            </a:prstGeom>
            <a:noFill/>
            <a:ln w="9525">
              <a:noFill/>
            </a:ln>
          </p:spPr>
          <p:txBody>
            <a:bodyPr>
              <a:spAutoFit/>
            </a:bodyPr>
            <a:lstStyle/>
            <a:p>
              <a:pPr>
                <a:lnSpc>
                  <a:spcPct val="80000"/>
                </a:lnSpc>
                <a:spcBef>
                  <a:spcPct val="50000"/>
                </a:spcBef>
              </a:pPr>
              <a:r>
                <a:rPr lang="zh-CN" altLang="en-US" b="1" dirty="0">
                  <a:solidFill>
                    <a:schemeClr val="accent2"/>
                  </a:solidFill>
                  <a:latin typeface="Times New Roman" panose="02020603050405020304" pitchFamily="18" charset="0"/>
                </a:rPr>
                <a:t>静铁心</a:t>
              </a:r>
              <a:endParaRPr lang="zh-CN" altLang="en-US" b="1">
                <a:solidFill>
                  <a:schemeClr val="accent2"/>
                </a:solidFill>
                <a:latin typeface="Times New Roman" panose="02020603050405020304" pitchFamily="18" charset="0"/>
              </a:endParaRPr>
            </a:p>
          </p:txBody>
        </p:sp>
        <p:sp>
          <p:nvSpPr>
            <p:cNvPr id="310388" name="直接连接符 310387"/>
            <p:cNvSpPr/>
            <p:nvPr/>
          </p:nvSpPr>
          <p:spPr>
            <a:xfrm flipH="1" flipV="1">
              <a:off x="2098" y="814"/>
              <a:ext cx="204" cy="336"/>
            </a:xfrm>
            <a:prstGeom prst="line">
              <a:avLst/>
            </a:prstGeom>
            <a:ln w="9525" cap="flat" cmpd="sng">
              <a:solidFill>
                <a:schemeClr val="accent2"/>
              </a:solidFill>
              <a:prstDash val="solid"/>
              <a:headEnd type="none" w="med" len="med"/>
              <a:tailEnd type="none" w="med" len="med"/>
            </a:ln>
          </p:spPr>
        </p:sp>
      </p:grpSp>
      <p:sp>
        <p:nvSpPr>
          <p:cNvPr id="310389" name="任意多边形 310388"/>
          <p:cNvSpPr/>
          <p:nvPr/>
        </p:nvSpPr>
        <p:spPr>
          <a:xfrm rot="-5400000">
            <a:off x="2095500" y="3848100"/>
            <a:ext cx="276225" cy="12065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0066">
                <a:alpha val="100000"/>
              </a:srgbClr>
            </a:solidFill>
            <a:prstDash val="solid"/>
            <a:headEnd type="none" w="med" len="med"/>
            <a:tailEnd type="none" w="med" len="med"/>
          </a:ln>
        </p:spPr>
        <p:txBody>
          <a:bodyPr/>
          <a:lstStyle/>
          <a:p>
            <a:endParaRPr lang="zh-CN" altLang="en-US"/>
          </a:p>
        </p:txBody>
      </p:sp>
      <p:sp>
        <p:nvSpPr>
          <p:cNvPr id="310390" name="直接连接符 310389"/>
          <p:cNvSpPr/>
          <p:nvPr/>
        </p:nvSpPr>
        <p:spPr>
          <a:xfrm rot="-5400000">
            <a:off x="2028825" y="4462463"/>
            <a:ext cx="868363" cy="0"/>
          </a:xfrm>
          <a:prstGeom prst="line">
            <a:avLst/>
          </a:prstGeom>
          <a:ln w="38100" cap="flat" cmpd="sng">
            <a:solidFill>
              <a:srgbClr val="FF0066"/>
            </a:solidFill>
            <a:prstDash val="solid"/>
            <a:headEnd type="none" w="med" len="med"/>
            <a:tailEnd type="none" w="med" len="med"/>
          </a:ln>
        </p:spPr>
      </p:sp>
      <p:sp>
        <p:nvSpPr>
          <p:cNvPr id="310391" name="任意多边形 310390"/>
          <p:cNvSpPr/>
          <p:nvPr/>
        </p:nvSpPr>
        <p:spPr>
          <a:xfrm rot="-5400000">
            <a:off x="1604963" y="4291013"/>
            <a:ext cx="1122362" cy="61912"/>
          </a:xfrm>
          <a:custGeom>
            <a:avLst/>
            <a:gdLst/>
            <a:ahLst/>
            <a:cxnLst/>
            <a:rect l="0" t="0" r="0" b="0"/>
            <a:pathLst>
              <a:path w="1542" h="78">
                <a:moveTo>
                  <a:pt x="0" y="0"/>
                </a:moveTo>
                <a:lnTo>
                  <a:pt x="913" y="7"/>
                </a:lnTo>
                <a:lnTo>
                  <a:pt x="925" y="7"/>
                </a:lnTo>
                <a:lnTo>
                  <a:pt x="1495" y="14"/>
                </a:lnTo>
                <a:lnTo>
                  <a:pt x="1542" y="54"/>
                </a:lnTo>
                <a:lnTo>
                  <a:pt x="1506" y="78"/>
                </a:lnTo>
              </a:path>
            </a:pathLst>
          </a:custGeom>
          <a:noFill/>
          <a:ln w="38100" cap="flat" cmpd="sng">
            <a:solidFill>
              <a:srgbClr val="FF0066">
                <a:alpha val="100000"/>
              </a:srgbClr>
            </a:solidFill>
            <a:prstDash val="solid"/>
            <a:headEnd type="none" w="med" len="med"/>
            <a:tailEnd type="none" w="med" len="med"/>
          </a:ln>
        </p:spPr>
        <p:txBody>
          <a:bodyPr/>
          <a:lstStyle/>
          <a:p>
            <a:endParaRPr lang="zh-CN" altLang="en-US"/>
          </a:p>
        </p:txBody>
      </p:sp>
      <p:sp>
        <p:nvSpPr>
          <p:cNvPr id="310392" name="任意多边形 310391"/>
          <p:cNvSpPr/>
          <p:nvPr/>
        </p:nvSpPr>
        <p:spPr>
          <a:xfrm rot="-5400000">
            <a:off x="2181225" y="3848100"/>
            <a:ext cx="276225" cy="12065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0066">
                <a:alpha val="100000"/>
              </a:srgbClr>
            </a:solidFill>
            <a:prstDash val="solid"/>
            <a:headEnd type="none" w="med" len="med"/>
            <a:tailEnd type="none" w="med" len="med"/>
          </a:ln>
        </p:spPr>
        <p:txBody>
          <a:bodyPr/>
          <a:lstStyle/>
          <a:p>
            <a:endParaRPr lang="zh-CN" altLang="en-US"/>
          </a:p>
        </p:txBody>
      </p:sp>
      <p:sp>
        <p:nvSpPr>
          <p:cNvPr id="310393" name="任意多边形 310392"/>
          <p:cNvSpPr/>
          <p:nvPr/>
        </p:nvSpPr>
        <p:spPr>
          <a:xfrm rot="-5400000">
            <a:off x="2276475" y="3848100"/>
            <a:ext cx="276225" cy="12065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0066">
                <a:alpha val="100000"/>
              </a:srgbClr>
            </a:solidFill>
            <a:prstDash val="solid"/>
            <a:headEnd type="none" w="med" len="med"/>
            <a:tailEnd type="none" w="med" len="med"/>
          </a:ln>
        </p:spPr>
        <p:txBody>
          <a:bodyPr/>
          <a:lstStyle/>
          <a:p>
            <a:endParaRPr lang="zh-CN" altLang="en-US"/>
          </a:p>
        </p:txBody>
      </p:sp>
      <p:grpSp>
        <p:nvGrpSpPr>
          <p:cNvPr id="310394" name="组合 310393"/>
          <p:cNvGrpSpPr/>
          <p:nvPr/>
        </p:nvGrpSpPr>
        <p:grpSpPr>
          <a:xfrm>
            <a:off x="1654175" y="4497388"/>
            <a:ext cx="315913" cy="579437"/>
            <a:chOff x="1102" y="1873"/>
            <a:chExt cx="199" cy="365"/>
          </a:xfrm>
        </p:grpSpPr>
        <p:sp>
          <p:nvSpPr>
            <p:cNvPr id="310395" name="直接连接符 310394"/>
            <p:cNvSpPr/>
            <p:nvPr/>
          </p:nvSpPr>
          <p:spPr>
            <a:xfrm rot="-5400000">
              <a:off x="1170" y="2036"/>
              <a:ext cx="262" cy="0"/>
            </a:xfrm>
            <a:prstGeom prst="line">
              <a:avLst/>
            </a:prstGeom>
            <a:ln w="28575" cap="flat" cmpd="sng">
              <a:solidFill>
                <a:srgbClr val="FF0000"/>
              </a:solidFill>
              <a:prstDash val="solid"/>
              <a:headEnd type="none" w="med" len="med"/>
              <a:tailEnd type="stealth" w="med" len="lg"/>
            </a:ln>
          </p:spPr>
        </p:sp>
        <p:sp>
          <p:nvSpPr>
            <p:cNvPr id="310396" name="文本框 310395"/>
            <p:cNvSpPr txBox="1"/>
            <p:nvPr/>
          </p:nvSpPr>
          <p:spPr>
            <a:xfrm>
              <a:off x="1102" y="1873"/>
              <a:ext cx="187" cy="365"/>
            </a:xfrm>
            <a:prstGeom prst="rect">
              <a:avLst/>
            </a:prstGeom>
            <a:noFill/>
            <a:ln w="9525">
              <a:noFill/>
            </a:ln>
          </p:spPr>
          <p:txBody>
            <a:bodyPr wrap="none" anchor="ctr" anchorCtr="0">
              <a:spAutoFit/>
            </a:bodyPr>
            <a:lstStyle/>
            <a:p>
              <a:pPr algn="ctr"/>
              <a:r>
                <a:rPr lang="en-US" altLang="zh-CN" sz="3200" i="1">
                  <a:solidFill>
                    <a:srgbClr val="FF0000"/>
                  </a:solidFill>
                  <a:latin typeface="Times New Roman" panose="02020603050405020304" pitchFamily="18" charset="0"/>
                  <a:ea typeface="隶书" pitchFamily="49" charset="-122"/>
                </a:rPr>
                <a:t>i</a:t>
              </a:r>
              <a:endParaRPr lang="en-US" altLang="zh-CN" sz="2800" i="1" baseline="-25000">
                <a:solidFill>
                  <a:srgbClr val="FF0000"/>
                </a:solidFill>
                <a:latin typeface="Times New Roman" panose="02020603050405020304" pitchFamily="18" charset="0"/>
                <a:ea typeface="隶书" pitchFamily="49" charset="-122"/>
              </a:endParaRPr>
            </a:p>
          </p:txBody>
        </p:sp>
      </p:grpSp>
      <p:grpSp>
        <p:nvGrpSpPr>
          <p:cNvPr id="310397" name="组合 310396"/>
          <p:cNvGrpSpPr/>
          <p:nvPr/>
        </p:nvGrpSpPr>
        <p:grpSpPr>
          <a:xfrm>
            <a:off x="2505075" y="2362200"/>
            <a:ext cx="4619625" cy="2838450"/>
            <a:chOff x="1638" y="516"/>
            <a:chExt cx="2910" cy="1788"/>
          </a:xfrm>
        </p:grpSpPr>
        <p:grpSp>
          <p:nvGrpSpPr>
            <p:cNvPr id="310398" name="组合 310397"/>
            <p:cNvGrpSpPr/>
            <p:nvPr/>
          </p:nvGrpSpPr>
          <p:grpSpPr>
            <a:xfrm>
              <a:off x="1638" y="660"/>
              <a:ext cx="2382" cy="1644"/>
              <a:chOff x="1638" y="660"/>
              <a:chExt cx="2382" cy="1644"/>
            </a:xfrm>
          </p:grpSpPr>
          <p:sp>
            <p:nvSpPr>
              <p:cNvPr id="310399" name="矩形 310398"/>
              <p:cNvSpPr/>
              <p:nvPr/>
            </p:nvSpPr>
            <p:spPr>
              <a:xfrm>
                <a:off x="1704" y="660"/>
                <a:ext cx="2316" cy="1644"/>
              </a:xfrm>
              <a:prstGeom prst="rect">
                <a:avLst/>
              </a:prstGeom>
              <a:solidFill>
                <a:schemeClr val="bg1"/>
              </a:solidFill>
              <a:ln w="9525">
                <a:noFill/>
              </a:ln>
            </p:spPr>
            <p:txBody>
              <a:bodyPr/>
              <a:lstStyle/>
              <a:p>
                <a:endParaRPr lang="zh-CN" altLang="en-US"/>
              </a:p>
            </p:txBody>
          </p:sp>
          <p:grpSp>
            <p:nvGrpSpPr>
              <p:cNvPr id="310400" name="组合 310399"/>
              <p:cNvGrpSpPr/>
              <p:nvPr/>
            </p:nvGrpSpPr>
            <p:grpSpPr>
              <a:xfrm>
                <a:off x="2796" y="660"/>
                <a:ext cx="948" cy="636"/>
                <a:chOff x="2796" y="660"/>
                <a:chExt cx="948" cy="636"/>
              </a:xfrm>
            </p:grpSpPr>
            <p:grpSp>
              <p:nvGrpSpPr>
                <p:cNvPr id="310401" name="组合 310400"/>
                <p:cNvGrpSpPr/>
                <p:nvPr/>
              </p:nvGrpSpPr>
              <p:grpSpPr>
                <a:xfrm flipH="1">
                  <a:off x="2796" y="672"/>
                  <a:ext cx="48" cy="624"/>
                  <a:chOff x="624" y="816"/>
                  <a:chExt cx="48" cy="624"/>
                </a:xfrm>
              </p:grpSpPr>
              <p:sp>
                <p:nvSpPr>
                  <p:cNvPr id="310402" name="直接连接符 310401"/>
                  <p:cNvSpPr/>
                  <p:nvPr/>
                </p:nvSpPr>
                <p:spPr>
                  <a:xfrm>
                    <a:off x="672" y="816"/>
                    <a:ext cx="0" cy="624"/>
                  </a:xfrm>
                  <a:prstGeom prst="line">
                    <a:avLst/>
                  </a:prstGeom>
                  <a:ln w="38100" cap="flat" cmpd="sng">
                    <a:solidFill>
                      <a:srgbClr val="FF0066"/>
                    </a:solidFill>
                    <a:prstDash val="solid"/>
                    <a:headEnd type="none" w="med" len="med"/>
                    <a:tailEnd type="none" w="med" len="med"/>
                  </a:ln>
                </p:spPr>
              </p:sp>
              <p:sp>
                <p:nvSpPr>
                  <p:cNvPr id="310403" name="椭圆 310402"/>
                  <p:cNvSpPr/>
                  <p:nvPr/>
                </p:nvSpPr>
                <p:spPr>
                  <a:xfrm>
                    <a:off x="624" y="1344"/>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grpSp>
            <p:grpSp>
              <p:nvGrpSpPr>
                <p:cNvPr id="310404" name="组合 310403"/>
                <p:cNvGrpSpPr/>
                <p:nvPr/>
              </p:nvGrpSpPr>
              <p:grpSpPr>
                <a:xfrm flipH="1">
                  <a:off x="3096" y="672"/>
                  <a:ext cx="48" cy="624"/>
                  <a:chOff x="864" y="816"/>
                  <a:chExt cx="48" cy="624"/>
                </a:xfrm>
              </p:grpSpPr>
              <p:sp>
                <p:nvSpPr>
                  <p:cNvPr id="310405" name="直接连接符 310404"/>
                  <p:cNvSpPr/>
                  <p:nvPr/>
                </p:nvSpPr>
                <p:spPr>
                  <a:xfrm>
                    <a:off x="912" y="816"/>
                    <a:ext cx="0" cy="624"/>
                  </a:xfrm>
                  <a:prstGeom prst="line">
                    <a:avLst/>
                  </a:prstGeom>
                  <a:ln w="38100" cap="flat" cmpd="sng">
                    <a:solidFill>
                      <a:srgbClr val="FF0066"/>
                    </a:solidFill>
                    <a:prstDash val="solid"/>
                    <a:headEnd type="none" w="med" len="med"/>
                    <a:tailEnd type="none" w="med" len="med"/>
                  </a:ln>
                </p:spPr>
              </p:sp>
              <p:sp>
                <p:nvSpPr>
                  <p:cNvPr id="310406" name="椭圆 310405"/>
                  <p:cNvSpPr/>
                  <p:nvPr/>
                </p:nvSpPr>
                <p:spPr>
                  <a:xfrm>
                    <a:off x="864" y="1344"/>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grpSp>
            <p:grpSp>
              <p:nvGrpSpPr>
                <p:cNvPr id="310407" name="组合 310406"/>
                <p:cNvGrpSpPr/>
                <p:nvPr/>
              </p:nvGrpSpPr>
              <p:grpSpPr>
                <a:xfrm flipH="1">
                  <a:off x="3408" y="672"/>
                  <a:ext cx="48" cy="624"/>
                  <a:chOff x="1104" y="816"/>
                  <a:chExt cx="48" cy="624"/>
                </a:xfrm>
              </p:grpSpPr>
              <p:sp>
                <p:nvSpPr>
                  <p:cNvPr id="310408" name="直接连接符 310407"/>
                  <p:cNvSpPr/>
                  <p:nvPr/>
                </p:nvSpPr>
                <p:spPr>
                  <a:xfrm>
                    <a:off x="1152" y="816"/>
                    <a:ext cx="0" cy="624"/>
                  </a:xfrm>
                  <a:prstGeom prst="line">
                    <a:avLst/>
                  </a:prstGeom>
                  <a:ln w="38100" cap="flat" cmpd="sng">
                    <a:solidFill>
                      <a:srgbClr val="FF0066"/>
                    </a:solidFill>
                    <a:prstDash val="solid"/>
                    <a:headEnd type="none" w="med" len="med"/>
                    <a:tailEnd type="none" w="med" len="med"/>
                  </a:ln>
                </p:spPr>
              </p:sp>
              <p:sp>
                <p:nvSpPr>
                  <p:cNvPr id="310409" name="椭圆 310408"/>
                  <p:cNvSpPr/>
                  <p:nvPr/>
                </p:nvSpPr>
                <p:spPr>
                  <a:xfrm>
                    <a:off x="1104" y="1344"/>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grpSp>
            <p:grpSp>
              <p:nvGrpSpPr>
                <p:cNvPr id="310410" name="组合 310409"/>
                <p:cNvGrpSpPr/>
                <p:nvPr/>
              </p:nvGrpSpPr>
              <p:grpSpPr>
                <a:xfrm flipH="1">
                  <a:off x="3696" y="660"/>
                  <a:ext cx="48" cy="624"/>
                  <a:chOff x="624" y="816"/>
                  <a:chExt cx="48" cy="624"/>
                </a:xfrm>
              </p:grpSpPr>
              <p:sp>
                <p:nvSpPr>
                  <p:cNvPr id="310411" name="直接连接符 310410"/>
                  <p:cNvSpPr/>
                  <p:nvPr/>
                </p:nvSpPr>
                <p:spPr>
                  <a:xfrm>
                    <a:off x="672" y="816"/>
                    <a:ext cx="0" cy="624"/>
                  </a:xfrm>
                  <a:prstGeom prst="line">
                    <a:avLst/>
                  </a:prstGeom>
                  <a:ln w="28575" cap="flat" cmpd="sng">
                    <a:solidFill>
                      <a:srgbClr val="008000"/>
                    </a:solidFill>
                    <a:prstDash val="solid"/>
                    <a:headEnd type="none" w="med" len="med"/>
                    <a:tailEnd type="none" w="med" len="med"/>
                  </a:ln>
                </p:spPr>
              </p:sp>
              <p:sp>
                <p:nvSpPr>
                  <p:cNvPr id="310412" name="椭圆 310411"/>
                  <p:cNvSpPr/>
                  <p:nvPr/>
                </p:nvSpPr>
                <p:spPr>
                  <a:xfrm>
                    <a:off x="624" y="1344"/>
                    <a:ext cx="48" cy="96"/>
                  </a:xfrm>
                  <a:prstGeom prst="ellipse">
                    <a:avLst/>
                  </a:prstGeom>
                  <a:solidFill>
                    <a:schemeClr val="bg1"/>
                  </a:solidFill>
                  <a:ln w="28575" cap="flat" cmpd="sng">
                    <a:solidFill>
                      <a:srgbClr val="008000"/>
                    </a:solidFill>
                    <a:prstDash val="solid"/>
                    <a:headEnd type="none" w="med" len="med"/>
                    <a:tailEnd type="none" w="med" len="med"/>
                  </a:ln>
                </p:spPr>
                <p:txBody>
                  <a:bodyPr/>
                  <a:lstStyle/>
                  <a:p>
                    <a:endParaRPr lang="zh-CN" altLang="en-US"/>
                  </a:p>
                </p:txBody>
              </p:sp>
            </p:grpSp>
          </p:grpSp>
          <p:grpSp>
            <p:nvGrpSpPr>
              <p:cNvPr id="310413" name="组合 310412"/>
              <p:cNvGrpSpPr/>
              <p:nvPr/>
            </p:nvGrpSpPr>
            <p:grpSpPr>
              <a:xfrm>
                <a:off x="2796" y="1656"/>
                <a:ext cx="948" cy="636"/>
                <a:chOff x="2796" y="1656"/>
                <a:chExt cx="948" cy="636"/>
              </a:xfrm>
            </p:grpSpPr>
            <p:grpSp>
              <p:nvGrpSpPr>
                <p:cNvPr id="310414" name="组合 310413"/>
                <p:cNvGrpSpPr/>
                <p:nvPr/>
              </p:nvGrpSpPr>
              <p:grpSpPr>
                <a:xfrm flipH="1" flipV="1">
                  <a:off x="2796" y="1656"/>
                  <a:ext cx="48" cy="624"/>
                  <a:chOff x="624" y="816"/>
                  <a:chExt cx="48" cy="624"/>
                </a:xfrm>
              </p:grpSpPr>
              <p:sp>
                <p:nvSpPr>
                  <p:cNvPr id="310415" name="直接连接符 310414"/>
                  <p:cNvSpPr/>
                  <p:nvPr/>
                </p:nvSpPr>
                <p:spPr>
                  <a:xfrm>
                    <a:off x="672" y="816"/>
                    <a:ext cx="0" cy="624"/>
                  </a:xfrm>
                  <a:prstGeom prst="line">
                    <a:avLst/>
                  </a:prstGeom>
                  <a:ln w="38100" cap="flat" cmpd="sng">
                    <a:solidFill>
                      <a:srgbClr val="FF0066"/>
                    </a:solidFill>
                    <a:prstDash val="solid"/>
                    <a:headEnd type="none" w="med" len="med"/>
                    <a:tailEnd type="none" w="med" len="med"/>
                  </a:ln>
                </p:spPr>
              </p:sp>
              <p:sp>
                <p:nvSpPr>
                  <p:cNvPr id="310416" name="椭圆 310415"/>
                  <p:cNvSpPr/>
                  <p:nvPr/>
                </p:nvSpPr>
                <p:spPr>
                  <a:xfrm>
                    <a:off x="624" y="1344"/>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grpSp>
            <p:grpSp>
              <p:nvGrpSpPr>
                <p:cNvPr id="310417" name="组合 310416"/>
                <p:cNvGrpSpPr/>
                <p:nvPr/>
              </p:nvGrpSpPr>
              <p:grpSpPr>
                <a:xfrm flipH="1" flipV="1">
                  <a:off x="3096" y="1656"/>
                  <a:ext cx="48" cy="624"/>
                  <a:chOff x="864" y="816"/>
                  <a:chExt cx="48" cy="624"/>
                </a:xfrm>
              </p:grpSpPr>
              <p:sp>
                <p:nvSpPr>
                  <p:cNvPr id="310418" name="直接连接符 310417"/>
                  <p:cNvSpPr/>
                  <p:nvPr/>
                </p:nvSpPr>
                <p:spPr>
                  <a:xfrm>
                    <a:off x="912" y="816"/>
                    <a:ext cx="0" cy="624"/>
                  </a:xfrm>
                  <a:prstGeom prst="line">
                    <a:avLst/>
                  </a:prstGeom>
                  <a:ln w="38100" cap="flat" cmpd="sng">
                    <a:solidFill>
                      <a:srgbClr val="FF0066"/>
                    </a:solidFill>
                    <a:prstDash val="solid"/>
                    <a:headEnd type="none" w="med" len="med"/>
                    <a:tailEnd type="none" w="med" len="med"/>
                  </a:ln>
                </p:spPr>
              </p:sp>
              <p:sp>
                <p:nvSpPr>
                  <p:cNvPr id="310419" name="椭圆 310418"/>
                  <p:cNvSpPr/>
                  <p:nvPr/>
                </p:nvSpPr>
                <p:spPr>
                  <a:xfrm>
                    <a:off x="864" y="1344"/>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grpSp>
            <p:grpSp>
              <p:nvGrpSpPr>
                <p:cNvPr id="310420" name="组合 310419"/>
                <p:cNvGrpSpPr/>
                <p:nvPr/>
              </p:nvGrpSpPr>
              <p:grpSpPr>
                <a:xfrm flipH="1" flipV="1">
                  <a:off x="3408" y="1656"/>
                  <a:ext cx="48" cy="624"/>
                  <a:chOff x="1104" y="816"/>
                  <a:chExt cx="48" cy="624"/>
                </a:xfrm>
              </p:grpSpPr>
              <p:sp>
                <p:nvSpPr>
                  <p:cNvPr id="310421" name="直接连接符 310420"/>
                  <p:cNvSpPr/>
                  <p:nvPr/>
                </p:nvSpPr>
                <p:spPr>
                  <a:xfrm>
                    <a:off x="1152" y="816"/>
                    <a:ext cx="0" cy="624"/>
                  </a:xfrm>
                  <a:prstGeom prst="line">
                    <a:avLst/>
                  </a:prstGeom>
                  <a:ln w="38100" cap="flat" cmpd="sng">
                    <a:solidFill>
                      <a:srgbClr val="FF0066"/>
                    </a:solidFill>
                    <a:prstDash val="solid"/>
                    <a:headEnd type="none" w="med" len="med"/>
                    <a:tailEnd type="none" w="med" len="med"/>
                  </a:ln>
                </p:spPr>
              </p:sp>
              <p:sp>
                <p:nvSpPr>
                  <p:cNvPr id="310422" name="椭圆 310421"/>
                  <p:cNvSpPr/>
                  <p:nvPr/>
                </p:nvSpPr>
                <p:spPr>
                  <a:xfrm>
                    <a:off x="1104" y="1344"/>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grpSp>
            <p:grpSp>
              <p:nvGrpSpPr>
                <p:cNvPr id="310423" name="组合 310422"/>
                <p:cNvGrpSpPr/>
                <p:nvPr/>
              </p:nvGrpSpPr>
              <p:grpSpPr>
                <a:xfrm flipH="1" flipV="1">
                  <a:off x="3696" y="1668"/>
                  <a:ext cx="48" cy="624"/>
                  <a:chOff x="624" y="816"/>
                  <a:chExt cx="48" cy="624"/>
                </a:xfrm>
              </p:grpSpPr>
              <p:sp>
                <p:nvSpPr>
                  <p:cNvPr id="310424" name="直接连接符 310423"/>
                  <p:cNvSpPr/>
                  <p:nvPr/>
                </p:nvSpPr>
                <p:spPr>
                  <a:xfrm>
                    <a:off x="672" y="816"/>
                    <a:ext cx="0" cy="624"/>
                  </a:xfrm>
                  <a:prstGeom prst="line">
                    <a:avLst/>
                  </a:prstGeom>
                  <a:ln w="28575" cap="flat" cmpd="sng">
                    <a:solidFill>
                      <a:srgbClr val="008000"/>
                    </a:solidFill>
                    <a:prstDash val="solid"/>
                    <a:headEnd type="none" w="med" len="med"/>
                    <a:tailEnd type="none" w="med" len="med"/>
                  </a:ln>
                </p:spPr>
              </p:sp>
              <p:sp>
                <p:nvSpPr>
                  <p:cNvPr id="310425" name="椭圆 310424"/>
                  <p:cNvSpPr/>
                  <p:nvPr/>
                </p:nvSpPr>
                <p:spPr>
                  <a:xfrm>
                    <a:off x="624" y="1344"/>
                    <a:ext cx="48" cy="96"/>
                  </a:xfrm>
                  <a:prstGeom prst="ellipse">
                    <a:avLst/>
                  </a:prstGeom>
                  <a:solidFill>
                    <a:schemeClr val="bg1"/>
                  </a:solidFill>
                  <a:ln w="28575" cap="flat" cmpd="sng">
                    <a:solidFill>
                      <a:srgbClr val="008000"/>
                    </a:solidFill>
                    <a:prstDash val="solid"/>
                    <a:headEnd type="none" w="med" len="med"/>
                    <a:tailEnd type="none" w="med" len="med"/>
                  </a:ln>
                </p:spPr>
                <p:txBody>
                  <a:bodyPr/>
                  <a:lstStyle/>
                  <a:p>
                    <a:endParaRPr lang="zh-CN" altLang="en-US"/>
                  </a:p>
                </p:txBody>
              </p:sp>
            </p:grpSp>
          </p:grpSp>
          <p:grpSp>
            <p:nvGrpSpPr>
              <p:cNvPr id="310426" name="组合 310425"/>
              <p:cNvGrpSpPr/>
              <p:nvPr/>
            </p:nvGrpSpPr>
            <p:grpSpPr>
              <a:xfrm>
                <a:off x="1638" y="1122"/>
                <a:ext cx="2166" cy="762"/>
                <a:chOff x="1638" y="1122"/>
                <a:chExt cx="2166" cy="762"/>
              </a:xfrm>
            </p:grpSpPr>
            <p:grpSp>
              <p:nvGrpSpPr>
                <p:cNvPr id="310427" name="组合 310426"/>
                <p:cNvGrpSpPr/>
                <p:nvPr/>
              </p:nvGrpSpPr>
              <p:grpSpPr>
                <a:xfrm flipH="1">
                  <a:off x="1638" y="1122"/>
                  <a:ext cx="540" cy="762"/>
                  <a:chOff x="1206" y="1026"/>
                  <a:chExt cx="540" cy="762"/>
                </a:xfrm>
              </p:grpSpPr>
              <p:sp>
                <p:nvSpPr>
                  <p:cNvPr id="310428" name="矩形 310427"/>
                  <p:cNvSpPr/>
                  <p:nvPr/>
                </p:nvSpPr>
                <p:spPr>
                  <a:xfrm>
                    <a:off x="1206" y="1026"/>
                    <a:ext cx="474" cy="762"/>
                  </a:xfrm>
                  <a:prstGeom prst="rect">
                    <a:avLst/>
                  </a:prstGeom>
                  <a:solidFill>
                    <a:srgbClr val="969696">
                      <a:alpha val="50000"/>
                    </a:srgbClr>
                  </a:solidFill>
                  <a:ln w="9525" cap="flat" cmpd="sng">
                    <a:solidFill>
                      <a:schemeClr val="tx1"/>
                    </a:solidFill>
                    <a:prstDash val="solid"/>
                    <a:miter/>
                    <a:headEnd type="none" w="med" len="med"/>
                    <a:tailEnd type="none" w="med" len="med"/>
                  </a:ln>
                </p:spPr>
                <p:txBody>
                  <a:bodyPr/>
                  <a:lstStyle/>
                  <a:p>
                    <a:endParaRPr lang="zh-CN" altLang="en-US"/>
                  </a:p>
                </p:txBody>
              </p:sp>
              <p:grpSp>
                <p:nvGrpSpPr>
                  <p:cNvPr id="310429" name="组合 310428"/>
                  <p:cNvGrpSpPr/>
                  <p:nvPr/>
                </p:nvGrpSpPr>
                <p:grpSpPr>
                  <a:xfrm>
                    <a:off x="1362" y="1188"/>
                    <a:ext cx="384" cy="156"/>
                    <a:chOff x="1380" y="1188"/>
                    <a:chExt cx="360" cy="156"/>
                  </a:xfrm>
                </p:grpSpPr>
                <p:sp>
                  <p:nvSpPr>
                    <p:cNvPr id="310430" name="矩形 310429"/>
                    <p:cNvSpPr/>
                    <p:nvPr/>
                  </p:nvSpPr>
                  <p:spPr>
                    <a:xfrm>
                      <a:off x="1380" y="1188"/>
                      <a:ext cx="336" cy="150"/>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10431" name="矩形 310430"/>
                    <p:cNvSpPr/>
                    <p:nvPr/>
                  </p:nvSpPr>
                  <p:spPr>
                    <a:xfrm>
                      <a:off x="1680" y="1188"/>
                      <a:ext cx="60" cy="156"/>
                    </a:xfrm>
                    <a:prstGeom prst="rect">
                      <a:avLst/>
                    </a:prstGeom>
                    <a:solidFill>
                      <a:schemeClr val="bg1"/>
                    </a:solidFill>
                    <a:ln w="9525">
                      <a:noFill/>
                    </a:ln>
                  </p:spPr>
                  <p:txBody>
                    <a:bodyPr/>
                    <a:lstStyle/>
                    <a:p>
                      <a:endParaRPr lang="zh-CN" altLang="en-US"/>
                    </a:p>
                  </p:txBody>
                </p:sp>
              </p:grpSp>
              <p:grpSp>
                <p:nvGrpSpPr>
                  <p:cNvPr id="310432" name="组合 310431"/>
                  <p:cNvGrpSpPr/>
                  <p:nvPr/>
                </p:nvGrpSpPr>
                <p:grpSpPr>
                  <a:xfrm>
                    <a:off x="1368" y="1482"/>
                    <a:ext cx="378" cy="156"/>
                    <a:chOff x="1380" y="1188"/>
                    <a:chExt cx="360" cy="156"/>
                  </a:xfrm>
                </p:grpSpPr>
                <p:sp>
                  <p:nvSpPr>
                    <p:cNvPr id="310433" name="矩形 310432"/>
                    <p:cNvSpPr/>
                    <p:nvPr/>
                  </p:nvSpPr>
                  <p:spPr>
                    <a:xfrm>
                      <a:off x="1380" y="1188"/>
                      <a:ext cx="336" cy="150"/>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10434" name="矩形 310433"/>
                    <p:cNvSpPr/>
                    <p:nvPr/>
                  </p:nvSpPr>
                  <p:spPr>
                    <a:xfrm>
                      <a:off x="1680" y="1188"/>
                      <a:ext cx="60" cy="156"/>
                    </a:xfrm>
                    <a:prstGeom prst="rect">
                      <a:avLst/>
                    </a:prstGeom>
                    <a:solidFill>
                      <a:schemeClr val="bg1"/>
                    </a:solidFill>
                    <a:ln w="9525">
                      <a:noFill/>
                    </a:ln>
                  </p:spPr>
                  <p:txBody>
                    <a:bodyPr/>
                    <a:lstStyle/>
                    <a:p>
                      <a:endParaRPr lang="zh-CN" altLang="en-US"/>
                    </a:p>
                  </p:txBody>
                </p:sp>
              </p:grpSp>
            </p:grpSp>
            <p:sp>
              <p:nvSpPr>
                <p:cNvPr id="310435" name="矩形 310434"/>
                <p:cNvSpPr/>
                <p:nvPr/>
              </p:nvSpPr>
              <p:spPr>
                <a:xfrm>
                  <a:off x="2166" y="1428"/>
                  <a:ext cx="1632" cy="126"/>
                </a:xfrm>
                <a:prstGeom prst="rect">
                  <a:avLst/>
                </a:prstGeom>
                <a:solidFill>
                  <a:srgbClr val="FFFFCC"/>
                </a:solidFill>
                <a:ln w="9525" cap="flat" cmpd="sng">
                  <a:solidFill>
                    <a:srgbClr val="663300"/>
                  </a:solidFill>
                  <a:prstDash val="solid"/>
                  <a:miter/>
                  <a:headEnd type="none" w="med" len="med"/>
                  <a:tailEnd type="none" w="med" len="med"/>
                </a:ln>
              </p:spPr>
              <p:txBody>
                <a:bodyPr/>
                <a:lstStyle/>
                <a:p>
                  <a:endParaRPr lang="zh-CN" altLang="en-US"/>
                </a:p>
              </p:txBody>
            </p:sp>
            <p:grpSp>
              <p:nvGrpSpPr>
                <p:cNvPr id="310436" name="组合 310435"/>
                <p:cNvGrpSpPr/>
                <p:nvPr/>
              </p:nvGrpSpPr>
              <p:grpSpPr>
                <a:xfrm>
                  <a:off x="2186" y="1176"/>
                  <a:ext cx="362" cy="150"/>
                  <a:chOff x="2748" y="840"/>
                  <a:chExt cx="276" cy="162"/>
                </a:xfrm>
              </p:grpSpPr>
              <p:sp>
                <p:nvSpPr>
                  <p:cNvPr id="310437" name="直接连接符 310436"/>
                  <p:cNvSpPr/>
                  <p:nvPr/>
                </p:nvSpPr>
                <p:spPr>
                  <a:xfrm>
                    <a:off x="2970" y="840"/>
                    <a:ext cx="0" cy="156"/>
                  </a:xfrm>
                  <a:prstGeom prst="line">
                    <a:avLst/>
                  </a:prstGeom>
                  <a:ln w="28575" cap="flat" cmpd="sng">
                    <a:solidFill>
                      <a:schemeClr val="tx1"/>
                    </a:solidFill>
                    <a:prstDash val="solid"/>
                    <a:headEnd type="none" w="med" len="med"/>
                    <a:tailEnd type="none" w="med" len="med"/>
                  </a:ln>
                </p:spPr>
              </p:sp>
              <p:sp>
                <p:nvSpPr>
                  <p:cNvPr id="310438" name="直接连接符 310437"/>
                  <p:cNvSpPr/>
                  <p:nvPr/>
                </p:nvSpPr>
                <p:spPr>
                  <a:xfrm>
                    <a:off x="2976" y="858"/>
                    <a:ext cx="48" cy="48"/>
                  </a:xfrm>
                  <a:prstGeom prst="line">
                    <a:avLst/>
                  </a:prstGeom>
                  <a:ln w="9525" cap="flat" cmpd="sng">
                    <a:solidFill>
                      <a:schemeClr val="tx1"/>
                    </a:solidFill>
                    <a:prstDash val="solid"/>
                    <a:headEnd type="none" w="med" len="med"/>
                    <a:tailEnd type="none" w="med" len="med"/>
                  </a:ln>
                </p:spPr>
              </p:sp>
              <p:sp>
                <p:nvSpPr>
                  <p:cNvPr id="310439" name="直接连接符 310438"/>
                  <p:cNvSpPr/>
                  <p:nvPr/>
                </p:nvSpPr>
                <p:spPr>
                  <a:xfrm>
                    <a:off x="2976" y="906"/>
                    <a:ext cx="48" cy="48"/>
                  </a:xfrm>
                  <a:prstGeom prst="line">
                    <a:avLst/>
                  </a:prstGeom>
                  <a:ln w="9525" cap="flat" cmpd="sng">
                    <a:solidFill>
                      <a:schemeClr val="tx1"/>
                    </a:solidFill>
                    <a:prstDash val="solid"/>
                    <a:headEnd type="none" w="med" len="med"/>
                    <a:tailEnd type="none" w="med" len="med"/>
                  </a:ln>
                </p:spPr>
              </p:sp>
              <p:sp>
                <p:nvSpPr>
                  <p:cNvPr id="310440" name="直接连接符 310439"/>
                  <p:cNvSpPr/>
                  <p:nvPr/>
                </p:nvSpPr>
                <p:spPr>
                  <a:xfrm>
                    <a:off x="2976" y="954"/>
                    <a:ext cx="48" cy="48"/>
                  </a:xfrm>
                  <a:prstGeom prst="line">
                    <a:avLst/>
                  </a:prstGeom>
                  <a:ln w="9525" cap="flat" cmpd="sng">
                    <a:solidFill>
                      <a:schemeClr val="tx1"/>
                    </a:solidFill>
                    <a:prstDash val="solid"/>
                    <a:headEnd type="none" w="med" len="med"/>
                    <a:tailEnd type="none" w="med" len="med"/>
                  </a:ln>
                </p:spPr>
              </p:sp>
              <p:grpSp>
                <p:nvGrpSpPr>
                  <p:cNvPr id="310441" name="组合 310440"/>
                  <p:cNvGrpSpPr/>
                  <p:nvPr/>
                </p:nvGrpSpPr>
                <p:grpSpPr>
                  <a:xfrm>
                    <a:off x="2748" y="888"/>
                    <a:ext cx="216" cy="72"/>
                    <a:chOff x="2610" y="978"/>
                    <a:chExt cx="216" cy="72"/>
                  </a:xfrm>
                </p:grpSpPr>
                <p:sp>
                  <p:nvSpPr>
                    <p:cNvPr id="310442" name="直接连接符 310441"/>
                    <p:cNvSpPr/>
                    <p:nvPr/>
                  </p:nvSpPr>
                  <p:spPr>
                    <a:xfrm flipV="1">
                      <a:off x="2610" y="978"/>
                      <a:ext cx="48" cy="48"/>
                    </a:xfrm>
                    <a:prstGeom prst="line">
                      <a:avLst/>
                    </a:prstGeom>
                    <a:ln w="28575" cap="flat" cmpd="sng">
                      <a:solidFill>
                        <a:schemeClr val="tx1"/>
                      </a:solidFill>
                      <a:prstDash val="solid"/>
                      <a:headEnd type="none" w="med" len="med"/>
                      <a:tailEnd type="none" w="med" len="med"/>
                    </a:ln>
                  </p:spPr>
                </p:sp>
                <p:sp>
                  <p:nvSpPr>
                    <p:cNvPr id="310443" name="直接连接符 310442"/>
                    <p:cNvSpPr/>
                    <p:nvPr/>
                  </p:nvSpPr>
                  <p:spPr>
                    <a:xfrm>
                      <a:off x="2646" y="978"/>
                      <a:ext cx="36" cy="66"/>
                    </a:xfrm>
                    <a:prstGeom prst="line">
                      <a:avLst/>
                    </a:prstGeom>
                    <a:ln w="28575" cap="flat" cmpd="sng">
                      <a:solidFill>
                        <a:schemeClr val="tx1"/>
                      </a:solidFill>
                      <a:prstDash val="solid"/>
                      <a:headEnd type="none" w="med" len="med"/>
                      <a:tailEnd type="none" w="med" len="med"/>
                    </a:ln>
                  </p:spPr>
                </p:sp>
                <p:sp>
                  <p:nvSpPr>
                    <p:cNvPr id="310444" name="直接连接符 310443"/>
                    <p:cNvSpPr/>
                    <p:nvPr/>
                  </p:nvSpPr>
                  <p:spPr>
                    <a:xfrm flipV="1">
                      <a:off x="2676" y="996"/>
                      <a:ext cx="48" cy="48"/>
                    </a:xfrm>
                    <a:prstGeom prst="line">
                      <a:avLst/>
                    </a:prstGeom>
                    <a:ln w="28575" cap="flat" cmpd="sng">
                      <a:solidFill>
                        <a:schemeClr val="tx1"/>
                      </a:solidFill>
                      <a:prstDash val="solid"/>
                      <a:headEnd type="none" w="med" len="med"/>
                      <a:tailEnd type="none" w="med" len="med"/>
                    </a:ln>
                  </p:spPr>
                </p:sp>
                <p:sp>
                  <p:nvSpPr>
                    <p:cNvPr id="310445" name="直接连接符 310444"/>
                    <p:cNvSpPr/>
                    <p:nvPr/>
                  </p:nvSpPr>
                  <p:spPr>
                    <a:xfrm>
                      <a:off x="2724" y="984"/>
                      <a:ext cx="36" cy="66"/>
                    </a:xfrm>
                    <a:prstGeom prst="line">
                      <a:avLst/>
                    </a:prstGeom>
                    <a:ln w="28575" cap="flat" cmpd="sng">
                      <a:solidFill>
                        <a:schemeClr val="tx1"/>
                      </a:solidFill>
                      <a:prstDash val="solid"/>
                      <a:headEnd type="none" w="med" len="med"/>
                      <a:tailEnd type="none" w="med" len="med"/>
                    </a:ln>
                  </p:spPr>
                </p:sp>
                <p:sp>
                  <p:nvSpPr>
                    <p:cNvPr id="310446" name="直接连接符 310445"/>
                    <p:cNvSpPr/>
                    <p:nvPr/>
                  </p:nvSpPr>
                  <p:spPr>
                    <a:xfrm flipV="1">
                      <a:off x="2766" y="990"/>
                      <a:ext cx="60" cy="60"/>
                    </a:xfrm>
                    <a:prstGeom prst="line">
                      <a:avLst/>
                    </a:prstGeom>
                    <a:ln w="28575" cap="flat" cmpd="sng">
                      <a:solidFill>
                        <a:schemeClr val="tx1"/>
                      </a:solidFill>
                      <a:prstDash val="solid"/>
                      <a:headEnd type="none" w="med" len="med"/>
                      <a:tailEnd type="none" w="med" len="med"/>
                    </a:ln>
                  </p:spPr>
                </p:sp>
              </p:grpSp>
            </p:grpSp>
            <p:grpSp>
              <p:nvGrpSpPr>
                <p:cNvPr id="310447" name="组合 310446"/>
                <p:cNvGrpSpPr/>
                <p:nvPr/>
              </p:nvGrpSpPr>
              <p:grpSpPr>
                <a:xfrm>
                  <a:off x="2186" y="1656"/>
                  <a:ext cx="362" cy="162"/>
                  <a:chOff x="2748" y="840"/>
                  <a:chExt cx="276" cy="162"/>
                </a:xfrm>
              </p:grpSpPr>
              <p:sp>
                <p:nvSpPr>
                  <p:cNvPr id="310448" name="直接连接符 310447"/>
                  <p:cNvSpPr/>
                  <p:nvPr/>
                </p:nvSpPr>
                <p:spPr>
                  <a:xfrm>
                    <a:off x="2970" y="840"/>
                    <a:ext cx="0" cy="156"/>
                  </a:xfrm>
                  <a:prstGeom prst="line">
                    <a:avLst/>
                  </a:prstGeom>
                  <a:ln w="28575" cap="flat" cmpd="sng">
                    <a:solidFill>
                      <a:schemeClr val="tx1"/>
                    </a:solidFill>
                    <a:prstDash val="solid"/>
                    <a:headEnd type="none" w="med" len="med"/>
                    <a:tailEnd type="none" w="med" len="med"/>
                  </a:ln>
                </p:spPr>
              </p:sp>
              <p:sp>
                <p:nvSpPr>
                  <p:cNvPr id="310449" name="直接连接符 310448"/>
                  <p:cNvSpPr/>
                  <p:nvPr/>
                </p:nvSpPr>
                <p:spPr>
                  <a:xfrm>
                    <a:off x="2976" y="858"/>
                    <a:ext cx="48" cy="48"/>
                  </a:xfrm>
                  <a:prstGeom prst="line">
                    <a:avLst/>
                  </a:prstGeom>
                  <a:ln w="9525" cap="flat" cmpd="sng">
                    <a:solidFill>
                      <a:schemeClr val="tx1"/>
                    </a:solidFill>
                    <a:prstDash val="solid"/>
                    <a:headEnd type="none" w="med" len="med"/>
                    <a:tailEnd type="none" w="med" len="med"/>
                  </a:ln>
                </p:spPr>
              </p:sp>
              <p:sp>
                <p:nvSpPr>
                  <p:cNvPr id="310450" name="直接连接符 310449"/>
                  <p:cNvSpPr/>
                  <p:nvPr/>
                </p:nvSpPr>
                <p:spPr>
                  <a:xfrm>
                    <a:off x="2976" y="906"/>
                    <a:ext cx="48" cy="48"/>
                  </a:xfrm>
                  <a:prstGeom prst="line">
                    <a:avLst/>
                  </a:prstGeom>
                  <a:ln w="9525" cap="flat" cmpd="sng">
                    <a:solidFill>
                      <a:schemeClr val="tx1"/>
                    </a:solidFill>
                    <a:prstDash val="solid"/>
                    <a:headEnd type="none" w="med" len="med"/>
                    <a:tailEnd type="none" w="med" len="med"/>
                  </a:ln>
                </p:spPr>
              </p:sp>
              <p:sp>
                <p:nvSpPr>
                  <p:cNvPr id="310451" name="直接连接符 310450"/>
                  <p:cNvSpPr/>
                  <p:nvPr/>
                </p:nvSpPr>
                <p:spPr>
                  <a:xfrm>
                    <a:off x="2976" y="954"/>
                    <a:ext cx="48" cy="48"/>
                  </a:xfrm>
                  <a:prstGeom prst="line">
                    <a:avLst/>
                  </a:prstGeom>
                  <a:ln w="9525" cap="flat" cmpd="sng">
                    <a:solidFill>
                      <a:schemeClr val="tx1"/>
                    </a:solidFill>
                    <a:prstDash val="solid"/>
                    <a:headEnd type="none" w="med" len="med"/>
                    <a:tailEnd type="none" w="med" len="med"/>
                  </a:ln>
                </p:spPr>
              </p:sp>
              <p:grpSp>
                <p:nvGrpSpPr>
                  <p:cNvPr id="310452" name="组合 310451"/>
                  <p:cNvGrpSpPr/>
                  <p:nvPr/>
                </p:nvGrpSpPr>
                <p:grpSpPr>
                  <a:xfrm>
                    <a:off x="2748" y="888"/>
                    <a:ext cx="216" cy="72"/>
                    <a:chOff x="2610" y="978"/>
                    <a:chExt cx="216" cy="72"/>
                  </a:xfrm>
                </p:grpSpPr>
                <p:sp>
                  <p:nvSpPr>
                    <p:cNvPr id="310453" name="直接连接符 310452"/>
                    <p:cNvSpPr/>
                    <p:nvPr/>
                  </p:nvSpPr>
                  <p:spPr>
                    <a:xfrm flipV="1">
                      <a:off x="2610" y="978"/>
                      <a:ext cx="48" cy="48"/>
                    </a:xfrm>
                    <a:prstGeom prst="line">
                      <a:avLst/>
                    </a:prstGeom>
                    <a:ln w="28575" cap="flat" cmpd="sng">
                      <a:solidFill>
                        <a:schemeClr val="tx1"/>
                      </a:solidFill>
                      <a:prstDash val="solid"/>
                      <a:headEnd type="none" w="med" len="med"/>
                      <a:tailEnd type="none" w="med" len="med"/>
                    </a:ln>
                  </p:spPr>
                </p:sp>
                <p:sp>
                  <p:nvSpPr>
                    <p:cNvPr id="310454" name="直接连接符 310453"/>
                    <p:cNvSpPr/>
                    <p:nvPr/>
                  </p:nvSpPr>
                  <p:spPr>
                    <a:xfrm>
                      <a:off x="2646" y="978"/>
                      <a:ext cx="36" cy="66"/>
                    </a:xfrm>
                    <a:prstGeom prst="line">
                      <a:avLst/>
                    </a:prstGeom>
                    <a:ln w="28575" cap="flat" cmpd="sng">
                      <a:solidFill>
                        <a:schemeClr val="tx1"/>
                      </a:solidFill>
                      <a:prstDash val="solid"/>
                      <a:headEnd type="none" w="med" len="med"/>
                      <a:tailEnd type="none" w="med" len="med"/>
                    </a:ln>
                  </p:spPr>
                </p:sp>
                <p:sp>
                  <p:nvSpPr>
                    <p:cNvPr id="310455" name="直接连接符 310454"/>
                    <p:cNvSpPr/>
                    <p:nvPr/>
                  </p:nvSpPr>
                  <p:spPr>
                    <a:xfrm flipV="1">
                      <a:off x="2676" y="996"/>
                      <a:ext cx="48" cy="48"/>
                    </a:xfrm>
                    <a:prstGeom prst="line">
                      <a:avLst/>
                    </a:prstGeom>
                    <a:ln w="28575" cap="flat" cmpd="sng">
                      <a:solidFill>
                        <a:schemeClr val="tx1"/>
                      </a:solidFill>
                      <a:prstDash val="solid"/>
                      <a:headEnd type="none" w="med" len="med"/>
                      <a:tailEnd type="none" w="med" len="med"/>
                    </a:ln>
                  </p:spPr>
                </p:sp>
                <p:sp>
                  <p:nvSpPr>
                    <p:cNvPr id="310456" name="直接连接符 310455"/>
                    <p:cNvSpPr/>
                    <p:nvPr/>
                  </p:nvSpPr>
                  <p:spPr>
                    <a:xfrm>
                      <a:off x="2724" y="984"/>
                      <a:ext cx="36" cy="66"/>
                    </a:xfrm>
                    <a:prstGeom prst="line">
                      <a:avLst/>
                    </a:prstGeom>
                    <a:ln w="28575" cap="flat" cmpd="sng">
                      <a:solidFill>
                        <a:schemeClr val="tx1"/>
                      </a:solidFill>
                      <a:prstDash val="solid"/>
                      <a:headEnd type="none" w="med" len="med"/>
                      <a:tailEnd type="none" w="med" len="med"/>
                    </a:ln>
                  </p:spPr>
                </p:sp>
                <p:sp>
                  <p:nvSpPr>
                    <p:cNvPr id="310457" name="直接连接符 310456"/>
                    <p:cNvSpPr/>
                    <p:nvPr/>
                  </p:nvSpPr>
                  <p:spPr>
                    <a:xfrm flipV="1">
                      <a:off x="2766" y="990"/>
                      <a:ext cx="60" cy="60"/>
                    </a:xfrm>
                    <a:prstGeom prst="line">
                      <a:avLst/>
                    </a:prstGeom>
                    <a:ln w="28575" cap="flat" cmpd="sng">
                      <a:solidFill>
                        <a:schemeClr val="tx1"/>
                      </a:solidFill>
                      <a:prstDash val="solid"/>
                      <a:headEnd type="none" w="med" len="med"/>
                      <a:tailEnd type="none" w="med" len="med"/>
                    </a:ln>
                  </p:spPr>
                </p:sp>
              </p:grpSp>
            </p:grpSp>
            <p:grpSp>
              <p:nvGrpSpPr>
                <p:cNvPr id="310458" name="组合 310457"/>
                <p:cNvGrpSpPr/>
                <p:nvPr/>
              </p:nvGrpSpPr>
              <p:grpSpPr>
                <a:xfrm>
                  <a:off x="2844" y="1200"/>
                  <a:ext cx="48" cy="552"/>
                  <a:chOff x="1548" y="2796"/>
                  <a:chExt cx="48" cy="552"/>
                </a:xfrm>
              </p:grpSpPr>
              <p:sp>
                <p:nvSpPr>
                  <p:cNvPr id="310459" name="直接连接符 310458"/>
                  <p:cNvSpPr/>
                  <p:nvPr/>
                </p:nvSpPr>
                <p:spPr>
                  <a:xfrm flipV="1">
                    <a:off x="1596" y="2796"/>
                    <a:ext cx="0" cy="540"/>
                  </a:xfrm>
                  <a:prstGeom prst="line">
                    <a:avLst/>
                  </a:prstGeom>
                  <a:ln w="38100" cap="flat" cmpd="sng">
                    <a:solidFill>
                      <a:srgbClr val="FF0066"/>
                    </a:solidFill>
                    <a:prstDash val="solid"/>
                    <a:headEnd type="none" w="med" len="med"/>
                    <a:tailEnd type="none" w="med" len="med"/>
                  </a:ln>
                </p:spPr>
              </p:sp>
              <p:sp>
                <p:nvSpPr>
                  <p:cNvPr id="310460" name="椭圆 310459"/>
                  <p:cNvSpPr/>
                  <p:nvPr/>
                </p:nvSpPr>
                <p:spPr>
                  <a:xfrm flipV="1">
                    <a:off x="1548" y="2796"/>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sp>
                <p:nvSpPr>
                  <p:cNvPr id="310461" name="椭圆 310460"/>
                  <p:cNvSpPr/>
                  <p:nvPr/>
                </p:nvSpPr>
                <p:spPr>
                  <a:xfrm flipV="1">
                    <a:off x="1548" y="3252"/>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grpSp>
            <p:grpSp>
              <p:nvGrpSpPr>
                <p:cNvPr id="310462" name="组合 310461"/>
                <p:cNvGrpSpPr/>
                <p:nvPr/>
              </p:nvGrpSpPr>
              <p:grpSpPr>
                <a:xfrm>
                  <a:off x="3156" y="1212"/>
                  <a:ext cx="48" cy="552"/>
                  <a:chOff x="1548" y="2796"/>
                  <a:chExt cx="48" cy="552"/>
                </a:xfrm>
              </p:grpSpPr>
              <p:sp>
                <p:nvSpPr>
                  <p:cNvPr id="310463" name="直接连接符 310462"/>
                  <p:cNvSpPr/>
                  <p:nvPr/>
                </p:nvSpPr>
                <p:spPr>
                  <a:xfrm flipV="1">
                    <a:off x="1596" y="2796"/>
                    <a:ext cx="0" cy="540"/>
                  </a:xfrm>
                  <a:prstGeom prst="line">
                    <a:avLst/>
                  </a:prstGeom>
                  <a:ln w="38100" cap="flat" cmpd="sng">
                    <a:solidFill>
                      <a:srgbClr val="FF0066"/>
                    </a:solidFill>
                    <a:prstDash val="solid"/>
                    <a:headEnd type="none" w="med" len="med"/>
                    <a:tailEnd type="none" w="med" len="med"/>
                  </a:ln>
                </p:spPr>
              </p:sp>
              <p:sp>
                <p:nvSpPr>
                  <p:cNvPr id="310464" name="椭圆 310463"/>
                  <p:cNvSpPr/>
                  <p:nvPr/>
                </p:nvSpPr>
                <p:spPr>
                  <a:xfrm flipV="1">
                    <a:off x="1548" y="2796"/>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sp>
                <p:nvSpPr>
                  <p:cNvPr id="310465" name="椭圆 310464"/>
                  <p:cNvSpPr/>
                  <p:nvPr/>
                </p:nvSpPr>
                <p:spPr>
                  <a:xfrm flipV="1">
                    <a:off x="1548" y="3252"/>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grpSp>
            <p:grpSp>
              <p:nvGrpSpPr>
                <p:cNvPr id="310466" name="组合 310465"/>
                <p:cNvGrpSpPr/>
                <p:nvPr/>
              </p:nvGrpSpPr>
              <p:grpSpPr>
                <a:xfrm>
                  <a:off x="3456" y="1212"/>
                  <a:ext cx="48" cy="552"/>
                  <a:chOff x="1548" y="2796"/>
                  <a:chExt cx="48" cy="552"/>
                </a:xfrm>
              </p:grpSpPr>
              <p:sp>
                <p:nvSpPr>
                  <p:cNvPr id="310467" name="直接连接符 310466"/>
                  <p:cNvSpPr/>
                  <p:nvPr/>
                </p:nvSpPr>
                <p:spPr>
                  <a:xfrm flipV="1">
                    <a:off x="1596" y="2796"/>
                    <a:ext cx="0" cy="540"/>
                  </a:xfrm>
                  <a:prstGeom prst="line">
                    <a:avLst/>
                  </a:prstGeom>
                  <a:ln w="38100" cap="flat" cmpd="sng">
                    <a:solidFill>
                      <a:srgbClr val="FF0066"/>
                    </a:solidFill>
                    <a:prstDash val="solid"/>
                    <a:headEnd type="none" w="med" len="med"/>
                    <a:tailEnd type="none" w="med" len="med"/>
                  </a:ln>
                </p:spPr>
              </p:sp>
              <p:sp>
                <p:nvSpPr>
                  <p:cNvPr id="310468" name="椭圆 310467"/>
                  <p:cNvSpPr/>
                  <p:nvPr/>
                </p:nvSpPr>
                <p:spPr>
                  <a:xfrm flipV="1">
                    <a:off x="1548" y="2796"/>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sp>
                <p:nvSpPr>
                  <p:cNvPr id="310469" name="椭圆 310468"/>
                  <p:cNvSpPr/>
                  <p:nvPr/>
                </p:nvSpPr>
                <p:spPr>
                  <a:xfrm flipV="1">
                    <a:off x="1548" y="3252"/>
                    <a:ext cx="48" cy="96"/>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grpSp>
            <p:grpSp>
              <p:nvGrpSpPr>
                <p:cNvPr id="310470" name="组合 310469"/>
                <p:cNvGrpSpPr/>
                <p:nvPr/>
              </p:nvGrpSpPr>
              <p:grpSpPr>
                <a:xfrm>
                  <a:off x="3756" y="1200"/>
                  <a:ext cx="48" cy="552"/>
                  <a:chOff x="1548" y="2796"/>
                  <a:chExt cx="48" cy="552"/>
                </a:xfrm>
              </p:grpSpPr>
              <p:sp>
                <p:nvSpPr>
                  <p:cNvPr id="310471" name="直接连接符 310470"/>
                  <p:cNvSpPr/>
                  <p:nvPr/>
                </p:nvSpPr>
                <p:spPr>
                  <a:xfrm flipV="1">
                    <a:off x="1596" y="2796"/>
                    <a:ext cx="0" cy="540"/>
                  </a:xfrm>
                  <a:prstGeom prst="line">
                    <a:avLst/>
                  </a:prstGeom>
                  <a:ln w="28575" cap="flat" cmpd="sng">
                    <a:solidFill>
                      <a:srgbClr val="008000"/>
                    </a:solidFill>
                    <a:prstDash val="solid"/>
                    <a:headEnd type="none" w="med" len="med"/>
                    <a:tailEnd type="none" w="med" len="med"/>
                  </a:ln>
                </p:spPr>
              </p:sp>
              <p:sp>
                <p:nvSpPr>
                  <p:cNvPr id="310472" name="椭圆 310471"/>
                  <p:cNvSpPr/>
                  <p:nvPr/>
                </p:nvSpPr>
                <p:spPr>
                  <a:xfrm flipV="1">
                    <a:off x="1548" y="2796"/>
                    <a:ext cx="48" cy="96"/>
                  </a:xfrm>
                  <a:prstGeom prst="ellipse">
                    <a:avLst/>
                  </a:prstGeom>
                  <a:solidFill>
                    <a:schemeClr val="bg1"/>
                  </a:solidFill>
                  <a:ln w="28575" cap="flat" cmpd="sng">
                    <a:solidFill>
                      <a:srgbClr val="008000"/>
                    </a:solidFill>
                    <a:prstDash val="solid"/>
                    <a:headEnd type="none" w="med" len="med"/>
                    <a:tailEnd type="none" w="med" len="med"/>
                  </a:ln>
                </p:spPr>
                <p:txBody>
                  <a:bodyPr/>
                  <a:lstStyle/>
                  <a:p>
                    <a:endParaRPr lang="zh-CN" altLang="en-US"/>
                  </a:p>
                </p:txBody>
              </p:sp>
              <p:sp>
                <p:nvSpPr>
                  <p:cNvPr id="310473" name="椭圆 310472"/>
                  <p:cNvSpPr/>
                  <p:nvPr/>
                </p:nvSpPr>
                <p:spPr>
                  <a:xfrm flipV="1">
                    <a:off x="1548" y="3252"/>
                    <a:ext cx="48" cy="96"/>
                  </a:xfrm>
                  <a:prstGeom prst="ellipse">
                    <a:avLst/>
                  </a:prstGeom>
                  <a:solidFill>
                    <a:schemeClr val="bg1"/>
                  </a:solidFill>
                  <a:ln w="28575" cap="flat" cmpd="sng">
                    <a:solidFill>
                      <a:srgbClr val="008000"/>
                    </a:solidFill>
                    <a:prstDash val="solid"/>
                    <a:headEnd type="none" w="med" len="med"/>
                    <a:tailEnd type="none" w="med" len="med"/>
                  </a:ln>
                </p:spPr>
                <p:txBody>
                  <a:bodyPr/>
                  <a:lstStyle/>
                  <a:p>
                    <a:endParaRPr lang="zh-CN" altLang="en-US"/>
                  </a:p>
                </p:txBody>
              </p:sp>
            </p:grpSp>
          </p:grpSp>
        </p:grpSp>
        <p:grpSp>
          <p:nvGrpSpPr>
            <p:cNvPr id="310474" name="组合 310473"/>
            <p:cNvGrpSpPr/>
            <p:nvPr/>
          </p:nvGrpSpPr>
          <p:grpSpPr>
            <a:xfrm>
              <a:off x="3418" y="516"/>
              <a:ext cx="1130" cy="790"/>
              <a:chOff x="4318" y="348"/>
              <a:chExt cx="1130" cy="790"/>
            </a:xfrm>
          </p:grpSpPr>
          <p:sp>
            <p:nvSpPr>
              <p:cNvPr id="310475" name="文本框 310474"/>
              <p:cNvSpPr txBox="1"/>
              <p:nvPr/>
            </p:nvSpPr>
            <p:spPr>
              <a:xfrm>
                <a:off x="4740" y="348"/>
                <a:ext cx="708" cy="242"/>
              </a:xfrm>
              <a:prstGeom prst="rect">
                <a:avLst/>
              </a:prstGeom>
              <a:noFill/>
              <a:ln w="9525">
                <a:noFill/>
              </a:ln>
            </p:spPr>
            <p:txBody>
              <a:bodyPr>
                <a:spAutoFit/>
              </a:bodyPr>
              <a:lstStyle/>
              <a:p>
                <a:pPr>
                  <a:lnSpc>
                    <a:spcPct val="80000"/>
                  </a:lnSpc>
                  <a:spcBef>
                    <a:spcPct val="50000"/>
                  </a:spcBef>
                </a:pPr>
                <a:r>
                  <a:rPr lang="zh-CN" altLang="en-US" b="1" dirty="0">
                    <a:solidFill>
                      <a:schemeClr val="accent2"/>
                    </a:solidFill>
                    <a:latin typeface="Times New Roman" panose="02020603050405020304" pitchFamily="18" charset="0"/>
                  </a:rPr>
                  <a:t>主触点</a:t>
                </a:r>
                <a:endParaRPr lang="zh-CN" altLang="en-US" b="1">
                  <a:solidFill>
                    <a:schemeClr val="accent2"/>
                  </a:solidFill>
                  <a:latin typeface="Times New Roman" panose="02020603050405020304" pitchFamily="18" charset="0"/>
                </a:endParaRPr>
              </a:p>
            </p:txBody>
          </p:sp>
          <p:sp>
            <p:nvSpPr>
              <p:cNvPr id="310476" name="直接连接符 310475"/>
              <p:cNvSpPr/>
              <p:nvPr/>
            </p:nvSpPr>
            <p:spPr>
              <a:xfrm flipV="1">
                <a:off x="4318" y="514"/>
                <a:ext cx="468" cy="624"/>
              </a:xfrm>
              <a:prstGeom prst="line">
                <a:avLst/>
              </a:prstGeom>
              <a:ln w="9525" cap="flat" cmpd="sng">
                <a:solidFill>
                  <a:srgbClr val="FF33CC"/>
                </a:solidFill>
                <a:prstDash val="solid"/>
                <a:headEnd type="none" w="med" len="med"/>
                <a:tailEnd type="none" w="med" len="med"/>
              </a:ln>
            </p:spPr>
          </p:sp>
        </p:grpSp>
        <p:grpSp>
          <p:nvGrpSpPr>
            <p:cNvPr id="310477" name="组合 310476"/>
            <p:cNvGrpSpPr/>
            <p:nvPr/>
          </p:nvGrpSpPr>
          <p:grpSpPr>
            <a:xfrm>
              <a:off x="3754" y="768"/>
              <a:ext cx="686" cy="518"/>
              <a:chOff x="4654" y="708"/>
              <a:chExt cx="686" cy="518"/>
            </a:xfrm>
          </p:grpSpPr>
          <p:sp>
            <p:nvSpPr>
              <p:cNvPr id="310478" name="文本框 310477"/>
              <p:cNvSpPr txBox="1"/>
              <p:nvPr/>
            </p:nvSpPr>
            <p:spPr>
              <a:xfrm>
                <a:off x="4836" y="708"/>
                <a:ext cx="504" cy="518"/>
              </a:xfrm>
              <a:prstGeom prst="rect">
                <a:avLst/>
              </a:prstGeom>
              <a:noFill/>
              <a:ln w="9525">
                <a:noFill/>
              </a:ln>
            </p:spPr>
            <p:txBody>
              <a:bodyPr>
                <a:spAutoFit/>
              </a:bodyPr>
              <a:lstStyle/>
              <a:p>
                <a:r>
                  <a:rPr lang="zh-CN" altLang="en-US" b="1" dirty="0">
                    <a:solidFill>
                      <a:srgbClr val="CC3399"/>
                    </a:solidFill>
                    <a:latin typeface="Times New Roman" panose="02020603050405020304" pitchFamily="18" charset="0"/>
                  </a:rPr>
                  <a:t>辅助</a:t>
                </a:r>
              </a:p>
              <a:p>
                <a:r>
                  <a:rPr lang="zh-CN" altLang="en-US" b="1" dirty="0">
                    <a:solidFill>
                      <a:srgbClr val="CC3399"/>
                    </a:solidFill>
                    <a:latin typeface="Times New Roman" panose="02020603050405020304" pitchFamily="18" charset="0"/>
                  </a:rPr>
                  <a:t>触点</a:t>
                </a:r>
                <a:endParaRPr lang="zh-CN" altLang="en-US" b="1">
                  <a:solidFill>
                    <a:srgbClr val="CC3399"/>
                  </a:solidFill>
                  <a:latin typeface="Times New Roman" panose="02020603050405020304" pitchFamily="18" charset="0"/>
                </a:endParaRPr>
              </a:p>
            </p:txBody>
          </p:sp>
          <p:sp>
            <p:nvSpPr>
              <p:cNvPr id="310479" name="直接连接符 310478"/>
              <p:cNvSpPr/>
              <p:nvPr/>
            </p:nvSpPr>
            <p:spPr>
              <a:xfrm flipV="1">
                <a:off x="4654" y="886"/>
                <a:ext cx="240" cy="264"/>
              </a:xfrm>
              <a:prstGeom prst="line">
                <a:avLst/>
              </a:prstGeom>
              <a:ln w="9525" cap="flat" cmpd="sng">
                <a:solidFill>
                  <a:srgbClr val="CC3399"/>
                </a:solidFill>
                <a:prstDash val="solid"/>
                <a:headEnd type="none" w="med" len="med"/>
                <a:tailEnd type="none" w="med" len="med"/>
              </a:ln>
            </p:spPr>
          </p:sp>
        </p:grpSp>
        <p:grpSp>
          <p:nvGrpSpPr>
            <p:cNvPr id="310480" name="组合 310479"/>
            <p:cNvGrpSpPr/>
            <p:nvPr/>
          </p:nvGrpSpPr>
          <p:grpSpPr>
            <a:xfrm>
              <a:off x="1740" y="600"/>
              <a:ext cx="708" cy="562"/>
              <a:chOff x="1956" y="588"/>
              <a:chExt cx="708" cy="562"/>
            </a:xfrm>
          </p:grpSpPr>
          <p:sp>
            <p:nvSpPr>
              <p:cNvPr id="310481" name="文本框 310480"/>
              <p:cNvSpPr txBox="1"/>
              <p:nvPr/>
            </p:nvSpPr>
            <p:spPr>
              <a:xfrm>
                <a:off x="1956" y="588"/>
                <a:ext cx="708" cy="242"/>
              </a:xfrm>
              <a:prstGeom prst="rect">
                <a:avLst/>
              </a:prstGeom>
              <a:noFill/>
              <a:ln w="9525">
                <a:noFill/>
              </a:ln>
            </p:spPr>
            <p:txBody>
              <a:bodyPr>
                <a:spAutoFit/>
              </a:bodyPr>
              <a:lstStyle/>
              <a:p>
                <a:pPr>
                  <a:lnSpc>
                    <a:spcPct val="80000"/>
                  </a:lnSpc>
                  <a:spcBef>
                    <a:spcPct val="50000"/>
                  </a:spcBef>
                </a:pPr>
                <a:r>
                  <a:rPr lang="zh-CN" altLang="en-US" b="1" dirty="0">
                    <a:solidFill>
                      <a:schemeClr val="accent2"/>
                    </a:solidFill>
                    <a:latin typeface="Times New Roman" panose="02020603050405020304" pitchFamily="18" charset="0"/>
                  </a:rPr>
                  <a:t>动铁心</a:t>
                </a:r>
                <a:endParaRPr lang="zh-CN" altLang="en-US" b="1">
                  <a:solidFill>
                    <a:schemeClr val="accent2"/>
                  </a:solidFill>
                  <a:latin typeface="Times New Roman" panose="02020603050405020304" pitchFamily="18" charset="0"/>
                </a:endParaRPr>
              </a:p>
            </p:txBody>
          </p:sp>
          <p:sp>
            <p:nvSpPr>
              <p:cNvPr id="310482" name="直接连接符 310481"/>
              <p:cNvSpPr/>
              <p:nvPr/>
            </p:nvSpPr>
            <p:spPr>
              <a:xfrm flipH="1" flipV="1">
                <a:off x="2098" y="814"/>
                <a:ext cx="204" cy="336"/>
              </a:xfrm>
              <a:prstGeom prst="line">
                <a:avLst/>
              </a:prstGeom>
              <a:ln w="9525" cap="flat" cmpd="sng">
                <a:solidFill>
                  <a:schemeClr val="accent2"/>
                </a:solidFill>
                <a:prstDash val="solid"/>
                <a:headEnd type="none" w="med" len="med"/>
                <a:tailEnd type="none" w="med" len="med"/>
              </a:ln>
            </p:spPr>
          </p:sp>
        </p:grpSp>
      </p:grpSp>
      <p:sp>
        <p:nvSpPr>
          <p:cNvPr id="310483" name="矩形 310482"/>
          <p:cNvSpPr/>
          <p:nvPr/>
        </p:nvSpPr>
        <p:spPr>
          <a:xfrm>
            <a:off x="2924175" y="5589588"/>
            <a:ext cx="2647950" cy="457200"/>
          </a:xfrm>
          <a:prstGeom prst="rect">
            <a:avLst/>
          </a:prstGeom>
          <a:noFill/>
          <a:ln w="9525">
            <a:noFill/>
          </a:ln>
        </p:spPr>
        <p:txBody>
          <a:bodyPr wrap="none" anchor="t" anchorCtr="0">
            <a:spAutoFit/>
          </a:bodyPr>
          <a:lstStyle/>
          <a:p>
            <a:pPr algn="ctr"/>
            <a:r>
              <a:rPr lang="zh-CN" altLang="en-US" b="1" dirty="0">
                <a:solidFill>
                  <a:srgbClr val="996600"/>
                </a:solidFill>
                <a:latin typeface="Times New Roman" panose="02020603050405020304" pitchFamily="18" charset="0"/>
              </a:rPr>
              <a:t>交流接触器示意图</a:t>
            </a:r>
          </a:p>
        </p:txBody>
      </p:sp>
      <p:sp>
        <p:nvSpPr>
          <p:cNvPr id="310484" name="矩形 310483"/>
          <p:cNvSpPr/>
          <p:nvPr/>
        </p:nvSpPr>
        <p:spPr>
          <a:xfrm>
            <a:off x="290513" y="1143000"/>
            <a:ext cx="8505825" cy="946150"/>
          </a:xfrm>
          <a:prstGeom prst="rect">
            <a:avLst/>
          </a:prstGeom>
          <a:noFill/>
          <a:ln w="9525">
            <a:noFill/>
          </a:ln>
        </p:spPr>
        <p:txBody>
          <a:bodyPr>
            <a:spAutoFit/>
          </a:bodyPr>
          <a:lstStyle/>
          <a:p>
            <a:pPr eaLnBrk="0" hangingPunct="0"/>
            <a:r>
              <a:rPr lang="zh-CN" altLang="en-US" sz="2800" b="1" dirty="0">
                <a:solidFill>
                  <a:srgbClr val="CC00CC"/>
                </a:solidFill>
                <a:latin typeface="宋体" panose="02010600030101010101" pitchFamily="2" charset="-122"/>
              </a:rPr>
              <a:t>用途：</a:t>
            </a:r>
            <a:r>
              <a:rPr lang="zh-CN" altLang="en-US" sz="2800" b="1" dirty="0">
                <a:latin typeface="宋体" panose="02010600030101010101" pitchFamily="2" charset="-122"/>
              </a:rPr>
              <a:t>用来频繁地接通或分断带有负载的主电路（如电动机）的自动控制电器。</a:t>
            </a:r>
          </a:p>
        </p:txBody>
      </p:sp>
      <p:grpSp>
        <p:nvGrpSpPr>
          <p:cNvPr id="310485" name="组合 310484"/>
          <p:cNvGrpSpPr/>
          <p:nvPr/>
        </p:nvGrpSpPr>
        <p:grpSpPr>
          <a:xfrm>
            <a:off x="1654175" y="3760788"/>
            <a:ext cx="835025" cy="1316037"/>
            <a:chOff x="1042" y="2369"/>
            <a:chExt cx="526" cy="829"/>
          </a:xfrm>
        </p:grpSpPr>
        <p:grpSp>
          <p:nvGrpSpPr>
            <p:cNvPr id="310486" name="组合 310485"/>
            <p:cNvGrpSpPr/>
            <p:nvPr/>
          </p:nvGrpSpPr>
          <p:grpSpPr>
            <a:xfrm>
              <a:off x="1320" y="2369"/>
              <a:ext cx="248" cy="753"/>
              <a:chOff x="1380" y="1409"/>
              <a:chExt cx="248" cy="753"/>
            </a:xfrm>
          </p:grpSpPr>
          <p:sp>
            <p:nvSpPr>
              <p:cNvPr id="310487" name="任意多边形 310486"/>
              <p:cNvSpPr/>
              <p:nvPr/>
            </p:nvSpPr>
            <p:spPr>
              <a:xfrm rot="-5400000">
                <a:off x="1380" y="1464"/>
                <a:ext cx="174" cy="76"/>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10488" name="直接连接符 310487"/>
              <p:cNvSpPr/>
              <p:nvPr/>
            </p:nvSpPr>
            <p:spPr>
              <a:xfrm rot="-5400000">
                <a:off x="1338" y="1851"/>
                <a:ext cx="547" cy="0"/>
              </a:xfrm>
              <a:prstGeom prst="line">
                <a:avLst/>
              </a:prstGeom>
              <a:ln w="38100" cap="flat" cmpd="sng">
                <a:solidFill>
                  <a:srgbClr val="CC6600"/>
                </a:solidFill>
                <a:prstDash val="solid"/>
                <a:headEnd type="none" w="med" len="med"/>
                <a:tailEnd type="none" w="med" len="med"/>
              </a:ln>
            </p:spPr>
          </p:sp>
          <p:sp>
            <p:nvSpPr>
              <p:cNvPr id="310489" name="椭圆 310488"/>
              <p:cNvSpPr/>
              <p:nvPr/>
            </p:nvSpPr>
            <p:spPr>
              <a:xfrm>
                <a:off x="1380" y="2106"/>
                <a:ext cx="44" cy="56"/>
              </a:xfrm>
              <a:prstGeom prst="ellipse">
                <a:avLst/>
              </a:prstGeom>
              <a:solidFill>
                <a:schemeClr val="bg1"/>
              </a:solidFill>
              <a:ln w="28575" cap="flat" cmpd="sng">
                <a:solidFill>
                  <a:srgbClr val="CC6600"/>
                </a:solidFill>
                <a:prstDash val="solid"/>
                <a:headEnd type="none" w="med" len="med"/>
                <a:tailEnd type="none" w="med" len="med"/>
              </a:ln>
            </p:spPr>
            <p:txBody>
              <a:bodyPr/>
              <a:lstStyle/>
              <a:p>
                <a:endParaRPr lang="zh-CN" altLang="en-US"/>
              </a:p>
            </p:txBody>
          </p:sp>
          <p:sp>
            <p:nvSpPr>
              <p:cNvPr id="310490" name="椭圆 310489"/>
              <p:cNvSpPr/>
              <p:nvPr/>
            </p:nvSpPr>
            <p:spPr>
              <a:xfrm>
                <a:off x="1584" y="2112"/>
                <a:ext cx="44" cy="44"/>
              </a:xfrm>
              <a:prstGeom prst="ellipse">
                <a:avLst/>
              </a:prstGeom>
              <a:solidFill>
                <a:schemeClr val="bg1"/>
              </a:solidFill>
              <a:ln w="28575" cap="flat" cmpd="sng">
                <a:solidFill>
                  <a:srgbClr val="CC6600"/>
                </a:solidFill>
                <a:prstDash val="solid"/>
                <a:headEnd type="none" w="med" len="med"/>
                <a:tailEnd type="none" w="med" len="med"/>
              </a:ln>
            </p:spPr>
            <p:txBody>
              <a:bodyPr/>
              <a:lstStyle/>
              <a:p>
                <a:endParaRPr lang="zh-CN" altLang="en-US"/>
              </a:p>
            </p:txBody>
          </p:sp>
          <p:sp>
            <p:nvSpPr>
              <p:cNvPr id="310491" name="任意多边形 310490"/>
              <p:cNvSpPr/>
              <p:nvPr/>
            </p:nvSpPr>
            <p:spPr>
              <a:xfrm rot="-5400000">
                <a:off x="1071" y="1743"/>
                <a:ext cx="707" cy="39"/>
              </a:xfrm>
              <a:custGeom>
                <a:avLst/>
                <a:gdLst/>
                <a:ahLst/>
                <a:cxnLst/>
                <a:rect l="0" t="0" r="0" b="0"/>
                <a:pathLst>
                  <a:path w="1542" h="78">
                    <a:moveTo>
                      <a:pt x="0" y="0"/>
                    </a:moveTo>
                    <a:lnTo>
                      <a:pt x="913" y="7"/>
                    </a:lnTo>
                    <a:lnTo>
                      <a:pt x="925" y="7"/>
                    </a:lnTo>
                    <a:lnTo>
                      <a:pt x="1495" y="14"/>
                    </a:lnTo>
                    <a:lnTo>
                      <a:pt x="1542" y="54"/>
                    </a:lnTo>
                    <a:lnTo>
                      <a:pt x="1506" y="78"/>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10492" name="任意多边形 310491"/>
              <p:cNvSpPr/>
              <p:nvPr/>
            </p:nvSpPr>
            <p:spPr>
              <a:xfrm rot="-5400000">
                <a:off x="1434" y="1464"/>
                <a:ext cx="174" cy="76"/>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10493" name="任意多边形 310492"/>
              <p:cNvSpPr/>
              <p:nvPr/>
            </p:nvSpPr>
            <p:spPr>
              <a:xfrm rot="-5400000">
                <a:off x="1494" y="1464"/>
                <a:ext cx="174" cy="76"/>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grpSp>
        <p:grpSp>
          <p:nvGrpSpPr>
            <p:cNvPr id="310494" name="组合 310493"/>
            <p:cNvGrpSpPr/>
            <p:nvPr/>
          </p:nvGrpSpPr>
          <p:grpSpPr>
            <a:xfrm>
              <a:off x="1042" y="2833"/>
              <a:ext cx="199" cy="365"/>
              <a:chOff x="1102" y="1873"/>
              <a:chExt cx="199" cy="365"/>
            </a:xfrm>
          </p:grpSpPr>
          <p:sp>
            <p:nvSpPr>
              <p:cNvPr id="310495" name="直接连接符 310494"/>
              <p:cNvSpPr/>
              <p:nvPr/>
            </p:nvSpPr>
            <p:spPr>
              <a:xfrm rot="-5400000">
                <a:off x="1170" y="2036"/>
                <a:ext cx="262" cy="0"/>
              </a:xfrm>
              <a:prstGeom prst="line">
                <a:avLst/>
              </a:prstGeom>
              <a:ln w="28575" cap="flat" cmpd="sng">
                <a:solidFill>
                  <a:srgbClr val="FF0000"/>
                </a:solidFill>
                <a:prstDash val="solid"/>
                <a:headEnd type="none" w="med" len="med"/>
                <a:tailEnd type="stealth" w="med" len="lg"/>
              </a:ln>
            </p:spPr>
          </p:sp>
          <p:sp>
            <p:nvSpPr>
              <p:cNvPr id="310496" name="文本框 310495"/>
              <p:cNvSpPr txBox="1"/>
              <p:nvPr/>
            </p:nvSpPr>
            <p:spPr>
              <a:xfrm>
                <a:off x="1102" y="1873"/>
                <a:ext cx="187" cy="365"/>
              </a:xfrm>
              <a:prstGeom prst="rect">
                <a:avLst/>
              </a:prstGeom>
              <a:noFill/>
              <a:ln w="9525">
                <a:noFill/>
              </a:ln>
            </p:spPr>
            <p:txBody>
              <a:bodyPr wrap="none" anchor="ctr" anchorCtr="0">
                <a:spAutoFit/>
              </a:bodyPr>
              <a:lstStyle/>
              <a:p>
                <a:pPr algn="ctr"/>
                <a:r>
                  <a:rPr lang="en-US" altLang="zh-CN" sz="3200" i="1">
                    <a:solidFill>
                      <a:srgbClr val="FF0000"/>
                    </a:solidFill>
                    <a:latin typeface="Times New Roman" panose="02020603050405020304" pitchFamily="18" charset="0"/>
                    <a:ea typeface="隶书" pitchFamily="49" charset="-122"/>
                  </a:rPr>
                  <a:t>i</a:t>
                </a:r>
                <a:endParaRPr lang="en-US" altLang="zh-CN" sz="2800" i="1" baseline="-25000">
                  <a:solidFill>
                    <a:srgbClr val="FF0000"/>
                  </a:solidFill>
                  <a:latin typeface="Times New Roman" panose="02020603050405020304" pitchFamily="18" charset="0"/>
                  <a:ea typeface="隶书" pitchFamily="49" charset="-122"/>
                </a:endParaRPr>
              </a:p>
            </p:txBody>
          </p:sp>
        </p:grpSp>
        <p:sp>
          <p:nvSpPr>
            <p:cNvPr id="310497" name="矩形 310496"/>
            <p:cNvSpPr/>
            <p:nvPr/>
          </p:nvSpPr>
          <p:spPr>
            <a:xfrm>
              <a:off x="1080" y="2880"/>
              <a:ext cx="216" cy="312"/>
            </a:xfrm>
            <a:prstGeom prst="rect">
              <a:avLst/>
            </a:prstGeom>
            <a:solidFill>
              <a:schemeClr val="bg1"/>
            </a:solidFill>
            <a:ln w="9525">
              <a:noFill/>
            </a:ln>
          </p:spPr>
          <p:txBody>
            <a:bodyPr/>
            <a:lstStyle/>
            <a:p>
              <a:endParaRPr lang="zh-CN" altLang="en-US"/>
            </a:p>
          </p:txBody>
        </p:sp>
      </p:grpSp>
      <p:grpSp>
        <p:nvGrpSpPr>
          <p:cNvPr id="310498" name="组合 310497"/>
          <p:cNvGrpSpPr/>
          <p:nvPr/>
        </p:nvGrpSpPr>
        <p:grpSpPr>
          <a:xfrm>
            <a:off x="2892425" y="4343400"/>
            <a:ext cx="1416050" cy="914400"/>
            <a:chOff x="1726" y="2724"/>
            <a:chExt cx="892" cy="576"/>
          </a:xfrm>
        </p:grpSpPr>
        <p:sp>
          <p:nvSpPr>
            <p:cNvPr id="310499" name="矩形 310498"/>
            <p:cNvSpPr/>
            <p:nvPr/>
          </p:nvSpPr>
          <p:spPr>
            <a:xfrm>
              <a:off x="1726" y="3012"/>
              <a:ext cx="892" cy="288"/>
            </a:xfrm>
            <a:prstGeom prst="rect">
              <a:avLst/>
            </a:prstGeom>
            <a:noFill/>
            <a:ln w="9525">
              <a:noFill/>
            </a:ln>
          </p:spPr>
          <p:txBody>
            <a:bodyPr wrap="none" anchor="t" anchorCtr="0">
              <a:spAutoFit/>
            </a:bodyPr>
            <a:lstStyle/>
            <a:p>
              <a:pPr algn="ctr"/>
              <a:r>
                <a:rPr lang="zh-CN" altLang="en-US" b="1" dirty="0">
                  <a:solidFill>
                    <a:schemeClr val="accent2"/>
                  </a:solidFill>
                  <a:latin typeface="Times New Roman" panose="02020603050405020304" pitchFamily="18" charset="0"/>
                </a:rPr>
                <a:t>复位弹簧</a:t>
              </a:r>
            </a:p>
          </p:txBody>
        </p:sp>
        <p:sp>
          <p:nvSpPr>
            <p:cNvPr id="310500" name="直接连接符 310499"/>
            <p:cNvSpPr/>
            <p:nvPr/>
          </p:nvSpPr>
          <p:spPr>
            <a:xfrm flipV="1">
              <a:off x="2112" y="2724"/>
              <a:ext cx="192" cy="300"/>
            </a:xfrm>
            <a:prstGeom prst="line">
              <a:avLst/>
            </a:prstGeom>
            <a:ln w="9525" cap="flat" cmpd="sng">
              <a:solidFill>
                <a:schemeClr val="accent2"/>
              </a:solidFill>
              <a:prstDash val="solid"/>
              <a:headEnd type="none" w="med" len="med"/>
              <a:tailEnd type="none" w="med" len="med"/>
            </a:ln>
          </p:spPr>
        </p:sp>
      </p:grpSp>
      <p:pic>
        <p:nvPicPr>
          <p:cNvPr id="310501" name="图片 310500"/>
          <p:cNvPicPr>
            <a:picLocks noChangeAspect="1"/>
          </p:cNvPicPr>
          <p:nvPr/>
        </p:nvPicPr>
        <p:blipFill>
          <a:blip r:embed="rId2"/>
          <a:stretch>
            <a:fillRect/>
          </a:stretch>
        </p:blipFill>
        <p:spPr>
          <a:xfrm>
            <a:off x="6948488" y="3284538"/>
            <a:ext cx="1835150" cy="2925762"/>
          </a:xfrm>
          <a:prstGeom prst="rect">
            <a:avLst/>
          </a:prstGeom>
          <a:noFill/>
          <a:ln w="9525">
            <a:noFill/>
          </a:ln>
        </p:spPr>
      </p:pic>
      <p:pic>
        <p:nvPicPr>
          <p:cNvPr id="310502" name="图片 310501"/>
          <p:cNvPicPr>
            <a:picLocks noChangeAspect="1"/>
          </p:cNvPicPr>
          <p:nvPr/>
        </p:nvPicPr>
        <p:blipFill>
          <a:blip r:embed="rId3"/>
          <a:stretch>
            <a:fillRect/>
          </a:stretch>
        </p:blipFill>
        <p:spPr>
          <a:xfrm>
            <a:off x="0" y="4292600"/>
            <a:ext cx="1692275" cy="2205038"/>
          </a:xfrm>
          <a:prstGeom prst="rect">
            <a:avLst/>
          </a:prstGeom>
          <a:noFill/>
          <a:ln w="9525">
            <a:noFill/>
          </a:ln>
        </p:spPr>
      </p:pic>
      <p:sp>
        <p:nvSpPr>
          <p:cNvPr id="231"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677431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310484">
                                            <p:txEl>
                                              <p:pRg st="0" end="0"/>
                                            </p:txEl>
                                          </p:spTgt>
                                        </p:tgtEl>
                                        <p:attrNameLst>
                                          <p:attrName>style.visibility</p:attrName>
                                        </p:attrNameLst>
                                      </p:cBhvr>
                                      <p:to>
                                        <p:strVal val="visible"/>
                                      </p:to>
                                    </p:set>
                                    <p:animEffect transition="in" filter="wipe(left)">
                                      <p:cBhvr>
                                        <p:cTn id="7" dur="300"/>
                                        <p:tgtEl>
                                          <p:spTgt spid="31048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0483">
                                            <p:txEl>
                                              <p:pRg st="0" end="0"/>
                                            </p:txEl>
                                          </p:spTgt>
                                        </p:tgtEl>
                                        <p:attrNameLst>
                                          <p:attrName>style.visibility</p:attrName>
                                        </p:attrNameLst>
                                      </p:cBhvr>
                                      <p:to>
                                        <p:strVal val="visible"/>
                                      </p:to>
                                    </p:set>
                                    <p:animEffect transition="in" filter="wipe(left)">
                                      <p:cBhvr>
                                        <p:cTn id="12" dur="500"/>
                                        <p:tgtEl>
                                          <p:spTgt spid="31048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10275"/>
                                        </p:tgtEl>
                                        <p:attrNameLst>
                                          <p:attrName>style.visibility</p:attrName>
                                        </p:attrNameLst>
                                      </p:cBhvr>
                                      <p:to>
                                        <p:strVal val="visible"/>
                                      </p:to>
                                    </p:set>
                                    <p:animEffect transition="in" filter="wipe(left)">
                                      <p:cBhvr>
                                        <p:cTn id="17" dur="500"/>
                                        <p:tgtEl>
                                          <p:spTgt spid="31027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0376">
                                            <p:txEl>
                                              <p:pRg st="0" end="0"/>
                                            </p:txEl>
                                          </p:spTgt>
                                        </p:tgtEl>
                                        <p:attrNameLst>
                                          <p:attrName>style.visibility</p:attrName>
                                        </p:attrNameLst>
                                      </p:cBhvr>
                                      <p:to>
                                        <p:strVal val="visible"/>
                                      </p:to>
                                    </p:set>
                                    <p:animEffect transition="in" filter="wipe(left)">
                                      <p:cBhvr>
                                        <p:cTn id="22" dur="500"/>
                                        <p:tgtEl>
                                          <p:spTgt spid="31037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10377"/>
                                        </p:tgtEl>
                                        <p:attrNameLst>
                                          <p:attrName>style.visibility</p:attrName>
                                        </p:attrNameLst>
                                      </p:cBhvr>
                                      <p:to>
                                        <p:strVal val="visible"/>
                                      </p:to>
                                    </p:set>
                                    <p:animEffect transition="in" filter="wipe(left)">
                                      <p:cBhvr>
                                        <p:cTn id="27" dur="500"/>
                                        <p:tgtEl>
                                          <p:spTgt spid="31037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10380"/>
                                        </p:tgtEl>
                                        <p:attrNameLst>
                                          <p:attrName>style.visibility</p:attrName>
                                        </p:attrNameLst>
                                      </p:cBhvr>
                                      <p:to>
                                        <p:strVal val="visible"/>
                                      </p:to>
                                    </p:set>
                                    <p:animEffect transition="in" filter="wipe(left)">
                                      <p:cBhvr>
                                        <p:cTn id="32" dur="500"/>
                                        <p:tgtEl>
                                          <p:spTgt spid="31038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10386"/>
                                        </p:tgtEl>
                                        <p:attrNameLst>
                                          <p:attrName>style.visibility</p:attrName>
                                        </p:attrNameLst>
                                      </p:cBhvr>
                                      <p:to>
                                        <p:strVal val="visible"/>
                                      </p:to>
                                    </p:set>
                                    <p:animEffect transition="in" filter="wipe(left)">
                                      <p:cBhvr>
                                        <p:cTn id="37" dur="500"/>
                                        <p:tgtEl>
                                          <p:spTgt spid="31038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10383"/>
                                        </p:tgtEl>
                                        <p:attrNameLst>
                                          <p:attrName>style.visibility</p:attrName>
                                        </p:attrNameLst>
                                      </p:cBhvr>
                                      <p:to>
                                        <p:strVal val="visible"/>
                                      </p:to>
                                    </p:set>
                                    <p:animEffect transition="in" filter="wipe(left)">
                                      <p:cBhvr>
                                        <p:cTn id="42" dur="500"/>
                                        <p:tgtEl>
                                          <p:spTgt spid="31038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10394"/>
                                        </p:tgtEl>
                                        <p:attrNameLst>
                                          <p:attrName>style.visibility</p:attrName>
                                        </p:attrNameLst>
                                      </p:cBhvr>
                                      <p:to>
                                        <p:strVal val="visible"/>
                                      </p:to>
                                    </p:set>
                                    <p:animEffect transition="in" filter="wipe(left)">
                                      <p:cBhvr>
                                        <p:cTn id="47" dur="500"/>
                                        <p:tgtEl>
                                          <p:spTgt spid="310394"/>
                                        </p:tgtEl>
                                      </p:cBhvr>
                                    </p:animEffect>
                                  </p:childTnLst>
                                </p:cTn>
                              </p:par>
                            </p:childTnLst>
                          </p:cTn>
                        </p:par>
                        <p:par>
                          <p:cTn id="48" fill="hold">
                            <p:stCondLst>
                              <p:cond delay="500"/>
                            </p:stCondLst>
                            <p:childTnLst>
                              <p:par>
                                <p:cTn id="49" presetID="22" presetClass="entr" presetSubtype="4" fill="hold" nodeType="afterEffect">
                                  <p:stCondLst>
                                    <p:cond delay="0"/>
                                  </p:stCondLst>
                                  <p:childTnLst>
                                    <p:set>
                                      <p:cBhvr>
                                        <p:cTn id="50" dur="1" fill="hold">
                                          <p:stCondLst>
                                            <p:cond delay="0"/>
                                          </p:stCondLst>
                                        </p:cTn>
                                        <p:tgtEl>
                                          <p:spTgt spid="310391"/>
                                        </p:tgtEl>
                                        <p:attrNameLst>
                                          <p:attrName>style.visibility</p:attrName>
                                        </p:attrNameLst>
                                      </p:cBhvr>
                                      <p:to>
                                        <p:strVal val="visible"/>
                                      </p:to>
                                    </p:set>
                                    <p:animEffect transition="in" filter="wipe(down)">
                                      <p:cBhvr>
                                        <p:cTn id="51" dur="500"/>
                                        <p:tgtEl>
                                          <p:spTgt spid="310391"/>
                                        </p:tgtEl>
                                      </p:cBhvr>
                                    </p:animEffect>
                                  </p:childTnLst>
                                </p:cTn>
                              </p:par>
                            </p:childTnLst>
                          </p:cTn>
                        </p:par>
                        <p:par>
                          <p:cTn id="52" fill="hold">
                            <p:stCondLst>
                              <p:cond delay="1000"/>
                            </p:stCondLst>
                            <p:childTnLst>
                              <p:par>
                                <p:cTn id="53" presetID="22" presetClass="entr" presetSubtype="4" fill="hold" nodeType="afterEffect">
                                  <p:stCondLst>
                                    <p:cond delay="0"/>
                                  </p:stCondLst>
                                  <p:childTnLst>
                                    <p:set>
                                      <p:cBhvr>
                                        <p:cTn id="54" dur="1" fill="hold">
                                          <p:stCondLst>
                                            <p:cond delay="0"/>
                                          </p:stCondLst>
                                        </p:cTn>
                                        <p:tgtEl>
                                          <p:spTgt spid="310389"/>
                                        </p:tgtEl>
                                        <p:attrNameLst>
                                          <p:attrName>style.visibility</p:attrName>
                                        </p:attrNameLst>
                                      </p:cBhvr>
                                      <p:to>
                                        <p:strVal val="visible"/>
                                      </p:to>
                                    </p:set>
                                    <p:animEffect transition="in" filter="wipe(down)">
                                      <p:cBhvr>
                                        <p:cTn id="55" dur="500"/>
                                        <p:tgtEl>
                                          <p:spTgt spid="310389"/>
                                        </p:tgtEl>
                                      </p:cBhvr>
                                    </p:animEffect>
                                  </p:childTnLst>
                                </p:cTn>
                              </p:par>
                            </p:childTnLst>
                          </p:cTn>
                        </p:par>
                        <p:par>
                          <p:cTn id="56" fill="hold">
                            <p:stCondLst>
                              <p:cond delay="1500"/>
                            </p:stCondLst>
                            <p:childTnLst>
                              <p:par>
                                <p:cTn id="57" presetID="22" presetClass="entr" presetSubtype="4" fill="hold" nodeType="afterEffect">
                                  <p:stCondLst>
                                    <p:cond delay="0"/>
                                  </p:stCondLst>
                                  <p:childTnLst>
                                    <p:set>
                                      <p:cBhvr>
                                        <p:cTn id="58" dur="1" fill="hold">
                                          <p:stCondLst>
                                            <p:cond delay="0"/>
                                          </p:stCondLst>
                                        </p:cTn>
                                        <p:tgtEl>
                                          <p:spTgt spid="310392"/>
                                        </p:tgtEl>
                                        <p:attrNameLst>
                                          <p:attrName>style.visibility</p:attrName>
                                        </p:attrNameLst>
                                      </p:cBhvr>
                                      <p:to>
                                        <p:strVal val="visible"/>
                                      </p:to>
                                    </p:set>
                                    <p:animEffect transition="in" filter="wipe(down)">
                                      <p:cBhvr>
                                        <p:cTn id="59" dur="500"/>
                                        <p:tgtEl>
                                          <p:spTgt spid="310392"/>
                                        </p:tgtEl>
                                      </p:cBhvr>
                                    </p:animEffect>
                                  </p:childTnLst>
                                </p:cTn>
                              </p:par>
                            </p:childTnLst>
                          </p:cTn>
                        </p:par>
                        <p:par>
                          <p:cTn id="60" fill="hold">
                            <p:stCondLst>
                              <p:cond delay="2000"/>
                            </p:stCondLst>
                            <p:childTnLst>
                              <p:par>
                                <p:cTn id="61" presetID="22" presetClass="entr" presetSubtype="4" fill="hold" nodeType="afterEffect">
                                  <p:stCondLst>
                                    <p:cond delay="0"/>
                                  </p:stCondLst>
                                  <p:childTnLst>
                                    <p:set>
                                      <p:cBhvr>
                                        <p:cTn id="62" dur="1" fill="hold">
                                          <p:stCondLst>
                                            <p:cond delay="0"/>
                                          </p:stCondLst>
                                        </p:cTn>
                                        <p:tgtEl>
                                          <p:spTgt spid="310393"/>
                                        </p:tgtEl>
                                        <p:attrNameLst>
                                          <p:attrName>style.visibility</p:attrName>
                                        </p:attrNameLst>
                                      </p:cBhvr>
                                      <p:to>
                                        <p:strVal val="visible"/>
                                      </p:to>
                                    </p:set>
                                    <p:animEffect transition="in" filter="wipe(down)">
                                      <p:cBhvr>
                                        <p:cTn id="63" dur="500"/>
                                        <p:tgtEl>
                                          <p:spTgt spid="310393"/>
                                        </p:tgtEl>
                                      </p:cBhvr>
                                    </p:animEffect>
                                  </p:childTnLst>
                                </p:cTn>
                              </p:par>
                            </p:childTnLst>
                          </p:cTn>
                        </p:par>
                        <p:par>
                          <p:cTn id="64" fill="hold">
                            <p:stCondLst>
                              <p:cond delay="2500"/>
                            </p:stCondLst>
                            <p:childTnLst>
                              <p:par>
                                <p:cTn id="65" presetID="22" presetClass="entr" presetSubtype="1" fill="hold" nodeType="afterEffect">
                                  <p:stCondLst>
                                    <p:cond delay="0"/>
                                  </p:stCondLst>
                                  <p:childTnLst>
                                    <p:set>
                                      <p:cBhvr>
                                        <p:cTn id="66" dur="1" fill="hold">
                                          <p:stCondLst>
                                            <p:cond delay="0"/>
                                          </p:stCondLst>
                                        </p:cTn>
                                        <p:tgtEl>
                                          <p:spTgt spid="310390"/>
                                        </p:tgtEl>
                                        <p:attrNameLst>
                                          <p:attrName>style.visibility</p:attrName>
                                        </p:attrNameLst>
                                      </p:cBhvr>
                                      <p:to>
                                        <p:strVal val="visible"/>
                                      </p:to>
                                    </p:set>
                                    <p:animEffect transition="in" filter="wipe(up)">
                                      <p:cBhvr>
                                        <p:cTn id="67" dur="500"/>
                                        <p:tgtEl>
                                          <p:spTgt spid="310390"/>
                                        </p:tgtEl>
                                      </p:cBhvr>
                                    </p:animEffect>
                                  </p:childTnLst>
                                </p:cTn>
                              </p:par>
                            </p:childTnLst>
                          </p:cTn>
                        </p:par>
                        <p:par>
                          <p:cTn id="68" fill="hold">
                            <p:stCondLst>
                              <p:cond delay="3000"/>
                            </p:stCondLst>
                            <p:childTnLst>
                              <p:par>
                                <p:cTn id="69" presetID="1" presetClass="entr" presetSubtype="0" fill="hold" nodeType="afterEffect">
                                  <p:stCondLst>
                                    <p:cond delay="0"/>
                                  </p:stCondLst>
                                  <p:childTnLst>
                                    <p:set>
                                      <p:cBhvr>
                                        <p:cTn id="70" dur="1" fill="hold">
                                          <p:stCondLst>
                                            <p:cond delay="499"/>
                                          </p:stCondLst>
                                        </p:cTn>
                                        <p:tgtEl>
                                          <p:spTgt spid="310397"/>
                                        </p:tgtEl>
                                        <p:attrNameLst>
                                          <p:attrName>style.visibility</p:attrName>
                                        </p:attrNameLst>
                                      </p:cBhvr>
                                      <p:to>
                                        <p:strVal val="visible"/>
                                      </p:to>
                                    </p:set>
                                  </p:childTnLst>
                                  <p:subTnLst>
                                    <p:set>
                                      <p:cBhvr override="childStyle">
                                        <p:cTn dur="1" fill="hold" display="0" masterRel="nextClick" afterEffect="1"/>
                                        <p:tgtEl>
                                          <p:spTgt spid="310397"/>
                                        </p:tgtEl>
                                        <p:attrNameLst>
                                          <p:attrName>style.visibility</p:attrName>
                                        </p:attrNameLst>
                                      </p:cBhvr>
                                      <p:to>
                                        <p:strVal val="hidden"/>
                                      </p:to>
                                    </p:set>
                                  </p:sub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499"/>
                                          </p:stCondLst>
                                        </p:cTn>
                                        <p:tgtEl>
                                          <p:spTgt spid="310485"/>
                                        </p:tgtEl>
                                        <p:attrNameLst>
                                          <p:attrName>style.visibility</p:attrName>
                                        </p:attrNameLst>
                                      </p:cBhvr>
                                      <p:to>
                                        <p:strVal val="visible"/>
                                      </p:to>
                                    </p:set>
                                  </p:childTnLst>
                                </p:cTn>
                              </p:par>
                            </p:childTnLst>
                          </p:cTn>
                        </p:par>
                        <p:par>
                          <p:cTn id="75" fill="hold">
                            <p:stCondLst>
                              <p:cond delay="500"/>
                            </p:stCondLst>
                            <p:childTnLst>
                              <p:par>
                                <p:cTn id="76" presetID="22" presetClass="entr" presetSubtype="4" fill="hold" nodeType="afterEffect">
                                  <p:stCondLst>
                                    <p:cond delay="0"/>
                                  </p:stCondLst>
                                  <p:childTnLst>
                                    <p:set>
                                      <p:cBhvr>
                                        <p:cTn id="77" dur="1" fill="hold">
                                          <p:stCondLst>
                                            <p:cond delay="0"/>
                                          </p:stCondLst>
                                        </p:cTn>
                                        <p:tgtEl>
                                          <p:spTgt spid="310498"/>
                                        </p:tgtEl>
                                        <p:attrNameLst>
                                          <p:attrName>style.visibility</p:attrName>
                                        </p:attrNameLst>
                                      </p:cBhvr>
                                      <p:to>
                                        <p:strVal val="visible"/>
                                      </p:to>
                                    </p:set>
                                    <p:animEffect transition="in" filter="wipe(down)">
                                      <p:cBhvr>
                                        <p:cTn id="78" dur="500"/>
                                        <p:tgtEl>
                                          <p:spTgt spid="310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376" grpId="0" build="p"/>
      <p:bldP spid="310483" grpId="0" build="p"/>
      <p:bldP spid="31048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56002" name="矩形 256001"/>
          <p:cNvSpPr/>
          <p:nvPr/>
        </p:nvSpPr>
        <p:spPr>
          <a:xfrm>
            <a:off x="400050" y="692150"/>
            <a:ext cx="6216650" cy="641350"/>
          </a:xfrm>
          <a:prstGeom prst="rect">
            <a:avLst/>
          </a:prstGeom>
          <a:noFill/>
          <a:ln w="9525">
            <a:noFill/>
          </a:ln>
        </p:spPr>
        <p:txBody>
          <a:bodyPr>
            <a:spAutoFit/>
          </a:bodyPr>
          <a:lstStyle/>
          <a:p>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6.1.1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三相异步电动机的结构</a:t>
            </a:r>
          </a:p>
        </p:txBody>
      </p:sp>
      <p:graphicFrame>
        <p:nvGraphicFramePr>
          <p:cNvPr id="256003" name="对象 256002"/>
          <p:cNvGraphicFramePr/>
          <p:nvPr/>
        </p:nvGraphicFramePr>
        <p:xfrm>
          <a:off x="668338" y="1935163"/>
          <a:ext cx="7772400" cy="3962400"/>
        </p:xfrm>
        <a:graphic>
          <a:graphicData uri="http://schemas.openxmlformats.org/presentationml/2006/ole">
            <mc:AlternateContent xmlns:mc="http://schemas.openxmlformats.org/markup-compatibility/2006">
              <mc:Choice xmlns:v="urn:schemas-microsoft-com:vml" Requires="v">
                <p:oleObj spid="_x0000_s1036" r:id="rId3" imgW="6800850" imgH="3962400" progId="Paint.Picture">
                  <p:embed/>
                </p:oleObj>
              </mc:Choice>
              <mc:Fallback>
                <p:oleObj r:id="rId3" imgW="6800850" imgH="3962400" progId="Paint.Picture">
                  <p:embed/>
                  <p:pic>
                    <p:nvPicPr>
                      <p:cNvPr id="0" name=""/>
                      <p:cNvPicPr/>
                      <p:nvPr/>
                    </p:nvPicPr>
                    <p:blipFill>
                      <a:blip r:embed="rId4">
                        <a:lum bright="6000" contrast="36000"/>
                      </a:blip>
                      <a:stretch>
                        <a:fillRect/>
                      </a:stretch>
                    </p:blipFill>
                    <p:spPr>
                      <a:xfrm>
                        <a:off x="668338" y="1935163"/>
                        <a:ext cx="7772400" cy="3962400"/>
                      </a:xfrm>
                      <a:prstGeom prst="rect">
                        <a:avLst/>
                      </a:prstGeom>
                      <a:noFill/>
                      <a:ln w="38100">
                        <a:noFill/>
                        <a:miter/>
                      </a:ln>
                    </p:spPr>
                  </p:pic>
                </p:oleObj>
              </mc:Fallback>
            </mc:AlternateContent>
          </a:graphicData>
        </a:graphic>
      </p:graphicFrame>
      <p:sp>
        <p:nvSpPr>
          <p:cNvPr id="256004" name="圆角矩形标注 256003"/>
          <p:cNvSpPr/>
          <p:nvPr/>
        </p:nvSpPr>
        <p:spPr>
          <a:xfrm>
            <a:off x="2992438" y="4964113"/>
            <a:ext cx="936625" cy="530225"/>
          </a:xfrm>
          <a:prstGeom prst="wedgeRoundRectCallout">
            <a:avLst>
              <a:gd name="adj1" fmla="val -31523"/>
              <a:gd name="adj2" fmla="val -253292"/>
              <a:gd name="adj3" fmla="val 16667"/>
            </a:avLst>
          </a:prstGeom>
          <a:solidFill>
            <a:srgbClr val="FFFFCC">
              <a:alpha val="50000"/>
            </a:srgbClr>
          </a:solidFill>
          <a:ln w="9525" cap="flat" cmpd="sng">
            <a:solidFill>
              <a:srgbClr val="3366FF"/>
            </a:solidFill>
            <a:prstDash val="solid"/>
            <a:miter/>
            <a:headEnd type="none" w="med" len="med"/>
            <a:tailEnd type="none" w="med" len="med"/>
          </a:ln>
        </p:spPr>
        <p:txBody>
          <a:bodyPr anchor="ctr" anchorCtr="0"/>
          <a:lstStyle/>
          <a:p>
            <a:pPr algn="ctr"/>
            <a:r>
              <a:rPr lang="zh-CN" altLang="en-US" b="1" dirty="0">
                <a:solidFill>
                  <a:schemeClr val="accent2"/>
                </a:solidFill>
                <a:latin typeface="Times New Roman" panose="02020603050405020304" pitchFamily="18" charset="0"/>
              </a:rPr>
              <a:t>机座</a:t>
            </a:r>
            <a:endParaRPr lang="zh-CN" altLang="en-US" b="1">
              <a:solidFill>
                <a:schemeClr val="accent2"/>
              </a:solidFill>
              <a:latin typeface="Times New Roman" panose="02020603050405020304" pitchFamily="18" charset="0"/>
            </a:endParaRPr>
          </a:p>
        </p:txBody>
      </p:sp>
      <p:sp>
        <p:nvSpPr>
          <p:cNvPr id="256005" name="圆角矩形标注 256004"/>
          <p:cNvSpPr/>
          <p:nvPr/>
        </p:nvSpPr>
        <p:spPr>
          <a:xfrm>
            <a:off x="2478088" y="1382713"/>
            <a:ext cx="917575" cy="758825"/>
          </a:xfrm>
          <a:prstGeom prst="wedgeRoundRectCallout">
            <a:avLst>
              <a:gd name="adj1" fmla="val 103806"/>
              <a:gd name="adj2" fmla="val 199583"/>
              <a:gd name="adj3" fmla="val 16667"/>
            </a:avLst>
          </a:prstGeom>
          <a:solidFill>
            <a:srgbClr val="FFFFCC">
              <a:alpha val="50000"/>
            </a:srgbClr>
          </a:solidFill>
          <a:ln w="9525" cap="flat" cmpd="sng">
            <a:solidFill>
              <a:srgbClr val="3366FF"/>
            </a:solidFill>
            <a:prstDash val="solid"/>
            <a:miter/>
            <a:headEnd type="none" w="med" len="med"/>
            <a:tailEnd type="none" w="med" len="med"/>
          </a:ln>
        </p:spPr>
        <p:txBody>
          <a:bodyPr anchor="ctr" anchorCtr="0"/>
          <a:lstStyle/>
          <a:p>
            <a:pPr algn="ctr"/>
            <a:r>
              <a:rPr lang="zh-CN" altLang="en-US" b="1" dirty="0">
                <a:solidFill>
                  <a:schemeClr val="accent2"/>
                </a:solidFill>
                <a:latin typeface="Times New Roman" panose="02020603050405020304" pitchFamily="18" charset="0"/>
              </a:rPr>
              <a:t>定子铁心</a:t>
            </a:r>
            <a:endParaRPr lang="zh-CN" altLang="en-US" b="1">
              <a:solidFill>
                <a:schemeClr val="accent2"/>
              </a:solidFill>
              <a:latin typeface="Times New Roman" panose="02020603050405020304" pitchFamily="18" charset="0"/>
            </a:endParaRPr>
          </a:p>
        </p:txBody>
      </p:sp>
      <p:sp>
        <p:nvSpPr>
          <p:cNvPr id="256006" name="圆角矩形标注 256005"/>
          <p:cNvSpPr/>
          <p:nvPr/>
        </p:nvSpPr>
        <p:spPr>
          <a:xfrm>
            <a:off x="3849688" y="1401763"/>
            <a:ext cx="1012825" cy="720725"/>
          </a:xfrm>
          <a:prstGeom prst="wedgeRoundRectCallout">
            <a:avLst>
              <a:gd name="adj1" fmla="val -14106"/>
              <a:gd name="adj2" fmla="val 183699"/>
              <a:gd name="adj3" fmla="val 16667"/>
            </a:avLst>
          </a:prstGeom>
          <a:solidFill>
            <a:srgbClr val="FFFFCC">
              <a:alpha val="50000"/>
            </a:srgbClr>
          </a:solidFill>
          <a:ln w="9525" cap="flat" cmpd="sng">
            <a:solidFill>
              <a:srgbClr val="3366FF"/>
            </a:solidFill>
            <a:prstDash val="solid"/>
            <a:miter/>
            <a:headEnd type="none" w="med" len="med"/>
            <a:tailEnd type="none" w="med" len="med"/>
          </a:ln>
        </p:spPr>
        <p:txBody>
          <a:bodyPr anchor="ctr" anchorCtr="0"/>
          <a:lstStyle/>
          <a:p>
            <a:pPr algn="ctr"/>
            <a:r>
              <a:rPr lang="zh-CN" altLang="en-US" b="1" dirty="0">
                <a:solidFill>
                  <a:schemeClr val="accent2"/>
                </a:solidFill>
                <a:latin typeface="Times New Roman" panose="02020603050405020304" pitchFamily="18" charset="0"/>
              </a:rPr>
              <a:t>定子绕组</a:t>
            </a:r>
            <a:endParaRPr lang="zh-CN" altLang="en-US" b="1">
              <a:solidFill>
                <a:schemeClr val="accent2"/>
              </a:solidFill>
              <a:latin typeface="Times New Roman" panose="02020603050405020304" pitchFamily="18" charset="0"/>
            </a:endParaRPr>
          </a:p>
        </p:txBody>
      </p:sp>
      <p:sp>
        <p:nvSpPr>
          <p:cNvPr id="256007" name="圆角矩形标注 256006"/>
          <p:cNvSpPr/>
          <p:nvPr/>
        </p:nvSpPr>
        <p:spPr>
          <a:xfrm>
            <a:off x="630238" y="5002213"/>
            <a:ext cx="1203325" cy="530225"/>
          </a:xfrm>
          <a:prstGeom prst="wedgeRoundRectCallout">
            <a:avLst>
              <a:gd name="adj1" fmla="val 81532"/>
              <a:gd name="adj2" fmla="val -260477"/>
              <a:gd name="adj3" fmla="val 16667"/>
            </a:avLst>
          </a:prstGeom>
          <a:solidFill>
            <a:srgbClr val="FFFFCC">
              <a:alpha val="50000"/>
            </a:srgbClr>
          </a:solidFill>
          <a:ln w="9525" cap="flat" cmpd="sng">
            <a:solidFill>
              <a:srgbClr val="3366FF"/>
            </a:solidFill>
            <a:prstDash val="solid"/>
            <a:miter/>
            <a:headEnd type="none" w="med" len="med"/>
            <a:tailEnd type="none" w="med" len="med"/>
          </a:ln>
        </p:spPr>
        <p:txBody>
          <a:bodyPr anchor="ctr" anchorCtr="0"/>
          <a:lstStyle/>
          <a:p>
            <a:pPr algn="ctr"/>
            <a:r>
              <a:rPr lang="zh-CN" altLang="en-US" b="1" dirty="0">
                <a:solidFill>
                  <a:srgbClr val="008000"/>
                </a:solidFill>
                <a:latin typeface="Times New Roman" panose="02020603050405020304" pitchFamily="18" charset="0"/>
              </a:rPr>
              <a:t>接线盒</a:t>
            </a:r>
            <a:endParaRPr lang="zh-CN" altLang="en-US" b="1">
              <a:solidFill>
                <a:srgbClr val="008000"/>
              </a:solidFill>
              <a:latin typeface="Times New Roman" panose="02020603050405020304" pitchFamily="18" charset="0"/>
            </a:endParaRPr>
          </a:p>
        </p:txBody>
      </p:sp>
      <p:sp>
        <p:nvSpPr>
          <p:cNvPr id="256008" name="圆角矩形标注 256007"/>
          <p:cNvSpPr/>
          <p:nvPr/>
        </p:nvSpPr>
        <p:spPr>
          <a:xfrm>
            <a:off x="1106488" y="1630363"/>
            <a:ext cx="936625" cy="454025"/>
          </a:xfrm>
          <a:prstGeom prst="wedgeRoundRectCallout">
            <a:avLst>
              <a:gd name="adj1" fmla="val 37625"/>
              <a:gd name="adj2" fmla="val 279023"/>
              <a:gd name="adj3" fmla="val 16667"/>
            </a:avLst>
          </a:prstGeom>
          <a:solidFill>
            <a:srgbClr val="FFFFCC">
              <a:alpha val="50000"/>
            </a:srgbClr>
          </a:solidFill>
          <a:ln w="9525" cap="flat" cmpd="sng">
            <a:solidFill>
              <a:srgbClr val="FF99CC"/>
            </a:solidFill>
            <a:prstDash val="solid"/>
            <a:miter/>
            <a:headEnd type="none" w="med" len="med"/>
            <a:tailEnd type="none" w="med" len="med"/>
          </a:ln>
        </p:spPr>
        <p:txBody>
          <a:bodyPr anchor="ctr" anchorCtr="0"/>
          <a:lstStyle/>
          <a:p>
            <a:pPr algn="ctr"/>
            <a:r>
              <a:rPr lang="zh-CN" altLang="en-US" b="1" dirty="0">
                <a:solidFill>
                  <a:srgbClr val="CC0066"/>
                </a:solidFill>
                <a:latin typeface="Times New Roman" panose="02020603050405020304" pitchFamily="18" charset="0"/>
              </a:rPr>
              <a:t>端盖</a:t>
            </a:r>
            <a:endParaRPr lang="zh-CN" altLang="en-US" b="1">
              <a:solidFill>
                <a:srgbClr val="CC0066"/>
              </a:solidFill>
              <a:latin typeface="Times New Roman" panose="02020603050405020304" pitchFamily="18" charset="0"/>
            </a:endParaRPr>
          </a:p>
        </p:txBody>
      </p:sp>
      <p:sp>
        <p:nvSpPr>
          <p:cNvPr id="256009" name="圆角矩形标注 256008"/>
          <p:cNvSpPr/>
          <p:nvPr/>
        </p:nvSpPr>
        <p:spPr>
          <a:xfrm>
            <a:off x="7380288" y="908050"/>
            <a:ext cx="879475" cy="606425"/>
          </a:xfrm>
          <a:prstGeom prst="wedgeRoundRectCallout">
            <a:avLst>
              <a:gd name="adj1" fmla="val -99278"/>
              <a:gd name="adj2" fmla="val 230630"/>
              <a:gd name="adj3" fmla="val 16667"/>
            </a:avLst>
          </a:prstGeom>
          <a:solidFill>
            <a:srgbClr val="FFFFCC">
              <a:alpha val="50000"/>
            </a:srgbClr>
          </a:solidFill>
          <a:ln w="9525" cap="flat" cmpd="sng">
            <a:solidFill>
              <a:srgbClr val="FF99CC"/>
            </a:solidFill>
            <a:prstDash val="solid"/>
            <a:miter/>
            <a:headEnd type="none" w="med" len="med"/>
            <a:tailEnd type="none" w="med" len="med"/>
          </a:ln>
        </p:spPr>
        <p:txBody>
          <a:bodyPr anchor="ctr" anchorCtr="0"/>
          <a:lstStyle/>
          <a:p>
            <a:pPr algn="ctr"/>
            <a:r>
              <a:rPr lang="zh-CN" altLang="en-US" b="1">
                <a:solidFill>
                  <a:srgbClr val="CC0066"/>
                </a:solidFill>
                <a:latin typeface="Times New Roman" panose="02020603050405020304" pitchFamily="18" charset="0"/>
              </a:rPr>
              <a:t>罩壳</a:t>
            </a:r>
          </a:p>
        </p:txBody>
      </p:sp>
      <p:sp>
        <p:nvSpPr>
          <p:cNvPr id="256010" name="圆角矩形标注 256009"/>
          <p:cNvSpPr/>
          <p:nvPr/>
        </p:nvSpPr>
        <p:spPr>
          <a:xfrm>
            <a:off x="5583238" y="1458913"/>
            <a:ext cx="936625" cy="511175"/>
          </a:xfrm>
          <a:prstGeom prst="wedgeRoundRectCallout">
            <a:avLst>
              <a:gd name="adj1" fmla="val -15255"/>
              <a:gd name="adj2" fmla="val 257144"/>
              <a:gd name="adj3" fmla="val 16667"/>
            </a:avLst>
          </a:prstGeom>
          <a:solidFill>
            <a:srgbClr val="FFFFCC">
              <a:alpha val="50000"/>
            </a:srgbClr>
          </a:solidFill>
          <a:ln w="9525" cap="flat" cmpd="sng">
            <a:solidFill>
              <a:srgbClr val="FF99CC"/>
            </a:solidFill>
            <a:prstDash val="solid"/>
            <a:miter/>
            <a:headEnd type="none" w="med" len="med"/>
            <a:tailEnd type="none" w="med" len="med"/>
          </a:ln>
        </p:spPr>
        <p:txBody>
          <a:bodyPr anchor="ctr" anchorCtr="0"/>
          <a:lstStyle/>
          <a:p>
            <a:pPr algn="ctr"/>
            <a:r>
              <a:rPr lang="zh-CN" altLang="en-US" b="1" dirty="0">
                <a:solidFill>
                  <a:schemeClr val="accent2"/>
                </a:solidFill>
                <a:latin typeface="Times New Roman" panose="02020603050405020304" pitchFamily="18" charset="0"/>
              </a:rPr>
              <a:t>风扇</a:t>
            </a:r>
            <a:endParaRPr lang="zh-CN" altLang="en-US" b="1">
              <a:solidFill>
                <a:schemeClr val="accent2"/>
              </a:solidFill>
              <a:latin typeface="Times New Roman" panose="02020603050405020304" pitchFamily="18" charset="0"/>
            </a:endParaRPr>
          </a:p>
        </p:txBody>
      </p:sp>
      <p:sp>
        <p:nvSpPr>
          <p:cNvPr id="256011" name="圆角矩形标注 256010"/>
          <p:cNvSpPr/>
          <p:nvPr/>
        </p:nvSpPr>
        <p:spPr>
          <a:xfrm>
            <a:off x="5030788" y="4354513"/>
            <a:ext cx="917575" cy="473075"/>
          </a:xfrm>
          <a:prstGeom prst="wedgeRoundRectCallout">
            <a:avLst>
              <a:gd name="adj1" fmla="val -58130"/>
              <a:gd name="adj2" fmla="val -249667"/>
              <a:gd name="adj3" fmla="val 16667"/>
            </a:avLst>
          </a:prstGeom>
          <a:solidFill>
            <a:srgbClr val="FFFFCC">
              <a:alpha val="50000"/>
            </a:srgbClr>
          </a:solidFill>
          <a:ln w="9525" cap="flat" cmpd="sng">
            <a:solidFill>
              <a:srgbClr val="FF99CC"/>
            </a:solidFill>
            <a:prstDash val="solid"/>
            <a:miter/>
            <a:headEnd type="none" w="med" len="med"/>
            <a:tailEnd type="none" w="med" len="med"/>
          </a:ln>
        </p:spPr>
        <p:txBody>
          <a:bodyPr anchor="ctr" anchorCtr="0"/>
          <a:lstStyle/>
          <a:p>
            <a:pPr algn="ctr"/>
            <a:r>
              <a:rPr lang="zh-CN" altLang="en-US" b="1" dirty="0">
                <a:solidFill>
                  <a:srgbClr val="CC3399"/>
                </a:solidFill>
                <a:latin typeface="Times New Roman" panose="02020603050405020304" pitchFamily="18" charset="0"/>
              </a:rPr>
              <a:t>转子</a:t>
            </a:r>
            <a:endParaRPr lang="zh-CN" altLang="en-US" b="1">
              <a:solidFill>
                <a:srgbClr val="CC3399"/>
              </a:solidFill>
              <a:latin typeface="Times New Roman" panose="02020603050405020304" pitchFamily="18" charset="0"/>
            </a:endParaRPr>
          </a:p>
        </p:txBody>
      </p:sp>
      <p:sp>
        <p:nvSpPr>
          <p:cNvPr id="256012" name="矩形 256011"/>
          <p:cNvSpPr/>
          <p:nvPr/>
        </p:nvSpPr>
        <p:spPr>
          <a:xfrm>
            <a:off x="611188" y="5926138"/>
            <a:ext cx="8064500" cy="519112"/>
          </a:xfrm>
          <a:prstGeom prst="rect">
            <a:avLst/>
          </a:prstGeom>
          <a:noFill/>
          <a:ln w="9525">
            <a:noFill/>
          </a:ln>
        </p:spPr>
        <p:txBody>
          <a:bodyPr>
            <a:spAutoFit/>
          </a:bodyPr>
          <a:lstStyle/>
          <a:p>
            <a:pPr>
              <a:spcBef>
                <a:spcPct val="50000"/>
              </a:spcBef>
            </a:pPr>
            <a:r>
              <a:rPr lang="zh-CN" altLang="en-US" sz="2800" b="1" dirty="0">
                <a:solidFill>
                  <a:schemeClr val="accent2"/>
                </a:solidFill>
                <a:latin typeface="Times New Roman" panose="02020603050405020304" pitchFamily="18" charset="0"/>
              </a:rPr>
              <a:t>此外，还有端盖、轴承、风扇等部件。</a:t>
            </a:r>
          </a:p>
        </p:txBody>
      </p:sp>
      <p:sp>
        <p:nvSpPr>
          <p:cNvPr id="256013" name="圆角矩形标注 256012"/>
          <p:cNvSpPr/>
          <p:nvPr/>
        </p:nvSpPr>
        <p:spPr>
          <a:xfrm>
            <a:off x="3906838" y="4392613"/>
            <a:ext cx="917575" cy="473075"/>
          </a:xfrm>
          <a:prstGeom prst="wedgeRoundRectCallout">
            <a:avLst>
              <a:gd name="adj1" fmla="val -14532"/>
              <a:gd name="adj2" fmla="val -249667"/>
              <a:gd name="adj3" fmla="val 16667"/>
            </a:avLst>
          </a:prstGeom>
          <a:solidFill>
            <a:srgbClr val="FFFFCC">
              <a:alpha val="50000"/>
            </a:srgbClr>
          </a:solidFill>
          <a:ln w="9525" cap="flat" cmpd="sng">
            <a:solidFill>
              <a:srgbClr val="FF99CC"/>
            </a:solidFill>
            <a:prstDash val="solid"/>
            <a:miter/>
            <a:headEnd type="none" w="med" len="med"/>
            <a:tailEnd type="none" w="med" len="med"/>
          </a:ln>
        </p:spPr>
        <p:txBody>
          <a:bodyPr anchor="ctr" anchorCtr="0"/>
          <a:lstStyle/>
          <a:p>
            <a:pPr algn="ctr"/>
            <a:r>
              <a:rPr lang="zh-CN" altLang="en-US" b="1" dirty="0">
                <a:solidFill>
                  <a:srgbClr val="CC3399"/>
                </a:solidFill>
                <a:latin typeface="Times New Roman" panose="02020603050405020304" pitchFamily="18" charset="0"/>
              </a:rPr>
              <a:t>转轴</a:t>
            </a:r>
            <a:endParaRPr lang="zh-CN" altLang="en-US" b="1">
              <a:solidFill>
                <a:srgbClr val="CC3399"/>
              </a:solidFill>
              <a:latin typeface="Times New Roman" panose="02020603050405020304" pitchFamily="18" charset="0"/>
            </a:endParaRPr>
          </a:p>
        </p:txBody>
      </p:sp>
      <p:sp>
        <p:nvSpPr>
          <p:cNvPr id="256014" name="文本框 256013"/>
          <p:cNvSpPr txBox="1"/>
          <p:nvPr/>
        </p:nvSpPr>
        <p:spPr>
          <a:xfrm>
            <a:off x="6443663" y="4365625"/>
            <a:ext cx="1728787" cy="1552575"/>
          </a:xfrm>
          <a:prstGeom prst="rect">
            <a:avLst/>
          </a:prstGeom>
          <a:noFill/>
          <a:ln w="9525">
            <a:noFill/>
          </a:ln>
        </p:spPr>
        <p:txBody>
          <a:bodyPr>
            <a:spAutoFit/>
          </a:bodyPr>
          <a:lstStyle/>
          <a:p>
            <a:pPr>
              <a:spcBef>
                <a:spcPct val="50000"/>
              </a:spcBef>
            </a:pPr>
            <a:r>
              <a:rPr lang="zh-CN" altLang="en-US" b="1" dirty="0">
                <a:solidFill>
                  <a:schemeClr val="accent2"/>
                </a:solidFill>
                <a:latin typeface="Times New Roman" panose="02020603050405020304" pitchFamily="18" charset="0"/>
              </a:rPr>
              <a:t>主要部件是由定子和转子两大部分组成。</a:t>
            </a:r>
          </a:p>
        </p:txBody>
      </p:sp>
      <p:sp>
        <p:nvSpPr>
          <p:cNvPr id="15"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902245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56003"/>
                                        </p:tgtEl>
                                        <p:attrNameLst>
                                          <p:attrName>style.visibility</p:attrName>
                                        </p:attrNameLst>
                                      </p:cBhvr>
                                      <p:to>
                                        <p:strVal val="visible"/>
                                      </p:to>
                                    </p:set>
                                    <p:animEffect transition="in" filter="wipe(left)">
                                      <p:cBhvr>
                                        <p:cTn id="7" dur="500"/>
                                        <p:tgtEl>
                                          <p:spTgt spid="25600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256004"/>
                                        </p:tgtEl>
                                        <p:attrNameLst>
                                          <p:attrName>style.visibility</p:attrName>
                                        </p:attrNameLst>
                                      </p:cBhvr>
                                      <p:to>
                                        <p:strVal val="visible"/>
                                      </p:to>
                                    </p:set>
                                    <p:animEffect transition="in" filter="blinds(vertical)">
                                      <p:cBhvr>
                                        <p:cTn id="12" dur="500"/>
                                        <p:tgtEl>
                                          <p:spTgt spid="25600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56005"/>
                                        </p:tgtEl>
                                        <p:attrNameLst>
                                          <p:attrName>style.visibility</p:attrName>
                                        </p:attrNameLst>
                                      </p:cBhvr>
                                      <p:to>
                                        <p:strVal val="visible"/>
                                      </p:to>
                                    </p:set>
                                    <p:animEffect transition="in" filter="blinds(vertical)">
                                      <p:cBhvr>
                                        <p:cTn id="17" dur="500"/>
                                        <p:tgtEl>
                                          <p:spTgt spid="25600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256006"/>
                                        </p:tgtEl>
                                        <p:attrNameLst>
                                          <p:attrName>style.visibility</p:attrName>
                                        </p:attrNameLst>
                                      </p:cBhvr>
                                      <p:to>
                                        <p:strVal val="visible"/>
                                      </p:to>
                                    </p:set>
                                    <p:animEffect transition="in" filter="blinds(vertical)">
                                      <p:cBhvr>
                                        <p:cTn id="22" dur="500"/>
                                        <p:tgtEl>
                                          <p:spTgt spid="25600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256007"/>
                                        </p:tgtEl>
                                        <p:attrNameLst>
                                          <p:attrName>style.visibility</p:attrName>
                                        </p:attrNameLst>
                                      </p:cBhvr>
                                      <p:to>
                                        <p:strVal val="visible"/>
                                      </p:to>
                                    </p:set>
                                    <p:animEffect transition="in" filter="blinds(vertical)">
                                      <p:cBhvr>
                                        <p:cTn id="27" dur="500"/>
                                        <p:tgtEl>
                                          <p:spTgt spid="25600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256011"/>
                                        </p:tgtEl>
                                        <p:attrNameLst>
                                          <p:attrName>style.visibility</p:attrName>
                                        </p:attrNameLst>
                                      </p:cBhvr>
                                      <p:to>
                                        <p:strVal val="visible"/>
                                      </p:to>
                                    </p:set>
                                    <p:animEffect transition="in" filter="blinds(vertical)">
                                      <p:cBhvr>
                                        <p:cTn id="32" dur="500"/>
                                        <p:tgtEl>
                                          <p:spTgt spid="2560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5" fill="hold" grpId="0" nodeType="clickEffect">
                                  <p:stCondLst>
                                    <p:cond delay="0"/>
                                  </p:stCondLst>
                                  <p:childTnLst>
                                    <p:set>
                                      <p:cBhvr>
                                        <p:cTn id="36" dur="1" fill="hold">
                                          <p:stCondLst>
                                            <p:cond delay="0"/>
                                          </p:stCondLst>
                                        </p:cTn>
                                        <p:tgtEl>
                                          <p:spTgt spid="256013"/>
                                        </p:tgtEl>
                                        <p:attrNameLst>
                                          <p:attrName>style.visibility</p:attrName>
                                        </p:attrNameLst>
                                      </p:cBhvr>
                                      <p:to>
                                        <p:strVal val="visible"/>
                                      </p:to>
                                    </p:set>
                                    <p:animEffect transition="in" filter="blinds(vertical)">
                                      <p:cBhvr>
                                        <p:cTn id="37" dur="500"/>
                                        <p:tgtEl>
                                          <p:spTgt spid="2560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5" fill="hold" grpId="0" nodeType="clickEffect">
                                  <p:stCondLst>
                                    <p:cond delay="0"/>
                                  </p:stCondLst>
                                  <p:childTnLst>
                                    <p:set>
                                      <p:cBhvr>
                                        <p:cTn id="41" dur="1" fill="hold">
                                          <p:stCondLst>
                                            <p:cond delay="0"/>
                                          </p:stCondLst>
                                        </p:cTn>
                                        <p:tgtEl>
                                          <p:spTgt spid="256010"/>
                                        </p:tgtEl>
                                        <p:attrNameLst>
                                          <p:attrName>style.visibility</p:attrName>
                                        </p:attrNameLst>
                                      </p:cBhvr>
                                      <p:to>
                                        <p:strVal val="visible"/>
                                      </p:to>
                                    </p:set>
                                    <p:animEffect transition="in" filter="blinds(vertical)">
                                      <p:cBhvr>
                                        <p:cTn id="42" dur="500"/>
                                        <p:tgtEl>
                                          <p:spTgt spid="25601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5" fill="hold" grpId="0" nodeType="clickEffect">
                                  <p:stCondLst>
                                    <p:cond delay="0"/>
                                  </p:stCondLst>
                                  <p:childTnLst>
                                    <p:set>
                                      <p:cBhvr>
                                        <p:cTn id="46" dur="1" fill="hold">
                                          <p:stCondLst>
                                            <p:cond delay="0"/>
                                          </p:stCondLst>
                                        </p:cTn>
                                        <p:tgtEl>
                                          <p:spTgt spid="256009"/>
                                        </p:tgtEl>
                                        <p:attrNameLst>
                                          <p:attrName>style.visibility</p:attrName>
                                        </p:attrNameLst>
                                      </p:cBhvr>
                                      <p:to>
                                        <p:strVal val="visible"/>
                                      </p:to>
                                    </p:set>
                                    <p:animEffect transition="in" filter="blinds(vertical)">
                                      <p:cBhvr>
                                        <p:cTn id="47" dur="500"/>
                                        <p:tgtEl>
                                          <p:spTgt spid="25600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5" fill="hold" grpId="0" nodeType="clickEffect">
                                  <p:stCondLst>
                                    <p:cond delay="0"/>
                                  </p:stCondLst>
                                  <p:childTnLst>
                                    <p:set>
                                      <p:cBhvr>
                                        <p:cTn id="51" dur="1" fill="hold">
                                          <p:stCondLst>
                                            <p:cond delay="0"/>
                                          </p:stCondLst>
                                        </p:cTn>
                                        <p:tgtEl>
                                          <p:spTgt spid="256008"/>
                                        </p:tgtEl>
                                        <p:attrNameLst>
                                          <p:attrName>style.visibility</p:attrName>
                                        </p:attrNameLst>
                                      </p:cBhvr>
                                      <p:to>
                                        <p:strVal val="visible"/>
                                      </p:to>
                                    </p:set>
                                    <p:animEffect transition="in" filter="blinds(vertical)">
                                      <p:cBhvr>
                                        <p:cTn id="52" dur="500"/>
                                        <p:tgtEl>
                                          <p:spTgt spid="25600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256012">
                                            <p:txEl>
                                              <p:pRg st="0" end="0"/>
                                            </p:txEl>
                                          </p:spTgt>
                                        </p:tgtEl>
                                        <p:attrNameLst>
                                          <p:attrName>style.visibility</p:attrName>
                                        </p:attrNameLst>
                                      </p:cBhvr>
                                      <p:to>
                                        <p:strVal val="visible"/>
                                      </p:to>
                                    </p:set>
                                    <p:animEffect transition="in" filter="wipe(left)">
                                      <p:cBhvr>
                                        <p:cTn id="57" dur="300"/>
                                        <p:tgtEl>
                                          <p:spTgt spid="2560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04" grpId="0" animBg="1"/>
      <p:bldP spid="256005" grpId="0" animBg="1"/>
      <p:bldP spid="256006" grpId="0" animBg="1"/>
      <p:bldP spid="256007" grpId="0" animBg="1"/>
      <p:bldP spid="256008" grpId="0" animBg="1"/>
      <p:bldP spid="256009" grpId="0" animBg="1"/>
      <p:bldP spid="256010" grpId="0" animBg="1"/>
      <p:bldP spid="256011" grpId="0" animBg="1"/>
      <p:bldP spid="256012" grpId="0" build="p"/>
      <p:bldP spid="25601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矩形 311297"/>
          <p:cNvSpPr/>
          <p:nvPr/>
        </p:nvSpPr>
        <p:spPr>
          <a:xfrm>
            <a:off x="3848100" y="5295900"/>
            <a:ext cx="1717675" cy="457200"/>
          </a:xfrm>
          <a:prstGeom prst="rect">
            <a:avLst/>
          </a:prstGeom>
          <a:noFill/>
          <a:ln w="9525">
            <a:noFill/>
          </a:ln>
        </p:spPr>
        <p:txBody>
          <a:bodyPr wrap="none" anchor="t" anchorCtr="0">
            <a:spAutoFit/>
          </a:bodyPr>
          <a:lstStyle/>
          <a:p>
            <a:pPr algn="just" eaLnBrk="0" hangingPunct="0"/>
            <a:r>
              <a:rPr lang="zh-CN" altLang="en-US" b="1" dirty="0">
                <a:solidFill>
                  <a:schemeClr val="accent2"/>
                </a:solidFill>
                <a:latin typeface="宋体" panose="02010600030101010101" pitchFamily="2" charset="-122"/>
              </a:rPr>
              <a:t>交流接触器</a:t>
            </a:r>
          </a:p>
        </p:txBody>
      </p:sp>
      <p:graphicFrame>
        <p:nvGraphicFramePr>
          <p:cNvPr id="311299" name="对象 311298"/>
          <p:cNvGraphicFramePr/>
          <p:nvPr/>
        </p:nvGraphicFramePr>
        <p:xfrm>
          <a:off x="2919413" y="1547813"/>
          <a:ext cx="3076575" cy="3381375"/>
        </p:xfrm>
        <a:graphic>
          <a:graphicData uri="http://schemas.openxmlformats.org/presentationml/2006/ole">
            <mc:AlternateContent xmlns:mc="http://schemas.openxmlformats.org/markup-compatibility/2006">
              <mc:Choice xmlns:v="urn:schemas-microsoft-com:vml" Requires="v">
                <p:oleObj spid="_x0000_s30731" r:id="rId4" imgW="3076575" imgH="3381375" progId="Paint.Picture">
                  <p:embed/>
                </p:oleObj>
              </mc:Choice>
              <mc:Fallback>
                <p:oleObj r:id="rId4" imgW="3076575" imgH="3381375" progId="Paint.Picture">
                  <p:embed/>
                  <p:pic>
                    <p:nvPicPr>
                      <p:cNvPr id="0" name=""/>
                      <p:cNvPicPr/>
                      <p:nvPr/>
                    </p:nvPicPr>
                    <p:blipFill>
                      <a:blip r:embed="rId5"/>
                      <a:stretch>
                        <a:fillRect/>
                      </a:stretch>
                    </p:blipFill>
                    <p:spPr>
                      <a:xfrm>
                        <a:off x="2919413" y="1547813"/>
                        <a:ext cx="3076575" cy="3381375"/>
                      </a:xfrm>
                      <a:prstGeom prst="rect">
                        <a:avLst/>
                      </a:prstGeom>
                      <a:noFill/>
                      <a:ln w="38100">
                        <a:noFill/>
                        <a:miter/>
                      </a:ln>
                    </p:spPr>
                  </p:pic>
                </p:oleObj>
              </mc:Fallback>
            </mc:AlternateContent>
          </a:graphicData>
        </a:graphic>
      </p:graphicFrame>
      <p:sp>
        <p:nvSpPr>
          <p:cNvPr id="311300" name="椭圆形标注 311299"/>
          <p:cNvSpPr/>
          <p:nvPr/>
        </p:nvSpPr>
        <p:spPr>
          <a:xfrm>
            <a:off x="5981700" y="1752600"/>
            <a:ext cx="2286000" cy="628650"/>
          </a:xfrm>
          <a:prstGeom prst="wedgeEllipseCallout">
            <a:avLst>
              <a:gd name="adj1" fmla="val -83125"/>
              <a:gd name="adj2" fmla="val 80051"/>
            </a:avLst>
          </a:prstGeom>
          <a:solidFill>
            <a:srgbClr val="FFFFCC">
              <a:alpha val="50000"/>
            </a:srgbClr>
          </a:solidFill>
          <a:ln w="9525" cap="flat" cmpd="sng">
            <a:solidFill>
              <a:srgbClr val="663300"/>
            </a:solidFill>
            <a:prstDash val="solid"/>
            <a:miter/>
            <a:headEnd type="none" w="med" len="med"/>
            <a:tailEnd type="none" w="med" len="med"/>
          </a:ln>
        </p:spPr>
        <p:txBody>
          <a:bodyPr/>
          <a:lstStyle/>
          <a:p>
            <a:pPr algn="ctr" eaLnBrk="0" hangingPunct="0"/>
            <a:r>
              <a:rPr lang="zh-CN" altLang="en-US" b="1" dirty="0">
                <a:solidFill>
                  <a:srgbClr val="663300"/>
                </a:solidFill>
                <a:latin typeface="Times New Roman" panose="02020603050405020304" pitchFamily="18" charset="0"/>
              </a:rPr>
              <a:t>辅助触</a:t>
            </a:r>
            <a:r>
              <a:rPr lang="zh-CN" altLang="en-US" b="1">
                <a:solidFill>
                  <a:srgbClr val="663300"/>
                </a:solidFill>
                <a:latin typeface="Times New Roman" panose="02020603050405020304" pitchFamily="18" charset="0"/>
              </a:rPr>
              <a:t>点</a:t>
            </a:r>
          </a:p>
        </p:txBody>
      </p:sp>
      <p:sp>
        <p:nvSpPr>
          <p:cNvPr id="311301" name="椭圆形标注 311300"/>
          <p:cNvSpPr/>
          <p:nvPr/>
        </p:nvSpPr>
        <p:spPr>
          <a:xfrm>
            <a:off x="3619500" y="704850"/>
            <a:ext cx="1733550" cy="628650"/>
          </a:xfrm>
          <a:prstGeom prst="wedgeEllipseCallout">
            <a:avLst>
              <a:gd name="adj1" fmla="val -15657"/>
              <a:gd name="adj2" fmla="val 96968"/>
            </a:avLst>
          </a:prstGeom>
          <a:solidFill>
            <a:srgbClr val="CCFFFF">
              <a:alpha val="50000"/>
            </a:srgbClr>
          </a:solidFill>
          <a:ln w="9525" cap="flat" cmpd="sng">
            <a:solidFill>
              <a:srgbClr val="000080"/>
            </a:solidFill>
            <a:prstDash val="solid"/>
            <a:miter/>
            <a:headEnd type="none" w="med" len="med"/>
            <a:tailEnd type="none" w="med" len="med"/>
          </a:ln>
        </p:spPr>
        <p:txBody>
          <a:bodyPr/>
          <a:lstStyle/>
          <a:p>
            <a:pPr algn="ctr" eaLnBrk="0" hangingPunct="0"/>
            <a:r>
              <a:rPr lang="zh-CN" altLang="en-US" b="1">
                <a:solidFill>
                  <a:schemeClr val="accent2"/>
                </a:solidFill>
                <a:latin typeface="Times New Roman" panose="02020603050405020304" pitchFamily="18" charset="0"/>
              </a:rPr>
              <a:t>灭弧罩</a:t>
            </a:r>
          </a:p>
        </p:txBody>
      </p:sp>
      <p:sp>
        <p:nvSpPr>
          <p:cNvPr id="311302" name="椭圆形标注 311301"/>
          <p:cNvSpPr/>
          <p:nvPr/>
        </p:nvSpPr>
        <p:spPr>
          <a:xfrm>
            <a:off x="1409700" y="4476750"/>
            <a:ext cx="1733550" cy="628650"/>
          </a:xfrm>
          <a:prstGeom prst="wedgeEllipseCallout">
            <a:avLst>
              <a:gd name="adj1" fmla="val 71153"/>
              <a:gd name="adj2" fmla="val -130301"/>
            </a:avLst>
          </a:prstGeom>
          <a:solidFill>
            <a:srgbClr val="CCFFFF">
              <a:alpha val="50000"/>
            </a:srgbClr>
          </a:solidFill>
          <a:ln w="9525" cap="flat" cmpd="sng">
            <a:solidFill>
              <a:srgbClr val="000080"/>
            </a:solidFill>
            <a:prstDash val="solid"/>
            <a:miter/>
            <a:headEnd type="none" w="med" len="med"/>
            <a:tailEnd type="none" w="med" len="med"/>
          </a:ln>
        </p:spPr>
        <p:txBody>
          <a:bodyPr/>
          <a:lstStyle/>
          <a:p>
            <a:pPr algn="ctr" eaLnBrk="0" hangingPunct="0"/>
            <a:r>
              <a:rPr lang="zh-CN" altLang="en-US" b="1" dirty="0">
                <a:solidFill>
                  <a:schemeClr val="accent2"/>
                </a:solidFill>
                <a:latin typeface="Times New Roman" panose="02020603050405020304" pitchFamily="18" charset="0"/>
              </a:rPr>
              <a:t>线圈</a:t>
            </a:r>
            <a:endParaRPr lang="zh-CN" altLang="en-US" b="1">
              <a:solidFill>
                <a:schemeClr val="accent2"/>
              </a:solidFill>
              <a:latin typeface="Times New Roman" panose="02020603050405020304" pitchFamily="18" charset="0"/>
            </a:endParaRPr>
          </a:p>
        </p:txBody>
      </p:sp>
      <p:sp>
        <p:nvSpPr>
          <p:cNvPr id="311303" name="椭圆形标注 311302"/>
          <p:cNvSpPr/>
          <p:nvPr/>
        </p:nvSpPr>
        <p:spPr>
          <a:xfrm>
            <a:off x="990600" y="2266950"/>
            <a:ext cx="1733550" cy="628650"/>
          </a:xfrm>
          <a:prstGeom prst="wedgeEllipseCallout">
            <a:avLst>
              <a:gd name="adj1" fmla="val 75731"/>
              <a:gd name="adj2" fmla="val 50255"/>
            </a:avLst>
          </a:prstGeom>
          <a:solidFill>
            <a:srgbClr val="FFFFCC">
              <a:alpha val="50000"/>
            </a:srgbClr>
          </a:solidFill>
          <a:ln w="9525" cap="flat" cmpd="sng">
            <a:solidFill>
              <a:srgbClr val="663300"/>
            </a:solidFill>
            <a:prstDash val="solid"/>
            <a:miter/>
            <a:headEnd type="none" w="med" len="med"/>
            <a:tailEnd type="none" w="med" len="med"/>
          </a:ln>
        </p:spPr>
        <p:txBody>
          <a:bodyPr/>
          <a:lstStyle/>
          <a:p>
            <a:pPr algn="ctr" eaLnBrk="0" hangingPunct="0"/>
            <a:r>
              <a:rPr lang="zh-CN" altLang="en-US" b="1">
                <a:solidFill>
                  <a:srgbClr val="663300"/>
                </a:solidFill>
                <a:latin typeface="Times New Roman" panose="02020603050405020304" pitchFamily="18" charset="0"/>
              </a:rPr>
              <a:t>主触点</a:t>
            </a:r>
          </a:p>
        </p:txBody>
      </p:sp>
      <p:sp>
        <p:nvSpPr>
          <p:cNvPr id="8"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239251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11299"/>
                                        </p:tgtEl>
                                        <p:attrNameLst>
                                          <p:attrName>style.visibility</p:attrName>
                                        </p:attrNameLst>
                                      </p:cBhvr>
                                      <p:to>
                                        <p:strVal val="visible"/>
                                      </p:to>
                                    </p:set>
                                    <p:animEffect transition="in" filter="wipe(left)">
                                      <p:cBhvr>
                                        <p:cTn id="7" dur="500"/>
                                        <p:tgtEl>
                                          <p:spTgt spid="311299"/>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31129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11302"/>
                                        </p:tgtEl>
                                        <p:attrNameLst>
                                          <p:attrName>style.visibility</p:attrName>
                                        </p:attrNameLst>
                                      </p:cBhvr>
                                      <p:to>
                                        <p:strVal val="visible"/>
                                      </p:to>
                                    </p:set>
                                    <p:animEffect transition="in" filter="wipe(down)">
                                      <p:cBhvr>
                                        <p:cTn id="15" dur="500"/>
                                        <p:tgtEl>
                                          <p:spTgt spid="311302"/>
                                        </p:tgtEl>
                                      </p:cBhvr>
                                    </p:animEffect>
                                  </p:childTnLst>
                                  <p:subTnLst>
                                    <p:audio>
                                      <p:cMediaNode>
                                        <p:cTn display="0" masterRel="sameClick">
                                          <p:stCondLst>
                                            <p:cond evt="begin" delay="0">
                                              <p:tn val="13"/>
                                            </p:cond>
                                          </p:stCondLst>
                                          <p:endCondLst>
                                            <p:cond evt="onStopAudio" delay="0">
                                              <p:tgtEl>
                                                <p:sldTgt/>
                                              </p:tgtEl>
                                            </p:cond>
                                          </p:endCondLst>
                                        </p:cTn>
                                        <p:tgtEl>
                                          <p:sndTgt r:embed="rId3" name="CAMERA.WAV"/>
                                        </p:tgtEl>
                                      </p:cMediaNode>
                                    </p:audio>
                                  </p:subTnLst>
                                </p:cTn>
                              </p:par>
                            </p:childTnLst>
                          </p:cTn>
                        </p:par>
                      </p:childTnLst>
                    </p:cTn>
                  </p:par>
                  <p:par>
                    <p:cTn id="16" fill="hold">
                      <p:stCondLst>
                        <p:cond delay="indefinite"/>
                      </p:stCondLst>
                      <p:childTnLst>
                        <p:par>
                          <p:cTn id="17" fill="hold">
                            <p:stCondLst>
                              <p:cond delay="0"/>
                            </p:stCondLst>
                            <p:childTnLst>
                              <p:par>
                                <p:cTn id="18" presetID="7" presetClass="entr" presetSubtype="1" fill="hold" grpId="0" nodeType="clickEffect">
                                  <p:stCondLst>
                                    <p:cond delay="0"/>
                                  </p:stCondLst>
                                  <p:childTnLst>
                                    <p:set>
                                      <p:cBhvr>
                                        <p:cTn id="19" dur="1" fill="hold">
                                          <p:stCondLst>
                                            <p:cond delay="0"/>
                                          </p:stCondLst>
                                        </p:cTn>
                                        <p:tgtEl>
                                          <p:spTgt spid="311303"/>
                                        </p:tgtEl>
                                        <p:attrNameLst>
                                          <p:attrName>style.visibility</p:attrName>
                                        </p:attrNameLst>
                                      </p:cBhvr>
                                      <p:to>
                                        <p:strVal val="visible"/>
                                      </p:to>
                                    </p:set>
                                    <p:anim calcmode="lin" valueType="num">
                                      <p:cBhvr additive="base">
                                        <p:cTn id="20" dur="5000" fill="hold"/>
                                        <p:tgtEl>
                                          <p:spTgt spid="311303"/>
                                        </p:tgtEl>
                                        <p:attrNameLst>
                                          <p:attrName>ppt_x</p:attrName>
                                        </p:attrNameLst>
                                      </p:cBhvr>
                                      <p:tavLst>
                                        <p:tav tm="0">
                                          <p:val>
                                            <p:strVal val="#ppt_x"/>
                                          </p:val>
                                        </p:tav>
                                        <p:tav tm="100000">
                                          <p:val>
                                            <p:strVal val="#ppt_x"/>
                                          </p:val>
                                        </p:tav>
                                      </p:tavLst>
                                    </p:anim>
                                    <p:anim calcmode="lin" valueType="num">
                                      <p:cBhvr additive="base">
                                        <p:cTn id="21" dur="5000" fill="hold"/>
                                        <p:tgtEl>
                                          <p:spTgt spid="311303"/>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8"/>
                                            </p:cond>
                                          </p:stCondLst>
                                          <p:endCondLst>
                                            <p:cond evt="onStopAudio" delay="0">
                                              <p:tgtEl>
                                                <p:sldTgt/>
                                              </p:tgtEl>
                                            </p:cond>
                                          </p:endCondLst>
                                        </p:cTn>
                                        <p:tgtEl>
                                          <p:sndTgt r:embed="rId3" name="CAMERA.WAV"/>
                                        </p:tgtEl>
                                      </p:cMediaNode>
                                    </p:audio>
                                  </p:sub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11300"/>
                                        </p:tgtEl>
                                        <p:attrNameLst>
                                          <p:attrName>style.visibility</p:attrName>
                                        </p:attrNameLst>
                                      </p:cBhvr>
                                      <p:to>
                                        <p:strVal val="visible"/>
                                      </p:to>
                                    </p:set>
                                    <p:animEffect transition="in" filter="wipe(down)">
                                      <p:cBhvr>
                                        <p:cTn id="26" dur="500"/>
                                        <p:tgtEl>
                                          <p:spTgt spid="311300"/>
                                        </p:tgtEl>
                                      </p:cBhvr>
                                    </p:animEffect>
                                  </p:childTnLst>
                                  <p:subTnLst>
                                    <p:audio>
                                      <p:cMediaNode>
                                        <p:cTn display="0" masterRel="sameClick">
                                          <p:stCondLst>
                                            <p:cond evt="begin" delay="0">
                                              <p:tn val="24"/>
                                            </p:cond>
                                          </p:stCondLst>
                                          <p:endCondLst>
                                            <p:cond evt="onStopAudio" delay="0">
                                              <p:tgtEl>
                                                <p:sldTgt/>
                                              </p:tgtEl>
                                            </p:cond>
                                          </p:endCondLst>
                                        </p:cTn>
                                        <p:tgtEl>
                                          <p:sndTgt r:embed="rId3" name="CAMERA.WAV"/>
                                        </p:tgtEl>
                                      </p:cMediaNode>
                                    </p:audio>
                                  </p:sub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311301"/>
                                        </p:tgtEl>
                                        <p:attrNameLst>
                                          <p:attrName>style.visibility</p:attrName>
                                        </p:attrNameLst>
                                      </p:cBhvr>
                                      <p:to>
                                        <p:strVal val="visible"/>
                                      </p:to>
                                    </p:set>
                                    <p:animEffect transition="in" filter="wipe(down)">
                                      <p:cBhvr>
                                        <p:cTn id="31" dur="500"/>
                                        <p:tgtEl>
                                          <p:spTgt spid="311301"/>
                                        </p:tgtEl>
                                      </p:cBhvr>
                                    </p:animEffect>
                                  </p:childTnLst>
                                  <p:subTnLst>
                                    <p:audio>
                                      <p:cMediaNode>
                                        <p:cTn display="0" masterRel="sameClick">
                                          <p:stCondLst>
                                            <p:cond evt="begin" delay="0">
                                              <p:tn val="29"/>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298" grpId="0"/>
      <p:bldP spid="311300" grpId="0" animBg="1"/>
      <p:bldP spid="311301" grpId="0" animBg="1"/>
      <p:bldP spid="311302" grpId="0" animBg="1"/>
      <p:bldP spid="31130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2322" name="组合 312321"/>
          <p:cNvGrpSpPr/>
          <p:nvPr/>
        </p:nvGrpSpPr>
        <p:grpSpPr>
          <a:xfrm rot="-5400000">
            <a:off x="857250" y="1771650"/>
            <a:ext cx="1485900" cy="742950"/>
            <a:chOff x="420" y="840"/>
            <a:chExt cx="936" cy="468"/>
          </a:xfrm>
        </p:grpSpPr>
        <p:sp>
          <p:nvSpPr>
            <p:cNvPr id="312323" name="矩形 312322"/>
            <p:cNvSpPr/>
            <p:nvPr/>
          </p:nvSpPr>
          <p:spPr>
            <a:xfrm>
              <a:off x="744" y="840"/>
              <a:ext cx="288" cy="468"/>
            </a:xfrm>
            <a:prstGeom prst="rect">
              <a:avLst/>
            </a:prstGeom>
            <a:solidFill>
              <a:srgbClr val="FFFFCC"/>
            </a:solidFill>
            <a:ln w="38100" cap="flat" cmpd="sng">
              <a:solidFill>
                <a:srgbClr val="663300"/>
              </a:solidFill>
              <a:prstDash val="solid"/>
              <a:miter/>
              <a:headEnd type="none" w="med" len="med"/>
              <a:tailEnd type="none" w="med" len="med"/>
            </a:ln>
          </p:spPr>
          <p:txBody>
            <a:bodyPr/>
            <a:lstStyle/>
            <a:p>
              <a:endParaRPr lang="zh-CN" altLang="en-US"/>
            </a:p>
          </p:txBody>
        </p:sp>
        <p:sp>
          <p:nvSpPr>
            <p:cNvPr id="312324" name="直接连接符 312323"/>
            <p:cNvSpPr/>
            <p:nvPr/>
          </p:nvSpPr>
          <p:spPr>
            <a:xfrm flipH="1">
              <a:off x="420" y="1074"/>
              <a:ext cx="324" cy="0"/>
            </a:xfrm>
            <a:prstGeom prst="line">
              <a:avLst/>
            </a:prstGeom>
            <a:ln w="38100" cap="flat" cmpd="sng">
              <a:solidFill>
                <a:srgbClr val="663300"/>
              </a:solidFill>
              <a:prstDash val="solid"/>
              <a:headEnd type="none" w="med" len="med"/>
              <a:tailEnd type="none" w="med" len="med"/>
            </a:ln>
          </p:spPr>
        </p:sp>
        <p:sp>
          <p:nvSpPr>
            <p:cNvPr id="312325" name="直接连接符 312324"/>
            <p:cNvSpPr/>
            <p:nvPr/>
          </p:nvSpPr>
          <p:spPr>
            <a:xfrm flipH="1">
              <a:off x="1032" y="1074"/>
              <a:ext cx="324" cy="0"/>
            </a:xfrm>
            <a:prstGeom prst="line">
              <a:avLst/>
            </a:prstGeom>
            <a:ln w="38100" cap="flat" cmpd="sng">
              <a:solidFill>
                <a:srgbClr val="663300"/>
              </a:solidFill>
              <a:prstDash val="solid"/>
              <a:headEnd type="none" w="med" len="med"/>
              <a:tailEnd type="none" w="med" len="med"/>
            </a:ln>
          </p:spPr>
        </p:sp>
      </p:grpSp>
      <p:sp>
        <p:nvSpPr>
          <p:cNvPr id="312326" name="文本框 312325"/>
          <p:cNvSpPr txBox="1"/>
          <p:nvPr/>
        </p:nvSpPr>
        <p:spPr>
          <a:xfrm>
            <a:off x="1181100" y="2933700"/>
            <a:ext cx="1028700" cy="519113"/>
          </a:xfrm>
          <a:prstGeom prst="rect">
            <a:avLst/>
          </a:prstGeom>
          <a:noFill/>
          <a:ln w="38100">
            <a:noFill/>
          </a:ln>
        </p:spPr>
        <p:txBody>
          <a:bodyPr>
            <a:spAutoFit/>
          </a:bodyPr>
          <a:lstStyle/>
          <a:p>
            <a:pPr>
              <a:spcBef>
                <a:spcPct val="50000"/>
              </a:spcBef>
            </a:pPr>
            <a:r>
              <a:rPr lang="zh-CN" altLang="en-US" sz="2800" b="1" dirty="0">
                <a:solidFill>
                  <a:schemeClr val="accent2"/>
                </a:solidFill>
                <a:latin typeface="Times New Roman" panose="02020603050405020304" pitchFamily="18" charset="0"/>
              </a:rPr>
              <a:t>线圈</a:t>
            </a:r>
            <a:endParaRPr lang="zh-CN" altLang="en-US" sz="2800" b="1">
              <a:solidFill>
                <a:schemeClr val="accent2"/>
              </a:solidFill>
              <a:latin typeface="Times New Roman" panose="02020603050405020304" pitchFamily="18" charset="0"/>
            </a:endParaRPr>
          </a:p>
        </p:txBody>
      </p:sp>
      <p:sp>
        <p:nvSpPr>
          <p:cNvPr id="312327" name="文本框 312326"/>
          <p:cNvSpPr txBox="1"/>
          <p:nvPr/>
        </p:nvSpPr>
        <p:spPr>
          <a:xfrm>
            <a:off x="1943100" y="1866900"/>
            <a:ext cx="838200" cy="457200"/>
          </a:xfrm>
          <a:prstGeom prst="rect">
            <a:avLst/>
          </a:prstGeom>
          <a:noFill/>
          <a:ln w="38100">
            <a:noFill/>
          </a:ln>
        </p:spPr>
        <p:txBody>
          <a:bodyPr>
            <a:spAutoFit/>
          </a:bodyPr>
          <a:lstStyle/>
          <a:p>
            <a:pPr>
              <a:spcBef>
                <a:spcPct val="50000"/>
              </a:spcBef>
            </a:pPr>
            <a:r>
              <a:rPr lang="en-US" altLang="zh-CN" b="1">
                <a:solidFill>
                  <a:schemeClr val="accent2"/>
                </a:solidFill>
                <a:latin typeface="Times New Roman" panose="02020603050405020304" pitchFamily="18" charset="0"/>
              </a:rPr>
              <a:t>KM</a:t>
            </a:r>
          </a:p>
        </p:txBody>
      </p:sp>
      <p:sp>
        <p:nvSpPr>
          <p:cNvPr id="312328" name="文本框 312327"/>
          <p:cNvSpPr txBox="1"/>
          <p:nvPr/>
        </p:nvSpPr>
        <p:spPr>
          <a:xfrm>
            <a:off x="1714500" y="666750"/>
            <a:ext cx="5086350" cy="528638"/>
          </a:xfrm>
          <a:prstGeom prst="rect">
            <a:avLst/>
          </a:prstGeom>
          <a:solidFill>
            <a:srgbClr val="CCFFFF"/>
          </a:solidFill>
          <a:ln w="9525" cap="flat" cmpd="sng">
            <a:solidFill>
              <a:schemeClr val="accent2"/>
            </a:solidFill>
            <a:prstDash val="solid"/>
            <a:miter/>
            <a:headEnd type="none" w="med" len="med"/>
            <a:tailEnd type="none" w="med" len="med"/>
          </a:ln>
        </p:spPr>
        <p:txBody>
          <a:bodyPr>
            <a:spAutoFit/>
          </a:bodyPr>
          <a:lstStyle/>
          <a:p>
            <a:pPr>
              <a:spcBef>
                <a:spcPct val="50000"/>
              </a:spcBef>
            </a:pPr>
            <a:r>
              <a:rPr lang="zh-CN" altLang="en-US" sz="2800" b="1" dirty="0">
                <a:solidFill>
                  <a:schemeClr val="accent2"/>
                </a:solidFill>
                <a:latin typeface="Times New Roman" panose="02020603050405020304" pitchFamily="18" charset="0"/>
              </a:rPr>
              <a:t>交流接触器的图形和文字符号</a:t>
            </a:r>
          </a:p>
        </p:txBody>
      </p:sp>
      <p:sp>
        <p:nvSpPr>
          <p:cNvPr id="312329" name="文本框 312328"/>
          <p:cNvSpPr txBox="1"/>
          <p:nvPr/>
        </p:nvSpPr>
        <p:spPr>
          <a:xfrm>
            <a:off x="5067300" y="2895600"/>
            <a:ext cx="1657350" cy="519113"/>
          </a:xfrm>
          <a:prstGeom prst="rect">
            <a:avLst/>
          </a:prstGeom>
          <a:noFill/>
          <a:ln w="9525">
            <a:noFill/>
          </a:ln>
        </p:spPr>
        <p:txBody>
          <a:bodyPr>
            <a:spAutoFit/>
          </a:bodyPr>
          <a:lstStyle/>
          <a:p>
            <a:pPr>
              <a:spcBef>
                <a:spcPct val="50000"/>
              </a:spcBef>
            </a:pPr>
            <a:r>
              <a:rPr lang="zh-CN" altLang="en-US" sz="2800" b="1" dirty="0">
                <a:solidFill>
                  <a:schemeClr val="accent2"/>
                </a:solidFill>
                <a:latin typeface="Times New Roman" panose="02020603050405020304" pitchFamily="18" charset="0"/>
              </a:rPr>
              <a:t>辅助触点</a:t>
            </a:r>
            <a:endParaRPr lang="zh-CN" altLang="en-US" sz="2800" b="1">
              <a:solidFill>
                <a:schemeClr val="accent2"/>
              </a:solidFill>
              <a:latin typeface="Times New Roman" panose="02020603050405020304" pitchFamily="18" charset="0"/>
            </a:endParaRPr>
          </a:p>
        </p:txBody>
      </p:sp>
      <p:sp>
        <p:nvSpPr>
          <p:cNvPr id="312330" name="文本框 312329"/>
          <p:cNvSpPr txBox="1"/>
          <p:nvPr/>
        </p:nvSpPr>
        <p:spPr>
          <a:xfrm>
            <a:off x="3009900" y="3009900"/>
            <a:ext cx="1390650" cy="433388"/>
          </a:xfrm>
          <a:prstGeom prst="rect">
            <a:avLst/>
          </a:prstGeom>
          <a:noFill/>
          <a:ln w="9525">
            <a:noFill/>
          </a:ln>
        </p:spPr>
        <p:txBody>
          <a:bodyPr>
            <a:spAutoFit/>
          </a:bodyPr>
          <a:lstStyle/>
          <a:p>
            <a:pPr>
              <a:lnSpc>
                <a:spcPct val="80000"/>
              </a:lnSpc>
              <a:spcBef>
                <a:spcPct val="50000"/>
              </a:spcBef>
            </a:pPr>
            <a:r>
              <a:rPr lang="zh-CN" altLang="en-US" sz="2800" b="1" dirty="0">
                <a:solidFill>
                  <a:schemeClr val="accent2"/>
                </a:solidFill>
                <a:latin typeface="Times New Roman" panose="02020603050405020304" pitchFamily="18" charset="0"/>
              </a:rPr>
              <a:t>主触点</a:t>
            </a:r>
            <a:endParaRPr lang="zh-CN" altLang="en-US" sz="2800" b="1">
              <a:solidFill>
                <a:schemeClr val="accent2"/>
              </a:solidFill>
              <a:latin typeface="Times New Roman" panose="02020603050405020304" pitchFamily="18" charset="0"/>
            </a:endParaRPr>
          </a:p>
        </p:txBody>
      </p:sp>
      <p:grpSp>
        <p:nvGrpSpPr>
          <p:cNvPr id="312331" name="组合 312330"/>
          <p:cNvGrpSpPr/>
          <p:nvPr/>
        </p:nvGrpSpPr>
        <p:grpSpPr>
          <a:xfrm>
            <a:off x="3162300" y="1447800"/>
            <a:ext cx="723900" cy="1409700"/>
            <a:chOff x="4128" y="528"/>
            <a:chExt cx="456" cy="888"/>
          </a:xfrm>
        </p:grpSpPr>
        <p:grpSp>
          <p:nvGrpSpPr>
            <p:cNvPr id="312332" name="组合 312331"/>
            <p:cNvGrpSpPr/>
            <p:nvPr/>
          </p:nvGrpSpPr>
          <p:grpSpPr>
            <a:xfrm>
              <a:off x="4476" y="540"/>
              <a:ext cx="108" cy="876"/>
              <a:chOff x="4476" y="540"/>
              <a:chExt cx="108" cy="876"/>
            </a:xfrm>
          </p:grpSpPr>
          <p:grpSp>
            <p:nvGrpSpPr>
              <p:cNvPr id="312333" name="组合 312332"/>
              <p:cNvGrpSpPr/>
              <p:nvPr/>
            </p:nvGrpSpPr>
            <p:grpSpPr>
              <a:xfrm>
                <a:off x="4536" y="540"/>
                <a:ext cx="48" cy="396"/>
                <a:chOff x="4536" y="540"/>
                <a:chExt cx="48" cy="396"/>
              </a:xfrm>
            </p:grpSpPr>
            <p:sp>
              <p:nvSpPr>
                <p:cNvPr id="312334" name="直接连接符 312333"/>
                <p:cNvSpPr/>
                <p:nvPr/>
              </p:nvSpPr>
              <p:spPr>
                <a:xfrm>
                  <a:off x="4584" y="540"/>
                  <a:ext cx="0" cy="396"/>
                </a:xfrm>
                <a:prstGeom prst="line">
                  <a:avLst/>
                </a:prstGeom>
                <a:ln w="38100" cap="flat" cmpd="sng">
                  <a:solidFill>
                    <a:srgbClr val="663300"/>
                  </a:solidFill>
                  <a:prstDash val="solid"/>
                  <a:headEnd type="none" w="med" len="med"/>
                  <a:tailEnd type="none" w="med" len="med"/>
                </a:ln>
              </p:spPr>
            </p:sp>
            <p:sp>
              <p:nvSpPr>
                <p:cNvPr id="312335" name="任意多边形 312334"/>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38100" cap="flat" cmpd="sng">
                  <a:solidFill>
                    <a:srgbClr val="663300">
                      <a:alpha val="100000"/>
                    </a:srgbClr>
                  </a:solidFill>
                  <a:prstDash val="solid"/>
                  <a:headEnd type="none" w="med" len="med"/>
                  <a:tailEnd type="none" w="med" len="med"/>
                </a:ln>
              </p:spPr>
              <p:txBody>
                <a:bodyPr/>
                <a:lstStyle/>
                <a:p>
                  <a:endParaRPr lang="zh-CN" altLang="en-US"/>
                </a:p>
              </p:txBody>
            </p:sp>
          </p:grpSp>
          <p:sp>
            <p:nvSpPr>
              <p:cNvPr id="312336" name="直接连接符 312335"/>
              <p:cNvSpPr/>
              <p:nvPr/>
            </p:nvSpPr>
            <p:spPr>
              <a:xfrm>
                <a:off x="4476" y="900"/>
                <a:ext cx="108" cy="228"/>
              </a:xfrm>
              <a:prstGeom prst="line">
                <a:avLst/>
              </a:prstGeom>
              <a:ln w="38100" cap="flat" cmpd="sng">
                <a:solidFill>
                  <a:srgbClr val="663300"/>
                </a:solidFill>
                <a:prstDash val="solid"/>
                <a:headEnd type="none" w="med" len="med"/>
                <a:tailEnd type="none" w="med" len="med"/>
              </a:ln>
            </p:spPr>
          </p:sp>
          <p:sp>
            <p:nvSpPr>
              <p:cNvPr id="312337" name="直接连接符 312336"/>
              <p:cNvSpPr/>
              <p:nvPr/>
            </p:nvSpPr>
            <p:spPr>
              <a:xfrm>
                <a:off x="4584" y="1128"/>
                <a:ext cx="0" cy="288"/>
              </a:xfrm>
              <a:prstGeom prst="line">
                <a:avLst/>
              </a:prstGeom>
              <a:ln w="38100" cap="flat" cmpd="sng">
                <a:solidFill>
                  <a:srgbClr val="663300"/>
                </a:solidFill>
                <a:prstDash val="solid"/>
                <a:headEnd type="none" w="med" len="med"/>
                <a:tailEnd type="none" w="med" len="med"/>
              </a:ln>
            </p:spPr>
          </p:sp>
        </p:grpSp>
        <p:grpSp>
          <p:nvGrpSpPr>
            <p:cNvPr id="312338" name="组合 312337"/>
            <p:cNvGrpSpPr/>
            <p:nvPr/>
          </p:nvGrpSpPr>
          <p:grpSpPr>
            <a:xfrm>
              <a:off x="4296" y="528"/>
              <a:ext cx="108" cy="876"/>
              <a:chOff x="4476" y="540"/>
              <a:chExt cx="108" cy="876"/>
            </a:xfrm>
          </p:grpSpPr>
          <p:grpSp>
            <p:nvGrpSpPr>
              <p:cNvPr id="312339" name="组合 312338"/>
              <p:cNvGrpSpPr/>
              <p:nvPr/>
            </p:nvGrpSpPr>
            <p:grpSpPr>
              <a:xfrm>
                <a:off x="4536" y="540"/>
                <a:ext cx="48" cy="396"/>
                <a:chOff x="4536" y="540"/>
                <a:chExt cx="48" cy="396"/>
              </a:xfrm>
            </p:grpSpPr>
            <p:sp>
              <p:nvSpPr>
                <p:cNvPr id="312340" name="直接连接符 312339"/>
                <p:cNvSpPr/>
                <p:nvPr/>
              </p:nvSpPr>
              <p:spPr>
                <a:xfrm>
                  <a:off x="4584" y="540"/>
                  <a:ext cx="0" cy="396"/>
                </a:xfrm>
                <a:prstGeom prst="line">
                  <a:avLst/>
                </a:prstGeom>
                <a:ln w="38100" cap="flat" cmpd="sng">
                  <a:solidFill>
                    <a:srgbClr val="663300"/>
                  </a:solidFill>
                  <a:prstDash val="solid"/>
                  <a:headEnd type="none" w="med" len="med"/>
                  <a:tailEnd type="none" w="med" len="med"/>
                </a:ln>
              </p:spPr>
            </p:sp>
            <p:sp>
              <p:nvSpPr>
                <p:cNvPr id="312341" name="任意多边形 312340"/>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38100" cap="flat" cmpd="sng">
                  <a:solidFill>
                    <a:srgbClr val="663300">
                      <a:alpha val="100000"/>
                    </a:srgbClr>
                  </a:solidFill>
                  <a:prstDash val="solid"/>
                  <a:headEnd type="none" w="med" len="med"/>
                  <a:tailEnd type="none" w="med" len="med"/>
                </a:ln>
              </p:spPr>
              <p:txBody>
                <a:bodyPr/>
                <a:lstStyle/>
                <a:p>
                  <a:endParaRPr lang="zh-CN" altLang="en-US"/>
                </a:p>
              </p:txBody>
            </p:sp>
          </p:grpSp>
          <p:sp>
            <p:nvSpPr>
              <p:cNvPr id="312342" name="直接连接符 312341"/>
              <p:cNvSpPr/>
              <p:nvPr/>
            </p:nvSpPr>
            <p:spPr>
              <a:xfrm>
                <a:off x="4476" y="900"/>
                <a:ext cx="108" cy="228"/>
              </a:xfrm>
              <a:prstGeom prst="line">
                <a:avLst/>
              </a:prstGeom>
              <a:ln w="38100" cap="flat" cmpd="sng">
                <a:solidFill>
                  <a:srgbClr val="663300"/>
                </a:solidFill>
                <a:prstDash val="solid"/>
                <a:headEnd type="none" w="med" len="med"/>
                <a:tailEnd type="none" w="med" len="med"/>
              </a:ln>
            </p:spPr>
          </p:sp>
          <p:sp>
            <p:nvSpPr>
              <p:cNvPr id="312343" name="直接连接符 312342"/>
              <p:cNvSpPr/>
              <p:nvPr/>
            </p:nvSpPr>
            <p:spPr>
              <a:xfrm>
                <a:off x="4584" y="1128"/>
                <a:ext cx="0" cy="288"/>
              </a:xfrm>
              <a:prstGeom prst="line">
                <a:avLst/>
              </a:prstGeom>
              <a:ln w="38100" cap="flat" cmpd="sng">
                <a:solidFill>
                  <a:srgbClr val="663300"/>
                </a:solidFill>
                <a:prstDash val="solid"/>
                <a:headEnd type="none" w="med" len="med"/>
                <a:tailEnd type="none" w="med" len="med"/>
              </a:ln>
            </p:spPr>
          </p:sp>
        </p:grpSp>
        <p:grpSp>
          <p:nvGrpSpPr>
            <p:cNvPr id="312344" name="组合 312343"/>
            <p:cNvGrpSpPr/>
            <p:nvPr/>
          </p:nvGrpSpPr>
          <p:grpSpPr>
            <a:xfrm>
              <a:off x="4128" y="540"/>
              <a:ext cx="108" cy="876"/>
              <a:chOff x="4476" y="540"/>
              <a:chExt cx="108" cy="876"/>
            </a:xfrm>
          </p:grpSpPr>
          <p:grpSp>
            <p:nvGrpSpPr>
              <p:cNvPr id="312345" name="组合 312344"/>
              <p:cNvGrpSpPr/>
              <p:nvPr/>
            </p:nvGrpSpPr>
            <p:grpSpPr>
              <a:xfrm>
                <a:off x="4536" y="540"/>
                <a:ext cx="48" cy="396"/>
                <a:chOff x="4536" y="540"/>
                <a:chExt cx="48" cy="396"/>
              </a:xfrm>
            </p:grpSpPr>
            <p:sp>
              <p:nvSpPr>
                <p:cNvPr id="312346" name="直接连接符 312345"/>
                <p:cNvSpPr/>
                <p:nvPr/>
              </p:nvSpPr>
              <p:spPr>
                <a:xfrm>
                  <a:off x="4584" y="540"/>
                  <a:ext cx="0" cy="396"/>
                </a:xfrm>
                <a:prstGeom prst="line">
                  <a:avLst/>
                </a:prstGeom>
                <a:ln w="38100" cap="flat" cmpd="sng">
                  <a:solidFill>
                    <a:srgbClr val="663300"/>
                  </a:solidFill>
                  <a:prstDash val="solid"/>
                  <a:headEnd type="none" w="med" len="med"/>
                  <a:tailEnd type="none" w="med" len="med"/>
                </a:ln>
              </p:spPr>
            </p:sp>
            <p:sp>
              <p:nvSpPr>
                <p:cNvPr id="312347" name="任意多边形 312346"/>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38100" cap="flat" cmpd="sng">
                  <a:solidFill>
                    <a:srgbClr val="663300">
                      <a:alpha val="100000"/>
                    </a:srgbClr>
                  </a:solidFill>
                  <a:prstDash val="solid"/>
                  <a:headEnd type="none" w="med" len="med"/>
                  <a:tailEnd type="none" w="med" len="med"/>
                </a:ln>
              </p:spPr>
              <p:txBody>
                <a:bodyPr/>
                <a:lstStyle/>
                <a:p>
                  <a:endParaRPr lang="zh-CN" altLang="en-US"/>
                </a:p>
              </p:txBody>
            </p:sp>
          </p:grpSp>
          <p:sp>
            <p:nvSpPr>
              <p:cNvPr id="312348" name="直接连接符 312347"/>
              <p:cNvSpPr/>
              <p:nvPr/>
            </p:nvSpPr>
            <p:spPr>
              <a:xfrm>
                <a:off x="4476" y="900"/>
                <a:ext cx="108" cy="228"/>
              </a:xfrm>
              <a:prstGeom prst="line">
                <a:avLst/>
              </a:prstGeom>
              <a:ln w="38100" cap="flat" cmpd="sng">
                <a:solidFill>
                  <a:srgbClr val="663300"/>
                </a:solidFill>
                <a:prstDash val="solid"/>
                <a:headEnd type="none" w="med" len="med"/>
                <a:tailEnd type="none" w="med" len="med"/>
              </a:ln>
            </p:spPr>
          </p:sp>
          <p:sp>
            <p:nvSpPr>
              <p:cNvPr id="312349" name="直接连接符 312348"/>
              <p:cNvSpPr/>
              <p:nvPr/>
            </p:nvSpPr>
            <p:spPr>
              <a:xfrm>
                <a:off x="4584" y="1128"/>
                <a:ext cx="0" cy="288"/>
              </a:xfrm>
              <a:prstGeom prst="line">
                <a:avLst/>
              </a:prstGeom>
              <a:ln w="38100" cap="flat" cmpd="sng">
                <a:solidFill>
                  <a:srgbClr val="663300"/>
                </a:solidFill>
                <a:prstDash val="solid"/>
                <a:headEnd type="none" w="med" len="med"/>
                <a:tailEnd type="none" w="med" len="med"/>
              </a:ln>
            </p:spPr>
          </p:sp>
        </p:grpSp>
        <p:sp>
          <p:nvSpPr>
            <p:cNvPr id="312350" name="直接连接符 312349"/>
            <p:cNvSpPr/>
            <p:nvPr/>
          </p:nvSpPr>
          <p:spPr>
            <a:xfrm>
              <a:off x="4176" y="1020"/>
              <a:ext cx="360" cy="0"/>
            </a:xfrm>
            <a:prstGeom prst="line">
              <a:avLst/>
            </a:prstGeom>
            <a:ln w="38100" cap="flat" cmpd="sng">
              <a:solidFill>
                <a:srgbClr val="663300"/>
              </a:solidFill>
              <a:prstDash val="dash"/>
              <a:headEnd type="none" w="med" len="med"/>
              <a:tailEnd type="none" w="med" len="med"/>
            </a:ln>
          </p:spPr>
        </p:sp>
      </p:grpSp>
      <p:grpSp>
        <p:nvGrpSpPr>
          <p:cNvPr id="312351" name="组合 312350"/>
          <p:cNvGrpSpPr/>
          <p:nvPr/>
        </p:nvGrpSpPr>
        <p:grpSpPr>
          <a:xfrm>
            <a:off x="4819650" y="1790700"/>
            <a:ext cx="1276350" cy="133350"/>
            <a:chOff x="3516" y="3132"/>
            <a:chExt cx="804" cy="84"/>
          </a:xfrm>
        </p:grpSpPr>
        <p:sp>
          <p:nvSpPr>
            <p:cNvPr id="312352" name="直接连接符 312351"/>
            <p:cNvSpPr/>
            <p:nvPr/>
          </p:nvSpPr>
          <p:spPr>
            <a:xfrm>
              <a:off x="3516" y="3132"/>
              <a:ext cx="300" cy="0"/>
            </a:xfrm>
            <a:prstGeom prst="line">
              <a:avLst/>
            </a:prstGeom>
            <a:ln w="25400" cap="flat" cmpd="sng">
              <a:solidFill>
                <a:srgbClr val="663300"/>
              </a:solidFill>
              <a:prstDash val="solid"/>
              <a:headEnd type="none" w="med" len="med"/>
              <a:tailEnd type="none" w="med" len="med"/>
            </a:ln>
          </p:spPr>
        </p:sp>
        <p:sp>
          <p:nvSpPr>
            <p:cNvPr id="312353" name="直接连接符 312352"/>
            <p:cNvSpPr/>
            <p:nvPr/>
          </p:nvSpPr>
          <p:spPr>
            <a:xfrm>
              <a:off x="4020" y="3132"/>
              <a:ext cx="300" cy="0"/>
            </a:xfrm>
            <a:prstGeom prst="line">
              <a:avLst/>
            </a:prstGeom>
            <a:ln w="25400" cap="flat" cmpd="sng">
              <a:solidFill>
                <a:srgbClr val="663300"/>
              </a:solidFill>
              <a:prstDash val="solid"/>
              <a:headEnd type="none" w="med" len="med"/>
              <a:tailEnd type="none" w="med" len="med"/>
            </a:ln>
          </p:spPr>
        </p:sp>
        <p:sp>
          <p:nvSpPr>
            <p:cNvPr id="312354" name="直接连接符 312353"/>
            <p:cNvSpPr/>
            <p:nvPr/>
          </p:nvSpPr>
          <p:spPr>
            <a:xfrm flipV="1">
              <a:off x="3792" y="3132"/>
              <a:ext cx="240" cy="84"/>
            </a:xfrm>
            <a:prstGeom prst="line">
              <a:avLst/>
            </a:prstGeom>
            <a:ln w="38100" cap="flat" cmpd="sng">
              <a:solidFill>
                <a:srgbClr val="663300"/>
              </a:solidFill>
              <a:prstDash val="solid"/>
              <a:headEnd type="none" w="med" len="med"/>
              <a:tailEnd type="none" w="med" len="med"/>
            </a:ln>
          </p:spPr>
        </p:sp>
      </p:grpSp>
      <p:grpSp>
        <p:nvGrpSpPr>
          <p:cNvPr id="312355" name="组合 312354"/>
          <p:cNvGrpSpPr/>
          <p:nvPr/>
        </p:nvGrpSpPr>
        <p:grpSpPr>
          <a:xfrm>
            <a:off x="4819650" y="2209800"/>
            <a:ext cx="1276350" cy="247650"/>
            <a:chOff x="3516" y="3324"/>
            <a:chExt cx="804" cy="156"/>
          </a:xfrm>
        </p:grpSpPr>
        <p:sp>
          <p:nvSpPr>
            <p:cNvPr id="312356" name="直接连接符 312355"/>
            <p:cNvSpPr/>
            <p:nvPr/>
          </p:nvSpPr>
          <p:spPr>
            <a:xfrm>
              <a:off x="3516" y="3468"/>
              <a:ext cx="300" cy="0"/>
            </a:xfrm>
            <a:prstGeom prst="line">
              <a:avLst/>
            </a:prstGeom>
            <a:ln w="25400" cap="flat" cmpd="sng">
              <a:solidFill>
                <a:srgbClr val="663300"/>
              </a:solidFill>
              <a:prstDash val="solid"/>
              <a:headEnd type="none" w="med" len="med"/>
              <a:tailEnd type="none" w="med" len="med"/>
            </a:ln>
          </p:spPr>
        </p:sp>
        <p:sp>
          <p:nvSpPr>
            <p:cNvPr id="312357" name="直接连接符 312356"/>
            <p:cNvSpPr/>
            <p:nvPr/>
          </p:nvSpPr>
          <p:spPr>
            <a:xfrm>
              <a:off x="4020" y="3468"/>
              <a:ext cx="300" cy="0"/>
            </a:xfrm>
            <a:prstGeom prst="line">
              <a:avLst/>
            </a:prstGeom>
            <a:ln w="25400" cap="flat" cmpd="sng">
              <a:solidFill>
                <a:srgbClr val="663300"/>
              </a:solidFill>
              <a:prstDash val="solid"/>
              <a:headEnd type="none" w="med" len="med"/>
              <a:tailEnd type="none" w="med" len="med"/>
            </a:ln>
          </p:spPr>
        </p:sp>
        <p:sp>
          <p:nvSpPr>
            <p:cNvPr id="312358" name="直接连接符 312357"/>
            <p:cNvSpPr/>
            <p:nvPr/>
          </p:nvSpPr>
          <p:spPr>
            <a:xfrm>
              <a:off x="3756" y="3360"/>
              <a:ext cx="264" cy="108"/>
            </a:xfrm>
            <a:prstGeom prst="line">
              <a:avLst/>
            </a:prstGeom>
            <a:ln w="38100" cap="flat" cmpd="sng">
              <a:solidFill>
                <a:srgbClr val="663300"/>
              </a:solidFill>
              <a:prstDash val="solid"/>
              <a:headEnd type="none" w="med" len="med"/>
              <a:tailEnd type="none" w="med" len="med"/>
            </a:ln>
          </p:spPr>
        </p:sp>
        <p:sp>
          <p:nvSpPr>
            <p:cNvPr id="312359" name="直接连接符 312358"/>
            <p:cNvSpPr/>
            <p:nvPr/>
          </p:nvSpPr>
          <p:spPr>
            <a:xfrm>
              <a:off x="3816" y="3324"/>
              <a:ext cx="0" cy="156"/>
            </a:xfrm>
            <a:prstGeom prst="line">
              <a:avLst/>
            </a:prstGeom>
            <a:ln w="25400" cap="flat" cmpd="sng">
              <a:solidFill>
                <a:srgbClr val="663300"/>
              </a:solidFill>
              <a:prstDash val="solid"/>
              <a:headEnd type="none" w="med" len="med"/>
              <a:tailEnd type="none" w="med" len="med"/>
            </a:ln>
          </p:spPr>
        </p:sp>
      </p:grpSp>
      <p:sp>
        <p:nvSpPr>
          <p:cNvPr id="312360" name="文本框 312359"/>
          <p:cNvSpPr txBox="1"/>
          <p:nvPr/>
        </p:nvSpPr>
        <p:spPr>
          <a:xfrm>
            <a:off x="6143625" y="1493838"/>
            <a:ext cx="1619250" cy="519112"/>
          </a:xfrm>
          <a:prstGeom prst="rect">
            <a:avLst/>
          </a:prstGeom>
          <a:noFill/>
          <a:ln w="25400">
            <a:noFill/>
          </a:ln>
        </p:spPr>
        <p:txBody>
          <a:bodyPr wrap="none" anchor="ctr" anchorCtr="0">
            <a:spAutoFit/>
          </a:bodyPr>
          <a:lstStyle/>
          <a:p>
            <a:pPr algn="ctr"/>
            <a:r>
              <a:rPr lang="zh-CN" altLang="en-US" sz="2800" b="1" dirty="0">
                <a:solidFill>
                  <a:srgbClr val="FF3399"/>
                </a:solidFill>
                <a:latin typeface="Times New Roman" panose="02020603050405020304" pitchFamily="18" charset="0"/>
              </a:rPr>
              <a:t>动合触点</a:t>
            </a:r>
            <a:endParaRPr lang="zh-CN" altLang="en-US" sz="2800" b="1">
              <a:solidFill>
                <a:srgbClr val="FF3399"/>
              </a:solidFill>
              <a:latin typeface="Times New Roman" panose="02020603050405020304" pitchFamily="18" charset="0"/>
            </a:endParaRPr>
          </a:p>
        </p:txBody>
      </p:sp>
      <p:sp>
        <p:nvSpPr>
          <p:cNvPr id="312361" name="文本框 312360"/>
          <p:cNvSpPr txBox="1"/>
          <p:nvPr/>
        </p:nvSpPr>
        <p:spPr>
          <a:xfrm>
            <a:off x="6143625" y="2141538"/>
            <a:ext cx="1619250" cy="519112"/>
          </a:xfrm>
          <a:prstGeom prst="rect">
            <a:avLst/>
          </a:prstGeom>
          <a:noFill/>
          <a:ln w="25400">
            <a:noFill/>
          </a:ln>
        </p:spPr>
        <p:txBody>
          <a:bodyPr wrap="none" anchor="ctr" anchorCtr="0">
            <a:spAutoFit/>
          </a:bodyPr>
          <a:lstStyle/>
          <a:p>
            <a:pPr algn="ctr"/>
            <a:r>
              <a:rPr lang="zh-CN" altLang="en-US" sz="2800" b="1" dirty="0">
                <a:solidFill>
                  <a:srgbClr val="FF3399"/>
                </a:solidFill>
                <a:latin typeface="Times New Roman" panose="02020603050405020304" pitchFamily="18" charset="0"/>
              </a:rPr>
              <a:t>动断触点</a:t>
            </a:r>
            <a:endParaRPr lang="zh-CN" altLang="en-US" sz="2800" b="1">
              <a:solidFill>
                <a:srgbClr val="FF3399"/>
              </a:solidFill>
              <a:latin typeface="Times New Roman" panose="02020603050405020304" pitchFamily="18" charset="0"/>
            </a:endParaRPr>
          </a:p>
        </p:txBody>
      </p:sp>
      <p:sp>
        <p:nvSpPr>
          <p:cNvPr id="312362" name="矩形 312361"/>
          <p:cNvSpPr/>
          <p:nvPr/>
        </p:nvSpPr>
        <p:spPr>
          <a:xfrm>
            <a:off x="323850" y="3427413"/>
            <a:ext cx="8286750" cy="1971675"/>
          </a:xfrm>
          <a:prstGeom prst="rect">
            <a:avLst/>
          </a:prstGeom>
          <a:noFill/>
          <a:ln w="9525">
            <a:noFill/>
          </a:ln>
        </p:spPr>
        <p:txBody>
          <a:bodyPr>
            <a:spAutoFit/>
          </a:bodyPr>
          <a:lstStyle/>
          <a:p>
            <a:pPr eaLnBrk="0" hangingPunct="0">
              <a:lnSpc>
                <a:spcPct val="110000"/>
              </a:lnSpc>
            </a:pPr>
            <a:r>
              <a:rPr lang="zh-CN" altLang="en-US" sz="2800" b="1" dirty="0">
                <a:solidFill>
                  <a:srgbClr val="CC3399"/>
                </a:solidFill>
                <a:effectLst>
                  <a:outerShdw blurRad="38100" dist="38100" dir="2700000">
                    <a:srgbClr val="C0C0C0"/>
                  </a:outerShdw>
                </a:effectLst>
                <a:latin typeface="宋体" panose="02010600030101010101" pitchFamily="2" charset="-122"/>
              </a:rPr>
              <a:t>选择接触器主要考虑：</a:t>
            </a:r>
          </a:p>
          <a:p>
            <a:pPr eaLnBrk="0" hangingPunct="0">
              <a:lnSpc>
                <a:spcPct val="110000"/>
              </a:lnSpc>
            </a:pPr>
            <a:r>
              <a:rPr lang="zh-CN" altLang="en-US" sz="2800" b="1" dirty="0">
                <a:latin typeface="宋体" panose="02010600030101010101" pitchFamily="2" charset="-122"/>
              </a:rPr>
              <a:t>    </a:t>
            </a:r>
            <a:r>
              <a:rPr lang="zh-CN" altLang="en-US" sz="2800" b="1" dirty="0">
                <a:solidFill>
                  <a:schemeClr val="accent2"/>
                </a:solidFill>
                <a:latin typeface="宋体" panose="02010600030101010101" pitchFamily="2" charset="-122"/>
              </a:rPr>
              <a:t>主触点额定电压、额定电流；辅助触点种类、数量及触点额定电流；电磁线圈的电源种类，颁率和额定电压。</a:t>
            </a:r>
          </a:p>
        </p:txBody>
      </p:sp>
      <p:sp>
        <p:nvSpPr>
          <p:cNvPr id="312363" name="文本框 312362"/>
          <p:cNvSpPr txBox="1"/>
          <p:nvPr/>
        </p:nvSpPr>
        <p:spPr>
          <a:xfrm>
            <a:off x="601663" y="5672138"/>
            <a:ext cx="7562850" cy="544512"/>
          </a:xfrm>
          <a:prstGeom prst="rect">
            <a:avLst/>
          </a:prstGeom>
          <a:solidFill>
            <a:srgbClr val="FFFFCC"/>
          </a:solidFill>
          <a:ln w="25400" cap="flat" cmpd="sng">
            <a:solidFill>
              <a:srgbClr val="663300"/>
            </a:solidFill>
            <a:prstDash val="solid"/>
            <a:miter/>
            <a:headEnd type="none" w="med" len="med"/>
            <a:tailEnd type="none" w="med" len="med"/>
          </a:ln>
        </p:spPr>
        <p:txBody>
          <a:bodyPr wrap="none" anchor="ctr" anchorCtr="0">
            <a:spAutoFit/>
          </a:bodyPr>
          <a:lstStyle/>
          <a:p>
            <a:pPr algn="ctr"/>
            <a:r>
              <a:rPr lang="zh-CN" altLang="en-US" sz="2800" b="1" dirty="0">
                <a:solidFill>
                  <a:srgbClr val="663300"/>
                </a:solidFill>
                <a:latin typeface="Times New Roman" panose="02020603050405020304" pitchFamily="18" charset="0"/>
              </a:rPr>
              <a:t>主触点电压、电流 ≥ </a:t>
            </a:r>
            <a:r>
              <a:rPr lang="zh-CN" altLang="en-US" sz="2800" b="1" dirty="0">
                <a:solidFill>
                  <a:srgbClr val="663300"/>
                </a:solidFill>
                <a:latin typeface="Times New Roman" panose="02020603050405020304" pitchFamily="18" charset="0"/>
                <a:sym typeface="Symbol" panose="05050102010706020507" pitchFamily="18" charset="2"/>
              </a:rPr>
              <a:t>负载额定电压、电流电流</a:t>
            </a:r>
          </a:p>
        </p:txBody>
      </p:sp>
      <p:sp>
        <p:nvSpPr>
          <p:cNvPr id="44"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467525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312328"/>
                                        </p:tgtEl>
                                        <p:attrNameLst>
                                          <p:attrName>style.visibility</p:attrName>
                                        </p:attrNameLst>
                                      </p:cBhvr>
                                      <p:to>
                                        <p:strVal val="visible"/>
                                      </p:to>
                                    </p:set>
                                    <p:animEffect transition="in" filter="strips(downRight)">
                                      <p:cBhvr>
                                        <p:cTn id="7" dur="500"/>
                                        <p:tgtEl>
                                          <p:spTgt spid="3123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12322"/>
                                        </p:tgtEl>
                                        <p:attrNameLst>
                                          <p:attrName>style.visibility</p:attrName>
                                        </p:attrNameLst>
                                      </p:cBhvr>
                                      <p:to>
                                        <p:strVal val="visible"/>
                                      </p:to>
                                    </p:set>
                                    <p:animEffect transition="in" filter="wipe(left)">
                                      <p:cBhvr>
                                        <p:cTn id="12" dur="500"/>
                                        <p:tgtEl>
                                          <p:spTgt spid="31232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312327"/>
                                        </p:tgtEl>
                                        <p:attrNameLst>
                                          <p:attrName>style.visibility</p:attrName>
                                        </p:attrNameLst>
                                      </p:cBhvr>
                                      <p:to>
                                        <p:strVal val="visible"/>
                                      </p:to>
                                    </p:set>
                                    <p:animEffect transition="in" filter="strips(downRight)">
                                      <p:cBhvr>
                                        <p:cTn id="17" dur="500"/>
                                        <p:tgtEl>
                                          <p:spTgt spid="31232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312326"/>
                                        </p:tgtEl>
                                        <p:attrNameLst>
                                          <p:attrName>style.visibility</p:attrName>
                                        </p:attrNameLst>
                                      </p:cBhvr>
                                      <p:to>
                                        <p:strVal val="visible"/>
                                      </p:to>
                                    </p:set>
                                    <p:animEffect transition="in" filter="strips(downRight)">
                                      <p:cBhvr>
                                        <p:cTn id="22" dur="500"/>
                                        <p:tgtEl>
                                          <p:spTgt spid="31232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nodeType="clickEffect">
                                  <p:stCondLst>
                                    <p:cond delay="0"/>
                                  </p:stCondLst>
                                  <p:childTnLst>
                                    <p:set>
                                      <p:cBhvr>
                                        <p:cTn id="26" dur="1" fill="hold">
                                          <p:stCondLst>
                                            <p:cond delay="0"/>
                                          </p:stCondLst>
                                        </p:cTn>
                                        <p:tgtEl>
                                          <p:spTgt spid="312331"/>
                                        </p:tgtEl>
                                        <p:attrNameLst>
                                          <p:attrName>style.visibility</p:attrName>
                                        </p:attrNameLst>
                                      </p:cBhvr>
                                      <p:to>
                                        <p:strVal val="visible"/>
                                      </p:to>
                                    </p:set>
                                    <p:animEffect transition="in" filter="strips(downRight)">
                                      <p:cBhvr>
                                        <p:cTn id="27" dur="500"/>
                                        <p:tgtEl>
                                          <p:spTgt spid="312331"/>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312330"/>
                                        </p:tgtEl>
                                        <p:attrNameLst>
                                          <p:attrName>style.visibility</p:attrName>
                                        </p:attrNameLst>
                                      </p:cBhvr>
                                      <p:to>
                                        <p:strVal val="visible"/>
                                      </p:to>
                                    </p:set>
                                    <p:animEffect transition="in" filter="strips(downRight)">
                                      <p:cBhvr>
                                        <p:cTn id="32" dur="500"/>
                                        <p:tgtEl>
                                          <p:spTgt spid="312330"/>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nodeType="clickEffect">
                                  <p:stCondLst>
                                    <p:cond delay="0"/>
                                  </p:stCondLst>
                                  <p:childTnLst>
                                    <p:set>
                                      <p:cBhvr>
                                        <p:cTn id="36" dur="1" fill="hold">
                                          <p:stCondLst>
                                            <p:cond delay="0"/>
                                          </p:stCondLst>
                                        </p:cTn>
                                        <p:tgtEl>
                                          <p:spTgt spid="312351"/>
                                        </p:tgtEl>
                                        <p:attrNameLst>
                                          <p:attrName>style.visibility</p:attrName>
                                        </p:attrNameLst>
                                      </p:cBhvr>
                                      <p:to>
                                        <p:strVal val="visible"/>
                                      </p:to>
                                    </p:set>
                                    <p:animEffect transition="in" filter="strips(downRight)">
                                      <p:cBhvr>
                                        <p:cTn id="37" dur="500"/>
                                        <p:tgtEl>
                                          <p:spTgt spid="312351"/>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312360"/>
                                        </p:tgtEl>
                                        <p:attrNameLst>
                                          <p:attrName>style.visibility</p:attrName>
                                        </p:attrNameLst>
                                      </p:cBhvr>
                                      <p:to>
                                        <p:strVal val="visible"/>
                                      </p:to>
                                    </p:set>
                                    <p:animEffect transition="in" filter="strips(downRight)">
                                      <p:cBhvr>
                                        <p:cTn id="42" dur="500"/>
                                        <p:tgtEl>
                                          <p:spTgt spid="312360"/>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nodeType="clickEffect">
                                  <p:stCondLst>
                                    <p:cond delay="0"/>
                                  </p:stCondLst>
                                  <p:childTnLst>
                                    <p:set>
                                      <p:cBhvr>
                                        <p:cTn id="46" dur="1" fill="hold">
                                          <p:stCondLst>
                                            <p:cond delay="0"/>
                                          </p:stCondLst>
                                        </p:cTn>
                                        <p:tgtEl>
                                          <p:spTgt spid="312355"/>
                                        </p:tgtEl>
                                        <p:attrNameLst>
                                          <p:attrName>style.visibility</p:attrName>
                                        </p:attrNameLst>
                                      </p:cBhvr>
                                      <p:to>
                                        <p:strVal val="visible"/>
                                      </p:to>
                                    </p:set>
                                    <p:animEffect transition="in" filter="strips(downRight)">
                                      <p:cBhvr>
                                        <p:cTn id="47" dur="500"/>
                                        <p:tgtEl>
                                          <p:spTgt spid="312355"/>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6" fill="hold" grpId="0" nodeType="clickEffect">
                                  <p:stCondLst>
                                    <p:cond delay="0"/>
                                  </p:stCondLst>
                                  <p:childTnLst>
                                    <p:set>
                                      <p:cBhvr>
                                        <p:cTn id="51" dur="1" fill="hold">
                                          <p:stCondLst>
                                            <p:cond delay="0"/>
                                          </p:stCondLst>
                                        </p:cTn>
                                        <p:tgtEl>
                                          <p:spTgt spid="312361"/>
                                        </p:tgtEl>
                                        <p:attrNameLst>
                                          <p:attrName>style.visibility</p:attrName>
                                        </p:attrNameLst>
                                      </p:cBhvr>
                                      <p:to>
                                        <p:strVal val="visible"/>
                                      </p:to>
                                    </p:set>
                                    <p:animEffect transition="in" filter="strips(downRight)">
                                      <p:cBhvr>
                                        <p:cTn id="52" dur="500"/>
                                        <p:tgtEl>
                                          <p:spTgt spid="312361"/>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6" fill="hold" grpId="0" nodeType="clickEffect">
                                  <p:stCondLst>
                                    <p:cond delay="0"/>
                                  </p:stCondLst>
                                  <p:childTnLst>
                                    <p:set>
                                      <p:cBhvr>
                                        <p:cTn id="56" dur="1" fill="hold">
                                          <p:stCondLst>
                                            <p:cond delay="0"/>
                                          </p:stCondLst>
                                        </p:cTn>
                                        <p:tgtEl>
                                          <p:spTgt spid="312329"/>
                                        </p:tgtEl>
                                        <p:attrNameLst>
                                          <p:attrName>style.visibility</p:attrName>
                                        </p:attrNameLst>
                                      </p:cBhvr>
                                      <p:to>
                                        <p:strVal val="visible"/>
                                      </p:to>
                                    </p:set>
                                    <p:animEffect transition="in" filter="strips(downRight)">
                                      <p:cBhvr>
                                        <p:cTn id="57" dur="500"/>
                                        <p:tgtEl>
                                          <p:spTgt spid="312329"/>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iterate type="wd">
                                    <p:tmAbs val="300"/>
                                  </p:iterate>
                                  <p:childTnLst>
                                    <p:set>
                                      <p:cBhvr>
                                        <p:cTn id="61" dur="1" fill="hold">
                                          <p:stCondLst>
                                            <p:cond delay="299"/>
                                          </p:stCondLst>
                                        </p:cTn>
                                        <p:tgtEl>
                                          <p:spTgt spid="312362"/>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312363"/>
                                        </p:tgtEl>
                                        <p:attrNameLst>
                                          <p:attrName>style.visibility</p:attrName>
                                        </p:attrNameLst>
                                      </p:cBhvr>
                                      <p:to>
                                        <p:strVal val="visible"/>
                                      </p:to>
                                    </p:set>
                                    <p:animEffect transition="in" filter="wipe(left)">
                                      <p:cBhvr>
                                        <p:cTn id="66" dur="500"/>
                                        <p:tgtEl>
                                          <p:spTgt spid="312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2326" grpId="0"/>
      <p:bldP spid="312327" grpId="0"/>
      <p:bldP spid="312328" grpId="0" animBg="1"/>
      <p:bldP spid="312329" grpId="0"/>
      <p:bldP spid="312330" grpId="0"/>
      <p:bldP spid="312360" grpId="0"/>
      <p:bldP spid="312361" grpId="0"/>
      <p:bldP spid="312362" grpId="0"/>
      <p:bldP spid="31236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矩形 313345"/>
          <p:cNvSpPr/>
          <p:nvPr/>
        </p:nvSpPr>
        <p:spPr>
          <a:xfrm>
            <a:off x="685800" y="2209800"/>
            <a:ext cx="6172200" cy="1790700"/>
          </a:xfrm>
          <a:prstGeom prst="rect">
            <a:avLst/>
          </a:prstGeom>
          <a:solidFill>
            <a:srgbClr val="FFFFFF"/>
          </a:solidFill>
          <a:ln w="38100" cap="flat" cmpd="sng">
            <a:solidFill>
              <a:srgbClr val="000000"/>
            </a:solidFill>
            <a:prstDash val="dash"/>
            <a:miter/>
            <a:headEnd type="none" w="med" len="med"/>
            <a:tailEnd type="none" w="med" len="med"/>
          </a:ln>
        </p:spPr>
        <p:txBody>
          <a:bodyPr/>
          <a:lstStyle/>
          <a:p>
            <a:endParaRPr lang="zh-CN" altLang="en-US"/>
          </a:p>
        </p:txBody>
      </p:sp>
      <p:sp>
        <p:nvSpPr>
          <p:cNvPr id="313347" name="矩形 313346"/>
          <p:cNvSpPr/>
          <p:nvPr/>
        </p:nvSpPr>
        <p:spPr>
          <a:xfrm>
            <a:off x="2436813" y="2425700"/>
            <a:ext cx="220662" cy="1352550"/>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313348" name="任意多边形 313347"/>
          <p:cNvSpPr/>
          <p:nvPr/>
        </p:nvSpPr>
        <p:spPr>
          <a:xfrm>
            <a:off x="1663700" y="2444750"/>
            <a:ext cx="685800" cy="1333500"/>
          </a:xfrm>
          <a:custGeom>
            <a:avLst/>
            <a:gdLst/>
            <a:ahLst/>
            <a:cxnLst/>
            <a:rect l="0" t="0" r="0" b="0"/>
            <a:pathLst>
              <a:path w="192" h="288">
                <a:moveTo>
                  <a:pt x="192" y="0"/>
                </a:moveTo>
                <a:lnTo>
                  <a:pt x="0" y="0"/>
                </a:lnTo>
                <a:lnTo>
                  <a:pt x="0" y="288"/>
                </a:lnTo>
                <a:lnTo>
                  <a:pt x="192" y="288"/>
                </a:lnTo>
                <a:lnTo>
                  <a:pt x="192" y="240"/>
                </a:lnTo>
                <a:lnTo>
                  <a:pt x="48" y="240"/>
                </a:lnTo>
                <a:lnTo>
                  <a:pt x="48" y="48"/>
                </a:lnTo>
                <a:lnTo>
                  <a:pt x="192" y="48"/>
                </a:lnTo>
                <a:lnTo>
                  <a:pt x="192" y="0"/>
                </a:lnTo>
                <a:close/>
              </a:path>
            </a:pathLst>
          </a:cu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sp>
        <p:nvSpPr>
          <p:cNvPr id="313349" name="直接连接符 313348"/>
          <p:cNvSpPr/>
          <p:nvPr/>
        </p:nvSpPr>
        <p:spPr>
          <a:xfrm>
            <a:off x="952500" y="3316288"/>
            <a:ext cx="838200" cy="3175"/>
          </a:xfrm>
          <a:prstGeom prst="line">
            <a:avLst/>
          </a:prstGeom>
          <a:ln w="38100" cap="flat" cmpd="sng">
            <a:solidFill>
              <a:srgbClr val="FF3300"/>
            </a:solidFill>
            <a:prstDash val="solid"/>
            <a:headEnd type="none" w="med" len="med"/>
            <a:tailEnd type="none" w="med" len="med"/>
          </a:ln>
        </p:spPr>
      </p:sp>
      <p:sp>
        <p:nvSpPr>
          <p:cNvPr id="313350" name="直接连接符 313349"/>
          <p:cNvSpPr/>
          <p:nvPr/>
        </p:nvSpPr>
        <p:spPr>
          <a:xfrm>
            <a:off x="1614488" y="3016250"/>
            <a:ext cx="263525" cy="0"/>
          </a:xfrm>
          <a:prstGeom prst="line">
            <a:avLst/>
          </a:prstGeom>
          <a:ln w="38100" cap="flat" cmpd="sng">
            <a:solidFill>
              <a:srgbClr val="FF3300"/>
            </a:solidFill>
            <a:prstDash val="solid"/>
            <a:headEnd type="none" w="med" len="med"/>
            <a:tailEnd type="none" w="med" len="med"/>
          </a:ln>
        </p:spPr>
      </p:sp>
      <p:sp>
        <p:nvSpPr>
          <p:cNvPr id="313351" name="直接连接符 313350"/>
          <p:cNvSpPr/>
          <p:nvPr/>
        </p:nvSpPr>
        <p:spPr>
          <a:xfrm>
            <a:off x="1790700" y="3319463"/>
            <a:ext cx="87313" cy="0"/>
          </a:xfrm>
          <a:prstGeom prst="line">
            <a:avLst/>
          </a:prstGeom>
          <a:ln w="38100" cap="flat" cmpd="sng">
            <a:solidFill>
              <a:srgbClr val="FF0000"/>
            </a:solidFill>
            <a:prstDash val="solid"/>
            <a:headEnd type="none" w="med" len="med"/>
            <a:tailEnd type="none" w="med" len="med"/>
          </a:ln>
        </p:spPr>
      </p:sp>
      <p:grpSp>
        <p:nvGrpSpPr>
          <p:cNvPr id="313352" name="组合 313351"/>
          <p:cNvGrpSpPr/>
          <p:nvPr/>
        </p:nvGrpSpPr>
        <p:grpSpPr>
          <a:xfrm>
            <a:off x="2676525" y="3397250"/>
            <a:ext cx="561975" cy="476250"/>
            <a:chOff x="2094" y="2376"/>
            <a:chExt cx="354" cy="300"/>
          </a:xfrm>
        </p:grpSpPr>
        <p:sp>
          <p:nvSpPr>
            <p:cNvPr id="313353" name="直接连接符 313352"/>
            <p:cNvSpPr/>
            <p:nvPr/>
          </p:nvSpPr>
          <p:spPr>
            <a:xfrm>
              <a:off x="2358" y="2423"/>
              <a:ext cx="0" cy="253"/>
            </a:xfrm>
            <a:prstGeom prst="line">
              <a:avLst/>
            </a:prstGeom>
            <a:ln w="38100" cap="flat" cmpd="sng">
              <a:solidFill>
                <a:schemeClr val="tx1"/>
              </a:solidFill>
              <a:prstDash val="solid"/>
              <a:headEnd type="none" w="med" len="med"/>
              <a:tailEnd type="none" w="med" len="med"/>
            </a:ln>
          </p:spPr>
        </p:sp>
        <p:sp>
          <p:nvSpPr>
            <p:cNvPr id="313354" name="任意多边形 313353"/>
            <p:cNvSpPr/>
            <p:nvPr/>
          </p:nvSpPr>
          <p:spPr>
            <a:xfrm>
              <a:off x="209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3355" name="任意多边形 313354"/>
            <p:cNvSpPr/>
            <p:nvPr/>
          </p:nvSpPr>
          <p:spPr>
            <a:xfrm>
              <a:off x="2186"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3356" name="任意多边形 313355"/>
            <p:cNvSpPr/>
            <p:nvPr/>
          </p:nvSpPr>
          <p:spPr>
            <a:xfrm>
              <a:off x="2140"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3357" name="任意多边形 313356"/>
            <p:cNvSpPr/>
            <p:nvPr/>
          </p:nvSpPr>
          <p:spPr>
            <a:xfrm>
              <a:off x="2278"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3358" name="任意多边形 313357"/>
            <p:cNvSpPr/>
            <p:nvPr/>
          </p:nvSpPr>
          <p:spPr>
            <a:xfrm>
              <a:off x="2232"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3359" name="任意多边形 313358"/>
            <p:cNvSpPr/>
            <p:nvPr/>
          </p:nvSpPr>
          <p:spPr>
            <a:xfrm>
              <a:off x="232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nvGrpSpPr>
            <p:cNvPr id="313360" name="组合 313359"/>
            <p:cNvGrpSpPr/>
            <p:nvPr/>
          </p:nvGrpSpPr>
          <p:grpSpPr>
            <a:xfrm>
              <a:off x="2364" y="2472"/>
              <a:ext cx="84" cy="192"/>
              <a:chOff x="2352" y="2376"/>
              <a:chExt cx="84" cy="192"/>
            </a:xfrm>
          </p:grpSpPr>
          <p:sp>
            <p:nvSpPr>
              <p:cNvPr id="313361" name="直接连接符 313360"/>
              <p:cNvSpPr/>
              <p:nvPr/>
            </p:nvSpPr>
            <p:spPr>
              <a:xfrm flipH="1">
                <a:off x="2352" y="2376"/>
                <a:ext cx="72" cy="96"/>
              </a:xfrm>
              <a:prstGeom prst="line">
                <a:avLst/>
              </a:prstGeom>
              <a:ln w="38100" cap="flat" cmpd="sng">
                <a:solidFill>
                  <a:srgbClr val="000000"/>
                </a:solidFill>
                <a:prstDash val="solid"/>
                <a:headEnd type="none" w="med" len="med"/>
                <a:tailEnd type="none" w="med" len="med"/>
              </a:ln>
            </p:spPr>
          </p:sp>
          <p:sp>
            <p:nvSpPr>
              <p:cNvPr id="313362" name="直接连接符 313361"/>
              <p:cNvSpPr/>
              <p:nvPr/>
            </p:nvSpPr>
            <p:spPr>
              <a:xfrm flipH="1">
                <a:off x="2364" y="2472"/>
                <a:ext cx="72" cy="96"/>
              </a:xfrm>
              <a:prstGeom prst="line">
                <a:avLst/>
              </a:prstGeom>
              <a:ln w="38100" cap="flat" cmpd="sng">
                <a:solidFill>
                  <a:srgbClr val="000000"/>
                </a:solidFill>
                <a:prstDash val="solid"/>
                <a:headEnd type="none" w="med" len="med"/>
                <a:tailEnd type="none" w="med" len="med"/>
              </a:ln>
            </p:spPr>
          </p:sp>
        </p:grpSp>
        <p:sp>
          <p:nvSpPr>
            <p:cNvPr id="313363" name="直接连接符 313362"/>
            <p:cNvSpPr/>
            <p:nvPr/>
          </p:nvSpPr>
          <p:spPr>
            <a:xfrm flipH="1">
              <a:off x="2352" y="2376"/>
              <a:ext cx="84" cy="84"/>
            </a:xfrm>
            <a:prstGeom prst="line">
              <a:avLst/>
            </a:prstGeom>
            <a:ln w="38100" cap="flat" cmpd="sng">
              <a:solidFill>
                <a:srgbClr val="000000"/>
              </a:solidFill>
              <a:prstDash val="solid"/>
              <a:headEnd type="none" w="med" len="med"/>
              <a:tailEnd type="none" w="med" len="med"/>
            </a:ln>
          </p:spPr>
        </p:sp>
      </p:grpSp>
      <p:sp>
        <p:nvSpPr>
          <p:cNvPr id="313364" name="矩形 313363"/>
          <p:cNvSpPr/>
          <p:nvPr/>
        </p:nvSpPr>
        <p:spPr>
          <a:xfrm>
            <a:off x="2667000" y="3016250"/>
            <a:ext cx="3676650" cy="133350"/>
          </a:xfrm>
          <a:prstGeom prst="rect">
            <a:avLst/>
          </a:prstGeom>
          <a:solidFill>
            <a:srgbClr val="99CC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13365" name="直接连接符 313364"/>
          <p:cNvSpPr/>
          <p:nvPr/>
        </p:nvSpPr>
        <p:spPr>
          <a:xfrm>
            <a:off x="1614488" y="3187700"/>
            <a:ext cx="263525" cy="0"/>
          </a:xfrm>
          <a:prstGeom prst="line">
            <a:avLst/>
          </a:prstGeom>
          <a:ln w="38100" cap="flat" cmpd="sng">
            <a:solidFill>
              <a:srgbClr val="FF3300"/>
            </a:solidFill>
            <a:prstDash val="solid"/>
            <a:headEnd type="none" w="med" len="med"/>
            <a:tailEnd type="none" w="med" len="med"/>
          </a:ln>
        </p:spPr>
      </p:sp>
      <p:sp>
        <p:nvSpPr>
          <p:cNvPr id="313366" name="直接连接符 313365"/>
          <p:cNvSpPr/>
          <p:nvPr/>
        </p:nvSpPr>
        <p:spPr>
          <a:xfrm>
            <a:off x="1423988" y="2863850"/>
            <a:ext cx="454025" cy="0"/>
          </a:xfrm>
          <a:prstGeom prst="line">
            <a:avLst/>
          </a:prstGeom>
          <a:ln w="38100" cap="flat" cmpd="sng">
            <a:solidFill>
              <a:srgbClr val="FF3300"/>
            </a:solidFill>
            <a:prstDash val="solid"/>
            <a:headEnd type="none" w="med" len="med"/>
            <a:tailEnd type="none" w="med" len="med"/>
          </a:ln>
        </p:spPr>
      </p:sp>
      <p:sp>
        <p:nvSpPr>
          <p:cNvPr id="313367" name="直接连接符 313366"/>
          <p:cNvSpPr/>
          <p:nvPr/>
        </p:nvSpPr>
        <p:spPr>
          <a:xfrm flipH="1">
            <a:off x="3700463" y="2063750"/>
            <a:ext cx="0" cy="742950"/>
          </a:xfrm>
          <a:prstGeom prst="line">
            <a:avLst/>
          </a:prstGeom>
          <a:ln w="57150" cap="flat" cmpd="sng">
            <a:solidFill>
              <a:srgbClr val="CC0000"/>
            </a:solidFill>
            <a:prstDash val="solid"/>
            <a:headEnd type="none" w="med" len="med"/>
            <a:tailEnd type="none" w="med" len="med"/>
          </a:ln>
        </p:spPr>
      </p:sp>
      <p:sp>
        <p:nvSpPr>
          <p:cNvPr id="313368" name="任意多边形 313367"/>
          <p:cNvSpPr/>
          <p:nvPr/>
        </p:nvSpPr>
        <p:spPr>
          <a:xfrm rot="-1014364" flipH="1">
            <a:off x="3675063" y="2587625"/>
            <a:ext cx="122237" cy="18891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3369" name="直接连接符 313368"/>
          <p:cNvSpPr/>
          <p:nvPr/>
        </p:nvSpPr>
        <p:spPr>
          <a:xfrm flipH="1">
            <a:off x="4310063" y="2025650"/>
            <a:ext cx="0" cy="742950"/>
          </a:xfrm>
          <a:prstGeom prst="line">
            <a:avLst/>
          </a:prstGeom>
          <a:ln w="57150" cap="flat" cmpd="sng">
            <a:solidFill>
              <a:srgbClr val="CC0000"/>
            </a:solidFill>
            <a:prstDash val="solid"/>
            <a:headEnd type="none" w="med" len="med"/>
            <a:tailEnd type="none" w="med" len="med"/>
          </a:ln>
        </p:spPr>
      </p:sp>
      <p:sp>
        <p:nvSpPr>
          <p:cNvPr id="313370" name="任意多边形 313369"/>
          <p:cNvSpPr/>
          <p:nvPr/>
        </p:nvSpPr>
        <p:spPr>
          <a:xfrm flipH="1" flipV="1">
            <a:off x="4318000" y="3397250"/>
            <a:ext cx="112713" cy="211138"/>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nvGrpSpPr>
          <p:cNvPr id="313371" name="组合 313370"/>
          <p:cNvGrpSpPr/>
          <p:nvPr/>
        </p:nvGrpSpPr>
        <p:grpSpPr>
          <a:xfrm>
            <a:off x="2663825" y="2279650"/>
            <a:ext cx="561975" cy="476250"/>
            <a:chOff x="2094" y="2376"/>
            <a:chExt cx="354" cy="300"/>
          </a:xfrm>
        </p:grpSpPr>
        <p:sp>
          <p:nvSpPr>
            <p:cNvPr id="313372" name="直接连接符 313371"/>
            <p:cNvSpPr/>
            <p:nvPr/>
          </p:nvSpPr>
          <p:spPr>
            <a:xfrm>
              <a:off x="2358" y="2423"/>
              <a:ext cx="0" cy="253"/>
            </a:xfrm>
            <a:prstGeom prst="line">
              <a:avLst/>
            </a:prstGeom>
            <a:ln w="38100" cap="flat" cmpd="sng">
              <a:solidFill>
                <a:schemeClr val="tx1"/>
              </a:solidFill>
              <a:prstDash val="solid"/>
              <a:headEnd type="none" w="med" len="med"/>
              <a:tailEnd type="none" w="med" len="med"/>
            </a:ln>
          </p:spPr>
        </p:sp>
        <p:sp>
          <p:nvSpPr>
            <p:cNvPr id="313373" name="任意多边形 313372"/>
            <p:cNvSpPr/>
            <p:nvPr/>
          </p:nvSpPr>
          <p:spPr>
            <a:xfrm>
              <a:off x="209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3374" name="任意多边形 313373"/>
            <p:cNvSpPr/>
            <p:nvPr/>
          </p:nvSpPr>
          <p:spPr>
            <a:xfrm>
              <a:off x="2186"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3375" name="任意多边形 313374"/>
            <p:cNvSpPr/>
            <p:nvPr/>
          </p:nvSpPr>
          <p:spPr>
            <a:xfrm>
              <a:off x="2140"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3376" name="任意多边形 313375"/>
            <p:cNvSpPr/>
            <p:nvPr/>
          </p:nvSpPr>
          <p:spPr>
            <a:xfrm>
              <a:off x="2278"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3377" name="任意多边形 313376"/>
            <p:cNvSpPr/>
            <p:nvPr/>
          </p:nvSpPr>
          <p:spPr>
            <a:xfrm>
              <a:off x="2232"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3378" name="任意多边形 313377"/>
            <p:cNvSpPr/>
            <p:nvPr/>
          </p:nvSpPr>
          <p:spPr>
            <a:xfrm>
              <a:off x="232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nvGrpSpPr>
            <p:cNvPr id="313379" name="组合 313378"/>
            <p:cNvGrpSpPr/>
            <p:nvPr/>
          </p:nvGrpSpPr>
          <p:grpSpPr>
            <a:xfrm>
              <a:off x="2364" y="2472"/>
              <a:ext cx="84" cy="192"/>
              <a:chOff x="2352" y="2376"/>
              <a:chExt cx="84" cy="192"/>
            </a:xfrm>
          </p:grpSpPr>
          <p:sp>
            <p:nvSpPr>
              <p:cNvPr id="313380" name="直接连接符 313379"/>
              <p:cNvSpPr/>
              <p:nvPr/>
            </p:nvSpPr>
            <p:spPr>
              <a:xfrm flipH="1">
                <a:off x="2352" y="2376"/>
                <a:ext cx="72" cy="96"/>
              </a:xfrm>
              <a:prstGeom prst="line">
                <a:avLst/>
              </a:prstGeom>
              <a:ln w="38100" cap="flat" cmpd="sng">
                <a:solidFill>
                  <a:srgbClr val="000000"/>
                </a:solidFill>
                <a:prstDash val="solid"/>
                <a:headEnd type="none" w="med" len="med"/>
                <a:tailEnd type="none" w="med" len="med"/>
              </a:ln>
            </p:spPr>
          </p:sp>
          <p:sp>
            <p:nvSpPr>
              <p:cNvPr id="313381" name="直接连接符 313380"/>
              <p:cNvSpPr/>
              <p:nvPr/>
            </p:nvSpPr>
            <p:spPr>
              <a:xfrm flipH="1">
                <a:off x="2364" y="2472"/>
                <a:ext cx="72" cy="96"/>
              </a:xfrm>
              <a:prstGeom prst="line">
                <a:avLst/>
              </a:prstGeom>
              <a:ln w="38100" cap="flat" cmpd="sng">
                <a:solidFill>
                  <a:srgbClr val="000000"/>
                </a:solidFill>
                <a:prstDash val="solid"/>
                <a:headEnd type="none" w="med" len="med"/>
                <a:tailEnd type="none" w="med" len="med"/>
              </a:ln>
            </p:spPr>
          </p:sp>
        </p:grpSp>
        <p:sp>
          <p:nvSpPr>
            <p:cNvPr id="313382" name="直接连接符 313381"/>
            <p:cNvSpPr/>
            <p:nvPr/>
          </p:nvSpPr>
          <p:spPr>
            <a:xfrm flipH="1">
              <a:off x="2352" y="2376"/>
              <a:ext cx="84" cy="84"/>
            </a:xfrm>
            <a:prstGeom prst="line">
              <a:avLst/>
            </a:prstGeom>
            <a:ln w="38100" cap="flat" cmpd="sng">
              <a:solidFill>
                <a:srgbClr val="000000"/>
              </a:solidFill>
              <a:prstDash val="solid"/>
              <a:headEnd type="none" w="med" len="med"/>
              <a:tailEnd type="none" w="med" len="med"/>
            </a:ln>
          </p:spPr>
        </p:sp>
      </p:grpSp>
      <p:sp>
        <p:nvSpPr>
          <p:cNvPr id="313383" name="任意多边形 313382"/>
          <p:cNvSpPr/>
          <p:nvPr/>
        </p:nvSpPr>
        <p:spPr>
          <a:xfrm rot="-1014364" flipH="1">
            <a:off x="4271963" y="2574925"/>
            <a:ext cx="122237" cy="18891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3384" name="任意多边形 313383"/>
          <p:cNvSpPr/>
          <p:nvPr/>
        </p:nvSpPr>
        <p:spPr>
          <a:xfrm rot="-1014364" flipH="1">
            <a:off x="4894263" y="2549525"/>
            <a:ext cx="122237" cy="18891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3385" name="任意多边形 313384"/>
          <p:cNvSpPr/>
          <p:nvPr/>
        </p:nvSpPr>
        <p:spPr>
          <a:xfrm rot="-1014364" flipH="1">
            <a:off x="4894263" y="3375025"/>
            <a:ext cx="122237" cy="18891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nvGrpSpPr>
          <p:cNvPr id="313386" name="组合 313385"/>
          <p:cNvGrpSpPr/>
          <p:nvPr/>
        </p:nvGrpSpPr>
        <p:grpSpPr>
          <a:xfrm>
            <a:off x="4483100" y="2590800"/>
            <a:ext cx="125413" cy="1022350"/>
            <a:chOff x="3232" y="1832"/>
            <a:chExt cx="79" cy="644"/>
          </a:xfrm>
        </p:grpSpPr>
        <p:sp>
          <p:nvSpPr>
            <p:cNvPr id="313387" name="直接连接符 313386"/>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3388" name="任意多边形 313387"/>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3389" name="任意多边形 313388"/>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3390" name="组合 313389"/>
          <p:cNvGrpSpPr/>
          <p:nvPr/>
        </p:nvGrpSpPr>
        <p:grpSpPr>
          <a:xfrm>
            <a:off x="5688013" y="2546350"/>
            <a:ext cx="82550" cy="1009650"/>
            <a:chOff x="3583" y="1796"/>
            <a:chExt cx="52" cy="636"/>
          </a:xfrm>
        </p:grpSpPr>
        <p:sp>
          <p:nvSpPr>
            <p:cNvPr id="313391" name="直接连接符 313390"/>
            <p:cNvSpPr/>
            <p:nvPr/>
          </p:nvSpPr>
          <p:spPr>
            <a:xfrm>
              <a:off x="3626" y="1796"/>
              <a:ext cx="0" cy="636"/>
            </a:xfrm>
            <a:prstGeom prst="line">
              <a:avLst/>
            </a:prstGeom>
            <a:ln w="38100" cap="flat" cmpd="sng">
              <a:solidFill>
                <a:srgbClr val="CC0000"/>
              </a:solidFill>
              <a:prstDash val="solid"/>
              <a:headEnd type="none" w="med" len="med"/>
              <a:tailEnd type="none" w="med" len="med"/>
            </a:ln>
          </p:spPr>
        </p:sp>
        <p:sp>
          <p:nvSpPr>
            <p:cNvPr id="313392" name="任意多边形 313391"/>
            <p:cNvSpPr/>
            <p:nvPr/>
          </p:nvSpPr>
          <p:spPr>
            <a:xfrm rot="1014364">
              <a:off x="3583" y="1802"/>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3393" name="任意多边形 313392"/>
            <p:cNvSpPr/>
            <p:nvPr/>
          </p:nvSpPr>
          <p:spPr>
            <a:xfrm rot="181414">
              <a:off x="3583" y="2338"/>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sp>
        <p:nvSpPr>
          <p:cNvPr id="313394" name="直接连接符 313393"/>
          <p:cNvSpPr/>
          <p:nvPr/>
        </p:nvSpPr>
        <p:spPr>
          <a:xfrm flipH="1">
            <a:off x="4919663" y="2006600"/>
            <a:ext cx="0" cy="742950"/>
          </a:xfrm>
          <a:prstGeom prst="line">
            <a:avLst/>
          </a:prstGeom>
          <a:ln w="57150" cap="flat" cmpd="sng">
            <a:solidFill>
              <a:srgbClr val="CC0000"/>
            </a:solidFill>
            <a:prstDash val="solid"/>
            <a:headEnd type="none" w="med" len="med"/>
            <a:tailEnd type="none" w="med" len="med"/>
          </a:ln>
        </p:spPr>
      </p:sp>
      <p:grpSp>
        <p:nvGrpSpPr>
          <p:cNvPr id="313395" name="组合 313394"/>
          <p:cNvGrpSpPr/>
          <p:nvPr/>
        </p:nvGrpSpPr>
        <p:grpSpPr>
          <a:xfrm>
            <a:off x="5092700" y="2552700"/>
            <a:ext cx="125413" cy="1022350"/>
            <a:chOff x="3232" y="1832"/>
            <a:chExt cx="79" cy="644"/>
          </a:xfrm>
        </p:grpSpPr>
        <p:sp>
          <p:nvSpPr>
            <p:cNvPr id="313396" name="直接连接符 313395"/>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3397" name="任意多边形 313396"/>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3398" name="任意多边形 313397"/>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3399" name="组合 313398"/>
          <p:cNvGrpSpPr/>
          <p:nvPr/>
        </p:nvGrpSpPr>
        <p:grpSpPr>
          <a:xfrm>
            <a:off x="3892550" y="2590800"/>
            <a:ext cx="125413" cy="1022350"/>
            <a:chOff x="3232" y="1832"/>
            <a:chExt cx="79" cy="644"/>
          </a:xfrm>
        </p:grpSpPr>
        <p:sp>
          <p:nvSpPr>
            <p:cNvPr id="313400" name="直接连接符 313399"/>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3401" name="任意多边形 313400"/>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3402" name="任意多边形 313401"/>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3403" name="组合 313402"/>
          <p:cNvGrpSpPr/>
          <p:nvPr/>
        </p:nvGrpSpPr>
        <p:grpSpPr>
          <a:xfrm>
            <a:off x="3708400" y="3409950"/>
            <a:ext cx="112713" cy="838200"/>
            <a:chOff x="3500" y="2316"/>
            <a:chExt cx="71" cy="528"/>
          </a:xfrm>
        </p:grpSpPr>
        <p:sp>
          <p:nvSpPr>
            <p:cNvPr id="313404" name="直接连接符 313403"/>
            <p:cNvSpPr/>
            <p:nvPr/>
          </p:nvSpPr>
          <p:spPr>
            <a:xfrm flipH="1" flipV="1">
              <a:off x="3507" y="2316"/>
              <a:ext cx="0" cy="528"/>
            </a:xfrm>
            <a:prstGeom prst="line">
              <a:avLst/>
            </a:prstGeom>
            <a:ln w="57150" cap="flat" cmpd="sng">
              <a:solidFill>
                <a:srgbClr val="CC0000"/>
              </a:solidFill>
              <a:prstDash val="solid"/>
              <a:headEnd type="none" w="med" len="med"/>
              <a:tailEnd type="none" w="med" len="med"/>
            </a:ln>
          </p:spPr>
        </p:sp>
        <p:sp>
          <p:nvSpPr>
            <p:cNvPr id="313405" name="任意多边形 313404"/>
            <p:cNvSpPr/>
            <p:nvPr/>
          </p:nvSpPr>
          <p:spPr>
            <a:xfrm flipH="1" flipV="1">
              <a:off x="3500" y="2316"/>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sp>
        <p:nvSpPr>
          <p:cNvPr id="313406" name="直接连接符 313405"/>
          <p:cNvSpPr/>
          <p:nvPr/>
        </p:nvSpPr>
        <p:spPr>
          <a:xfrm flipH="1" flipV="1">
            <a:off x="4329113" y="3409950"/>
            <a:ext cx="0" cy="838200"/>
          </a:xfrm>
          <a:prstGeom prst="line">
            <a:avLst/>
          </a:prstGeom>
          <a:ln w="57150" cap="flat" cmpd="sng">
            <a:solidFill>
              <a:srgbClr val="CC0000"/>
            </a:solidFill>
            <a:prstDash val="solid"/>
            <a:headEnd type="none" w="med" len="med"/>
            <a:tailEnd type="none" w="med" len="med"/>
          </a:ln>
        </p:spPr>
      </p:sp>
      <p:sp>
        <p:nvSpPr>
          <p:cNvPr id="313407" name="直接连接符 313406"/>
          <p:cNvSpPr/>
          <p:nvPr/>
        </p:nvSpPr>
        <p:spPr>
          <a:xfrm flipH="1" flipV="1">
            <a:off x="4919663" y="3390900"/>
            <a:ext cx="0" cy="838200"/>
          </a:xfrm>
          <a:prstGeom prst="line">
            <a:avLst/>
          </a:prstGeom>
          <a:ln w="57150" cap="flat" cmpd="sng">
            <a:solidFill>
              <a:srgbClr val="CC0000"/>
            </a:solidFill>
            <a:prstDash val="solid"/>
            <a:headEnd type="none" w="med" len="med"/>
            <a:tailEnd type="none" w="med" len="med"/>
          </a:ln>
        </p:spPr>
      </p:sp>
      <p:grpSp>
        <p:nvGrpSpPr>
          <p:cNvPr id="313408" name="组合 313407"/>
          <p:cNvGrpSpPr/>
          <p:nvPr/>
        </p:nvGrpSpPr>
        <p:grpSpPr>
          <a:xfrm>
            <a:off x="5510213" y="1962150"/>
            <a:ext cx="82550" cy="742950"/>
            <a:chOff x="3471" y="1428"/>
            <a:chExt cx="52" cy="468"/>
          </a:xfrm>
        </p:grpSpPr>
        <p:sp>
          <p:nvSpPr>
            <p:cNvPr id="313409" name="任意多边形 313408"/>
            <p:cNvSpPr/>
            <p:nvPr/>
          </p:nvSpPr>
          <p:spPr>
            <a:xfrm rot="-1014364" flipH="1">
              <a:off x="3471" y="1790"/>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3410" name="直接连接符 313409"/>
            <p:cNvSpPr/>
            <p:nvPr/>
          </p:nvSpPr>
          <p:spPr>
            <a:xfrm flipH="1">
              <a:off x="3483" y="1428"/>
              <a:ext cx="0" cy="468"/>
            </a:xfrm>
            <a:prstGeom prst="line">
              <a:avLst/>
            </a:prstGeom>
            <a:ln w="38100" cap="flat" cmpd="sng">
              <a:solidFill>
                <a:srgbClr val="CC0000"/>
              </a:solidFill>
              <a:prstDash val="solid"/>
              <a:headEnd type="none" w="med" len="med"/>
              <a:tailEnd type="none" w="med" len="med"/>
            </a:ln>
          </p:spPr>
        </p:sp>
      </p:grpSp>
      <p:grpSp>
        <p:nvGrpSpPr>
          <p:cNvPr id="313411" name="组合 313410"/>
          <p:cNvGrpSpPr/>
          <p:nvPr/>
        </p:nvGrpSpPr>
        <p:grpSpPr>
          <a:xfrm>
            <a:off x="5510213" y="3419475"/>
            <a:ext cx="82550" cy="790575"/>
            <a:chOff x="3991" y="2358"/>
            <a:chExt cx="52" cy="498"/>
          </a:xfrm>
        </p:grpSpPr>
        <p:sp>
          <p:nvSpPr>
            <p:cNvPr id="313412" name="直接连接符 313411"/>
            <p:cNvSpPr/>
            <p:nvPr/>
          </p:nvSpPr>
          <p:spPr>
            <a:xfrm flipH="1" flipV="1">
              <a:off x="3999" y="2359"/>
              <a:ext cx="0" cy="497"/>
            </a:xfrm>
            <a:prstGeom prst="line">
              <a:avLst/>
            </a:prstGeom>
            <a:ln w="38100" cap="flat" cmpd="sng">
              <a:solidFill>
                <a:srgbClr val="CC0000"/>
              </a:solidFill>
              <a:prstDash val="solid"/>
              <a:headEnd type="none" w="med" len="med"/>
              <a:tailEnd type="none" w="med" len="med"/>
            </a:ln>
          </p:spPr>
        </p:sp>
        <p:sp>
          <p:nvSpPr>
            <p:cNvPr id="313413" name="任意多边形 313412"/>
            <p:cNvSpPr/>
            <p:nvPr/>
          </p:nvSpPr>
          <p:spPr>
            <a:xfrm rot="-1014364" flipH="1">
              <a:off x="3991" y="2358"/>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3414" name="组合 313413"/>
          <p:cNvGrpSpPr/>
          <p:nvPr/>
        </p:nvGrpSpPr>
        <p:grpSpPr>
          <a:xfrm>
            <a:off x="163513" y="3524250"/>
            <a:ext cx="941387" cy="723900"/>
            <a:chOff x="439" y="2304"/>
            <a:chExt cx="593" cy="456"/>
          </a:xfrm>
        </p:grpSpPr>
        <p:sp>
          <p:nvSpPr>
            <p:cNvPr id="313415" name="椭圆形标注 313414"/>
            <p:cNvSpPr/>
            <p:nvPr/>
          </p:nvSpPr>
          <p:spPr>
            <a:xfrm>
              <a:off x="444" y="2304"/>
              <a:ext cx="588" cy="456"/>
            </a:xfrm>
            <a:prstGeom prst="wedgeEllipseCallout">
              <a:avLst>
                <a:gd name="adj1" fmla="val 109352"/>
                <a:gd name="adj2" fmla="val -98463"/>
              </a:avLst>
            </a:prstGeom>
            <a:solidFill>
              <a:srgbClr val="FFFFFF"/>
            </a:solidFill>
            <a:ln w="38100" cap="flat" cmpd="sng">
              <a:solidFill>
                <a:schemeClr val="accent1"/>
              </a:solidFill>
              <a:prstDash val="solid"/>
              <a:miter/>
              <a:headEnd type="none" w="med" len="med"/>
              <a:tailEnd type="none" w="med" len="med"/>
            </a:ln>
          </p:spPr>
          <p:txBody>
            <a:bodyPr wrap="none" anchor="ctr" anchorCtr="0"/>
            <a:lstStyle/>
            <a:p>
              <a:pPr algn="ctr"/>
              <a:endParaRPr lang="zh-CN" altLang="en-US" sz="2800" b="1" dirty="0">
                <a:latin typeface="Times New Roman" panose="02020603050405020304" pitchFamily="18" charset="0"/>
              </a:endParaRPr>
            </a:p>
          </p:txBody>
        </p:sp>
        <p:sp>
          <p:nvSpPr>
            <p:cNvPr id="313416" name="文本框 313415"/>
            <p:cNvSpPr txBox="1"/>
            <p:nvPr/>
          </p:nvSpPr>
          <p:spPr>
            <a:xfrm>
              <a:off x="439" y="2368"/>
              <a:ext cx="564" cy="327"/>
            </a:xfrm>
            <a:prstGeom prst="rect">
              <a:avLst/>
            </a:prstGeom>
            <a:noFill/>
            <a:ln w="38100">
              <a:noFill/>
            </a:ln>
          </p:spPr>
          <p:txBody>
            <a:bodyPr wrap="none" anchor="ctr" anchorCtr="0">
              <a:spAutoFit/>
            </a:bodyPr>
            <a:lstStyle/>
            <a:p>
              <a:pPr algn="ctr"/>
              <a:r>
                <a:rPr lang="zh-CN" altLang="en-US" sz="2800" b="1" dirty="0">
                  <a:latin typeface="Times New Roman" panose="02020603050405020304" pitchFamily="18" charset="0"/>
                </a:rPr>
                <a:t>线圈</a:t>
              </a:r>
              <a:endParaRPr lang="zh-CN" altLang="en-US" sz="2800" b="1">
                <a:latin typeface="Times New Roman" panose="02020603050405020304" pitchFamily="18" charset="0"/>
              </a:endParaRPr>
            </a:p>
          </p:txBody>
        </p:sp>
      </p:grpSp>
      <p:grpSp>
        <p:nvGrpSpPr>
          <p:cNvPr id="313417" name="组合 313416"/>
          <p:cNvGrpSpPr/>
          <p:nvPr/>
        </p:nvGrpSpPr>
        <p:grpSpPr>
          <a:xfrm>
            <a:off x="1000125" y="4408488"/>
            <a:ext cx="2143125" cy="639762"/>
            <a:chOff x="1038" y="2969"/>
            <a:chExt cx="1350" cy="403"/>
          </a:xfrm>
        </p:grpSpPr>
        <p:grpSp>
          <p:nvGrpSpPr>
            <p:cNvPr id="313418" name="组合 313417"/>
            <p:cNvGrpSpPr/>
            <p:nvPr/>
          </p:nvGrpSpPr>
          <p:grpSpPr>
            <a:xfrm>
              <a:off x="1038" y="3024"/>
              <a:ext cx="564" cy="348"/>
              <a:chOff x="1038" y="3024"/>
              <a:chExt cx="564" cy="348"/>
            </a:xfrm>
          </p:grpSpPr>
          <p:sp>
            <p:nvSpPr>
              <p:cNvPr id="313419" name="圆角矩形标注 313418"/>
              <p:cNvSpPr/>
              <p:nvPr/>
            </p:nvSpPr>
            <p:spPr>
              <a:xfrm>
                <a:off x="1056" y="3024"/>
                <a:ext cx="540" cy="348"/>
              </a:xfrm>
              <a:prstGeom prst="wedgeRoundRectCallout">
                <a:avLst>
                  <a:gd name="adj1" fmla="val 34074"/>
                  <a:gd name="adj2" fmla="val -181611"/>
                  <a:gd name="adj3" fmla="val 16667"/>
                </a:avLst>
              </a:prstGeom>
              <a:solidFill>
                <a:srgbClr val="FFFFFF"/>
              </a:solidFill>
              <a:ln w="38100" cap="flat" cmpd="sng">
                <a:solidFill>
                  <a:schemeClr val="accent1"/>
                </a:solidFill>
                <a:prstDash val="solid"/>
                <a:miter/>
                <a:headEnd type="none" w="med" len="med"/>
                <a:tailEnd type="none" w="med" len="med"/>
              </a:ln>
            </p:spPr>
            <p:txBody>
              <a:bodyPr wrap="none" anchor="ctr" anchorCtr="0"/>
              <a:lstStyle/>
              <a:p>
                <a:pPr algn="ctr"/>
                <a:endParaRPr lang="zh-CN" altLang="en-US" sz="2800" b="1" dirty="0">
                  <a:latin typeface="Times New Roman" panose="02020603050405020304" pitchFamily="18" charset="0"/>
                </a:endParaRPr>
              </a:p>
            </p:txBody>
          </p:sp>
          <p:sp>
            <p:nvSpPr>
              <p:cNvPr id="313420" name="文本框 313419"/>
              <p:cNvSpPr txBox="1"/>
              <p:nvPr/>
            </p:nvSpPr>
            <p:spPr>
              <a:xfrm>
                <a:off x="1038" y="3029"/>
                <a:ext cx="564" cy="327"/>
              </a:xfrm>
              <a:prstGeom prst="rect">
                <a:avLst/>
              </a:prstGeom>
              <a:noFill/>
              <a:ln w="38100">
                <a:noFill/>
              </a:ln>
            </p:spPr>
            <p:txBody>
              <a:bodyPr wrap="none" anchor="ctr" anchorCtr="0">
                <a:spAutoFit/>
              </a:bodyPr>
              <a:lstStyle/>
              <a:p>
                <a:pPr algn="ctr"/>
                <a:r>
                  <a:rPr lang="zh-CN" altLang="en-US" sz="2800" b="1" dirty="0">
                    <a:latin typeface="Times New Roman" panose="02020603050405020304" pitchFamily="18" charset="0"/>
                  </a:rPr>
                  <a:t>铁芯</a:t>
                </a:r>
                <a:endParaRPr lang="zh-CN" altLang="en-US" sz="2800" b="1">
                  <a:latin typeface="Times New Roman" panose="02020603050405020304" pitchFamily="18" charset="0"/>
                </a:endParaRPr>
              </a:p>
            </p:txBody>
          </p:sp>
        </p:grpSp>
        <p:grpSp>
          <p:nvGrpSpPr>
            <p:cNvPr id="313421" name="组合 313420"/>
            <p:cNvGrpSpPr/>
            <p:nvPr/>
          </p:nvGrpSpPr>
          <p:grpSpPr>
            <a:xfrm>
              <a:off x="1794" y="2969"/>
              <a:ext cx="594" cy="391"/>
              <a:chOff x="1794" y="2837"/>
              <a:chExt cx="594" cy="391"/>
            </a:xfrm>
          </p:grpSpPr>
          <p:sp>
            <p:nvSpPr>
              <p:cNvPr id="313422" name="圆角矩形标注 313421"/>
              <p:cNvSpPr/>
              <p:nvPr/>
            </p:nvSpPr>
            <p:spPr>
              <a:xfrm>
                <a:off x="1812" y="2844"/>
                <a:ext cx="576" cy="384"/>
              </a:xfrm>
              <a:prstGeom prst="wedgeRoundRectCallout">
                <a:avLst>
                  <a:gd name="adj1" fmla="val -14583"/>
                  <a:gd name="adj2" fmla="val -158074"/>
                  <a:gd name="adj3" fmla="val 16667"/>
                </a:avLst>
              </a:prstGeom>
              <a:solidFill>
                <a:srgbClr val="FFFFFF"/>
              </a:solidFill>
              <a:ln w="38100" cap="flat" cmpd="sng">
                <a:solidFill>
                  <a:schemeClr val="accent1"/>
                </a:solidFill>
                <a:prstDash val="solid"/>
                <a:miter/>
                <a:headEnd type="none" w="med" len="med"/>
                <a:tailEnd type="none" w="med" len="med"/>
              </a:ln>
            </p:spPr>
            <p:txBody>
              <a:bodyPr wrap="none" anchor="ctr" anchorCtr="0"/>
              <a:lstStyle/>
              <a:p>
                <a:pPr algn="ctr"/>
                <a:endParaRPr lang="zh-CN" altLang="en-US" sz="2800" b="1" dirty="0">
                  <a:latin typeface="Times New Roman" panose="02020603050405020304" pitchFamily="18" charset="0"/>
                </a:endParaRPr>
              </a:p>
            </p:txBody>
          </p:sp>
          <p:sp>
            <p:nvSpPr>
              <p:cNvPr id="313423" name="文本框 313422"/>
              <p:cNvSpPr txBox="1"/>
              <p:nvPr/>
            </p:nvSpPr>
            <p:spPr>
              <a:xfrm>
                <a:off x="1794" y="2837"/>
                <a:ext cx="564" cy="327"/>
              </a:xfrm>
              <a:prstGeom prst="rect">
                <a:avLst/>
              </a:prstGeom>
              <a:noFill/>
              <a:ln w="38100">
                <a:noFill/>
              </a:ln>
            </p:spPr>
            <p:txBody>
              <a:bodyPr wrap="none" anchor="ctr" anchorCtr="0">
                <a:spAutoFit/>
              </a:bodyPr>
              <a:lstStyle/>
              <a:p>
                <a:pPr algn="ctr"/>
                <a:r>
                  <a:rPr lang="zh-CN" altLang="en-US" sz="2800" b="1" dirty="0">
                    <a:latin typeface="Times New Roman" panose="02020603050405020304" pitchFamily="18" charset="0"/>
                  </a:rPr>
                  <a:t>衔铁</a:t>
                </a:r>
                <a:endParaRPr lang="zh-CN" altLang="en-US" sz="2800" b="1">
                  <a:latin typeface="Times New Roman" panose="02020603050405020304" pitchFamily="18" charset="0"/>
                </a:endParaRPr>
              </a:p>
            </p:txBody>
          </p:sp>
        </p:grpSp>
      </p:grpSp>
      <p:grpSp>
        <p:nvGrpSpPr>
          <p:cNvPr id="313424" name="组合 313423"/>
          <p:cNvGrpSpPr/>
          <p:nvPr/>
        </p:nvGrpSpPr>
        <p:grpSpPr>
          <a:xfrm>
            <a:off x="5183188" y="1066800"/>
            <a:ext cx="1252537" cy="609600"/>
            <a:chOff x="3673" y="864"/>
            <a:chExt cx="789" cy="384"/>
          </a:xfrm>
        </p:grpSpPr>
        <p:sp>
          <p:nvSpPr>
            <p:cNvPr id="313425" name="圆角矩形标注 313424"/>
            <p:cNvSpPr/>
            <p:nvPr/>
          </p:nvSpPr>
          <p:spPr>
            <a:xfrm>
              <a:off x="3708" y="864"/>
              <a:ext cx="720" cy="384"/>
            </a:xfrm>
            <a:prstGeom prst="wedgeRoundRectCallout">
              <a:avLst>
                <a:gd name="adj1" fmla="val -116667"/>
                <a:gd name="adj2" fmla="val 201301"/>
                <a:gd name="adj3" fmla="val 16667"/>
              </a:avLst>
            </a:prstGeom>
            <a:solidFill>
              <a:srgbClr val="FFFFFF"/>
            </a:solidFill>
            <a:ln w="38100" cap="flat" cmpd="sng">
              <a:solidFill>
                <a:schemeClr val="accent1"/>
              </a:solidFill>
              <a:prstDash val="solid"/>
              <a:miter/>
              <a:headEnd type="none" w="med" len="med"/>
              <a:tailEnd type="none" w="med" len="med"/>
            </a:ln>
          </p:spPr>
          <p:txBody>
            <a:bodyPr wrap="none" anchor="ctr" anchorCtr="0"/>
            <a:lstStyle/>
            <a:p>
              <a:pPr algn="ctr"/>
              <a:endParaRPr lang="zh-CN" altLang="en-US" sz="2800" b="1" dirty="0">
                <a:latin typeface="Times New Roman" panose="02020603050405020304" pitchFamily="18" charset="0"/>
              </a:endParaRPr>
            </a:p>
          </p:txBody>
        </p:sp>
        <p:sp>
          <p:nvSpPr>
            <p:cNvPr id="313426" name="文本框 313425"/>
            <p:cNvSpPr txBox="1"/>
            <p:nvPr/>
          </p:nvSpPr>
          <p:spPr>
            <a:xfrm>
              <a:off x="3673" y="881"/>
              <a:ext cx="789" cy="327"/>
            </a:xfrm>
            <a:prstGeom prst="rect">
              <a:avLst/>
            </a:prstGeom>
            <a:noFill/>
            <a:ln w="38100">
              <a:noFill/>
            </a:ln>
          </p:spPr>
          <p:txBody>
            <a:bodyPr wrap="none" anchor="ctr" anchorCtr="0">
              <a:spAutoFit/>
            </a:bodyPr>
            <a:lstStyle/>
            <a:p>
              <a:pPr algn="ctr"/>
              <a:r>
                <a:rPr lang="zh-CN" altLang="en-US" sz="2800" b="1" dirty="0">
                  <a:latin typeface="Times New Roman" panose="02020603050405020304" pitchFamily="18" charset="0"/>
                </a:rPr>
                <a:t>主触头</a:t>
              </a:r>
              <a:endParaRPr lang="zh-CN" altLang="en-US" sz="2800" b="1">
                <a:latin typeface="Times New Roman" panose="02020603050405020304" pitchFamily="18" charset="0"/>
              </a:endParaRPr>
            </a:p>
          </p:txBody>
        </p:sp>
      </p:grpSp>
      <p:grpSp>
        <p:nvGrpSpPr>
          <p:cNvPr id="313427" name="组合 313426"/>
          <p:cNvGrpSpPr/>
          <p:nvPr/>
        </p:nvGrpSpPr>
        <p:grpSpPr>
          <a:xfrm>
            <a:off x="2152650" y="1504950"/>
            <a:ext cx="923925" cy="609600"/>
            <a:chOff x="1764" y="1140"/>
            <a:chExt cx="582" cy="384"/>
          </a:xfrm>
        </p:grpSpPr>
        <p:sp>
          <p:nvSpPr>
            <p:cNvPr id="313428" name="圆角矩形标注 313427"/>
            <p:cNvSpPr/>
            <p:nvPr/>
          </p:nvSpPr>
          <p:spPr>
            <a:xfrm>
              <a:off x="1764" y="1140"/>
              <a:ext cx="576" cy="384"/>
            </a:xfrm>
            <a:prstGeom prst="wedgeRoundRectCallout">
              <a:avLst>
                <a:gd name="adj1" fmla="val 27083"/>
                <a:gd name="adj2" fmla="val 107551"/>
                <a:gd name="adj3" fmla="val 16667"/>
              </a:avLst>
            </a:prstGeom>
            <a:solidFill>
              <a:srgbClr val="FFFFFF"/>
            </a:solidFill>
            <a:ln w="38100" cap="flat" cmpd="sng">
              <a:solidFill>
                <a:schemeClr val="accent1"/>
              </a:solidFill>
              <a:prstDash val="solid"/>
              <a:miter/>
              <a:headEnd type="none" w="med" len="med"/>
              <a:tailEnd type="none" w="med" len="med"/>
            </a:ln>
          </p:spPr>
          <p:txBody>
            <a:bodyPr wrap="none" anchor="ctr" anchorCtr="0"/>
            <a:lstStyle/>
            <a:p>
              <a:pPr algn="ctr"/>
              <a:endParaRPr lang="zh-CN" altLang="en-US" sz="2800" b="1" dirty="0">
                <a:latin typeface="Times New Roman" panose="02020603050405020304" pitchFamily="18" charset="0"/>
              </a:endParaRPr>
            </a:p>
          </p:txBody>
        </p:sp>
        <p:sp>
          <p:nvSpPr>
            <p:cNvPr id="313429" name="文本框 313428"/>
            <p:cNvSpPr txBox="1"/>
            <p:nvPr/>
          </p:nvSpPr>
          <p:spPr>
            <a:xfrm>
              <a:off x="1782" y="1157"/>
              <a:ext cx="564" cy="327"/>
            </a:xfrm>
            <a:prstGeom prst="rect">
              <a:avLst/>
            </a:prstGeom>
            <a:noFill/>
            <a:ln w="38100">
              <a:noFill/>
            </a:ln>
          </p:spPr>
          <p:txBody>
            <a:bodyPr wrap="none" anchor="ctr" anchorCtr="0">
              <a:spAutoFit/>
            </a:bodyPr>
            <a:lstStyle/>
            <a:p>
              <a:pPr algn="ctr"/>
              <a:r>
                <a:rPr lang="zh-CN" altLang="en-US" sz="2800" b="1" dirty="0">
                  <a:latin typeface="Times New Roman" panose="02020603050405020304" pitchFamily="18" charset="0"/>
                </a:rPr>
                <a:t>弹簧</a:t>
              </a:r>
              <a:endParaRPr lang="zh-CN" altLang="en-US" sz="2800" b="1">
                <a:latin typeface="Times New Roman" panose="02020603050405020304" pitchFamily="18" charset="0"/>
              </a:endParaRPr>
            </a:p>
          </p:txBody>
        </p:sp>
      </p:grpSp>
      <p:grpSp>
        <p:nvGrpSpPr>
          <p:cNvPr id="313430" name="组合 313429"/>
          <p:cNvGrpSpPr/>
          <p:nvPr/>
        </p:nvGrpSpPr>
        <p:grpSpPr>
          <a:xfrm>
            <a:off x="5791200" y="4191000"/>
            <a:ext cx="1085850" cy="1085850"/>
            <a:chOff x="3636" y="2688"/>
            <a:chExt cx="684" cy="684"/>
          </a:xfrm>
        </p:grpSpPr>
        <p:sp>
          <p:nvSpPr>
            <p:cNvPr id="313431" name="椭圆形标注 313430"/>
            <p:cNvSpPr/>
            <p:nvPr/>
          </p:nvSpPr>
          <p:spPr>
            <a:xfrm>
              <a:off x="3636" y="2688"/>
              <a:ext cx="684" cy="684"/>
            </a:xfrm>
            <a:prstGeom prst="wedgeEllipseCallout">
              <a:avLst>
                <a:gd name="adj1" fmla="val -45468"/>
                <a:gd name="adj2" fmla="val -84356"/>
              </a:avLst>
            </a:prstGeom>
            <a:solidFill>
              <a:srgbClr val="FFFFFF"/>
            </a:solidFill>
            <a:ln w="38100" cap="flat" cmpd="sng">
              <a:solidFill>
                <a:schemeClr val="accent1"/>
              </a:solidFill>
              <a:prstDash val="solid"/>
              <a:miter/>
              <a:headEnd type="none" w="med" len="med"/>
              <a:tailEnd type="none" w="med" len="med"/>
            </a:ln>
          </p:spPr>
          <p:txBody>
            <a:bodyPr wrap="none" anchor="ctr" anchorCtr="0"/>
            <a:lstStyle/>
            <a:p>
              <a:pPr algn="ctr"/>
              <a:endParaRPr lang="zh-CN" altLang="en-US" sz="2800" b="1" dirty="0">
                <a:latin typeface="Times New Roman" panose="02020603050405020304" pitchFamily="18" charset="0"/>
              </a:endParaRPr>
            </a:p>
          </p:txBody>
        </p:sp>
        <p:sp>
          <p:nvSpPr>
            <p:cNvPr id="313432" name="文本框 313431"/>
            <p:cNvSpPr txBox="1"/>
            <p:nvPr/>
          </p:nvSpPr>
          <p:spPr>
            <a:xfrm>
              <a:off x="3678" y="2727"/>
              <a:ext cx="564" cy="596"/>
            </a:xfrm>
            <a:prstGeom prst="rect">
              <a:avLst/>
            </a:prstGeom>
            <a:noFill/>
            <a:ln w="38100">
              <a:noFill/>
            </a:ln>
          </p:spPr>
          <p:txBody>
            <a:bodyPr wrap="none" anchor="ctr" anchorCtr="0">
              <a:spAutoFit/>
            </a:bodyPr>
            <a:lstStyle/>
            <a:p>
              <a:pPr algn="ctr"/>
              <a:r>
                <a:rPr lang="zh-CN" altLang="en-US" sz="2800" b="1" dirty="0">
                  <a:latin typeface="Times New Roman" panose="02020603050405020304" pitchFamily="18" charset="0"/>
                </a:rPr>
                <a:t>辅助</a:t>
              </a:r>
            </a:p>
            <a:p>
              <a:pPr algn="ctr"/>
              <a:r>
                <a:rPr lang="zh-CN" altLang="en-US" sz="2800" b="1" dirty="0">
                  <a:latin typeface="Times New Roman" panose="02020603050405020304" pitchFamily="18" charset="0"/>
                </a:rPr>
                <a:t>触头</a:t>
              </a:r>
              <a:endParaRPr lang="zh-CN" altLang="en-US" sz="2800" b="1">
                <a:latin typeface="Times New Roman" panose="02020603050405020304" pitchFamily="18" charset="0"/>
              </a:endParaRPr>
            </a:p>
          </p:txBody>
        </p:sp>
      </p:grpSp>
      <p:grpSp>
        <p:nvGrpSpPr>
          <p:cNvPr id="313433" name="组合 313432"/>
          <p:cNvGrpSpPr/>
          <p:nvPr/>
        </p:nvGrpSpPr>
        <p:grpSpPr>
          <a:xfrm>
            <a:off x="3495675" y="4267200"/>
            <a:ext cx="1662113" cy="2038350"/>
            <a:chOff x="2202" y="2880"/>
            <a:chExt cx="1047" cy="1284"/>
          </a:xfrm>
        </p:grpSpPr>
        <p:sp>
          <p:nvSpPr>
            <p:cNvPr id="313434" name="直接连接符 313433"/>
            <p:cNvSpPr/>
            <p:nvPr/>
          </p:nvSpPr>
          <p:spPr>
            <a:xfrm>
              <a:off x="2724" y="2904"/>
              <a:ext cx="0" cy="216"/>
            </a:xfrm>
            <a:prstGeom prst="line">
              <a:avLst/>
            </a:prstGeom>
            <a:ln w="38100" cap="flat" cmpd="sng">
              <a:solidFill>
                <a:schemeClr val="tx1"/>
              </a:solidFill>
              <a:prstDash val="solid"/>
              <a:headEnd type="oval" w="med" len="med"/>
              <a:tailEnd type="oval" w="med" len="med"/>
            </a:ln>
          </p:spPr>
        </p:sp>
        <p:sp>
          <p:nvSpPr>
            <p:cNvPr id="313435" name="任意多边形 313434"/>
            <p:cNvSpPr/>
            <p:nvPr/>
          </p:nvSpPr>
          <p:spPr>
            <a:xfrm>
              <a:off x="2988" y="2880"/>
              <a:ext cx="124" cy="324"/>
            </a:xfrm>
            <a:custGeom>
              <a:avLst/>
              <a:gdLst/>
              <a:ahLst/>
              <a:cxnLst/>
              <a:rect l="0" t="0" r="0" b="0"/>
              <a:pathLst>
                <a:path w="96" h="672">
                  <a:moveTo>
                    <a:pt x="96" y="0"/>
                  </a:moveTo>
                  <a:lnTo>
                    <a:pt x="96" y="528"/>
                  </a:lnTo>
                  <a:lnTo>
                    <a:pt x="0" y="672"/>
                  </a:lnTo>
                </a:path>
              </a:pathLst>
            </a:custGeom>
            <a:noFill/>
            <a:ln w="38100" cap="flat" cmpd="sng">
              <a:solidFill>
                <a:schemeClr val="tx1"/>
              </a:solidFill>
              <a:prstDash val="solid"/>
              <a:headEnd type="oval" w="med" len="med"/>
              <a:tailEnd type="oval" w="med" len="med"/>
            </a:ln>
          </p:spPr>
          <p:txBody>
            <a:bodyPr/>
            <a:lstStyle/>
            <a:p>
              <a:endParaRPr lang="zh-CN" altLang="en-US"/>
            </a:p>
          </p:txBody>
        </p:sp>
        <p:sp>
          <p:nvSpPr>
            <p:cNvPr id="313436" name="任意多边形 313435"/>
            <p:cNvSpPr/>
            <p:nvPr/>
          </p:nvSpPr>
          <p:spPr>
            <a:xfrm>
              <a:off x="2348" y="2891"/>
              <a:ext cx="106" cy="343"/>
            </a:xfrm>
            <a:custGeom>
              <a:avLst/>
              <a:gdLst/>
              <a:ahLst/>
              <a:cxnLst/>
              <a:rect l="0" t="0" r="0" b="0"/>
              <a:pathLst>
                <a:path w="144" h="672">
                  <a:moveTo>
                    <a:pt x="0" y="0"/>
                  </a:moveTo>
                  <a:lnTo>
                    <a:pt x="0" y="528"/>
                  </a:lnTo>
                  <a:lnTo>
                    <a:pt x="144" y="672"/>
                  </a:lnTo>
                </a:path>
              </a:pathLst>
            </a:custGeom>
            <a:noFill/>
            <a:ln w="38100" cap="flat" cmpd="sng">
              <a:solidFill>
                <a:schemeClr val="tx1"/>
              </a:solidFill>
              <a:prstDash val="solid"/>
              <a:headEnd type="oval" w="med" len="med"/>
              <a:tailEnd type="oval" w="med" len="med"/>
            </a:ln>
          </p:spPr>
          <p:txBody>
            <a:bodyPr/>
            <a:lstStyle/>
            <a:p>
              <a:endParaRPr lang="zh-CN" altLang="en-US"/>
            </a:p>
          </p:txBody>
        </p:sp>
        <p:grpSp>
          <p:nvGrpSpPr>
            <p:cNvPr id="313437" name="组合 313436"/>
            <p:cNvGrpSpPr/>
            <p:nvPr/>
          </p:nvGrpSpPr>
          <p:grpSpPr>
            <a:xfrm>
              <a:off x="2202" y="3151"/>
              <a:ext cx="1047" cy="1013"/>
              <a:chOff x="4026" y="2959"/>
              <a:chExt cx="1047" cy="1013"/>
            </a:xfrm>
          </p:grpSpPr>
          <p:sp>
            <p:nvSpPr>
              <p:cNvPr id="313438" name="直接连接符 313437"/>
              <p:cNvSpPr/>
              <p:nvPr/>
            </p:nvSpPr>
            <p:spPr>
              <a:xfrm flipH="1">
                <a:off x="4050" y="3650"/>
                <a:ext cx="220" cy="298"/>
              </a:xfrm>
              <a:prstGeom prst="line">
                <a:avLst/>
              </a:prstGeom>
              <a:ln w="76200" cap="flat" cmpd="sng">
                <a:solidFill>
                  <a:srgbClr val="9900CC"/>
                </a:solidFill>
                <a:prstDash val="solid"/>
                <a:headEnd type="none" w="med" len="med"/>
                <a:tailEnd type="none" w="med" len="med"/>
              </a:ln>
            </p:spPr>
          </p:sp>
          <p:grpSp>
            <p:nvGrpSpPr>
              <p:cNvPr id="313439" name="组合 313438"/>
              <p:cNvGrpSpPr/>
              <p:nvPr/>
            </p:nvGrpSpPr>
            <p:grpSpPr>
              <a:xfrm>
                <a:off x="4026" y="2959"/>
                <a:ext cx="1047" cy="1013"/>
                <a:chOff x="2358" y="3067"/>
                <a:chExt cx="1047" cy="1013"/>
              </a:xfrm>
            </p:grpSpPr>
            <p:sp>
              <p:nvSpPr>
                <p:cNvPr id="313440" name="椭圆 313439"/>
                <p:cNvSpPr/>
                <p:nvPr/>
              </p:nvSpPr>
              <p:spPr>
                <a:xfrm>
                  <a:off x="2480" y="3067"/>
                  <a:ext cx="827" cy="834"/>
                </a:xfrm>
                <a:prstGeom prst="ellipse">
                  <a:avLst/>
                </a:prstGeom>
                <a:solidFill>
                  <a:schemeClr val="bg1"/>
                </a:solidFill>
                <a:ln w="76200" cap="flat" cmpd="sng">
                  <a:solidFill>
                    <a:srgbClr val="9900CC"/>
                  </a:solidFill>
                  <a:prstDash val="solid"/>
                  <a:headEnd type="none" w="med" len="med"/>
                  <a:tailEnd type="none" w="med" len="med"/>
                </a:ln>
              </p:spPr>
              <p:txBody>
                <a:bodyPr wrap="none" anchor="ctr" anchorCtr="0"/>
                <a:lstStyle/>
                <a:p>
                  <a:pPr algn="ctr"/>
                  <a:r>
                    <a:rPr lang="en-US" altLang="zh-CN" b="1">
                      <a:latin typeface="Times New Roman" panose="02020603050405020304" pitchFamily="18" charset="0"/>
                    </a:rPr>
                    <a:t>M</a:t>
                  </a:r>
                </a:p>
                <a:p>
                  <a:pPr algn="ctr"/>
                  <a:r>
                    <a:rPr lang="en-US" altLang="zh-CN" b="1">
                      <a:latin typeface="Times New Roman" panose="02020603050405020304" pitchFamily="18" charset="0"/>
                    </a:rPr>
                    <a:t>3~</a:t>
                  </a:r>
                  <a:endParaRPr lang="en-US" altLang="zh-CN" sz="1600">
                    <a:latin typeface="Times New Roman" panose="02020603050405020304" pitchFamily="18" charset="0"/>
                  </a:endParaRPr>
                </a:p>
              </p:txBody>
            </p:sp>
            <p:sp>
              <p:nvSpPr>
                <p:cNvPr id="313441" name="直接连接符 313440"/>
                <p:cNvSpPr/>
                <p:nvPr/>
              </p:nvSpPr>
              <p:spPr>
                <a:xfrm>
                  <a:off x="2358" y="4080"/>
                  <a:ext cx="1047" cy="0"/>
                </a:xfrm>
                <a:prstGeom prst="line">
                  <a:avLst/>
                </a:prstGeom>
                <a:ln w="76200" cap="flat" cmpd="sng">
                  <a:solidFill>
                    <a:srgbClr val="9900CC"/>
                  </a:solidFill>
                  <a:prstDash val="solid"/>
                  <a:headEnd type="none" w="med" len="med"/>
                  <a:tailEnd type="none" w="med" len="med"/>
                </a:ln>
              </p:spPr>
            </p:sp>
          </p:grpSp>
          <p:sp>
            <p:nvSpPr>
              <p:cNvPr id="313442" name="直接连接符 313441"/>
              <p:cNvSpPr/>
              <p:nvPr/>
            </p:nvSpPr>
            <p:spPr>
              <a:xfrm flipH="1" flipV="1">
                <a:off x="4853" y="3674"/>
                <a:ext cx="220" cy="298"/>
              </a:xfrm>
              <a:prstGeom prst="line">
                <a:avLst/>
              </a:prstGeom>
              <a:ln w="76200" cap="flat" cmpd="sng">
                <a:solidFill>
                  <a:srgbClr val="9900CC"/>
                </a:solidFill>
                <a:prstDash val="solid"/>
                <a:headEnd type="none" w="med" len="med"/>
                <a:tailEnd type="none" w="med" len="med"/>
              </a:ln>
            </p:spPr>
          </p:sp>
        </p:grpSp>
      </p:grpSp>
      <p:grpSp>
        <p:nvGrpSpPr>
          <p:cNvPr id="313443" name="组合 313442"/>
          <p:cNvGrpSpPr/>
          <p:nvPr/>
        </p:nvGrpSpPr>
        <p:grpSpPr>
          <a:xfrm>
            <a:off x="2373313" y="5456238"/>
            <a:ext cx="903287" cy="544512"/>
            <a:chOff x="1303" y="3641"/>
            <a:chExt cx="569" cy="343"/>
          </a:xfrm>
        </p:grpSpPr>
        <p:sp>
          <p:nvSpPr>
            <p:cNvPr id="313444" name="圆角矩形标注 313443"/>
            <p:cNvSpPr/>
            <p:nvPr/>
          </p:nvSpPr>
          <p:spPr>
            <a:xfrm>
              <a:off x="1332" y="3648"/>
              <a:ext cx="540" cy="336"/>
            </a:xfrm>
            <a:prstGeom prst="wedgeRoundRectCallout">
              <a:avLst>
                <a:gd name="adj1" fmla="val 89630"/>
                <a:gd name="adj2" fmla="val -47917"/>
                <a:gd name="adj3" fmla="val 16667"/>
              </a:avLst>
            </a:prstGeom>
            <a:solidFill>
              <a:srgbClr val="FFFFFF"/>
            </a:solidFill>
            <a:ln w="38100" cap="flat" cmpd="sng">
              <a:solidFill>
                <a:schemeClr val="accent1"/>
              </a:solidFill>
              <a:prstDash val="solid"/>
              <a:miter/>
              <a:headEnd type="none" w="med" len="med"/>
              <a:tailEnd type="none" w="med" len="med"/>
            </a:ln>
          </p:spPr>
          <p:txBody>
            <a:bodyPr wrap="none" anchor="ctr" anchorCtr="0"/>
            <a:lstStyle/>
            <a:p>
              <a:pPr algn="ctr"/>
              <a:endParaRPr lang="zh-CN" altLang="en-US" sz="2800" b="1" dirty="0">
                <a:latin typeface="Times New Roman" panose="02020603050405020304" pitchFamily="18" charset="0"/>
              </a:endParaRPr>
            </a:p>
          </p:txBody>
        </p:sp>
        <p:sp>
          <p:nvSpPr>
            <p:cNvPr id="313445" name="文本框 313444"/>
            <p:cNvSpPr txBox="1"/>
            <p:nvPr/>
          </p:nvSpPr>
          <p:spPr>
            <a:xfrm>
              <a:off x="1303" y="3641"/>
              <a:ext cx="563" cy="327"/>
            </a:xfrm>
            <a:prstGeom prst="rect">
              <a:avLst/>
            </a:prstGeom>
            <a:noFill/>
            <a:ln w="38100">
              <a:noFill/>
            </a:ln>
          </p:spPr>
          <p:txBody>
            <a:bodyPr wrap="none" anchor="ctr" anchorCtr="0">
              <a:spAutoFit/>
            </a:bodyPr>
            <a:lstStyle/>
            <a:p>
              <a:pPr algn="ctr"/>
              <a:r>
                <a:rPr lang="zh-CN" altLang="en-US" sz="2800" b="1" dirty="0">
                  <a:latin typeface="Times New Roman" panose="02020603050405020304" pitchFamily="18" charset="0"/>
                </a:rPr>
                <a:t>电机</a:t>
              </a:r>
              <a:endParaRPr lang="zh-CN" altLang="en-US" sz="2800" b="1">
                <a:latin typeface="Times New Roman" panose="02020603050405020304" pitchFamily="18" charset="0"/>
              </a:endParaRPr>
            </a:p>
          </p:txBody>
        </p:sp>
      </p:grpSp>
      <p:grpSp>
        <p:nvGrpSpPr>
          <p:cNvPr id="313446" name="组合 313445"/>
          <p:cNvGrpSpPr/>
          <p:nvPr/>
        </p:nvGrpSpPr>
        <p:grpSpPr>
          <a:xfrm>
            <a:off x="7024688" y="409575"/>
            <a:ext cx="2124075" cy="6448425"/>
            <a:chOff x="4416" y="0"/>
            <a:chExt cx="1345" cy="4320"/>
          </a:xfrm>
        </p:grpSpPr>
        <p:sp>
          <p:nvSpPr>
            <p:cNvPr id="313447" name="文本框 313446"/>
            <p:cNvSpPr txBox="1"/>
            <p:nvPr/>
          </p:nvSpPr>
          <p:spPr>
            <a:xfrm>
              <a:off x="4553" y="258"/>
              <a:ext cx="1021" cy="348"/>
            </a:xfrm>
            <a:prstGeom prst="rect">
              <a:avLst/>
            </a:prstGeom>
            <a:noFill/>
            <a:ln w="38100">
              <a:noFill/>
            </a:ln>
          </p:spPr>
          <p:txBody>
            <a:bodyPr wrap="none" anchor="ctr" anchorCtr="0">
              <a:spAutoFit/>
            </a:bodyPr>
            <a:lstStyle/>
            <a:p>
              <a:pPr algn="ctr"/>
              <a:r>
                <a:rPr lang="zh-CN" altLang="en-US" sz="2800" b="1" u="sng" dirty="0">
                  <a:solidFill>
                    <a:srgbClr val="FF0000"/>
                  </a:solidFill>
                  <a:latin typeface="Times New Roman" panose="02020603050405020304" pitchFamily="18" charset="0"/>
                </a:rPr>
                <a:t>动作过程</a:t>
              </a:r>
              <a:endParaRPr lang="zh-CN" altLang="en-US" sz="2800" b="1" u="sng">
                <a:solidFill>
                  <a:srgbClr val="FF0000"/>
                </a:solidFill>
                <a:latin typeface="Times New Roman" panose="02020603050405020304" pitchFamily="18" charset="0"/>
              </a:endParaRPr>
            </a:p>
          </p:txBody>
        </p:sp>
        <p:sp>
          <p:nvSpPr>
            <p:cNvPr id="313448" name="文本框 313447"/>
            <p:cNvSpPr txBox="1"/>
            <p:nvPr/>
          </p:nvSpPr>
          <p:spPr>
            <a:xfrm>
              <a:off x="4576" y="787"/>
              <a:ext cx="1021" cy="348"/>
            </a:xfrm>
            <a:prstGeom prst="rect">
              <a:avLst/>
            </a:prstGeom>
            <a:noFill/>
            <a:ln w="38100">
              <a:noFill/>
            </a:ln>
          </p:spPr>
          <p:txBody>
            <a:bodyPr wrap="none" anchor="ctr" anchorCtr="0">
              <a:spAutoFit/>
            </a:bodyPr>
            <a:lstStyle/>
            <a:p>
              <a:r>
                <a:rPr lang="zh-CN" altLang="en-US" sz="2800" b="1" dirty="0">
                  <a:latin typeface="Times New Roman" panose="02020603050405020304" pitchFamily="18" charset="0"/>
                </a:rPr>
                <a:t>线圈通电</a:t>
              </a:r>
              <a:endParaRPr lang="zh-CN" altLang="en-US" sz="2800" b="1">
                <a:latin typeface="Times New Roman" panose="02020603050405020304" pitchFamily="18" charset="0"/>
              </a:endParaRPr>
            </a:p>
          </p:txBody>
        </p:sp>
        <p:sp>
          <p:nvSpPr>
            <p:cNvPr id="313449" name="下箭头 313448"/>
            <p:cNvSpPr/>
            <p:nvPr/>
          </p:nvSpPr>
          <p:spPr>
            <a:xfrm>
              <a:off x="5004" y="1164"/>
              <a:ext cx="162" cy="255"/>
            </a:xfrm>
            <a:prstGeom prst="downArrow">
              <a:avLst>
                <a:gd name="adj1" fmla="val 50000"/>
                <a:gd name="adj2" fmla="val 39351"/>
              </a:avLst>
            </a:prstGeom>
            <a:solidFill>
              <a:schemeClr val="accent1"/>
            </a:solidFill>
            <a:ln w="28575" cap="flat" cmpd="sng">
              <a:solidFill>
                <a:srgbClr val="000000"/>
              </a:solidFill>
              <a:prstDash val="solid"/>
              <a:miter/>
              <a:headEnd type="none" w="med" len="med"/>
              <a:tailEnd type="none" w="med" len="med"/>
            </a:ln>
          </p:spPr>
          <p:txBody>
            <a:bodyPr/>
            <a:lstStyle/>
            <a:p>
              <a:endParaRPr lang="zh-CN" altLang="en-US"/>
            </a:p>
          </p:txBody>
        </p:sp>
        <p:sp>
          <p:nvSpPr>
            <p:cNvPr id="313450" name="文本框 313449"/>
            <p:cNvSpPr txBox="1"/>
            <p:nvPr/>
          </p:nvSpPr>
          <p:spPr>
            <a:xfrm>
              <a:off x="4514" y="1471"/>
              <a:ext cx="1247" cy="348"/>
            </a:xfrm>
            <a:prstGeom prst="rect">
              <a:avLst/>
            </a:prstGeom>
            <a:noFill/>
            <a:ln w="38100">
              <a:noFill/>
            </a:ln>
          </p:spPr>
          <p:txBody>
            <a:bodyPr wrap="none" anchor="ctr" anchorCtr="0">
              <a:spAutoFit/>
            </a:bodyPr>
            <a:lstStyle/>
            <a:p>
              <a:pPr algn="ctr"/>
              <a:r>
                <a:rPr lang="zh-CN" altLang="en-US" sz="2800" b="1" dirty="0">
                  <a:latin typeface="Times New Roman" panose="02020603050405020304" pitchFamily="18" charset="0"/>
                </a:rPr>
                <a:t>衔铁被吸合</a:t>
              </a:r>
              <a:endParaRPr lang="zh-CN" altLang="en-US" sz="2800" b="1">
                <a:latin typeface="Times New Roman" panose="02020603050405020304" pitchFamily="18" charset="0"/>
              </a:endParaRPr>
            </a:p>
          </p:txBody>
        </p:sp>
        <p:sp>
          <p:nvSpPr>
            <p:cNvPr id="313451" name="下箭头 313450"/>
            <p:cNvSpPr/>
            <p:nvPr/>
          </p:nvSpPr>
          <p:spPr>
            <a:xfrm>
              <a:off x="5016" y="1836"/>
              <a:ext cx="162" cy="255"/>
            </a:xfrm>
            <a:prstGeom prst="downArrow">
              <a:avLst>
                <a:gd name="adj1" fmla="val 50000"/>
                <a:gd name="adj2" fmla="val 39351"/>
              </a:avLst>
            </a:prstGeom>
            <a:solidFill>
              <a:schemeClr val="accent1"/>
            </a:solidFill>
            <a:ln w="28575" cap="flat" cmpd="sng">
              <a:solidFill>
                <a:srgbClr val="000000"/>
              </a:solidFill>
              <a:prstDash val="solid"/>
              <a:miter/>
              <a:headEnd type="none" w="med" len="med"/>
              <a:tailEnd type="none" w="med" len="med"/>
            </a:ln>
          </p:spPr>
          <p:txBody>
            <a:bodyPr/>
            <a:lstStyle/>
            <a:p>
              <a:endParaRPr lang="zh-CN" altLang="en-US"/>
            </a:p>
          </p:txBody>
        </p:sp>
        <p:sp>
          <p:nvSpPr>
            <p:cNvPr id="313452" name="文本框 313451"/>
            <p:cNvSpPr txBox="1"/>
            <p:nvPr/>
          </p:nvSpPr>
          <p:spPr>
            <a:xfrm>
              <a:off x="4661" y="2107"/>
              <a:ext cx="1022" cy="348"/>
            </a:xfrm>
            <a:prstGeom prst="rect">
              <a:avLst/>
            </a:prstGeom>
            <a:noFill/>
            <a:ln w="38100">
              <a:noFill/>
            </a:ln>
          </p:spPr>
          <p:txBody>
            <a:bodyPr wrap="none" anchor="ctr" anchorCtr="0">
              <a:spAutoFit/>
            </a:bodyPr>
            <a:lstStyle/>
            <a:p>
              <a:pPr algn="ctr"/>
              <a:r>
                <a:rPr lang="zh-CN" altLang="en-US" sz="2800" b="1" dirty="0">
                  <a:latin typeface="Times New Roman" panose="02020603050405020304" pitchFamily="18" charset="0"/>
                </a:rPr>
                <a:t>触头闭合</a:t>
              </a:r>
              <a:endParaRPr lang="zh-CN" altLang="en-US" sz="2800" b="1">
                <a:latin typeface="Times New Roman" panose="02020603050405020304" pitchFamily="18" charset="0"/>
              </a:endParaRPr>
            </a:p>
          </p:txBody>
        </p:sp>
        <p:sp>
          <p:nvSpPr>
            <p:cNvPr id="313453" name="下箭头 313452"/>
            <p:cNvSpPr/>
            <p:nvPr/>
          </p:nvSpPr>
          <p:spPr>
            <a:xfrm>
              <a:off x="5028" y="2496"/>
              <a:ext cx="162" cy="255"/>
            </a:xfrm>
            <a:prstGeom prst="downArrow">
              <a:avLst>
                <a:gd name="adj1" fmla="val 50000"/>
                <a:gd name="adj2" fmla="val 39351"/>
              </a:avLst>
            </a:prstGeom>
            <a:solidFill>
              <a:schemeClr val="accent1"/>
            </a:solidFill>
            <a:ln w="28575" cap="flat" cmpd="sng">
              <a:solidFill>
                <a:srgbClr val="000000"/>
              </a:solidFill>
              <a:prstDash val="solid"/>
              <a:miter/>
              <a:headEnd type="none" w="med" len="med"/>
              <a:tailEnd type="none" w="med" len="med"/>
            </a:ln>
          </p:spPr>
          <p:txBody>
            <a:bodyPr/>
            <a:lstStyle/>
            <a:p>
              <a:endParaRPr lang="zh-CN" altLang="en-US"/>
            </a:p>
          </p:txBody>
        </p:sp>
        <p:sp>
          <p:nvSpPr>
            <p:cNvPr id="313454" name="文本框 313453"/>
            <p:cNvSpPr txBox="1"/>
            <p:nvPr/>
          </p:nvSpPr>
          <p:spPr>
            <a:xfrm>
              <a:off x="4578" y="2732"/>
              <a:ext cx="1021" cy="634"/>
            </a:xfrm>
            <a:prstGeom prst="rect">
              <a:avLst/>
            </a:prstGeom>
            <a:noFill/>
            <a:ln w="38100">
              <a:noFill/>
            </a:ln>
          </p:spPr>
          <p:txBody>
            <a:bodyPr wrap="none" anchor="ctr" anchorCtr="0">
              <a:spAutoFit/>
            </a:bodyPr>
            <a:lstStyle/>
            <a:p>
              <a:pPr algn="ctr"/>
              <a:r>
                <a:rPr lang="zh-CN" altLang="en-US" sz="2800" b="1" dirty="0">
                  <a:latin typeface="Times New Roman" panose="02020603050405020304" pitchFamily="18" charset="0"/>
                </a:rPr>
                <a:t>电机接通</a:t>
              </a:r>
            </a:p>
            <a:p>
              <a:pPr algn="ctr"/>
              <a:r>
                <a:rPr lang="zh-CN" altLang="en-US" sz="2800" b="1" dirty="0">
                  <a:latin typeface="Times New Roman" panose="02020603050405020304" pitchFamily="18" charset="0"/>
                </a:rPr>
                <a:t>电源</a:t>
              </a:r>
              <a:endParaRPr lang="zh-CN" altLang="en-US" sz="2800" b="1">
                <a:latin typeface="Times New Roman" panose="02020603050405020304" pitchFamily="18" charset="0"/>
              </a:endParaRPr>
            </a:p>
          </p:txBody>
        </p:sp>
        <p:sp>
          <p:nvSpPr>
            <p:cNvPr id="313455" name="直接连接符 313454"/>
            <p:cNvSpPr/>
            <p:nvPr/>
          </p:nvSpPr>
          <p:spPr>
            <a:xfrm>
              <a:off x="4416" y="0"/>
              <a:ext cx="0" cy="4320"/>
            </a:xfrm>
            <a:prstGeom prst="line">
              <a:avLst/>
            </a:prstGeom>
            <a:ln w="38100" cap="flat" cmpd="sng">
              <a:solidFill>
                <a:srgbClr val="0099FF"/>
              </a:solidFill>
              <a:prstDash val="solid"/>
              <a:headEnd type="none" w="med" len="med"/>
              <a:tailEnd type="none" w="med" len="med"/>
            </a:ln>
          </p:spPr>
        </p:sp>
      </p:grpSp>
      <p:grpSp>
        <p:nvGrpSpPr>
          <p:cNvPr id="313456" name="组合 313455"/>
          <p:cNvGrpSpPr/>
          <p:nvPr/>
        </p:nvGrpSpPr>
        <p:grpSpPr>
          <a:xfrm flipH="1">
            <a:off x="6018213" y="2559050"/>
            <a:ext cx="82550" cy="1009650"/>
            <a:chOff x="3583" y="1796"/>
            <a:chExt cx="52" cy="636"/>
          </a:xfrm>
        </p:grpSpPr>
        <p:sp>
          <p:nvSpPr>
            <p:cNvPr id="313457" name="直接连接符 313456"/>
            <p:cNvSpPr/>
            <p:nvPr/>
          </p:nvSpPr>
          <p:spPr>
            <a:xfrm>
              <a:off x="3626" y="1796"/>
              <a:ext cx="0" cy="636"/>
            </a:xfrm>
            <a:prstGeom prst="line">
              <a:avLst/>
            </a:prstGeom>
            <a:ln w="38100" cap="flat" cmpd="sng">
              <a:solidFill>
                <a:srgbClr val="CC0000"/>
              </a:solidFill>
              <a:prstDash val="solid"/>
              <a:headEnd type="none" w="med" len="med"/>
              <a:tailEnd type="none" w="med" len="med"/>
            </a:ln>
          </p:spPr>
        </p:sp>
        <p:sp>
          <p:nvSpPr>
            <p:cNvPr id="313458" name="任意多边形 313457"/>
            <p:cNvSpPr/>
            <p:nvPr/>
          </p:nvSpPr>
          <p:spPr>
            <a:xfrm rot="1014364">
              <a:off x="3583" y="1802"/>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3459" name="任意多边形 313458"/>
            <p:cNvSpPr/>
            <p:nvPr/>
          </p:nvSpPr>
          <p:spPr>
            <a:xfrm rot="181414">
              <a:off x="3583" y="2338"/>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3460" name="组合 313459"/>
          <p:cNvGrpSpPr/>
          <p:nvPr/>
        </p:nvGrpSpPr>
        <p:grpSpPr>
          <a:xfrm flipH="1">
            <a:off x="6107113" y="1987550"/>
            <a:ext cx="82550" cy="742950"/>
            <a:chOff x="3471" y="1428"/>
            <a:chExt cx="52" cy="468"/>
          </a:xfrm>
        </p:grpSpPr>
        <p:sp>
          <p:nvSpPr>
            <p:cNvPr id="313461" name="任意多边形 313460"/>
            <p:cNvSpPr/>
            <p:nvPr/>
          </p:nvSpPr>
          <p:spPr>
            <a:xfrm rot="-1014364" flipH="1">
              <a:off x="3471" y="1790"/>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3462" name="直接连接符 313461"/>
            <p:cNvSpPr/>
            <p:nvPr/>
          </p:nvSpPr>
          <p:spPr>
            <a:xfrm flipH="1">
              <a:off x="3483" y="1428"/>
              <a:ext cx="0" cy="468"/>
            </a:xfrm>
            <a:prstGeom prst="line">
              <a:avLst/>
            </a:prstGeom>
            <a:ln w="38100" cap="flat" cmpd="sng">
              <a:solidFill>
                <a:srgbClr val="CC0000"/>
              </a:solidFill>
              <a:prstDash val="solid"/>
              <a:headEnd type="none" w="med" len="med"/>
              <a:tailEnd type="none" w="med" len="med"/>
            </a:ln>
          </p:spPr>
        </p:sp>
      </p:grpSp>
      <p:grpSp>
        <p:nvGrpSpPr>
          <p:cNvPr id="313463" name="组合 313462"/>
          <p:cNvGrpSpPr/>
          <p:nvPr/>
        </p:nvGrpSpPr>
        <p:grpSpPr>
          <a:xfrm flipH="1">
            <a:off x="6119813" y="3432175"/>
            <a:ext cx="82550" cy="790575"/>
            <a:chOff x="3991" y="2358"/>
            <a:chExt cx="52" cy="498"/>
          </a:xfrm>
        </p:grpSpPr>
        <p:sp>
          <p:nvSpPr>
            <p:cNvPr id="313464" name="直接连接符 313463"/>
            <p:cNvSpPr/>
            <p:nvPr/>
          </p:nvSpPr>
          <p:spPr>
            <a:xfrm flipH="1" flipV="1">
              <a:off x="3999" y="2359"/>
              <a:ext cx="0" cy="497"/>
            </a:xfrm>
            <a:prstGeom prst="line">
              <a:avLst/>
            </a:prstGeom>
            <a:ln w="38100" cap="flat" cmpd="sng">
              <a:solidFill>
                <a:srgbClr val="CC0000"/>
              </a:solidFill>
              <a:prstDash val="solid"/>
              <a:headEnd type="none" w="med" len="med"/>
              <a:tailEnd type="none" w="med" len="med"/>
            </a:ln>
          </p:spPr>
        </p:sp>
        <p:sp>
          <p:nvSpPr>
            <p:cNvPr id="313465" name="任意多边形 313464"/>
            <p:cNvSpPr/>
            <p:nvPr/>
          </p:nvSpPr>
          <p:spPr>
            <a:xfrm rot="-1014364" flipH="1">
              <a:off x="3991" y="2358"/>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sp>
        <p:nvSpPr>
          <p:cNvPr id="313466" name="直接连接符 313465"/>
          <p:cNvSpPr/>
          <p:nvPr/>
        </p:nvSpPr>
        <p:spPr>
          <a:xfrm flipV="1">
            <a:off x="1435100" y="1314450"/>
            <a:ext cx="0" cy="1543050"/>
          </a:xfrm>
          <a:prstGeom prst="line">
            <a:avLst/>
          </a:prstGeom>
          <a:ln w="38100" cap="flat" cmpd="sng">
            <a:solidFill>
              <a:srgbClr val="FF3300"/>
            </a:solidFill>
            <a:prstDash val="solid"/>
            <a:headEnd type="none" w="med" len="med"/>
            <a:tailEnd type="none" w="med" len="med"/>
          </a:ln>
        </p:spPr>
      </p:sp>
      <p:sp>
        <p:nvSpPr>
          <p:cNvPr id="313467" name="直接连接符 313466"/>
          <p:cNvSpPr/>
          <p:nvPr/>
        </p:nvSpPr>
        <p:spPr>
          <a:xfrm flipV="1">
            <a:off x="971550" y="1312863"/>
            <a:ext cx="0" cy="1992312"/>
          </a:xfrm>
          <a:prstGeom prst="line">
            <a:avLst/>
          </a:prstGeom>
          <a:ln w="38100" cap="flat" cmpd="sng">
            <a:solidFill>
              <a:srgbClr val="FF3300"/>
            </a:solidFill>
            <a:prstDash val="solid"/>
            <a:headEnd type="none" w="med" len="med"/>
            <a:tailEnd type="none" w="med" len="med"/>
          </a:ln>
        </p:spPr>
      </p:sp>
      <p:grpSp>
        <p:nvGrpSpPr>
          <p:cNvPr id="313468" name="组合 313467"/>
          <p:cNvGrpSpPr/>
          <p:nvPr/>
        </p:nvGrpSpPr>
        <p:grpSpPr>
          <a:xfrm>
            <a:off x="3657600" y="381000"/>
            <a:ext cx="1447800" cy="1735138"/>
            <a:chOff x="2304" y="443"/>
            <a:chExt cx="912" cy="1093"/>
          </a:xfrm>
        </p:grpSpPr>
        <p:grpSp>
          <p:nvGrpSpPr>
            <p:cNvPr id="313469" name="组合 313468"/>
            <p:cNvGrpSpPr/>
            <p:nvPr/>
          </p:nvGrpSpPr>
          <p:grpSpPr>
            <a:xfrm>
              <a:off x="2304" y="864"/>
              <a:ext cx="816" cy="672"/>
              <a:chOff x="2256" y="864"/>
              <a:chExt cx="864" cy="672"/>
            </a:xfrm>
          </p:grpSpPr>
          <p:sp>
            <p:nvSpPr>
              <p:cNvPr id="313470" name="直接连接符 313469"/>
              <p:cNvSpPr/>
              <p:nvPr/>
            </p:nvSpPr>
            <p:spPr>
              <a:xfrm flipV="1">
                <a:off x="2304" y="912"/>
                <a:ext cx="0" cy="576"/>
              </a:xfrm>
              <a:prstGeom prst="line">
                <a:avLst/>
              </a:prstGeom>
              <a:ln w="38100" cap="flat" cmpd="sng">
                <a:solidFill>
                  <a:schemeClr val="tx1"/>
                </a:solidFill>
                <a:prstDash val="solid"/>
                <a:headEnd type="none" w="med" len="med"/>
                <a:tailEnd type="none" w="med" len="med"/>
              </a:ln>
            </p:spPr>
          </p:sp>
          <p:sp>
            <p:nvSpPr>
              <p:cNvPr id="313471" name="椭圆 313470"/>
              <p:cNvSpPr/>
              <p:nvPr/>
            </p:nvSpPr>
            <p:spPr>
              <a:xfrm>
                <a:off x="2256" y="864"/>
                <a:ext cx="96" cy="96"/>
              </a:xfrm>
              <a:prstGeom prst="ellipse">
                <a:avLst/>
              </a:prstGeom>
              <a:solidFill>
                <a:schemeClr val="tx2"/>
              </a:solidFill>
              <a:ln w="9525" cap="flat" cmpd="sng">
                <a:solidFill>
                  <a:schemeClr val="tx1"/>
                </a:solidFill>
                <a:prstDash val="solid"/>
                <a:headEnd type="none" w="med" len="med"/>
                <a:tailEnd type="none" w="med" len="med"/>
              </a:ln>
            </p:spPr>
            <p:txBody>
              <a:bodyPr/>
              <a:lstStyle/>
              <a:p>
                <a:endParaRPr lang="zh-CN" altLang="en-US"/>
              </a:p>
            </p:txBody>
          </p:sp>
          <p:sp>
            <p:nvSpPr>
              <p:cNvPr id="313472" name="椭圆 313471"/>
              <p:cNvSpPr/>
              <p:nvPr/>
            </p:nvSpPr>
            <p:spPr>
              <a:xfrm>
                <a:off x="2256" y="1440"/>
                <a:ext cx="96" cy="96"/>
              </a:xfrm>
              <a:prstGeom prst="ellipse">
                <a:avLst/>
              </a:prstGeom>
              <a:solidFill>
                <a:schemeClr val="tx2"/>
              </a:solidFill>
              <a:ln w="9525" cap="flat" cmpd="sng">
                <a:solidFill>
                  <a:schemeClr val="tx1"/>
                </a:solidFill>
                <a:prstDash val="solid"/>
                <a:headEnd type="none" w="med" len="med"/>
                <a:tailEnd type="none" w="med" len="med"/>
              </a:ln>
            </p:spPr>
            <p:txBody>
              <a:bodyPr/>
              <a:lstStyle/>
              <a:p>
                <a:endParaRPr lang="zh-CN" altLang="en-US"/>
              </a:p>
            </p:txBody>
          </p:sp>
          <p:sp>
            <p:nvSpPr>
              <p:cNvPr id="313473" name="直接连接符 313472"/>
              <p:cNvSpPr/>
              <p:nvPr/>
            </p:nvSpPr>
            <p:spPr>
              <a:xfrm flipV="1">
                <a:off x="2688" y="912"/>
                <a:ext cx="0" cy="576"/>
              </a:xfrm>
              <a:prstGeom prst="line">
                <a:avLst/>
              </a:prstGeom>
              <a:ln w="38100" cap="flat" cmpd="sng">
                <a:solidFill>
                  <a:schemeClr val="tx1"/>
                </a:solidFill>
                <a:prstDash val="solid"/>
                <a:headEnd type="none" w="med" len="med"/>
                <a:tailEnd type="none" w="med" len="med"/>
              </a:ln>
            </p:spPr>
          </p:sp>
          <p:sp>
            <p:nvSpPr>
              <p:cNvPr id="313474" name="椭圆 313473"/>
              <p:cNvSpPr/>
              <p:nvPr/>
            </p:nvSpPr>
            <p:spPr>
              <a:xfrm>
                <a:off x="2640" y="864"/>
                <a:ext cx="96" cy="96"/>
              </a:xfrm>
              <a:prstGeom prst="ellipse">
                <a:avLst/>
              </a:prstGeom>
              <a:solidFill>
                <a:schemeClr val="tx2"/>
              </a:solidFill>
              <a:ln w="9525" cap="flat" cmpd="sng">
                <a:solidFill>
                  <a:schemeClr val="tx1"/>
                </a:solidFill>
                <a:prstDash val="solid"/>
                <a:headEnd type="none" w="med" len="med"/>
                <a:tailEnd type="none" w="med" len="med"/>
              </a:ln>
            </p:spPr>
            <p:txBody>
              <a:bodyPr/>
              <a:lstStyle/>
              <a:p>
                <a:endParaRPr lang="zh-CN" altLang="en-US"/>
              </a:p>
            </p:txBody>
          </p:sp>
          <p:sp>
            <p:nvSpPr>
              <p:cNvPr id="313475" name="椭圆 313474"/>
              <p:cNvSpPr/>
              <p:nvPr/>
            </p:nvSpPr>
            <p:spPr>
              <a:xfrm>
                <a:off x="2640" y="1440"/>
                <a:ext cx="96" cy="96"/>
              </a:xfrm>
              <a:prstGeom prst="ellipse">
                <a:avLst/>
              </a:prstGeom>
              <a:solidFill>
                <a:schemeClr val="tx2"/>
              </a:solidFill>
              <a:ln w="9525" cap="flat" cmpd="sng">
                <a:solidFill>
                  <a:schemeClr val="tx1"/>
                </a:solidFill>
                <a:prstDash val="solid"/>
                <a:headEnd type="none" w="med" len="med"/>
                <a:tailEnd type="none" w="med" len="med"/>
              </a:ln>
            </p:spPr>
            <p:txBody>
              <a:bodyPr/>
              <a:lstStyle/>
              <a:p>
                <a:endParaRPr lang="zh-CN" altLang="en-US"/>
              </a:p>
            </p:txBody>
          </p:sp>
          <p:sp>
            <p:nvSpPr>
              <p:cNvPr id="313476" name="直接连接符 313475"/>
              <p:cNvSpPr/>
              <p:nvPr/>
            </p:nvSpPr>
            <p:spPr>
              <a:xfrm flipV="1">
                <a:off x="3072" y="912"/>
                <a:ext cx="0" cy="576"/>
              </a:xfrm>
              <a:prstGeom prst="line">
                <a:avLst/>
              </a:prstGeom>
              <a:ln w="38100" cap="flat" cmpd="sng">
                <a:solidFill>
                  <a:schemeClr val="tx1"/>
                </a:solidFill>
                <a:prstDash val="solid"/>
                <a:headEnd type="none" w="med" len="med"/>
                <a:tailEnd type="none" w="med" len="med"/>
              </a:ln>
            </p:spPr>
          </p:sp>
          <p:sp>
            <p:nvSpPr>
              <p:cNvPr id="313477" name="椭圆 313476"/>
              <p:cNvSpPr/>
              <p:nvPr/>
            </p:nvSpPr>
            <p:spPr>
              <a:xfrm>
                <a:off x="3024" y="864"/>
                <a:ext cx="96" cy="96"/>
              </a:xfrm>
              <a:prstGeom prst="ellipse">
                <a:avLst/>
              </a:prstGeom>
              <a:solidFill>
                <a:schemeClr val="tx2"/>
              </a:solidFill>
              <a:ln w="9525" cap="flat" cmpd="sng">
                <a:solidFill>
                  <a:schemeClr val="tx1"/>
                </a:solidFill>
                <a:prstDash val="solid"/>
                <a:headEnd type="none" w="med" len="med"/>
                <a:tailEnd type="none" w="med" len="med"/>
              </a:ln>
            </p:spPr>
            <p:txBody>
              <a:bodyPr/>
              <a:lstStyle/>
              <a:p>
                <a:endParaRPr lang="zh-CN" altLang="en-US"/>
              </a:p>
            </p:txBody>
          </p:sp>
          <p:sp>
            <p:nvSpPr>
              <p:cNvPr id="313478" name="椭圆 313477"/>
              <p:cNvSpPr/>
              <p:nvPr/>
            </p:nvSpPr>
            <p:spPr>
              <a:xfrm>
                <a:off x="3024" y="1440"/>
                <a:ext cx="96" cy="96"/>
              </a:xfrm>
              <a:prstGeom prst="ellipse">
                <a:avLst/>
              </a:prstGeom>
              <a:solidFill>
                <a:schemeClr val="tx2"/>
              </a:solidFill>
              <a:ln w="9525" cap="flat" cmpd="sng">
                <a:solidFill>
                  <a:schemeClr val="tx1"/>
                </a:solidFill>
                <a:prstDash val="solid"/>
                <a:headEnd type="none" w="med" len="med"/>
                <a:tailEnd type="none" w="med" len="med"/>
              </a:ln>
            </p:spPr>
            <p:txBody>
              <a:bodyPr/>
              <a:lstStyle/>
              <a:p>
                <a:endParaRPr lang="zh-CN" altLang="en-US"/>
              </a:p>
            </p:txBody>
          </p:sp>
        </p:grpSp>
        <p:grpSp>
          <p:nvGrpSpPr>
            <p:cNvPr id="313479" name="组合 313478"/>
            <p:cNvGrpSpPr/>
            <p:nvPr/>
          </p:nvGrpSpPr>
          <p:grpSpPr>
            <a:xfrm>
              <a:off x="2406" y="443"/>
              <a:ext cx="810" cy="565"/>
              <a:chOff x="2571" y="-18"/>
              <a:chExt cx="810" cy="585"/>
            </a:xfrm>
          </p:grpSpPr>
          <p:grpSp>
            <p:nvGrpSpPr>
              <p:cNvPr id="313480" name="组合 313479"/>
              <p:cNvGrpSpPr/>
              <p:nvPr/>
            </p:nvGrpSpPr>
            <p:grpSpPr>
              <a:xfrm>
                <a:off x="2571" y="-18"/>
                <a:ext cx="282" cy="488"/>
                <a:chOff x="2907" y="-26"/>
                <a:chExt cx="282" cy="488"/>
              </a:xfrm>
            </p:grpSpPr>
            <p:sp>
              <p:nvSpPr>
                <p:cNvPr id="313481" name="文本框 313480"/>
                <p:cNvSpPr txBox="1"/>
                <p:nvPr/>
              </p:nvSpPr>
              <p:spPr>
                <a:xfrm>
                  <a:off x="2907" y="-26"/>
                  <a:ext cx="282" cy="458"/>
                </a:xfrm>
                <a:prstGeom prst="rect">
                  <a:avLst/>
                </a:prstGeom>
                <a:noFill/>
                <a:ln w="9525">
                  <a:noFill/>
                </a:ln>
              </p:spPr>
              <p:txBody>
                <a:bodyPr wrap="none" anchor="t" anchorCtr="0">
                  <a:spAutoFit/>
                </a:bodyPr>
                <a:lstStyle/>
                <a:p>
                  <a:pPr algn="ctr"/>
                  <a:r>
                    <a:rPr lang="en-US" altLang="zh-CN" sz="4000" b="1">
                      <a:latin typeface="Times New Roman" panose="02020603050405020304" pitchFamily="18" charset="0"/>
                    </a:rPr>
                    <a:t>~</a:t>
                  </a:r>
                </a:p>
              </p:txBody>
            </p:sp>
            <p:sp>
              <p:nvSpPr>
                <p:cNvPr id="313482" name="矩形 313481"/>
                <p:cNvSpPr/>
                <p:nvPr/>
              </p:nvSpPr>
              <p:spPr>
                <a:xfrm>
                  <a:off x="2990" y="4"/>
                  <a:ext cx="116" cy="458"/>
                </a:xfrm>
                <a:prstGeom prst="rect">
                  <a:avLst/>
                </a:prstGeom>
                <a:noFill/>
                <a:ln w="9525">
                  <a:noFill/>
                </a:ln>
              </p:spPr>
              <p:txBody>
                <a:bodyPr wrap="none" anchor="t" anchorCtr="0">
                  <a:spAutoFit/>
                </a:bodyPr>
                <a:lstStyle/>
                <a:p>
                  <a:pPr algn="ctr"/>
                  <a:endParaRPr lang="zh-CN" altLang="en-US" sz="4000" b="1" dirty="0">
                    <a:latin typeface="Times New Roman" panose="02020603050405020304" pitchFamily="18" charset="0"/>
                  </a:endParaRPr>
                </a:p>
              </p:txBody>
            </p:sp>
          </p:grpSp>
          <p:sp>
            <p:nvSpPr>
              <p:cNvPr id="313483" name="矩形 313482"/>
              <p:cNvSpPr/>
              <p:nvPr/>
            </p:nvSpPr>
            <p:spPr>
              <a:xfrm>
                <a:off x="2571" y="80"/>
                <a:ext cx="810" cy="339"/>
              </a:xfrm>
              <a:prstGeom prst="rect">
                <a:avLst/>
              </a:prstGeom>
              <a:noFill/>
              <a:ln w="9525">
                <a:noFill/>
              </a:ln>
            </p:spPr>
            <p:txBody>
              <a:bodyPr>
                <a:spAutoFit/>
              </a:bodyPr>
              <a:lstStyle/>
              <a:p>
                <a:pPr algn="ctr"/>
                <a:r>
                  <a:rPr lang="en-US" altLang="zh-CN" sz="2800" b="1">
                    <a:latin typeface="Times New Roman" panose="02020603050405020304" pitchFamily="18" charset="0"/>
                  </a:rPr>
                  <a:t>380</a:t>
                </a:r>
              </a:p>
            </p:txBody>
          </p:sp>
          <p:grpSp>
            <p:nvGrpSpPr>
              <p:cNvPr id="313484" name="组合 313483"/>
              <p:cNvGrpSpPr/>
              <p:nvPr/>
            </p:nvGrpSpPr>
            <p:grpSpPr>
              <a:xfrm>
                <a:off x="2571" y="30"/>
                <a:ext cx="282" cy="487"/>
                <a:chOff x="2907" y="-26"/>
                <a:chExt cx="282" cy="487"/>
              </a:xfrm>
            </p:grpSpPr>
            <p:sp>
              <p:nvSpPr>
                <p:cNvPr id="313485" name="文本框 313484"/>
                <p:cNvSpPr txBox="1"/>
                <p:nvPr/>
              </p:nvSpPr>
              <p:spPr>
                <a:xfrm>
                  <a:off x="2907" y="-26"/>
                  <a:ext cx="282" cy="457"/>
                </a:xfrm>
                <a:prstGeom prst="rect">
                  <a:avLst/>
                </a:prstGeom>
                <a:noFill/>
                <a:ln w="9525">
                  <a:noFill/>
                </a:ln>
              </p:spPr>
              <p:txBody>
                <a:bodyPr wrap="none" anchor="t" anchorCtr="0">
                  <a:spAutoFit/>
                </a:bodyPr>
                <a:lstStyle/>
                <a:p>
                  <a:pPr algn="ctr"/>
                  <a:r>
                    <a:rPr lang="en-US" altLang="zh-CN" sz="4000" b="1">
                      <a:latin typeface="Times New Roman" panose="02020603050405020304" pitchFamily="18" charset="0"/>
                    </a:rPr>
                    <a:t>~</a:t>
                  </a:r>
                </a:p>
              </p:txBody>
            </p:sp>
            <p:sp>
              <p:nvSpPr>
                <p:cNvPr id="313486" name="矩形 313485"/>
                <p:cNvSpPr/>
                <p:nvPr/>
              </p:nvSpPr>
              <p:spPr>
                <a:xfrm>
                  <a:off x="2990" y="4"/>
                  <a:ext cx="116" cy="457"/>
                </a:xfrm>
                <a:prstGeom prst="rect">
                  <a:avLst/>
                </a:prstGeom>
                <a:noFill/>
                <a:ln w="9525">
                  <a:noFill/>
                </a:ln>
              </p:spPr>
              <p:txBody>
                <a:bodyPr wrap="none" anchor="t" anchorCtr="0">
                  <a:spAutoFit/>
                </a:bodyPr>
                <a:lstStyle/>
                <a:p>
                  <a:pPr algn="ctr"/>
                  <a:endParaRPr lang="zh-CN" altLang="en-US" sz="4000" b="1" dirty="0">
                    <a:latin typeface="Times New Roman" panose="02020603050405020304" pitchFamily="18" charset="0"/>
                  </a:endParaRPr>
                </a:p>
              </p:txBody>
            </p:sp>
          </p:grpSp>
          <p:grpSp>
            <p:nvGrpSpPr>
              <p:cNvPr id="313487" name="组合 313486"/>
              <p:cNvGrpSpPr/>
              <p:nvPr/>
            </p:nvGrpSpPr>
            <p:grpSpPr>
              <a:xfrm>
                <a:off x="2583" y="79"/>
                <a:ext cx="282" cy="488"/>
                <a:chOff x="2907" y="-25"/>
                <a:chExt cx="282" cy="488"/>
              </a:xfrm>
            </p:grpSpPr>
            <p:sp>
              <p:nvSpPr>
                <p:cNvPr id="313488" name="文本框 313487"/>
                <p:cNvSpPr txBox="1"/>
                <p:nvPr/>
              </p:nvSpPr>
              <p:spPr>
                <a:xfrm>
                  <a:off x="2907" y="-25"/>
                  <a:ext cx="282" cy="458"/>
                </a:xfrm>
                <a:prstGeom prst="rect">
                  <a:avLst/>
                </a:prstGeom>
                <a:noFill/>
                <a:ln w="9525">
                  <a:noFill/>
                </a:ln>
              </p:spPr>
              <p:txBody>
                <a:bodyPr wrap="none" anchor="t" anchorCtr="0">
                  <a:spAutoFit/>
                </a:bodyPr>
                <a:lstStyle/>
                <a:p>
                  <a:pPr algn="ctr"/>
                  <a:r>
                    <a:rPr lang="en-US" altLang="zh-CN" sz="4000" b="1">
                      <a:latin typeface="Times New Roman" panose="02020603050405020304" pitchFamily="18" charset="0"/>
                    </a:rPr>
                    <a:t>~</a:t>
                  </a:r>
                </a:p>
              </p:txBody>
            </p:sp>
            <p:sp>
              <p:nvSpPr>
                <p:cNvPr id="313489" name="矩形 313488"/>
                <p:cNvSpPr/>
                <p:nvPr/>
              </p:nvSpPr>
              <p:spPr>
                <a:xfrm>
                  <a:off x="2990" y="5"/>
                  <a:ext cx="116" cy="458"/>
                </a:xfrm>
                <a:prstGeom prst="rect">
                  <a:avLst/>
                </a:prstGeom>
                <a:noFill/>
                <a:ln w="9525">
                  <a:noFill/>
                </a:ln>
              </p:spPr>
              <p:txBody>
                <a:bodyPr wrap="none" anchor="t" anchorCtr="0">
                  <a:spAutoFit/>
                </a:bodyPr>
                <a:lstStyle/>
                <a:p>
                  <a:pPr algn="ctr"/>
                  <a:endParaRPr lang="zh-CN" altLang="en-US" sz="4000" b="1" dirty="0">
                    <a:latin typeface="Times New Roman" panose="02020603050405020304" pitchFamily="18" charset="0"/>
                  </a:endParaRPr>
                </a:p>
              </p:txBody>
            </p:sp>
          </p:grpSp>
        </p:grpSp>
      </p:grpSp>
      <p:cxnSp>
        <p:nvCxnSpPr>
          <p:cNvPr id="313490" name="曲线连接符 313489"/>
          <p:cNvCxnSpPr/>
          <p:nvPr/>
        </p:nvCxnSpPr>
        <p:spPr>
          <a:xfrm rot="5400000">
            <a:off x="717550" y="4083050"/>
            <a:ext cx="2209800" cy="749300"/>
          </a:xfrm>
          <a:prstGeom prst="curvedConnector3">
            <a:avLst>
              <a:gd name="adj1" fmla="val 50000"/>
            </a:avLst>
          </a:prstGeom>
          <a:ln w="57150" cap="flat" cmpd="sng">
            <a:solidFill>
              <a:schemeClr val="accent2"/>
            </a:solidFill>
            <a:prstDash val="solid"/>
            <a:headEnd type="none" w="med" len="med"/>
            <a:tailEnd type="triangle" w="med" len="med"/>
          </a:ln>
        </p:spPr>
      </p:cxnSp>
      <p:sp>
        <p:nvSpPr>
          <p:cNvPr id="14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416202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13414"/>
                                        </p:tgtEl>
                                        <p:attrNameLst>
                                          <p:attrName>style.visibility</p:attrName>
                                        </p:attrNameLst>
                                      </p:cBhvr>
                                      <p:to>
                                        <p:strVal val="visible"/>
                                      </p:to>
                                    </p:set>
                                    <p:anim calcmode="lin" valueType="num">
                                      <p:cBhvr additive="base">
                                        <p:cTn id="7" dur="500" fill="hold"/>
                                        <p:tgtEl>
                                          <p:spTgt spid="313414"/>
                                        </p:tgtEl>
                                        <p:attrNameLst>
                                          <p:attrName>ppt_x</p:attrName>
                                        </p:attrNameLst>
                                      </p:cBhvr>
                                      <p:tavLst>
                                        <p:tav tm="0">
                                          <p:val>
                                            <p:strVal val="0-#ppt_w/2"/>
                                          </p:val>
                                        </p:tav>
                                        <p:tav tm="100000">
                                          <p:val>
                                            <p:strVal val="#ppt_x"/>
                                          </p:val>
                                        </p:tav>
                                      </p:tavLst>
                                    </p:anim>
                                    <p:anim calcmode="lin" valueType="num">
                                      <p:cBhvr additive="base">
                                        <p:cTn id="8" dur="500" fill="hold"/>
                                        <p:tgtEl>
                                          <p:spTgt spid="3134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3417"/>
                                        </p:tgtEl>
                                        <p:attrNameLst>
                                          <p:attrName>style.visibility</p:attrName>
                                        </p:attrNameLst>
                                      </p:cBhvr>
                                      <p:to>
                                        <p:strVal val="visible"/>
                                      </p:to>
                                    </p:set>
                                    <p:anim calcmode="lin" valueType="num">
                                      <p:cBhvr additive="base">
                                        <p:cTn id="13" dur="500" fill="hold"/>
                                        <p:tgtEl>
                                          <p:spTgt spid="313417"/>
                                        </p:tgtEl>
                                        <p:attrNameLst>
                                          <p:attrName>ppt_x</p:attrName>
                                        </p:attrNameLst>
                                      </p:cBhvr>
                                      <p:tavLst>
                                        <p:tav tm="0">
                                          <p:val>
                                            <p:strVal val="#ppt_x"/>
                                          </p:val>
                                        </p:tav>
                                        <p:tav tm="100000">
                                          <p:val>
                                            <p:strVal val="#ppt_x"/>
                                          </p:val>
                                        </p:tav>
                                      </p:tavLst>
                                    </p:anim>
                                    <p:anim calcmode="lin" valueType="num">
                                      <p:cBhvr additive="base">
                                        <p:cTn id="14" dur="500" fill="hold"/>
                                        <p:tgtEl>
                                          <p:spTgt spid="3134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313427"/>
                                        </p:tgtEl>
                                        <p:attrNameLst>
                                          <p:attrName>style.visibility</p:attrName>
                                        </p:attrNameLst>
                                      </p:cBhvr>
                                      <p:to>
                                        <p:strVal val="visible"/>
                                      </p:to>
                                    </p:set>
                                    <p:anim calcmode="lin" valueType="num">
                                      <p:cBhvr additive="base">
                                        <p:cTn id="19" dur="500" fill="hold"/>
                                        <p:tgtEl>
                                          <p:spTgt spid="313427"/>
                                        </p:tgtEl>
                                        <p:attrNameLst>
                                          <p:attrName>ppt_x</p:attrName>
                                        </p:attrNameLst>
                                      </p:cBhvr>
                                      <p:tavLst>
                                        <p:tav tm="0">
                                          <p:val>
                                            <p:strVal val="#ppt_x"/>
                                          </p:val>
                                        </p:tav>
                                        <p:tav tm="100000">
                                          <p:val>
                                            <p:strVal val="#ppt_x"/>
                                          </p:val>
                                        </p:tav>
                                      </p:tavLst>
                                    </p:anim>
                                    <p:anim calcmode="lin" valueType="num">
                                      <p:cBhvr additive="base">
                                        <p:cTn id="20" dur="500" fill="hold"/>
                                        <p:tgtEl>
                                          <p:spTgt spid="313427"/>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13424"/>
                                        </p:tgtEl>
                                        <p:attrNameLst>
                                          <p:attrName>style.visibility</p:attrName>
                                        </p:attrNameLst>
                                      </p:cBhvr>
                                      <p:to>
                                        <p:strVal val="visible"/>
                                      </p:to>
                                    </p:set>
                                    <p:anim calcmode="lin" valueType="num">
                                      <p:cBhvr additive="base">
                                        <p:cTn id="25" dur="500" fill="hold"/>
                                        <p:tgtEl>
                                          <p:spTgt spid="313424"/>
                                        </p:tgtEl>
                                        <p:attrNameLst>
                                          <p:attrName>ppt_x</p:attrName>
                                        </p:attrNameLst>
                                      </p:cBhvr>
                                      <p:tavLst>
                                        <p:tav tm="0">
                                          <p:val>
                                            <p:strVal val="1+#ppt_w/2"/>
                                          </p:val>
                                        </p:tav>
                                        <p:tav tm="100000">
                                          <p:val>
                                            <p:strVal val="#ppt_x"/>
                                          </p:val>
                                        </p:tav>
                                      </p:tavLst>
                                    </p:anim>
                                    <p:anim calcmode="lin" valueType="num">
                                      <p:cBhvr additive="base">
                                        <p:cTn id="26" dur="500" fill="hold"/>
                                        <p:tgtEl>
                                          <p:spTgt spid="313424"/>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nodeType="clickEffect">
                                  <p:stCondLst>
                                    <p:cond delay="0"/>
                                  </p:stCondLst>
                                  <p:childTnLst>
                                    <p:set>
                                      <p:cBhvr>
                                        <p:cTn id="30" dur="1" fill="hold">
                                          <p:stCondLst>
                                            <p:cond delay="0"/>
                                          </p:stCondLst>
                                        </p:cTn>
                                        <p:tgtEl>
                                          <p:spTgt spid="313430"/>
                                        </p:tgtEl>
                                        <p:attrNameLst>
                                          <p:attrName>style.visibility</p:attrName>
                                        </p:attrNameLst>
                                      </p:cBhvr>
                                      <p:to>
                                        <p:strVal val="visible"/>
                                      </p:to>
                                    </p:set>
                                    <p:anim calcmode="lin" valueType="num">
                                      <p:cBhvr additive="base">
                                        <p:cTn id="31" dur="500" fill="hold"/>
                                        <p:tgtEl>
                                          <p:spTgt spid="313430"/>
                                        </p:tgtEl>
                                        <p:attrNameLst>
                                          <p:attrName>ppt_x</p:attrName>
                                        </p:attrNameLst>
                                      </p:cBhvr>
                                      <p:tavLst>
                                        <p:tav tm="0">
                                          <p:val>
                                            <p:strVal val="1+#ppt_w/2"/>
                                          </p:val>
                                        </p:tav>
                                        <p:tav tm="100000">
                                          <p:val>
                                            <p:strVal val="#ppt_x"/>
                                          </p:val>
                                        </p:tav>
                                      </p:tavLst>
                                    </p:anim>
                                    <p:anim calcmode="lin" valueType="num">
                                      <p:cBhvr additive="base">
                                        <p:cTn id="32" dur="500" fill="hold"/>
                                        <p:tgtEl>
                                          <p:spTgt spid="31343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 fill="hold" nodeType="clickEffect">
                                  <p:stCondLst>
                                    <p:cond delay="0"/>
                                  </p:stCondLst>
                                  <p:childTnLst>
                                    <p:set>
                                      <p:cBhvr>
                                        <p:cTn id="36" dur="1" fill="hold">
                                          <p:stCondLst>
                                            <p:cond delay="0"/>
                                          </p:stCondLst>
                                        </p:cTn>
                                        <p:tgtEl>
                                          <p:spTgt spid="313468"/>
                                        </p:tgtEl>
                                        <p:attrNameLst>
                                          <p:attrName>style.visibility</p:attrName>
                                        </p:attrNameLst>
                                      </p:cBhvr>
                                      <p:to>
                                        <p:strVal val="visible"/>
                                      </p:to>
                                    </p:set>
                                    <p:anim calcmode="lin" valueType="num">
                                      <p:cBhvr>
                                        <p:cTn id="37" dur="500" fill="hold"/>
                                        <p:tgtEl>
                                          <p:spTgt spid="313468"/>
                                        </p:tgtEl>
                                        <p:attrNameLst>
                                          <p:attrName>ppt_x</p:attrName>
                                        </p:attrNameLst>
                                      </p:cBhvr>
                                      <p:tavLst>
                                        <p:tav tm="0">
                                          <p:val>
                                            <p:strVal val="#ppt_x"/>
                                          </p:val>
                                        </p:tav>
                                        <p:tav tm="100000">
                                          <p:val>
                                            <p:strVal val="#ppt_x"/>
                                          </p:val>
                                        </p:tav>
                                      </p:tavLst>
                                    </p:anim>
                                    <p:anim calcmode="lin" valueType="num">
                                      <p:cBhvr>
                                        <p:cTn id="38" dur="500" fill="hold"/>
                                        <p:tgtEl>
                                          <p:spTgt spid="313468"/>
                                        </p:tgtEl>
                                        <p:attrNameLst>
                                          <p:attrName>ppt_y</p:attrName>
                                        </p:attrNameLst>
                                      </p:cBhvr>
                                      <p:tavLst>
                                        <p:tav tm="0">
                                          <p:val>
                                            <p:strVal val="#ppt_y-#ppt_h/2"/>
                                          </p:val>
                                        </p:tav>
                                        <p:tav tm="100000">
                                          <p:val>
                                            <p:strVal val="#ppt_y"/>
                                          </p:val>
                                        </p:tav>
                                      </p:tavLst>
                                    </p:anim>
                                    <p:anim calcmode="lin" valueType="num">
                                      <p:cBhvr>
                                        <p:cTn id="39" dur="500" fill="hold"/>
                                        <p:tgtEl>
                                          <p:spTgt spid="313468"/>
                                        </p:tgtEl>
                                        <p:attrNameLst>
                                          <p:attrName>ppt_w</p:attrName>
                                        </p:attrNameLst>
                                      </p:cBhvr>
                                      <p:tavLst>
                                        <p:tav tm="0">
                                          <p:val>
                                            <p:strVal val="#ppt_w"/>
                                          </p:val>
                                        </p:tav>
                                        <p:tav tm="100000">
                                          <p:val>
                                            <p:strVal val="#ppt_w"/>
                                          </p:val>
                                        </p:tav>
                                      </p:tavLst>
                                    </p:anim>
                                    <p:anim calcmode="lin" valueType="num">
                                      <p:cBhvr>
                                        <p:cTn id="40" dur="500" fill="hold"/>
                                        <p:tgtEl>
                                          <p:spTgt spid="313468"/>
                                        </p:tgtEl>
                                        <p:attrNameLst>
                                          <p:attrName>ppt_h</p:attrName>
                                        </p:attrNameLst>
                                      </p:cBhvr>
                                      <p:tavLst>
                                        <p:tav tm="0">
                                          <p:val>
                                            <p:fltVal val="0"/>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313433"/>
                                        </p:tgtEl>
                                        <p:attrNameLst>
                                          <p:attrName>style.visibility</p:attrName>
                                        </p:attrNameLst>
                                      </p:cBhvr>
                                      <p:to>
                                        <p:strVal val="visible"/>
                                      </p:to>
                                    </p:set>
                                    <p:animEffect transition="in" filter="wipe(up)">
                                      <p:cBhvr>
                                        <p:cTn id="45" dur="500"/>
                                        <p:tgtEl>
                                          <p:spTgt spid="313433"/>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313443"/>
                                        </p:tgtEl>
                                        <p:attrNameLst>
                                          <p:attrName>style.visibility</p:attrName>
                                        </p:attrNameLst>
                                      </p:cBhvr>
                                      <p:to>
                                        <p:strVal val="visible"/>
                                      </p:to>
                                    </p:set>
                                    <p:anim calcmode="lin" valueType="num">
                                      <p:cBhvr additive="base">
                                        <p:cTn id="50" dur="500" fill="hold"/>
                                        <p:tgtEl>
                                          <p:spTgt spid="313443"/>
                                        </p:tgtEl>
                                        <p:attrNameLst>
                                          <p:attrName>ppt_x</p:attrName>
                                        </p:attrNameLst>
                                      </p:cBhvr>
                                      <p:tavLst>
                                        <p:tav tm="0">
                                          <p:val>
                                            <p:strVal val="#ppt_x"/>
                                          </p:val>
                                        </p:tav>
                                        <p:tav tm="100000">
                                          <p:val>
                                            <p:strVal val="#ppt_x"/>
                                          </p:val>
                                        </p:tav>
                                      </p:tavLst>
                                    </p:anim>
                                    <p:anim calcmode="lin" valueType="num">
                                      <p:cBhvr additive="base">
                                        <p:cTn id="51" dur="500" fill="hold"/>
                                        <p:tgtEl>
                                          <p:spTgt spid="313443"/>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5" presetClass="entr" presetSubtype="5" fill="hold" nodeType="clickEffect">
                                  <p:stCondLst>
                                    <p:cond delay="0"/>
                                  </p:stCondLst>
                                  <p:childTnLst>
                                    <p:set>
                                      <p:cBhvr>
                                        <p:cTn id="55" dur="1" fill="hold">
                                          <p:stCondLst>
                                            <p:cond delay="0"/>
                                          </p:stCondLst>
                                        </p:cTn>
                                        <p:tgtEl>
                                          <p:spTgt spid="313446"/>
                                        </p:tgtEl>
                                        <p:attrNameLst>
                                          <p:attrName>style.visibility</p:attrName>
                                        </p:attrNameLst>
                                      </p:cBhvr>
                                      <p:to>
                                        <p:strVal val="visible"/>
                                      </p:to>
                                    </p:set>
                                    <p:animEffect transition="in" filter="checkerboard(down)">
                                      <p:cBhvr>
                                        <p:cTn id="56" dur="500"/>
                                        <p:tgtEl>
                                          <p:spTgt spid="3134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矩形 314369"/>
          <p:cNvSpPr/>
          <p:nvPr/>
        </p:nvSpPr>
        <p:spPr>
          <a:xfrm>
            <a:off x="685800" y="2209800"/>
            <a:ext cx="6172200" cy="1790700"/>
          </a:xfrm>
          <a:prstGeom prst="rect">
            <a:avLst/>
          </a:prstGeom>
          <a:solidFill>
            <a:srgbClr val="FFFFFF"/>
          </a:solidFill>
          <a:ln w="38100" cap="flat" cmpd="sng">
            <a:solidFill>
              <a:srgbClr val="000000"/>
            </a:solidFill>
            <a:prstDash val="dash"/>
            <a:miter/>
            <a:headEnd type="none" w="med" len="med"/>
            <a:tailEnd type="none" w="med" len="med"/>
          </a:ln>
        </p:spPr>
        <p:txBody>
          <a:bodyPr/>
          <a:lstStyle/>
          <a:p>
            <a:endParaRPr lang="zh-CN" altLang="en-US"/>
          </a:p>
        </p:txBody>
      </p:sp>
      <p:sp>
        <p:nvSpPr>
          <p:cNvPr id="314371" name="任意多边形 314370"/>
          <p:cNvSpPr/>
          <p:nvPr/>
        </p:nvSpPr>
        <p:spPr>
          <a:xfrm>
            <a:off x="1663700" y="2444750"/>
            <a:ext cx="609600" cy="1333500"/>
          </a:xfrm>
          <a:custGeom>
            <a:avLst/>
            <a:gdLst/>
            <a:ahLst/>
            <a:cxnLst/>
            <a:rect l="0" t="0" r="0" b="0"/>
            <a:pathLst>
              <a:path w="192" h="288">
                <a:moveTo>
                  <a:pt x="192" y="0"/>
                </a:moveTo>
                <a:lnTo>
                  <a:pt x="0" y="0"/>
                </a:lnTo>
                <a:lnTo>
                  <a:pt x="0" y="288"/>
                </a:lnTo>
                <a:lnTo>
                  <a:pt x="192" y="288"/>
                </a:lnTo>
                <a:lnTo>
                  <a:pt x="192" y="240"/>
                </a:lnTo>
                <a:lnTo>
                  <a:pt x="48" y="240"/>
                </a:lnTo>
                <a:lnTo>
                  <a:pt x="48" y="48"/>
                </a:lnTo>
                <a:lnTo>
                  <a:pt x="192" y="48"/>
                </a:lnTo>
                <a:lnTo>
                  <a:pt x="192" y="0"/>
                </a:lnTo>
                <a:close/>
              </a:path>
            </a:pathLst>
          </a:cu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sp>
        <p:nvSpPr>
          <p:cNvPr id="314372" name="直接连接符 314371"/>
          <p:cNvSpPr/>
          <p:nvPr/>
        </p:nvSpPr>
        <p:spPr>
          <a:xfrm>
            <a:off x="952500" y="3316288"/>
            <a:ext cx="838200" cy="3175"/>
          </a:xfrm>
          <a:prstGeom prst="line">
            <a:avLst/>
          </a:prstGeom>
          <a:ln w="38100" cap="flat" cmpd="sng">
            <a:solidFill>
              <a:srgbClr val="FF3300"/>
            </a:solidFill>
            <a:prstDash val="solid"/>
            <a:headEnd type="none" w="med" len="med"/>
            <a:tailEnd type="none" w="med" len="med"/>
          </a:ln>
        </p:spPr>
      </p:sp>
      <p:sp>
        <p:nvSpPr>
          <p:cNvPr id="314373" name="直接连接符 314372"/>
          <p:cNvSpPr/>
          <p:nvPr/>
        </p:nvSpPr>
        <p:spPr>
          <a:xfrm>
            <a:off x="1614488" y="3016250"/>
            <a:ext cx="263525" cy="0"/>
          </a:xfrm>
          <a:prstGeom prst="line">
            <a:avLst/>
          </a:prstGeom>
          <a:ln w="38100" cap="flat" cmpd="sng">
            <a:solidFill>
              <a:srgbClr val="FF3300"/>
            </a:solidFill>
            <a:prstDash val="solid"/>
            <a:headEnd type="none" w="med" len="med"/>
            <a:tailEnd type="none" w="med" len="med"/>
          </a:ln>
        </p:spPr>
      </p:sp>
      <p:sp>
        <p:nvSpPr>
          <p:cNvPr id="314374" name="直接连接符 314373"/>
          <p:cNvSpPr/>
          <p:nvPr/>
        </p:nvSpPr>
        <p:spPr>
          <a:xfrm>
            <a:off x="1790700" y="3319463"/>
            <a:ext cx="87313" cy="0"/>
          </a:xfrm>
          <a:prstGeom prst="line">
            <a:avLst/>
          </a:prstGeom>
          <a:ln w="38100" cap="flat" cmpd="sng">
            <a:solidFill>
              <a:srgbClr val="FF0000"/>
            </a:solidFill>
            <a:prstDash val="solid"/>
            <a:headEnd type="none" w="med" len="med"/>
            <a:tailEnd type="none" w="med" len="med"/>
          </a:ln>
        </p:spPr>
      </p:sp>
      <p:sp>
        <p:nvSpPr>
          <p:cNvPr id="314375" name="直接连接符 314374"/>
          <p:cNvSpPr/>
          <p:nvPr/>
        </p:nvSpPr>
        <p:spPr>
          <a:xfrm>
            <a:off x="1614488" y="3187700"/>
            <a:ext cx="263525" cy="0"/>
          </a:xfrm>
          <a:prstGeom prst="line">
            <a:avLst/>
          </a:prstGeom>
          <a:ln w="38100" cap="flat" cmpd="sng">
            <a:solidFill>
              <a:srgbClr val="FF3300"/>
            </a:solidFill>
            <a:prstDash val="solid"/>
            <a:headEnd type="none" w="med" len="med"/>
            <a:tailEnd type="none" w="med" len="med"/>
          </a:ln>
        </p:spPr>
      </p:sp>
      <p:sp>
        <p:nvSpPr>
          <p:cNvPr id="314376" name="直接连接符 314375"/>
          <p:cNvSpPr/>
          <p:nvPr/>
        </p:nvSpPr>
        <p:spPr>
          <a:xfrm>
            <a:off x="1423988" y="2863850"/>
            <a:ext cx="454025" cy="0"/>
          </a:xfrm>
          <a:prstGeom prst="line">
            <a:avLst/>
          </a:prstGeom>
          <a:ln w="38100" cap="flat" cmpd="sng">
            <a:solidFill>
              <a:srgbClr val="FF3300"/>
            </a:solidFill>
            <a:prstDash val="solid"/>
            <a:headEnd type="none" w="med" len="med"/>
            <a:tailEnd type="none" w="med" len="med"/>
          </a:ln>
        </p:spPr>
      </p:sp>
      <p:sp>
        <p:nvSpPr>
          <p:cNvPr id="314377" name="直接连接符 314376"/>
          <p:cNvSpPr/>
          <p:nvPr/>
        </p:nvSpPr>
        <p:spPr>
          <a:xfrm flipH="1">
            <a:off x="3700463" y="2063750"/>
            <a:ext cx="0" cy="742950"/>
          </a:xfrm>
          <a:prstGeom prst="line">
            <a:avLst/>
          </a:prstGeom>
          <a:ln w="57150" cap="flat" cmpd="sng">
            <a:solidFill>
              <a:srgbClr val="CC0000"/>
            </a:solidFill>
            <a:prstDash val="solid"/>
            <a:headEnd type="none" w="med" len="med"/>
            <a:tailEnd type="none" w="med" len="med"/>
          </a:ln>
        </p:spPr>
      </p:sp>
      <p:sp>
        <p:nvSpPr>
          <p:cNvPr id="314378" name="任意多边形 314377"/>
          <p:cNvSpPr/>
          <p:nvPr/>
        </p:nvSpPr>
        <p:spPr>
          <a:xfrm rot="-1014364" flipH="1">
            <a:off x="3675063" y="2587625"/>
            <a:ext cx="122237" cy="18891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379" name="直接连接符 314378"/>
          <p:cNvSpPr/>
          <p:nvPr/>
        </p:nvSpPr>
        <p:spPr>
          <a:xfrm flipH="1">
            <a:off x="4310063" y="2025650"/>
            <a:ext cx="0" cy="742950"/>
          </a:xfrm>
          <a:prstGeom prst="line">
            <a:avLst/>
          </a:prstGeom>
          <a:ln w="57150" cap="flat" cmpd="sng">
            <a:solidFill>
              <a:srgbClr val="CC0000"/>
            </a:solidFill>
            <a:prstDash val="solid"/>
            <a:headEnd type="none" w="med" len="med"/>
            <a:tailEnd type="none" w="med" len="med"/>
          </a:ln>
        </p:spPr>
      </p:sp>
      <p:sp>
        <p:nvSpPr>
          <p:cNvPr id="314380" name="任意多边形 314379"/>
          <p:cNvSpPr/>
          <p:nvPr/>
        </p:nvSpPr>
        <p:spPr>
          <a:xfrm flipH="1" flipV="1">
            <a:off x="4318000" y="3397250"/>
            <a:ext cx="112713" cy="211138"/>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381" name="任意多边形 314380"/>
          <p:cNvSpPr/>
          <p:nvPr/>
        </p:nvSpPr>
        <p:spPr>
          <a:xfrm rot="-1014364" flipH="1">
            <a:off x="4271963" y="2574925"/>
            <a:ext cx="122237" cy="18891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382" name="任意多边形 314381"/>
          <p:cNvSpPr/>
          <p:nvPr/>
        </p:nvSpPr>
        <p:spPr>
          <a:xfrm rot="-1014364" flipH="1">
            <a:off x="4894263" y="2549525"/>
            <a:ext cx="122237" cy="18891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383" name="任意多边形 314382"/>
          <p:cNvSpPr/>
          <p:nvPr/>
        </p:nvSpPr>
        <p:spPr>
          <a:xfrm rot="-1014364" flipH="1">
            <a:off x="4894263" y="3375025"/>
            <a:ext cx="122237" cy="18891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384" name="直接连接符 314383"/>
          <p:cNvSpPr/>
          <p:nvPr/>
        </p:nvSpPr>
        <p:spPr>
          <a:xfrm flipH="1">
            <a:off x="4919663" y="2006600"/>
            <a:ext cx="0" cy="742950"/>
          </a:xfrm>
          <a:prstGeom prst="line">
            <a:avLst/>
          </a:prstGeom>
          <a:ln w="57150" cap="flat" cmpd="sng">
            <a:solidFill>
              <a:srgbClr val="CC0000"/>
            </a:solidFill>
            <a:prstDash val="solid"/>
            <a:headEnd type="none" w="med" len="med"/>
            <a:tailEnd type="none" w="med" len="med"/>
          </a:ln>
        </p:spPr>
      </p:sp>
      <p:grpSp>
        <p:nvGrpSpPr>
          <p:cNvPr id="314385" name="组合 314384"/>
          <p:cNvGrpSpPr/>
          <p:nvPr/>
        </p:nvGrpSpPr>
        <p:grpSpPr>
          <a:xfrm>
            <a:off x="3708400" y="3409950"/>
            <a:ext cx="112713" cy="838200"/>
            <a:chOff x="3500" y="2316"/>
            <a:chExt cx="71" cy="528"/>
          </a:xfrm>
        </p:grpSpPr>
        <p:sp>
          <p:nvSpPr>
            <p:cNvPr id="314386" name="直接连接符 314385"/>
            <p:cNvSpPr/>
            <p:nvPr/>
          </p:nvSpPr>
          <p:spPr>
            <a:xfrm flipH="1" flipV="1">
              <a:off x="3507" y="2316"/>
              <a:ext cx="0" cy="528"/>
            </a:xfrm>
            <a:prstGeom prst="line">
              <a:avLst/>
            </a:prstGeom>
            <a:ln w="57150" cap="flat" cmpd="sng">
              <a:solidFill>
                <a:srgbClr val="CC0000"/>
              </a:solidFill>
              <a:prstDash val="solid"/>
              <a:headEnd type="none" w="med" len="med"/>
              <a:tailEnd type="none" w="med" len="med"/>
            </a:ln>
          </p:spPr>
        </p:sp>
        <p:sp>
          <p:nvSpPr>
            <p:cNvPr id="314387" name="任意多边形 314386"/>
            <p:cNvSpPr/>
            <p:nvPr/>
          </p:nvSpPr>
          <p:spPr>
            <a:xfrm flipH="1" flipV="1">
              <a:off x="3500" y="2316"/>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sp>
        <p:nvSpPr>
          <p:cNvPr id="314388" name="直接连接符 314387"/>
          <p:cNvSpPr/>
          <p:nvPr/>
        </p:nvSpPr>
        <p:spPr>
          <a:xfrm flipH="1" flipV="1">
            <a:off x="4329113" y="3409950"/>
            <a:ext cx="0" cy="838200"/>
          </a:xfrm>
          <a:prstGeom prst="line">
            <a:avLst/>
          </a:prstGeom>
          <a:ln w="57150" cap="flat" cmpd="sng">
            <a:solidFill>
              <a:srgbClr val="CC0000"/>
            </a:solidFill>
            <a:prstDash val="solid"/>
            <a:headEnd type="none" w="med" len="med"/>
            <a:tailEnd type="none" w="med" len="med"/>
          </a:ln>
        </p:spPr>
      </p:sp>
      <p:sp>
        <p:nvSpPr>
          <p:cNvPr id="314389" name="直接连接符 314388"/>
          <p:cNvSpPr/>
          <p:nvPr/>
        </p:nvSpPr>
        <p:spPr>
          <a:xfrm flipH="1" flipV="1">
            <a:off x="4919663" y="3390900"/>
            <a:ext cx="0" cy="838200"/>
          </a:xfrm>
          <a:prstGeom prst="line">
            <a:avLst/>
          </a:prstGeom>
          <a:ln w="57150" cap="flat" cmpd="sng">
            <a:solidFill>
              <a:srgbClr val="CC0000"/>
            </a:solidFill>
            <a:prstDash val="solid"/>
            <a:headEnd type="none" w="med" len="med"/>
            <a:tailEnd type="none" w="med" len="med"/>
          </a:ln>
        </p:spPr>
      </p:sp>
      <p:grpSp>
        <p:nvGrpSpPr>
          <p:cNvPr id="314390" name="组合 314389"/>
          <p:cNvGrpSpPr/>
          <p:nvPr/>
        </p:nvGrpSpPr>
        <p:grpSpPr>
          <a:xfrm>
            <a:off x="5510213" y="1962150"/>
            <a:ext cx="82550" cy="742950"/>
            <a:chOff x="3471" y="1428"/>
            <a:chExt cx="52" cy="468"/>
          </a:xfrm>
        </p:grpSpPr>
        <p:sp>
          <p:nvSpPr>
            <p:cNvPr id="314391" name="任意多边形 314390"/>
            <p:cNvSpPr/>
            <p:nvPr/>
          </p:nvSpPr>
          <p:spPr>
            <a:xfrm rot="-1014364" flipH="1">
              <a:off x="3471" y="1790"/>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392" name="直接连接符 314391"/>
            <p:cNvSpPr/>
            <p:nvPr/>
          </p:nvSpPr>
          <p:spPr>
            <a:xfrm flipH="1">
              <a:off x="3483" y="1428"/>
              <a:ext cx="0" cy="468"/>
            </a:xfrm>
            <a:prstGeom prst="line">
              <a:avLst/>
            </a:prstGeom>
            <a:ln w="38100" cap="flat" cmpd="sng">
              <a:solidFill>
                <a:srgbClr val="CC0000"/>
              </a:solidFill>
              <a:prstDash val="solid"/>
              <a:headEnd type="none" w="med" len="med"/>
              <a:tailEnd type="none" w="med" len="med"/>
            </a:ln>
          </p:spPr>
        </p:sp>
      </p:grpSp>
      <p:grpSp>
        <p:nvGrpSpPr>
          <p:cNvPr id="314393" name="组合 314392"/>
          <p:cNvGrpSpPr/>
          <p:nvPr/>
        </p:nvGrpSpPr>
        <p:grpSpPr>
          <a:xfrm>
            <a:off x="5510213" y="3419475"/>
            <a:ext cx="82550" cy="790575"/>
            <a:chOff x="3991" y="2358"/>
            <a:chExt cx="52" cy="498"/>
          </a:xfrm>
        </p:grpSpPr>
        <p:sp>
          <p:nvSpPr>
            <p:cNvPr id="314394" name="直接连接符 314393"/>
            <p:cNvSpPr/>
            <p:nvPr/>
          </p:nvSpPr>
          <p:spPr>
            <a:xfrm flipH="1" flipV="1">
              <a:off x="3999" y="2359"/>
              <a:ext cx="0" cy="497"/>
            </a:xfrm>
            <a:prstGeom prst="line">
              <a:avLst/>
            </a:prstGeom>
            <a:ln w="38100" cap="flat" cmpd="sng">
              <a:solidFill>
                <a:srgbClr val="CC0000"/>
              </a:solidFill>
              <a:prstDash val="solid"/>
              <a:headEnd type="none" w="med" len="med"/>
              <a:tailEnd type="none" w="med" len="med"/>
            </a:ln>
          </p:spPr>
        </p:sp>
        <p:sp>
          <p:nvSpPr>
            <p:cNvPr id="314395" name="任意多边形 314394"/>
            <p:cNvSpPr/>
            <p:nvPr/>
          </p:nvSpPr>
          <p:spPr>
            <a:xfrm rot="-1014364" flipH="1">
              <a:off x="3991" y="2358"/>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396" name="组合 314395"/>
          <p:cNvGrpSpPr/>
          <p:nvPr/>
        </p:nvGrpSpPr>
        <p:grpSpPr>
          <a:xfrm>
            <a:off x="3495675" y="4267200"/>
            <a:ext cx="1662113" cy="2038350"/>
            <a:chOff x="2202" y="2880"/>
            <a:chExt cx="1047" cy="1284"/>
          </a:xfrm>
        </p:grpSpPr>
        <p:sp>
          <p:nvSpPr>
            <p:cNvPr id="314397" name="直接连接符 314396"/>
            <p:cNvSpPr/>
            <p:nvPr/>
          </p:nvSpPr>
          <p:spPr>
            <a:xfrm>
              <a:off x="2724" y="2904"/>
              <a:ext cx="0" cy="216"/>
            </a:xfrm>
            <a:prstGeom prst="line">
              <a:avLst/>
            </a:prstGeom>
            <a:ln w="38100" cap="flat" cmpd="sng">
              <a:solidFill>
                <a:schemeClr val="tx1"/>
              </a:solidFill>
              <a:prstDash val="solid"/>
              <a:headEnd type="oval" w="med" len="med"/>
              <a:tailEnd type="oval" w="med" len="med"/>
            </a:ln>
          </p:spPr>
        </p:sp>
        <p:sp>
          <p:nvSpPr>
            <p:cNvPr id="314398" name="任意多边形 314397"/>
            <p:cNvSpPr/>
            <p:nvPr/>
          </p:nvSpPr>
          <p:spPr>
            <a:xfrm>
              <a:off x="2988" y="2880"/>
              <a:ext cx="124" cy="324"/>
            </a:xfrm>
            <a:custGeom>
              <a:avLst/>
              <a:gdLst/>
              <a:ahLst/>
              <a:cxnLst/>
              <a:rect l="0" t="0" r="0" b="0"/>
              <a:pathLst>
                <a:path w="96" h="672">
                  <a:moveTo>
                    <a:pt x="96" y="0"/>
                  </a:moveTo>
                  <a:lnTo>
                    <a:pt x="96" y="528"/>
                  </a:lnTo>
                  <a:lnTo>
                    <a:pt x="0" y="672"/>
                  </a:lnTo>
                </a:path>
              </a:pathLst>
            </a:custGeom>
            <a:noFill/>
            <a:ln w="38100" cap="flat" cmpd="sng">
              <a:solidFill>
                <a:schemeClr val="tx1"/>
              </a:solidFill>
              <a:prstDash val="solid"/>
              <a:headEnd type="oval" w="med" len="med"/>
              <a:tailEnd type="oval" w="med" len="med"/>
            </a:ln>
          </p:spPr>
          <p:txBody>
            <a:bodyPr/>
            <a:lstStyle/>
            <a:p>
              <a:endParaRPr lang="zh-CN" altLang="en-US"/>
            </a:p>
          </p:txBody>
        </p:sp>
        <p:sp>
          <p:nvSpPr>
            <p:cNvPr id="314399" name="任意多边形 314398"/>
            <p:cNvSpPr/>
            <p:nvPr/>
          </p:nvSpPr>
          <p:spPr>
            <a:xfrm>
              <a:off x="2348" y="2891"/>
              <a:ext cx="106" cy="343"/>
            </a:xfrm>
            <a:custGeom>
              <a:avLst/>
              <a:gdLst/>
              <a:ahLst/>
              <a:cxnLst/>
              <a:rect l="0" t="0" r="0" b="0"/>
              <a:pathLst>
                <a:path w="144" h="672">
                  <a:moveTo>
                    <a:pt x="0" y="0"/>
                  </a:moveTo>
                  <a:lnTo>
                    <a:pt x="0" y="528"/>
                  </a:lnTo>
                  <a:lnTo>
                    <a:pt x="144" y="672"/>
                  </a:lnTo>
                </a:path>
              </a:pathLst>
            </a:custGeom>
            <a:noFill/>
            <a:ln w="38100" cap="flat" cmpd="sng">
              <a:solidFill>
                <a:schemeClr val="tx1"/>
              </a:solidFill>
              <a:prstDash val="solid"/>
              <a:headEnd type="oval" w="med" len="med"/>
              <a:tailEnd type="oval" w="med" len="med"/>
            </a:ln>
          </p:spPr>
          <p:txBody>
            <a:bodyPr/>
            <a:lstStyle/>
            <a:p>
              <a:endParaRPr lang="zh-CN" altLang="en-US"/>
            </a:p>
          </p:txBody>
        </p:sp>
        <p:grpSp>
          <p:nvGrpSpPr>
            <p:cNvPr id="314400" name="组合 314399"/>
            <p:cNvGrpSpPr/>
            <p:nvPr/>
          </p:nvGrpSpPr>
          <p:grpSpPr>
            <a:xfrm>
              <a:off x="2202" y="3151"/>
              <a:ext cx="1047" cy="1013"/>
              <a:chOff x="4026" y="2959"/>
              <a:chExt cx="1047" cy="1013"/>
            </a:xfrm>
          </p:grpSpPr>
          <p:sp>
            <p:nvSpPr>
              <p:cNvPr id="314401" name="直接连接符 314400"/>
              <p:cNvSpPr/>
              <p:nvPr/>
            </p:nvSpPr>
            <p:spPr>
              <a:xfrm flipH="1">
                <a:off x="4050" y="3650"/>
                <a:ext cx="220" cy="298"/>
              </a:xfrm>
              <a:prstGeom prst="line">
                <a:avLst/>
              </a:prstGeom>
              <a:ln w="76200" cap="flat" cmpd="sng">
                <a:solidFill>
                  <a:srgbClr val="9900CC"/>
                </a:solidFill>
                <a:prstDash val="solid"/>
                <a:headEnd type="none" w="med" len="med"/>
                <a:tailEnd type="none" w="med" len="med"/>
              </a:ln>
            </p:spPr>
          </p:sp>
          <p:grpSp>
            <p:nvGrpSpPr>
              <p:cNvPr id="314402" name="组合 314401"/>
              <p:cNvGrpSpPr/>
              <p:nvPr/>
            </p:nvGrpSpPr>
            <p:grpSpPr>
              <a:xfrm>
                <a:off x="4026" y="2959"/>
                <a:ext cx="1047" cy="1013"/>
                <a:chOff x="2358" y="3067"/>
                <a:chExt cx="1047" cy="1013"/>
              </a:xfrm>
            </p:grpSpPr>
            <p:sp>
              <p:nvSpPr>
                <p:cNvPr id="314403" name="椭圆 314402"/>
                <p:cNvSpPr/>
                <p:nvPr/>
              </p:nvSpPr>
              <p:spPr>
                <a:xfrm>
                  <a:off x="2480" y="3067"/>
                  <a:ext cx="827" cy="834"/>
                </a:xfrm>
                <a:prstGeom prst="ellipse">
                  <a:avLst/>
                </a:prstGeom>
                <a:solidFill>
                  <a:schemeClr val="bg1"/>
                </a:solidFill>
                <a:ln w="76200" cap="flat" cmpd="sng">
                  <a:solidFill>
                    <a:srgbClr val="9900CC"/>
                  </a:solidFill>
                  <a:prstDash val="solid"/>
                  <a:headEnd type="none" w="med" len="med"/>
                  <a:tailEnd type="none" w="med" len="med"/>
                </a:ln>
              </p:spPr>
              <p:txBody>
                <a:bodyPr wrap="none" anchor="ctr" anchorCtr="0"/>
                <a:lstStyle/>
                <a:p>
                  <a:pPr algn="ctr"/>
                  <a:r>
                    <a:rPr lang="en-US" altLang="zh-CN" b="1">
                      <a:latin typeface="Times New Roman" panose="02020603050405020304" pitchFamily="18" charset="0"/>
                    </a:rPr>
                    <a:t>M</a:t>
                  </a:r>
                </a:p>
                <a:p>
                  <a:pPr algn="ctr"/>
                  <a:r>
                    <a:rPr lang="en-US" altLang="zh-CN" b="1">
                      <a:latin typeface="Times New Roman" panose="02020603050405020304" pitchFamily="18" charset="0"/>
                    </a:rPr>
                    <a:t>3~</a:t>
                  </a:r>
                  <a:endParaRPr lang="en-US" altLang="zh-CN" sz="1600">
                    <a:latin typeface="Times New Roman" panose="02020603050405020304" pitchFamily="18" charset="0"/>
                  </a:endParaRPr>
                </a:p>
              </p:txBody>
            </p:sp>
            <p:sp>
              <p:nvSpPr>
                <p:cNvPr id="314404" name="直接连接符 314403"/>
                <p:cNvSpPr/>
                <p:nvPr/>
              </p:nvSpPr>
              <p:spPr>
                <a:xfrm>
                  <a:off x="2358" y="4080"/>
                  <a:ext cx="1047" cy="0"/>
                </a:xfrm>
                <a:prstGeom prst="line">
                  <a:avLst/>
                </a:prstGeom>
                <a:ln w="76200" cap="flat" cmpd="sng">
                  <a:solidFill>
                    <a:srgbClr val="9900CC"/>
                  </a:solidFill>
                  <a:prstDash val="solid"/>
                  <a:headEnd type="none" w="med" len="med"/>
                  <a:tailEnd type="none" w="med" len="med"/>
                </a:ln>
              </p:spPr>
            </p:sp>
          </p:grpSp>
          <p:sp>
            <p:nvSpPr>
              <p:cNvPr id="314405" name="直接连接符 314404"/>
              <p:cNvSpPr/>
              <p:nvPr/>
            </p:nvSpPr>
            <p:spPr>
              <a:xfrm flipH="1" flipV="1">
                <a:off x="4853" y="3674"/>
                <a:ext cx="220" cy="298"/>
              </a:xfrm>
              <a:prstGeom prst="line">
                <a:avLst/>
              </a:prstGeom>
              <a:ln w="76200" cap="flat" cmpd="sng">
                <a:solidFill>
                  <a:srgbClr val="9900CC"/>
                </a:solidFill>
                <a:prstDash val="solid"/>
                <a:headEnd type="none" w="med" len="med"/>
                <a:tailEnd type="none" w="med" len="med"/>
              </a:ln>
            </p:spPr>
          </p:sp>
        </p:grpSp>
      </p:grpSp>
      <p:sp>
        <p:nvSpPr>
          <p:cNvPr id="314406" name="文本框 314405"/>
          <p:cNvSpPr txBox="1"/>
          <p:nvPr/>
        </p:nvSpPr>
        <p:spPr>
          <a:xfrm>
            <a:off x="225425" y="196850"/>
            <a:ext cx="3446463" cy="641350"/>
          </a:xfrm>
          <a:prstGeom prst="rect">
            <a:avLst/>
          </a:prstGeom>
          <a:noFill/>
          <a:ln w="57150">
            <a:noFill/>
          </a:ln>
        </p:spPr>
        <p:txBody>
          <a:bodyPr>
            <a:spAutoFit/>
          </a:bodyPr>
          <a:lstStyle/>
          <a:p>
            <a:r>
              <a:rPr lang="zh-CN" altLang="en-US" sz="3600" b="1" dirty="0">
                <a:solidFill>
                  <a:srgbClr val="0000FF"/>
                </a:solidFill>
                <a:latin typeface="Times New Roman" panose="02020603050405020304" pitchFamily="18" charset="0"/>
                <a:ea typeface="隶书" pitchFamily="49" charset="-122"/>
              </a:rPr>
              <a:t>接触器动作演示</a:t>
            </a:r>
            <a:endParaRPr lang="zh-CN" altLang="en-US" sz="3600" b="1">
              <a:solidFill>
                <a:srgbClr val="0000FF"/>
              </a:solidFill>
              <a:latin typeface="Times New Roman" panose="02020603050405020304" pitchFamily="18" charset="0"/>
              <a:ea typeface="隶书" pitchFamily="49" charset="-122"/>
            </a:endParaRPr>
          </a:p>
        </p:txBody>
      </p:sp>
      <p:grpSp>
        <p:nvGrpSpPr>
          <p:cNvPr id="314407" name="组合 314406"/>
          <p:cNvGrpSpPr/>
          <p:nvPr/>
        </p:nvGrpSpPr>
        <p:grpSpPr>
          <a:xfrm flipH="1">
            <a:off x="6107113" y="1987550"/>
            <a:ext cx="82550" cy="742950"/>
            <a:chOff x="3471" y="1428"/>
            <a:chExt cx="52" cy="468"/>
          </a:xfrm>
        </p:grpSpPr>
        <p:sp>
          <p:nvSpPr>
            <p:cNvPr id="314408" name="任意多边形 314407"/>
            <p:cNvSpPr/>
            <p:nvPr/>
          </p:nvSpPr>
          <p:spPr>
            <a:xfrm rot="-1014364" flipH="1">
              <a:off x="3471" y="1790"/>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409" name="直接连接符 314408"/>
            <p:cNvSpPr/>
            <p:nvPr/>
          </p:nvSpPr>
          <p:spPr>
            <a:xfrm flipH="1">
              <a:off x="3483" y="1428"/>
              <a:ext cx="0" cy="468"/>
            </a:xfrm>
            <a:prstGeom prst="line">
              <a:avLst/>
            </a:prstGeom>
            <a:ln w="38100" cap="flat" cmpd="sng">
              <a:solidFill>
                <a:srgbClr val="CC0000"/>
              </a:solidFill>
              <a:prstDash val="solid"/>
              <a:headEnd type="none" w="med" len="med"/>
              <a:tailEnd type="none" w="med" len="med"/>
            </a:ln>
          </p:spPr>
        </p:sp>
      </p:grpSp>
      <p:grpSp>
        <p:nvGrpSpPr>
          <p:cNvPr id="314410" name="组合 314409"/>
          <p:cNvGrpSpPr/>
          <p:nvPr/>
        </p:nvGrpSpPr>
        <p:grpSpPr>
          <a:xfrm flipH="1">
            <a:off x="6119813" y="3432175"/>
            <a:ext cx="82550" cy="790575"/>
            <a:chOff x="3991" y="2358"/>
            <a:chExt cx="52" cy="498"/>
          </a:xfrm>
        </p:grpSpPr>
        <p:sp>
          <p:nvSpPr>
            <p:cNvPr id="314411" name="直接连接符 314410"/>
            <p:cNvSpPr/>
            <p:nvPr/>
          </p:nvSpPr>
          <p:spPr>
            <a:xfrm flipH="1" flipV="1">
              <a:off x="3999" y="2359"/>
              <a:ext cx="0" cy="497"/>
            </a:xfrm>
            <a:prstGeom prst="line">
              <a:avLst/>
            </a:prstGeom>
            <a:ln w="38100" cap="flat" cmpd="sng">
              <a:solidFill>
                <a:srgbClr val="CC0000"/>
              </a:solidFill>
              <a:prstDash val="solid"/>
              <a:headEnd type="none" w="med" len="med"/>
              <a:tailEnd type="none" w="med" len="med"/>
            </a:ln>
          </p:spPr>
        </p:sp>
        <p:sp>
          <p:nvSpPr>
            <p:cNvPr id="314412" name="任意多边形 314411"/>
            <p:cNvSpPr/>
            <p:nvPr/>
          </p:nvSpPr>
          <p:spPr>
            <a:xfrm rot="-1014364" flipH="1">
              <a:off x="3991" y="2358"/>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sp>
        <p:nvSpPr>
          <p:cNvPr id="314413" name="直接连接符 314412"/>
          <p:cNvSpPr/>
          <p:nvPr/>
        </p:nvSpPr>
        <p:spPr>
          <a:xfrm flipV="1">
            <a:off x="1435100" y="1314450"/>
            <a:ext cx="0" cy="1543050"/>
          </a:xfrm>
          <a:prstGeom prst="line">
            <a:avLst/>
          </a:prstGeom>
          <a:ln w="38100" cap="flat" cmpd="sng">
            <a:solidFill>
              <a:srgbClr val="FF3300"/>
            </a:solidFill>
            <a:prstDash val="solid"/>
            <a:headEnd type="none" w="med" len="med"/>
            <a:tailEnd type="none" w="med" len="med"/>
          </a:ln>
        </p:spPr>
      </p:sp>
      <p:sp>
        <p:nvSpPr>
          <p:cNvPr id="314414" name="直接连接符 314413"/>
          <p:cNvSpPr/>
          <p:nvPr/>
        </p:nvSpPr>
        <p:spPr>
          <a:xfrm flipV="1">
            <a:off x="971550" y="1312863"/>
            <a:ext cx="0" cy="1992312"/>
          </a:xfrm>
          <a:prstGeom prst="line">
            <a:avLst/>
          </a:prstGeom>
          <a:ln w="38100" cap="flat" cmpd="sng">
            <a:solidFill>
              <a:srgbClr val="FF3300"/>
            </a:solidFill>
            <a:prstDash val="solid"/>
            <a:headEnd type="none" w="med" len="med"/>
            <a:tailEnd type="none" w="med" len="med"/>
          </a:ln>
        </p:spPr>
      </p:sp>
      <p:grpSp>
        <p:nvGrpSpPr>
          <p:cNvPr id="314415" name="组合 314414"/>
          <p:cNvGrpSpPr/>
          <p:nvPr/>
        </p:nvGrpSpPr>
        <p:grpSpPr>
          <a:xfrm>
            <a:off x="3657600" y="381000"/>
            <a:ext cx="1447800" cy="1735138"/>
            <a:chOff x="2304" y="443"/>
            <a:chExt cx="912" cy="1093"/>
          </a:xfrm>
        </p:grpSpPr>
        <p:grpSp>
          <p:nvGrpSpPr>
            <p:cNvPr id="314416" name="组合 314415"/>
            <p:cNvGrpSpPr/>
            <p:nvPr/>
          </p:nvGrpSpPr>
          <p:grpSpPr>
            <a:xfrm>
              <a:off x="2304" y="864"/>
              <a:ext cx="816" cy="672"/>
              <a:chOff x="2256" y="864"/>
              <a:chExt cx="864" cy="672"/>
            </a:xfrm>
          </p:grpSpPr>
          <p:sp>
            <p:nvSpPr>
              <p:cNvPr id="314417" name="直接连接符 314416"/>
              <p:cNvSpPr/>
              <p:nvPr/>
            </p:nvSpPr>
            <p:spPr>
              <a:xfrm flipV="1">
                <a:off x="2304" y="912"/>
                <a:ext cx="0" cy="576"/>
              </a:xfrm>
              <a:prstGeom prst="line">
                <a:avLst/>
              </a:prstGeom>
              <a:ln w="38100" cap="flat" cmpd="sng">
                <a:solidFill>
                  <a:schemeClr val="tx1"/>
                </a:solidFill>
                <a:prstDash val="solid"/>
                <a:headEnd type="none" w="med" len="med"/>
                <a:tailEnd type="none" w="med" len="med"/>
              </a:ln>
            </p:spPr>
          </p:sp>
          <p:sp>
            <p:nvSpPr>
              <p:cNvPr id="314418" name="椭圆 314417"/>
              <p:cNvSpPr/>
              <p:nvPr/>
            </p:nvSpPr>
            <p:spPr>
              <a:xfrm>
                <a:off x="2256" y="864"/>
                <a:ext cx="96" cy="96"/>
              </a:xfrm>
              <a:prstGeom prst="ellipse">
                <a:avLst/>
              </a:prstGeom>
              <a:solidFill>
                <a:schemeClr val="tx2"/>
              </a:solidFill>
              <a:ln w="9525" cap="flat" cmpd="sng">
                <a:solidFill>
                  <a:schemeClr val="tx1"/>
                </a:solidFill>
                <a:prstDash val="solid"/>
                <a:headEnd type="none" w="med" len="med"/>
                <a:tailEnd type="none" w="med" len="med"/>
              </a:ln>
            </p:spPr>
            <p:txBody>
              <a:bodyPr/>
              <a:lstStyle/>
              <a:p>
                <a:endParaRPr lang="zh-CN" altLang="en-US"/>
              </a:p>
            </p:txBody>
          </p:sp>
          <p:sp>
            <p:nvSpPr>
              <p:cNvPr id="314419" name="椭圆 314418"/>
              <p:cNvSpPr/>
              <p:nvPr/>
            </p:nvSpPr>
            <p:spPr>
              <a:xfrm>
                <a:off x="2256" y="1440"/>
                <a:ext cx="96" cy="96"/>
              </a:xfrm>
              <a:prstGeom prst="ellipse">
                <a:avLst/>
              </a:prstGeom>
              <a:solidFill>
                <a:schemeClr val="tx2"/>
              </a:solidFill>
              <a:ln w="9525" cap="flat" cmpd="sng">
                <a:solidFill>
                  <a:schemeClr val="tx1"/>
                </a:solidFill>
                <a:prstDash val="solid"/>
                <a:headEnd type="none" w="med" len="med"/>
                <a:tailEnd type="none" w="med" len="med"/>
              </a:ln>
            </p:spPr>
            <p:txBody>
              <a:bodyPr/>
              <a:lstStyle/>
              <a:p>
                <a:endParaRPr lang="zh-CN" altLang="en-US"/>
              </a:p>
            </p:txBody>
          </p:sp>
          <p:sp>
            <p:nvSpPr>
              <p:cNvPr id="314420" name="直接连接符 314419"/>
              <p:cNvSpPr/>
              <p:nvPr/>
            </p:nvSpPr>
            <p:spPr>
              <a:xfrm flipV="1">
                <a:off x="2688" y="912"/>
                <a:ext cx="0" cy="576"/>
              </a:xfrm>
              <a:prstGeom prst="line">
                <a:avLst/>
              </a:prstGeom>
              <a:ln w="38100" cap="flat" cmpd="sng">
                <a:solidFill>
                  <a:schemeClr val="tx1"/>
                </a:solidFill>
                <a:prstDash val="solid"/>
                <a:headEnd type="none" w="med" len="med"/>
                <a:tailEnd type="none" w="med" len="med"/>
              </a:ln>
            </p:spPr>
          </p:sp>
          <p:sp>
            <p:nvSpPr>
              <p:cNvPr id="314421" name="椭圆 314420"/>
              <p:cNvSpPr/>
              <p:nvPr/>
            </p:nvSpPr>
            <p:spPr>
              <a:xfrm>
                <a:off x="2640" y="864"/>
                <a:ext cx="96" cy="96"/>
              </a:xfrm>
              <a:prstGeom prst="ellipse">
                <a:avLst/>
              </a:prstGeom>
              <a:solidFill>
                <a:schemeClr val="tx2"/>
              </a:solidFill>
              <a:ln w="9525" cap="flat" cmpd="sng">
                <a:solidFill>
                  <a:schemeClr val="tx1"/>
                </a:solidFill>
                <a:prstDash val="solid"/>
                <a:headEnd type="none" w="med" len="med"/>
                <a:tailEnd type="none" w="med" len="med"/>
              </a:ln>
            </p:spPr>
            <p:txBody>
              <a:bodyPr/>
              <a:lstStyle/>
              <a:p>
                <a:endParaRPr lang="zh-CN" altLang="en-US"/>
              </a:p>
            </p:txBody>
          </p:sp>
          <p:sp>
            <p:nvSpPr>
              <p:cNvPr id="314422" name="椭圆 314421"/>
              <p:cNvSpPr/>
              <p:nvPr/>
            </p:nvSpPr>
            <p:spPr>
              <a:xfrm>
                <a:off x="2640" y="1440"/>
                <a:ext cx="96" cy="96"/>
              </a:xfrm>
              <a:prstGeom prst="ellipse">
                <a:avLst/>
              </a:prstGeom>
              <a:solidFill>
                <a:schemeClr val="tx2"/>
              </a:solidFill>
              <a:ln w="9525" cap="flat" cmpd="sng">
                <a:solidFill>
                  <a:schemeClr val="tx1"/>
                </a:solidFill>
                <a:prstDash val="solid"/>
                <a:headEnd type="none" w="med" len="med"/>
                <a:tailEnd type="none" w="med" len="med"/>
              </a:ln>
            </p:spPr>
            <p:txBody>
              <a:bodyPr/>
              <a:lstStyle/>
              <a:p>
                <a:endParaRPr lang="zh-CN" altLang="en-US"/>
              </a:p>
            </p:txBody>
          </p:sp>
          <p:sp>
            <p:nvSpPr>
              <p:cNvPr id="314423" name="直接连接符 314422"/>
              <p:cNvSpPr/>
              <p:nvPr/>
            </p:nvSpPr>
            <p:spPr>
              <a:xfrm flipV="1">
                <a:off x="3072" y="912"/>
                <a:ext cx="0" cy="576"/>
              </a:xfrm>
              <a:prstGeom prst="line">
                <a:avLst/>
              </a:prstGeom>
              <a:ln w="38100" cap="flat" cmpd="sng">
                <a:solidFill>
                  <a:schemeClr val="tx1"/>
                </a:solidFill>
                <a:prstDash val="solid"/>
                <a:headEnd type="none" w="med" len="med"/>
                <a:tailEnd type="none" w="med" len="med"/>
              </a:ln>
            </p:spPr>
          </p:sp>
          <p:sp>
            <p:nvSpPr>
              <p:cNvPr id="314424" name="椭圆 314423"/>
              <p:cNvSpPr/>
              <p:nvPr/>
            </p:nvSpPr>
            <p:spPr>
              <a:xfrm>
                <a:off x="3024" y="864"/>
                <a:ext cx="96" cy="96"/>
              </a:xfrm>
              <a:prstGeom prst="ellipse">
                <a:avLst/>
              </a:prstGeom>
              <a:solidFill>
                <a:schemeClr val="tx2"/>
              </a:solidFill>
              <a:ln w="9525" cap="flat" cmpd="sng">
                <a:solidFill>
                  <a:schemeClr val="tx1"/>
                </a:solidFill>
                <a:prstDash val="solid"/>
                <a:headEnd type="none" w="med" len="med"/>
                <a:tailEnd type="none" w="med" len="med"/>
              </a:ln>
            </p:spPr>
            <p:txBody>
              <a:bodyPr/>
              <a:lstStyle/>
              <a:p>
                <a:endParaRPr lang="zh-CN" altLang="en-US"/>
              </a:p>
            </p:txBody>
          </p:sp>
          <p:sp>
            <p:nvSpPr>
              <p:cNvPr id="314425" name="椭圆 314424"/>
              <p:cNvSpPr/>
              <p:nvPr/>
            </p:nvSpPr>
            <p:spPr>
              <a:xfrm>
                <a:off x="3024" y="1440"/>
                <a:ext cx="96" cy="96"/>
              </a:xfrm>
              <a:prstGeom prst="ellipse">
                <a:avLst/>
              </a:prstGeom>
              <a:solidFill>
                <a:schemeClr val="tx2"/>
              </a:solidFill>
              <a:ln w="9525" cap="flat" cmpd="sng">
                <a:solidFill>
                  <a:schemeClr val="tx1"/>
                </a:solidFill>
                <a:prstDash val="solid"/>
                <a:headEnd type="none" w="med" len="med"/>
                <a:tailEnd type="none" w="med" len="med"/>
              </a:ln>
            </p:spPr>
            <p:txBody>
              <a:bodyPr/>
              <a:lstStyle/>
              <a:p>
                <a:endParaRPr lang="zh-CN" altLang="en-US"/>
              </a:p>
            </p:txBody>
          </p:sp>
        </p:grpSp>
        <p:grpSp>
          <p:nvGrpSpPr>
            <p:cNvPr id="314426" name="组合 314425"/>
            <p:cNvGrpSpPr/>
            <p:nvPr/>
          </p:nvGrpSpPr>
          <p:grpSpPr>
            <a:xfrm>
              <a:off x="2406" y="443"/>
              <a:ext cx="810" cy="565"/>
              <a:chOff x="2571" y="-18"/>
              <a:chExt cx="810" cy="585"/>
            </a:xfrm>
          </p:grpSpPr>
          <p:grpSp>
            <p:nvGrpSpPr>
              <p:cNvPr id="314427" name="组合 314426"/>
              <p:cNvGrpSpPr/>
              <p:nvPr/>
            </p:nvGrpSpPr>
            <p:grpSpPr>
              <a:xfrm>
                <a:off x="2571" y="-18"/>
                <a:ext cx="282" cy="488"/>
                <a:chOff x="2907" y="-26"/>
                <a:chExt cx="282" cy="488"/>
              </a:xfrm>
            </p:grpSpPr>
            <p:sp>
              <p:nvSpPr>
                <p:cNvPr id="314428" name="文本框 314427"/>
                <p:cNvSpPr txBox="1"/>
                <p:nvPr/>
              </p:nvSpPr>
              <p:spPr>
                <a:xfrm>
                  <a:off x="2907" y="-26"/>
                  <a:ext cx="282" cy="458"/>
                </a:xfrm>
                <a:prstGeom prst="rect">
                  <a:avLst/>
                </a:prstGeom>
                <a:noFill/>
                <a:ln w="9525">
                  <a:noFill/>
                </a:ln>
              </p:spPr>
              <p:txBody>
                <a:bodyPr wrap="none" anchor="t" anchorCtr="0">
                  <a:spAutoFit/>
                </a:bodyPr>
                <a:lstStyle/>
                <a:p>
                  <a:pPr algn="ctr"/>
                  <a:r>
                    <a:rPr lang="en-US" altLang="zh-CN" sz="4000" b="1">
                      <a:latin typeface="Times New Roman" panose="02020603050405020304" pitchFamily="18" charset="0"/>
                    </a:rPr>
                    <a:t>~</a:t>
                  </a:r>
                </a:p>
              </p:txBody>
            </p:sp>
            <p:sp>
              <p:nvSpPr>
                <p:cNvPr id="314429" name="矩形 314428"/>
                <p:cNvSpPr/>
                <p:nvPr/>
              </p:nvSpPr>
              <p:spPr>
                <a:xfrm>
                  <a:off x="2990" y="4"/>
                  <a:ext cx="116" cy="458"/>
                </a:xfrm>
                <a:prstGeom prst="rect">
                  <a:avLst/>
                </a:prstGeom>
                <a:noFill/>
                <a:ln w="9525">
                  <a:noFill/>
                </a:ln>
              </p:spPr>
              <p:txBody>
                <a:bodyPr wrap="none" anchor="t" anchorCtr="0">
                  <a:spAutoFit/>
                </a:bodyPr>
                <a:lstStyle/>
                <a:p>
                  <a:pPr algn="ctr"/>
                  <a:endParaRPr lang="zh-CN" altLang="en-US" sz="4000" b="1" dirty="0">
                    <a:latin typeface="Times New Roman" panose="02020603050405020304" pitchFamily="18" charset="0"/>
                  </a:endParaRPr>
                </a:p>
              </p:txBody>
            </p:sp>
          </p:grpSp>
          <p:sp>
            <p:nvSpPr>
              <p:cNvPr id="314430" name="矩形 314429"/>
              <p:cNvSpPr/>
              <p:nvPr/>
            </p:nvSpPr>
            <p:spPr>
              <a:xfrm>
                <a:off x="2571" y="80"/>
                <a:ext cx="810" cy="339"/>
              </a:xfrm>
              <a:prstGeom prst="rect">
                <a:avLst/>
              </a:prstGeom>
              <a:noFill/>
              <a:ln w="9525">
                <a:noFill/>
              </a:ln>
            </p:spPr>
            <p:txBody>
              <a:bodyPr>
                <a:spAutoFit/>
              </a:bodyPr>
              <a:lstStyle/>
              <a:p>
                <a:pPr algn="ctr"/>
                <a:r>
                  <a:rPr lang="en-US" altLang="zh-CN" sz="2800" b="1">
                    <a:latin typeface="Times New Roman" panose="02020603050405020304" pitchFamily="18" charset="0"/>
                  </a:rPr>
                  <a:t>380</a:t>
                </a:r>
              </a:p>
            </p:txBody>
          </p:sp>
          <p:grpSp>
            <p:nvGrpSpPr>
              <p:cNvPr id="314431" name="组合 314430"/>
              <p:cNvGrpSpPr/>
              <p:nvPr/>
            </p:nvGrpSpPr>
            <p:grpSpPr>
              <a:xfrm>
                <a:off x="2571" y="30"/>
                <a:ext cx="282" cy="487"/>
                <a:chOff x="2907" y="-26"/>
                <a:chExt cx="282" cy="487"/>
              </a:xfrm>
            </p:grpSpPr>
            <p:sp>
              <p:nvSpPr>
                <p:cNvPr id="314432" name="文本框 314431"/>
                <p:cNvSpPr txBox="1"/>
                <p:nvPr/>
              </p:nvSpPr>
              <p:spPr>
                <a:xfrm>
                  <a:off x="2907" y="-26"/>
                  <a:ext cx="282" cy="457"/>
                </a:xfrm>
                <a:prstGeom prst="rect">
                  <a:avLst/>
                </a:prstGeom>
                <a:noFill/>
                <a:ln w="9525">
                  <a:noFill/>
                </a:ln>
              </p:spPr>
              <p:txBody>
                <a:bodyPr wrap="none" anchor="t" anchorCtr="0">
                  <a:spAutoFit/>
                </a:bodyPr>
                <a:lstStyle/>
                <a:p>
                  <a:pPr algn="ctr"/>
                  <a:r>
                    <a:rPr lang="en-US" altLang="zh-CN" sz="4000" b="1">
                      <a:latin typeface="Times New Roman" panose="02020603050405020304" pitchFamily="18" charset="0"/>
                    </a:rPr>
                    <a:t>~</a:t>
                  </a:r>
                </a:p>
              </p:txBody>
            </p:sp>
            <p:sp>
              <p:nvSpPr>
                <p:cNvPr id="314433" name="矩形 314432"/>
                <p:cNvSpPr/>
                <p:nvPr/>
              </p:nvSpPr>
              <p:spPr>
                <a:xfrm>
                  <a:off x="2990" y="4"/>
                  <a:ext cx="116" cy="457"/>
                </a:xfrm>
                <a:prstGeom prst="rect">
                  <a:avLst/>
                </a:prstGeom>
                <a:noFill/>
                <a:ln w="9525">
                  <a:noFill/>
                </a:ln>
              </p:spPr>
              <p:txBody>
                <a:bodyPr wrap="none" anchor="t" anchorCtr="0">
                  <a:spAutoFit/>
                </a:bodyPr>
                <a:lstStyle/>
                <a:p>
                  <a:pPr algn="ctr"/>
                  <a:endParaRPr lang="zh-CN" altLang="en-US" sz="4000" b="1" dirty="0">
                    <a:latin typeface="Times New Roman" panose="02020603050405020304" pitchFamily="18" charset="0"/>
                  </a:endParaRPr>
                </a:p>
              </p:txBody>
            </p:sp>
          </p:grpSp>
          <p:grpSp>
            <p:nvGrpSpPr>
              <p:cNvPr id="314434" name="组合 314433"/>
              <p:cNvGrpSpPr/>
              <p:nvPr/>
            </p:nvGrpSpPr>
            <p:grpSpPr>
              <a:xfrm>
                <a:off x="2583" y="79"/>
                <a:ext cx="282" cy="488"/>
                <a:chOff x="2907" y="-25"/>
                <a:chExt cx="282" cy="488"/>
              </a:xfrm>
            </p:grpSpPr>
            <p:sp>
              <p:nvSpPr>
                <p:cNvPr id="314435" name="文本框 314434"/>
                <p:cNvSpPr txBox="1"/>
                <p:nvPr/>
              </p:nvSpPr>
              <p:spPr>
                <a:xfrm>
                  <a:off x="2907" y="-25"/>
                  <a:ext cx="282" cy="458"/>
                </a:xfrm>
                <a:prstGeom prst="rect">
                  <a:avLst/>
                </a:prstGeom>
                <a:noFill/>
                <a:ln w="9525">
                  <a:noFill/>
                </a:ln>
              </p:spPr>
              <p:txBody>
                <a:bodyPr wrap="none" anchor="t" anchorCtr="0">
                  <a:spAutoFit/>
                </a:bodyPr>
                <a:lstStyle/>
                <a:p>
                  <a:pPr algn="ctr"/>
                  <a:r>
                    <a:rPr lang="en-US" altLang="zh-CN" sz="4000" b="1">
                      <a:latin typeface="Times New Roman" panose="02020603050405020304" pitchFamily="18" charset="0"/>
                    </a:rPr>
                    <a:t>~</a:t>
                  </a:r>
                </a:p>
              </p:txBody>
            </p:sp>
            <p:sp>
              <p:nvSpPr>
                <p:cNvPr id="314436" name="矩形 314435"/>
                <p:cNvSpPr/>
                <p:nvPr/>
              </p:nvSpPr>
              <p:spPr>
                <a:xfrm>
                  <a:off x="2990" y="5"/>
                  <a:ext cx="116" cy="458"/>
                </a:xfrm>
                <a:prstGeom prst="rect">
                  <a:avLst/>
                </a:prstGeom>
                <a:noFill/>
                <a:ln w="9525">
                  <a:noFill/>
                </a:ln>
              </p:spPr>
              <p:txBody>
                <a:bodyPr wrap="none" anchor="t" anchorCtr="0">
                  <a:spAutoFit/>
                </a:bodyPr>
                <a:lstStyle/>
                <a:p>
                  <a:pPr algn="ctr"/>
                  <a:endParaRPr lang="zh-CN" altLang="en-US" sz="4000" b="1" dirty="0">
                    <a:latin typeface="Times New Roman" panose="02020603050405020304" pitchFamily="18" charset="0"/>
                  </a:endParaRPr>
                </a:p>
              </p:txBody>
            </p:sp>
          </p:grpSp>
        </p:grpSp>
      </p:grpSp>
      <p:grpSp>
        <p:nvGrpSpPr>
          <p:cNvPr id="314437" name="组合 314436"/>
          <p:cNvGrpSpPr/>
          <p:nvPr/>
        </p:nvGrpSpPr>
        <p:grpSpPr>
          <a:xfrm>
            <a:off x="2436813" y="2279650"/>
            <a:ext cx="3906837" cy="1593850"/>
            <a:chOff x="1535" y="1436"/>
            <a:chExt cx="2461" cy="1004"/>
          </a:xfrm>
        </p:grpSpPr>
        <p:sp>
          <p:nvSpPr>
            <p:cNvPr id="314438" name="矩形 314437"/>
            <p:cNvSpPr/>
            <p:nvPr/>
          </p:nvSpPr>
          <p:spPr>
            <a:xfrm>
              <a:off x="1535" y="1528"/>
              <a:ext cx="139" cy="852"/>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grpSp>
          <p:nvGrpSpPr>
            <p:cNvPr id="314439" name="组合 314438"/>
            <p:cNvGrpSpPr/>
            <p:nvPr/>
          </p:nvGrpSpPr>
          <p:grpSpPr>
            <a:xfrm>
              <a:off x="1686" y="2140"/>
              <a:ext cx="354" cy="300"/>
              <a:chOff x="2094" y="2376"/>
              <a:chExt cx="354" cy="300"/>
            </a:xfrm>
          </p:grpSpPr>
          <p:sp>
            <p:nvSpPr>
              <p:cNvPr id="314440" name="直接连接符 314439"/>
              <p:cNvSpPr/>
              <p:nvPr/>
            </p:nvSpPr>
            <p:spPr>
              <a:xfrm>
                <a:off x="2358" y="2423"/>
                <a:ext cx="0" cy="253"/>
              </a:xfrm>
              <a:prstGeom prst="line">
                <a:avLst/>
              </a:prstGeom>
              <a:ln w="38100" cap="flat" cmpd="sng">
                <a:solidFill>
                  <a:schemeClr val="tx1"/>
                </a:solidFill>
                <a:prstDash val="solid"/>
                <a:headEnd type="none" w="med" len="med"/>
                <a:tailEnd type="none" w="med" len="med"/>
              </a:ln>
            </p:spPr>
          </p:sp>
          <p:sp>
            <p:nvSpPr>
              <p:cNvPr id="314441" name="任意多边形 314440"/>
              <p:cNvSpPr/>
              <p:nvPr/>
            </p:nvSpPr>
            <p:spPr>
              <a:xfrm>
                <a:off x="209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442" name="任意多边形 314441"/>
              <p:cNvSpPr/>
              <p:nvPr/>
            </p:nvSpPr>
            <p:spPr>
              <a:xfrm>
                <a:off x="2186"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443" name="任意多边形 314442"/>
              <p:cNvSpPr/>
              <p:nvPr/>
            </p:nvSpPr>
            <p:spPr>
              <a:xfrm>
                <a:off x="2140"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444" name="任意多边形 314443"/>
              <p:cNvSpPr/>
              <p:nvPr/>
            </p:nvSpPr>
            <p:spPr>
              <a:xfrm>
                <a:off x="2278"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445" name="任意多边形 314444"/>
              <p:cNvSpPr/>
              <p:nvPr/>
            </p:nvSpPr>
            <p:spPr>
              <a:xfrm>
                <a:off x="2232"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446" name="任意多边形 314445"/>
              <p:cNvSpPr/>
              <p:nvPr/>
            </p:nvSpPr>
            <p:spPr>
              <a:xfrm>
                <a:off x="232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nvGrpSpPr>
              <p:cNvPr id="314447" name="组合 314446"/>
              <p:cNvGrpSpPr/>
              <p:nvPr/>
            </p:nvGrpSpPr>
            <p:grpSpPr>
              <a:xfrm>
                <a:off x="2364" y="2472"/>
                <a:ext cx="84" cy="192"/>
                <a:chOff x="2352" y="2376"/>
                <a:chExt cx="84" cy="192"/>
              </a:xfrm>
            </p:grpSpPr>
            <p:sp>
              <p:nvSpPr>
                <p:cNvPr id="314448" name="直接连接符 314447"/>
                <p:cNvSpPr/>
                <p:nvPr/>
              </p:nvSpPr>
              <p:spPr>
                <a:xfrm flipH="1">
                  <a:off x="2352" y="2376"/>
                  <a:ext cx="72" cy="96"/>
                </a:xfrm>
                <a:prstGeom prst="line">
                  <a:avLst/>
                </a:prstGeom>
                <a:ln w="38100" cap="flat" cmpd="sng">
                  <a:solidFill>
                    <a:srgbClr val="000000"/>
                  </a:solidFill>
                  <a:prstDash val="solid"/>
                  <a:headEnd type="none" w="med" len="med"/>
                  <a:tailEnd type="none" w="med" len="med"/>
                </a:ln>
              </p:spPr>
            </p:sp>
            <p:sp>
              <p:nvSpPr>
                <p:cNvPr id="314449" name="直接连接符 314448"/>
                <p:cNvSpPr/>
                <p:nvPr/>
              </p:nvSpPr>
              <p:spPr>
                <a:xfrm flipH="1">
                  <a:off x="2364" y="2472"/>
                  <a:ext cx="72" cy="96"/>
                </a:xfrm>
                <a:prstGeom prst="line">
                  <a:avLst/>
                </a:prstGeom>
                <a:ln w="38100" cap="flat" cmpd="sng">
                  <a:solidFill>
                    <a:srgbClr val="000000"/>
                  </a:solidFill>
                  <a:prstDash val="solid"/>
                  <a:headEnd type="none" w="med" len="med"/>
                  <a:tailEnd type="none" w="med" len="med"/>
                </a:ln>
              </p:spPr>
            </p:sp>
          </p:grpSp>
          <p:sp>
            <p:nvSpPr>
              <p:cNvPr id="314450" name="直接连接符 314449"/>
              <p:cNvSpPr/>
              <p:nvPr/>
            </p:nvSpPr>
            <p:spPr>
              <a:xfrm flipH="1">
                <a:off x="2352" y="2376"/>
                <a:ext cx="84" cy="84"/>
              </a:xfrm>
              <a:prstGeom prst="line">
                <a:avLst/>
              </a:prstGeom>
              <a:ln w="38100" cap="flat" cmpd="sng">
                <a:solidFill>
                  <a:srgbClr val="000000"/>
                </a:solidFill>
                <a:prstDash val="solid"/>
                <a:headEnd type="none" w="med" len="med"/>
                <a:tailEnd type="none" w="med" len="med"/>
              </a:ln>
            </p:spPr>
          </p:sp>
        </p:grpSp>
        <p:sp>
          <p:nvSpPr>
            <p:cNvPr id="314451" name="矩形 314450"/>
            <p:cNvSpPr/>
            <p:nvPr/>
          </p:nvSpPr>
          <p:spPr>
            <a:xfrm>
              <a:off x="1680" y="1900"/>
              <a:ext cx="2316" cy="84"/>
            </a:xfrm>
            <a:prstGeom prst="rect">
              <a:avLst/>
            </a:prstGeom>
            <a:solidFill>
              <a:srgbClr val="99CCFF"/>
            </a:solidFill>
            <a:ln w="38100" cap="flat" cmpd="sng">
              <a:solidFill>
                <a:schemeClr val="accent2"/>
              </a:solidFill>
              <a:prstDash val="solid"/>
              <a:miter/>
              <a:headEnd type="none" w="med" len="med"/>
              <a:tailEnd type="none" w="med" len="med"/>
            </a:ln>
          </p:spPr>
          <p:txBody>
            <a:bodyPr/>
            <a:lstStyle/>
            <a:p>
              <a:endParaRPr lang="zh-CN" altLang="en-US"/>
            </a:p>
          </p:txBody>
        </p:sp>
        <p:grpSp>
          <p:nvGrpSpPr>
            <p:cNvPr id="314452" name="组合 314451"/>
            <p:cNvGrpSpPr/>
            <p:nvPr/>
          </p:nvGrpSpPr>
          <p:grpSpPr>
            <a:xfrm>
              <a:off x="1678" y="1436"/>
              <a:ext cx="354" cy="300"/>
              <a:chOff x="2094" y="2376"/>
              <a:chExt cx="354" cy="300"/>
            </a:xfrm>
          </p:grpSpPr>
          <p:sp>
            <p:nvSpPr>
              <p:cNvPr id="314453" name="直接连接符 314452"/>
              <p:cNvSpPr/>
              <p:nvPr/>
            </p:nvSpPr>
            <p:spPr>
              <a:xfrm>
                <a:off x="2358" y="2423"/>
                <a:ext cx="0" cy="253"/>
              </a:xfrm>
              <a:prstGeom prst="line">
                <a:avLst/>
              </a:prstGeom>
              <a:ln w="38100" cap="flat" cmpd="sng">
                <a:solidFill>
                  <a:schemeClr val="tx1"/>
                </a:solidFill>
                <a:prstDash val="solid"/>
                <a:headEnd type="none" w="med" len="med"/>
                <a:tailEnd type="none" w="med" len="med"/>
              </a:ln>
            </p:spPr>
          </p:sp>
          <p:sp>
            <p:nvSpPr>
              <p:cNvPr id="314454" name="任意多边形 314453"/>
              <p:cNvSpPr/>
              <p:nvPr/>
            </p:nvSpPr>
            <p:spPr>
              <a:xfrm>
                <a:off x="209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455" name="任意多边形 314454"/>
              <p:cNvSpPr/>
              <p:nvPr/>
            </p:nvSpPr>
            <p:spPr>
              <a:xfrm>
                <a:off x="2186"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456" name="任意多边形 314455"/>
              <p:cNvSpPr/>
              <p:nvPr/>
            </p:nvSpPr>
            <p:spPr>
              <a:xfrm>
                <a:off x="2140"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457" name="任意多边形 314456"/>
              <p:cNvSpPr/>
              <p:nvPr/>
            </p:nvSpPr>
            <p:spPr>
              <a:xfrm>
                <a:off x="2278"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458" name="任意多边形 314457"/>
              <p:cNvSpPr/>
              <p:nvPr/>
            </p:nvSpPr>
            <p:spPr>
              <a:xfrm>
                <a:off x="2232"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459" name="任意多边形 314458"/>
              <p:cNvSpPr/>
              <p:nvPr/>
            </p:nvSpPr>
            <p:spPr>
              <a:xfrm>
                <a:off x="232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nvGrpSpPr>
              <p:cNvPr id="314460" name="组合 314459"/>
              <p:cNvGrpSpPr/>
              <p:nvPr/>
            </p:nvGrpSpPr>
            <p:grpSpPr>
              <a:xfrm>
                <a:off x="2364" y="2472"/>
                <a:ext cx="84" cy="192"/>
                <a:chOff x="2352" y="2376"/>
                <a:chExt cx="84" cy="192"/>
              </a:xfrm>
            </p:grpSpPr>
            <p:sp>
              <p:nvSpPr>
                <p:cNvPr id="314461" name="直接连接符 314460"/>
                <p:cNvSpPr/>
                <p:nvPr/>
              </p:nvSpPr>
              <p:spPr>
                <a:xfrm flipH="1">
                  <a:off x="2352" y="2376"/>
                  <a:ext cx="72" cy="96"/>
                </a:xfrm>
                <a:prstGeom prst="line">
                  <a:avLst/>
                </a:prstGeom>
                <a:ln w="38100" cap="flat" cmpd="sng">
                  <a:solidFill>
                    <a:srgbClr val="000000"/>
                  </a:solidFill>
                  <a:prstDash val="solid"/>
                  <a:headEnd type="none" w="med" len="med"/>
                  <a:tailEnd type="none" w="med" len="med"/>
                </a:ln>
              </p:spPr>
            </p:sp>
            <p:sp>
              <p:nvSpPr>
                <p:cNvPr id="314462" name="直接连接符 314461"/>
                <p:cNvSpPr/>
                <p:nvPr/>
              </p:nvSpPr>
              <p:spPr>
                <a:xfrm flipH="1">
                  <a:off x="2364" y="2472"/>
                  <a:ext cx="72" cy="96"/>
                </a:xfrm>
                <a:prstGeom prst="line">
                  <a:avLst/>
                </a:prstGeom>
                <a:ln w="38100" cap="flat" cmpd="sng">
                  <a:solidFill>
                    <a:srgbClr val="000000"/>
                  </a:solidFill>
                  <a:prstDash val="solid"/>
                  <a:headEnd type="none" w="med" len="med"/>
                  <a:tailEnd type="none" w="med" len="med"/>
                </a:ln>
              </p:spPr>
            </p:sp>
          </p:grpSp>
          <p:sp>
            <p:nvSpPr>
              <p:cNvPr id="314463" name="直接连接符 314462"/>
              <p:cNvSpPr/>
              <p:nvPr/>
            </p:nvSpPr>
            <p:spPr>
              <a:xfrm flipH="1">
                <a:off x="2352" y="2376"/>
                <a:ext cx="84" cy="84"/>
              </a:xfrm>
              <a:prstGeom prst="line">
                <a:avLst/>
              </a:prstGeom>
              <a:ln w="38100" cap="flat" cmpd="sng">
                <a:solidFill>
                  <a:srgbClr val="000000"/>
                </a:solidFill>
                <a:prstDash val="solid"/>
                <a:headEnd type="none" w="med" len="med"/>
                <a:tailEnd type="none" w="med" len="med"/>
              </a:ln>
            </p:spPr>
          </p:sp>
        </p:grpSp>
        <p:grpSp>
          <p:nvGrpSpPr>
            <p:cNvPr id="314464" name="组合 314463"/>
            <p:cNvGrpSpPr/>
            <p:nvPr/>
          </p:nvGrpSpPr>
          <p:grpSpPr>
            <a:xfrm>
              <a:off x="2824" y="1632"/>
              <a:ext cx="79" cy="644"/>
              <a:chOff x="3232" y="1832"/>
              <a:chExt cx="79" cy="644"/>
            </a:xfrm>
          </p:grpSpPr>
          <p:sp>
            <p:nvSpPr>
              <p:cNvPr id="314465" name="直接连接符 314464"/>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4466" name="任意多边形 314465"/>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467" name="任意多边形 314466"/>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468" name="组合 314467"/>
            <p:cNvGrpSpPr/>
            <p:nvPr/>
          </p:nvGrpSpPr>
          <p:grpSpPr>
            <a:xfrm>
              <a:off x="3583" y="1604"/>
              <a:ext cx="52" cy="636"/>
              <a:chOff x="3583" y="1796"/>
              <a:chExt cx="52" cy="636"/>
            </a:xfrm>
          </p:grpSpPr>
          <p:sp>
            <p:nvSpPr>
              <p:cNvPr id="314469" name="直接连接符 314468"/>
              <p:cNvSpPr/>
              <p:nvPr/>
            </p:nvSpPr>
            <p:spPr>
              <a:xfrm>
                <a:off x="3626" y="1796"/>
                <a:ext cx="0" cy="636"/>
              </a:xfrm>
              <a:prstGeom prst="line">
                <a:avLst/>
              </a:prstGeom>
              <a:ln w="38100" cap="flat" cmpd="sng">
                <a:solidFill>
                  <a:srgbClr val="CC0000"/>
                </a:solidFill>
                <a:prstDash val="solid"/>
                <a:headEnd type="none" w="med" len="med"/>
                <a:tailEnd type="none" w="med" len="med"/>
              </a:ln>
            </p:spPr>
          </p:sp>
          <p:sp>
            <p:nvSpPr>
              <p:cNvPr id="314470" name="任意多边形 314469"/>
              <p:cNvSpPr/>
              <p:nvPr/>
            </p:nvSpPr>
            <p:spPr>
              <a:xfrm rot="1014364">
                <a:off x="3583" y="1802"/>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471" name="任意多边形 314470"/>
              <p:cNvSpPr/>
              <p:nvPr/>
            </p:nvSpPr>
            <p:spPr>
              <a:xfrm rot="181414">
                <a:off x="3583" y="2338"/>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472" name="组合 314471"/>
            <p:cNvGrpSpPr/>
            <p:nvPr/>
          </p:nvGrpSpPr>
          <p:grpSpPr>
            <a:xfrm>
              <a:off x="3208" y="1608"/>
              <a:ext cx="79" cy="644"/>
              <a:chOff x="3232" y="1832"/>
              <a:chExt cx="79" cy="644"/>
            </a:xfrm>
          </p:grpSpPr>
          <p:sp>
            <p:nvSpPr>
              <p:cNvPr id="314473" name="直接连接符 314472"/>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4474" name="任意多边形 314473"/>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475" name="任意多边形 314474"/>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476" name="组合 314475"/>
            <p:cNvGrpSpPr/>
            <p:nvPr/>
          </p:nvGrpSpPr>
          <p:grpSpPr>
            <a:xfrm>
              <a:off x="2452" y="1632"/>
              <a:ext cx="79" cy="644"/>
              <a:chOff x="3232" y="1832"/>
              <a:chExt cx="79" cy="644"/>
            </a:xfrm>
          </p:grpSpPr>
          <p:sp>
            <p:nvSpPr>
              <p:cNvPr id="314477" name="直接连接符 314476"/>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4478" name="任意多边形 314477"/>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479" name="任意多边形 314478"/>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480" name="组合 314479"/>
            <p:cNvGrpSpPr/>
            <p:nvPr/>
          </p:nvGrpSpPr>
          <p:grpSpPr>
            <a:xfrm flipH="1">
              <a:off x="3791" y="1612"/>
              <a:ext cx="52" cy="636"/>
              <a:chOff x="3583" y="1796"/>
              <a:chExt cx="52" cy="636"/>
            </a:xfrm>
          </p:grpSpPr>
          <p:sp>
            <p:nvSpPr>
              <p:cNvPr id="314481" name="直接连接符 314480"/>
              <p:cNvSpPr/>
              <p:nvPr/>
            </p:nvSpPr>
            <p:spPr>
              <a:xfrm>
                <a:off x="3626" y="1796"/>
                <a:ext cx="0" cy="636"/>
              </a:xfrm>
              <a:prstGeom prst="line">
                <a:avLst/>
              </a:prstGeom>
              <a:ln w="38100" cap="flat" cmpd="sng">
                <a:solidFill>
                  <a:srgbClr val="CC0000"/>
                </a:solidFill>
                <a:prstDash val="solid"/>
                <a:headEnd type="none" w="med" len="med"/>
                <a:tailEnd type="none" w="med" len="med"/>
              </a:ln>
            </p:spPr>
          </p:sp>
          <p:sp>
            <p:nvSpPr>
              <p:cNvPr id="314482" name="任意多边形 314481"/>
              <p:cNvSpPr/>
              <p:nvPr/>
            </p:nvSpPr>
            <p:spPr>
              <a:xfrm rot="1014364">
                <a:off x="3583" y="1802"/>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483" name="任意多边形 314482"/>
              <p:cNvSpPr/>
              <p:nvPr/>
            </p:nvSpPr>
            <p:spPr>
              <a:xfrm rot="181414">
                <a:off x="3583" y="2338"/>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grpSp>
        <p:nvGrpSpPr>
          <p:cNvPr id="314484" name="组合 314483"/>
          <p:cNvGrpSpPr/>
          <p:nvPr/>
        </p:nvGrpSpPr>
        <p:grpSpPr>
          <a:xfrm>
            <a:off x="2417763" y="2279650"/>
            <a:ext cx="3906837" cy="1593850"/>
            <a:chOff x="1535" y="1436"/>
            <a:chExt cx="2461" cy="1004"/>
          </a:xfrm>
        </p:grpSpPr>
        <p:sp>
          <p:nvSpPr>
            <p:cNvPr id="314485" name="矩形 314484"/>
            <p:cNvSpPr/>
            <p:nvPr/>
          </p:nvSpPr>
          <p:spPr>
            <a:xfrm>
              <a:off x="1535" y="1528"/>
              <a:ext cx="139" cy="852"/>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grpSp>
          <p:nvGrpSpPr>
            <p:cNvPr id="314486" name="组合 314485"/>
            <p:cNvGrpSpPr/>
            <p:nvPr/>
          </p:nvGrpSpPr>
          <p:grpSpPr>
            <a:xfrm>
              <a:off x="1686" y="2140"/>
              <a:ext cx="354" cy="300"/>
              <a:chOff x="2094" y="2376"/>
              <a:chExt cx="354" cy="300"/>
            </a:xfrm>
          </p:grpSpPr>
          <p:sp>
            <p:nvSpPr>
              <p:cNvPr id="314487" name="直接连接符 314486"/>
              <p:cNvSpPr/>
              <p:nvPr/>
            </p:nvSpPr>
            <p:spPr>
              <a:xfrm>
                <a:off x="2358" y="2423"/>
                <a:ext cx="0" cy="253"/>
              </a:xfrm>
              <a:prstGeom prst="line">
                <a:avLst/>
              </a:prstGeom>
              <a:ln w="38100" cap="flat" cmpd="sng">
                <a:solidFill>
                  <a:schemeClr val="tx1"/>
                </a:solidFill>
                <a:prstDash val="solid"/>
                <a:headEnd type="none" w="med" len="med"/>
                <a:tailEnd type="none" w="med" len="med"/>
              </a:ln>
            </p:spPr>
          </p:sp>
          <p:sp>
            <p:nvSpPr>
              <p:cNvPr id="314488" name="任意多边形 314487"/>
              <p:cNvSpPr/>
              <p:nvPr/>
            </p:nvSpPr>
            <p:spPr>
              <a:xfrm>
                <a:off x="209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489" name="任意多边形 314488"/>
              <p:cNvSpPr/>
              <p:nvPr/>
            </p:nvSpPr>
            <p:spPr>
              <a:xfrm>
                <a:off x="2186"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490" name="任意多边形 314489"/>
              <p:cNvSpPr/>
              <p:nvPr/>
            </p:nvSpPr>
            <p:spPr>
              <a:xfrm>
                <a:off x="2140"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491" name="任意多边形 314490"/>
              <p:cNvSpPr/>
              <p:nvPr/>
            </p:nvSpPr>
            <p:spPr>
              <a:xfrm>
                <a:off x="2278"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492" name="任意多边形 314491"/>
              <p:cNvSpPr/>
              <p:nvPr/>
            </p:nvSpPr>
            <p:spPr>
              <a:xfrm>
                <a:off x="2232"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493" name="任意多边形 314492"/>
              <p:cNvSpPr/>
              <p:nvPr/>
            </p:nvSpPr>
            <p:spPr>
              <a:xfrm>
                <a:off x="232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nvGrpSpPr>
              <p:cNvPr id="314494" name="组合 314493"/>
              <p:cNvGrpSpPr/>
              <p:nvPr/>
            </p:nvGrpSpPr>
            <p:grpSpPr>
              <a:xfrm>
                <a:off x="2364" y="2472"/>
                <a:ext cx="84" cy="192"/>
                <a:chOff x="2352" y="2376"/>
                <a:chExt cx="84" cy="192"/>
              </a:xfrm>
            </p:grpSpPr>
            <p:sp>
              <p:nvSpPr>
                <p:cNvPr id="314495" name="直接连接符 314494"/>
                <p:cNvSpPr/>
                <p:nvPr/>
              </p:nvSpPr>
              <p:spPr>
                <a:xfrm flipH="1">
                  <a:off x="2352" y="2376"/>
                  <a:ext cx="72" cy="96"/>
                </a:xfrm>
                <a:prstGeom prst="line">
                  <a:avLst/>
                </a:prstGeom>
                <a:ln w="38100" cap="flat" cmpd="sng">
                  <a:solidFill>
                    <a:srgbClr val="000000"/>
                  </a:solidFill>
                  <a:prstDash val="solid"/>
                  <a:headEnd type="none" w="med" len="med"/>
                  <a:tailEnd type="none" w="med" len="med"/>
                </a:ln>
              </p:spPr>
            </p:sp>
            <p:sp>
              <p:nvSpPr>
                <p:cNvPr id="314496" name="直接连接符 314495"/>
                <p:cNvSpPr/>
                <p:nvPr/>
              </p:nvSpPr>
              <p:spPr>
                <a:xfrm flipH="1">
                  <a:off x="2364" y="2472"/>
                  <a:ext cx="72" cy="96"/>
                </a:xfrm>
                <a:prstGeom prst="line">
                  <a:avLst/>
                </a:prstGeom>
                <a:ln w="38100" cap="flat" cmpd="sng">
                  <a:solidFill>
                    <a:srgbClr val="000000"/>
                  </a:solidFill>
                  <a:prstDash val="solid"/>
                  <a:headEnd type="none" w="med" len="med"/>
                  <a:tailEnd type="none" w="med" len="med"/>
                </a:ln>
              </p:spPr>
            </p:sp>
          </p:grpSp>
          <p:sp>
            <p:nvSpPr>
              <p:cNvPr id="314497" name="直接连接符 314496"/>
              <p:cNvSpPr/>
              <p:nvPr/>
            </p:nvSpPr>
            <p:spPr>
              <a:xfrm flipH="1">
                <a:off x="2352" y="2376"/>
                <a:ext cx="84" cy="84"/>
              </a:xfrm>
              <a:prstGeom prst="line">
                <a:avLst/>
              </a:prstGeom>
              <a:ln w="38100" cap="flat" cmpd="sng">
                <a:solidFill>
                  <a:srgbClr val="000000"/>
                </a:solidFill>
                <a:prstDash val="solid"/>
                <a:headEnd type="none" w="med" len="med"/>
                <a:tailEnd type="none" w="med" len="med"/>
              </a:ln>
            </p:spPr>
          </p:sp>
        </p:grpSp>
        <p:sp>
          <p:nvSpPr>
            <p:cNvPr id="314498" name="矩形 314497"/>
            <p:cNvSpPr/>
            <p:nvPr/>
          </p:nvSpPr>
          <p:spPr>
            <a:xfrm>
              <a:off x="1680" y="1900"/>
              <a:ext cx="2316" cy="84"/>
            </a:xfrm>
            <a:prstGeom prst="rect">
              <a:avLst/>
            </a:prstGeom>
            <a:solidFill>
              <a:srgbClr val="99CCFF"/>
            </a:solidFill>
            <a:ln w="38100" cap="flat" cmpd="sng">
              <a:solidFill>
                <a:schemeClr val="accent2"/>
              </a:solidFill>
              <a:prstDash val="solid"/>
              <a:miter/>
              <a:headEnd type="none" w="med" len="med"/>
              <a:tailEnd type="none" w="med" len="med"/>
            </a:ln>
          </p:spPr>
          <p:txBody>
            <a:bodyPr/>
            <a:lstStyle/>
            <a:p>
              <a:endParaRPr lang="zh-CN" altLang="en-US"/>
            </a:p>
          </p:txBody>
        </p:sp>
        <p:grpSp>
          <p:nvGrpSpPr>
            <p:cNvPr id="314499" name="组合 314498"/>
            <p:cNvGrpSpPr/>
            <p:nvPr/>
          </p:nvGrpSpPr>
          <p:grpSpPr>
            <a:xfrm>
              <a:off x="1678" y="1436"/>
              <a:ext cx="354" cy="300"/>
              <a:chOff x="2094" y="2376"/>
              <a:chExt cx="354" cy="300"/>
            </a:xfrm>
          </p:grpSpPr>
          <p:sp>
            <p:nvSpPr>
              <p:cNvPr id="314500" name="直接连接符 314499"/>
              <p:cNvSpPr/>
              <p:nvPr/>
            </p:nvSpPr>
            <p:spPr>
              <a:xfrm>
                <a:off x="2358" y="2423"/>
                <a:ext cx="0" cy="253"/>
              </a:xfrm>
              <a:prstGeom prst="line">
                <a:avLst/>
              </a:prstGeom>
              <a:ln w="38100" cap="flat" cmpd="sng">
                <a:solidFill>
                  <a:schemeClr val="tx1"/>
                </a:solidFill>
                <a:prstDash val="solid"/>
                <a:headEnd type="none" w="med" len="med"/>
                <a:tailEnd type="none" w="med" len="med"/>
              </a:ln>
            </p:spPr>
          </p:sp>
          <p:sp>
            <p:nvSpPr>
              <p:cNvPr id="314501" name="任意多边形 314500"/>
              <p:cNvSpPr/>
              <p:nvPr/>
            </p:nvSpPr>
            <p:spPr>
              <a:xfrm>
                <a:off x="209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02" name="任意多边形 314501"/>
              <p:cNvSpPr/>
              <p:nvPr/>
            </p:nvSpPr>
            <p:spPr>
              <a:xfrm>
                <a:off x="2186"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03" name="任意多边形 314502"/>
              <p:cNvSpPr/>
              <p:nvPr/>
            </p:nvSpPr>
            <p:spPr>
              <a:xfrm>
                <a:off x="2140"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04" name="任意多边形 314503"/>
              <p:cNvSpPr/>
              <p:nvPr/>
            </p:nvSpPr>
            <p:spPr>
              <a:xfrm>
                <a:off x="2278"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05" name="任意多边形 314504"/>
              <p:cNvSpPr/>
              <p:nvPr/>
            </p:nvSpPr>
            <p:spPr>
              <a:xfrm>
                <a:off x="2232"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06" name="任意多边形 314505"/>
              <p:cNvSpPr/>
              <p:nvPr/>
            </p:nvSpPr>
            <p:spPr>
              <a:xfrm>
                <a:off x="232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nvGrpSpPr>
              <p:cNvPr id="314507" name="组合 314506"/>
              <p:cNvGrpSpPr/>
              <p:nvPr/>
            </p:nvGrpSpPr>
            <p:grpSpPr>
              <a:xfrm>
                <a:off x="2364" y="2472"/>
                <a:ext cx="84" cy="192"/>
                <a:chOff x="2352" y="2376"/>
                <a:chExt cx="84" cy="192"/>
              </a:xfrm>
            </p:grpSpPr>
            <p:sp>
              <p:nvSpPr>
                <p:cNvPr id="314508" name="直接连接符 314507"/>
                <p:cNvSpPr/>
                <p:nvPr/>
              </p:nvSpPr>
              <p:spPr>
                <a:xfrm flipH="1">
                  <a:off x="2352" y="2376"/>
                  <a:ext cx="72" cy="96"/>
                </a:xfrm>
                <a:prstGeom prst="line">
                  <a:avLst/>
                </a:prstGeom>
                <a:ln w="38100" cap="flat" cmpd="sng">
                  <a:solidFill>
                    <a:srgbClr val="000000"/>
                  </a:solidFill>
                  <a:prstDash val="solid"/>
                  <a:headEnd type="none" w="med" len="med"/>
                  <a:tailEnd type="none" w="med" len="med"/>
                </a:ln>
              </p:spPr>
            </p:sp>
            <p:sp>
              <p:nvSpPr>
                <p:cNvPr id="314509" name="直接连接符 314508"/>
                <p:cNvSpPr/>
                <p:nvPr/>
              </p:nvSpPr>
              <p:spPr>
                <a:xfrm flipH="1">
                  <a:off x="2364" y="2472"/>
                  <a:ext cx="72" cy="96"/>
                </a:xfrm>
                <a:prstGeom prst="line">
                  <a:avLst/>
                </a:prstGeom>
                <a:ln w="38100" cap="flat" cmpd="sng">
                  <a:solidFill>
                    <a:srgbClr val="000000"/>
                  </a:solidFill>
                  <a:prstDash val="solid"/>
                  <a:headEnd type="none" w="med" len="med"/>
                  <a:tailEnd type="none" w="med" len="med"/>
                </a:ln>
              </p:spPr>
            </p:sp>
          </p:grpSp>
          <p:sp>
            <p:nvSpPr>
              <p:cNvPr id="314510" name="直接连接符 314509"/>
              <p:cNvSpPr/>
              <p:nvPr/>
            </p:nvSpPr>
            <p:spPr>
              <a:xfrm flipH="1">
                <a:off x="2352" y="2376"/>
                <a:ext cx="84" cy="84"/>
              </a:xfrm>
              <a:prstGeom prst="line">
                <a:avLst/>
              </a:prstGeom>
              <a:ln w="38100" cap="flat" cmpd="sng">
                <a:solidFill>
                  <a:srgbClr val="000000"/>
                </a:solidFill>
                <a:prstDash val="solid"/>
                <a:headEnd type="none" w="med" len="med"/>
                <a:tailEnd type="none" w="med" len="med"/>
              </a:ln>
            </p:spPr>
          </p:sp>
        </p:grpSp>
        <p:grpSp>
          <p:nvGrpSpPr>
            <p:cNvPr id="314511" name="组合 314510"/>
            <p:cNvGrpSpPr/>
            <p:nvPr/>
          </p:nvGrpSpPr>
          <p:grpSpPr>
            <a:xfrm>
              <a:off x="2824" y="1632"/>
              <a:ext cx="79" cy="644"/>
              <a:chOff x="3232" y="1832"/>
              <a:chExt cx="79" cy="644"/>
            </a:xfrm>
          </p:grpSpPr>
          <p:sp>
            <p:nvSpPr>
              <p:cNvPr id="314512" name="直接连接符 314511"/>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4513" name="任意多边形 314512"/>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514" name="任意多边形 314513"/>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515" name="组合 314514"/>
            <p:cNvGrpSpPr/>
            <p:nvPr/>
          </p:nvGrpSpPr>
          <p:grpSpPr>
            <a:xfrm>
              <a:off x="3583" y="1604"/>
              <a:ext cx="52" cy="636"/>
              <a:chOff x="3583" y="1796"/>
              <a:chExt cx="52" cy="636"/>
            </a:xfrm>
          </p:grpSpPr>
          <p:sp>
            <p:nvSpPr>
              <p:cNvPr id="314516" name="直接连接符 314515"/>
              <p:cNvSpPr/>
              <p:nvPr/>
            </p:nvSpPr>
            <p:spPr>
              <a:xfrm>
                <a:off x="3626" y="1796"/>
                <a:ext cx="0" cy="636"/>
              </a:xfrm>
              <a:prstGeom prst="line">
                <a:avLst/>
              </a:prstGeom>
              <a:ln w="38100" cap="flat" cmpd="sng">
                <a:solidFill>
                  <a:srgbClr val="CC0000"/>
                </a:solidFill>
                <a:prstDash val="solid"/>
                <a:headEnd type="none" w="med" len="med"/>
                <a:tailEnd type="none" w="med" len="med"/>
              </a:ln>
            </p:spPr>
          </p:sp>
          <p:sp>
            <p:nvSpPr>
              <p:cNvPr id="314517" name="任意多边形 314516"/>
              <p:cNvSpPr/>
              <p:nvPr/>
            </p:nvSpPr>
            <p:spPr>
              <a:xfrm rot="1014364">
                <a:off x="3583" y="1802"/>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518" name="任意多边形 314517"/>
              <p:cNvSpPr/>
              <p:nvPr/>
            </p:nvSpPr>
            <p:spPr>
              <a:xfrm rot="181414">
                <a:off x="3583" y="2338"/>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519" name="组合 314518"/>
            <p:cNvGrpSpPr/>
            <p:nvPr/>
          </p:nvGrpSpPr>
          <p:grpSpPr>
            <a:xfrm>
              <a:off x="3208" y="1608"/>
              <a:ext cx="79" cy="644"/>
              <a:chOff x="3232" y="1832"/>
              <a:chExt cx="79" cy="644"/>
            </a:xfrm>
          </p:grpSpPr>
          <p:sp>
            <p:nvSpPr>
              <p:cNvPr id="314520" name="直接连接符 314519"/>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4521" name="任意多边形 314520"/>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522" name="任意多边形 314521"/>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523" name="组合 314522"/>
            <p:cNvGrpSpPr/>
            <p:nvPr/>
          </p:nvGrpSpPr>
          <p:grpSpPr>
            <a:xfrm>
              <a:off x="2452" y="1632"/>
              <a:ext cx="79" cy="644"/>
              <a:chOff x="3232" y="1832"/>
              <a:chExt cx="79" cy="644"/>
            </a:xfrm>
          </p:grpSpPr>
          <p:sp>
            <p:nvSpPr>
              <p:cNvPr id="314524" name="直接连接符 314523"/>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4525" name="任意多边形 314524"/>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526" name="任意多边形 314525"/>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527" name="组合 314526"/>
            <p:cNvGrpSpPr/>
            <p:nvPr/>
          </p:nvGrpSpPr>
          <p:grpSpPr>
            <a:xfrm flipH="1">
              <a:off x="3791" y="1612"/>
              <a:ext cx="52" cy="636"/>
              <a:chOff x="3583" y="1796"/>
              <a:chExt cx="52" cy="636"/>
            </a:xfrm>
          </p:grpSpPr>
          <p:sp>
            <p:nvSpPr>
              <p:cNvPr id="314528" name="直接连接符 314527"/>
              <p:cNvSpPr/>
              <p:nvPr/>
            </p:nvSpPr>
            <p:spPr>
              <a:xfrm>
                <a:off x="3626" y="1796"/>
                <a:ext cx="0" cy="636"/>
              </a:xfrm>
              <a:prstGeom prst="line">
                <a:avLst/>
              </a:prstGeom>
              <a:ln w="38100" cap="flat" cmpd="sng">
                <a:solidFill>
                  <a:srgbClr val="CC0000"/>
                </a:solidFill>
                <a:prstDash val="solid"/>
                <a:headEnd type="none" w="med" len="med"/>
                <a:tailEnd type="none" w="med" len="med"/>
              </a:ln>
            </p:spPr>
          </p:sp>
          <p:sp>
            <p:nvSpPr>
              <p:cNvPr id="314529" name="任意多边形 314528"/>
              <p:cNvSpPr/>
              <p:nvPr/>
            </p:nvSpPr>
            <p:spPr>
              <a:xfrm rot="1014364">
                <a:off x="3583" y="1802"/>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530" name="任意多边形 314529"/>
              <p:cNvSpPr/>
              <p:nvPr/>
            </p:nvSpPr>
            <p:spPr>
              <a:xfrm rot="181414">
                <a:off x="3583" y="2338"/>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grpSp>
        <p:nvGrpSpPr>
          <p:cNvPr id="314531" name="组合 314530"/>
          <p:cNvGrpSpPr/>
          <p:nvPr/>
        </p:nvGrpSpPr>
        <p:grpSpPr>
          <a:xfrm>
            <a:off x="2379663" y="2279650"/>
            <a:ext cx="3906837" cy="1593850"/>
            <a:chOff x="1535" y="1436"/>
            <a:chExt cx="2461" cy="1004"/>
          </a:xfrm>
        </p:grpSpPr>
        <p:sp>
          <p:nvSpPr>
            <p:cNvPr id="314532" name="矩形 314531"/>
            <p:cNvSpPr/>
            <p:nvPr/>
          </p:nvSpPr>
          <p:spPr>
            <a:xfrm>
              <a:off x="1535" y="1528"/>
              <a:ext cx="139" cy="852"/>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grpSp>
          <p:nvGrpSpPr>
            <p:cNvPr id="314533" name="组合 314532"/>
            <p:cNvGrpSpPr/>
            <p:nvPr/>
          </p:nvGrpSpPr>
          <p:grpSpPr>
            <a:xfrm>
              <a:off x="1686" y="2140"/>
              <a:ext cx="354" cy="300"/>
              <a:chOff x="2094" y="2376"/>
              <a:chExt cx="354" cy="300"/>
            </a:xfrm>
          </p:grpSpPr>
          <p:sp>
            <p:nvSpPr>
              <p:cNvPr id="314534" name="直接连接符 314533"/>
              <p:cNvSpPr/>
              <p:nvPr/>
            </p:nvSpPr>
            <p:spPr>
              <a:xfrm>
                <a:off x="2358" y="2423"/>
                <a:ext cx="0" cy="253"/>
              </a:xfrm>
              <a:prstGeom prst="line">
                <a:avLst/>
              </a:prstGeom>
              <a:ln w="38100" cap="flat" cmpd="sng">
                <a:solidFill>
                  <a:schemeClr val="tx1"/>
                </a:solidFill>
                <a:prstDash val="solid"/>
                <a:headEnd type="none" w="med" len="med"/>
                <a:tailEnd type="none" w="med" len="med"/>
              </a:ln>
            </p:spPr>
          </p:sp>
          <p:sp>
            <p:nvSpPr>
              <p:cNvPr id="314535" name="任意多边形 314534"/>
              <p:cNvSpPr/>
              <p:nvPr/>
            </p:nvSpPr>
            <p:spPr>
              <a:xfrm>
                <a:off x="209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36" name="任意多边形 314535"/>
              <p:cNvSpPr/>
              <p:nvPr/>
            </p:nvSpPr>
            <p:spPr>
              <a:xfrm>
                <a:off x="2186"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37" name="任意多边形 314536"/>
              <p:cNvSpPr/>
              <p:nvPr/>
            </p:nvSpPr>
            <p:spPr>
              <a:xfrm>
                <a:off x="2140"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38" name="任意多边形 314537"/>
              <p:cNvSpPr/>
              <p:nvPr/>
            </p:nvSpPr>
            <p:spPr>
              <a:xfrm>
                <a:off x="2278"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39" name="任意多边形 314538"/>
              <p:cNvSpPr/>
              <p:nvPr/>
            </p:nvSpPr>
            <p:spPr>
              <a:xfrm>
                <a:off x="2232"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40" name="任意多边形 314539"/>
              <p:cNvSpPr/>
              <p:nvPr/>
            </p:nvSpPr>
            <p:spPr>
              <a:xfrm>
                <a:off x="232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nvGrpSpPr>
              <p:cNvPr id="314541" name="组合 314540"/>
              <p:cNvGrpSpPr/>
              <p:nvPr/>
            </p:nvGrpSpPr>
            <p:grpSpPr>
              <a:xfrm>
                <a:off x="2364" y="2472"/>
                <a:ext cx="84" cy="192"/>
                <a:chOff x="2352" y="2376"/>
                <a:chExt cx="84" cy="192"/>
              </a:xfrm>
            </p:grpSpPr>
            <p:sp>
              <p:nvSpPr>
                <p:cNvPr id="314542" name="直接连接符 314541"/>
                <p:cNvSpPr/>
                <p:nvPr/>
              </p:nvSpPr>
              <p:spPr>
                <a:xfrm flipH="1">
                  <a:off x="2352" y="2376"/>
                  <a:ext cx="72" cy="96"/>
                </a:xfrm>
                <a:prstGeom prst="line">
                  <a:avLst/>
                </a:prstGeom>
                <a:ln w="38100" cap="flat" cmpd="sng">
                  <a:solidFill>
                    <a:srgbClr val="000000"/>
                  </a:solidFill>
                  <a:prstDash val="solid"/>
                  <a:headEnd type="none" w="med" len="med"/>
                  <a:tailEnd type="none" w="med" len="med"/>
                </a:ln>
              </p:spPr>
            </p:sp>
            <p:sp>
              <p:nvSpPr>
                <p:cNvPr id="314543" name="直接连接符 314542"/>
                <p:cNvSpPr/>
                <p:nvPr/>
              </p:nvSpPr>
              <p:spPr>
                <a:xfrm flipH="1">
                  <a:off x="2364" y="2472"/>
                  <a:ext cx="72" cy="96"/>
                </a:xfrm>
                <a:prstGeom prst="line">
                  <a:avLst/>
                </a:prstGeom>
                <a:ln w="38100" cap="flat" cmpd="sng">
                  <a:solidFill>
                    <a:srgbClr val="000000"/>
                  </a:solidFill>
                  <a:prstDash val="solid"/>
                  <a:headEnd type="none" w="med" len="med"/>
                  <a:tailEnd type="none" w="med" len="med"/>
                </a:ln>
              </p:spPr>
            </p:sp>
          </p:grpSp>
          <p:sp>
            <p:nvSpPr>
              <p:cNvPr id="314544" name="直接连接符 314543"/>
              <p:cNvSpPr/>
              <p:nvPr/>
            </p:nvSpPr>
            <p:spPr>
              <a:xfrm flipH="1">
                <a:off x="2352" y="2376"/>
                <a:ext cx="84" cy="84"/>
              </a:xfrm>
              <a:prstGeom prst="line">
                <a:avLst/>
              </a:prstGeom>
              <a:ln w="38100" cap="flat" cmpd="sng">
                <a:solidFill>
                  <a:srgbClr val="000000"/>
                </a:solidFill>
                <a:prstDash val="solid"/>
                <a:headEnd type="none" w="med" len="med"/>
                <a:tailEnd type="none" w="med" len="med"/>
              </a:ln>
            </p:spPr>
          </p:sp>
        </p:grpSp>
        <p:sp>
          <p:nvSpPr>
            <p:cNvPr id="314545" name="矩形 314544"/>
            <p:cNvSpPr/>
            <p:nvPr/>
          </p:nvSpPr>
          <p:spPr>
            <a:xfrm>
              <a:off x="1680" y="1900"/>
              <a:ext cx="2316" cy="84"/>
            </a:xfrm>
            <a:prstGeom prst="rect">
              <a:avLst/>
            </a:prstGeom>
            <a:solidFill>
              <a:srgbClr val="99CCFF"/>
            </a:solidFill>
            <a:ln w="38100" cap="flat" cmpd="sng">
              <a:solidFill>
                <a:schemeClr val="accent2"/>
              </a:solidFill>
              <a:prstDash val="solid"/>
              <a:miter/>
              <a:headEnd type="none" w="med" len="med"/>
              <a:tailEnd type="none" w="med" len="med"/>
            </a:ln>
          </p:spPr>
          <p:txBody>
            <a:bodyPr/>
            <a:lstStyle/>
            <a:p>
              <a:endParaRPr lang="zh-CN" altLang="en-US"/>
            </a:p>
          </p:txBody>
        </p:sp>
        <p:grpSp>
          <p:nvGrpSpPr>
            <p:cNvPr id="314546" name="组合 314545"/>
            <p:cNvGrpSpPr/>
            <p:nvPr/>
          </p:nvGrpSpPr>
          <p:grpSpPr>
            <a:xfrm>
              <a:off x="1678" y="1436"/>
              <a:ext cx="354" cy="300"/>
              <a:chOff x="2094" y="2376"/>
              <a:chExt cx="354" cy="300"/>
            </a:xfrm>
          </p:grpSpPr>
          <p:sp>
            <p:nvSpPr>
              <p:cNvPr id="314547" name="直接连接符 314546"/>
              <p:cNvSpPr/>
              <p:nvPr/>
            </p:nvSpPr>
            <p:spPr>
              <a:xfrm>
                <a:off x="2358" y="2423"/>
                <a:ext cx="0" cy="253"/>
              </a:xfrm>
              <a:prstGeom prst="line">
                <a:avLst/>
              </a:prstGeom>
              <a:ln w="38100" cap="flat" cmpd="sng">
                <a:solidFill>
                  <a:schemeClr val="tx1"/>
                </a:solidFill>
                <a:prstDash val="solid"/>
                <a:headEnd type="none" w="med" len="med"/>
                <a:tailEnd type="none" w="med" len="med"/>
              </a:ln>
            </p:spPr>
          </p:sp>
          <p:sp>
            <p:nvSpPr>
              <p:cNvPr id="314548" name="任意多边形 314547"/>
              <p:cNvSpPr/>
              <p:nvPr/>
            </p:nvSpPr>
            <p:spPr>
              <a:xfrm>
                <a:off x="209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49" name="任意多边形 314548"/>
              <p:cNvSpPr/>
              <p:nvPr/>
            </p:nvSpPr>
            <p:spPr>
              <a:xfrm>
                <a:off x="2186"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50" name="任意多边形 314549"/>
              <p:cNvSpPr/>
              <p:nvPr/>
            </p:nvSpPr>
            <p:spPr>
              <a:xfrm>
                <a:off x="2140"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51" name="任意多边形 314550"/>
              <p:cNvSpPr/>
              <p:nvPr/>
            </p:nvSpPr>
            <p:spPr>
              <a:xfrm>
                <a:off x="2278"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52" name="任意多边形 314551"/>
              <p:cNvSpPr/>
              <p:nvPr/>
            </p:nvSpPr>
            <p:spPr>
              <a:xfrm>
                <a:off x="2232"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53" name="任意多边形 314552"/>
              <p:cNvSpPr/>
              <p:nvPr/>
            </p:nvSpPr>
            <p:spPr>
              <a:xfrm>
                <a:off x="232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nvGrpSpPr>
              <p:cNvPr id="314554" name="组合 314553"/>
              <p:cNvGrpSpPr/>
              <p:nvPr/>
            </p:nvGrpSpPr>
            <p:grpSpPr>
              <a:xfrm>
                <a:off x="2364" y="2472"/>
                <a:ext cx="84" cy="192"/>
                <a:chOff x="2352" y="2376"/>
                <a:chExt cx="84" cy="192"/>
              </a:xfrm>
            </p:grpSpPr>
            <p:sp>
              <p:nvSpPr>
                <p:cNvPr id="314555" name="直接连接符 314554"/>
                <p:cNvSpPr/>
                <p:nvPr/>
              </p:nvSpPr>
              <p:spPr>
                <a:xfrm flipH="1">
                  <a:off x="2352" y="2376"/>
                  <a:ext cx="72" cy="96"/>
                </a:xfrm>
                <a:prstGeom prst="line">
                  <a:avLst/>
                </a:prstGeom>
                <a:ln w="38100" cap="flat" cmpd="sng">
                  <a:solidFill>
                    <a:srgbClr val="000000"/>
                  </a:solidFill>
                  <a:prstDash val="solid"/>
                  <a:headEnd type="none" w="med" len="med"/>
                  <a:tailEnd type="none" w="med" len="med"/>
                </a:ln>
              </p:spPr>
            </p:sp>
            <p:sp>
              <p:nvSpPr>
                <p:cNvPr id="314556" name="直接连接符 314555"/>
                <p:cNvSpPr/>
                <p:nvPr/>
              </p:nvSpPr>
              <p:spPr>
                <a:xfrm flipH="1">
                  <a:off x="2364" y="2472"/>
                  <a:ext cx="72" cy="96"/>
                </a:xfrm>
                <a:prstGeom prst="line">
                  <a:avLst/>
                </a:prstGeom>
                <a:ln w="38100" cap="flat" cmpd="sng">
                  <a:solidFill>
                    <a:srgbClr val="000000"/>
                  </a:solidFill>
                  <a:prstDash val="solid"/>
                  <a:headEnd type="none" w="med" len="med"/>
                  <a:tailEnd type="none" w="med" len="med"/>
                </a:ln>
              </p:spPr>
            </p:sp>
          </p:grpSp>
          <p:sp>
            <p:nvSpPr>
              <p:cNvPr id="314557" name="直接连接符 314556"/>
              <p:cNvSpPr/>
              <p:nvPr/>
            </p:nvSpPr>
            <p:spPr>
              <a:xfrm flipH="1">
                <a:off x="2352" y="2376"/>
                <a:ext cx="84" cy="84"/>
              </a:xfrm>
              <a:prstGeom prst="line">
                <a:avLst/>
              </a:prstGeom>
              <a:ln w="38100" cap="flat" cmpd="sng">
                <a:solidFill>
                  <a:srgbClr val="000000"/>
                </a:solidFill>
                <a:prstDash val="solid"/>
                <a:headEnd type="none" w="med" len="med"/>
                <a:tailEnd type="none" w="med" len="med"/>
              </a:ln>
            </p:spPr>
          </p:sp>
        </p:grpSp>
        <p:grpSp>
          <p:nvGrpSpPr>
            <p:cNvPr id="314558" name="组合 314557"/>
            <p:cNvGrpSpPr/>
            <p:nvPr/>
          </p:nvGrpSpPr>
          <p:grpSpPr>
            <a:xfrm>
              <a:off x="2824" y="1632"/>
              <a:ext cx="79" cy="644"/>
              <a:chOff x="3232" y="1832"/>
              <a:chExt cx="79" cy="644"/>
            </a:xfrm>
          </p:grpSpPr>
          <p:sp>
            <p:nvSpPr>
              <p:cNvPr id="314559" name="直接连接符 314558"/>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4560" name="任意多边形 314559"/>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561" name="任意多边形 314560"/>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562" name="组合 314561"/>
            <p:cNvGrpSpPr/>
            <p:nvPr/>
          </p:nvGrpSpPr>
          <p:grpSpPr>
            <a:xfrm>
              <a:off x="3583" y="1604"/>
              <a:ext cx="52" cy="636"/>
              <a:chOff x="3583" y="1796"/>
              <a:chExt cx="52" cy="636"/>
            </a:xfrm>
          </p:grpSpPr>
          <p:sp>
            <p:nvSpPr>
              <p:cNvPr id="314563" name="直接连接符 314562"/>
              <p:cNvSpPr/>
              <p:nvPr/>
            </p:nvSpPr>
            <p:spPr>
              <a:xfrm>
                <a:off x="3626" y="1796"/>
                <a:ext cx="0" cy="636"/>
              </a:xfrm>
              <a:prstGeom prst="line">
                <a:avLst/>
              </a:prstGeom>
              <a:ln w="38100" cap="flat" cmpd="sng">
                <a:solidFill>
                  <a:srgbClr val="CC0000"/>
                </a:solidFill>
                <a:prstDash val="solid"/>
                <a:headEnd type="none" w="med" len="med"/>
                <a:tailEnd type="none" w="med" len="med"/>
              </a:ln>
            </p:spPr>
          </p:sp>
          <p:sp>
            <p:nvSpPr>
              <p:cNvPr id="314564" name="任意多边形 314563"/>
              <p:cNvSpPr/>
              <p:nvPr/>
            </p:nvSpPr>
            <p:spPr>
              <a:xfrm rot="1014364">
                <a:off x="3583" y="1802"/>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565" name="任意多边形 314564"/>
              <p:cNvSpPr/>
              <p:nvPr/>
            </p:nvSpPr>
            <p:spPr>
              <a:xfrm rot="181414">
                <a:off x="3583" y="2338"/>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566" name="组合 314565"/>
            <p:cNvGrpSpPr/>
            <p:nvPr/>
          </p:nvGrpSpPr>
          <p:grpSpPr>
            <a:xfrm>
              <a:off x="3208" y="1608"/>
              <a:ext cx="79" cy="644"/>
              <a:chOff x="3232" y="1832"/>
              <a:chExt cx="79" cy="644"/>
            </a:xfrm>
          </p:grpSpPr>
          <p:sp>
            <p:nvSpPr>
              <p:cNvPr id="314567" name="直接连接符 314566"/>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4568" name="任意多边形 314567"/>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569" name="任意多边形 314568"/>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570" name="组合 314569"/>
            <p:cNvGrpSpPr/>
            <p:nvPr/>
          </p:nvGrpSpPr>
          <p:grpSpPr>
            <a:xfrm>
              <a:off x="2452" y="1632"/>
              <a:ext cx="79" cy="644"/>
              <a:chOff x="3232" y="1832"/>
              <a:chExt cx="79" cy="644"/>
            </a:xfrm>
          </p:grpSpPr>
          <p:sp>
            <p:nvSpPr>
              <p:cNvPr id="314571" name="直接连接符 314570"/>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4572" name="任意多边形 314571"/>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573" name="任意多边形 314572"/>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574" name="组合 314573"/>
            <p:cNvGrpSpPr/>
            <p:nvPr/>
          </p:nvGrpSpPr>
          <p:grpSpPr>
            <a:xfrm flipH="1">
              <a:off x="3791" y="1612"/>
              <a:ext cx="52" cy="636"/>
              <a:chOff x="3583" y="1796"/>
              <a:chExt cx="52" cy="636"/>
            </a:xfrm>
          </p:grpSpPr>
          <p:sp>
            <p:nvSpPr>
              <p:cNvPr id="314575" name="直接连接符 314574"/>
              <p:cNvSpPr/>
              <p:nvPr/>
            </p:nvSpPr>
            <p:spPr>
              <a:xfrm>
                <a:off x="3626" y="1796"/>
                <a:ext cx="0" cy="636"/>
              </a:xfrm>
              <a:prstGeom prst="line">
                <a:avLst/>
              </a:prstGeom>
              <a:ln w="38100" cap="flat" cmpd="sng">
                <a:solidFill>
                  <a:srgbClr val="CC0000"/>
                </a:solidFill>
                <a:prstDash val="solid"/>
                <a:headEnd type="none" w="med" len="med"/>
                <a:tailEnd type="none" w="med" len="med"/>
              </a:ln>
            </p:spPr>
          </p:sp>
          <p:sp>
            <p:nvSpPr>
              <p:cNvPr id="314576" name="任意多边形 314575"/>
              <p:cNvSpPr/>
              <p:nvPr/>
            </p:nvSpPr>
            <p:spPr>
              <a:xfrm rot="1014364">
                <a:off x="3583" y="1802"/>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577" name="任意多边形 314576"/>
              <p:cNvSpPr/>
              <p:nvPr/>
            </p:nvSpPr>
            <p:spPr>
              <a:xfrm rot="181414">
                <a:off x="3583" y="2338"/>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grpSp>
        <p:nvGrpSpPr>
          <p:cNvPr id="314578" name="组合 314577"/>
          <p:cNvGrpSpPr/>
          <p:nvPr/>
        </p:nvGrpSpPr>
        <p:grpSpPr>
          <a:xfrm>
            <a:off x="2322513" y="2279650"/>
            <a:ext cx="3906837" cy="1593850"/>
            <a:chOff x="1535" y="1436"/>
            <a:chExt cx="2461" cy="1004"/>
          </a:xfrm>
        </p:grpSpPr>
        <p:sp>
          <p:nvSpPr>
            <p:cNvPr id="314579" name="矩形 314578"/>
            <p:cNvSpPr/>
            <p:nvPr/>
          </p:nvSpPr>
          <p:spPr>
            <a:xfrm>
              <a:off x="1535" y="1528"/>
              <a:ext cx="139" cy="852"/>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grpSp>
          <p:nvGrpSpPr>
            <p:cNvPr id="314580" name="组合 314579"/>
            <p:cNvGrpSpPr/>
            <p:nvPr/>
          </p:nvGrpSpPr>
          <p:grpSpPr>
            <a:xfrm>
              <a:off x="1686" y="2140"/>
              <a:ext cx="354" cy="300"/>
              <a:chOff x="2094" y="2376"/>
              <a:chExt cx="354" cy="300"/>
            </a:xfrm>
          </p:grpSpPr>
          <p:sp>
            <p:nvSpPr>
              <p:cNvPr id="314581" name="直接连接符 314580"/>
              <p:cNvSpPr/>
              <p:nvPr/>
            </p:nvSpPr>
            <p:spPr>
              <a:xfrm>
                <a:off x="2358" y="2423"/>
                <a:ext cx="0" cy="253"/>
              </a:xfrm>
              <a:prstGeom prst="line">
                <a:avLst/>
              </a:prstGeom>
              <a:ln w="38100" cap="flat" cmpd="sng">
                <a:solidFill>
                  <a:schemeClr val="tx1"/>
                </a:solidFill>
                <a:prstDash val="solid"/>
                <a:headEnd type="none" w="med" len="med"/>
                <a:tailEnd type="none" w="med" len="med"/>
              </a:ln>
            </p:spPr>
          </p:sp>
          <p:sp>
            <p:nvSpPr>
              <p:cNvPr id="314582" name="任意多边形 314581"/>
              <p:cNvSpPr/>
              <p:nvPr/>
            </p:nvSpPr>
            <p:spPr>
              <a:xfrm>
                <a:off x="209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83" name="任意多边形 314582"/>
              <p:cNvSpPr/>
              <p:nvPr/>
            </p:nvSpPr>
            <p:spPr>
              <a:xfrm>
                <a:off x="2186"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84" name="任意多边形 314583"/>
              <p:cNvSpPr/>
              <p:nvPr/>
            </p:nvSpPr>
            <p:spPr>
              <a:xfrm>
                <a:off x="2140"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85" name="任意多边形 314584"/>
              <p:cNvSpPr/>
              <p:nvPr/>
            </p:nvSpPr>
            <p:spPr>
              <a:xfrm>
                <a:off x="2278"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86" name="任意多边形 314585"/>
              <p:cNvSpPr/>
              <p:nvPr/>
            </p:nvSpPr>
            <p:spPr>
              <a:xfrm>
                <a:off x="2232"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87" name="任意多边形 314586"/>
              <p:cNvSpPr/>
              <p:nvPr/>
            </p:nvSpPr>
            <p:spPr>
              <a:xfrm>
                <a:off x="232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nvGrpSpPr>
              <p:cNvPr id="314588" name="组合 314587"/>
              <p:cNvGrpSpPr/>
              <p:nvPr/>
            </p:nvGrpSpPr>
            <p:grpSpPr>
              <a:xfrm>
                <a:off x="2364" y="2472"/>
                <a:ext cx="84" cy="192"/>
                <a:chOff x="2352" y="2376"/>
                <a:chExt cx="84" cy="192"/>
              </a:xfrm>
            </p:grpSpPr>
            <p:sp>
              <p:nvSpPr>
                <p:cNvPr id="314589" name="直接连接符 314588"/>
                <p:cNvSpPr/>
                <p:nvPr/>
              </p:nvSpPr>
              <p:spPr>
                <a:xfrm flipH="1">
                  <a:off x="2352" y="2376"/>
                  <a:ext cx="72" cy="96"/>
                </a:xfrm>
                <a:prstGeom prst="line">
                  <a:avLst/>
                </a:prstGeom>
                <a:ln w="38100" cap="flat" cmpd="sng">
                  <a:solidFill>
                    <a:srgbClr val="000000"/>
                  </a:solidFill>
                  <a:prstDash val="solid"/>
                  <a:headEnd type="none" w="med" len="med"/>
                  <a:tailEnd type="none" w="med" len="med"/>
                </a:ln>
              </p:spPr>
            </p:sp>
            <p:sp>
              <p:nvSpPr>
                <p:cNvPr id="314590" name="直接连接符 314589"/>
                <p:cNvSpPr/>
                <p:nvPr/>
              </p:nvSpPr>
              <p:spPr>
                <a:xfrm flipH="1">
                  <a:off x="2364" y="2472"/>
                  <a:ext cx="72" cy="96"/>
                </a:xfrm>
                <a:prstGeom prst="line">
                  <a:avLst/>
                </a:prstGeom>
                <a:ln w="38100" cap="flat" cmpd="sng">
                  <a:solidFill>
                    <a:srgbClr val="000000"/>
                  </a:solidFill>
                  <a:prstDash val="solid"/>
                  <a:headEnd type="none" w="med" len="med"/>
                  <a:tailEnd type="none" w="med" len="med"/>
                </a:ln>
              </p:spPr>
            </p:sp>
          </p:grpSp>
          <p:sp>
            <p:nvSpPr>
              <p:cNvPr id="314591" name="直接连接符 314590"/>
              <p:cNvSpPr/>
              <p:nvPr/>
            </p:nvSpPr>
            <p:spPr>
              <a:xfrm flipH="1">
                <a:off x="2352" y="2376"/>
                <a:ext cx="84" cy="84"/>
              </a:xfrm>
              <a:prstGeom prst="line">
                <a:avLst/>
              </a:prstGeom>
              <a:ln w="38100" cap="flat" cmpd="sng">
                <a:solidFill>
                  <a:srgbClr val="000000"/>
                </a:solidFill>
                <a:prstDash val="solid"/>
                <a:headEnd type="none" w="med" len="med"/>
                <a:tailEnd type="none" w="med" len="med"/>
              </a:ln>
            </p:spPr>
          </p:sp>
        </p:grpSp>
        <p:sp>
          <p:nvSpPr>
            <p:cNvPr id="314592" name="矩形 314591"/>
            <p:cNvSpPr/>
            <p:nvPr/>
          </p:nvSpPr>
          <p:spPr>
            <a:xfrm>
              <a:off x="1680" y="1900"/>
              <a:ext cx="2316" cy="84"/>
            </a:xfrm>
            <a:prstGeom prst="rect">
              <a:avLst/>
            </a:prstGeom>
            <a:solidFill>
              <a:srgbClr val="99CCFF"/>
            </a:solidFill>
            <a:ln w="38100" cap="flat" cmpd="sng">
              <a:solidFill>
                <a:schemeClr val="accent2"/>
              </a:solidFill>
              <a:prstDash val="solid"/>
              <a:miter/>
              <a:headEnd type="none" w="med" len="med"/>
              <a:tailEnd type="none" w="med" len="med"/>
            </a:ln>
          </p:spPr>
          <p:txBody>
            <a:bodyPr/>
            <a:lstStyle/>
            <a:p>
              <a:endParaRPr lang="zh-CN" altLang="en-US"/>
            </a:p>
          </p:txBody>
        </p:sp>
        <p:grpSp>
          <p:nvGrpSpPr>
            <p:cNvPr id="314593" name="组合 314592"/>
            <p:cNvGrpSpPr/>
            <p:nvPr/>
          </p:nvGrpSpPr>
          <p:grpSpPr>
            <a:xfrm>
              <a:off x="1678" y="1436"/>
              <a:ext cx="354" cy="300"/>
              <a:chOff x="2094" y="2376"/>
              <a:chExt cx="354" cy="300"/>
            </a:xfrm>
          </p:grpSpPr>
          <p:sp>
            <p:nvSpPr>
              <p:cNvPr id="314594" name="直接连接符 314593"/>
              <p:cNvSpPr/>
              <p:nvPr/>
            </p:nvSpPr>
            <p:spPr>
              <a:xfrm>
                <a:off x="2358" y="2423"/>
                <a:ext cx="0" cy="253"/>
              </a:xfrm>
              <a:prstGeom prst="line">
                <a:avLst/>
              </a:prstGeom>
              <a:ln w="38100" cap="flat" cmpd="sng">
                <a:solidFill>
                  <a:schemeClr val="tx1"/>
                </a:solidFill>
                <a:prstDash val="solid"/>
                <a:headEnd type="none" w="med" len="med"/>
                <a:tailEnd type="none" w="med" len="med"/>
              </a:ln>
            </p:spPr>
          </p:sp>
          <p:sp>
            <p:nvSpPr>
              <p:cNvPr id="314595" name="任意多边形 314594"/>
              <p:cNvSpPr/>
              <p:nvPr/>
            </p:nvSpPr>
            <p:spPr>
              <a:xfrm>
                <a:off x="209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96" name="任意多边形 314595"/>
              <p:cNvSpPr/>
              <p:nvPr/>
            </p:nvSpPr>
            <p:spPr>
              <a:xfrm>
                <a:off x="2186"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97" name="任意多边形 314596"/>
              <p:cNvSpPr/>
              <p:nvPr/>
            </p:nvSpPr>
            <p:spPr>
              <a:xfrm>
                <a:off x="2140"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98" name="任意多边形 314597"/>
              <p:cNvSpPr/>
              <p:nvPr/>
            </p:nvSpPr>
            <p:spPr>
              <a:xfrm>
                <a:off x="2278"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599" name="任意多边形 314598"/>
              <p:cNvSpPr/>
              <p:nvPr/>
            </p:nvSpPr>
            <p:spPr>
              <a:xfrm>
                <a:off x="2232"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600" name="任意多边形 314599"/>
              <p:cNvSpPr/>
              <p:nvPr/>
            </p:nvSpPr>
            <p:spPr>
              <a:xfrm>
                <a:off x="232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nvGrpSpPr>
              <p:cNvPr id="314601" name="组合 314600"/>
              <p:cNvGrpSpPr/>
              <p:nvPr/>
            </p:nvGrpSpPr>
            <p:grpSpPr>
              <a:xfrm>
                <a:off x="2364" y="2472"/>
                <a:ext cx="84" cy="192"/>
                <a:chOff x="2352" y="2376"/>
                <a:chExt cx="84" cy="192"/>
              </a:xfrm>
            </p:grpSpPr>
            <p:sp>
              <p:nvSpPr>
                <p:cNvPr id="314602" name="直接连接符 314601"/>
                <p:cNvSpPr/>
                <p:nvPr/>
              </p:nvSpPr>
              <p:spPr>
                <a:xfrm flipH="1">
                  <a:off x="2352" y="2376"/>
                  <a:ext cx="72" cy="96"/>
                </a:xfrm>
                <a:prstGeom prst="line">
                  <a:avLst/>
                </a:prstGeom>
                <a:ln w="38100" cap="flat" cmpd="sng">
                  <a:solidFill>
                    <a:srgbClr val="000000"/>
                  </a:solidFill>
                  <a:prstDash val="solid"/>
                  <a:headEnd type="none" w="med" len="med"/>
                  <a:tailEnd type="none" w="med" len="med"/>
                </a:ln>
              </p:spPr>
            </p:sp>
            <p:sp>
              <p:nvSpPr>
                <p:cNvPr id="314603" name="直接连接符 314602"/>
                <p:cNvSpPr/>
                <p:nvPr/>
              </p:nvSpPr>
              <p:spPr>
                <a:xfrm flipH="1">
                  <a:off x="2364" y="2472"/>
                  <a:ext cx="72" cy="96"/>
                </a:xfrm>
                <a:prstGeom prst="line">
                  <a:avLst/>
                </a:prstGeom>
                <a:ln w="38100" cap="flat" cmpd="sng">
                  <a:solidFill>
                    <a:srgbClr val="000000"/>
                  </a:solidFill>
                  <a:prstDash val="solid"/>
                  <a:headEnd type="none" w="med" len="med"/>
                  <a:tailEnd type="none" w="med" len="med"/>
                </a:ln>
              </p:spPr>
            </p:sp>
          </p:grpSp>
          <p:sp>
            <p:nvSpPr>
              <p:cNvPr id="314604" name="直接连接符 314603"/>
              <p:cNvSpPr/>
              <p:nvPr/>
            </p:nvSpPr>
            <p:spPr>
              <a:xfrm flipH="1">
                <a:off x="2352" y="2376"/>
                <a:ext cx="84" cy="84"/>
              </a:xfrm>
              <a:prstGeom prst="line">
                <a:avLst/>
              </a:prstGeom>
              <a:ln w="38100" cap="flat" cmpd="sng">
                <a:solidFill>
                  <a:srgbClr val="000000"/>
                </a:solidFill>
                <a:prstDash val="solid"/>
                <a:headEnd type="none" w="med" len="med"/>
                <a:tailEnd type="none" w="med" len="med"/>
              </a:ln>
            </p:spPr>
          </p:sp>
        </p:grpSp>
        <p:grpSp>
          <p:nvGrpSpPr>
            <p:cNvPr id="314605" name="组合 314604"/>
            <p:cNvGrpSpPr/>
            <p:nvPr/>
          </p:nvGrpSpPr>
          <p:grpSpPr>
            <a:xfrm>
              <a:off x="2824" y="1632"/>
              <a:ext cx="79" cy="644"/>
              <a:chOff x="3232" y="1832"/>
              <a:chExt cx="79" cy="644"/>
            </a:xfrm>
          </p:grpSpPr>
          <p:sp>
            <p:nvSpPr>
              <p:cNvPr id="314606" name="直接连接符 314605"/>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4607" name="任意多边形 314606"/>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608" name="任意多边形 314607"/>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609" name="组合 314608"/>
            <p:cNvGrpSpPr/>
            <p:nvPr/>
          </p:nvGrpSpPr>
          <p:grpSpPr>
            <a:xfrm>
              <a:off x="3583" y="1604"/>
              <a:ext cx="52" cy="636"/>
              <a:chOff x="3583" y="1796"/>
              <a:chExt cx="52" cy="636"/>
            </a:xfrm>
          </p:grpSpPr>
          <p:sp>
            <p:nvSpPr>
              <p:cNvPr id="314610" name="直接连接符 314609"/>
              <p:cNvSpPr/>
              <p:nvPr/>
            </p:nvSpPr>
            <p:spPr>
              <a:xfrm>
                <a:off x="3626" y="1796"/>
                <a:ext cx="0" cy="636"/>
              </a:xfrm>
              <a:prstGeom prst="line">
                <a:avLst/>
              </a:prstGeom>
              <a:ln w="38100" cap="flat" cmpd="sng">
                <a:solidFill>
                  <a:srgbClr val="CC0000"/>
                </a:solidFill>
                <a:prstDash val="solid"/>
                <a:headEnd type="none" w="med" len="med"/>
                <a:tailEnd type="none" w="med" len="med"/>
              </a:ln>
            </p:spPr>
          </p:sp>
          <p:sp>
            <p:nvSpPr>
              <p:cNvPr id="314611" name="任意多边形 314610"/>
              <p:cNvSpPr/>
              <p:nvPr/>
            </p:nvSpPr>
            <p:spPr>
              <a:xfrm rot="1014364">
                <a:off x="3583" y="1802"/>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612" name="任意多边形 314611"/>
              <p:cNvSpPr/>
              <p:nvPr/>
            </p:nvSpPr>
            <p:spPr>
              <a:xfrm rot="181414">
                <a:off x="3583" y="2338"/>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613" name="组合 314612"/>
            <p:cNvGrpSpPr/>
            <p:nvPr/>
          </p:nvGrpSpPr>
          <p:grpSpPr>
            <a:xfrm>
              <a:off x="3208" y="1608"/>
              <a:ext cx="79" cy="644"/>
              <a:chOff x="3232" y="1832"/>
              <a:chExt cx="79" cy="644"/>
            </a:xfrm>
          </p:grpSpPr>
          <p:sp>
            <p:nvSpPr>
              <p:cNvPr id="314614" name="直接连接符 314613"/>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4615" name="任意多边形 314614"/>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616" name="任意多边形 314615"/>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617" name="组合 314616"/>
            <p:cNvGrpSpPr/>
            <p:nvPr/>
          </p:nvGrpSpPr>
          <p:grpSpPr>
            <a:xfrm>
              <a:off x="2452" y="1632"/>
              <a:ext cx="79" cy="644"/>
              <a:chOff x="3232" y="1832"/>
              <a:chExt cx="79" cy="644"/>
            </a:xfrm>
          </p:grpSpPr>
          <p:sp>
            <p:nvSpPr>
              <p:cNvPr id="314618" name="直接连接符 314617"/>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4619" name="任意多边形 314618"/>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620" name="任意多边形 314619"/>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621" name="组合 314620"/>
            <p:cNvGrpSpPr/>
            <p:nvPr/>
          </p:nvGrpSpPr>
          <p:grpSpPr>
            <a:xfrm flipH="1">
              <a:off x="3791" y="1612"/>
              <a:ext cx="52" cy="636"/>
              <a:chOff x="3583" y="1796"/>
              <a:chExt cx="52" cy="636"/>
            </a:xfrm>
          </p:grpSpPr>
          <p:sp>
            <p:nvSpPr>
              <p:cNvPr id="314622" name="直接连接符 314621"/>
              <p:cNvSpPr/>
              <p:nvPr/>
            </p:nvSpPr>
            <p:spPr>
              <a:xfrm>
                <a:off x="3626" y="1796"/>
                <a:ext cx="0" cy="636"/>
              </a:xfrm>
              <a:prstGeom prst="line">
                <a:avLst/>
              </a:prstGeom>
              <a:ln w="38100" cap="flat" cmpd="sng">
                <a:solidFill>
                  <a:srgbClr val="CC0000"/>
                </a:solidFill>
                <a:prstDash val="solid"/>
                <a:headEnd type="none" w="med" len="med"/>
                <a:tailEnd type="none" w="med" len="med"/>
              </a:ln>
            </p:spPr>
          </p:sp>
          <p:sp>
            <p:nvSpPr>
              <p:cNvPr id="314623" name="任意多边形 314622"/>
              <p:cNvSpPr/>
              <p:nvPr/>
            </p:nvSpPr>
            <p:spPr>
              <a:xfrm rot="1014364">
                <a:off x="3583" y="1802"/>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624" name="任意多边形 314623"/>
              <p:cNvSpPr/>
              <p:nvPr/>
            </p:nvSpPr>
            <p:spPr>
              <a:xfrm rot="181414">
                <a:off x="3583" y="2338"/>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grpSp>
        <p:nvGrpSpPr>
          <p:cNvPr id="314625" name="组合 314624"/>
          <p:cNvGrpSpPr/>
          <p:nvPr/>
        </p:nvGrpSpPr>
        <p:grpSpPr>
          <a:xfrm>
            <a:off x="2303463" y="2279650"/>
            <a:ext cx="3906837" cy="1593850"/>
            <a:chOff x="1535" y="1436"/>
            <a:chExt cx="2461" cy="1004"/>
          </a:xfrm>
        </p:grpSpPr>
        <p:sp>
          <p:nvSpPr>
            <p:cNvPr id="314626" name="矩形 314625"/>
            <p:cNvSpPr/>
            <p:nvPr/>
          </p:nvSpPr>
          <p:spPr>
            <a:xfrm>
              <a:off x="1535" y="1528"/>
              <a:ext cx="139" cy="852"/>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grpSp>
          <p:nvGrpSpPr>
            <p:cNvPr id="314627" name="组合 314626"/>
            <p:cNvGrpSpPr/>
            <p:nvPr/>
          </p:nvGrpSpPr>
          <p:grpSpPr>
            <a:xfrm>
              <a:off x="1686" y="2140"/>
              <a:ext cx="354" cy="300"/>
              <a:chOff x="2094" y="2376"/>
              <a:chExt cx="354" cy="300"/>
            </a:xfrm>
          </p:grpSpPr>
          <p:sp>
            <p:nvSpPr>
              <p:cNvPr id="314628" name="直接连接符 314627"/>
              <p:cNvSpPr/>
              <p:nvPr/>
            </p:nvSpPr>
            <p:spPr>
              <a:xfrm>
                <a:off x="2358" y="2423"/>
                <a:ext cx="0" cy="253"/>
              </a:xfrm>
              <a:prstGeom prst="line">
                <a:avLst/>
              </a:prstGeom>
              <a:ln w="38100" cap="flat" cmpd="sng">
                <a:solidFill>
                  <a:schemeClr val="tx1"/>
                </a:solidFill>
                <a:prstDash val="solid"/>
                <a:headEnd type="none" w="med" len="med"/>
                <a:tailEnd type="none" w="med" len="med"/>
              </a:ln>
            </p:spPr>
          </p:sp>
          <p:sp>
            <p:nvSpPr>
              <p:cNvPr id="314629" name="任意多边形 314628"/>
              <p:cNvSpPr/>
              <p:nvPr/>
            </p:nvSpPr>
            <p:spPr>
              <a:xfrm>
                <a:off x="209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630" name="任意多边形 314629"/>
              <p:cNvSpPr/>
              <p:nvPr/>
            </p:nvSpPr>
            <p:spPr>
              <a:xfrm>
                <a:off x="2186"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631" name="任意多边形 314630"/>
              <p:cNvSpPr/>
              <p:nvPr/>
            </p:nvSpPr>
            <p:spPr>
              <a:xfrm>
                <a:off x="2140"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632" name="任意多边形 314631"/>
              <p:cNvSpPr/>
              <p:nvPr/>
            </p:nvSpPr>
            <p:spPr>
              <a:xfrm>
                <a:off x="2278"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633" name="任意多边形 314632"/>
              <p:cNvSpPr/>
              <p:nvPr/>
            </p:nvSpPr>
            <p:spPr>
              <a:xfrm>
                <a:off x="2232"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634" name="任意多边形 314633"/>
              <p:cNvSpPr/>
              <p:nvPr/>
            </p:nvSpPr>
            <p:spPr>
              <a:xfrm>
                <a:off x="232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nvGrpSpPr>
              <p:cNvPr id="314635" name="组合 314634"/>
              <p:cNvGrpSpPr/>
              <p:nvPr/>
            </p:nvGrpSpPr>
            <p:grpSpPr>
              <a:xfrm>
                <a:off x="2364" y="2472"/>
                <a:ext cx="84" cy="192"/>
                <a:chOff x="2352" y="2376"/>
                <a:chExt cx="84" cy="192"/>
              </a:xfrm>
            </p:grpSpPr>
            <p:sp>
              <p:nvSpPr>
                <p:cNvPr id="314636" name="直接连接符 314635"/>
                <p:cNvSpPr/>
                <p:nvPr/>
              </p:nvSpPr>
              <p:spPr>
                <a:xfrm flipH="1">
                  <a:off x="2352" y="2376"/>
                  <a:ext cx="72" cy="96"/>
                </a:xfrm>
                <a:prstGeom prst="line">
                  <a:avLst/>
                </a:prstGeom>
                <a:ln w="38100" cap="flat" cmpd="sng">
                  <a:solidFill>
                    <a:srgbClr val="000000"/>
                  </a:solidFill>
                  <a:prstDash val="solid"/>
                  <a:headEnd type="none" w="med" len="med"/>
                  <a:tailEnd type="none" w="med" len="med"/>
                </a:ln>
              </p:spPr>
            </p:sp>
            <p:sp>
              <p:nvSpPr>
                <p:cNvPr id="314637" name="直接连接符 314636"/>
                <p:cNvSpPr/>
                <p:nvPr/>
              </p:nvSpPr>
              <p:spPr>
                <a:xfrm flipH="1">
                  <a:off x="2364" y="2472"/>
                  <a:ext cx="72" cy="96"/>
                </a:xfrm>
                <a:prstGeom prst="line">
                  <a:avLst/>
                </a:prstGeom>
                <a:ln w="38100" cap="flat" cmpd="sng">
                  <a:solidFill>
                    <a:srgbClr val="000000"/>
                  </a:solidFill>
                  <a:prstDash val="solid"/>
                  <a:headEnd type="none" w="med" len="med"/>
                  <a:tailEnd type="none" w="med" len="med"/>
                </a:ln>
              </p:spPr>
            </p:sp>
          </p:grpSp>
          <p:sp>
            <p:nvSpPr>
              <p:cNvPr id="314638" name="直接连接符 314637"/>
              <p:cNvSpPr/>
              <p:nvPr/>
            </p:nvSpPr>
            <p:spPr>
              <a:xfrm flipH="1">
                <a:off x="2352" y="2376"/>
                <a:ext cx="84" cy="84"/>
              </a:xfrm>
              <a:prstGeom prst="line">
                <a:avLst/>
              </a:prstGeom>
              <a:ln w="38100" cap="flat" cmpd="sng">
                <a:solidFill>
                  <a:srgbClr val="000000"/>
                </a:solidFill>
                <a:prstDash val="solid"/>
                <a:headEnd type="none" w="med" len="med"/>
                <a:tailEnd type="none" w="med" len="med"/>
              </a:ln>
            </p:spPr>
          </p:sp>
        </p:grpSp>
        <p:sp>
          <p:nvSpPr>
            <p:cNvPr id="314639" name="矩形 314638"/>
            <p:cNvSpPr/>
            <p:nvPr/>
          </p:nvSpPr>
          <p:spPr>
            <a:xfrm>
              <a:off x="1680" y="1900"/>
              <a:ext cx="2316" cy="84"/>
            </a:xfrm>
            <a:prstGeom prst="rect">
              <a:avLst/>
            </a:prstGeom>
            <a:solidFill>
              <a:srgbClr val="99CCFF"/>
            </a:solidFill>
            <a:ln w="38100" cap="flat" cmpd="sng">
              <a:solidFill>
                <a:schemeClr val="accent2"/>
              </a:solidFill>
              <a:prstDash val="solid"/>
              <a:miter/>
              <a:headEnd type="none" w="med" len="med"/>
              <a:tailEnd type="none" w="med" len="med"/>
            </a:ln>
          </p:spPr>
          <p:txBody>
            <a:bodyPr/>
            <a:lstStyle/>
            <a:p>
              <a:endParaRPr lang="zh-CN" altLang="en-US"/>
            </a:p>
          </p:txBody>
        </p:sp>
        <p:grpSp>
          <p:nvGrpSpPr>
            <p:cNvPr id="314640" name="组合 314639"/>
            <p:cNvGrpSpPr/>
            <p:nvPr/>
          </p:nvGrpSpPr>
          <p:grpSpPr>
            <a:xfrm>
              <a:off x="1678" y="1436"/>
              <a:ext cx="354" cy="300"/>
              <a:chOff x="2094" y="2376"/>
              <a:chExt cx="354" cy="300"/>
            </a:xfrm>
          </p:grpSpPr>
          <p:sp>
            <p:nvSpPr>
              <p:cNvPr id="314641" name="直接连接符 314640"/>
              <p:cNvSpPr/>
              <p:nvPr/>
            </p:nvSpPr>
            <p:spPr>
              <a:xfrm>
                <a:off x="2358" y="2423"/>
                <a:ext cx="0" cy="253"/>
              </a:xfrm>
              <a:prstGeom prst="line">
                <a:avLst/>
              </a:prstGeom>
              <a:ln w="38100" cap="flat" cmpd="sng">
                <a:solidFill>
                  <a:schemeClr val="tx1"/>
                </a:solidFill>
                <a:prstDash val="solid"/>
                <a:headEnd type="none" w="med" len="med"/>
                <a:tailEnd type="none" w="med" len="med"/>
              </a:ln>
            </p:spPr>
          </p:sp>
          <p:sp>
            <p:nvSpPr>
              <p:cNvPr id="314642" name="任意多边形 314641"/>
              <p:cNvSpPr/>
              <p:nvPr/>
            </p:nvSpPr>
            <p:spPr>
              <a:xfrm>
                <a:off x="209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643" name="任意多边形 314642"/>
              <p:cNvSpPr/>
              <p:nvPr/>
            </p:nvSpPr>
            <p:spPr>
              <a:xfrm>
                <a:off x="2186"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644" name="任意多边形 314643"/>
              <p:cNvSpPr/>
              <p:nvPr/>
            </p:nvSpPr>
            <p:spPr>
              <a:xfrm>
                <a:off x="2140"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645" name="任意多边形 314644"/>
              <p:cNvSpPr/>
              <p:nvPr/>
            </p:nvSpPr>
            <p:spPr>
              <a:xfrm>
                <a:off x="2278"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646" name="任意多边形 314645"/>
              <p:cNvSpPr/>
              <p:nvPr/>
            </p:nvSpPr>
            <p:spPr>
              <a:xfrm>
                <a:off x="2232"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4647" name="任意多边形 314646"/>
              <p:cNvSpPr/>
              <p:nvPr/>
            </p:nvSpPr>
            <p:spPr>
              <a:xfrm>
                <a:off x="2324" y="2508"/>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nvGrpSpPr>
              <p:cNvPr id="314648" name="组合 314647"/>
              <p:cNvGrpSpPr/>
              <p:nvPr/>
            </p:nvGrpSpPr>
            <p:grpSpPr>
              <a:xfrm>
                <a:off x="2364" y="2472"/>
                <a:ext cx="84" cy="192"/>
                <a:chOff x="2352" y="2376"/>
                <a:chExt cx="84" cy="192"/>
              </a:xfrm>
            </p:grpSpPr>
            <p:sp>
              <p:nvSpPr>
                <p:cNvPr id="314649" name="直接连接符 314648"/>
                <p:cNvSpPr/>
                <p:nvPr/>
              </p:nvSpPr>
              <p:spPr>
                <a:xfrm flipH="1">
                  <a:off x="2352" y="2376"/>
                  <a:ext cx="72" cy="96"/>
                </a:xfrm>
                <a:prstGeom prst="line">
                  <a:avLst/>
                </a:prstGeom>
                <a:ln w="38100" cap="flat" cmpd="sng">
                  <a:solidFill>
                    <a:srgbClr val="000000"/>
                  </a:solidFill>
                  <a:prstDash val="solid"/>
                  <a:headEnd type="none" w="med" len="med"/>
                  <a:tailEnd type="none" w="med" len="med"/>
                </a:ln>
              </p:spPr>
            </p:sp>
            <p:sp>
              <p:nvSpPr>
                <p:cNvPr id="314650" name="直接连接符 314649"/>
                <p:cNvSpPr/>
                <p:nvPr/>
              </p:nvSpPr>
              <p:spPr>
                <a:xfrm flipH="1">
                  <a:off x="2364" y="2472"/>
                  <a:ext cx="72" cy="96"/>
                </a:xfrm>
                <a:prstGeom prst="line">
                  <a:avLst/>
                </a:prstGeom>
                <a:ln w="38100" cap="flat" cmpd="sng">
                  <a:solidFill>
                    <a:srgbClr val="000000"/>
                  </a:solidFill>
                  <a:prstDash val="solid"/>
                  <a:headEnd type="none" w="med" len="med"/>
                  <a:tailEnd type="none" w="med" len="med"/>
                </a:ln>
              </p:spPr>
            </p:sp>
          </p:grpSp>
          <p:sp>
            <p:nvSpPr>
              <p:cNvPr id="314651" name="直接连接符 314650"/>
              <p:cNvSpPr/>
              <p:nvPr/>
            </p:nvSpPr>
            <p:spPr>
              <a:xfrm flipH="1">
                <a:off x="2352" y="2376"/>
                <a:ext cx="84" cy="84"/>
              </a:xfrm>
              <a:prstGeom prst="line">
                <a:avLst/>
              </a:prstGeom>
              <a:ln w="38100" cap="flat" cmpd="sng">
                <a:solidFill>
                  <a:srgbClr val="000000"/>
                </a:solidFill>
                <a:prstDash val="solid"/>
                <a:headEnd type="none" w="med" len="med"/>
                <a:tailEnd type="none" w="med" len="med"/>
              </a:ln>
            </p:spPr>
          </p:sp>
        </p:grpSp>
        <p:grpSp>
          <p:nvGrpSpPr>
            <p:cNvPr id="314652" name="组合 314651"/>
            <p:cNvGrpSpPr/>
            <p:nvPr/>
          </p:nvGrpSpPr>
          <p:grpSpPr>
            <a:xfrm>
              <a:off x="2824" y="1632"/>
              <a:ext cx="79" cy="644"/>
              <a:chOff x="3232" y="1832"/>
              <a:chExt cx="79" cy="644"/>
            </a:xfrm>
          </p:grpSpPr>
          <p:sp>
            <p:nvSpPr>
              <p:cNvPr id="314653" name="直接连接符 314652"/>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4654" name="任意多边形 314653"/>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655" name="任意多边形 314654"/>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656" name="组合 314655"/>
            <p:cNvGrpSpPr/>
            <p:nvPr/>
          </p:nvGrpSpPr>
          <p:grpSpPr>
            <a:xfrm>
              <a:off x="3583" y="1604"/>
              <a:ext cx="52" cy="636"/>
              <a:chOff x="3583" y="1796"/>
              <a:chExt cx="52" cy="636"/>
            </a:xfrm>
          </p:grpSpPr>
          <p:sp>
            <p:nvSpPr>
              <p:cNvPr id="314657" name="直接连接符 314656"/>
              <p:cNvSpPr/>
              <p:nvPr/>
            </p:nvSpPr>
            <p:spPr>
              <a:xfrm>
                <a:off x="3626" y="1796"/>
                <a:ext cx="0" cy="636"/>
              </a:xfrm>
              <a:prstGeom prst="line">
                <a:avLst/>
              </a:prstGeom>
              <a:ln w="38100" cap="flat" cmpd="sng">
                <a:solidFill>
                  <a:srgbClr val="CC0000"/>
                </a:solidFill>
                <a:prstDash val="solid"/>
                <a:headEnd type="none" w="med" len="med"/>
                <a:tailEnd type="none" w="med" len="med"/>
              </a:ln>
            </p:spPr>
          </p:sp>
          <p:sp>
            <p:nvSpPr>
              <p:cNvPr id="314658" name="任意多边形 314657"/>
              <p:cNvSpPr/>
              <p:nvPr/>
            </p:nvSpPr>
            <p:spPr>
              <a:xfrm rot="1014364">
                <a:off x="3583" y="1802"/>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659" name="任意多边形 314658"/>
              <p:cNvSpPr/>
              <p:nvPr/>
            </p:nvSpPr>
            <p:spPr>
              <a:xfrm rot="181414">
                <a:off x="3583" y="2338"/>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660" name="组合 314659"/>
            <p:cNvGrpSpPr/>
            <p:nvPr/>
          </p:nvGrpSpPr>
          <p:grpSpPr>
            <a:xfrm>
              <a:off x="3208" y="1608"/>
              <a:ext cx="79" cy="644"/>
              <a:chOff x="3232" y="1832"/>
              <a:chExt cx="79" cy="644"/>
            </a:xfrm>
          </p:grpSpPr>
          <p:sp>
            <p:nvSpPr>
              <p:cNvPr id="314661" name="直接连接符 314660"/>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4662" name="任意多边形 314661"/>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663" name="任意多边形 314662"/>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664" name="组合 314663"/>
            <p:cNvGrpSpPr/>
            <p:nvPr/>
          </p:nvGrpSpPr>
          <p:grpSpPr>
            <a:xfrm>
              <a:off x="2452" y="1632"/>
              <a:ext cx="79" cy="644"/>
              <a:chOff x="3232" y="1832"/>
              <a:chExt cx="79" cy="644"/>
            </a:xfrm>
          </p:grpSpPr>
          <p:sp>
            <p:nvSpPr>
              <p:cNvPr id="314665" name="直接连接符 314664"/>
              <p:cNvSpPr/>
              <p:nvPr/>
            </p:nvSpPr>
            <p:spPr>
              <a:xfrm>
                <a:off x="3296" y="1832"/>
                <a:ext cx="0" cy="644"/>
              </a:xfrm>
              <a:prstGeom prst="line">
                <a:avLst/>
              </a:prstGeom>
              <a:ln w="57150" cap="flat" cmpd="sng">
                <a:solidFill>
                  <a:srgbClr val="CC0000"/>
                </a:solidFill>
                <a:prstDash val="solid"/>
                <a:headEnd type="none" w="med" len="med"/>
                <a:tailEnd type="none" w="med" len="med"/>
              </a:ln>
            </p:spPr>
          </p:sp>
          <p:sp>
            <p:nvSpPr>
              <p:cNvPr id="314666" name="任意多边形 314665"/>
              <p:cNvSpPr/>
              <p:nvPr/>
            </p:nvSpPr>
            <p:spPr>
              <a:xfrm rot="-891616" flipV="1">
                <a:off x="3232" y="1844"/>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667" name="任意多边形 314666"/>
              <p:cNvSpPr/>
              <p:nvPr/>
            </p:nvSpPr>
            <p:spPr>
              <a:xfrm rot="-891616" flipV="1">
                <a:off x="3240" y="2332"/>
                <a:ext cx="71" cy="133"/>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nvGrpSpPr>
            <p:cNvPr id="314668" name="组合 314667"/>
            <p:cNvGrpSpPr/>
            <p:nvPr/>
          </p:nvGrpSpPr>
          <p:grpSpPr>
            <a:xfrm flipH="1">
              <a:off x="3791" y="1612"/>
              <a:ext cx="52" cy="636"/>
              <a:chOff x="3583" y="1796"/>
              <a:chExt cx="52" cy="636"/>
            </a:xfrm>
          </p:grpSpPr>
          <p:sp>
            <p:nvSpPr>
              <p:cNvPr id="314669" name="直接连接符 314668"/>
              <p:cNvSpPr/>
              <p:nvPr/>
            </p:nvSpPr>
            <p:spPr>
              <a:xfrm>
                <a:off x="3626" y="1796"/>
                <a:ext cx="0" cy="636"/>
              </a:xfrm>
              <a:prstGeom prst="line">
                <a:avLst/>
              </a:prstGeom>
              <a:ln w="38100" cap="flat" cmpd="sng">
                <a:solidFill>
                  <a:srgbClr val="CC0000"/>
                </a:solidFill>
                <a:prstDash val="solid"/>
                <a:headEnd type="none" w="med" len="med"/>
                <a:tailEnd type="none" w="med" len="med"/>
              </a:ln>
            </p:spPr>
          </p:sp>
          <p:sp>
            <p:nvSpPr>
              <p:cNvPr id="314670" name="任意多边形 314669"/>
              <p:cNvSpPr/>
              <p:nvPr/>
            </p:nvSpPr>
            <p:spPr>
              <a:xfrm rot="1014364">
                <a:off x="3583" y="1802"/>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sp>
            <p:nvSpPr>
              <p:cNvPr id="314671" name="任意多边形 314670"/>
              <p:cNvSpPr/>
              <p:nvPr/>
            </p:nvSpPr>
            <p:spPr>
              <a:xfrm rot="181414">
                <a:off x="3583" y="2338"/>
                <a:ext cx="52" cy="94"/>
              </a:xfrm>
              <a:custGeom>
                <a:avLst/>
                <a:gdLst/>
                <a:ahLst/>
                <a:cxnLst/>
                <a:rect l="0" t="0" r="0" b="0"/>
                <a:pathLst>
                  <a:path w="64" h="120">
                    <a:moveTo>
                      <a:pt x="40" y="0"/>
                    </a:moveTo>
                    <a:cubicBezTo>
                      <a:pt x="20" y="21"/>
                      <a:pt x="0" y="43"/>
                      <a:pt x="4" y="63"/>
                    </a:cubicBezTo>
                    <a:cubicBezTo>
                      <a:pt x="8" y="83"/>
                      <a:pt x="58" y="111"/>
                      <a:pt x="64" y="120"/>
                    </a:cubicBezTo>
                  </a:path>
                </a:pathLst>
              </a:custGeom>
              <a:solidFill>
                <a:srgbClr val="CC0000"/>
              </a:solidFill>
              <a:ln w="38100" cap="flat" cmpd="sng">
                <a:solidFill>
                  <a:srgbClr val="CC0000">
                    <a:alpha val="100000"/>
                  </a:srgbClr>
                </a:solidFill>
                <a:prstDash val="solid"/>
                <a:headEnd type="none" w="med" len="med"/>
                <a:tailEnd type="none" w="med" len="med"/>
              </a:ln>
            </p:spPr>
            <p:txBody>
              <a:bodyPr/>
              <a:lstStyle/>
              <a:p>
                <a:endParaRPr lang="zh-CN" altLang="en-US"/>
              </a:p>
            </p:txBody>
          </p:sp>
        </p:grpSp>
      </p:grpSp>
      <p:sp>
        <p:nvSpPr>
          <p:cNvPr id="314672" name="文本框 314671"/>
          <p:cNvSpPr txBox="1"/>
          <p:nvPr/>
        </p:nvSpPr>
        <p:spPr>
          <a:xfrm>
            <a:off x="6343650" y="419100"/>
            <a:ext cx="1123950" cy="579438"/>
          </a:xfrm>
          <a:prstGeom prst="rect">
            <a:avLst/>
          </a:prstGeom>
          <a:solidFill>
            <a:schemeClr val="hlink"/>
          </a:solidFill>
          <a:ln w="9525">
            <a:noFill/>
          </a:ln>
          <a:effectLst>
            <a:prstShdw prst="shdw17" dist="17961" dir="2699999">
              <a:schemeClr val="hlink">
                <a:gamma/>
                <a:shade val="60000"/>
                <a:invGamma/>
              </a:schemeClr>
            </a:prstShdw>
          </a:effectLst>
        </p:spPr>
        <p:txBody>
          <a:bodyPr>
            <a:spAutoFit/>
          </a:bodyPr>
          <a:lstStyle/>
          <a:p>
            <a:pPr>
              <a:spcBef>
                <a:spcPct val="50000"/>
              </a:spcBef>
            </a:pPr>
            <a:r>
              <a:rPr lang="zh-CN" altLang="en-US" sz="3200" b="1" dirty="0">
                <a:solidFill>
                  <a:schemeClr val="bg1"/>
                </a:solidFill>
                <a:latin typeface="Times New Roman" panose="02020603050405020304" pitchFamily="18" charset="0"/>
              </a:rPr>
              <a:t>开始</a:t>
            </a:r>
          </a:p>
        </p:txBody>
      </p:sp>
      <p:sp>
        <p:nvSpPr>
          <p:cNvPr id="314673" name="文本框 314672">
            <a:hlinkClick r:id="" action="ppaction://noaction"/>
          </p:cNvPr>
          <p:cNvSpPr txBox="1"/>
          <p:nvPr/>
        </p:nvSpPr>
        <p:spPr>
          <a:xfrm>
            <a:off x="6457950" y="4572000"/>
            <a:ext cx="1123950" cy="579438"/>
          </a:xfrm>
          <a:prstGeom prst="rect">
            <a:avLst/>
          </a:prstGeom>
          <a:solidFill>
            <a:schemeClr val="hlink"/>
          </a:solidFill>
          <a:ln w="9525">
            <a:noFill/>
          </a:ln>
          <a:effectLst>
            <a:prstShdw prst="shdw17" dist="17961" dir="2699999">
              <a:schemeClr val="hlink">
                <a:gamma/>
                <a:shade val="60000"/>
                <a:invGamma/>
              </a:schemeClr>
            </a:prstShdw>
          </a:effectLst>
        </p:spPr>
        <p:txBody>
          <a:bodyPr>
            <a:spAutoFit/>
          </a:bodyPr>
          <a:lstStyle/>
          <a:p>
            <a:pPr>
              <a:spcBef>
                <a:spcPct val="50000"/>
              </a:spcBef>
            </a:pPr>
            <a:r>
              <a:rPr lang="zh-CN" altLang="en-US" sz="3200" b="1" dirty="0">
                <a:solidFill>
                  <a:schemeClr val="bg1"/>
                </a:solidFill>
                <a:latin typeface="Times New Roman" panose="02020603050405020304" pitchFamily="18" charset="0"/>
              </a:rPr>
              <a:t>返回</a:t>
            </a:r>
          </a:p>
        </p:txBody>
      </p:sp>
      <p:sp>
        <p:nvSpPr>
          <p:cNvPr id="306"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709151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314437"/>
                                        </p:tgtEl>
                                        <p:attrNameLst>
                                          <p:attrName>style.visibility</p:attrName>
                                        </p:attrNameLst>
                                      </p:cBhvr>
                                      <p:to>
                                        <p:strVal val="visible"/>
                                      </p:to>
                                    </p:set>
                                  </p:childTnLst>
                                  <p:subTnLst>
                                    <p:set>
                                      <p:cBhvr override="childStyle">
                                        <p:cTn dur="1" fill="hold" display="0" masterRel="nextClick" afterEffect="1"/>
                                        <p:tgtEl>
                                          <p:spTgt spid="314437"/>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1" presetClass="entr" presetSubtype="0" fill="hold" nodeType="clickEffect">
                                  <p:stCondLst>
                                    <p:cond delay="0"/>
                                  </p:stCondLst>
                                  <p:childTnLst>
                                    <p:set>
                                      <p:cBhvr>
                                        <p:cTn id="10" dur="500">
                                          <p:stCondLst>
                                            <p:cond delay="0"/>
                                          </p:stCondLst>
                                        </p:cTn>
                                        <p:tgtEl>
                                          <p:spTgt spid="314484"/>
                                        </p:tgtEl>
                                        <p:attrNameLst>
                                          <p:attrName>style.visibility</p:attrName>
                                        </p:attrNameLst>
                                      </p:cBhvr>
                                      <p:to>
                                        <p:strVal val="visible"/>
                                      </p:to>
                                    </p:set>
                                  </p:childTnLst>
                                </p:cTn>
                              </p:par>
                            </p:childTnLst>
                          </p:cTn>
                        </p:par>
                        <p:par>
                          <p:cTn id="11" fill="hold">
                            <p:stCondLst>
                              <p:cond delay="500"/>
                            </p:stCondLst>
                            <p:childTnLst>
                              <p:par>
                                <p:cTn id="12" presetID="11" presetClass="entr" presetSubtype="0" fill="hold" nodeType="afterEffect">
                                  <p:stCondLst>
                                    <p:cond delay="0"/>
                                  </p:stCondLst>
                                  <p:childTnLst>
                                    <p:set>
                                      <p:cBhvr>
                                        <p:cTn id="13" dur="500">
                                          <p:stCondLst>
                                            <p:cond delay="0"/>
                                          </p:stCondLst>
                                        </p:cTn>
                                        <p:tgtEl>
                                          <p:spTgt spid="314531"/>
                                        </p:tgtEl>
                                        <p:attrNameLst>
                                          <p:attrName>style.visibility</p:attrName>
                                        </p:attrNameLst>
                                      </p:cBhvr>
                                      <p:to>
                                        <p:strVal val="visible"/>
                                      </p:to>
                                    </p:set>
                                  </p:childTnLst>
                                </p:cTn>
                              </p:par>
                            </p:childTnLst>
                          </p:cTn>
                        </p:par>
                        <p:par>
                          <p:cTn id="14" fill="hold">
                            <p:stCondLst>
                              <p:cond delay="1000"/>
                            </p:stCondLst>
                            <p:childTnLst>
                              <p:par>
                                <p:cTn id="15" presetID="11" presetClass="entr" presetSubtype="0" fill="hold" nodeType="afterEffect">
                                  <p:stCondLst>
                                    <p:cond delay="0"/>
                                  </p:stCondLst>
                                  <p:childTnLst>
                                    <p:set>
                                      <p:cBhvr>
                                        <p:cTn id="16" dur="500">
                                          <p:stCondLst>
                                            <p:cond delay="0"/>
                                          </p:stCondLst>
                                        </p:cTn>
                                        <p:tgtEl>
                                          <p:spTgt spid="314578"/>
                                        </p:tgtEl>
                                        <p:attrNameLst>
                                          <p:attrName>style.visibility</p:attrName>
                                        </p:attrNameLst>
                                      </p:cBhvr>
                                      <p:to>
                                        <p:strVal val="visible"/>
                                      </p:to>
                                    </p:set>
                                  </p:childTnLst>
                                </p:cTn>
                              </p:par>
                            </p:childTnLst>
                          </p:cTn>
                        </p:par>
                        <p:par>
                          <p:cTn id="17" fill="hold">
                            <p:stCondLst>
                              <p:cond delay="1500"/>
                            </p:stCondLst>
                            <p:childTnLst>
                              <p:par>
                                <p:cTn id="18" presetID="1" presetClass="entr" presetSubtype="0" fill="hold" nodeType="afterEffect">
                                  <p:stCondLst>
                                    <p:cond delay="0"/>
                                  </p:stCondLst>
                                  <p:childTnLst>
                                    <p:set>
                                      <p:cBhvr>
                                        <p:cTn id="19" dur="1" fill="hold">
                                          <p:stCondLst>
                                            <p:cond delay="499"/>
                                          </p:stCondLst>
                                        </p:cTn>
                                        <p:tgtEl>
                                          <p:spTgt spid="3146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文本占位符 315393"/>
          <p:cNvSpPr>
            <a:spLocks noGrp="1"/>
          </p:cNvSpPr>
          <p:nvPr>
            <p:ph type="body" idx="1"/>
          </p:nvPr>
        </p:nvSpPr>
        <p:spPr>
          <a:xfrm>
            <a:off x="457200" y="1600200"/>
            <a:ext cx="4114800" cy="4525963"/>
          </a:xfrm>
          <a:noFill/>
          <a:ln>
            <a:noFill/>
          </a:ln>
        </p:spPr>
        <p:txBody>
          <a:bodyPr/>
          <a:lstStyle/>
          <a:p>
            <a:r>
              <a:rPr lang="zh-CN" altLang="en-US" sz="2800" dirty="0"/>
              <a:t>继电器是一种根据电或非电信号的变化来接通或断开小电流电路的自动控制电器。其输入量可以是电流、电压等电量，也可以是温度、时间、速度等非电量，而输出则是触头的动作或电参数的变化。</a:t>
            </a:r>
          </a:p>
        </p:txBody>
      </p:sp>
      <p:sp>
        <p:nvSpPr>
          <p:cNvPr id="315395" name="文本框 315394"/>
          <p:cNvSpPr txBox="1"/>
          <p:nvPr/>
        </p:nvSpPr>
        <p:spPr>
          <a:xfrm>
            <a:off x="5580063" y="1773238"/>
            <a:ext cx="3200400" cy="3084512"/>
          </a:xfrm>
          <a:prstGeom prst="rect">
            <a:avLst/>
          </a:prstGeom>
          <a:noFill/>
          <a:ln w="9525">
            <a:noFill/>
          </a:ln>
        </p:spPr>
        <p:txBody>
          <a:bodyPr>
            <a:spAutoFit/>
          </a:bodyPr>
          <a:lstStyle/>
          <a:p>
            <a:pPr>
              <a:lnSpc>
                <a:spcPct val="140000"/>
              </a:lnSpc>
            </a:pPr>
            <a:r>
              <a:rPr lang="zh-CN" altLang="en-US" sz="2800" b="1" dirty="0">
                <a:latin typeface="Times New Roman" panose="02020603050405020304" pitchFamily="18" charset="0"/>
              </a:rPr>
              <a:t>时间继电器（延时）</a:t>
            </a:r>
          </a:p>
          <a:p>
            <a:pPr>
              <a:lnSpc>
                <a:spcPct val="140000"/>
              </a:lnSpc>
            </a:pPr>
            <a:r>
              <a:rPr lang="zh-CN" altLang="en-US" sz="2800" b="1" dirty="0">
                <a:latin typeface="Times New Roman" panose="02020603050405020304" pitchFamily="18" charset="0"/>
              </a:rPr>
              <a:t>中间继电器</a:t>
            </a:r>
          </a:p>
          <a:p>
            <a:pPr>
              <a:lnSpc>
                <a:spcPct val="140000"/>
              </a:lnSpc>
            </a:pPr>
            <a:r>
              <a:rPr lang="zh-CN" altLang="en-US" sz="2800" b="1" dirty="0">
                <a:latin typeface="Times New Roman" panose="02020603050405020304" pitchFamily="18" charset="0"/>
              </a:rPr>
              <a:t>电压继电器</a:t>
            </a:r>
          </a:p>
          <a:p>
            <a:pPr>
              <a:lnSpc>
                <a:spcPct val="140000"/>
              </a:lnSpc>
            </a:pPr>
            <a:r>
              <a:rPr lang="zh-CN" altLang="en-US" sz="2800" b="1" dirty="0">
                <a:latin typeface="Times New Roman" panose="02020603050405020304" pitchFamily="18" charset="0"/>
              </a:rPr>
              <a:t>电流继电器</a:t>
            </a:r>
          </a:p>
          <a:p>
            <a:pPr>
              <a:lnSpc>
                <a:spcPct val="140000"/>
              </a:lnSpc>
            </a:pPr>
            <a:r>
              <a:rPr lang="zh-CN" altLang="en-US" sz="2800" b="1" dirty="0">
                <a:latin typeface="Times New Roman" panose="02020603050405020304" pitchFamily="18" charset="0"/>
              </a:rPr>
              <a:t>热继电器（过载）</a:t>
            </a:r>
            <a:endParaRPr lang="zh-CN" altLang="en-US" sz="2800" b="1">
              <a:latin typeface="Times New Roman" panose="02020603050405020304" pitchFamily="18" charset="0"/>
            </a:endParaRPr>
          </a:p>
        </p:txBody>
      </p:sp>
      <p:sp>
        <p:nvSpPr>
          <p:cNvPr id="315396" name="左大括号 315395"/>
          <p:cNvSpPr/>
          <p:nvPr/>
        </p:nvSpPr>
        <p:spPr>
          <a:xfrm>
            <a:off x="4932363" y="2133600"/>
            <a:ext cx="503237" cy="2590800"/>
          </a:xfrm>
          <a:prstGeom prst="leftBrace">
            <a:avLst>
              <a:gd name="adj1" fmla="val 42902"/>
              <a:gd name="adj2" fmla="val 50000"/>
            </a:avLst>
          </a:prstGeom>
          <a:noFill/>
          <a:ln w="57150" cap="flat" cmpd="sng">
            <a:solidFill>
              <a:srgbClr val="003399"/>
            </a:solidFill>
            <a:prstDash val="solid"/>
            <a:headEnd type="none" w="med" len="med"/>
            <a:tailEnd type="none" w="med" len="med"/>
          </a:ln>
        </p:spPr>
        <p:txBody>
          <a:bodyPr/>
          <a:lstStyle/>
          <a:p>
            <a:endParaRPr lang="zh-CN" altLang="en-US"/>
          </a:p>
        </p:txBody>
      </p:sp>
      <p:sp>
        <p:nvSpPr>
          <p:cNvPr id="315397" name="AutoShape 5">
            <a:hlinkClick r:id="" action="ppaction://noaction"/>
          </p:cNvPr>
          <p:cNvSpPr/>
          <p:nvPr/>
        </p:nvSpPr>
        <p:spPr>
          <a:xfrm>
            <a:off x="254000" y="715963"/>
            <a:ext cx="5437188" cy="646986"/>
          </a:xfrm>
          <a:prstGeom prst="roundRect">
            <a:avLst>
              <a:gd name="adj" fmla="val 16667"/>
            </a:avLst>
          </a:prstGeom>
          <a:noFill/>
          <a:ln w="9525">
            <a:noFill/>
          </a:ln>
        </p:spPr>
        <p:txBody>
          <a:bodyPr>
            <a:spAutoFit/>
          </a:bodyPr>
          <a:lstStyle/>
          <a:p>
            <a:r>
              <a:rPr lang="en-US" altLang="zh-CN" sz="3200" b="1" dirty="0" smtClean="0">
                <a:solidFill>
                  <a:srgbClr val="FF0066"/>
                </a:solidFill>
                <a:effectLst>
                  <a:outerShdw blurRad="38100" dist="38100" dir="2700000">
                    <a:srgbClr val="C0C0C0"/>
                  </a:outerShdw>
                </a:effectLst>
                <a:latin typeface="Times New Roman" panose="02020603050405020304" pitchFamily="18" charset="0"/>
                <a:ea typeface="楷体_GB2312" pitchFamily="49" charset="-122"/>
              </a:rPr>
              <a:t>7 </a:t>
            </a:r>
            <a:r>
              <a:rPr lang="zh-CN" altLang="en-US" sz="3200" b="1" dirty="0" smtClean="0">
                <a:solidFill>
                  <a:srgbClr val="FF0066"/>
                </a:solidFill>
                <a:effectLst>
                  <a:outerShdw blurRad="38100" dist="38100" dir="2700000">
                    <a:srgbClr val="C0C0C0"/>
                  </a:outerShdw>
                </a:effectLst>
                <a:latin typeface="Times New Roman" panose="02020603050405020304" pitchFamily="18" charset="0"/>
                <a:ea typeface="楷体_GB2312" pitchFamily="49" charset="-122"/>
              </a:rPr>
              <a:t>继电器</a:t>
            </a:r>
            <a:endParaRPr lang="zh-CN" altLang="en-US" sz="3600" b="1" dirty="0">
              <a:solidFill>
                <a:srgbClr val="FF0066"/>
              </a:solidFill>
              <a:effectLst>
                <a:outerShdw blurRad="38100" dist="38100" dir="2700000">
                  <a:srgbClr val="C0C0C0"/>
                </a:outerShdw>
              </a:effectLst>
              <a:latin typeface="楷体_GB2312" pitchFamily="49" charset="-122"/>
              <a:ea typeface="楷体_GB2312" pitchFamily="49" charset="-122"/>
            </a:endParaRPr>
          </a:p>
        </p:txBody>
      </p:sp>
      <p:sp>
        <p:nvSpPr>
          <p:cNvPr id="6"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42902282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矩形 316417"/>
          <p:cNvSpPr/>
          <p:nvPr/>
        </p:nvSpPr>
        <p:spPr>
          <a:xfrm>
            <a:off x="2987675" y="333375"/>
            <a:ext cx="2633663" cy="641350"/>
          </a:xfrm>
          <a:prstGeom prst="rect">
            <a:avLst/>
          </a:prstGeom>
          <a:noFill/>
          <a:ln w="9525">
            <a:noFill/>
          </a:ln>
        </p:spPr>
        <p:txBody>
          <a:bodyPr>
            <a:spAutoFit/>
          </a:bodyPr>
          <a:lstStyle/>
          <a:p>
            <a:r>
              <a:rPr lang="zh-CN" altLang="en-US" sz="3600" b="1" dirty="0" smtClean="0">
                <a:solidFill>
                  <a:srgbClr val="FF0066"/>
                </a:solidFill>
                <a:effectLst>
                  <a:outerShdw blurRad="38100" dist="38100" dir="2700000">
                    <a:srgbClr val="C0C0C0"/>
                  </a:outerShdw>
                </a:effectLst>
                <a:latin typeface="Times New Roman" panose="02020603050405020304" pitchFamily="18" charset="0"/>
                <a:ea typeface="楷体_GB2312" pitchFamily="49" charset="-122"/>
              </a:rPr>
              <a:t>热继电器</a:t>
            </a:r>
            <a:endPar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endParaRPr>
          </a:p>
        </p:txBody>
      </p:sp>
      <p:grpSp>
        <p:nvGrpSpPr>
          <p:cNvPr id="316419" name="组合 316418"/>
          <p:cNvGrpSpPr/>
          <p:nvPr/>
        </p:nvGrpSpPr>
        <p:grpSpPr>
          <a:xfrm>
            <a:off x="666750" y="1722438"/>
            <a:ext cx="4076700" cy="2535237"/>
            <a:chOff x="1500" y="761"/>
            <a:chExt cx="2568" cy="1597"/>
          </a:xfrm>
        </p:grpSpPr>
        <p:sp>
          <p:nvSpPr>
            <p:cNvPr id="316420" name="直接连接符 316419"/>
            <p:cNvSpPr/>
            <p:nvPr/>
          </p:nvSpPr>
          <p:spPr>
            <a:xfrm>
              <a:off x="3168" y="1200"/>
              <a:ext cx="0" cy="424"/>
            </a:xfrm>
            <a:prstGeom prst="line">
              <a:avLst/>
            </a:prstGeom>
            <a:ln w="57150" cap="flat" cmpd="sng">
              <a:solidFill>
                <a:srgbClr val="FF0066"/>
              </a:solidFill>
              <a:prstDash val="solid"/>
              <a:headEnd type="none" w="med" len="med"/>
              <a:tailEnd type="none" w="med" len="med"/>
            </a:ln>
          </p:spPr>
        </p:sp>
        <p:sp>
          <p:nvSpPr>
            <p:cNvPr id="316421" name="直接连接符 316420"/>
            <p:cNvSpPr/>
            <p:nvPr/>
          </p:nvSpPr>
          <p:spPr>
            <a:xfrm rot="5400000">
              <a:off x="3016" y="1616"/>
              <a:ext cx="176" cy="128"/>
            </a:xfrm>
            <a:prstGeom prst="line">
              <a:avLst/>
            </a:prstGeom>
            <a:ln w="57150" cap="flat" cmpd="sng">
              <a:solidFill>
                <a:srgbClr val="FF0066"/>
              </a:solidFill>
              <a:prstDash val="solid"/>
              <a:headEnd type="none" w="med" len="med"/>
              <a:tailEnd type="none" w="med" len="med"/>
            </a:ln>
          </p:spPr>
        </p:sp>
        <p:sp>
          <p:nvSpPr>
            <p:cNvPr id="316422" name="直接连接符 316421"/>
            <p:cNvSpPr/>
            <p:nvPr/>
          </p:nvSpPr>
          <p:spPr>
            <a:xfrm rot="5400000">
              <a:off x="2792" y="1616"/>
              <a:ext cx="176" cy="128"/>
            </a:xfrm>
            <a:prstGeom prst="line">
              <a:avLst/>
            </a:prstGeom>
            <a:ln w="57150" cap="flat" cmpd="sng">
              <a:solidFill>
                <a:srgbClr val="FF0066"/>
              </a:solidFill>
              <a:prstDash val="solid"/>
              <a:headEnd type="none" w="med" len="med"/>
              <a:tailEnd type="none" w="med" len="med"/>
            </a:ln>
          </p:spPr>
        </p:sp>
        <p:sp>
          <p:nvSpPr>
            <p:cNvPr id="316423" name="直接连接符 316422"/>
            <p:cNvSpPr/>
            <p:nvPr/>
          </p:nvSpPr>
          <p:spPr>
            <a:xfrm rot="5400000">
              <a:off x="2584" y="1624"/>
              <a:ext cx="176" cy="128"/>
            </a:xfrm>
            <a:prstGeom prst="line">
              <a:avLst/>
            </a:prstGeom>
            <a:ln w="57150" cap="flat" cmpd="sng">
              <a:solidFill>
                <a:srgbClr val="FF0066"/>
              </a:solidFill>
              <a:prstDash val="solid"/>
              <a:headEnd type="none" w="med" len="med"/>
              <a:tailEnd type="none" w="med" len="med"/>
            </a:ln>
          </p:spPr>
        </p:sp>
        <p:sp>
          <p:nvSpPr>
            <p:cNvPr id="316424" name="直接连接符 316423"/>
            <p:cNvSpPr/>
            <p:nvPr/>
          </p:nvSpPr>
          <p:spPr>
            <a:xfrm rot="5400000">
              <a:off x="2384" y="1616"/>
              <a:ext cx="176" cy="128"/>
            </a:xfrm>
            <a:prstGeom prst="line">
              <a:avLst/>
            </a:prstGeom>
            <a:ln w="57150" cap="flat" cmpd="sng">
              <a:solidFill>
                <a:srgbClr val="FF0066"/>
              </a:solidFill>
              <a:prstDash val="solid"/>
              <a:headEnd type="none" w="med" len="med"/>
              <a:tailEnd type="none" w="med" len="med"/>
            </a:ln>
          </p:spPr>
        </p:sp>
        <p:sp>
          <p:nvSpPr>
            <p:cNvPr id="316425" name="矩形 316424"/>
            <p:cNvSpPr/>
            <p:nvPr/>
          </p:nvSpPr>
          <p:spPr>
            <a:xfrm>
              <a:off x="2240" y="1624"/>
              <a:ext cx="944" cy="88"/>
            </a:xfrm>
            <a:prstGeom prst="rect">
              <a:avLst/>
            </a:prstGeom>
            <a:solidFill>
              <a:schemeClr val="bg1"/>
            </a:solidFill>
            <a:ln w="9525">
              <a:noFill/>
            </a:ln>
          </p:spPr>
          <p:txBody>
            <a:bodyPr/>
            <a:lstStyle/>
            <a:p>
              <a:endParaRPr lang="zh-CN" altLang="en-US"/>
            </a:p>
          </p:txBody>
        </p:sp>
        <p:sp>
          <p:nvSpPr>
            <p:cNvPr id="316426" name="矩形 316425"/>
            <p:cNvSpPr/>
            <p:nvPr/>
          </p:nvSpPr>
          <p:spPr>
            <a:xfrm>
              <a:off x="2240" y="1624"/>
              <a:ext cx="856" cy="80"/>
            </a:xfrm>
            <a:prstGeom prst="rect">
              <a:avLst/>
            </a:prstGeom>
            <a:solidFill>
              <a:schemeClr val="bg1"/>
            </a:solidFill>
            <a:ln w="9525">
              <a:noFill/>
            </a:ln>
          </p:spPr>
          <p:txBody>
            <a:bodyPr/>
            <a:lstStyle/>
            <a:p>
              <a:endParaRPr lang="zh-CN" altLang="en-US"/>
            </a:p>
          </p:txBody>
        </p:sp>
        <p:grpSp>
          <p:nvGrpSpPr>
            <p:cNvPr id="316427" name="组合 316426"/>
            <p:cNvGrpSpPr/>
            <p:nvPr/>
          </p:nvGrpSpPr>
          <p:grpSpPr>
            <a:xfrm rot="-4369236">
              <a:off x="3578" y="1750"/>
              <a:ext cx="134" cy="166"/>
              <a:chOff x="3375" y="2849"/>
              <a:chExt cx="261" cy="239"/>
            </a:xfrm>
          </p:grpSpPr>
          <p:sp>
            <p:nvSpPr>
              <p:cNvPr id="316428" name="任意多边形 316427"/>
              <p:cNvSpPr/>
              <p:nvPr/>
            </p:nvSpPr>
            <p:spPr>
              <a:xfrm>
                <a:off x="3543" y="3001"/>
                <a:ext cx="93" cy="87"/>
              </a:xfrm>
              <a:custGeom>
                <a:avLst/>
                <a:gdLst/>
                <a:ahLst/>
                <a:cxnLst/>
                <a:rect l="0" t="0" r="0" b="0"/>
                <a:pathLst>
                  <a:path w="672" h="204">
                    <a:moveTo>
                      <a:pt x="36" y="0"/>
                    </a:moveTo>
                    <a:lnTo>
                      <a:pt x="0" y="36"/>
                    </a:lnTo>
                    <a:lnTo>
                      <a:pt x="36" y="96"/>
                    </a:lnTo>
                    <a:lnTo>
                      <a:pt x="618" y="90"/>
                    </a:lnTo>
                    <a:lnTo>
                      <a:pt x="672" y="138"/>
                    </a:lnTo>
                    <a:lnTo>
                      <a:pt x="624" y="204"/>
                    </a:lnTo>
                  </a:path>
                </a:pathLst>
              </a:custGeom>
              <a:noFill/>
              <a:ln w="19050" cap="flat" cmpd="sng">
                <a:solidFill>
                  <a:srgbClr val="FF9900">
                    <a:alpha val="100000"/>
                  </a:srgbClr>
                </a:solidFill>
                <a:prstDash val="solid"/>
                <a:headEnd type="none" w="med" len="med"/>
                <a:tailEnd type="none" w="med" len="med"/>
              </a:ln>
            </p:spPr>
            <p:txBody>
              <a:bodyPr/>
              <a:lstStyle/>
              <a:p>
                <a:endParaRPr lang="zh-CN" altLang="en-US"/>
              </a:p>
            </p:txBody>
          </p:sp>
          <p:sp>
            <p:nvSpPr>
              <p:cNvPr id="316429" name="任意多边形 316428"/>
              <p:cNvSpPr/>
              <p:nvPr/>
            </p:nvSpPr>
            <p:spPr>
              <a:xfrm>
                <a:off x="3459" y="2926"/>
                <a:ext cx="93" cy="88"/>
              </a:xfrm>
              <a:custGeom>
                <a:avLst/>
                <a:gdLst/>
                <a:ahLst/>
                <a:cxnLst/>
                <a:rect l="0" t="0" r="0" b="0"/>
                <a:pathLst>
                  <a:path w="672" h="204">
                    <a:moveTo>
                      <a:pt x="36" y="0"/>
                    </a:moveTo>
                    <a:lnTo>
                      <a:pt x="0" y="36"/>
                    </a:lnTo>
                    <a:lnTo>
                      <a:pt x="36" y="96"/>
                    </a:lnTo>
                    <a:lnTo>
                      <a:pt x="618" y="90"/>
                    </a:lnTo>
                    <a:lnTo>
                      <a:pt x="672" y="138"/>
                    </a:lnTo>
                    <a:lnTo>
                      <a:pt x="624" y="204"/>
                    </a:lnTo>
                  </a:path>
                </a:pathLst>
              </a:custGeom>
              <a:noFill/>
              <a:ln w="19050" cap="flat" cmpd="sng">
                <a:solidFill>
                  <a:srgbClr val="FF9900">
                    <a:alpha val="100000"/>
                  </a:srgbClr>
                </a:solidFill>
                <a:prstDash val="solid"/>
                <a:headEnd type="none" w="med" len="med"/>
                <a:tailEnd type="none" w="med" len="med"/>
              </a:ln>
            </p:spPr>
            <p:txBody>
              <a:bodyPr/>
              <a:lstStyle/>
              <a:p>
                <a:endParaRPr lang="zh-CN" altLang="en-US"/>
              </a:p>
            </p:txBody>
          </p:sp>
          <p:sp>
            <p:nvSpPr>
              <p:cNvPr id="316430" name="任意多边形 316429"/>
              <p:cNvSpPr/>
              <p:nvPr/>
            </p:nvSpPr>
            <p:spPr>
              <a:xfrm>
                <a:off x="3375" y="2849"/>
                <a:ext cx="93" cy="88"/>
              </a:xfrm>
              <a:custGeom>
                <a:avLst/>
                <a:gdLst/>
                <a:ahLst/>
                <a:cxnLst/>
                <a:rect l="0" t="0" r="0" b="0"/>
                <a:pathLst>
                  <a:path w="672" h="204">
                    <a:moveTo>
                      <a:pt x="36" y="0"/>
                    </a:moveTo>
                    <a:lnTo>
                      <a:pt x="0" y="36"/>
                    </a:lnTo>
                    <a:lnTo>
                      <a:pt x="36" y="96"/>
                    </a:lnTo>
                    <a:lnTo>
                      <a:pt x="618" y="90"/>
                    </a:lnTo>
                    <a:lnTo>
                      <a:pt x="672" y="138"/>
                    </a:lnTo>
                    <a:lnTo>
                      <a:pt x="624" y="204"/>
                    </a:lnTo>
                  </a:path>
                </a:pathLst>
              </a:custGeom>
              <a:noFill/>
              <a:ln w="19050" cap="flat" cmpd="sng">
                <a:solidFill>
                  <a:srgbClr val="FF9900">
                    <a:alpha val="100000"/>
                  </a:srgbClr>
                </a:solidFill>
                <a:prstDash val="solid"/>
                <a:headEnd type="none" w="med" len="med"/>
                <a:tailEnd type="none" w="med" len="med"/>
              </a:ln>
            </p:spPr>
            <p:txBody>
              <a:bodyPr/>
              <a:lstStyle/>
              <a:p>
                <a:endParaRPr lang="zh-CN" altLang="en-US"/>
              </a:p>
            </p:txBody>
          </p:sp>
        </p:grpSp>
        <p:sp>
          <p:nvSpPr>
            <p:cNvPr id="316431" name="直接连接符 316430"/>
            <p:cNvSpPr/>
            <p:nvPr/>
          </p:nvSpPr>
          <p:spPr>
            <a:xfrm>
              <a:off x="3756" y="2178"/>
              <a:ext cx="312" cy="0"/>
            </a:xfrm>
            <a:prstGeom prst="line">
              <a:avLst/>
            </a:prstGeom>
            <a:ln w="28575" cap="flat" cmpd="sng">
              <a:solidFill>
                <a:srgbClr val="996600"/>
              </a:solidFill>
              <a:prstDash val="solid"/>
              <a:headEnd type="none" w="med" len="med"/>
              <a:tailEnd type="none" w="med" len="med"/>
            </a:ln>
          </p:spPr>
        </p:sp>
        <p:grpSp>
          <p:nvGrpSpPr>
            <p:cNvPr id="316432" name="组合 316431"/>
            <p:cNvGrpSpPr/>
            <p:nvPr/>
          </p:nvGrpSpPr>
          <p:grpSpPr>
            <a:xfrm>
              <a:off x="1500" y="1440"/>
              <a:ext cx="360" cy="624"/>
              <a:chOff x="1164" y="2664"/>
              <a:chExt cx="360" cy="624"/>
            </a:xfrm>
          </p:grpSpPr>
          <p:sp>
            <p:nvSpPr>
              <p:cNvPr id="316433" name="直接连接符 316432"/>
              <p:cNvSpPr/>
              <p:nvPr/>
            </p:nvSpPr>
            <p:spPr>
              <a:xfrm>
                <a:off x="1452" y="2688"/>
                <a:ext cx="60" cy="72"/>
              </a:xfrm>
              <a:prstGeom prst="line">
                <a:avLst/>
              </a:prstGeom>
              <a:ln w="9525" cap="flat" cmpd="sng">
                <a:solidFill>
                  <a:schemeClr val="tx1"/>
                </a:solidFill>
                <a:prstDash val="solid"/>
                <a:headEnd type="none" w="med" len="med"/>
                <a:tailEnd type="none" w="med" len="med"/>
              </a:ln>
            </p:spPr>
          </p:sp>
          <p:sp>
            <p:nvSpPr>
              <p:cNvPr id="316434" name="直接连接符 316433"/>
              <p:cNvSpPr/>
              <p:nvPr/>
            </p:nvSpPr>
            <p:spPr>
              <a:xfrm>
                <a:off x="1380" y="2676"/>
                <a:ext cx="132" cy="180"/>
              </a:xfrm>
              <a:prstGeom prst="line">
                <a:avLst/>
              </a:prstGeom>
              <a:ln w="9525" cap="flat" cmpd="sng">
                <a:solidFill>
                  <a:schemeClr val="tx1"/>
                </a:solidFill>
                <a:prstDash val="solid"/>
                <a:headEnd type="none" w="med" len="med"/>
                <a:tailEnd type="none" w="med" len="med"/>
              </a:ln>
            </p:spPr>
          </p:sp>
          <p:sp>
            <p:nvSpPr>
              <p:cNvPr id="316435" name="直接连接符 316434"/>
              <p:cNvSpPr/>
              <p:nvPr/>
            </p:nvSpPr>
            <p:spPr>
              <a:xfrm>
                <a:off x="1272" y="2676"/>
                <a:ext cx="60" cy="72"/>
              </a:xfrm>
              <a:prstGeom prst="line">
                <a:avLst/>
              </a:prstGeom>
              <a:ln w="9525" cap="flat" cmpd="sng">
                <a:solidFill>
                  <a:schemeClr val="tx1"/>
                </a:solidFill>
                <a:prstDash val="solid"/>
                <a:headEnd type="none" w="med" len="med"/>
                <a:tailEnd type="none" w="med" len="med"/>
              </a:ln>
            </p:spPr>
          </p:sp>
          <p:sp>
            <p:nvSpPr>
              <p:cNvPr id="316436" name="直接连接符 316435"/>
              <p:cNvSpPr/>
              <p:nvPr/>
            </p:nvSpPr>
            <p:spPr>
              <a:xfrm>
                <a:off x="1176" y="2664"/>
                <a:ext cx="60" cy="72"/>
              </a:xfrm>
              <a:prstGeom prst="line">
                <a:avLst/>
              </a:prstGeom>
              <a:ln w="9525" cap="flat" cmpd="sng">
                <a:solidFill>
                  <a:schemeClr val="tx1"/>
                </a:solidFill>
                <a:prstDash val="solid"/>
                <a:headEnd type="none" w="med" len="med"/>
                <a:tailEnd type="none" w="med" len="med"/>
              </a:ln>
            </p:spPr>
          </p:sp>
          <p:sp>
            <p:nvSpPr>
              <p:cNvPr id="316437" name="直接连接符 316436"/>
              <p:cNvSpPr/>
              <p:nvPr/>
            </p:nvSpPr>
            <p:spPr>
              <a:xfrm>
                <a:off x="1464" y="3012"/>
                <a:ext cx="60" cy="72"/>
              </a:xfrm>
              <a:prstGeom prst="line">
                <a:avLst/>
              </a:prstGeom>
              <a:ln w="9525" cap="flat" cmpd="sng">
                <a:solidFill>
                  <a:schemeClr val="tx1"/>
                </a:solidFill>
                <a:prstDash val="solid"/>
                <a:headEnd type="none" w="med" len="med"/>
                <a:tailEnd type="none" w="med" len="med"/>
              </a:ln>
            </p:spPr>
          </p:sp>
          <p:sp>
            <p:nvSpPr>
              <p:cNvPr id="316438" name="直接连接符 316437"/>
              <p:cNvSpPr/>
              <p:nvPr/>
            </p:nvSpPr>
            <p:spPr>
              <a:xfrm>
                <a:off x="1464" y="3120"/>
                <a:ext cx="60" cy="72"/>
              </a:xfrm>
              <a:prstGeom prst="line">
                <a:avLst/>
              </a:prstGeom>
              <a:ln w="9525" cap="flat" cmpd="sng">
                <a:solidFill>
                  <a:schemeClr val="tx1"/>
                </a:solidFill>
                <a:prstDash val="solid"/>
                <a:headEnd type="none" w="med" len="med"/>
                <a:tailEnd type="none" w="med" len="med"/>
              </a:ln>
            </p:spPr>
          </p:sp>
          <p:sp>
            <p:nvSpPr>
              <p:cNvPr id="316439" name="直接连接符 316438"/>
              <p:cNvSpPr/>
              <p:nvPr/>
            </p:nvSpPr>
            <p:spPr>
              <a:xfrm>
                <a:off x="1464" y="3216"/>
                <a:ext cx="60" cy="72"/>
              </a:xfrm>
              <a:prstGeom prst="line">
                <a:avLst/>
              </a:prstGeom>
              <a:ln w="9525" cap="flat" cmpd="sng">
                <a:solidFill>
                  <a:schemeClr val="tx1"/>
                </a:solidFill>
                <a:prstDash val="solid"/>
                <a:headEnd type="none" w="med" len="med"/>
                <a:tailEnd type="none" w="med" len="med"/>
              </a:ln>
            </p:spPr>
          </p:sp>
          <p:sp>
            <p:nvSpPr>
              <p:cNvPr id="316440" name="直接连接符 316439"/>
              <p:cNvSpPr/>
              <p:nvPr/>
            </p:nvSpPr>
            <p:spPr>
              <a:xfrm>
                <a:off x="1164" y="2664"/>
                <a:ext cx="360" cy="0"/>
              </a:xfrm>
              <a:prstGeom prst="line">
                <a:avLst/>
              </a:prstGeom>
              <a:ln w="9525" cap="flat" cmpd="sng">
                <a:solidFill>
                  <a:schemeClr val="tx1"/>
                </a:solidFill>
                <a:prstDash val="solid"/>
                <a:headEnd type="none" w="med" len="med"/>
                <a:tailEnd type="none" w="med" len="med"/>
              </a:ln>
            </p:spPr>
          </p:sp>
          <p:sp>
            <p:nvSpPr>
              <p:cNvPr id="316441" name="直接连接符 316440"/>
              <p:cNvSpPr/>
              <p:nvPr/>
            </p:nvSpPr>
            <p:spPr>
              <a:xfrm>
                <a:off x="1524" y="2664"/>
                <a:ext cx="0" cy="624"/>
              </a:xfrm>
              <a:prstGeom prst="line">
                <a:avLst/>
              </a:prstGeom>
              <a:ln w="9525" cap="flat" cmpd="sng">
                <a:solidFill>
                  <a:schemeClr val="tx1"/>
                </a:solidFill>
                <a:prstDash val="solid"/>
                <a:headEnd type="none" w="med" len="med"/>
                <a:tailEnd type="none" w="med" len="med"/>
              </a:ln>
            </p:spPr>
          </p:sp>
        </p:grpSp>
        <p:sp>
          <p:nvSpPr>
            <p:cNvPr id="316442" name="矩形 316441"/>
            <p:cNvSpPr/>
            <p:nvPr/>
          </p:nvSpPr>
          <p:spPr>
            <a:xfrm>
              <a:off x="1800" y="1608"/>
              <a:ext cx="108" cy="120"/>
            </a:xfrm>
            <a:prstGeom prst="rect">
              <a:avLst/>
            </a:prstGeom>
            <a:solidFill>
              <a:schemeClr val="bg1"/>
            </a:solidFill>
            <a:ln w="9525">
              <a:noFill/>
            </a:ln>
          </p:spPr>
          <p:txBody>
            <a:bodyPr/>
            <a:lstStyle/>
            <a:p>
              <a:endParaRPr lang="zh-CN" altLang="en-US"/>
            </a:p>
          </p:txBody>
        </p:sp>
        <p:grpSp>
          <p:nvGrpSpPr>
            <p:cNvPr id="316443" name="组合 316442"/>
            <p:cNvGrpSpPr/>
            <p:nvPr/>
          </p:nvGrpSpPr>
          <p:grpSpPr>
            <a:xfrm>
              <a:off x="1624" y="1620"/>
              <a:ext cx="2096" cy="140"/>
              <a:chOff x="1224" y="1920"/>
              <a:chExt cx="2496" cy="156"/>
            </a:xfrm>
          </p:grpSpPr>
          <p:sp>
            <p:nvSpPr>
              <p:cNvPr id="316444" name="直接连接符 316443"/>
              <p:cNvSpPr/>
              <p:nvPr/>
            </p:nvSpPr>
            <p:spPr>
              <a:xfrm>
                <a:off x="1224" y="1920"/>
                <a:ext cx="2132" cy="0"/>
              </a:xfrm>
              <a:prstGeom prst="line">
                <a:avLst/>
              </a:prstGeom>
              <a:ln w="28575" cap="flat" cmpd="sng">
                <a:solidFill>
                  <a:srgbClr val="008080"/>
                </a:solidFill>
                <a:prstDash val="solid"/>
                <a:headEnd type="none" w="med" len="med"/>
                <a:tailEnd type="none" w="med" len="med"/>
              </a:ln>
            </p:spPr>
          </p:sp>
          <p:sp>
            <p:nvSpPr>
              <p:cNvPr id="316445" name="直接连接符 316444"/>
              <p:cNvSpPr/>
              <p:nvPr/>
            </p:nvSpPr>
            <p:spPr>
              <a:xfrm>
                <a:off x="3356" y="1920"/>
                <a:ext cx="364" cy="57"/>
              </a:xfrm>
              <a:prstGeom prst="line">
                <a:avLst/>
              </a:prstGeom>
              <a:ln w="28575" cap="flat" cmpd="sng">
                <a:solidFill>
                  <a:srgbClr val="008080"/>
                </a:solidFill>
                <a:prstDash val="solid"/>
                <a:headEnd type="none" w="med" len="med"/>
                <a:tailEnd type="none" w="med" len="med"/>
              </a:ln>
            </p:spPr>
          </p:sp>
          <p:sp>
            <p:nvSpPr>
              <p:cNvPr id="316446" name="直接连接符 316445"/>
              <p:cNvSpPr/>
              <p:nvPr/>
            </p:nvSpPr>
            <p:spPr>
              <a:xfrm>
                <a:off x="1224" y="1965"/>
                <a:ext cx="2132" cy="0"/>
              </a:xfrm>
              <a:prstGeom prst="line">
                <a:avLst/>
              </a:prstGeom>
              <a:ln w="28575" cap="flat" cmpd="sng">
                <a:solidFill>
                  <a:srgbClr val="008080"/>
                </a:solidFill>
                <a:prstDash val="solid"/>
                <a:headEnd type="none" w="med" len="med"/>
                <a:tailEnd type="none" w="med" len="med"/>
              </a:ln>
            </p:spPr>
          </p:sp>
          <p:sp>
            <p:nvSpPr>
              <p:cNvPr id="316447" name="直接连接符 316446"/>
              <p:cNvSpPr/>
              <p:nvPr/>
            </p:nvSpPr>
            <p:spPr>
              <a:xfrm>
                <a:off x="3356" y="1965"/>
                <a:ext cx="364" cy="56"/>
              </a:xfrm>
              <a:prstGeom prst="line">
                <a:avLst/>
              </a:prstGeom>
              <a:ln w="28575" cap="flat" cmpd="sng">
                <a:solidFill>
                  <a:srgbClr val="008080"/>
                </a:solidFill>
                <a:prstDash val="solid"/>
                <a:headEnd type="none" w="med" len="med"/>
                <a:tailEnd type="none" w="med" len="med"/>
              </a:ln>
            </p:spPr>
          </p:sp>
          <p:sp>
            <p:nvSpPr>
              <p:cNvPr id="316448" name="直接连接符 316447"/>
              <p:cNvSpPr/>
              <p:nvPr/>
            </p:nvSpPr>
            <p:spPr>
              <a:xfrm>
                <a:off x="1224" y="2019"/>
                <a:ext cx="2132" cy="0"/>
              </a:xfrm>
              <a:prstGeom prst="line">
                <a:avLst/>
              </a:prstGeom>
              <a:ln w="28575" cap="flat" cmpd="sng">
                <a:solidFill>
                  <a:srgbClr val="008080"/>
                </a:solidFill>
                <a:prstDash val="solid"/>
                <a:headEnd type="none" w="med" len="med"/>
                <a:tailEnd type="none" w="med" len="med"/>
              </a:ln>
            </p:spPr>
          </p:sp>
          <p:sp>
            <p:nvSpPr>
              <p:cNvPr id="316449" name="直接连接符 316448"/>
              <p:cNvSpPr/>
              <p:nvPr/>
            </p:nvSpPr>
            <p:spPr>
              <a:xfrm>
                <a:off x="3356" y="2019"/>
                <a:ext cx="364" cy="57"/>
              </a:xfrm>
              <a:prstGeom prst="line">
                <a:avLst/>
              </a:prstGeom>
              <a:ln w="28575" cap="flat" cmpd="sng">
                <a:solidFill>
                  <a:srgbClr val="008080"/>
                </a:solidFill>
                <a:prstDash val="solid"/>
                <a:headEnd type="none" w="med" len="med"/>
                <a:tailEnd type="none" w="med" len="med"/>
              </a:ln>
            </p:spPr>
          </p:sp>
        </p:grpSp>
        <p:grpSp>
          <p:nvGrpSpPr>
            <p:cNvPr id="316450" name="组合 316449"/>
            <p:cNvGrpSpPr/>
            <p:nvPr/>
          </p:nvGrpSpPr>
          <p:grpSpPr>
            <a:xfrm>
              <a:off x="3126" y="1974"/>
              <a:ext cx="888" cy="384"/>
              <a:chOff x="2172" y="2568"/>
              <a:chExt cx="888" cy="384"/>
            </a:xfrm>
          </p:grpSpPr>
          <p:sp>
            <p:nvSpPr>
              <p:cNvPr id="316451" name="直接连接符 316450"/>
              <p:cNvSpPr/>
              <p:nvPr/>
            </p:nvSpPr>
            <p:spPr>
              <a:xfrm>
                <a:off x="2172" y="2568"/>
                <a:ext cx="252" cy="0"/>
              </a:xfrm>
              <a:prstGeom prst="line">
                <a:avLst/>
              </a:prstGeom>
              <a:ln w="9525" cap="flat" cmpd="sng">
                <a:solidFill>
                  <a:schemeClr val="tx1"/>
                </a:solidFill>
                <a:prstDash val="solid"/>
                <a:headEnd type="none" w="med" len="med"/>
                <a:tailEnd type="none" w="med" len="med"/>
              </a:ln>
            </p:spPr>
          </p:sp>
          <p:sp>
            <p:nvSpPr>
              <p:cNvPr id="316452" name="直接连接符 316451"/>
              <p:cNvSpPr/>
              <p:nvPr/>
            </p:nvSpPr>
            <p:spPr>
              <a:xfrm>
                <a:off x="2424" y="2568"/>
                <a:ext cx="0" cy="312"/>
              </a:xfrm>
              <a:prstGeom prst="line">
                <a:avLst/>
              </a:prstGeom>
              <a:ln w="9525" cap="flat" cmpd="sng">
                <a:solidFill>
                  <a:schemeClr val="tx1"/>
                </a:solidFill>
                <a:prstDash val="solid"/>
                <a:headEnd type="none" w="med" len="med"/>
                <a:tailEnd type="none" w="med" len="med"/>
              </a:ln>
            </p:spPr>
          </p:sp>
          <p:sp>
            <p:nvSpPr>
              <p:cNvPr id="316453" name="直接连接符 316452"/>
              <p:cNvSpPr/>
              <p:nvPr/>
            </p:nvSpPr>
            <p:spPr>
              <a:xfrm>
                <a:off x="2424" y="2874"/>
                <a:ext cx="636" cy="0"/>
              </a:xfrm>
              <a:prstGeom prst="line">
                <a:avLst/>
              </a:prstGeom>
              <a:ln w="9525" cap="flat" cmpd="sng">
                <a:solidFill>
                  <a:schemeClr val="tx1"/>
                </a:solidFill>
                <a:prstDash val="solid"/>
                <a:headEnd type="none" w="med" len="med"/>
                <a:tailEnd type="none" w="med" len="med"/>
              </a:ln>
            </p:spPr>
          </p:sp>
          <p:sp>
            <p:nvSpPr>
              <p:cNvPr id="316454" name="直接连接符 316453"/>
              <p:cNvSpPr/>
              <p:nvPr/>
            </p:nvSpPr>
            <p:spPr>
              <a:xfrm>
                <a:off x="2370" y="2574"/>
                <a:ext cx="60" cy="72"/>
              </a:xfrm>
              <a:prstGeom prst="line">
                <a:avLst/>
              </a:prstGeom>
              <a:ln w="9525" cap="flat" cmpd="sng">
                <a:solidFill>
                  <a:schemeClr val="tx1"/>
                </a:solidFill>
                <a:prstDash val="solid"/>
                <a:headEnd type="none" w="med" len="med"/>
                <a:tailEnd type="none" w="med" len="med"/>
              </a:ln>
            </p:spPr>
          </p:sp>
          <p:sp>
            <p:nvSpPr>
              <p:cNvPr id="316455" name="直接连接符 316454"/>
              <p:cNvSpPr/>
              <p:nvPr/>
            </p:nvSpPr>
            <p:spPr>
              <a:xfrm>
                <a:off x="2304" y="2574"/>
                <a:ext cx="120" cy="144"/>
              </a:xfrm>
              <a:prstGeom prst="line">
                <a:avLst/>
              </a:prstGeom>
              <a:ln w="9525" cap="flat" cmpd="sng">
                <a:solidFill>
                  <a:schemeClr val="tx1"/>
                </a:solidFill>
                <a:prstDash val="solid"/>
                <a:headEnd type="none" w="med" len="med"/>
                <a:tailEnd type="none" w="med" len="med"/>
              </a:ln>
            </p:spPr>
          </p:sp>
          <p:sp>
            <p:nvSpPr>
              <p:cNvPr id="316456" name="直接连接符 316455"/>
              <p:cNvSpPr/>
              <p:nvPr/>
            </p:nvSpPr>
            <p:spPr>
              <a:xfrm>
                <a:off x="2244" y="2574"/>
                <a:ext cx="60" cy="72"/>
              </a:xfrm>
              <a:prstGeom prst="line">
                <a:avLst/>
              </a:prstGeom>
              <a:ln w="9525" cap="flat" cmpd="sng">
                <a:solidFill>
                  <a:schemeClr val="tx1"/>
                </a:solidFill>
                <a:prstDash val="solid"/>
                <a:headEnd type="none" w="med" len="med"/>
                <a:tailEnd type="none" w="med" len="med"/>
              </a:ln>
            </p:spPr>
          </p:sp>
          <p:sp>
            <p:nvSpPr>
              <p:cNvPr id="316457" name="直接连接符 316456"/>
              <p:cNvSpPr/>
              <p:nvPr/>
            </p:nvSpPr>
            <p:spPr>
              <a:xfrm>
                <a:off x="2178" y="2574"/>
                <a:ext cx="60" cy="72"/>
              </a:xfrm>
              <a:prstGeom prst="line">
                <a:avLst/>
              </a:prstGeom>
              <a:ln w="9525" cap="flat" cmpd="sng">
                <a:solidFill>
                  <a:schemeClr val="tx1"/>
                </a:solidFill>
                <a:prstDash val="solid"/>
                <a:headEnd type="none" w="med" len="med"/>
                <a:tailEnd type="none" w="med" len="med"/>
              </a:ln>
            </p:spPr>
          </p:sp>
          <p:sp>
            <p:nvSpPr>
              <p:cNvPr id="316458" name="直接连接符 316457"/>
              <p:cNvSpPr/>
              <p:nvPr/>
            </p:nvSpPr>
            <p:spPr>
              <a:xfrm>
                <a:off x="2364" y="2706"/>
                <a:ext cx="60" cy="72"/>
              </a:xfrm>
              <a:prstGeom prst="line">
                <a:avLst/>
              </a:prstGeom>
              <a:ln w="9525" cap="flat" cmpd="sng">
                <a:solidFill>
                  <a:schemeClr val="tx1"/>
                </a:solidFill>
                <a:prstDash val="solid"/>
                <a:headEnd type="none" w="med" len="med"/>
                <a:tailEnd type="none" w="med" len="med"/>
              </a:ln>
            </p:spPr>
          </p:sp>
          <p:sp>
            <p:nvSpPr>
              <p:cNvPr id="316459" name="直接连接符 316458"/>
              <p:cNvSpPr/>
              <p:nvPr/>
            </p:nvSpPr>
            <p:spPr>
              <a:xfrm>
                <a:off x="2364" y="2754"/>
                <a:ext cx="60" cy="72"/>
              </a:xfrm>
              <a:prstGeom prst="line">
                <a:avLst/>
              </a:prstGeom>
              <a:ln w="9525" cap="flat" cmpd="sng">
                <a:solidFill>
                  <a:schemeClr val="tx1"/>
                </a:solidFill>
                <a:prstDash val="solid"/>
                <a:headEnd type="none" w="med" len="med"/>
                <a:tailEnd type="none" w="med" len="med"/>
              </a:ln>
            </p:spPr>
          </p:sp>
          <p:sp>
            <p:nvSpPr>
              <p:cNvPr id="316460" name="直接连接符 316459"/>
              <p:cNvSpPr/>
              <p:nvPr/>
            </p:nvSpPr>
            <p:spPr>
              <a:xfrm>
                <a:off x="2364" y="2802"/>
                <a:ext cx="120" cy="144"/>
              </a:xfrm>
              <a:prstGeom prst="line">
                <a:avLst/>
              </a:prstGeom>
              <a:ln w="9525" cap="flat" cmpd="sng">
                <a:solidFill>
                  <a:schemeClr val="tx1"/>
                </a:solidFill>
                <a:prstDash val="solid"/>
                <a:headEnd type="none" w="med" len="med"/>
                <a:tailEnd type="none" w="med" len="med"/>
              </a:ln>
            </p:spPr>
          </p:sp>
          <p:sp>
            <p:nvSpPr>
              <p:cNvPr id="316461" name="直接连接符 316460"/>
              <p:cNvSpPr/>
              <p:nvPr/>
            </p:nvSpPr>
            <p:spPr>
              <a:xfrm>
                <a:off x="2370" y="2874"/>
                <a:ext cx="66" cy="66"/>
              </a:xfrm>
              <a:prstGeom prst="line">
                <a:avLst/>
              </a:prstGeom>
              <a:ln w="9525" cap="flat" cmpd="sng">
                <a:solidFill>
                  <a:schemeClr val="tx1"/>
                </a:solidFill>
                <a:prstDash val="solid"/>
                <a:headEnd type="none" w="med" len="med"/>
                <a:tailEnd type="none" w="med" len="med"/>
              </a:ln>
            </p:spPr>
          </p:sp>
          <p:sp>
            <p:nvSpPr>
              <p:cNvPr id="316462" name="直接连接符 316461"/>
              <p:cNvSpPr/>
              <p:nvPr/>
            </p:nvSpPr>
            <p:spPr>
              <a:xfrm>
                <a:off x="2376" y="2928"/>
                <a:ext cx="18" cy="18"/>
              </a:xfrm>
              <a:prstGeom prst="line">
                <a:avLst/>
              </a:prstGeom>
              <a:ln w="9525" cap="flat" cmpd="sng">
                <a:solidFill>
                  <a:schemeClr val="tx1"/>
                </a:solidFill>
                <a:prstDash val="solid"/>
                <a:headEnd type="none" w="med" len="med"/>
                <a:tailEnd type="none" w="med" len="med"/>
              </a:ln>
            </p:spPr>
          </p:sp>
          <p:sp>
            <p:nvSpPr>
              <p:cNvPr id="316463" name="直接连接符 316462"/>
              <p:cNvSpPr/>
              <p:nvPr/>
            </p:nvSpPr>
            <p:spPr>
              <a:xfrm>
                <a:off x="2484" y="2880"/>
                <a:ext cx="60" cy="72"/>
              </a:xfrm>
              <a:prstGeom prst="line">
                <a:avLst/>
              </a:prstGeom>
              <a:ln w="9525" cap="flat" cmpd="sng">
                <a:solidFill>
                  <a:schemeClr val="tx1"/>
                </a:solidFill>
                <a:prstDash val="solid"/>
                <a:headEnd type="none" w="med" len="med"/>
                <a:tailEnd type="none" w="med" len="med"/>
              </a:ln>
            </p:spPr>
          </p:sp>
          <p:sp>
            <p:nvSpPr>
              <p:cNvPr id="316464" name="直接连接符 316463"/>
              <p:cNvSpPr/>
              <p:nvPr/>
            </p:nvSpPr>
            <p:spPr>
              <a:xfrm>
                <a:off x="2538" y="2874"/>
                <a:ext cx="60" cy="72"/>
              </a:xfrm>
              <a:prstGeom prst="line">
                <a:avLst/>
              </a:prstGeom>
              <a:ln w="9525" cap="flat" cmpd="sng">
                <a:solidFill>
                  <a:schemeClr val="tx1"/>
                </a:solidFill>
                <a:prstDash val="solid"/>
                <a:headEnd type="none" w="med" len="med"/>
                <a:tailEnd type="none" w="med" len="med"/>
              </a:ln>
            </p:spPr>
          </p:sp>
          <p:sp>
            <p:nvSpPr>
              <p:cNvPr id="316465" name="直接连接符 316464"/>
              <p:cNvSpPr/>
              <p:nvPr/>
            </p:nvSpPr>
            <p:spPr>
              <a:xfrm>
                <a:off x="2610" y="2880"/>
                <a:ext cx="60" cy="72"/>
              </a:xfrm>
              <a:prstGeom prst="line">
                <a:avLst/>
              </a:prstGeom>
              <a:ln w="9525" cap="flat" cmpd="sng">
                <a:solidFill>
                  <a:schemeClr val="tx1"/>
                </a:solidFill>
                <a:prstDash val="solid"/>
                <a:headEnd type="none" w="med" len="med"/>
                <a:tailEnd type="none" w="med" len="med"/>
              </a:ln>
            </p:spPr>
          </p:sp>
          <p:sp>
            <p:nvSpPr>
              <p:cNvPr id="316466" name="直接连接符 316465"/>
              <p:cNvSpPr/>
              <p:nvPr/>
            </p:nvSpPr>
            <p:spPr>
              <a:xfrm>
                <a:off x="2676" y="2880"/>
                <a:ext cx="60" cy="72"/>
              </a:xfrm>
              <a:prstGeom prst="line">
                <a:avLst/>
              </a:prstGeom>
              <a:ln w="9525" cap="flat" cmpd="sng">
                <a:solidFill>
                  <a:schemeClr val="tx1"/>
                </a:solidFill>
                <a:prstDash val="solid"/>
                <a:headEnd type="none" w="med" len="med"/>
                <a:tailEnd type="none" w="med" len="med"/>
              </a:ln>
            </p:spPr>
          </p:sp>
          <p:sp>
            <p:nvSpPr>
              <p:cNvPr id="316467" name="直接连接符 316466"/>
              <p:cNvSpPr/>
              <p:nvPr/>
            </p:nvSpPr>
            <p:spPr>
              <a:xfrm>
                <a:off x="2730" y="2874"/>
                <a:ext cx="60" cy="72"/>
              </a:xfrm>
              <a:prstGeom prst="line">
                <a:avLst/>
              </a:prstGeom>
              <a:ln w="9525" cap="flat" cmpd="sng">
                <a:solidFill>
                  <a:schemeClr val="tx1"/>
                </a:solidFill>
                <a:prstDash val="solid"/>
                <a:headEnd type="none" w="med" len="med"/>
                <a:tailEnd type="none" w="med" len="med"/>
              </a:ln>
            </p:spPr>
          </p:sp>
          <p:sp>
            <p:nvSpPr>
              <p:cNvPr id="316468" name="直接连接符 316467"/>
              <p:cNvSpPr/>
              <p:nvPr/>
            </p:nvSpPr>
            <p:spPr>
              <a:xfrm>
                <a:off x="2802" y="2880"/>
                <a:ext cx="60" cy="72"/>
              </a:xfrm>
              <a:prstGeom prst="line">
                <a:avLst/>
              </a:prstGeom>
              <a:ln w="9525" cap="flat" cmpd="sng">
                <a:solidFill>
                  <a:schemeClr val="tx1"/>
                </a:solidFill>
                <a:prstDash val="solid"/>
                <a:headEnd type="none" w="med" len="med"/>
                <a:tailEnd type="none" w="med" len="med"/>
              </a:ln>
            </p:spPr>
          </p:sp>
          <p:sp>
            <p:nvSpPr>
              <p:cNvPr id="316469" name="直接连接符 316468"/>
              <p:cNvSpPr/>
              <p:nvPr/>
            </p:nvSpPr>
            <p:spPr>
              <a:xfrm>
                <a:off x="2868" y="2880"/>
                <a:ext cx="60" cy="72"/>
              </a:xfrm>
              <a:prstGeom prst="line">
                <a:avLst/>
              </a:prstGeom>
              <a:ln w="9525" cap="flat" cmpd="sng">
                <a:solidFill>
                  <a:schemeClr val="tx1"/>
                </a:solidFill>
                <a:prstDash val="solid"/>
                <a:headEnd type="none" w="med" len="med"/>
                <a:tailEnd type="none" w="med" len="med"/>
              </a:ln>
            </p:spPr>
          </p:sp>
          <p:sp>
            <p:nvSpPr>
              <p:cNvPr id="316470" name="直接连接符 316469"/>
              <p:cNvSpPr/>
              <p:nvPr/>
            </p:nvSpPr>
            <p:spPr>
              <a:xfrm>
                <a:off x="2922" y="2874"/>
                <a:ext cx="60" cy="72"/>
              </a:xfrm>
              <a:prstGeom prst="line">
                <a:avLst/>
              </a:prstGeom>
              <a:ln w="9525" cap="flat" cmpd="sng">
                <a:solidFill>
                  <a:schemeClr val="tx1"/>
                </a:solidFill>
                <a:prstDash val="solid"/>
                <a:headEnd type="none" w="med" len="med"/>
                <a:tailEnd type="none" w="med" len="med"/>
              </a:ln>
            </p:spPr>
          </p:sp>
          <p:sp>
            <p:nvSpPr>
              <p:cNvPr id="316471" name="直接连接符 316470"/>
              <p:cNvSpPr/>
              <p:nvPr/>
            </p:nvSpPr>
            <p:spPr>
              <a:xfrm>
                <a:off x="2994" y="2880"/>
                <a:ext cx="60" cy="72"/>
              </a:xfrm>
              <a:prstGeom prst="line">
                <a:avLst/>
              </a:prstGeom>
              <a:ln w="9525" cap="flat" cmpd="sng">
                <a:solidFill>
                  <a:schemeClr val="tx1"/>
                </a:solidFill>
                <a:prstDash val="solid"/>
                <a:headEnd type="none" w="med" len="med"/>
                <a:tailEnd type="none" w="med" len="med"/>
              </a:ln>
            </p:spPr>
          </p:sp>
        </p:grpSp>
        <p:grpSp>
          <p:nvGrpSpPr>
            <p:cNvPr id="316472" name="组合 316471"/>
            <p:cNvGrpSpPr/>
            <p:nvPr/>
          </p:nvGrpSpPr>
          <p:grpSpPr>
            <a:xfrm>
              <a:off x="3714" y="1656"/>
              <a:ext cx="57" cy="528"/>
              <a:chOff x="3714" y="1656"/>
              <a:chExt cx="57" cy="528"/>
            </a:xfrm>
          </p:grpSpPr>
          <p:grpSp>
            <p:nvGrpSpPr>
              <p:cNvPr id="316473" name="组合 316472"/>
              <p:cNvGrpSpPr/>
              <p:nvPr/>
            </p:nvGrpSpPr>
            <p:grpSpPr>
              <a:xfrm>
                <a:off x="3714" y="1656"/>
                <a:ext cx="27" cy="528"/>
                <a:chOff x="3078" y="2376"/>
                <a:chExt cx="36" cy="528"/>
              </a:xfrm>
            </p:grpSpPr>
            <p:sp>
              <p:nvSpPr>
                <p:cNvPr id="316474" name="直接连接符 316473"/>
                <p:cNvSpPr/>
                <p:nvPr/>
              </p:nvSpPr>
              <p:spPr>
                <a:xfrm>
                  <a:off x="3078" y="2376"/>
                  <a:ext cx="0" cy="138"/>
                </a:xfrm>
                <a:prstGeom prst="line">
                  <a:avLst/>
                </a:prstGeom>
                <a:ln w="28575" cap="flat" cmpd="sng">
                  <a:solidFill>
                    <a:schemeClr val="accent2"/>
                  </a:solidFill>
                  <a:prstDash val="solid"/>
                  <a:headEnd type="none" w="med" len="med"/>
                  <a:tailEnd type="none" w="med" len="med"/>
                </a:ln>
              </p:spPr>
            </p:sp>
            <p:sp>
              <p:nvSpPr>
                <p:cNvPr id="316475" name="右中括号 316474"/>
                <p:cNvSpPr/>
                <p:nvPr/>
              </p:nvSpPr>
              <p:spPr>
                <a:xfrm>
                  <a:off x="3078" y="2502"/>
                  <a:ext cx="36" cy="258"/>
                </a:xfrm>
                <a:prstGeom prst="rightBracket">
                  <a:avLst>
                    <a:gd name="adj" fmla="val 59722"/>
                  </a:avLst>
                </a:prstGeom>
                <a:noFill/>
                <a:ln w="28575" cap="flat" cmpd="sng">
                  <a:solidFill>
                    <a:schemeClr val="accent2"/>
                  </a:solidFill>
                  <a:prstDash val="solid"/>
                  <a:headEnd type="none" w="med" len="med"/>
                  <a:tailEnd type="none" w="med" len="med"/>
                </a:ln>
              </p:spPr>
              <p:txBody>
                <a:bodyPr/>
                <a:lstStyle/>
                <a:p>
                  <a:endParaRPr lang="zh-CN" altLang="en-US"/>
                </a:p>
              </p:txBody>
            </p:sp>
            <p:sp>
              <p:nvSpPr>
                <p:cNvPr id="316476" name="直接连接符 316475"/>
                <p:cNvSpPr/>
                <p:nvPr/>
              </p:nvSpPr>
              <p:spPr>
                <a:xfrm>
                  <a:off x="3084" y="2766"/>
                  <a:ext cx="0" cy="138"/>
                </a:xfrm>
                <a:prstGeom prst="line">
                  <a:avLst/>
                </a:prstGeom>
                <a:ln w="28575" cap="flat" cmpd="sng">
                  <a:solidFill>
                    <a:schemeClr val="accent2"/>
                  </a:solidFill>
                  <a:prstDash val="solid"/>
                  <a:headEnd type="none" w="med" len="med"/>
                  <a:tailEnd type="none" w="med" len="med"/>
                </a:ln>
              </p:spPr>
            </p:sp>
          </p:grpSp>
          <p:grpSp>
            <p:nvGrpSpPr>
              <p:cNvPr id="316477" name="组合 316476"/>
              <p:cNvGrpSpPr/>
              <p:nvPr/>
            </p:nvGrpSpPr>
            <p:grpSpPr>
              <a:xfrm>
                <a:off x="3744" y="1656"/>
                <a:ext cx="27" cy="528"/>
                <a:chOff x="3078" y="2376"/>
                <a:chExt cx="36" cy="528"/>
              </a:xfrm>
            </p:grpSpPr>
            <p:sp>
              <p:nvSpPr>
                <p:cNvPr id="316478" name="直接连接符 316477"/>
                <p:cNvSpPr/>
                <p:nvPr/>
              </p:nvSpPr>
              <p:spPr>
                <a:xfrm>
                  <a:off x="3078" y="2376"/>
                  <a:ext cx="0" cy="138"/>
                </a:xfrm>
                <a:prstGeom prst="line">
                  <a:avLst/>
                </a:prstGeom>
                <a:ln w="28575" cap="flat" cmpd="sng">
                  <a:solidFill>
                    <a:schemeClr val="accent2"/>
                  </a:solidFill>
                  <a:prstDash val="solid"/>
                  <a:headEnd type="none" w="med" len="med"/>
                  <a:tailEnd type="none" w="med" len="med"/>
                </a:ln>
              </p:spPr>
            </p:sp>
            <p:sp>
              <p:nvSpPr>
                <p:cNvPr id="316479" name="右中括号 316478"/>
                <p:cNvSpPr/>
                <p:nvPr/>
              </p:nvSpPr>
              <p:spPr>
                <a:xfrm>
                  <a:off x="3078" y="2502"/>
                  <a:ext cx="36" cy="258"/>
                </a:xfrm>
                <a:prstGeom prst="rightBracket">
                  <a:avLst>
                    <a:gd name="adj" fmla="val 59722"/>
                  </a:avLst>
                </a:prstGeom>
                <a:noFill/>
                <a:ln w="28575" cap="flat" cmpd="sng">
                  <a:solidFill>
                    <a:schemeClr val="accent2"/>
                  </a:solidFill>
                  <a:prstDash val="solid"/>
                  <a:headEnd type="none" w="med" len="med"/>
                  <a:tailEnd type="none" w="med" len="med"/>
                </a:ln>
              </p:spPr>
              <p:txBody>
                <a:bodyPr/>
                <a:lstStyle/>
                <a:p>
                  <a:endParaRPr lang="zh-CN" altLang="en-US"/>
                </a:p>
              </p:txBody>
            </p:sp>
            <p:sp>
              <p:nvSpPr>
                <p:cNvPr id="316480" name="直接连接符 316479"/>
                <p:cNvSpPr/>
                <p:nvPr/>
              </p:nvSpPr>
              <p:spPr>
                <a:xfrm>
                  <a:off x="3084" y="2766"/>
                  <a:ext cx="0" cy="138"/>
                </a:xfrm>
                <a:prstGeom prst="line">
                  <a:avLst/>
                </a:prstGeom>
                <a:ln w="28575" cap="flat" cmpd="sng">
                  <a:solidFill>
                    <a:schemeClr val="accent2"/>
                  </a:solidFill>
                  <a:prstDash val="solid"/>
                  <a:headEnd type="none" w="med" len="med"/>
                  <a:tailEnd type="none" w="med" len="med"/>
                </a:ln>
              </p:spPr>
            </p:sp>
          </p:grpSp>
          <p:sp>
            <p:nvSpPr>
              <p:cNvPr id="316481" name="直接连接符 316480"/>
              <p:cNvSpPr/>
              <p:nvPr/>
            </p:nvSpPr>
            <p:spPr>
              <a:xfrm>
                <a:off x="3714" y="1656"/>
                <a:ext cx="30" cy="0"/>
              </a:xfrm>
              <a:prstGeom prst="line">
                <a:avLst/>
              </a:prstGeom>
              <a:ln w="28575" cap="flat" cmpd="sng">
                <a:solidFill>
                  <a:schemeClr val="accent2"/>
                </a:solidFill>
                <a:prstDash val="solid"/>
                <a:headEnd type="none" w="med" len="med"/>
                <a:tailEnd type="none" w="med" len="med"/>
              </a:ln>
            </p:spPr>
          </p:sp>
        </p:grpSp>
        <p:sp>
          <p:nvSpPr>
            <p:cNvPr id="316482" name="椭圆 316481"/>
            <p:cNvSpPr/>
            <p:nvPr/>
          </p:nvSpPr>
          <p:spPr>
            <a:xfrm>
              <a:off x="3708" y="2172"/>
              <a:ext cx="56" cy="56"/>
            </a:xfrm>
            <a:prstGeom prst="ellipse">
              <a:avLst/>
            </a:prstGeom>
            <a:gradFill rotWithShape="0">
              <a:gsLst>
                <a:gs pos="0">
                  <a:schemeClr val="accent1"/>
                </a:gs>
                <a:gs pos="100000">
                  <a:srgbClr val="FFFFFF"/>
                </a:gs>
              </a:gsLst>
              <a:lin ang="5400000" scaled="1"/>
              <a:tileRect/>
            </a:gradFill>
            <a:ln w="28575" cap="flat" cmpd="sng">
              <a:solidFill>
                <a:schemeClr val="accent2"/>
              </a:solidFill>
              <a:prstDash val="solid"/>
              <a:headEnd type="none" w="med" len="med"/>
              <a:tailEnd type="none" w="med" len="med"/>
            </a:ln>
          </p:spPr>
          <p:txBody>
            <a:bodyPr/>
            <a:lstStyle/>
            <a:p>
              <a:endParaRPr lang="zh-CN" altLang="en-US"/>
            </a:p>
          </p:txBody>
        </p:sp>
        <p:sp>
          <p:nvSpPr>
            <p:cNvPr id="316483" name="直接连接符 316482"/>
            <p:cNvSpPr/>
            <p:nvPr/>
          </p:nvSpPr>
          <p:spPr>
            <a:xfrm flipH="1">
              <a:off x="3654" y="2214"/>
              <a:ext cx="54" cy="66"/>
            </a:xfrm>
            <a:prstGeom prst="line">
              <a:avLst/>
            </a:prstGeom>
            <a:ln w="28575" cap="flat" cmpd="sng">
              <a:solidFill>
                <a:schemeClr val="accent2"/>
              </a:solidFill>
              <a:prstDash val="solid"/>
              <a:headEnd type="none" w="med" len="med"/>
              <a:tailEnd type="none" w="med" len="med"/>
            </a:ln>
          </p:spPr>
        </p:sp>
        <p:sp>
          <p:nvSpPr>
            <p:cNvPr id="316484" name="直接连接符 316483"/>
            <p:cNvSpPr/>
            <p:nvPr/>
          </p:nvSpPr>
          <p:spPr>
            <a:xfrm>
              <a:off x="3768" y="2214"/>
              <a:ext cx="54" cy="66"/>
            </a:xfrm>
            <a:prstGeom prst="line">
              <a:avLst/>
            </a:prstGeom>
            <a:ln w="28575" cap="flat" cmpd="sng">
              <a:solidFill>
                <a:schemeClr val="accent2"/>
              </a:solidFill>
              <a:prstDash val="solid"/>
              <a:headEnd type="none" w="med" len="med"/>
              <a:tailEnd type="none" w="med" len="med"/>
            </a:ln>
          </p:spPr>
        </p:sp>
        <p:sp>
          <p:nvSpPr>
            <p:cNvPr id="316485" name="椭圆 316484"/>
            <p:cNvSpPr/>
            <p:nvPr/>
          </p:nvSpPr>
          <p:spPr>
            <a:xfrm>
              <a:off x="3786" y="1812"/>
              <a:ext cx="56" cy="56"/>
            </a:xfrm>
            <a:prstGeom prst="ellipse">
              <a:avLst/>
            </a:prstGeom>
            <a:gradFill rotWithShape="0">
              <a:gsLst>
                <a:gs pos="0">
                  <a:schemeClr val="accent1"/>
                </a:gs>
                <a:gs pos="100000">
                  <a:srgbClr val="FFFFFF"/>
                </a:gs>
              </a:gsLst>
              <a:lin ang="5400000" scaled="1"/>
              <a:tileRect/>
            </a:gradFill>
            <a:ln w="28575" cap="flat" cmpd="sng">
              <a:solidFill>
                <a:srgbClr val="9900CC"/>
              </a:solidFill>
              <a:prstDash val="solid"/>
              <a:headEnd type="none" w="med" len="med"/>
              <a:tailEnd type="none" w="med" len="med"/>
            </a:ln>
          </p:spPr>
          <p:txBody>
            <a:bodyPr/>
            <a:lstStyle/>
            <a:p>
              <a:endParaRPr lang="zh-CN" altLang="en-US"/>
            </a:p>
          </p:txBody>
        </p:sp>
        <p:sp>
          <p:nvSpPr>
            <p:cNvPr id="316486" name="椭圆 316485"/>
            <p:cNvSpPr/>
            <p:nvPr/>
          </p:nvSpPr>
          <p:spPr>
            <a:xfrm>
              <a:off x="3786" y="1956"/>
              <a:ext cx="56" cy="56"/>
            </a:xfrm>
            <a:prstGeom prst="ellipse">
              <a:avLst/>
            </a:prstGeom>
            <a:gradFill rotWithShape="0">
              <a:gsLst>
                <a:gs pos="0">
                  <a:schemeClr val="accent1"/>
                </a:gs>
                <a:gs pos="100000">
                  <a:srgbClr val="FFFFFF"/>
                </a:gs>
              </a:gsLst>
              <a:lin ang="5400000" scaled="1"/>
              <a:tileRect/>
            </a:gradFill>
            <a:ln w="28575" cap="flat" cmpd="sng">
              <a:solidFill>
                <a:srgbClr val="9900CC"/>
              </a:solidFill>
              <a:prstDash val="solid"/>
              <a:headEnd type="none" w="med" len="med"/>
              <a:tailEnd type="none" w="med" len="med"/>
            </a:ln>
          </p:spPr>
          <p:txBody>
            <a:bodyPr/>
            <a:lstStyle/>
            <a:p>
              <a:endParaRPr lang="zh-CN" altLang="en-US"/>
            </a:p>
          </p:txBody>
        </p:sp>
        <p:sp>
          <p:nvSpPr>
            <p:cNvPr id="316487" name="直接连接符 316486"/>
            <p:cNvSpPr/>
            <p:nvPr/>
          </p:nvSpPr>
          <p:spPr>
            <a:xfrm>
              <a:off x="3852" y="1842"/>
              <a:ext cx="48" cy="0"/>
            </a:xfrm>
            <a:prstGeom prst="line">
              <a:avLst/>
            </a:prstGeom>
            <a:ln w="28575" cap="flat" cmpd="sng">
              <a:solidFill>
                <a:srgbClr val="9900CC"/>
              </a:solidFill>
              <a:prstDash val="solid"/>
              <a:headEnd type="none" w="med" len="med"/>
              <a:tailEnd type="none" w="med" len="med"/>
            </a:ln>
          </p:spPr>
        </p:sp>
        <p:sp>
          <p:nvSpPr>
            <p:cNvPr id="316488" name="直接连接符 316487"/>
            <p:cNvSpPr/>
            <p:nvPr/>
          </p:nvSpPr>
          <p:spPr>
            <a:xfrm rot="-5400000">
              <a:off x="3762" y="1718"/>
              <a:ext cx="262" cy="0"/>
            </a:xfrm>
            <a:prstGeom prst="line">
              <a:avLst/>
            </a:prstGeom>
            <a:ln w="28575" cap="flat" cmpd="sng">
              <a:solidFill>
                <a:srgbClr val="9900CC"/>
              </a:solidFill>
              <a:prstDash val="solid"/>
              <a:headEnd type="none" w="med" len="med"/>
              <a:tailEnd type="stealth" w="med" len="lg"/>
            </a:ln>
          </p:spPr>
        </p:sp>
        <p:sp>
          <p:nvSpPr>
            <p:cNvPr id="316489" name="文本框 316488"/>
            <p:cNvSpPr txBox="1"/>
            <p:nvPr/>
          </p:nvSpPr>
          <p:spPr>
            <a:xfrm>
              <a:off x="1970" y="761"/>
              <a:ext cx="187" cy="365"/>
            </a:xfrm>
            <a:prstGeom prst="rect">
              <a:avLst/>
            </a:prstGeom>
            <a:noFill/>
            <a:ln w="9525">
              <a:noFill/>
            </a:ln>
          </p:spPr>
          <p:txBody>
            <a:bodyPr wrap="none" anchor="ctr" anchorCtr="0">
              <a:spAutoFit/>
            </a:bodyPr>
            <a:lstStyle/>
            <a:p>
              <a:pPr algn="ctr"/>
              <a:r>
                <a:rPr lang="en-US" altLang="zh-CN" sz="3200" i="1">
                  <a:solidFill>
                    <a:srgbClr val="FF00FF"/>
                  </a:solidFill>
                  <a:latin typeface="Times New Roman" panose="02020603050405020304" pitchFamily="18" charset="0"/>
                  <a:ea typeface="隶书" pitchFamily="49" charset="-122"/>
                </a:rPr>
                <a:t>i</a:t>
              </a:r>
              <a:endParaRPr lang="en-US" altLang="zh-CN" sz="2800" i="1" baseline="-25000">
                <a:solidFill>
                  <a:srgbClr val="FF00FF"/>
                </a:solidFill>
                <a:latin typeface="Times New Roman" panose="02020603050405020304" pitchFamily="18" charset="0"/>
                <a:ea typeface="隶书" pitchFamily="49" charset="-122"/>
              </a:endParaRPr>
            </a:p>
          </p:txBody>
        </p:sp>
        <p:sp>
          <p:nvSpPr>
            <p:cNvPr id="316490" name="直接连接符 316489"/>
            <p:cNvSpPr/>
            <p:nvPr/>
          </p:nvSpPr>
          <p:spPr>
            <a:xfrm>
              <a:off x="1966" y="1110"/>
              <a:ext cx="282" cy="0"/>
            </a:xfrm>
            <a:prstGeom prst="line">
              <a:avLst/>
            </a:prstGeom>
            <a:ln w="28575" cap="flat" cmpd="sng">
              <a:solidFill>
                <a:srgbClr val="FF00FF"/>
              </a:solidFill>
              <a:prstDash val="solid"/>
              <a:headEnd type="none" w="med" len="med"/>
              <a:tailEnd type="stealth" w="med" len="lg"/>
            </a:ln>
          </p:spPr>
        </p:sp>
        <p:sp>
          <p:nvSpPr>
            <p:cNvPr id="316491" name="直接连接符 316490"/>
            <p:cNvSpPr/>
            <p:nvPr/>
          </p:nvSpPr>
          <p:spPr>
            <a:xfrm flipV="1">
              <a:off x="3844" y="1984"/>
              <a:ext cx="204" cy="0"/>
            </a:xfrm>
            <a:prstGeom prst="line">
              <a:avLst/>
            </a:prstGeom>
            <a:ln w="28575" cap="flat" cmpd="sng">
              <a:solidFill>
                <a:srgbClr val="9900CC"/>
              </a:solidFill>
              <a:prstDash val="solid"/>
              <a:headEnd type="none" w="med" len="med"/>
              <a:tailEnd type="none" w="med" len="med"/>
            </a:ln>
          </p:spPr>
        </p:sp>
        <p:sp>
          <p:nvSpPr>
            <p:cNvPr id="316492" name="直接连接符 316491"/>
            <p:cNvSpPr/>
            <p:nvPr/>
          </p:nvSpPr>
          <p:spPr>
            <a:xfrm>
              <a:off x="3768" y="2208"/>
              <a:ext cx="300" cy="0"/>
            </a:xfrm>
            <a:prstGeom prst="line">
              <a:avLst/>
            </a:prstGeom>
            <a:ln w="28575" cap="flat" cmpd="sng">
              <a:solidFill>
                <a:srgbClr val="996600"/>
              </a:solidFill>
              <a:prstDash val="solid"/>
              <a:headEnd type="none" w="med" len="med"/>
              <a:tailEnd type="none" w="med" len="med"/>
            </a:ln>
          </p:spPr>
        </p:sp>
        <p:sp>
          <p:nvSpPr>
            <p:cNvPr id="316493" name="直接连接符 316492"/>
            <p:cNvSpPr/>
            <p:nvPr/>
          </p:nvSpPr>
          <p:spPr>
            <a:xfrm>
              <a:off x="4062" y="2172"/>
              <a:ext cx="0" cy="48"/>
            </a:xfrm>
            <a:prstGeom prst="line">
              <a:avLst/>
            </a:prstGeom>
            <a:ln w="28575" cap="flat" cmpd="sng">
              <a:solidFill>
                <a:srgbClr val="996600"/>
              </a:solidFill>
              <a:prstDash val="solid"/>
              <a:headEnd type="none" w="med" len="med"/>
              <a:tailEnd type="none" w="med" len="med"/>
            </a:ln>
          </p:spPr>
        </p:sp>
        <p:sp>
          <p:nvSpPr>
            <p:cNvPr id="316494" name="圆柱形 316493"/>
            <p:cNvSpPr/>
            <p:nvPr/>
          </p:nvSpPr>
          <p:spPr>
            <a:xfrm>
              <a:off x="3978" y="2100"/>
              <a:ext cx="84" cy="75"/>
            </a:xfrm>
            <a:prstGeom prst="can">
              <a:avLst>
                <a:gd name="adj" fmla="val 25000"/>
              </a:avLst>
            </a:prstGeom>
            <a:gradFill rotWithShape="0">
              <a:gsLst>
                <a:gs pos="0">
                  <a:srgbClr val="996600"/>
                </a:gs>
                <a:gs pos="100000">
                  <a:srgbClr val="FFFFFF"/>
                </a:gs>
              </a:gsLst>
              <a:lin ang="5400000" scaled="1"/>
              <a:tileRect/>
            </a:gradFill>
            <a:ln w="19050" cap="flat" cmpd="sng">
              <a:solidFill>
                <a:srgbClr val="663300"/>
              </a:solidFill>
              <a:prstDash val="solid"/>
              <a:headEnd type="none" w="med" len="med"/>
              <a:tailEnd type="none" w="med" len="med"/>
            </a:ln>
          </p:spPr>
          <p:txBody>
            <a:bodyPr/>
            <a:lstStyle/>
            <a:p>
              <a:endParaRPr lang="zh-CN" altLang="en-US"/>
            </a:p>
          </p:txBody>
        </p:sp>
        <p:grpSp>
          <p:nvGrpSpPr>
            <p:cNvPr id="316495" name="组合 316494"/>
            <p:cNvGrpSpPr/>
            <p:nvPr/>
          </p:nvGrpSpPr>
          <p:grpSpPr>
            <a:xfrm rot="-4369236">
              <a:off x="3396" y="1844"/>
              <a:ext cx="143" cy="157"/>
              <a:chOff x="3375" y="2849"/>
              <a:chExt cx="261" cy="239"/>
            </a:xfrm>
          </p:grpSpPr>
          <p:sp>
            <p:nvSpPr>
              <p:cNvPr id="316496" name="任意多边形 316495"/>
              <p:cNvSpPr/>
              <p:nvPr/>
            </p:nvSpPr>
            <p:spPr>
              <a:xfrm>
                <a:off x="3543" y="3001"/>
                <a:ext cx="93" cy="87"/>
              </a:xfrm>
              <a:custGeom>
                <a:avLst/>
                <a:gdLst/>
                <a:ahLst/>
                <a:cxnLst/>
                <a:rect l="0" t="0" r="0" b="0"/>
                <a:pathLst>
                  <a:path w="672" h="204">
                    <a:moveTo>
                      <a:pt x="36" y="0"/>
                    </a:moveTo>
                    <a:lnTo>
                      <a:pt x="0" y="36"/>
                    </a:lnTo>
                    <a:lnTo>
                      <a:pt x="36" y="96"/>
                    </a:lnTo>
                    <a:lnTo>
                      <a:pt x="618" y="90"/>
                    </a:lnTo>
                    <a:lnTo>
                      <a:pt x="672" y="138"/>
                    </a:lnTo>
                    <a:lnTo>
                      <a:pt x="624" y="204"/>
                    </a:lnTo>
                  </a:path>
                </a:pathLst>
              </a:custGeom>
              <a:noFill/>
              <a:ln w="19050" cap="flat" cmpd="sng">
                <a:solidFill>
                  <a:srgbClr val="FF9900">
                    <a:alpha val="100000"/>
                  </a:srgbClr>
                </a:solidFill>
                <a:prstDash val="solid"/>
                <a:headEnd type="none" w="med" len="med"/>
                <a:tailEnd type="none" w="med" len="med"/>
              </a:ln>
            </p:spPr>
            <p:txBody>
              <a:bodyPr/>
              <a:lstStyle/>
              <a:p>
                <a:endParaRPr lang="zh-CN" altLang="en-US"/>
              </a:p>
            </p:txBody>
          </p:sp>
          <p:sp>
            <p:nvSpPr>
              <p:cNvPr id="316497" name="任意多边形 316496"/>
              <p:cNvSpPr/>
              <p:nvPr/>
            </p:nvSpPr>
            <p:spPr>
              <a:xfrm>
                <a:off x="3459" y="2926"/>
                <a:ext cx="93" cy="88"/>
              </a:xfrm>
              <a:custGeom>
                <a:avLst/>
                <a:gdLst/>
                <a:ahLst/>
                <a:cxnLst/>
                <a:rect l="0" t="0" r="0" b="0"/>
                <a:pathLst>
                  <a:path w="672" h="204">
                    <a:moveTo>
                      <a:pt x="36" y="0"/>
                    </a:moveTo>
                    <a:lnTo>
                      <a:pt x="0" y="36"/>
                    </a:lnTo>
                    <a:lnTo>
                      <a:pt x="36" y="96"/>
                    </a:lnTo>
                    <a:lnTo>
                      <a:pt x="618" y="90"/>
                    </a:lnTo>
                    <a:lnTo>
                      <a:pt x="672" y="138"/>
                    </a:lnTo>
                    <a:lnTo>
                      <a:pt x="624" y="204"/>
                    </a:lnTo>
                  </a:path>
                </a:pathLst>
              </a:custGeom>
              <a:noFill/>
              <a:ln w="19050" cap="flat" cmpd="sng">
                <a:solidFill>
                  <a:srgbClr val="FF9900">
                    <a:alpha val="100000"/>
                  </a:srgbClr>
                </a:solidFill>
                <a:prstDash val="solid"/>
                <a:headEnd type="none" w="med" len="med"/>
                <a:tailEnd type="none" w="med" len="med"/>
              </a:ln>
            </p:spPr>
            <p:txBody>
              <a:bodyPr/>
              <a:lstStyle/>
              <a:p>
                <a:endParaRPr lang="zh-CN" altLang="en-US"/>
              </a:p>
            </p:txBody>
          </p:sp>
          <p:sp>
            <p:nvSpPr>
              <p:cNvPr id="316498" name="任意多边形 316497"/>
              <p:cNvSpPr/>
              <p:nvPr/>
            </p:nvSpPr>
            <p:spPr>
              <a:xfrm>
                <a:off x="3375" y="2849"/>
                <a:ext cx="93" cy="88"/>
              </a:xfrm>
              <a:custGeom>
                <a:avLst/>
                <a:gdLst/>
                <a:ahLst/>
                <a:cxnLst/>
                <a:rect l="0" t="0" r="0" b="0"/>
                <a:pathLst>
                  <a:path w="672" h="204">
                    <a:moveTo>
                      <a:pt x="36" y="0"/>
                    </a:moveTo>
                    <a:lnTo>
                      <a:pt x="0" y="36"/>
                    </a:lnTo>
                    <a:lnTo>
                      <a:pt x="36" y="96"/>
                    </a:lnTo>
                    <a:lnTo>
                      <a:pt x="618" y="90"/>
                    </a:lnTo>
                    <a:lnTo>
                      <a:pt x="672" y="138"/>
                    </a:lnTo>
                    <a:lnTo>
                      <a:pt x="624" y="204"/>
                    </a:lnTo>
                  </a:path>
                </a:pathLst>
              </a:custGeom>
              <a:noFill/>
              <a:ln w="19050" cap="flat" cmpd="sng">
                <a:solidFill>
                  <a:srgbClr val="FF9900">
                    <a:alpha val="100000"/>
                  </a:srgbClr>
                </a:solidFill>
                <a:prstDash val="solid"/>
                <a:headEnd type="none" w="med" len="med"/>
                <a:tailEnd type="none" w="med" len="med"/>
              </a:ln>
            </p:spPr>
            <p:txBody>
              <a:bodyPr/>
              <a:lstStyle/>
              <a:p>
                <a:endParaRPr lang="zh-CN" altLang="en-US"/>
              </a:p>
            </p:txBody>
          </p:sp>
        </p:grpSp>
        <p:sp>
          <p:nvSpPr>
            <p:cNvPr id="316499" name="直接连接符 316498"/>
            <p:cNvSpPr/>
            <p:nvPr/>
          </p:nvSpPr>
          <p:spPr>
            <a:xfrm>
              <a:off x="2320" y="1584"/>
              <a:ext cx="88" cy="184"/>
            </a:xfrm>
            <a:prstGeom prst="line">
              <a:avLst/>
            </a:prstGeom>
            <a:ln w="57150" cap="flat" cmpd="sng">
              <a:solidFill>
                <a:srgbClr val="FF0066"/>
              </a:solidFill>
              <a:prstDash val="solid"/>
              <a:headEnd type="none" w="med" len="med"/>
              <a:tailEnd type="none" w="med" len="med"/>
            </a:ln>
          </p:spPr>
        </p:sp>
        <p:sp>
          <p:nvSpPr>
            <p:cNvPr id="316500" name="直接连接符 316499"/>
            <p:cNvSpPr/>
            <p:nvPr/>
          </p:nvSpPr>
          <p:spPr>
            <a:xfrm>
              <a:off x="2528" y="1584"/>
              <a:ext cx="88" cy="184"/>
            </a:xfrm>
            <a:prstGeom prst="line">
              <a:avLst/>
            </a:prstGeom>
            <a:ln w="57150" cap="flat" cmpd="sng">
              <a:solidFill>
                <a:srgbClr val="FF0066"/>
              </a:solidFill>
              <a:prstDash val="solid"/>
              <a:headEnd type="none" w="med" len="med"/>
              <a:tailEnd type="none" w="med" len="med"/>
            </a:ln>
          </p:spPr>
        </p:sp>
        <p:sp>
          <p:nvSpPr>
            <p:cNvPr id="316501" name="直接连接符 316500"/>
            <p:cNvSpPr/>
            <p:nvPr/>
          </p:nvSpPr>
          <p:spPr>
            <a:xfrm>
              <a:off x="2728" y="1584"/>
              <a:ext cx="88" cy="184"/>
            </a:xfrm>
            <a:prstGeom prst="line">
              <a:avLst/>
            </a:prstGeom>
            <a:ln w="57150" cap="flat" cmpd="sng">
              <a:solidFill>
                <a:srgbClr val="FF0066"/>
              </a:solidFill>
              <a:prstDash val="solid"/>
              <a:headEnd type="none" w="med" len="med"/>
              <a:tailEnd type="none" w="med" len="med"/>
            </a:ln>
          </p:spPr>
        </p:sp>
        <p:sp>
          <p:nvSpPr>
            <p:cNvPr id="316502" name="直接连接符 316501"/>
            <p:cNvSpPr/>
            <p:nvPr/>
          </p:nvSpPr>
          <p:spPr>
            <a:xfrm>
              <a:off x="2944" y="1576"/>
              <a:ext cx="104" cy="184"/>
            </a:xfrm>
            <a:prstGeom prst="line">
              <a:avLst/>
            </a:prstGeom>
            <a:ln w="57150" cap="flat" cmpd="sng">
              <a:solidFill>
                <a:srgbClr val="FF0066"/>
              </a:solidFill>
              <a:prstDash val="solid"/>
              <a:headEnd type="none" w="med" len="med"/>
              <a:tailEnd type="none" w="med" len="med"/>
            </a:ln>
          </p:spPr>
        </p:sp>
        <p:sp>
          <p:nvSpPr>
            <p:cNvPr id="316503" name="直接连接符 316502"/>
            <p:cNvSpPr/>
            <p:nvPr/>
          </p:nvSpPr>
          <p:spPr>
            <a:xfrm>
              <a:off x="2320" y="1216"/>
              <a:ext cx="0" cy="376"/>
            </a:xfrm>
            <a:prstGeom prst="line">
              <a:avLst/>
            </a:prstGeom>
            <a:ln w="57150" cap="flat" cmpd="sng">
              <a:solidFill>
                <a:srgbClr val="FF0066"/>
              </a:solidFill>
              <a:prstDash val="solid"/>
              <a:headEnd type="none" w="med" len="med"/>
              <a:tailEnd type="none" w="med" len="med"/>
            </a:ln>
          </p:spPr>
        </p:sp>
        <p:sp>
          <p:nvSpPr>
            <p:cNvPr id="316504" name="直接连接符 316503"/>
            <p:cNvSpPr/>
            <p:nvPr/>
          </p:nvSpPr>
          <p:spPr>
            <a:xfrm rot="-5400000">
              <a:off x="2152" y="1024"/>
              <a:ext cx="0" cy="376"/>
            </a:xfrm>
            <a:prstGeom prst="line">
              <a:avLst/>
            </a:prstGeom>
            <a:ln w="57150" cap="flat" cmpd="sng">
              <a:solidFill>
                <a:srgbClr val="FF0066"/>
              </a:solidFill>
              <a:prstDash val="solid"/>
              <a:headEnd type="none" w="med" len="med"/>
              <a:tailEnd type="none" w="med" len="med"/>
            </a:ln>
          </p:spPr>
        </p:sp>
        <p:sp>
          <p:nvSpPr>
            <p:cNvPr id="316505" name="直接连接符 316504"/>
            <p:cNvSpPr/>
            <p:nvPr/>
          </p:nvSpPr>
          <p:spPr>
            <a:xfrm rot="-5400000">
              <a:off x="3336" y="1016"/>
              <a:ext cx="0" cy="376"/>
            </a:xfrm>
            <a:prstGeom prst="line">
              <a:avLst/>
            </a:prstGeom>
            <a:ln w="57150" cap="flat" cmpd="sng">
              <a:solidFill>
                <a:srgbClr val="FF0066"/>
              </a:solidFill>
              <a:prstDash val="solid"/>
              <a:headEnd type="none" w="med" len="med"/>
              <a:tailEnd type="none" w="med" len="med"/>
            </a:ln>
          </p:spPr>
        </p:sp>
        <p:sp>
          <p:nvSpPr>
            <p:cNvPr id="316506" name="直接连接符 316505"/>
            <p:cNvSpPr/>
            <p:nvPr/>
          </p:nvSpPr>
          <p:spPr>
            <a:xfrm rot="-5400000">
              <a:off x="3834" y="1782"/>
              <a:ext cx="406" cy="0"/>
            </a:xfrm>
            <a:prstGeom prst="line">
              <a:avLst/>
            </a:prstGeom>
            <a:ln w="28575" cap="flat" cmpd="sng">
              <a:solidFill>
                <a:srgbClr val="9900CC"/>
              </a:solidFill>
              <a:prstDash val="solid"/>
              <a:headEnd type="none" w="med" len="med"/>
              <a:tailEnd type="stealth" w="med" len="lg"/>
            </a:ln>
          </p:spPr>
        </p:sp>
        <p:sp>
          <p:nvSpPr>
            <p:cNvPr id="316507" name="文本框 316506"/>
            <p:cNvSpPr txBox="1"/>
            <p:nvPr/>
          </p:nvSpPr>
          <p:spPr>
            <a:xfrm>
              <a:off x="3258" y="769"/>
              <a:ext cx="187" cy="365"/>
            </a:xfrm>
            <a:prstGeom prst="rect">
              <a:avLst/>
            </a:prstGeom>
            <a:noFill/>
            <a:ln w="9525">
              <a:noFill/>
            </a:ln>
          </p:spPr>
          <p:txBody>
            <a:bodyPr wrap="none" anchor="ctr" anchorCtr="0">
              <a:spAutoFit/>
            </a:bodyPr>
            <a:lstStyle/>
            <a:p>
              <a:pPr algn="ctr"/>
              <a:r>
                <a:rPr lang="en-US" altLang="zh-CN" sz="3200" i="1">
                  <a:solidFill>
                    <a:srgbClr val="FF00FF"/>
                  </a:solidFill>
                  <a:latin typeface="Times New Roman" panose="02020603050405020304" pitchFamily="18" charset="0"/>
                  <a:ea typeface="隶书" pitchFamily="49" charset="-122"/>
                </a:rPr>
                <a:t>i</a:t>
              </a:r>
              <a:endParaRPr lang="en-US" altLang="zh-CN" sz="2800" i="1" baseline="-25000">
                <a:solidFill>
                  <a:srgbClr val="FF00FF"/>
                </a:solidFill>
                <a:latin typeface="Times New Roman" panose="02020603050405020304" pitchFamily="18" charset="0"/>
                <a:ea typeface="隶书" pitchFamily="49" charset="-122"/>
              </a:endParaRPr>
            </a:p>
          </p:txBody>
        </p:sp>
        <p:sp>
          <p:nvSpPr>
            <p:cNvPr id="316508" name="直接连接符 316507"/>
            <p:cNvSpPr/>
            <p:nvPr/>
          </p:nvSpPr>
          <p:spPr>
            <a:xfrm>
              <a:off x="3214" y="1110"/>
              <a:ext cx="282" cy="0"/>
            </a:xfrm>
            <a:prstGeom prst="line">
              <a:avLst/>
            </a:prstGeom>
            <a:ln w="28575" cap="flat" cmpd="sng">
              <a:solidFill>
                <a:srgbClr val="FF00FF"/>
              </a:solidFill>
              <a:prstDash val="solid"/>
              <a:headEnd type="none" w="med" len="med"/>
              <a:tailEnd type="stealth" w="med" len="lg"/>
            </a:ln>
          </p:spPr>
        </p:sp>
      </p:grpSp>
      <p:grpSp>
        <p:nvGrpSpPr>
          <p:cNvPr id="316509" name="组合 316508"/>
          <p:cNvGrpSpPr/>
          <p:nvPr/>
        </p:nvGrpSpPr>
        <p:grpSpPr>
          <a:xfrm>
            <a:off x="2112963" y="2478088"/>
            <a:ext cx="1108075" cy="576262"/>
            <a:chOff x="2411" y="1237"/>
            <a:chExt cx="698" cy="363"/>
          </a:xfrm>
        </p:grpSpPr>
        <p:sp>
          <p:nvSpPr>
            <p:cNvPr id="316510" name="直接连接符 316509"/>
            <p:cNvSpPr/>
            <p:nvPr/>
          </p:nvSpPr>
          <p:spPr>
            <a:xfrm flipV="1">
              <a:off x="2536" y="1488"/>
              <a:ext cx="112" cy="112"/>
            </a:xfrm>
            <a:prstGeom prst="line">
              <a:avLst/>
            </a:prstGeom>
            <a:ln w="9525" cap="flat" cmpd="sng">
              <a:solidFill>
                <a:srgbClr val="009900"/>
              </a:solidFill>
              <a:prstDash val="solid"/>
              <a:headEnd type="none" w="med" len="med"/>
              <a:tailEnd type="none" w="med" len="med"/>
            </a:ln>
          </p:spPr>
        </p:sp>
        <p:sp>
          <p:nvSpPr>
            <p:cNvPr id="316511" name="文本框 316510"/>
            <p:cNvSpPr txBox="1"/>
            <p:nvPr/>
          </p:nvSpPr>
          <p:spPr>
            <a:xfrm>
              <a:off x="2411" y="1237"/>
              <a:ext cx="698" cy="288"/>
            </a:xfrm>
            <a:prstGeom prst="rect">
              <a:avLst/>
            </a:prstGeom>
            <a:noFill/>
            <a:ln w="9525">
              <a:noFill/>
            </a:ln>
          </p:spPr>
          <p:txBody>
            <a:bodyPr wrap="none" anchor="t" anchorCtr="0">
              <a:spAutoFit/>
            </a:bodyPr>
            <a:lstStyle/>
            <a:p>
              <a:pPr algn="ctr"/>
              <a:r>
                <a:rPr lang="zh-CN" altLang="en-US" b="1">
                  <a:solidFill>
                    <a:schemeClr val="accent2"/>
                  </a:solidFill>
                  <a:latin typeface="Times New Roman" panose="02020603050405020304" pitchFamily="18" charset="0"/>
                </a:rPr>
                <a:t>热</a:t>
              </a:r>
              <a:r>
                <a:rPr lang="zh-CN" altLang="en-US" b="1" dirty="0">
                  <a:solidFill>
                    <a:schemeClr val="accent2"/>
                  </a:solidFill>
                  <a:latin typeface="Times New Roman" panose="02020603050405020304" pitchFamily="18" charset="0"/>
                </a:rPr>
                <a:t>元件</a:t>
              </a:r>
              <a:endParaRPr lang="zh-CN" altLang="en-US" b="1">
                <a:solidFill>
                  <a:schemeClr val="accent2"/>
                </a:solidFill>
                <a:latin typeface="Times New Roman" panose="02020603050405020304" pitchFamily="18" charset="0"/>
              </a:endParaRPr>
            </a:p>
          </p:txBody>
        </p:sp>
      </p:grpSp>
      <p:grpSp>
        <p:nvGrpSpPr>
          <p:cNvPr id="316512" name="组合 316511"/>
          <p:cNvGrpSpPr/>
          <p:nvPr/>
        </p:nvGrpSpPr>
        <p:grpSpPr>
          <a:xfrm>
            <a:off x="3368675" y="2490788"/>
            <a:ext cx="1416050" cy="576262"/>
            <a:chOff x="2314" y="1237"/>
            <a:chExt cx="892" cy="363"/>
          </a:xfrm>
        </p:grpSpPr>
        <p:sp>
          <p:nvSpPr>
            <p:cNvPr id="316513" name="直接连接符 316512"/>
            <p:cNvSpPr/>
            <p:nvPr/>
          </p:nvSpPr>
          <p:spPr>
            <a:xfrm flipV="1">
              <a:off x="2536" y="1488"/>
              <a:ext cx="112" cy="112"/>
            </a:xfrm>
            <a:prstGeom prst="line">
              <a:avLst/>
            </a:prstGeom>
            <a:ln w="9525" cap="flat" cmpd="sng">
              <a:solidFill>
                <a:srgbClr val="009900"/>
              </a:solidFill>
              <a:prstDash val="solid"/>
              <a:headEnd type="none" w="med" len="med"/>
              <a:tailEnd type="none" w="med" len="med"/>
            </a:ln>
          </p:spPr>
        </p:sp>
        <p:sp>
          <p:nvSpPr>
            <p:cNvPr id="316514" name="文本框 316513"/>
            <p:cNvSpPr txBox="1"/>
            <p:nvPr/>
          </p:nvSpPr>
          <p:spPr>
            <a:xfrm>
              <a:off x="2314" y="1237"/>
              <a:ext cx="892" cy="288"/>
            </a:xfrm>
            <a:prstGeom prst="rect">
              <a:avLst/>
            </a:prstGeom>
            <a:noFill/>
            <a:ln w="9525">
              <a:noFill/>
            </a:ln>
          </p:spPr>
          <p:txBody>
            <a:bodyPr wrap="none" anchor="t" anchorCtr="0">
              <a:spAutoFit/>
            </a:bodyPr>
            <a:lstStyle/>
            <a:p>
              <a:pPr algn="ctr"/>
              <a:r>
                <a:rPr lang="zh-CN" altLang="en-US" b="1" dirty="0">
                  <a:solidFill>
                    <a:srgbClr val="336600"/>
                  </a:solidFill>
                  <a:latin typeface="Times New Roman" panose="02020603050405020304" pitchFamily="18" charset="0"/>
                </a:rPr>
                <a:t>双金属片</a:t>
              </a:r>
              <a:endParaRPr lang="zh-CN" altLang="en-US" b="1">
                <a:solidFill>
                  <a:srgbClr val="336600"/>
                </a:solidFill>
                <a:latin typeface="Times New Roman" panose="02020603050405020304" pitchFamily="18" charset="0"/>
              </a:endParaRPr>
            </a:p>
          </p:txBody>
        </p:sp>
      </p:grpSp>
      <p:grpSp>
        <p:nvGrpSpPr>
          <p:cNvPr id="316515" name="组合 316514"/>
          <p:cNvGrpSpPr/>
          <p:nvPr/>
        </p:nvGrpSpPr>
        <p:grpSpPr>
          <a:xfrm>
            <a:off x="4584700" y="1728788"/>
            <a:ext cx="895350" cy="1490662"/>
            <a:chOff x="3968" y="765"/>
            <a:chExt cx="564" cy="939"/>
          </a:xfrm>
        </p:grpSpPr>
        <p:sp>
          <p:nvSpPr>
            <p:cNvPr id="316516" name="直接连接符 316515"/>
            <p:cNvSpPr/>
            <p:nvPr/>
          </p:nvSpPr>
          <p:spPr>
            <a:xfrm flipV="1">
              <a:off x="3968" y="1264"/>
              <a:ext cx="184" cy="440"/>
            </a:xfrm>
            <a:prstGeom prst="line">
              <a:avLst/>
            </a:prstGeom>
            <a:ln w="9525" cap="flat" cmpd="sng">
              <a:solidFill>
                <a:srgbClr val="FF00FF"/>
              </a:solidFill>
              <a:prstDash val="solid"/>
              <a:headEnd type="none" w="med" len="med"/>
              <a:tailEnd type="none" w="med" len="med"/>
            </a:ln>
          </p:spPr>
        </p:sp>
        <p:sp>
          <p:nvSpPr>
            <p:cNvPr id="316517" name="文本框 316516"/>
            <p:cNvSpPr txBox="1"/>
            <p:nvPr/>
          </p:nvSpPr>
          <p:spPr>
            <a:xfrm>
              <a:off x="4028" y="765"/>
              <a:ext cx="504" cy="518"/>
            </a:xfrm>
            <a:prstGeom prst="rect">
              <a:avLst/>
            </a:prstGeom>
            <a:noFill/>
            <a:ln w="9525">
              <a:noFill/>
            </a:ln>
          </p:spPr>
          <p:txBody>
            <a:bodyPr wrap="none" anchor="t" anchorCtr="0">
              <a:spAutoFit/>
            </a:bodyPr>
            <a:lstStyle/>
            <a:p>
              <a:pPr algn="ctr"/>
              <a:r>
                <a:rPr lang="zh-CN" altLang="en-US" b="1" dirty="0">
                  <a:solidFill>
                    <a:srgbClr val="FF00FF"/>
                  </a:solidFill>
                  <a:effectLst>
                    <a:outerShdw blurRad="38100" dist="38100" dir="2700000">
                      <a:srgbClr val="C0C0C0"/>
                    </a:outerShdw>
                  </a:effectLst>
                  <a:latin typeface="Times New Roman" panose="02020603050405020304" pitchFamily="18" charset="0"/>
                </a:rPr>
                <a:t>动断</a:t>
              </a:r>
            </a:p>
            <a:p>
              <a:pPr algn="ctr"/>
              <a:r>
                <a:rPr lang="zh-CN" altLang="en-US" b="1" dirty="0">
                  <a:solidFill>
                    <a:srgbClr val="FF00FF"/>
                  </a:solidFill>
                  <a:effectLst>
                    <a:outerShdw blurRad="38100" dist="38100" dir="2700000">
                      <a:srgbClr val="C0C0C0"/>
                    </a:outerShdw>
                  </a:effectLst>
                  <a:latin typeface="Times New Roman" panose="02020603050405020304" pitchFamily="18" charset="0"/>
                </a:rPr>
                <a:t>触点</a:t>
              </a:r>
              <a:endParaRPr lang="zh-CN" altLang="en-US" b="1">
                <a:solidFill>
                  <a:srgbClr val="FF00FF"/>
                </a:solidFill>
                <a:effectLst>
                  <a:outerShdw blurRad="38100" dist="38100" dir="2700000">
                    <a:srgbClr val="C0C0C0"/>
                  </a:outerShdw>
                </a:effectLst>
                <a:latin typeface="Times New Roman" panose="02020603050405020304" pitchFamily="18" charset="0"/>
              </a:endParaRPr>
            </a:p>
          </p:txBody>
        </p:sp>
      </p:grpSp>
      <p:grpSp>
        <p:nvGrpSpPr>
          <p:cNvPr id="316518" name="组合 316517"/>
          <p:cNvGrpSpPr/>
          <p:nvPr/>
        </p:nvGrpSpPr>
        <p:grpSpPr>
          <a:xfrm>
            <a:off x="4724400" y="3036888"/>
            <a:ext cx="876300" cy="842962"/>
            <a:chOff x="4056" y="1589"/>
            <a:chExt cx="552" cy="531"/>
          </a:xfrm>
        </p:grpSpPr>
        <p:sp>
          <p:nvSpPr>
            <p:cNvPr id="316519" name="直接连接符 316518"/>
            <p:cNvSpPr/>
            <p:nvPr/>
          </p:nvSpPr>
          <p:spPr>
            <a:xfrm flipV="1">
              <a:off x="4056" y="2040"/>
              <a:ext cx="101" cy="80"/>
            </a:xfrm>
            <a:prstGeom prst="line">
              <a:avLst/>
            </a:prstGeom>
            <a:ln w="9525" cap="flat" cmpd="sng">
              <a:solidFill>
                <a:srgbClr val="FF00FF"/>
              </a:solidFill>
              <a:prstDash val="solid"/>
              <a:headEnd type="none" w="med" len="med"/>
              <a:tailEnd type="none" w="med" len="med"/>
            </a:ln>
          </p:spPr>
        </p:sp>
        <p:sp>
          <p:nvSpPr>
            <p:cNvPr id="316520" name="文本框 316519"/>
            <p:cNvSpPr txBox="1"/>
            <p:nvPr/>
          </p:nvSpPr>
          <p:spPr>
            <a:xfrm>
              <a:off x="4104" y="1589"/>
              <a:ext cx="504" cy="518"/>
            </a:xfrm>
            <a:prstGeom prst="rect">
              <a:avLst/>
            </a:prstGeom>
            <a:noFill/>
            <a:ln w="9525">
              <a:noFill/>
            </a:ln>
          </p:spPr>
          <p:txBody>
            <a:bodyPr wrap="none" anchor="t" anchorCtr="0">
              <a:spAutoFit/>
            </a:bodyPr>
            <a:lstStyle/>
            <a:p>
              <a:pPr algn="ctr"/>
              <a:r>
                <a:rPr lang="zh-CN" altLang="en-US" b="1" dirty="0">
                  <a:solidFill>
                    <a:srgbClr val="663300"/>
                  </a:solidFill>
                  <a:effectLst>
                    <a:outerShdw blurRad="38100" dist="38100" dir="2700000">
                      <a:srgbClr val="C0C0C0"/>
                    </a:outerShdw>
                  </a:effectLst>
                  <a:latin typeface="Times New Roman" panose="02020603050405020304" pitchFamily="18" charset="0"/>
                </a:rPr>
                <a:t>复位</a:t>
              </a:r>
            </a:p>
            <a:p>
              <a:pPr algn="ctr"/>
              <a:r>
                <a:rPr lang="zh-CN" altLang="en-US" b="1" dirty="0">
                  <a:solidFill>
                    <a:srgbClr val="663300"/>
                  </a:solidFill>
                  <a:effectLst>
                    <a:outerShdw blurRad="38100" dist="38100" dir="2700000">
                      <a:srgbClr val="C0C0C0"/>
                    </a:outerShdw>
                  </a:effectLst>
                  <a:latin typeface="Times New Roman" panose="02020603050405020304" pitchFamily="18" charset="0"/>
                </a:rPr>
                <a:t>按钮</a:t>
              </a:r>
              <a:endParaRPr lang="zh-CN" altLang="en-US" b="1">
                <a:solidFill>
                  <a:srgbClr val="663300"/>
                </a:solidFill>
                <a:effectLst>
                  <a:outerShdw blurRad="38100" dist="38100" dir="2700000">
                    <a:srgbClr val="C0C0C0"/>
                  </a:outerShdw>
                </a:effectLst>
                <a:latin typeface="Times New Roman" panose="02020603050405020304" pitchFamily="18" charset="0"/>
              </a:endParaRPr>
            </a:p>
          </p:txBody>
        </p:sp>
      </p:grpSp>
      <p:grpSp>
        <p:nvGrpSpPr>
          <p:cNvPr id="316521" name="组合 316520"/>
          <p:cNvGrpSpPr/>
          <p:nvPr/>
        </p:nvGrpSpPr>
        <p:grpSpPr>
          <a:xfrm>
            <a:off x="2586038" y="3756025"/>
            <a:ext cx="1592262" cy="457200"/>
            <a:chOff x="2709" y="2042"/>
            <a:chExt cx="1003" cy="288"/>
          </a:xfrm>
        </p:grpSpPr>
        <p:sp>
          <p:nvSpPr>
            <p:cNvPr id="316522" name="直接连接符 316521"/>
            <p:cNvSpPr/>
            <p:nvPr/>
          </p:nvSpPr>
          <p:spPr>
            <a:xfrm flipV="1">
              <a:off x="3256" y="2088"/>
              <a:ext cx="456" cy="112"/>
            </a:xfrm>
            <a:prstGeom prst="line">
              <a:avLst/>
            </a:prstGeom>
            <a:ln w="9525" cap="flat" cmpd="sng">
              <a:solidFill>
                <a:srgbClr val="009900"/>
              </a:solidFill>
              <a:prstDash val="solid"/>
              <a:headEnd type="none" w="med" len="med"/>
              <a:tailEnd type="none" w="med" len="med"/>
            </a:ln>
          </p:spPr>
        </p:sp>
        <p:sp>
          <p:nvSpPr>
            <p:cNvPr id="316523" name="文本框 316522"/>
            <p:cNvSpPr txBox="1"/>
            <p:nvPr/>
          </p:nvSpPr>
          <p:spPr>
            <a:xfrm>
              <a:off x="2709" y="2042"/>
              <a:ext cx="486" cy="288"/>
            </a:xfrm>
            <a:prstGeom prst="rect">
              <a:avLst/>
            </a:prstGeom>
            <a:noFill/>
            <a:ln w="9525">
              <a:noFill/>
            </a:ln>
          </p:spPr>
          <p:txBody>
            <a:bodyPr wrap="none" anchor="t" anchorCtr="0">
              <a:spAutoFit/>
            </a:bodyPr>
            <a:lstStyle/>
            <a:p>
              <a:pPr algn="ctr"/>
              <a:r>
                <a:rPr lang="zh-CN" altLang="en-US" b="1" dirty="0">
                  <a:solidFill>
                    <a:srgbClr val="336600"/>
                  </a:solidFill>
                  <a:latin typeface="Times New Roman" panose="02020603050405020304" pitchFamily="18" charset="0"/>
                </a:rPr>
                <a:t> </a:t>
              </a:r>
              <a:r>
                <a:rPr lang="zh-CN" altLang="en-US" sz="2000" b="1" dirty="0">
                  <a:solidFill>
                    <a:srgbClr val="336600"/>
                  </a:solidFill>
                  <a:latin typeface="Times New Roman" panose="02020603050405020304" pitchFamily="18" charset="0"/>
                </a:rPr>
                <a:t>扣板</a:t>
              </a:r>
              <a:endParaRPr lang="zh-CN" altLang="en-US" sz="2000" b="1">
                <a:solidFill>
                  <a:srgbClr val="336600"/>
                </a:solidFill>
                <a:latin typeface="Times New Roman" panose="02020603050405020304" pitchFamily="18" charset="0"/>
              </a:endParaRPr>
            </a:p>
          </p:txBody>
        </p:sp>
      </p:grpSp>
      <p:grpSp>
        <p:nvGrpSpPr>
          <p:cNvPr id="316524" name="组合 316523"/>
          <p:cNvGrpSpPr/>
          <p:nvPr/>
        </p:nvGrpSpPr>
        <p:grpSpPr>
          <a:xfrm>
            <a:off x="2554288" y="3373438"/>
            <a:ext cx="1166812" cy="396875"/>
            <a:chOff x="2689" y="1801"/>
            <a:chExt cx="735" cy="250"/>
          </a:xfrm>
        </p:grpSpPr>
        <p:sp>
          <p:nvSpPr>
            <p:cNvPr id="316525" name="直接连接符 316524"/>
            <p:cNvSpPr/>
            <p:nvPr/>
          </p:nvSpPr>
          <p:spPr>
            <a:xfrm>
              <a:off x="3160" y="1928"/>
              <a:ext cx="264" cy="8"/>
            </a:xfrm>
            <a:prstGeom prst="line">
              <a:avLst/>
            </a:prstGeom>
            <a:ln w="9525" cap="flat" cmpd="sng">
              <a:solidFill>
                <a:srgbClr val="009900"/>
              </a:solidFill>
              <a:prstDash val="solid"/>
              <a:headEnd type="none" w="med" len="med"/>
              <a:tailEnd type="none" w="med" len="med"/>
            </a:ln>
          </p:spPr>
        </p:sp>
        <p:sp>
          <p:nvSpPr>
            <p:cNvPr id="316526" name="文本框 316525"/>
            <p:cNvSpPr txBox="1"/>
            <p:nvPr/>
          </p:nvSpPr>
          <p:spPr>
            <a:xfrm>
              <a:off x="2689" y="1801"/>
              <a:ext cx="478" cy="250"/>
            </a:xfrm>
            <a:prstGeom prst="rect">
              <a:avLst/>
            </a:prstGeom>
            <a:noFill/>
            <a:ln w="9525">
              <a:noFill/>
            </a:ln>
          </p:spPr>
          <p:txBody>
            <a:bodyPr wrap="none" anchor="t" anchorCtr="0">
              <a:spAutoFit/>
            </a:bodyPr>
            <a:lstStyle/>
            <a:p>
              <a:pPr algn="ctr"/>
              <a:r>
                <a:rPr lang="zh-CN" altLang="en-US" sz="2000" b="1">
                  <a:solidFill>
                    <a:srgbClr val="336600"/>
                  </a:solidFill>
                  <a:latin typeface="Times New Roman" panose="02020603050405020304" pitchFamily="18" charset="0"/>
                </a:rPr>
                <a:t> </a:t>
              </a:r>
              <a:r>
                <a:rPr lang="zh-CN" altLang="en-US" sz="2000" b="1" dirty="0">
                  <a:solidFill>
                    <a:srgbClr val="336600"/>
                  </a:solidFill>
                  <a:latin typeface="Times New Roman" panose="02020603050405020304" pitchFamily="18" charset="0"/>
                </a:rPr>
                <a:t>弹簧</a:t>
              </a:r>
              <a:endParaRPr lang="zh-CN" altLang="en-US" sz="2000" b="1">
                <a:solidFill>
                  <a:srgbClr val="336600"/>
                </a:solidFill>
                <a:latin typeface="Times New Roman" panose="02020603050405020304" pitchFamily="18" charset="0"/>
              </a:endParaRPr>
            </a:p>
          </p:txBody>
        </p:sp>
      </p:grpSp>
      <p:grpSp>
        <p:nvGrpSpPr>
          <p:cNvPr id="316527" name="组合 316526"/>
          <p:cNvGrpSpPr/>
          <p:nvPr/>
        </p:nvGrpSpPr>
        <p:grpSpPr>
          <a:xfrm>
            <a:off x="666750" y="2438400"/>
            <a:ext cx="3505200" cy="1352550"/>
            <a:chOff x="1500" y="1212"/>
            <a:chExt cx="2208" cy="852"/>
          </a:xfrm>
        </p:grpSpPr>
        <p:sp>
          <p:nvSpPr>
            <p:cNvPr id="316528" name="矩形 316527"/>
            <p:cNvSpPr/>
            <p:nvPr/>
          </p:nvSpPr>
          <p:spPr>
            <a:xfrm>
              <a:off x="3468" y="1560"/>
              <a:ext cx="228" cy="204"/>
            </a:xfrm>
            <a:prstGeom prst="rect">
              <a:avLst/>
            </a:prstGeom>
            <a:solidFill>
              <a:schemeClr val="bg1"/>
            </a:solidFill>
            <a:ln w="9525">
              <a:noFill/>
            </a:ln>
          </p:spPr>
          <p:txBody>
            <a:bodyPr/>
            <a:lstStyle/>
            <a:p>
              <a:endParaRPr lang="zh-CN" altLang="en-US"/>
            </a:p>
          </p:txBody>
        </p:sp>
        <p:sp>
          <p:nvSpPr>
            <p:cNvPr id="316529" name="直接连接符 316528"/>
            <p:cNvSpPr/>
            <p:nvPr/>
          </p:nvSpPr>
          <p:spPr>
            <a:xfrm rot="5400000">
              <a:off x="3016" y="1616"/>
              <a:ext cx="176" cy="128"/>
            </a:xfrm>
            <a:prstGeom prst="line">
              <a:avLst/>
            </a:prstGeom>
            <a:ln w="57150" cap="flat" cmpd="sng">
              <a:solidFill>
                <a:srgbClr val="FF0066"/>
              </a:solidFill>
              <a:prstDash val="solid"/>
              <a:headEnd type="none" w="med" len="med"/>
              <a:tailEnd type="none" w="med" len="med"/>
            </a:ln>
          </p:spPr>
        </p:sp>
        <p:sp>
          <p:nvSpPr>
            <p:cNvPr id="316530" name="直接连接符 316529"/>
            <p:cNvSpPr/>
            <p:nvPr/>
          </p:nvSpPr>
          <p:spPr>
            <a:xfrm rot="5400000">
              <a:off x="2792" y="1616"/>
              <a:ext cx="176" cy="128"/>
            </a:xfrm>
            <a:prstGeom prst="line">
              <a:avLst/>
            </a:prstGeom>
            <a:ln w="57150" cap="flat" cmpd="sng">
              <a:solidFill>
                <a:srgbClr val="FF0066"/>
              </a:solidFill>
              <a:prstDash val="solid"/>
              <a:headEnd type="none" w="med" len="med"/>
              <a:tailEnd type="none" w="med" len="med"/>
            </a:ln>
          </p:spPr>
        </p:sp>
        <p:sp>
          <p:nvSpPr>
            <p:cNvPr id="316531" name="直接连接符 316530"/>
            <p:cNvSpPr/>
            <p:nvPr/>
          </p:nvSpPr>
          <p:spPr>
            <a:xfrm rot="5400000">
              <a:off x="2584" y="1624"/>
              <a:ext cx="176" cy="128"/>
            </a:xfrm>
            <a:prstGeom prst="line">
              <a:avLst/>
            </a:prstGeom>
            <a:ln w="57150" cap="flat" cmpd="sng">
              <a:solidFill>
                <a:srgbClr val="FF0066"/>
              </a:solidFill>
              <a:prstDash val="solid"/>
              <a:headEnd type="none" w="med" len="med"/>
              <a:tailEnd type="none" w="med" len="med"/>
            </a:ln>
          </p:spPr>
        </p:sp>
        <p:sp>
          <p:nvSpPr>
            <p:cNvPr id="316532" name="直接连接符 316531"/>
            <p:cNvSpPr/>
            <p:nvPr/>
          </p:nvSpPr>
          <p:spPr>
            <a:xfrm rot="5400000">
              <a:off x="2384" y="1616"/>
              <a:ext cx="176" cy="128"/>
            </a:xfrm>
            <a:prstGeom prst="line">
              <a:avLst/>
            </a:prstGeom>
            <a:ln w="57150" cap="flat" cmpd="sng">
              <a:solidFill>
                <a:srgbClr val="FF0066"/>
              </a:solidFill>
              <a:prstDash val="solid"/>
              <a:headEnd type="none" w="med" len="med"/>
              <a:tailEnd type="none" w="med" len="med"/>
            </a:ln>
          </p:spPr>
        </p:sp>
        <p:sp>
          <p:nvSpPr>
            <p:cNvPr id="316533" name="矩形 316532"/>
            <p:cNvSpPr/>
            <p:nvPr/>
          </p:nvSpPr>
          <p:spPr>
            <a:xfrm>
              <a:off x="2240" y="1624"/>
              <a:ext cx="944" cy="88"/>
            </a:xfrm>
            <a:prstGeom prst="rect">
              <a:avLst/>
            </a:prstGeom>
            <a:solidFill>
              <a:schemeClr val="bg1"/>
            </a:solidFill>
            <a:ln w="9525">
              <a:noFill/>
            </a:ln>
          </p:spPr>
          <p:txBody>
            <a:bodyPr/>
            <a:lstStyle/>
            <a:p>
              <a:endParaRPr lang="zh-CN" altLang="en-US"/>
            </a:p>
          </p:txBody>
        </p:sp>
        <p:sp>
          <p:nvSpPr>
            <p:cNvPr id="316534" name="矩形 316533"/>
            <p:cNvSpPr/>
            <p:nvPr/>
          </p:nvSpPr>
          <p:spPr>
            <a:xfrm>
              <a:off x="2240" y="1624"/>
              <a:ext cx="856" cy="80"/>
            </a:xfrm>
            <a:prstGeom prst="rect">
              <a:avLst/>
            </a:prstGeom>
            <a:solidFill>
              <a:schemeClr val="bg1"/>
            </a:solidFill>
            <a:ln w="9525">
              <a:noFill/>
            </a:ln>
          </p:spPr>
          <p:txBody>
            <a:bodyPr/>
            <a:lstStyle/>
            <a:p>
              <a:endParaRPr lang="zh-CN" altLang="en-US"/>
            </a:p>
          </p:txBody>
        </p:sp>
        <p:grpSp>
          <p:nvGrpSpPr>
            <p:cNvPr id="316535" name="组合 316534"/>
            <p:cNvGrpSpPr/>
            <p:nvPr/>
          </p:nvGrpSpPr>
          <p:grpSpPr>
            <a:xfrm>
              <a:off x="1500" y="1440"/>
              <a:ext cx="360" cy="624"/>
              <a:chOff x="1164" y="2664"/>
              <a:chExt cx="360" cy="624"/>
            </a:xfrm>
          </p:grpSpPr>
          <p:sp>
            <p:nvSpPr>
              <p:cNvPr id="316536" name="直接连接符 316535"/>
              <p:cNvSpPr/>
              <p:nvPr/>
            </p:nvSpPr>
            <p:spPr>
              <a:xfrm>
                <a:off x="1452" y="2688"/>
                <a:ext cx="60" cy="72"/>
              </a:xfrm>
              <a:prstGeom prst="line">
                <a:avLst/>
              </a:prstGeom>
              <a:ln w="9525" cap="flat" cmpd="sng">
                <a:solidFill>
                  <a:schemeClr val="tx1"/>
                </a:solidFill>
                <a:prstDash val="solid"/>
                <a:headEnd type="none" w="med" len="med"/>
                <a:tailEnd type="none" w="med" len="med"/>
              </a:ln>
            </p:spPr>
          </p:sp>
          <p:sp>
            <p:nvSpPr>
              <p:cNvPr id="316537" name="直接连接符 316536"/>
              <p:cNvSpPr/>
              <p:nvPr/>
            </p:nvSpPr>
            <p:spPr>
              <a:xfrm>
                <a:off x="1380" y="2676"/>
                <a:ext cx="132" cy="180"/>
              </a:xfrm>
              <a:prstGeom prst="line">
                <a:avLst/>
              </a:prstGeom>
              <a:ln w="9525" cap="flat" cmpd="sng">
                <a:solidFill>
                  <a:schemeClr val="tx1"/>
                </a:solidFill>
                <a:prstDash val="solid"/>
                <a:headEnd type="none" w="med" len="med"/>
                <a:tailEnd type="none" w="med" len="med"/>
              </a:ln>
            </p:spPr>
          </p:sp>
          <p:sp>
            <p:nvSpPr>
              <p:cNvPr id="316538" name="直接连接符 316537"/>
              <p:cNvSpPr/>
              <p:nvPr/>
            </p:nvSpPr>
            <p:spPr>
              <a:xfrm>
                <a:off x="1272" y="2676"/>
                <a:ext cx="60" cy="72"/>
              </a:xfrm>
              <a:prstGeom prst="line">
                <a:avLst/>
              </a:prstGeom>
              <a:ln w="9525" cap="flat" cmpd="sng">
                <a:solidFill>
                  <a:schemeClr val="tx1"/>
                </a:solidFill>
                <a:prstDash val="solid"/>
                <a:headEnd type="none" w="med" len="med"/>
                <a:tailEnd type="none" w="med" len="med"/>
              </a:ln>
            </p:spPr>
          </p:sp>
          <p:sp>
            <p:nvSpPr>
              <p:cNvPr id="316539" name="直接连接符 316538"/>
              <p:cNvSpPr/>
              <p:nvPr/>
            </p:nvSpPr>
            <p:spPr>
              <a:xfrm>
                <a:off x="1176" y="2664"/>
                <a:ext cx="60" cy="72"/>
              </a:xfrm>
              <a:prstGeom prst="line">
                <a:avLst/>
              </a:prstGeom>
              <a:ln w="9525" cap="flat" cmpd="sng">
                <a:solidFill>
                  <a:schemeClr val="tx1"/>
                </a:solidFill>
                <a:prstDash val="solid"/>
                <a:headEnd type="none" w="med" len="med"/>
                <a:tailEnd type="none" w="med" len="med"/>
              </a:ln>
            </p:spPr>
          </p:sp>
          <p:sp>
            <p:nvSpPr>
              <p:cNvPr id="316540" name="直接连接符 316539"/>
              <p:cNvSpPr/>
              <p:nvPr/>
            </p:nvSpPr>
            <p:spPr>
              <a:xfrm>
                <a:off x="1464" y="3012"/>
                <a:ext cx="60" cy="72"/>
              </a:xfrm>
              <a:prstGeom prst="line">
                <a:avLst/>
              </a:prstGeom>
              <a:ln w="9525" cap="flat" cmpd="sng">
                <a:solidFill>
                  <a:schemeClr val="tx1"/>
                </a:solidFill>
                <a:prstDash val="solid"/>
                <a:headEnd type="none" w="med" len="med"/>
                <a:tailEnd type="none" w="med" len="med"/>
              </a:ln>
            </p:spPr>
          </p:sp>
          <p:sp>
            <p:nvSpPr>
              <p:cNvPr id="316541" name="直接连接符 316540"/>
              <p:cNvSpPr/>
              <p:nvPr/>
            </p:nvSpPr>
            <p:spPr>
              <a:xfrm>
                <a:off x="1464" y="3120"/>
                <a:ext cx="60" cy="72"/>
              </a:xfrm>
              <a:prstGeom prst="line">
                <a:avLst/>
              </a:prstGeom>
              <a:ln w="9525" cap="flat" cmpd="sng">
                <a:solidFill>
                  <a:schemeClr val="tx1"/>
                </a:solidFill>
                <a:prstDash val="solid"/>
                <a:headEnd type="none" w="med" len="med"/>
                <a:tailEnd type="none" w="med" len="med"/>
              </a:ln>
            </p:spPr>
          </p:sp>
          <p:sp>
            <p:nvSpPr>
              <p:cNvPr id="316542" name="直接连接符 316541"/>
              <p:cNvSpPr/>
              <p:nvPr/>
            </p:nvSpPr>
            <p:spPr>
              <a:xfrm>
                <a:off x="1464" y="3216"/>
                <a:ext cx="60" cy="72"/>
              </a:xfrm>
              <a:prstGeom prst="line">
                <a:avLst/>
              </a:prstGeom>
              <a:ln w="9525" cap="flat" cmpd="sng">
                <a:solidFill>
                  <a:schemeClr val="tx1"/>
                </a:solidFill>
                <a:prstDash val="solid"/>
                <a:headEnd type="none" w="med" len="med"/>
                <a:tailEnd type="none" w="med" len="med"/>
              </a:ln>
            </p:spPr>
          </p:sp>
          <p:sp>
            <p:nvSpPr>
              <p:cNvPr id="316543" name="直接连接符 316542"/>
              <p:cNvSpPr/>
              <p:nvPr/>
            </p:nvSpPr>
            <p:spPr>
              <a:xfrm>
                <a:off x="1164" y="2664"/>
                <a:ext cx="360" cy="0"/>
              </a:xfrm>
              <a:prstGeom prst="line">
                <a:avLst/>
              </a:prstGeom>
              <a:ln w="9525" cap="flat" cmpd="sng">
                <a:solidFill>
                  <a:schemeClr val="tx1"/>
                </a:solidFill>
                <a:prstDash val="solid"/>
                <a:headEnd type="none" w="med" len="med"/>
                <a:tailEnd type="none" w="med" len="med"/>
              </a:ln>
            </p:spPr>
          </p:sp>
          <p:sp>
            <p:nvSpPr>
              <p:cNvPr id="316544" name="直接连接符 316543"/>
              <p:cNvSpPr/>
              <p:nvPr/>
            </p:nvSpPr>
            <p:spPr>
              <a:xfrm>
                <a:off x="1524" y="2664"/>
                <a:ext cx="0" cy="624"/>
              </a:xfrm>
              <a:prstGeom prst="line">
                <a:avLst/>
              </a:prstGeom>
              <a:ln w="9525" cap="flat" cmpd="sng">
                <a:solidFill>
                  <a:schemeClr val="tx1"/>
                </a:solidFill>
                <a:prstDash val="solid"/>
                <a:headEnd type="none" w="med" len="med"/>
                <a:tailEnd type="none" w="med" len="med"/>
              </a:ln>
            </p:spPr>
          </p:sp>
        </p:grpSp>
        <p:sp>
          <p:nvSpPr>
            <p:cNvPr id="316545" name="矩形 316544"/>
            <p:cNvSpPr/>
            <p:nvPr/>
          </p:nvSpPr>
          <p:spPr>
            <a:xfrm>
              <a:off x="1800" y="1608"/>
              <a:ext cx="108" cy="120"/>
            </a:xfrm>
            <a:prstGeom prst="rect">
              <a:avLst/>
            </a:prstGeom>
            <a:solidFill>
              <a:schemeClr val="bg1"/>
            </a:solidFill>
            <a:ln w="9525">
              <a:noFill/>
            </a:ln>
          </p:spPr>
          <p:txBody>
            <a:bodyPr/>
            <a:lstStyle/>
            <a:p>
              <a:endParaRPr lang="zh-CN" altLang="en-US"/>
            </a:p>
          </p:txBody>
        </p:sp>
        <p:sp>
          <p:nvSpPr>
            <p:cNvPr id="316546" name="直接连接符 316545"/>
            <p:cNvSpPr/>
            <p:nvPr/>
          </p:nvSpPr>
          <p:spPr>
            <a:xfrm>
              <a:off x="1624" y="1620"/>
              <a:ext cx="1790" cy="0"/>
            </a:xfrm>
            <a:prstGeom prst="line">
              <a:avLst/>
            </a:prstGeom>
            <a:ln w="28575" cap="flat" cmpd="sng">
              <a:solidFill>
                <a:srgbClr val="669900"/>
              </a:solidFill>
              <a:prstDash val="solid"/>
              <a:headEnd type="none" w="med" len="med"/>
              <a:tailEnd type="none" w="med" len="med"/>
            </a:ln>
          </p:spPr>
        </p:sp>
        <p:sp>
          <p:nvSpPr>
            <p:cNvPr id="316547" name="任意多边形 316546"/>
            <p:cNvSpPr/>
            <p:nvPr/>
          </p:nvSpPr>
          <p:spPr>
            <a:xfrm>
              <a:off x="3414" y="1620"/>
              <a:ext cx="282" cy="27"/>
            </a:xfrm>
            <a:custGeom>
              <a:avLst/>
              <a:gdLst/>
              <a:ahLst/>
              <a:cxnLst/>
              <a:rect l="0" t="0" r="0" b="0"/>
              <a:pathLst>
                <a:path w="330" h="24">
                  <a:moveTo>
                    <a:pt x="0" y="0"/>
                  </a:moveTo>
                  <a:lnTo>
                    <a:pt x="330" y="24"/>
                  </a:lnTo>
                </a:path>
              </a:pathLst>
            </a:custGeom>
            <a:noFill/>
            <a:ln w="28575" cap="flat" cmpd="sng">
              <a:solidFill>
                <a:srgbClr val="009900">
                  <a:alpha val="100000"/>
                </a:srgbClr>
              </a:solidFill>
              <a:prstDash val="solid"/>
              <a:headEnd type="none" w="med" len="med"/>
              <a:tailEnd type="none" w="med" len="med"/>
            </a:ln>
          </p:spPr>
          <p:txBody>
            <a:bodyPr/>
            <a:lstStyle/>
            <a:p>
              <a:endParaRPr lang="zh-CN" altLang="en-US"/>
            </a:p>
          </p:txBody>
        </p:sp>
        <p:sp>
          <p:nvSpPr>
            <p:cNvPr id="316548" name="直接连接符 316547"/>
            <p:cNvSpPr/>
            <p:nvPr/>
          </p:nvSpPr>
          <p:spPr>
            <a:xfrm>
              <a:off x="1624" y="1660"/>
              <a:ext cx="1790" cy="0"/>
            </a:xfrm>
            <a:prstGeom prst="line">
              <a:avLst/>
            </a:prstGeom>
            <a:ln w="28575" cap="flat" cmpd="sng">
              <a:solidFill>
                <a:srgbClr val="669900"/>
              </a:solidFill>
              <a:prstDash val="solid"/>
              <a:headEnd type="none" w="med" len="med"/>
              <a:tailEnd type="none" w="med" len="med"/>
            </a:ln>
          </p:spPr>
        </p:sp>
        <p:sp>
          <p:nvSpPr>
            <p:cNvPr id="316549" name="任意多边形 316548"/>
            <p:cNvSpPr/>
            <p:nvPr/>
          </p:nvSpPr>
          <p:spPr>
            <a:xfrm>
              <a:off x="3414" y="1660"/>
              <a:ext cx="294" cy="27"/>
            </a:xfrm>
            <a:custGeom>
              <a:avLst/>
              <a:gdLst/>
              <a:ahLst/>
              <a:cxnLst/>
              <a:rect l="0" t="0" r="0" b="0"/>
              <a:pathLst>
                <a:path w="330" h="32">
                  <a:moveTo>
                    <a:pt x="0" y="0"/>
                  </a:moveTo>
                  <a:lnTo>
                    <a:pt x="330" y="32"/>
                  </a:lnTo>
                </a:path>
              </a:pathLst>
            </a:custGeom>
            <a:noFill/>
            <a:ln w="28575" cap="flat" cmpd="sng">
              <a:solidFill>
                <a:srgbClr val="009900">
                  <a:alpha val="100000"/>
                </a:srgbClr>
              </a:solidFill>
              <a:prstDash val="solid"/>
              <a:headEnd type="none" w="med" len="med"/>
              <a:tailEnd type="none" w="med" len="med"/>
            </a:ln>
          </p:spPr>
          <p:txBody>
            <a:bodyPr/>
            <a:lstStyle/>
            <a:p>
              <a:endParaRPr lang="zh-CN" altLang="en-US"/>
            </a:p>
          </p:txBody>
        </p:sp>
        <p:sp>
          <p:nvSpPr>
            <p:cNvPr id="316550" name="直接连接符 316549"/>
            <p:cNvSpPr/>
            <p:nvPr/>
          </p:nvSpPr>
          <p:spPr>
            <a:xfrm>
              <a:off x="1624" y="1709"/>
              <a:ext cx="1790" cy="0"/>
            </a:xfrm>
            <a:prstGeom prst="line">
              <a:avLst/>
            </a:prstGeom>
            <a:ln w="28575" cap="flat" cmpd="sng">
              <a:solidFill>
                <a:srgbClr val="669900"/>
              </a:solidFill>
              <a:prstDash val="solid"/>
              <a:headEnd type="none" w="med" len="med"/>
              <a:tailEnd type="none" w="med" len="med"/>
            </a:ln>
          </p:spPr>
        </p:sp>
        <p:sp>
          <p:nvSpPr>
            <p:cNvPr id="316551" name="任意多边形 316550"/>
            <p:cNvSpPr/>
            <p:nvPr/>
          </p:nvSpPr>
          <p:spPr>
            <a:xfrm>
              <a:off x="3414" y="1709"/>
              <a:ext cx="282" cy="27"/>
            </a:xfrm>
            <a:custGeom>
              <a:avLst/>
              <a:gdLst/>
              <a:ahLst/>
              <a:cxnLst/>
              <a:rect l="0" t="0" r="0" b="0"/>
              <a:pathLst>
                <a:path w="342" h="31">
                  <a:moveTo>
                    <a:pt x="0" y="0"/>
                  </a:moveTo>
                  <a:lnTo>
                    <a:pt x="342" y="31"/>
                  </a:lnTo>
                </a:path>
              </a:pathLst>
            </a:custGeom>
            <a:noFill/>
            <a:ln w="28575" cap="flat" cmpd="sng">
              <a:solidFill>
                <a:srgbClr val="009900">
                  <a:alpha val="100000"/>
                </a:srgbClr>
              </a:solidFill>
              <a:prstDash val="solid"/>
              <a:headEnd type="none" w="med" len="med"/>
              <a:tailEnd type="none" w="med" len="med"/>
            </a:ln>
          </p:spPr>
          <p:txBody>
            <a:bodyPr/>
            <a:lstStyle/>
            <a:p>
              <a:endParaRPr lang="zh-CN" altLang="en-US"/>
            </a:p>
          </p:txBody>
        </p:sp>
        <p:sp>
          <p:nvSpPr>
            <p:cNvPr id="316552" name="直接连接符 316551"/>
            <p:cNvSpPr/>
            <p:nvPr/>
          </p:nvSpPr>
          <p:spPr>
            <a:xfrm>
              <a:off x="2320" y="1584"/>
              <a:ext cx="88" cy="184"/>
            </a:xfrm>
            <a:prstGeom prst="line">
              <a:avLst/>
            </a:prstGeom>
            <a:ln w="57150" cap="flat" cmpd="sng">
              <a:solidFill>
                <a:srgbClr val="FF0066"/>
              </a:solidFill>
              <a:prstDash val="solid"/>
              <a:headEnd type="none" w="med" len="med"/>
              <a:tailEnd type="none" w="med" len="med"/>
            </a:ln>
          </p:spPr>
        </p:sp>
        <p:sp>
          <p:nvSpPr>
            <p:cNvPr id="316553" name="直接连接符 316552"/>
            <p:cNvSpPr/>
            <p:nvPr/>
          </p:nvSpPr>
          <p:spPr>
            <a:xfrm>
              <a:off x="2528" y="1584"/>
              <a:ext cx="88" cy="184"/>
            </a:xfrm>
            <a:prstGeom prst="line">
              <a:avLst/>
            </a:prstGeom>
            <a:ln w="57150" cap="flat" cmpd="sng">
              <a:solidFill>
                <a:srgbClr val="FF0066"/>
              </a:solidFill>
              <a:prstDash val="solid"/>
              <a:headEnd type="none" w="med" len="med"/>
              <a:tailEnd type="none" w="med" len="med"/>
            </a:ln>
          </p:spPr>
        </p:sp>
        <p:sp>
          <p:nvSpPr>
            <p:cNvPr id="316554" name="直接连接符 316553"/>
            <p:cNvSpPr/>
            <p:nvPr/>
          </p:nvSpPr>
          <p:spPr>
            <a:xfrm>
              <a:off x="2728" y="1584"/>
              <a:ext cx="88" cy="184"/>
            </a:xfrm>
            <a:prstGeom prst="line">
              <a:avLst/>
            </a:prstGeom>
            <a:ln w="57150" cap="flat" cmpd="sng">
              <a:solidFill>
                <a:srgbClr val="FF0066"/>
              </a:solidFill>
              <a:prstDash val="solid"/>
              <a:headEnd type="none" w="med" len="med"/>
              <a:tailEnd type="none" w="med" len="med"/>
            </a:ln>
          </p:spPr>
        </p:sp>
        <p:sp>
          <p:nvSpPr>
            <p:cNvPr id="316555" name="直接连接符 316554"/>
            <p:cNvSpPr/>
            <p:nvPr/>
          </p:nvSpPr>
          <p:spPr>
            <a:xfrm>
              <a:off x="2944" y="1576"/>
              <a:ext cx="104" cy="184"/>
            </a:xfrm>
            <a:prstGeom prst="line">
              <a:avLst/>
            </a:prstGeom>
            <a:ln w="57150" cap="flat" cmpd="sng">
              <a:solidFill>
                <a:srgbClr val="FF0066"/>
              </a:solidFill>
              <a:prstDash val="solid"/>
              <a:headEnd type="none" w="med" len="med"/>
              <a:tailEnd type="none" w="med" len="med"/>
            </a:ln>
          </p:spPr>
        </p:sp>
        <p:sp>
          <p:nvSpPr>
            <p:cNvPr id="316556" name="直接连接符 316555"/>
            <p:cNvSpPr/>
            <p:nvPr/>
          </p:nvSpPr>
          <p:spPr>
            <a:xfrm>
              <a:off x="2320" y="1216"/>
              <a:ext cx="0" cy="376"/>
            </a:xfrm>
            <a:prstGeom prst="line">
              <a:avLst/>
            </a:prstGeom>
            <a:ln w="57150" cap="flat" cmpd="sng">
              <a:solidFill>
                <a:srgbClr val="FF0066"/>
              </a:solidFill>
              <a:prstDash val="solid"/>
              <a:headEnd type="none" w="med" len="med"/>
              <a:tailEnd type="none" w="med" len="med"/>
            </a:ln>
          </p:spPr>
        </p:sp>
        <p:sp>
          <p:nvSpPr>
            <p:cNvPr id="316557" name="直接连接符 316556"/>
            <p:cNvSpPr/>
            <p:nvPr/>
          </p:nvSpPr>
          <p:spPr>
            <a:xfrm rot="-5400000">
              <a:off x="2152" y="1024"/>
              <a:ext cx="0" cy="376"/>
            </a:xfrm>
            <a:prstGeom prst="line">
              <a:avLst/>
            </a:prstGeom>
            <a:ln w="57150" cap="flat" cmpd="sng">
              <a:solidFill>
                <a:srgbClr val="FF0066"/>
              </a:solidFill>
              <a:prstDash val="solid"/>
              <a:headEnd type="none" w="med" len="med"/>
              <a:tailEnd type="none" w="med" len="med"/>
            </a:ln>
          </p:spPr>
        </p:sp>
      </p:grpSp>
      <p:grpSp>
        <p:nvGrpSpPr>
          <p:cNvPr id="316558" name="组合 316557"/>
          <p:cNvGrpSpPr/>
          <p:nvPr/>
        </p:nvGrpSpPr>
        <p:grpSpPr>
          <a:xfrm>
            <a:off x="609600" y="1619250"/>
            <a:ext cx="4991100" cy="2717800"/>
            <a:chOff x="1464" y="696"/>
            <a:chExt cx="3144" cy="1712"/>
          </a:xfrm>
        </p:grpSpPr>
        <p:sp>
          <p:nvSpPr>
            <p:cNvPr id="316559" name="矩形 316558"/>
            <p:cNvSpPr/>
            <p:nvPr/>
          </p:nvSpPr>
          <p:spPr>
            <a:xfrm>
              <a:off x="1464" y="696"/>
              <a:ext cx="3136" cy="1712"/>
            </a:xfrm>
            <a:prstGeom prst="rect">
              <a:avLst/>
            </a:prstGeom>
            <a:solidFill>
              <a:schemeClr val="bg1"/>
            </a:solidFill>
            <a:ln w="9525">
              <a:noFill/>
            </a:ln>
          </p:spPr>
          <p:txBody>
            <a:bodyPr/>
            <a:lstStyle/>
            <a:p>
              <a:endParaRPr lang="zh-CN" altLang="en-US"/>
            </a:p>
          </p:txBody>
        </p:sp>
        <p:grpSp>
          <p:nvGrpSpPr>
            <p:cNvPr id="316560" name="组合 316559"/>
            <p:cNvGrpSpPr/>
            <p:nvPr/>
          </p:nvGrpSpPr>
          <p:grpSpPr>
            <a:xfrm>
              <a:off x="1500" y="761"/>
              <a:ext cx="2568" cy="1597"/>
              <a:chOff x="1500" y="761"/>
              <a:chExt cx="2568" cy="1597"/>
            </a:xfrm>
          </p:grpSpPr>
          <p:sp>
            <p:nvSpPr>
              <p:cNvPr id="316561" name="文本框 316560"/>
              <p:cNvSpPr txBox="1"/>
              <p:nvPr/>
            </p:nvSpPr>
            <p:spPr>
              <a:xfrm>
                <a:off x="1970" y="761"/>
                <a:ext cx="187" cy="365"/>
              </a:xfrm>
              <a:prstGeom prst="rect">
                <a:avLst/>
              </a:prstGeom>
              <a:noFill/>
              <a:ln w="9525">
                <a:noFill/>
              </a:ln>
            </p:spPr>
            <p:txBody>
              <a:bodyPr wrap="none" anchor="ctr" anchorCtr="0">
                <a:spAutoFit/>
              </a:bodyPr>
              <a:lstStyle/>
              <a:p>
                <a:pPr algn="ctr"/>
                <a:r>
                  <a:rPr lang="en-US" altLang="zh-CN" sz="3200" i="1">
                    <a:solidFill>
                      <a:srgbClr val="FF00FF"/>
                    </a:solidFill>
                    <a:latin typeface="Times New Roman" panose="02020603050405020304" pitchFamily="18" charset="0"/>
                    <a:ea typeface="隶书" pitchFamily="49" charset="-122"/>
                  </a:rPr>
                  <a:t>i</a:t>
                </a:r>
                <a:endParaRPr lang="en-US" altLang="zh-CN" sz="2800" i="1" baseline="-25000">
                  <a:solidFill>
                    <a:srgbClr val="FF00FF"/>
                  </a:solidFill>
                  <a:latin typeface="Times New Roman" panose="02020603050405020304" pitchFamily="18" charset="0"/>
                  <a:ea typeface="隶书" pitchFamily="49" charset="-122"/>
                </a:endParaRPr>
              </a:p>
            </p:txBody>
          </p:sp>
          <p:sp>
            <p:nvSpPr>
              <p:cNvPr id="316562" name="文本框 316561"/>
              <p:cNvSpPr txBox="1"/>
              <p:nvPr/>
            </p:nvSpPr>
            <p:spPr>
              <a:xfrm>
                <a:off x="3258" y="769"/>
                <a:ext cx="187" cy="365"/>
              </a:xfrm>
              <a:prstGeom prst="rect">
                <a:avLst/>
              </a:prstGeom>
              <a:noFill/>
              <a:ln w="9525">
                <a:noFill/>
              </a:ln>
            </p:spPr>
            <p:txBody>
              <a:bodyPr wrap="none" anchor="ctr" anchorCtr="0">
                <a:spAutoFit/>
              </a:bodyPr>
              <a:lstStyle/>
              <a:p>
                <a:pPr algn="ctr"/>
                <a:r>
                  <a:rPr lang="en-US" altLang="zh-CN" sz="3200" i="1">
                    <a:solidFill>
                      <a:srgbClr val="FF00FF"/>
                    </a:solidFill>
                    <a:latin typeface="Times New Roman" panose="02020603050405020304" pitchFamily="18" charset="0"/>
                    <a:ea typeface="隶书" pitchFamily="49" charset="-122"/>
                  </a:rPr>
                  <a:t>i</a:t>
                </a:r>
                <a:endParaRPr lang="en-US" altLang="zh-CN" sz="2800" i="1" baseline="-25000">
                  <a:solidFill>
                    <a:srgbClr val="FF00FF"/>
                  </a:solidFill>
                  <a:latin typeface="Times New Roman" panose="02020603050405020304" pitchFamily="18" charset="0"/>
                  <a:ea typeface="隶书" pitchFamily="49" charset="-122"/>
                </a:endParaRPr>
              </a:p>
            </p:txBody>
          </p:sp>
          <p:sp>
            <p:nvSpPr>
              <p:cNvPr id="316563" name="直接连接符 316562"/>
              <p:cNvSpPr/>
              <p:nvPr/>
            </p:nvSpPr>
            <p:spPr>
              <a:xfrm>
                <a:off x="1966" y="1110"/>
                <a:ext cx="282" cy="0"/>
              </a:xfrm>
              <a:prstGeom prst="line">
                <a:avLst/>
              </a:prstGeom>
              <a:ln w="28575" cap="flat" cmpd="sng">
                <a:solidFill>
                  <a:srgbClr val="FF00FF"/>
                </a:solidFill>
                <a:prstDash val="solid"/>
                <a:headEnd type="none" w="med" len="med"/>
                <a:tailEnd type="stealth" w="med" len="lg"/>
              </a:ln>
            </p:spPr>
          </p:sp>
          <p:sp>
            <p:nvSpPr>
              <p:cNvPr id="316564" name="矩形 316563"/>
              <p:cNvSpPr/>
              <p:nvPr/>
            </p:nvSpPr>
            <p:spPr>
              <a:xfrm>
                <a:off x="3468" y="1560"/>
                <a:ext cx="228" cy="204"/>
              </a:xfrm>
              <a:prstGeom prst="rect">
                <a:avLst/>
              </a:prstGeom>
              <a:solidFill>
                <a:schemeClr val="bg1"/>
              </a:solidFill>
              <a:ln w="9525">
                <a:noFill/>
              </a:ln>
            </p:spPr>
            <p:txBody>
              <a:bodyPr/>
              <a:lstStyle/>
              <a:p>
                <a:endParaRPr lang="zh-CN" altLang="en-US"/>
              </a:p>
            </p:txBody>
          </p:sp>
          <p:sp>
            <p:nvSpPr>
              <p:cNvPr id="316565" name="直接连接符 316564"/>
              <p:cNvSpPr/>
              <p:nvPr/>
            </p:nvSpPr>
            <p:spPr>
              <a:xfrm rot="5400000">
                <a:off x="3016" y="1616"/>
                <a:ext cx="176" cy="128"/>
              </a:xfrm>
              <a:prstGeom prst="line">
                <a:avLst/>
              </a:prstGeom>
              <a:ln w="57150" cap="flat" cmpd="sng">
                <a:solidFill>
                  <a:srgbClr val="FF0066"/>
                </a:solidFill>
                <a:prstDash val="solid"/>
                <a:headEnd type="none" w="med" len="med"/>
                <a:tailEnd type="none" w="med" len="med"/>
              </a:ln>
            </p:spPr>
          </p:sp>
          <p:sp>
            <p:nvSpPr>
              <p:cNvPr id="316566" name="直接连接符 316565"/>
              <p:cNvSpPr/>
              <p:nvPr/>
            </p:nvSpPr>
            <p:spPr>
              <a:xfrm rot="5400000">
                <a:off x="2792" y="1616"/>
                <a:ext cx="176" cy="128"/>
              </a:xfrm>
              <a:prstGeom prst="line">
                <a:avLst/>
              </a:prstGeom>
              <a:ln w="57150" cap="flat" cmpd="sng">
                <a:solidFill>
                  <a:srgbClr val="FF0066"/>
                </a:solidFill>
                <a:prstDash val="solid"/>
                <a:headEnd type="none" w="med" len="med"/>
                <a:tailEnd type="none" w="med" len="med"/>
              </a:ln>
            </p:spPr>
          </p:sp>
          <p:sp>
            <p:nvSpPr>
              <p:cNvPr id="316567" name="直接连接符 316566"/>
              <p:cNvSpPr/>
              <p:nvPr/>
            </p:nvSpPr>
            <p:spPr>
              <a:xfrm rot="5400000">
                <a:off x="2584" y="1624"/>
                <a:ext cx="176" cy="128"/>
              </a:xfrm>
              <a:prstGeom prst="line">
                <a:avLst/>
              </a:prstGeom>
              <a:ln w="57150" cap="flat" cmpd="sng">
                <a:solidFill>
                  <a:srgbClr val="FF0066"/>
                </a:solidFill>
                <a:prstDash val="solid"/>
                <a:headEnd type="none" w="med" len="med"/>
                <a:tailEnd type="none" w="med" len="med"/>
              </a:ln>
            </p:spPr>
          </p:sp>
          <p:sp>
            <p:nvSpPr>
              <p:cNvPr id="316568" name="直接连接符 316567"/>
              <p:cNvSpPr/>
              <p:nvPr/>
            </p:nvSpPr>
            <p:spPr>
              <a:xfrm rot="5400000">
                <a:off x="2384" y="1616"/>
                <a:ext cx="176" cy="128"/>
              </a:xfrm>
              <a:prstGeom prst="line">
                <a:avLst/>
              </a:prstGeom>
              <a:ln w="57150" cap="flat" cmpd="sng">
                <a:solidFill>
                  <a:srgbClr val="FF0066"/>
                </a:solidFill>
                <a:prstDash val="solid"/>
                <a:headEnd type="none" w="med" len="med"/>
                <a:tailEnd type="none" w="med" len="med"/>
              </a:ln>
            </p:spPr>
          </p:sp>
          <p:sp>
            <p:nvSpPr>
              <p:cNvPr id="316569" name="矩形 316568"/>
              <p:cNvSpPr/>
              <p:nvPr/>
            </p:nvSpPr>
            <p:spPr>
              <a:xfrm>
                <a:off x="2240" y="1624"/>
                <a:ext cx="944" cy="88"/>
              </a:xfrm>
              <a:prstGeom prst="rect">
                <a:avLst/>
              </a:prstGeom>
              <a:solidFill>
                <a:schemeClr val="bg1"/>
              </a:solidFill>
              <a:ln w="9525">
                <a:noFill/>
              </a:ln>
            </p:spPr>
            <p:txBody>
              <a:bodyPr/>
              <a:lstStyle/>
              <a:p>
                <a:endParaRPr lang="zh-CN" altLang="en-US"/>
              </a:p>
            </p:txBody>
          </p:sp>
          <p:sp>
            <p:nvSpPr>
              <p:cNvPr id="316570" name="矩形 316569"/>
              <p:cNvSpPr/>
              <p:nvPr/>
            </p:nvSpPr>
            <p:spPr>
              <a:xfrm>
                <a:off x="2240" y="1624"/>
                <a:ext cx="856" cy="80"/>
              </a:xfrm>
              <a:prstGeom prst="rect">
                <a:avLst/>
              </a:prstGeom>
              <a:solidFill>
                <a:schemeClr val="bg1"/>
              </a:solidFill>
              <a:ln w="9525">
                <a:noFill/>
              </a:ln>
            </p:spPr>
            <p:txBody>
              <a:bodyPr/>
              <a:lstStyle/>
              <a:p>
                <a:endParaRPr lang="zh-CN" altLang="en-US"/>
              </a:p>
            </p:txBody>
          </p:sp>
          <p:grpSp>
            <p:nvGrpSpPr>
              <p:cNvPr id="316571" name="组合 316570"/>
              <p:cNvGrpSpPr/>
              <p:nvPr/>
            </p:nvGrpSpPr>
            <p:grpSpPr>
              <a:xfrm>
                <a:off x="1500" y="1440"/>
                <a:ext cx="360" cy="624"/>
                <a:chOff x="1164" y="2664"/>
                <a:chExt cx="360" cy="624"/>
              </a:xfrm>
            </p:grpSpPr>
            <p:sp>
              <p:nvSpPr>
                <p:cNvPr id="316572" name="直接连接符 316571"/>
                <p:cNvSpPr/>
                <p:nvPr/>
              </p:nvSpPr>
              <p:spPr>
                <a:xfrm>
                  <a:off x="1452" y="2688"/>
                  <a:ext cx="60" cy="72"/>
                </a:xfrm>
                <a:prstGeom prst="line">
                  <a:avLst/>
                </a:prstGeom>
                <a:ln w="9525" cap="flat" cmpd="sng">
                  <a:solidFill>
                    <a:schemeClr val="tx1"/>
                  </a:solidFill>
                  <a:prstDash val="solid"/>
                  <a:headEnd type="none" w="med" len="med"/>
                  <a:tailEnd type="none" w="med" len="med"/>
                </a:ln>
              </p:spPr>
            </p:sp>
            <p:sp>
              <p:nvSpPr>
                <p:cNvPr id="316573" name="直接连接符 316572"/>
                <p:cNvSpPr/>
                <p:nvPr/>
              </p:nvSpPr>
              <p:spPr>
                <a:xfrm>
                  <a:off x="1380" y="2676"/>
                  <a:ext cx="132" cy="180"/>
                </a:xfrm>
                <a:prstGeom prst="line">
                  <a:avLst/>
                </a:prstGeom>
                <a:ln w="9525" cap="flat" cmpd="sng">
                  <a:solidFill>
                    <a:schemeClr val="tx1"/>
                  </a:solidFill>
                  <a:prstDash val="solid"/>
                  <a:headEnd type="none" w="med" len="med"/>
                  <a:tailEnd type="none" w="med" len="med"/>
                </a:ln>
              </p:spPr>
            </p:sp>
            <p:sp>
              <p:nvSpPr>
                <p:cNvPr id="316574" name="直接连接符 316573"/>
                <p:cNvSpPr/>
                <p:nvPr/>
              </p:nvSpPr>
              <p:spPr>
                <a:xfrm>
                  <a:off x="1272" y="2676"/>
                  <a:ext cx="60" cy="72"/>
                </a:xfrm>
                <a:prstGeom prst="line">
                  <a:avLst/>
                </a:prstGeom>
                <a:ln w="9525" cap="flat" cmpd="sng">
                  <a:solidFill>
                    <a:schemeClr val="tx1"/>
                  </a:solidFill>
                  <a:prstDash val="solid"/>
                  <a:headEnd type="none" w="med" len="med"/>
                  <a:tailEnd type="none" w="med" len="med"/>
                </a:ln>
              </p:spPr>
            </p:sp>
            <p:sp>
              <p:nvSpPr>
                <p:cNvPr id="316575" name="直接连接符 316574"/>
                <p:cNvSpPr/>
                <p:nvPr/>
              </p:nvSpPr>
              <p:spPr>
                <a:xfrm>
                  <a:off x="1176" y="2664"/>
                  <a:ext cx="60" cy="72"/>
                </a:xfrm>
                <a:prstGeom prst="line">
                  <a:avLst/>
                </a:prstGeom>
                <a:ln w="9525" cap="flat" cmpd="sng">
                  <a:solidFill>
                    <a:schemeClr val="tx1"/>
                  </a:solidFill>
                  <a:prstDash val="solid"/>
                  <a:headEnd type="none" w="med" len="med"/>
                  <a:tailEnd type="none" w="med" len="med"/>
                </a:ln>
              </p:spPr>
            </p:sp>
            <p:sp>
              <p:nvSpPr>
                <p:cNvPr id="316576" name="直接连接符 316575"/>
                <p:cNvSpPr/>
                <p:nvPr/>
              </p:nvSpPr>
              <p:spPr>
                <a:xfrm>
                  <a:off x="1464" y="3012"/>
                  <a:ext cx="60" cy="72"/>
                </a:xfrm>
                <a:prstGeom prst="line">
                  <a:avLst/>
                </a:prstGeom>
                <a:ln w="9525" cap="flat" cmpd="sng">
                  <a:solidFill>
                    <a:schemeClr val="tx1"/>
                  </a:solidFill>
                  <a:prstDash val="solid"/>
                  <a:headEnd type="none" w="med" len="med"/>
                  <a:tailEnd type="none" w="med" len="med"/>
                </a:ln>
              </p:spPr>
            </p:sp>
            <p:sp>
              <p:nvSpPr>
                <p:cNvPr id="316577" name="直接连接符 316576"/>
                <p:cNvSpPr/>
                <p:nvPr/>
              </p:nvSpPr>
              <p:spPr>
                <a:xfrm>
                  <a:off x="1464" y="3120"/>
                  <a:ext cx="60" cy="72"/>
                </a:xfrm>
                <a:prstGeom prst="line">
                  <a:avLst/>
                </a:prstGeom>
                <a:ln w="9525" cap="flat" cmpd="sng">
                  <a:solidFill>
                    <a:schemeClr val="tx1"/>
                  </a:solidFill>
                  <a:prstDash val="solid"/>
                  <a:headEnd type="none" w="med" len="med"/>
                  <a:tailEnd type="none" w="med" len="med"/>
                </a:ln>
              </p:spPr>
            </p:sp>
            <p:sp>
              <p:nvSpPr>
                <p:cNvPr id="316578" name="直接连接符 316577"/>
                <p:cNvSpPr/>
                <p:nvPr/>
              </p:nvSpPr>
              <p:spPr>
                <a:xfrm>
                  <a:off x="1464" y="3216"/>
                  <a:ext cx="60" cy="72"/>
                </a:xfrm>
                <a:prstGeom prst="line">
                  <a:avLst/>
                </a:prstGeom>
                <a:ln w="9525" cap="flat" cmpd="sng">
                  <a:solidFill>
                    <a:schemeClr val="tx1"/>
                  </a:solidFill>
                  <a:prstDash val="solid"/>
                  <a:headEnd type="none" w="med" len="med"/>
                  <a:tailEnd type="none" w="med" len="med"/>
                </a:ln>
              </p:spPr>
            </p:sp>
            <p:sp>
              <p:nvSpPr>
                <p:cNvPr id="316579" name="直接连接符 316578"/>
                <p:cNvSpPr/>
                <p:nvPr/>
              </p:nvSpPr>
              <p:spPr>
                <a:xfrm>
                  <a:off x="1164" y="2664"/>
                  <a:ext cx="360" cy="0"/>
                </a:xfrm>
                <a:prstGeom prst="line">
                  <a:avLst/>
                </a:prstGeom>
                <a:ln w="9525" cap="flat" cmpd="sng">
                  <a:solidFill>
                    <a:schemeClr val="tx1"/>
                  </a:solidFill>
                  <a:prstDash val="solid"/>
                  <a:headEnd type="none" w="med" len="med"/>
                  <a:tailEnd type="none" w="med" len="med"/>
                </a:ln>
              </p:spPr>
            </p:sp>
            <p:sp>
              <p:nvSpPr>
                <p:cNvPr id="316580" name="直接连接符 316579"/>
                <p:cNvSpPr/>
                <p:nvPr/>
              </p:nvSpPr>
              <p:spPr>
                <a:xfrm>
                  <a:off x="1524" y="2664"/>
                  <a:ext cx="0" cy="624"/>
                </a:xfrm>
                <a:prstGeom prst="line">
                  <a:avLst/>
                </a:prstGeom>
                <a:ln w="9525" cap="flat" cmpd="sng">
                  <a:solidFill>
                    <a:schemeClr val="tx1"/>
                  </a:solidFill>
                  <a:prstDash val="solid"/>
                  <a:headEnd type="none" w="med" len="med"/>
                  <a:tailEnd type="none" w="med" len="med"/>
                </a:ln>
              </p:spPr>
            </p:sp>
          </p:grpSp>
          <p:sp>
            <p:nvSpPr>
              <p:cNvPr id="316581" name="矩形 316580"/>
              <p:cNvSpPr/>
              <p:nvPr/>
            </p:nvSpPr>
            <p:spPr>
              <a:xfrm>
                <a:off x="1800" y="1608"/>
                <a:ext cx="108" cy="120"/>
              </a:xfrm>
              <a:prstGeom prst="rect">
                <a:avLst/>
              </a:prstGeom>
              <a:solidFill>
                <a:schemeClr val="bg1"/>
              </a:solidFill>
              <a:ln w="9525">
                <a:noFill/>
              </a:ln>
            </p:spPr>
            <p:txBody>
              <a:bodyPr/>
              <a:lstStyle/>
              <a:p>
                <a:endParaRPr lang="zh-CN" altLang="en-US"/>
              </a:p>
            </p:txBody>
          </p:sp>
          <p:sp>
            <p:nvSpPr>
              <p:cNvPr id="316582" name="直接连接符 316581"/>
              <p:cNvSpPr/>
              <p:nvPr/>
            </p:nvSpPr>
            <p:spPr>
              <a:xfrm>
                <a:off x="1624" y="1620"/>
                <a:ext cx="1790" cy="0"/>
              </a:xfrm>
              <a:prstGeom prst="line">
                <a:avLst/>
              </a:prstGeom>
              <a:ln w="28575" cap="flat" cmpd="sng">
                <a:solidFill>
                  <a:srgbClr val="669900"/>
                </a:solidFill>
                <a:prstDash val="solid"/>
                <a:headEnd type="none" w="med" len="med"/>
                <a:tailEnd type="none" w="med" len="med"/>
              </a:ln>
            </p:spPr>
          </p:sp>
          <p:sp>
            <p:nvSpPr>
              <p:cNvPr id="316583" name="任意多边形 316582"/>
              <p:cNvSpPr/>
              <p:nvPr/>
            </p:nvSpPr>
            <p:spPr>
              <a:xfrm>
                <a:off x="3414" y="1548"/>
                <a:ext cx="342" cy="72"/>
              </a:xfrm>
              <a:custGeom>
                <a:avLst/>
                <a:gdLst/>
                <a:ahLst/>
                <a:cxnLst/>
                <a:rect l="0" t="0" r="0" b="0"/>
                <a:pathLst>
                  <a:path w="342" h="72">
                    <a:moveTo>
                      <a:pt x="0" y="72"/>
                    </a:moveTo>
                    <a:lnTo>
                      <a:pt x="342" y="0"/>
                    </a:lnTo>
                  </a:path>
                </a:pathLst>
              </a:custGeom>
              <a:noFill/>
              <a:ln w="28575" cap="flat" cmpd="sng">
                <a:solidFill>
                  <a:srgbClr val="009900">
                    <a:alpha val="100000"/>
                  </a:srgbClr>
                </a:solidFill>
                <a:prstDash val="solid"/>
                <a:headEnd type="none" w="med" len="med"/>
                <a:tailEnd type="none" w="med" len="med"/>
              </a:ln>
            </p:spPr>
            <p:txBody>
              <a:bodyPr/>
              <a:lstStyle/>
              <a:p>
                <a:endParaRPr lang="zh-CN" altLang="en-US"/>
              </a:p>
            </p:txBody>
          </p:sp>
          <p:sp>
            <p:nvSpPr>
              <p:cNvPr id="316584" name="直接连接符 316583"/>
              <p:cNvSpPr/>
              <p:nvPr/>
            </p:nvSpPr>
            <p:spPr>
              <a:xfrm>
                <a:off x="1624" y="1660"/>
                <a:ext cx="1790" cy="0"/>
              </a:xfrm>
              <a:prstGeom prst="line">
                <a:avLst/>
              </a:prstGeom>
              <a:ln w="28575" cap="flat" cmpd="sng">
                <a:solidFill>
                  <a:srgbClr val="669900"/>
                </a:solidFill>
                <a:prstDash val="solid"/>
                <a:headEnd type="none" w="med" len="med"/>
                <a:tailEnd type="none" w="med" len="med"/>
              </a:ln>
            </p:spPr>
          </p:sp>
          <p:sp>
            <p:nvSpPr>
              <p:cNvPr id="316585" name="任意多边形 316584"/>
              <p:cNvSpPr/>
              <p:nvPr/>
            </p:nvSpPr>
            <p:spPr>
              <a:xfrm>
                <a:off x="3414" y="1596"/>
                <a:ext cx="342" cy="64"/>
              </a:xfrm>
              <a:custGeom>
                <a:avLst/>
                <a:gdLst/>
                <a:ahLst/>
                <a:cxnLst/>
                <a:rect l="0" t="0" r="0" b="0"/>
                <a:pathLst>
                  <a:path w="342" h="64">
                    <a:moveTo>
                      <a:pt x="0" y="64"/>
                    </a:moveTo>
                    <a:lnTo>
                      <a:pt x="342" y="0"/>
                    </a:lnTo>
                  </a:path>
                </a:pathLst>
              </a:custGeom>
              <a:noFill/>
              <a:ln w="28575" cap="flat" cmpd="sng">
                <a:solidFill>
                  <a:srgbClr val="009900">
                    <a:alpha val="100000"/>
                  </a:srgbClr>
                </a:solidFill>
                <a:prstDash val="solid"/>
                <a:headEnd type="none" w="med" len="med"/>
                <a:tailEnd type="none" w="med" len="med"/>
              </a:ln>
            </p:spPr>
            <p:txBody>
              <a:bodyPr/>
              <a:lstStyle/>
              <a:p>
                <a:endParaRPr lang="zh-CN" altLang="en-US"/>
              </a:p>
            </p:txBody>
          </p:sp>
          <p:sp>
            <p:nvSpPr>
              <p:cNvPr id="316586" name="直接连接符 316585"/>
              <p:cNvSpPr/>
              <p:nvPr/>
            </p:nvSpPr>
            <p:spPr>
              <a:xfrm>
                <a:off x="1624" y="1709"/>
                <a:ext cx="1790" cy="0"/>
              </a:xfrm>
              <a:prstGeom prst="line">
                <a:avLst/>
              </a:prstGeom>
              <a:ln w="28575" cap="flat" cmpd="sng">
                <a:solidFill>
                  <a:srgbClr val="669900"/>
                </a:solidFill>
                <a:prstDash val="solid"/>
                <a:headEnd type="none" w="med" len="med"/>
                <a:tailEnd type="none" w="med" len="med"/>
              </a:ln>
            </p:spPr>
          </p:sp>
          <p:sp>
            <p:nvSpPr>
              <p:cNvPr id="316587" name="任意多边形 316586"/>
              <p:cNvSpPr/>
              <p:nvPr/>
            </p:nvSpPr>
            <p:spPr>
              <a:xfrm>
                <a:off x="3414" y="1632"/>
                <a:ext cx="366" cy="77"/>
              </a:xfrm>
              <a:custGeom>
                <a:avLst/>
                <a:gdLst/>
                <a:ahLst/>
                <a:cxnLst/>
                <a:rect l="0" t="0" r="0" b="0"/>
                <a:pathLst>
                  <a:path w="366" h="77">
                    <a:moveTo>
                      <a:pt x="0" y="77"/>
                    </a:moveTo>
                    <a:lnTo>
                      <a:pt x="366" y="0"/>
                    </a:lnTo>
                  </a:path>
                </a:pathLst>
              </a:custGeom>
              <a:noFill/>
              <a:ln w="28575" cap="flat" cmpd="sng">
                <a:solidFill>
                  <a:srgbClr val="009900">
                    <a:alpha val="100000"/>
                  </a:srgbClr>
                </a:solidFill>
                <a:prstDash val="solid"/>
                <a:headEnd type="none" w="med" len="med"/>
                <a:tailEnd type="none" w="med" len="med"/>
              </a:ln>
            </p:spPr>
            <p:txBody>
              <a:bodyPr/>
              <a:lstStyle/>
              <a:p>
                <a:endParaRPr lang="zh-CN" altLang="en-US"/>
              </a:p>
            </p:txBody>
          </p:sp>
          <p:sp>
            <p:nvSpPr>
              <p:cNvPr id="316588" name="直接连接符 316587"/>
              <p:cNvSpPr/>
              <p:nvPr/>
            </p:nvSpPr>
            <p:spPr>
              <a:xfrm>
                <a:off x="2320" y="1584"/>
                <a:ext cx="88" cy="184"/>
              </a:xfrm>
              <a:prstGeom prst="line">
                <a:avLst/>
              </a:prstGeom>
              <a:ln w="57150" cap="flat" cmpd="sng">
                <a:solidFill>
                  <a:srgbClr val="FF0066"/>
                </a:solidFill>
                <a:prstDash val="solid"/>
                <a:headEnd type="none" w="med" len="med"/>
                <a:tailEnd type="none" w="med" len="med"/>
              </a:ln>
            </p:spPr>
          </p:sp>
          <p:sp>
            <p:nvSpPr>
              <p:cNvPr id="316589" name="直接连接符 316588"/>
              <p:cNvSpPr/>
              <p:nvPr/>
            </p:nvSpPr>
            <p:spPr>
              <a:xfrm>
                <a:off x="2528" y="1584"/>
                <a:ext cx="88" cy="184"/>
              </a:xfrm>
              <a:prstGeom prst="line">
                <a:avLst/>
              </a:prstGeom>
              <a:ln w="57150" cap="flat" cmpd="sng">
                <a:solidFill>
                  <a:srgbClr val="FF0066"/>
                </a:solidFill>
                <a:prstDash val="solid"/>
                <a:headEnd type="none" w="med" len="med"/>
                <a:tailEnd type="none" w="med" len="med"/>
              </a:ln>
            </p:spPr>
          </p:sp>
          <p:sp>
            <p:nvSpPr>
              <p:cNvPr id="316590" name="直接连接符 316589"/>
              <p:cNvSpPr/>
              <p:nvPr/>
            </p:nvSpPr>
            <p:spPr>
              <a:xfrm>
                <a:off x="2728" y="1584"/>
                <a:ext cx="88" cy="184"/>
              </a:xfrm>
              <a:prstGeom prst="line">
                <a:avLst/>
              </a:prstGeom>
              <a:ln w="57150" cap="flat" cmpd="sng">
                <a:solidFill>
                  <a:srgbClr val="FF0066"/>
                </a:solidFill>
                <a:prstDash val="solid"/>
                <a:headEnd type="none" w="med" len="med"/>
                <a:tailEnd type="none" w="med" len="med"/>
              </a:ln>
            </p:spPr>
          </p:sp>
          <p:sp>
            <p:nvSpPr>
              <p:cNvPr id="316591" name="直接连接符 316590"/>
              <p:cNvSpPr/>
              <p:nvPr/>
            </p:nvSpPr>
            <p:spPr>
              <a:xfrm>
                <a:off x="2944" y="1576"/>
                <a:ext cx="104" cy="184"/>
              </a:xfrm>
              <a:prstGeom prst="line">
                <a:avLst/>
              </a:prstGeom>
              <a:ln w="57150" cap="flat" cmpd="sng">
                <a:solidFill>
                  <a:srgbClr val="FF0066"/>
                </a:solidFill>
                <a:prstDash val="solid"/>
                <a:headEnd type="none" w="med" len="med"/>
                <a:tailEnd type="none" w="med" len="med"/>
              </a:ln>
            </p:spPr>
          </p:sp>
          <p:sp>
            <p:nvSpPr>
              <p:cNvPr id="316592" name="直接连接符 316591"/>
              <p:cNvSpPr/>
              <p:nvPr/>
            </p:nvSpPr>
            <p:spPr>
              <a:xfrm>
                <a:off x="2320" y="1216"/>
                <a:ext cx="0" cy="376"/>
              </a:xfrm>
              <a:prstGeom prst="line">
                <a:avLst/>
              </a:prstGeom>
              <a:ln w="57150" cap="flat" cmpd="sng">
                <a:solidFill>
                  <a:srgbClr val="FF0066"/>
                </a:solidFill>
                <a:prstDash val="solid"/>
                <a:headEnd type="none" w="med" len="med"/>
                <a:tailEnd type="none" w="med" len="med"/>
              </a:ln>
            </p:spPr>
          </p:sp>
          <p:sp>
            <p:nvSpPr>
              <p:cNvPr id="316593" name="直接连接符 316592"/>
              <p:cNvSpPr/>
              <p:nvPr/>
            </p:nvSpPr>
            <p:spPr>
              <a:xfrm rot="-5400000">
                <a:off x="2152" y="1024"/>
                <a:ext cx="0" cy="376"/>
              </a:xfrm>
              <a:prstGeom prst="line">
                <a:avLst/>
              </a:prstGeom>
              <a:ln w="57150" cap="flat" cmpd="sng">
                <a:solidFill>
                  <a:srgbClr val="FF0066"/>
                </a:solidFill>
                <a:prstDash val="solid"/>
                <a:headEnd type="none" w="med" len="med"/>
                <a:tailEnd type="none" w="med" len="med"/>
              </a:ln>
            </p:spPr>
          </p:sp>
          <p:sp>
            <p:nvSpPr>
              <p:cNvPr id="316594" name="直接连接符 316593"/>
              <p:cNvSpPr/>
              <p:nvPr/>
            </p:nvSpPr>
            <p:spPr>
              <a:xfrm>
                <a:off x="3214" y="1110"/>
                <a:ext cx="282" cy="0"/>
              </a:xfrm>
              <a:prstGeom prst="line">
                <a:avLst/>
              </a:prstGeom>
              <a:ln w="28575" cap="flat" cmpd="sng">
                <a:solidFill>
                  <a:srgbClr val="FF00FF"/>
                </a:solidFill>
                <a:prstDash val="solid"/>
                <a:headEnd type="none" w="med" len="med"/>
                <a:tailEnd type="stealth" w="med" len="lg"/>
              </a:ln>
            </p:spPr>
          </p:sp>
          <p:sp>
            <p:nvSpPr>
              <p:cNvPr id="316595" name="直接连接符 316594"/>
              <p:cNvSpPr/>
              <p:nvPr/>
            </p:nvSpPr>
            <p:spPr>
              <a:xfrm>
                <a:off x="3744" y="1548"/>
                <a:ext cx="36" cy="96"/>
              </a:xfrm>
              <a:prstGeom prst="line">
                <a:avLst/>
              </a:prstGeom>
              <a:ln w="9525" cap="flat" cmpd="sng">
                <a:solidFill>
                  <a:srgbClr val="009900"/>
                </a:solidFill>
                <a:prstDash val="solid"/>
                <a:headEnd type="none" w="med" len="med"/>
                <a:tailEnd type="none" w="med" len="med"/>
              </a:ln>
            </p:spPr>
          </p:sp>
          <p:sp>
            <p:nvSpPr>
              <p:cNvPr id="316596" name="直接连接符 316595"/>
              <p:cNvSpPr/>
              <p:nvPr/>
            </p:nvSpPr>
            <p:spPr>
              <a:xfrm>
                <a:off x="3168" y="1200"/>
                <a:ext cx="0" cy="424"/>
              </a:xfrm>
              <a:prstGeom prst="line">
                <a:avLst/>
              </a:prstGeom>
              <a:ln w="57150" cap="flat" cmpd="sng">
                <a:solidFill>
                  <a:srgbClr val="FF0066"/>
                </a:solidFill>
                <a:prstDash val="solid"/>
                <a:headEnd type="none" w="med" len="med"/>
                <a:tailEnd type="none" w="med" len="med"/>
              </a:ln>
            </p:spPr>
          </p:sp>
          <p:sp>
            <p:nvSpPr>
              <p:cNvPr id="316597" name="直接连接符 316596"/>
              <p:cNvSpPr/>
              <p:nvPr/>
            </p:nvSpPr>
            <p:spPr>
              <a:xfrm rot="5400000">
                <a:off x="3016" y="1616"/>
                <a:ext cx="176" cy="128"/>
              </a:xfrm>
              <a:prstGeom prst="line">
                <a:avLst/>
              </a:prstGeom>
              <a:ln w="57150" cap="flat" cmpd="sng">
                <a:solidFill>
                  <a:srgbClr val="FF0066"/>
                </a:solidFill>
                <a:prstDash val="solid"/>
                <a:headEnd type="none" w="med" len="med"/>
                <a:tailEnd type="none" w="med" len="med"/>
              </a:ln>
            </p:spPr>
          </p:sp>
          <p:sp>
            <p:nvSpPr>
              <p:cNvPr id="316598" name="直接连接符 316597"/>
              <p:cNvSpPr/>
              <p:nvPr/>
            </p:nvSpPr>
            <p:spPr>
              <a:xfrm rot="5400000">
                <a:off x="2792" y="1616"/>
                <a:ext cx="176" cy="128"/>
              </a:xfrm>
              <a:prstGeom prst="line">
                <a:avLst/>
              </a:prstGeom>
              <a:ln w="57150" cap="flat" cmpd="sng">
                <a:solidFill>
                  <a:srgbClr val="FF0066"/>
                </a:solidFill>
                <a:prstDash val="solid"/>
                <a:headEnd type="none" w="med" len="med"/>
                <a:tailEnd type="none" w="med" len="med"/>
              </a:ln>
            </p:spPr>
          </p:sp>
          <p:sp>
            <p:nvSpPr>
              <p:cNvPr id="316599" name="直接连接符 316598"/>
              <p:cNvSpPr/>
              <p:nvPr/>
            </p:nvSpPr>
            <p:spPr>
              <a:xfrm rot="5400000">
                <a:off x="2584" y="1624"/>
                <a:ext cx="176" cy="128"/>
              </a:xfrm>
              <a:prstGeom prst="line">
                <a:avLst/>
              </a:prstGeom>
              <a:ln w="57150" cap="flat" cmpd="sng">
                <a:solidFill>
                  <a:srgbClr val="FF0066"/>
                </a:solidFill>
                <a:prstDash val="solid"/>
                <a:headEnd type="none" w="med" len="med"/>
                <a:tailEnd type="none" w="med" len="med"/>
              </a:ln>
            </p:spPr>
          </p:sp>
          <p:sp>
            <p:nvSpPr>
              <p:cNvPr id="316600" name="直接连接符 316599"/>
              <p:cNvSpPr/>
              <p:nvPr/>
            </p:nvSpPr>
            <p:spPr>
              <a:xfrm rot="5400000">
                <a:off x="2384" y="1616"/>
                <a:ext cx="176" cy="128"/>
              </a:xfrm>
              <a:prstGeom prst="line">
                <a:avLst/>
              </a:prstGeom>
              <a:ln w="57150" cap="flat" cmpd="sng">
                <a:solidFill>
                  <a:srgbClr val="FF0066"/>
                </a:solidFill>
                <a:prstDash val="solid"/>
                <a:headEnd type="none" w="med" len="med"/>
                <a:tailEnd type="none" w="med" len="med"/>
              </a:ln>
            </p:spPr>
          </p:sp>
          <p:sp>
            <p:nvSpPr>
              <p:cNvPr id="316601" name="矩形 316600"/>
              <p:cNvSpPr/>
              <p:nvPr/>
            </p:nvSpPr>
            <p:spPr>
              <a:xfrm>
                <a:off x="2240" y="1624"/>
                <a:ext cx="944" cy="88"/>
              </a:xfrm>
              <a:prstGeom prst="rect">
                <a:avLst/>
              </a:prstGeom>
              <a:solidFill>
                <a:schemeClr val="bg1"/>
              </a:solidFill>
              <a:ln w="9525">
                <a:noFill/>
              </a:ln>
            </p:spPr>
            <p:txBody>
              <a:bodyPr/>
              <a:lstStyle/>
              <a:p>
                <a:endParaRPr lang="zh-CN" altLang="en-US"/>
              </a:p>
            </p:txBody>
          </p:sp>
          <p:sp>
            <p:nvSpPr>
              <p:cNvPr id="316602" name="矩形 316601"/>
              <p:cNvSpPr/>
              <p:nvPr/>
            </p:nvSpPr>
            <p:spPr>
              <a:xfrm>
                <a:off x="2240" y="1624"/>
                <a:ext cx="856" cy="80"/>
              </a:xfrm>
              <a:prstGeom prst="rect">
                <a:avLst/>
              </a:prstGeom>
              <a:solidFill>
                <a:schemeClr val="bg1"/>
              </a:solidFill>
              <a:ln w="9525">
                <a:noFill/>
              </a:ln>
            </p:spPr>
            <p:txBody>
              <a:bodyPr/>
              <a:lstStyle/>
              <a:p>
                <a:endParaRPr lang="zh-CN" altLang="en-US"/>
              </a:p>
            </p:txBody>
          </p:sp>
          <p:grpSp>
            <p:nvGrpSpPr>
              <p:cNvPr id="316603" name="组合 316602"/>
              <p:cNvGrpSpPr/>
              <p:nvPr/>
            </p:nvGrpSpPr>
            <p:grpSpPr>
              <a:xfrm rot="-4369236">
                <a:off x="3396" y="1876"/>
                <a:ext cx="124" cy="125"/>
                <a:chOff x="3375" y="2849"/>
                <a:chExt cx="261" cy="239"/>
              </a:xfrm>
            </p:grpSpPr>
            <p:sp>
              <p:nvSpPr>
                <p:cNvPr id="316604" name="任意多边形 316603"/>
                <p:cNvSpPr/>
                <p:nvPr/>
              </p:nvSpPr>
              <p:spPr>
                <a:xfrm>
                  <a:off x="3543" y="3001"/>
                  <a:ext cx="93" cy="87"/>
                </a:xfrm>
                <a:custGeom>
                  <a:avLst/>
                  <a:gdLst/>
                  <a:ahLst/>
                  <a:cxnLst/>
                  <a:rect l="0" t="0" r="0" b="0"/>
                  <a:pathLst>
                    <a:path w="672" h="204">
                      <a:moveTo>
                        <a:pt x="36" y="0"/>
                      </a:moveTo>
                      <a:lnTo>
                        <a:pt x="0" y="36"/>
                      </a:lnTo>
                      <a:lnTo>
                        <a:pt x="36" y="96"/>
                      </a:lnTo>
                      <a:lnTo>
                        <a:pt x="618" y="90"/>
                      </a:lnTo>
                      <a:lnTo>
                        <a:pt x="672" y="138"/>
                      </a:lnTo>
                      <a:lnTo>
                        <a:pt x="624" y="204"/>
                      </a:lnTo>
                    </a:path>
                  </a:pathLst>
                </a:custGeom>
                <a:noFill/>
                <a:ln w="19050" cap="flat" cmpd="sng">
                  <a:solidFill>
                    <a:srgbClr val="FF9900">
                      <a:alpha val="100000"/>
                    </a:srgbClr>
                  </a:solidFill>
                  <a:prstDash val="solid"/>
                  <a:headEnd type="none" w="med" len="med"/>
                  <a:tailEnd type="none" w="med" len="med"/>
                </a:ln>
              </p:spPr>
              <p:txBody>
                <a:bodyPr/>
                <a:lstStyle/>
                <a:p>
                  <a:endParaRPr lang="zh-CN" altLang="en-US"/>
                </a:p>
              </p:txBody>
            </p:sp>
            <p:sp>
              <p:nvSpPr>
                <p:cNvPr id="316605" name="任意多边形 316604"/>
                <p:cNvSpPr/>
                <p:nvPr/>
              </p:nvSpPr>
              <p:spPr>
                <a:xfrm>
                  <a:off x="3459" y="2926"/>
                  <a:ext cx="93" cy="88"/>
                </a:xfrm>
                <a:custGeom>
                  <a:avLst/>
                  <a:gdLst/>
                  <a:ahLst/>
                  <a:cxnLst/>
                  <a:rect l="0" t="0" r="0" b="0"/>
                  <a:pathLst>
                    <a:path w="672" h="204">
                      <a:moveTo>
                        <a:pt x="36" y="0"/>
                      </a:moveTo>
                      <a:lnTo>
                        <a:pt x="0" y="36"/>
                      </a:lnTo>
                      <a:lnTo>
                        <a:pt x="36" y="96"/>
                      </a:lnTo>
                      <a:lnTo>
                        <a:pt x="618" y="90"/>
                      </a:lnTo>
                      <a:lnTo>
                        <a:pt x="672" y="138"/>
                      </a:lnTo>
                      <a:lnTo>
                        <a:pt x="624" y="204"/>
                      </a:lnTo>
                    </a:path>
                  </a:pathLst>
                </a:custGeom>
                <a:noFill/>
                <a:ln w="19050" cap="flat" cmpd="sng">
                  <a:solidFill>
                    <a:srgbClr val="FF9900">
                      <a:alpha val="100000"/>
                    </a:srgbClr>
                  </a:solidFill>
                  <a:prstDash val="solid"/>
                  <a:headEnd type="none" w="med" len="med"/>
                  <a:tailEnd type="none" w="med" len="med"/>
                </a:ln>
              </p:spPr>
              <p:txBody>
                <a:bodyPr/>
                <a:lstStyle/>
                <a:p>
                  <a:endParaRPr lang="zh-CN" altLang="en-US"/>
                </a:p>
              </p:txBody>
            </p:sp>
            <p:sp>
              <p:nvSpPr>
                <p:cNvPr id="316606" name="任意多边形 316605"/>
                <p:cNvSpPr/>
                <p:nvPr/>
              </p:nvSpPr>
              <p:spPr>
                <a:xfrm>
                  <a:off x="3375" y="2849"/>
                  <a:ext cx="93" cy="88"/>
                </a:xfrm>
                <a:custGeom>
                  <a:avLst/>
                  <a:gdLst/>
                  <a:ahLst/>
                  <a:cxnLst/>
                  <a:rect l="0" t="0" r="0" b="0"/>
                  <a:pathLst>
                    <a:path w="672" h="204">
                      <a:moveTo>
                        <a:pt x="36" y="0"/>
                      </a:moveTo>
                      <a:lnTo>
                        <a:pt x="0" y="36"/>
                      </a:lnTo>
                      <a:lnTo>
                        <a:pt x="36" y="96"/>
                      </a:lnTo>
                      <a:lnTo>
                        <a:pt x="618" y="90"/>
                      </a:lnTo>
                      <a:lnTo>
                        <a:pt x="672" y="138"/>
                      </a:lnTo>
                      <a:lnTo>
                        <a:pt x="624" y="204"/>
                      </a:lnTo>
                    </a:path>
                  </a:pathLst>
                </a:custGeom>
                <a:noFill/>
                <a:ln w="19050" cap="flat" cmpd="sng">
                  <a:solidFill>
                    <a:srgbClr val="FF9900">
                      <a:alpha val="100000"/>
                    </a:srgbClr>
                  </a:solidFill>
                  <a:prstDash val="solid"/>
                  <a:headEnd type="none" w="med" len="med"/>
                  <a:tailEnd type="none" w="med" len="med"/>
                </a:ln>
              </p:spPr>
              <p:txBody>
                <a:bodyPr/>
                <a:lstStyle/>
                <a:p>
                  <a:endParaRPr lang="zh-CN" altLang="en-US"/>
                </a:p>
              </p:txBody>
            </p:sp>
          </p:grpSp>
          <p:sp>
            <p:nvSpPr>
              <p:cNvPr id="316607" name="直接连接符 316606"/>
              <p:cNvSpPr/>
              <p:nvPr/>
            </p:nvSpPr>
            <p:spPr>
              <a:xfrm>
                <a:off x="3756" y="2178"/>
                <a:ext cx="312" cy="0"/>
              </a:xfrm>
              <a:prstGeom prst="line">
                <a:avLst/>
              </a:prstGeom>
              <a:ln w="28575" cap="flat" cmpd="sng">
                <a:solidFill>
                  <a:srgbClr val="996600"/>
                </a:solidFill>
                <a:prstDash val="solid"/>
                <a:headEnd type="none" w="med" len="med"/>
                <a:tailEnd type="none" w="med" len="med"/>
              </a:ln>
            </p:spPr>
          </p:sp>
          <p:grpSp>
            <p:nvGrpSpPr>
              <p:cNvPr id="316608" name="组合 316607"/>
              <p:cNvGrpSpPr/>
              <p:nvPr/>
            </p:nvGrpSpPr>
            <p:grpSpPr>
              <a:xfrm>
                <a:off x="1500" y="1440"/>
                <a:ext cx="360" cy="624"/>
                <a:chOff x="1164" y="2664"/>
                <a:chExt cx="360" cy="624"/>
              </a:xfrm>
            </p:grpSpPr>
            <p:sp>
              <p:nvSpPr>
                <p:cNvPr id="316609" name="直接连接符 316608"/>
                <p:cNvSpPr/>
                <p:nvPr/>
              </p:nvSpPr>
              <p:spPr>
                <a:xfrm>
                  <a:off x="1452" y="2688"/>
                  <a:ext cx="60" cy="72"/>
                </a:xfrm>
                <a:prstGeom prst="line">
                  <a:avLst/>
                </a:prstGeom>
                <a:ln w="9525" cap="flat" cmpd="sng">
                  <a:solidFill>
                    <a:schemeClr val="tx1"/>
                  </a:solidFill>
                  <a:prstDash val="solid"/>
                  <a:headEnd type="none" w="med" len="med"/>
                  <a:tailEnd type="none" w="med" len="med"/>
                </a:ln>
              </p:spPr>
            </p:sp>
            <p:sp>
              <p:nvSpPr>
                <p:cNvPr id="316610" name="直接连接符 316609"/>
                <p:cNvSpPr/>
                <p:nvPr/>
              </p:nvSpPr>
              <p:spPr>
                <a:xfrm>
                  <a:off x="1380" y="2676"/>
                  <a:ext cx="132" cy="180"/>
                </a:xfrm>
                <a:prstGeom prst="line">
                  <a:avLst/>
                </a:prstGeom>
                <a:ln w="9525" cap="flat" cmpd="sng">
                  <a:solidFill>
                    <a:schemeClr val="tx1"/>
                  </a:solidFill>
                  <a:prstDash val="solid"/>
                  <a:headEnd type="none" w="med" len="med"/>
                  <a:tailEnd type="none" w="med" len="med"/>
                </a:ln>
              </p:spPr>
            </p:sp>
            <p:sp>
              <p:nvSpPr>
                <p:cNvPr id="316611" name="直接连接符 316610"/>
                <p:cNvSpPr/>
                <p:nvPr/>
              </p:nvSpPr>
              <p:spPr>
                <a:xfrm>
                  <a:off x="1272" y="2676"/>
                  <a:ext cx="60" cy="72"/>
                </a:xfrm>
                <a:prstGeom prst="line">
                  <a:avLst/>
                </a:prstGeom>
                <a:ln w="9525" cap="flat" cmpd="sng">
                  <a:solidFill>
                    <a:schemeClr val="tx1"/>
                  </a:solidFill>
                  <a:prstDash val="solid"/>
                  <a:headEnd type="none" w="med" len="med"/>
                  <a:tailEnd type="none" w="med" len="med"/>
                </a:ln>
              </p:spPr>
            </p:sp>
            <p:sp>
              <p:nvSpPr>
                <p:cNvPr id="316612" name="直接连接符 316611"/>
                <p:cNvSpPr/>
                <p:nvPr/>
              </p:nvSpPr>
              <p:spPr>
                <a:xfrm>
                  <a:off x="1176" y="2664"/>
                  <a:ext cx="60" cy="72"/>
                </a:xfrm>
                <a:prstGeom prst="line">
                  <a:avLst/>
                </a:prstGeom>
                <a:ln w="9525" cap="flat" cmpd="sng">
                  <a:solidFill>
                    <a:schemeClr val="tx1"/>
                  </a:solidFill>
                  <a:prstDash val="solid"/>
                  <a:headEnd type="none" w="med" len="med"/>
                  <a:tailEnd type="none" w="med" len="med"/>
                </a:ln>
              </p:spPr>
            </p:sp>
            <p:sp>
              <p:nvSpPr>
                <p:cNvPr id="316613" name="直接连接符 316612"/>
                <p:cNvSpPr/>
                <p:nvPr/>
              </p:nvSpPr>
              <p:spPr>
                <a:xfrm>
                  <a:off x="1464" y="3012"/>
                  <a:ext cx="60" cy="72"/>
                </a:xfrm>
                <a:prstGeom prst="line">
                  <a:avLst/>
                </a:prstGeom>
                <a:ln w="9525" cap="flat" cmpd="sng">
                  <a:solidFill>
                    <a:schemeClr val="tx1"/>
                  </a:solidFill>
                  <a:prstDash val="solid"/>
                  <a:headEnd type="none" w="med" len="med"/>
                  <a:tailEnd type="none" w="med" len="med"/>
                </a:ln>
              </p:spPr>
            </p:sp>
            <p:sp>
              <p:nvSpPr>
                <p:cNvPr id="316614" name="直接连接符 316613"/>
                <p:cNvSpPr/>
                <p:nvPr/>
              </p:nvSpPr>
              <p:spPr>
                <a:xfrm>
                  <a:off x="1464" y="3120"/>
                  <a:ext cx="60" cy="72"/>
                </a:xfrm>
                <a:prstGeom prst="line">
                  <a:avLst/>
                </a:prstGeom>
                <a:ln w="9525" cap="flat" cmpd="sng">
                  <a:solidFill>
                    <a:schemeClr val="tx1"/>
                  </a:solidFill>
                  <a:prstDash val="solid"/>
                  <a:headEnd type="none" w="med" len="med"/>
                  <a:tailEnd type="none" w="med" len="med"/>
                </a:ln>
              </p:spPr>
            </p:sp>
            <p:sp>
              <p:nvSpPr>
                <p:cNvPr id="316615" name="直接连接符 316614"/>
                <p:cNvSpPr/>
                <p:nvPr/>
              </p:nvSpPr>
              <p:spPr>
                <a:xfrm>
                  <a:off x="1464" y="3216"/>
                  <a:ext cx="60" cy="72"/>
                </a:xfrm>
                <a:prstGeom prst="line">
                  <a:avLst/>
                </a:prstGeom>
                <a:ln w="9525" cap="flat" cmpd="sng">
                  <a:solidFill>
                    <a:schemeClr val="tx1"/>
                  </a:solidFill>
                  <a:prstDash val="solid"/>
                  <a:headEnd type="none" w="med" len="med"/>
                  <a:tailEnd type="none" w="med" len="med"/>
                </a:ln>
              </p:spPr>
            </p:sp>
            <p:sp>
              <p:nvSpPr>
                <p:cNvPr id="316616" name="直接连接符 316615"/>
                <p:cNvSpPr/>
                <p:nvPr/>
              </p:nvSpPr>
              <p:spPr>
                <a:xfrm>
                  <a:off x="1164" y="2664"/>
                  <a:ext cx="360" cy="0"/>
                </a:xfrm>
                <a:prstGeom prst="line">
                  <a:avLst/>
                </a:prstGeom>
                <a:ln w="9525" cap="flat" cmpd="sng">
                  <a:solidFill>
                    <a:schemeClr val="tx1"/>
                  </a:solidFill>
                  <a:prstDash val="solid"/>
                  <a:headEnd type="none" w="med" len="med"/>
                  <a:tailEnd type="none" w="med" len="med"/>
                </a:ln>
              </p:spPr>
            </p:sp>
            <p:sp>
              <p:nvSpPr>
                <p:cNvPr id="316617" name="直接连接符 316616"/>
                <p:cNvSpPr/>
                <p:nvPr/>
              </p:nvSpPr>
              <p:spPr>
                <a:xfrm>
                  <a:off x="1524" y="2664"/>
                  <a:ext cx="0" cy="624"/>
                </a:xfrm>
                <a:prstGeom prst="line">
                  <a:avLst/>
                </a:prstGeom>
                <a:ln w="9525" cap="flat" cmpd="sng">
                  <a:solidFill>
                    <a:schemeClr val="tx1"/>
                  </a:solidFill>
                  <a:prstDash val="solid"/>
                  <a:headEnd type="none" w="med" len="med"/>
                  <a:tailEnd type="none" w="med" len="med"/>
                </a:ln>
              </p:spPr>
            </p:sp>
          </p:grpSp>
          <p:sp>
            <p:nvSpPr>
              <p:cNvPr id="316618" name="矩形 316617"/>
              <p:cNvSpPr/>
              <p:nvPr/>
            </p:nvSpPr>
            <p:spPr>
              <a:xfrm>
                <a:off x="1800" y="1608"/>
                <a:ext cx="108" cy="120"/>
              </a:xfrm>
              <a:prstGeom prst="rect">
                <a:avLst/>
              </a:prstGeom>
              <a:solidFill>
                <a:schemeClr val="bg1"/>
              </a:solidFill>
              <a:ln w="9525">
                <a:noFill/>
              </a:ln>
            </p:spPr>
            <p:txBody>
              <a:bodyPr/>
              <a:lstStyle/>
              <a:p>
                <a:endParaRPr lang="zh-CN" altLang="en-US"/>
              </a:p>
            </p:txBody>
          </p:sp>
          <p:sp>
            <p:nvSpPr>
              <p:cNvPr id="316619" name="直接连接符 316618"/>
              <p:cNvSpPr/>
              <p:nvPr/>
            </p:nvSpPr>
            <p:spPr>
              <a:xfrm>
                <a:off x="1624" y="1620"/>
                <a:ext cx="1790" cy="0"/>
              </a:xfrm>
              <a:prstGeom prst="line">
                <a:avLst/>
              </a:prstGeom>
              <a:ln w="28575" cap="flat" cmpd="sng">
                <a:solidFill>
                  <a:srgbClr val="008080"/>
                </a:solidFill>
                <a:prstDash val="solid"/>
                <a:headEnd type="none" w="med" len="med"/>
                <a:tailEnd type="none" w="med" len="med"/>
              </a:ln>
            </p:spPr>
          </p:sp>
          <p:sp>
            <p:nvSpPr>
              <p:cNvPr id="316620" name="直接连接符 316619"/>
              <p:cNvSpPr/>
              <p:nvPr/>
            </p:nvSpPr>
            <p:spPr>
              <a:xfrm>
                <a:off x="1624" y="1660"/>
                <a:ext cx="1790" cy="0"/>
              </a:xfrm>
              <a:prstGeom prst="line">
                <a:avLst/>
              </a:prstGeom>
              <a:ln w="28575" cap="flat" cmpd="sng">
                <a:solidFill>
                  <a:srgbClr val="008080"/>
                </a:solidFill>
                <a:prstDash val="solid"/>
                <a:headEnd type="none" w="med" len="med"/>
                <a:tailEnd type="none" w="med" len="med"/>
              </a:ln>
            </p:spPr>
          </p:sp>
          <p:sp>
            <p:nvSpPr>
              <p:cNvPr id="316621" name="直接连接符 316620"/>
              <p:cNvSpPr/>
              <p:nvPr/>
            </p:nvSpPr>
            <p:spPr>
              <a:xfrm>
                <a:off x="1624" y="1709"/>
                <a:ext cx="1790" cy="0"/>
              </a:xfrm>
              <a:prstGeom prst="line">
                <a:avLst/>
              </a:prstGeom>
              <a:ln w="28575" cap="flat" cmpd="sng">
                <a:solidFill>
                  <a:srgbClr val="008080"/>
                </a:solidFill>
                <a:prstDash val="solid"/>
                <a:headEnd type="none" w="med" len="med"/>
                <a:tailEnd type="none" w="med" len="med"/>
              </a:ln>
            </p:spPr>
          </p:sp>
          <p:grpSp>
            <p:nvGrpSpPr>
              <p:cNvPr id="316622" name="组合 316621"/>
              <p:cNvGrpSpPr/>
              <p:nvPr/>
            </p:nvGrpSpPr>
            <p:grpSpPr>
              <a:xfrm>
                <a:off x="3126" y="1974"/>
                <a:ext cx="888" cy="384"/>
                <a:chOff x="2172" y="2568"/>
                <a:chExt cx="888" cy="384"/>
              </a:xfrm>
            </p:grpSpPr>
            <p:sp>
              <p:nvSpPr>
                <p:cNvPr id="316623" name="直接连接符 316622"/>
                <p:cNvSpPr/>
                <p:nvPr/>
              </p:nvSpPr>
              <p:spPr>
                <a:xfrm>
                  <a:off x="2172" y="2568"/>
                  <a:ext cx="252" cy="0"/>
                </a:xfrm>
                <a:prstGeom prst="line">
                  <a:avLst/>
                </a:prstGeom>
                <a:ln w="9525" cap="flat" cmpd="sng">
                  <a:solidFill>
                    <a:schemeClr val="tx1"/>
                  </a:solidFill>
                  <a:prstDash val="solid"/>
                  <a:headEnd type="none" w="med" len="med"/>
                  <a:tailEnd type="none" w="med" len="med"/>
                </a:ln>
              </p:spPr>
            </p:sp>
            <p:sp>
              <p:nvSpPr>
                <p:cNvPr id="316624" name="直接连接符 316623"/>
                <p:cNvSpPr/>
                <p:nvPr/>
              </p:nvSpPr>
              <p:spPr>
                <a:xfrm>
                  <a:off x="2424" y="2568"/>
                  <a:ext cx="0" cy="312"/>
                </a:xfrm>
                <a:prstGeom prst="line">
                  <a:avLst/>
                </a:prstGeom>
                <a:ln w="9525" cap="flat" cmpd="sng">
                  <a:solidFill>
                    <a:schemeClr val="tx1"/>
                  </a:solidFill>
                  <a:prstDash val="solid"/>
                  <a:headEnd type="none" w="med" len="med"/>
                  <a:tailEnd type="none" w="med" len="med"/>
                </a:ln>
              </p:spPr>
            </p:sp>
            <p:sp>
              <p:nvSpPr>
                <p:cNvPr id="316625" name="直接连接符 316624"/>
                <p:cNvSpPr/>
                <p:nvPr/>
              </p:nvSpPr>
              <p:spPr>
                <a:xfrm>
                  <a:off x="2424" y="2874"/>
                  <a:ext cx="636" cy="0"/>
                </a:xfrm>
                <a:prstGeom prst="line">
                  <a:avLst/>
                </a:prstGeom>
                <a:ln w="9525" cap="flat" cmpd="sng">
                  <a:solidFill>
                    <a:schemeClr val="tx1"/>
                  </a:solidFill>
                  <a:prstDash val="solid"/>
                  <a:headEnd type="none" w="med" len="med"/>
                  <a:tailEnd type="none" w="med" len="med"/>
                </a:ln>
              </p:spPr>
            </p:sp>
            <p:sp>
              <p:nvSpPr>
                <p:cNvPr id="316626" name="直接连接符 316625"/>
                <p:cNvSpPr/>
                <p:nvPr/>
              </p:nvSpPr>
              <p:spPr>
                <a:xfrm>
                  <a:off x="2370" y="2574"/>
                  <a:ext cx="60" cy="72"/>
                </a:xfrm>
                <a:prstGeom prst="line">
                  <a:avLst/>
                </a:prstGeom>
                <a:ln w="9525" cap="flat" cmpd="sng">
                  <a:solidFill>
                    <a:schemeClr val="tx1"/>
                  </a:solidFill>
                  <a:prstDash val="solid"/>
                  <a:headEnd type="none" w="med" len="med"/>
                  <a:tailEnd type="none" w="med" len="med"/>
                </a:ln>
              </p:spPr>
            </p:sp>
            <p:sp>
              <p:nvSpPr>
                <p:cNvPr id="316627" name="直接连接符 316626"/>
                <p:cNvSpPr/>
                <p:nvPr/>
              </p:nvSpPr>
              <p:spPr>
                <a:xfrm>
                  <a:off x="2304" y="2574"/>
                  <a:ext cx="120" cy="144"/>
                </a:xfrm>
                <a:prstGeom prst="line">
                  <a:avLst/>
                </a:prstGeom>
                <a:ln w="9525" cap="flat" cmpd="sng">
                  <a:solidFill>
                    <a:schemeClr val="tx1"/>
                  </a:solidFill>
                  <a:prstDash val="solid"/>
                  <a:headEnd type="none" w="med" len="med"/>
                  <a:tailEnd type="none" w="med" len="med"/>
                </a:ln>
              </p:spPr>
            </p:sp>
            <p:sp>
              <p:nvSpPr>
                <p:cNvPr id="316628" name="直接连接符 316627"/>
                <p:cNvSpPr/>
                <p:nvPr/>
              </p:nvSpPr>
              <p:spPr>
                <a:xfrm>
                  <a:off x="2244" y="2574"/>
                  <a:ext cx="60" cy="72"/>
                </a:xfrm>
                <a:prstGeom prst="line">
                  <a:avLst/>
                </a:prstGeom>
                <a:ln w="9525" cap="flat" cmpd="sng">
                  <a:solidFill>
                    <a:schemeClr val="tx1"/>
                  </a:solidFill>
                  <a:prstDash val="solid"/>
                  <a:headEnd type="none" w="med" len="med"/>
                  <a:tailEnd type="none" w="med" len="med"/>
                </a:ln>
              </p:spPr>
            </p:sp>
            <p:sp>
              <p:nvSpPr>
                <p:cNvPr id="316629" name="直接连接符 316628"/>
                <p:cNvSpPr/>
                <p:nvPr/>
              </p:nvSpPr>
              <p:spPr>
                <a:xfrm>
                  <a:off x="2178" y="2574"/>
                  <a:ext cx="60" cy="72"/>
                </a:xfrm>
                <a:prstGeom prst="line">
                  <a:avLst/>
                </a:prstGeom>
                <a:ln w="9525" cap="flat" cmpd="sng">
                  <a:solidFill>
                    <a:schemeClr val="tx1"/>
                  </a:solidFill>
                  <a:prstDash val="solid"/>
                  <a:headEnd type="none" w="med" len="med"/>
                  <a:tailEnd type="none" w="med" len="med"/>
                </a:ln>
              </p:spPr>
            </p:sp>
            <p:sp>
              <p:nvSpPr>
                <p:cNvPr id="316630" name="直接连接符 316629"/>
                <p:cNvSpPr/>
                <p:nvPr/>
              </p:nvSpPr>
              <p:spPr>
                <a:xfrm>
                  <a:off x="2364" y="2706"/>
                  <a:ext cx="60" cy="72"/>
                </a:xfrm>
                <a:prstGeom prst="line">
                  <a:avLst/>
                </a:prstGeom>
                <a:ln w="9525" cap="flat" cmpd="sng">
                  <a:solidFill>
                    <a:schemeClr val="tx1"/>
                  </a:solidFill>
                  <a:prstDash val="solid"/>
                  <a:headEnd type="none" w="med" len="med"/>
                  <a:tailEnd type="none" w="med" len="med"/>
                </a:ln>
              </p:spPr>
            </p:sp>
            <p:sp>
              <p:nvSpPr>
                <p:cNvPr id="316631" name="直接连接符 316630"/>
                <p:cNvSpPr/>
                <p:nvPr/>
              </p:nvSpPr>
              <p:spPr>
                <a:xfrm>
                  <a:off x="2364" y="2754"/>
                  <a:ext cx="60" cy="72"/>
                </a:xfrm>
                <a:prstGeom prst="line">
                  <a:avLst/>
                </a:prstGeom>
                <a:ln w="9525" cap="flat" cmpd="sng">
                  <a:solidFill>
                    <a:schemeClr val="tx1"/>
                  </a:solidFill>
                  <a:prstDash val="solid"/>
                  <a:headEnd type="none" w="med" len="med"/>
                  <a:tailEnd type="none" w="med" len="med"/>
                </a:ln>
              </p:spPr>
            </p:sp>
            <p:sp>
              <p:nvSpPr>
                <p:cNvPr id="316632" name="直接连接符 316631"/>
                <p:cNvSpPr/>
                <p:nvPr/>
              </p:nvSpPr>
              <p:spPr>
                <a:xfrm>
                  <a:off x="2364" y="2802"/>
                  <a:ext cx="120" cy="144"/>
                </a:xfrm>
                <a:prstGeom prst="line">
                  <a:avLst/>
                </a:prstGeom>
                <a:ln w="9525" cap="flat" cmpd="sng">
                  <a:solidFill>
                    <a:schemeClr val="tx1"/>
                  </a:solidFill>
                  <a:prstDash val="solid"/>
                  <a:headEnd type="none" w="med" len="med"/>
                  <a:tailEnd type="none" w="med" len="med"/>
                </a:ln>
              </p:spPr>
            </p:sp>
            <p:sp>
              <p:nvSpPr>
                <p:cNvPr id="316633" name="直接连接符 316632"/>
                <p:cNvSpPr/>
                <p:nvPr/>
              </p:nvSpPr>
              <p:spPr>
                <a:xfrm>
                  <a:off x="2370" y="2874"/>
                  <a:ext cx="66" cy="66"/>
                </a:xfrm>
                <a:prstGeom prst="line">
                  <a:avLst/>
                </a:prstGeom>
                <a:ln w="9525" cap="flat" cmpd="sng">
                  <a:solidFill>
                    <a:schemeClr val="tx1"/>
                  </a:solidFill>
                  <a:prstDash val="solid"/>
                  <a:headEnd type="none" w="med" len="med"/>
                  <a:tailEnd type="none" w="med" len="med"/>
                </a:ln>
              </p:spPr>
            </p:sp>
            <p:sp>
              <p:nvSpPr>
                <p:cNvPr id="316634" name="直接连接符 316633"/>
                <p:cNvSpPr/>
                <p:nvPr/>
              </p:nvSpPr>
              <p:spPr>
                <a:xfrm>
                  <a:off x="2376" y="2928"/>
                  <a:ext cx="18" cy="18"/>
                </a:xfrm>
                <a:prstGeom prst="line">
                  <a:avLst/>
                </a:prstGeom>
                <a:ln w="9525" cap="flat" cmpd="sng">
                  <a:solidFill>
                    <a:schemeClr val="tx1"/>
                  </a:solidFill>
                  <a:prstDash val="solid"/>
                  <a:headEnd type="none" w="med" len="med"/>
                  <a:tailEnd type="none" w="med" len="med"/>
                </a:ln>
              </p:spPr>
            </p:sp>
            <p:sp>
              <p:nvSpPr>
                <p:cNvPr id="316635" name="直接连接符 316634"/>
                <p:cNvSpPr/>
                <p:nvPr/>
              </p:nvSpPr>
              <p:spPr>
                <a:xfrm>
                  <a:off x="2484" y="2880"/>
                  <a:ext cx="60" cy="72"/>
                </a:xfrm>
                <a:prstGeom prst="line">
                  <a:avLst/>
                </a:prstGeom>
                <a:ln w="9525" cap="flat" cmpd="sng">
                  <a:solidFill>
                    <a:schemeClr val="tx1"/>
                  </a:solidFill>
                  <a:prstDash val="solid"/>
                  <a:headEnd type="none" w="med" len="med"/>
                  <a:tailEnd type="none" w="med" len="med"/>
                </a:ln>
              </p:spPr>
            </p:sp>
            <p:sp>
              <p:nvSpPr>
                <p:cNvPr id="316636" name="直接连接符 316635"/>
                <p:cNvSpPr/>
                <p:nvPr/>
              </p:nvSpPr>
              <p:spPr>
                <a:xfrm>
                  <a:off x="2538" y="2874"/>
                  <a:ext cx="60" cy="72"/>
                </a:xfrm>
                <a:prstGeom prst="line">
                  <a:avLst/>
                </a:prstGeom>
                <a:ln w="9525" cap="flat" cmpd="sng">
                  <a:solidFill>
                    <a:schemeClr val="tx1"/>
                  </a:solidFill>
                  <a:prstDash val="solid"/>
                  <a:headEnd type="none" w="med" len="med"/>
                  <a:tailEnd type="none" w="med" len="med"/>
                </a:ln>
              </p:spPr>
            </p:sp>
            <p:sp>
              <p:nvSpPr>
                <p:cNvPr id="316637" name="直接连接符 316636"/>
                <p:cNvSpPr/>
                <p:nvPr/>
              </p:nvSpPr>
              <p:spPr>
                <a:xfrm>
                  <a:off x="2610" y="2880"/>
                  <a:ext cx="60" cy="72"/>
                </a:xfrm>
                <a:prstGeom prst="line">
                  <a:avLst/>
                </a:prstGeom>
                <a:ln w="9525" cap="flat" cmpd="sng">
                  <a:solidFill>
                    <a:schemeClr val="tx1"/>
                  </a:solidFill>
                  <a:prstDash val="solid"/>
                  <a:headEnd type="none" w="med" len="med"/>
                  <a:tailEnd type="none" w="med" len="med"/>
                </a:ln>
              </p:spPr>
            </p:sp>
            <p:sp>
              <p:nvSpPr>
                <p:cNvPr id="316638" name="直接连接符 316637"/>
                <p:cNvSpPr/>
                <p:nvPr/>
              </p:nvSpPr>
              <p:spPr>
                <a:xfrm>
                  <a:off x="2676" y="2880"/>
                  <a:ext cx="60" cy="72"/>
                </a:xfrm>
                <a:prstGeom prst="line">
                  <a:avLst/>
                </a:prstGeom>
                <a:ln w="9525" cap="flat" cmpd="sng">
                  <a:solidFill>
                    <a:schemeClr val="tx1"/>
                  </a:solidFill>
                  <a:prstDash val="solid"/>
                  <a:headEnd type="none" w="med" len="med"/>
                  <a:tailEnd type="none" w="med" len="med"/>
                </a:ln>
              </p:spPr>
            </p:sp>
            <p:sp>
              <p:nvSpPr>
                <p:cNvPr id="316639" name="直接连接符 316638"/>
                <p:cNvSpPr/>
                <p:nvPr/>
              </p:nvSpPr>
              <p:spPr>
                <a:xfrm>
                  <a:off x="2730" y="2874"/>
                  <a:ext cx="60" cy="72"/>
                </a:xfrm>
                <a:prstGeom prst="line">
                  <a:avLst/>
                </a:prstGeom>
                <a:ln w="9525" cap="flat" cmpd="sng">
                  <a:solidFill>
                    <a:schemeClr val="tx1"/>
                  </a:solidFill>
                  <a:prstDash val="solid"/>
                  <a:headEnd type="none" w="med" len="med"/>
                  <a:tailEnd type="none" w="med" len="med"/>
                </a:ln>
              </p:spPr>
            </p:sp>
            <p:sp>
              <p:nvSpPr>
                <p:cNvPr id="316640" name="直接连接符 316639"/>
                <p:cNvSpPr/>
                <p:nvPr/>
              </p:nvSpPr>
              <p:spPr>
                <a:xfrm>
                  <a:off x="2802" y="2880"/>
                  <a:ext cx="60" cy="72"/>
                </a:xfrm>
                <a:prstGeom prst="line">
                  <a:avLst/>
                </a:prstGeom>
                <a:ln w="9525" cap="flat" cmpd="sng">
                  <a:solidFill>
                    <a:schemeClr val="tx1"/>
                  </a:solidFill>
                  <a:prstDash val="solid"/>
                  <a:headEnd type="none" w="med" len="med"/>
                  <a:tailEnd type="none" w="med" len="med"/>
                </a:ln>
              </p:spPr>
            </p:sp>
            <p:sp>
              <p:nvSpPr>
                <p:cNvPr id="316641" name="直接连接符 316640"/>
                <p:cNvSpPr/>
                <p:nvPr/>
              </p:nvSpPr>
              <p:spPr>
                <a:xfrm>
                  <a:off x="2868" y="2880"/>
                  <a:ext cx="60" cy="72"/>
                </a:xfrm>
                <a:prstGeom prst="line">
                  <a:avLst/>
                </a:prstGeom>
                <a:ln w="9525" cap="flat" cmpd="sng">
                  <a:solidFill>
                    <a:schemeClr val="tx1"/>
                  </a:solidFill>
                  <a:prstDash val="solid"/>
                  <a:headEnd type="none" w="med" len="med"/>
                  <a:tailEnd type="none" w="med" len="med"/>
                </a:ln>
              </p:spPr>
            </p:sp>
            <p:sp>
              <p:nvSpPr>
                <p:cNvPr id="316642" name="直接连接符 316641"/>
                <p:cNvSpPr/>
                <p:nvPr/>
              </p:nvSpPr>
              <p:spPr>
                <a:xfrm>
                  <a:off x="2922" y="2874"/>
                  <a:ext cx="60" cy="72"/>
                </a:xfrm>
                <a:prstGeom prst="line">
                  <a:avLst/>
                </a:prstGeom>
                <a:ln w="9525" cap="flat" cmpd="sng">
                  <a:solidFill>
                    <a:schemeClr val="tx1"/>
                  </a:solidFill>
                  <a:prstDash val="solid"/>
                  <a:headEnd type="none" w="med" len="med"/>
                  <a:tailEnd type="none" w="med" len="med"/>
                </a:ln>
              </p:spPr>
            </p:sp>
            <p:sp>
              <p:nvSpPr>
                <p:cNvPr id="316643" name="直接连接符 316642"/>
                <p:cNvSpPr/>
                <p:nvPr/>
              </p:nvSpPr>
              <p:spPr>
                <a:xfrm>
                  <a:off x="2994" y="2880"/>
                  <a:ext cx="60" cy="72"/>
                </a:xfrm>
                <a:prstGeom prst="line">
                  <a:avLst/>
                </a:prstGeom>
                <a:ln w="9525" cap="flat" cmpd="sng">
                  <a:solidFill>
                    <a:schemeClr val="tx1"/>
                  </a:solidFill>
                  <a:prstDash val="solid"/>
                  <a:headEnd type="none" w="med" len="med"/>
                  <a:tailEnd type="none" w="med" len="med"/>
                </a:ln>
              </p:spPr>
            </p:sp>
          </p:grpSp>
          <p:grpSp>
            <p:nvGrpSpPr>
              <p:cNvPr id="316644" name="组合 316643"/>
              <p:cNvGrpSpPr/>
              <p:nvPr/>
            </p:nvGrpSpPr>
            <p:grpSpPr>
              <a:xfrm rot="-1691734">
                <a:off x="3594" y="1720"/>
                <a:ext cx="57" cy="528"/>
                <a:chOff x="3714" y="1656"/>
                <a:chExt cx="57" cy="528"/>
              </a:xfrm>
            </p:grpSpPr>
            <p:grpSp>
              <p:nvGrpSpPr>
                <p:cNvPr id="316645" name="组合 316644"/>
                <p:cNvGrpSpPr/>
                <p:nvPr/>
              </p:nvGrpSpPr>
              <p:grpSpPr>
                <a:xfrm>
                  <a:off x="3714" y="1656"/>
                  <a:ext cx="27" cy="528"/>
                  <a:chOff x="3078" y="2376"/>
                  <a:chExt cx="36" cy="528"/>
                </a:xfrm>
              </p:grpSpPr>
              <p:sp>
                <p:nvSpPr>
                  <p:cNvPr id="316646" name="直接连接符 316645"/>
                  <p:cNvSpPr/>
                  <p:nvPr/>
                </p:nvSpPr>
                <p:spPr>
                  <a:xfrm>
                    <a:off x="3078" y="2376"/>
                    <a:ext cx="0" cy="138"/>
                  </a:xfrm>
                  <a:prstGeom prst="line">
                    <a:avLst/>
                  </a:prstGeom>
                  <a:ln w="28575" cap="flat" cmpd="sng">
                    <a:solidFill>
                      <a:schemeClr val="accent2"/>
                    </a:solidFill>
                    <a:prstDash val="solid"/>
                    <a:headEnd type="none" w="med" len="med"/>
                    <a:tailEnd type="none" w="med" len="med"/>
                  </a:ln>
                </p:spPr>
              </p:sp>
              <p:sp>
                <p:nvSpPr>
                  <p:cNvPr id="316647" name="右中括号 316646"/>
                  <p:cNvSpPr/>
                  <p:nvPr/>
                </p:nvSpPr>
                <p:spPr>
                  <a:xfrm>
                    <a:off x="3078" y="2502"/>
                    <a:ext cx="36" cy="258"/>
                  </a:xfrm>
                  <a:prstGeom prst="rightBracket">
                    <a:avLst>
                      <a:gd name="adj" fmla="val 59722"/>
                    </a:avLst>
                  </a:prstGeom>
                  <a:noFill/>
                  <a:ln w="28575" cap="flat" cmpd="sng">
                    <a:solidFill>
                      <a:schemeClr val="accent2"/>
                    </a:solidFill>
                    <a:prstDash val="solid"/>
                    <a:headEnd type="none" w="med" len="med"/>
                    <a:tailEnd type="none" w="med" len="med"/>
                  </a:ln>
                </p:spPr>
                <p:txBody>
                  <a:bodyPr/>
                  <a:lstStyle/>
                  <a:p>
                    <a:endParaRPr lang="zh-CN" altLang="en-US"/>
                  </a:p>
                </p:txBody>
              </p:sp>
              <p:sp>
                <p:nvSpPr>
                  <p:cNvPr id="316648" name="直接连接符 316647"/>
                  <p:cNvSpPr/>
                  <p:nvPr/>
                </p:nvSpPr>
                <p:spPr>
                  <a:xfrm>
                    <a:off x="3084" y="2766"/>
                    <a:ext cx="0" cy="138"/>
                  </a:xfrm>
                  <a:prstGeom prst="line">
                    <a:avLst/>
                  </a:prstGeom>
                  <a:ln w="28575" cap="flat" cmpd="sng">
                    <a:solidFill>
                      <a:schemeClr val="accent2"/>
                    </a:solidFill>
                    <a:prstDash val="solid"/>
                    <a:headEnd type="none" w="med" len="med"/>
                    <a:tailEnd type="none" w="med" len="med"/>
                  </a:ln>
                </p:spPr>
              </p:sp>
            </p:grpSp>
            <p:grpSp>
              <p:nvGrpSpPr>
                <p:cNvPr id="316649" name="组合 316648"/>
                <p:cNvGrpSpPr/>
                <p:nvPr/>
              </p:nvGrpSpPr>
              <p:grpSpPr>
                <a:xfrm>
                  <a:off x="3744" y="1656"/>
                  <a:ext cx="27" cy="528"/>
                  <a:chOff x="3078" y="2376"/>
                  <a:chExt cx="36" cy="528"/>
                </a:xfrm>
              </p:grpSpPr>
              <p:sp>
                <p:nvSpPr>
                  <p:cNvPr id="316650" name="直接连接符 316649"/>
                  <p:cNvSpPr/>
                  <p:nvPr/>
                </p:nvSpPr>
                <p:spPr>
                  <a:xfrm>
                    <a:off x="3078" y="2376"/>
                    <a:ext cx="0" cy="138"/>
                  </a:xfrm>
                  <a:prstGeom prst="line">
                    <a:avLst/>
                  </a:prstGeom>
                  <a:ln w="28575" cap="flat" cmpd="sng">
                    <a:solidFill>
                      <a:schemeClr val="accent2"/>
                    </a:solidFill>
                    <a:prstDash val="solid"/>
                    <a:headEnd type="none" w="med" len="med"/>
                    <a:tailEnd type="none" w="med" len="med"/>
                  </a:ln>
                </p:spPr>
              </p:sp>
              <p:sp>
                <p:nvSpPr>
                  <p:cNvPr id="316651" name="右中括号 316650"/>
                  <p:cNvSpPr/>
                  <p:nvPr/>
                </p:nvSpPr>
                <p:spPr>
                  <a:xfrm>
                    <a:off x="3078" y="2502"/>
                    <a:ext cx="36" cy="258"/>
                  </a:xfrm>
                  <a:prstGeom prst="rightBracket">
                    <a:avLst>
                      <a:gd name="adj" fmla="val 59722"/>
                    </a:avLst>
                  </a:prstGeom>
                  <a:noFill/>
                  <a:ln w="28575" cap="flat" cmpd="sng">
                    <a:solidFill>
                      <a:schemeClr val="accent2"/>
                    </a:solidFill>
                    <a:prstDash val="solid"/>
                    <a:headEnd type="none" w="med" len="med"/>
                    <a:tailEnd type="none" w="med" len="med"/>
                  </a:ln>
                </p:spPr>
                <p:txBody>
                  <a:bodyPr/>
                  <a:lstStyle/>
                  <a:p>
                    <a:endParaRPr lang="zh-CN" altLang="en-US"/>
                  </a:p>
                </p:txBody>
              </p:sp>
              <p:sp>
                <p:nvSpPr>
                  <p:cNvPr id="316652" name="直接连接符 316651"/>
                  <p:cNvSpPr/>
                  <p:nvPr/>
                </p:nvSpPr>
                <p:spPr>
                  <a:xfrm>
                    <a:off x="3084" y="2766"/>
                    <a:ext cx="0" cy="138"/>
                  </a:xfrm>
                  <a:prstGeom prst="line">
                    <a:avLst/>
                  </a:prstGeom>
                  <a:ln w="28575" cap="flat" cmpd="sng">
                    <a:solidFill>
                      <a:schemeClr val="accent2"/>
                    </a:solidFill>
                    <a:prstDash val="solid"/>
                    <a:headEnd type="none" w="med" len="med"/>
                    <a:tailEnd type="none" w="med" len="med"/>
                  </a:ln>
                </p:spPr>
              </p:sp>
            </p:grpSp>
            <p:sp>
              <p:nvSpPr>
                <p:cNvPr id="316653" name="直接连接符 316652"/>
                <p:cNvSpPr/>
                <p:nvPr/>
              </p:nvSpPr>
              <p:spPr>
                <a:xfrm>
                  <a:off x="3714" y="1656"/>
                  <a:ext cx="30" cy="0"/>
                </a:xfrm>
                <a:prstGeom prst="line">
                  <a:avLst/>
                </a:prstGeom>
                <a:ln w="28575" cap="flat" cmpd="sng">
                  <a:solidFill>
                    <a:schemeClr val="accent2"/>
                  </a:solidFill>
                  <a:prstDash val="solid"/>
                  <a:headEnd type="none" w="med" len="med"/>
                  <a:tailEnd type="none" w="med" len="med"/>
                </a:ln>
              </p:spPr>
            </p:sp>
          </p:grpSp>
          <p:sp>
            <p:nvSpPr>
              <p:cNvPr id="316654" name="椭圆 316653"/>
              <p:cNvSpPr/>
              <p:nvPr/>
            </p:nvSpPr>
            <p:spPr>
              <a:xfrm>
                <a:off x="3708" y="2172"/>
                <a:ext cx="56" cy="56"/>
              </a:xfrm>
              <a:prstGeom prst="ellipse">
                <a:avLst/>
              </a:prstGeom>
              <a:gradFill rotWithShape="0">
                <a:gsLst>
                  <a:gs pos="0">
                    <a:schemeClr val="accent1"/>
                  </a:gs>
                  <a:gs pos="100000">
                    <a:srgbClr val="FFFFFF"/>
                  </a:gs>
                </a:gsLst>
                <a:lin ang="5400000" scaled="1"/>
                <a:tileRect/>
              </a:gradFill>
              <a:ln w="28575" cap="flat" cmpd="sng">
                <a:solidFill>
                  <a:schemeClr val="accent2"/>
                </a:solidFill>
                <a:prstDash val="solid"/>
                <a:headEnd type="none" w="med" len="med"/>
                <a:tailEnd type="none" w="med" len="med"/>
              </a:ln>
            </p:spPr>
            <p:txBody>
              <a:bodyPr/>
              <a:lstStyle/>
              <a:p>
                <a:endParaRPr lang="zh-CN" altLang="en-US"/>
              </a:p>
            </p:txBody>
          </p:sp>
          <p:sp>
            <p:nvSpPr>
              <p:cNvPr id="316655" name="直接连接符 316654"/>
              <p:cNvSpPr/>
              <p:nvPr/>
            </p:nvSpPr>
            <p:spPr>
              <a:xfrm flipH="1">
                <a:off x="3654" y="2214"/>
                <a:ext cx="54" cy="66"/>
              </a:xfrm>
              <a:prstGeom prst="line">
                <a:avLst/>
              </a:prstGeom>
              <a:ln w="28575" cap="flat" cmpd="sng">
                <a:solidFill>
                  <a:schemeClr val="accent2"/>
                </a:solidFill>
                <a:prstDash val="solid"/>
                <a:headEnd type="none" w="med" len="med"/>
                <a:tailEnd type="none" w="med" len="med"/>
              </a:ln>
            </p:spPr>
          </p:sp>
          <p:sp>
            <p:nvSpPr>
              <p:cNvPr id="316656" name="直接连接符 316655"/>
              <p:cNvSpPr/>
              <p:nvPr/>
            </p:nvSpPr>
            <p:spPr>
              <a:xfrm>
                <a:off x="3768" y="2214"/>
                <a:ext cx="54" cy="66"/>
              </a:xfrm>
              <a:prstGeom prst="line">
                <a:avLst/>
              </a:prstGeom>
              <a:ln w="28575" cap="flat" cmpd="sng">
                <a:solidFill>
                  <a:schemeClr val="accent2"/>
                </a:solidFill>
                <a:prstDash val="solid"/>
                <a:headEnd type="none" w="med" len="med"/>
                <a:tailEnd type="none" w="med" len="med"/>
              </a:ln>
            </p:spPr>
          </p:sp>
          <p:sp>
            <p:nvSpPr>
              <p:cNvPr id="316657" name="椭圆 316656"/>
              <p:cNvSpPr/>
              <p:nvPr/>
            </p:nvSpPr>
            <p:spPr>
              <a:xfrm>
                <a:off x="3786" y="1812"/>
                <a:ext cx="56" cy="56"/>
              </a:xfrm>
              <a:prstGeom prst="ellipse">
                <a:avLst/>
              </a:prstGeom>
              <a:gradFill rotWithShape="0">
                <a:gsLst>
                  <a:gs pos="0">
                    <a:schemeClr val="accent1"/>
                  </a:gs>
                  <a:gs pos="100000">
                    <a:srgbClr val="FFFFFF"/>
                  </a:gs>
                </a:gsLst>
                <a:lin ang="5400000" scaled="1"/>
                <a:tileRect/>
              </a:gradFill>
              <a:ln w="28575" cap="flat" cmpd="sng">
                <a:solidFill>
                  <a:srgbClr val="9900CC"/>
                </a:solidFill>
                <a:prstDash val="solid"/>
                <a:headEnd type="none" w="med" len="med"/>
                <a:tailEnd type="none" w="med" len="med"/>
              </a:ln>
            </p:spPr>
            <p:txBody>
              <a:bodyPr/>
              <a:lstStyle/>
              <a:p>
                <a:endParaRPr lang="zh-CN" altLang="en-US"/>
              </a:p>
            </p:txBody>
          </p:sp>
          <p:sp>
            <p:nvSpPr>
              <p:cNvPr id="316658" name="椭圆 316657"/>
              <p:cNvSpPr/>
              <p:nvPr/>
            </p:nvSpPr>
            <p:spPr>
              <a:xfrm>
                <a:off x="3786" y="1956"/>
                <a:ext cx="56" cy="56"/>
              </a:xfrm>
              <a:prstGeom prst="ellipse">
                <a:avLst/>
              </a:prstGeom>
              <a:gradFill rotWithShape="0">
                <a:gsLst>
                  <a:gs pos="0">
                    <a:schemeClr val="accent1"/>
                  </a:gs>
                  <a:gs pos="100000">
                    <a:srgbClr val="FFFFFF"/>
                  </a:gs>
                </a:gsLst>
                <a:lin ang="5400000" scaled="1"/>
                <a:tileRect/>
              </a:gradFill>
              <a:ln w="28575" cap="flat" cmpd="sng">
                <a:solidFill>
                  <a:srgbClr val="9900CC"/>
                </a:solidFill>
                <a:prstDash val="solid"/>
                <a:headEnd type="none" w="med" len="med"/>
                <a:tailEnd type="none" w="med" len="med"/>
              </a:ln>
            </p:spPr>
            <p:txBody>
              <a:bodyPr/>
              <a:lstStyle/>
              <a:p>
                <a:endParaRPr lang="zh-CN" altLang="en-US"/>
              </a:p>
            </p:txBody>
          </p:sp>
          <p:sp>
            <p:nvSpPr>
              <p:cNvPr id="316659" name="直接连接符 316658"/>
              <p:cNvSpPr/>
              <p:nvPr/>
            </p:nvSpPr>
            <p:spPr>
              <a:xfrm>
                <a:off x="3852" y="1842"/>
                <a:ext cx="48" cy="0"/>
              </a:xfrm>
              <a:prstGeom prst="line">
                <a:avLst/>
              </a:prstGeom>
              <a:ln w="28575" cap="flat" cmpd="sng">
                <a:solidFill>
                  <a:srgbClr val="9900CC"/>
                </a:solidFill>
                <a:prstDash val="solid"/>
                <a:headEnd type="none" w="med" len="med"/>
                <a:tailEnd type="none" w="med" len="med"/>
              </a:ln>
            </p:spPr>
          </p:sp>
          <p:sp>
            <p:nvSpPr>
              <p:cNvPr id="316660" name="直接连接符 316659"/>
              <p:cNvSpPr/>
              <p:nvPr/>
            </p:nvSpPr>
            <p:spPr>
              <a:xfrm rot="-5400000">
                <a:off x="3762" y="1718"/>
                <a:ext cx="262" cy="0"/>
              </a:xfrm>
              <a:prstGeom prst="line">
                <a:avLst/>
              </a:prstGeom>
              <a:ln w="28575" cap="flat" cmpd="sng">
                <a:solidFill>
                  <a:srgbClr val="9900CC"/>
                </a:solidFill>
                <a:prstDash val="solid"/>
                <a:headEnd type="none" w="med" len="med"/>
                <a:tailEnd type="stealth" w="med" len="lg"/>
              </a:ln>
            </p:spPr>
          </p:sp>
          <p:sp>
            <p:nvSpPr>
              <p:cNvPr id="316661" name="文本框 316660"/>
              <p:cNvSpPr txBox="1"/>
              <p:nvPr/>
            </p:nvSpPr>
            <p:spPr>
              <a:xfrm>
                <a:off x="1970" y="761"/>
                <a:ext cx="187" cy="365"/>
              </a:xfrm>
              <a:prstGeom prst="rect">
                <a:avLst/>
              </a:prstGeom>
              <a:noFill/>
              <a:ln w="9525">
                <a:noFill/>
              </a:ln>
            </p:spPr>
            <p:txBody>
              <a:bodyPr wrap="none" anchor="ctr" anchorCtr="0">
                <a:spAutoFit/>
              </a:bodyPr>
              <a:lstStyle/>
              <a:p>
                <a:pPr algn="ctr"/>
                <a:r>
                  <a:rPr lang="en-US" altLang="zh-CN" sz="3200" i="1">
                    <a:solidFill>
                      <a:srgbClr val="FF00FF"/>
                    </a:solidFill>
                    <a:latin typeface="Times New Roman" panose="02020603050405020304" pitchFamily="18" charset="0"/>
                    <a:ea typeface="隶书" pitchFamily="49" charset="-122"/>
                  </a:rPr>
                  <a:t>i</a:t>
                </a:r>
                <a:endParaRPr lang="en-US" altLang="zh-CN" sz="2800" i="1" baseline="-25000">
                  <a:solidFill>
                    <a:srgbClr val="FF00FF"/>
                  </a:solidFill>
                  <a:latin typeface="Times New Roman" panose="02020603050405020304" pitchFamily="18" charset="0"/>
                  <a:ea typeface="隶书" pitchFamily="49" charset="-122"/>
                </a:endParaRPr>
              </a:p>
            </p:txBody>
          </p:sp>
          <p:sp>
            <p:nvSpPr>
              <p:cNvPr id="316662" name="直接连接符 316661"/>
              <p:cNvSpPr/>
              <p:nvPr/>
            </p:nvSpPr>
            <p:spPr>
              <a:xfrm>
                <a:off x="1966" y="1110"/>
                <a:ext cx="282" cy="0"/>
              </a:xfrm>
              <a:prstGeom prst="line">
                <a:avLst/>
              </a:prstGeom>
              <a:ln w="28575" cap="flat" cmpd="sng">
                <a:solidFill>
                  <a:srgbClr val="FF00FF"/>
                </a:solidFill>
                <a:prstDash val="solid"/>
                <a:headEnd type="none" w="med" len="med"/>
                <a:tailEnd type="stealth" w="med" len="lg"/>
              </a:ln>
            </p:spPr>
          </p:sp>
          <p:sp>
            <p:nvSpPr>
              <p:cNvPr id="316663" name="直接连接符 316662"/>
              <p:cNvSpPr/>
              <p:nvPr/>
            </p:nvSpPr>
            <p:spPr>
              <a:xfrm flipV="1">
                <a:off x="3844" y="1984"/>
                <a:ext cx="204" cy="0"/>
              </a:xfrm>
              <a:prstGeom prst="line">
                <a:avLst/>
              </a:prstGeom>
              <a:ln w="28575" cap="flat" cmpd="sng">
                <a:solidFill>
                  <a:srgbClr val="9900CC"/>
                </a:solidFill>
                <a:prstDash val="solid"/>
                <a:headEnd type="none" w="med" len="med"/>
                <a:tailEnd type="none" w="med" len="med"/>
              </a:ln>
            </p:spPr>
          </p:sp>
          <p:sp>
            <p:nvSpPr>
              <p:cNvPr id="316664" name="直接连接符 316663"/>
              <p:cNvSpPr/>
              <p:nvPr/>
            </p:nvSpPr>
            <p:spPr>
              <a:xfrm>
                <a:off x="3768" y="2208"/>
                <a:ext cx="300" cy="0"/>
              </a:xfrm>
              <a:prstGeom prst="line">
                <a:avLst/>
              </a:prstGeom>
              <a:ln w="28575" cap="flat" cmpd="sng">
                <a:solidFill>
                  <a:srgbClr val="996600"/>
                </a:solidFill>
                <a:prstDash val="solid"/>
                <a:headEnd type="none" w="med" len="med"/>
                <a:tailEnd type="none" w="med" len="med"/>
              </a:ln>
            </p:spPr>
          </p:sp>
          <p:sp>
            <p:nvSpPr>
              <p:cNvPr id="316665" name="直接连接符 316664"/>
              <p:cNvSpPr/>
              <p:nvPr/>
            </p:nvSpPr>
            <p:spPr>
              <a:xfrm>
                <a:off x="4062" y="2172"/>
                <a:ext cx="0" cy="48"/>
              </a:xfrm>
              <a:prstGeom prst="line">
                <a:avLst/>
              </a:prstGeom>
              <a:ln w="28575" cap="flat" cmpd="sng">
                <a:solidFill>
                  <a:srgbClr val="996600"/>
                </a:solidFill>
                <a:prstDash val="solid"/>
                <a:headEnd type="none" w="med" len="med"/>
                <a:tailEnd type="none" w="med" len="med"/>
              </a:ln>
            </p:spPr>
          </p:sp>
          <p:sp>
            <p:nvSpPr>
              <p:cNvPr id="316666" name="圆柱形 316665"/>
              <p:cNvSpPr/>
              <p:nvPr/>
            </p:nvSpPr>
            <p:spPr>
              <a:xfrm>
                <a:off x="3978" y="2100"/>
                <a:ext cx="84" cy="75"/>
              </a:xfrm>
              <a:prstGeom prst="can">
                <a:avLst>
                  <a:gd name="adj" fmla="val 25000"/>
                </a:avLst>
              </a:prstGeom>
              <a:gradFill rotWithShape="0">
                <a:gsLst>
                  <a:gs pos="0">
                    <a:srgbClr val="996600"/>
                  </a:gs>
                  <a:gs pos="100000">
                    <a:srgbClr val="FFFFFF"/>
                  </a:gs>
                </a:gsLst>
                <a:lin ang="5400000" scaled="1"/>
                <a:tileRect/>
              </a:gradFill>
              <a:ln w="19050" cap="flat" cmpd="sng">
                <a:solidFill>
                  <a:srgbClr val="663300"/>
                </a:solidFill>
                <a:prstDash val="solid"/>
                <a:headEnd type="none" w="med" len="med"/>
                <a:tailEnd type="none" w="med" len="med"/>
              </a:ln>
            </p:spPr>
            <p:txBody>
              <a:bodyPr/>
              <a:lstStyle/>
              <a:p>
                <a:endParaRPr lang="zh-CN" altLang="en-US"/>
              </a:p>
            </p:txBody>
          </p:sp>
          <p:sp>
            <p:nvSpPr>
              <p:cNvPr id="316667" name="直接连接符 316666"/>
              <p:cNvSpPr/>
              <p:nvPr/>
            </p:nvSpPr>
            <p:spPr>
              <a:xfrm>
                <a:off x="2320" y="1584"/>
                <a:ext cx="88" cy="184"/>
              </a:xfrm>
              <a:prstGeom prst="line">
                <a:avLst/>
              </a:prstGeom>
              <a:ln w="57150" cap="flat" cmpd="sng">
                <a:solidFill>
                  <a:srgbClr val="FF0066"/>
                </a:solidFill>
                <a:prstDash val="solid"/>
                <a:headEnd type="none" w="med" len="med"/>
                <a:tailEnd type="none" w="med" len="med"/>
              </a:ln>
            </p:spPr>
          </p:sp>
          <p:sp>
            <p:nvSpPr>
              <p:cNvPr id="316668" name="直接连接符 316667"/>
              <p:cNvSpPr/>
              <p:nvPr/>
            </p:nvSpPr>
            <p:spPr>
              <a:xfrm>
                <a:off x="2528" y="1584"/>
                <a:ext cx="88" cy="184"/>
              </a:xfrm>
              <a:prstGeom prst="line">
                <a:avLst/>
              </a:prstGeom>
              <a:ln w="57150" cap="flat" cmpd="sng">
                <a:solidFill>
                  <a:srgbClr val="FF0066"/>
                </a:solidFill>
                <a:prstDash val="solid"/>
                <a:headEnd type="none" w="med" len="med"/>
                <a:tailEnd type="none" w="med" len="med"/>
              </a:ln>
            </p:spPr>
          </p:sp>
          <p:sp>
            <p:nvSpPr>
              <p:cNvPr id="316669" name="直接连接符 316668"/>
              <p:cNvSpPr/>
              <p:nvPr/>
            </p:nvSpPr>
            <p:spPr>
              <a:xfrm>
                <a:off x="2728" y="1584"/>
                <a:ext cx="88" cy="184"/>
              </a:xfrm>
              <a:prstGeom prst="line">
                <a:avLst/>
              </a:prstGeom>
              <a:ln w="57150" cap="flat" cmpd="sng">
                <a:solidFill>
                  <a:srgbClr val="FF0066"/>
                </a:solidFill>
                <a:prstDash val="solid"/>
                <a:headEnd type="none" w="med" len="med"/>
                <a:tailEnd type="none" w="med" len="med"/>
              </a:ln>
            </p:spPr>
          </p:sp>
          <p:sp>
            <p:nvSpPr>
              <p:cNvPr id="316670" name="直接连接符 316669"/>
              <p:cNvSpPr/>
              <p:nvPr/>
            </p:nvSpPr>
            <p:spPr>
              <a:xfrm>
                <a:off x="2944" y="1576"/>
                <a:ext cx="104" cy="184"/>
              </a:xfrm>
              <a:prstGeom prst="line">
                <a:avLst/>
              </a:prstGeom>
              <a:ln w="57150" cap="flat" cmpd="sng">
                <a:solidFill>
                  <a:srgbClr val="FF0066"/>
                </a:solidFill>
                <a:prstDash val="solid"/>
                <a:headEnd type="none" w="med" len="med"/>
                <a:tailEnd type="none" w="med" len="med"/>
              </a:ln>
            </p:spPr>
          </p:sp>
          <p:sp>
            <p:nvSpPr>
              <p:cNvPr id="316671" name="直接连接符 316670"/>
              <p:cNvSpPr/>
              <p:nvPr/>
            </p:nvSpPr>
            <p:spPr>
              <a:xfrm>
                <a:off x="2320" y="1216"/>
                <a:ext cx="0" cy="376"/>
              </a:xfrm>
              <a:prstGeom prst="line">
                <a:avLst/>
              </a:prstGeom>
              <a:ln w="57150" cap="flat" cmpd="sng">
                <a:solidFill>
                  <a:srgbClr val="FF0066"/>
                </a:solidFill>
                <a:prstDash val="solid"/>
                <a:headEnd type="none" w="med" len="med"/>
                <a:tailEnd type="none" w="med" len="med"/>
              </a:ln>
            </p:spPr>
          </p:sp>
          <p:sp>
            <p:nvSpPr>
              <p:cNvPr id="316672" name="直接连接符 316671"/>
              <p:cNvSpPr/>
              <p:nvPr/>
            </p:nvSpPr>
            <p:spPr>
              <a:xfrm rot="-5400000">
                <a:off x="2152" y="1024"/>
                <a:ext cx="0" cy="376"/>
              </a:xfrm>
              <a:prstGeom prst="line">
                <a:avLst/>
              </a:prstGeom>
              <a:ln w="57150" cap="flat" cmpd="sng">
                <a:solidFill>
                  <a:srgbClr val="FF0066"/>
                </a:solidFill>
                <a:prstDash val="solid"/>
                <a:headEnd type="none" w="med" len="med"/>
                <a:tailEnd type="none" w="med" len="med"/>
              </a:ln>
            </p:spPr>
          </p:sp>
          <p:sp>
            <p:nvSpPr>
              <p:cNvPr id="316673" name="直接连接符 316672"/>
              <p:cNvSpPr/>
              <p:nvPr/>
            </p:nvSpPr>
            <p:spPr>
              <a:xfrm rot="-5400000">
                <a:off x="3336" y="1016"/>
                <a:ext cx="0" cy="376"/>
              </a:xfrm>
              <a:prstGeom prst="line">
                <a:avLst/>
              </a:prstGeom>
              <a:ln w="57150" cap="flat" cmpd="sng">
                <a:solidFill>
                  <a:srgbClr val="FF0066"/>
                </a:solidFill>
                <a:prstDash val="solid"/>
                <a:headEnd type="none" w="med" len="med"/>
                <a:tailEnd type="none" w="med" len="med"/>
              </a:ln>
            </p:spPr>
          </p:sp>
          <p:sp>
            <p:nvSpPr>
              <p:cNvPr id="316674" name="直接连接符 316673"/>
              <p:cNvSpPr/>
              <p:nvPr/>
            </p:nvSpPr>
            <p:spPr>
              <a:xfrm rot="-5400000">
                <a:off x="3834" y="1782"/>
                <a:ext cx="406" cy="0"/>
              </a:xfrm>
              <a:prstGeom prst="line">
                <a:avLst/>
              </a:prstGeom>
              <a:ln w="28575" cap="flat" cmpd="sng">
                <a:solidFill>
                  <a:srgbClr val="9900CC"/>
                </a:solidFill>
                <a:prstDash val="solid"/>
                <a:headEnd type="none" w="med" len="med"/>
                <a:tailEnd type="stealth" w="med" len="lg"/>
              </a:ln>
            </p:spPr>
          </p:sp>
          <p:sp>
            <p:nvSpPr>
              <p:cNvPr id="316675" name="文本框 316674"/>
              <p:cNvSpPr txBox="1"/>
              <p:nvPr/>
            </p:nvSpPr>
            <p:spPr>
              <a:xfrm>
                <a:off x="3258" y="769"/>
                <a:ext cx="187" cy="365"/>
              </a:xfrm>
              <a:prstGeom prst="rect">
                <a:avLst/>
              </a:prstGeom>
              <a:noFill/>
              <a:ln w="9525">
                <a:noFill/>
              </a:ln>
            </p:spPr>
            <p:txBody>
              <a:bodyPr wrap="none" anchor="ctr" anchorCtr="0">
                <a:spAutoFit/>
              </a:bodyPr>
              <a:lstStyle/>
              <a:p>
                <a:pPr algn="ctr"/>
                <a:r>
                  <a:rPr lang="en-US" altLang="zh-CN" sz="3200" i="1">
                    <a:solidFill>
                      <a:srgbClr val="FF00FF"/>
                    </a:solidFill>
                    <a:latin typeface="Times New Roman" panose="02020603050405020304" pitchFamily="18" charset="0"/>
                    <a:ea typeface="隶书" pitchFamily="49" charset="-122"/>
                  </a:rPr>
                  <a:t>i</a:t>
                </a:r>
                <a:endParaRPr lang="en-US" altLang="zh-CN" sz="2800" i="1" baseline="-25000">
                  <a:solidFill>
                    <a:srgbClr val="FF00FF"/>
                  </a:solidFill>
                  <a:latin typeface="Times New Roman" panose="02020603050405020304" pitchFamily="18" charset="0"/>
                  <a:ea typeface="隶书" pitchFamily="49" charset="-122"/>
                </a:endParaRPr>
              </a:p>
            </p:txBody>
          </p:sp>
          <p:sp>
            <p:nvSpPr>
              <p:cNvPr id="316676" name="直接连接符 316675"/>
              <p:cNvSpPr/>
              <p:nvPr/>
            </p:nvSpPr>
            <p:spPr>
              <a:xfrm>
                <a:off x="3214" y="1110"/>
                <a:ext cx="282" cy="0"/>
              </a:xfrm>
              <a:prstGeom prst="line">
                <a:avLst/>
              </a:prstGeom>
              <a:ln w="28575" cap="flat" cmpd="sng">
                <a:solidFill>
                  <a:srgbClr val="FF00FF"/>
                </a:solidFill>
                <a:prstDash val="solid"/>
                <a:headEnd type="none" w="med" len="med"/>
                <a:tailEnd type="stealth" w="med" len="lg"/>
              </a:ln>
            </p:spPr>
          </p:sp>
        </p:grpSp>
        <p:grpSp>
          <p:nvGrpSpPr>
            <p:cNvPr id="316677" name="组合 316676"/>
            <p:cNvGrpSpPr/>
            <p:nvPr/>
          </p:nvGrpSpPr>
          <p:grpSpPr>
            <a:xfrm>
              <a:off x="2411" y="1237"/>
              <a:ext cx="698" cy="363"/>
              <a:chOff x="2411" y="1237"/>
              <a:chExt cx="698" cy="363"/>
            </a:xfrm>
          </p:grpSpPr>
          <p:sp>
            <p:nvSpPr>
              <p:cNvPr id="316678" name="直接连接符 316677"/>
              <p:cNvSpPr/>
              <p:nvPr/>
            </p:nvSpPr>
            <p:spPr>
              <a:xfrm flipV="1">
                <a:off x="2536" y="1488"/>
                <a:ext cx="112" cy="112"/>
              </a:xfrm>
              <a:prstGeom prst="line">
                <a:avLst/>
              </a:prstGeom>
              <a:ln w="9525" cap="flat" cmpd="sng">
                <a:solidFill>
                  <a:srgbClr val="009900"/>
                </a:solidFill>
                <a:prstDash val="solid"/>
                <a:headEnd type="none" w="med" len="med"/>
                <a:tailEnd type="none" w="med" len="med"/>
              </a:ln>
            </p:spPr>
          </p:sp>
          <p:sp>
            <p:nvSpPr>
              <p:cNvPr id="316679" name="文本框 316678"/>
              <p:cNvSpPr txBox="1"/>
              <p:nvPr/>
            </p:nvSpPr>
            <p:spPr>
              <a:xfrm>
                <a:off x="2411" y="1237"/>
                <a:ext cx="698" cy="288"/>
              </a:xfrm>
              <a:prstGeom prst="rect">
                <a:avLst/>
              </a:prstGeom>
              <a:noFill/>
              <a:ln w="9525">
                <a:noFill/>
              </a:ln>
            </p:spPr>
            <p:txBody>
              <a:bodyPr wrap="none" anchor="t" anchorCtr="0">
                <a:spAutoFit/>
              </a:bodyPr>
              <a:lstStyle/>
              <a:p>
                <a:pPr algn="ctr"/>
                <a:r>
                  <a:rPr lang="zh-CN" altLang="en-US" b="1">
                    <a:solidFill>
                      <a:schemeClr val="accent2"/>
                    </a:solidFill>
                    <a:latin typeface="Times New Roman" panose="02020603050405020304" pitchFamily="18" charset="0"/>
                  </a:rPr>
                  <a:t>热</a:t>
                </a:r>
                <a:r>
                  <a:rPr lang="zh-CN" altLang="en-US" b="1" dirty="0">
                    <a:solidFill>
                      <a:schemeClr val="accent2"/>
                    </a:solidFill>
                    <a:latin typeface="Times New Roman" panose="02020603050405020304" pitchFamily="18" charset="0"/>
                  </a:rPr>
                  <a:t>元件</a:t>
                </a:r>
                <a:endParaRPr lang="zh-CN" altLang="en-US" b="1">
                  <a:solidFill>
                    <a:schemeClr val="accent2"/>
                  </a:solidFill>
                  <a:latin typeface="Times New Roman" panose="02020603050405020304" pitchFamily="18" charset="0"/>
                </a:endParaRPr>
              </a:p>
            </p:txBody>
          </p:sp>
        </p:grpSp>
        <p:grpSp>
          <p:nvGrpSpPr>
            <p:cNvPr id="316680" name="组合 316679"/>
            <p:cNvGrpSpPr/>
            <p:nvPr/>
          </p:nvGrpSpPr>
          <p:grpSpPr>
            <a:xfrm>
              <a:off x="3202" y="1245"/>
              <a:ext cx="892" cy="363"/>
              <a:chOff x="2314" y="1237"/>
              <a:chExt cx="892" cy="363"/>
            </a:xfrm>
          </p:grpSpPr>
          <p:sp>
            <p:nvSpPr>
              <p:cNvPr id="316681" name="直接连接符 316680"/>
              <p:cNvSpPr/>
              <p:nvPr/>
            </p:nvSpPr>
            <p:spPr>
              <a:xfrm flipV="1">
                <a:off x="2536" y="1488"/>
                <a:ext cx="112" cy="112"/>
              </a:xfrm>
              <a:prstGeom prst="line">
                <a:avLst/>
              </a:prstGeom>
              <a:ln w="9525" cap="flat" cmpd="sng">
                <a:solidFill>
                  <a:srgbClr val="009900"/>
                </a:solidFill>
                <a:prstDash val="solid"/>
                <a:headEnd type="none" w="med" len="med"/>
                <a:tailEnd type="none" w="med" len="med"/>
              </a:ln>
            </p:spPr>
          </p:sp>
          <p:sp>
            <p:nvSpPr>
              <p:cNvPr id="316682" name="文本框 316681"/>
              <p:cNvSpPr txBox="1"/>
              <p:nvPr/>
            </p:nvSpPr>
            <p:spPr>
              <a:xfrm>
                <a:off x="2314" y="1237"/>
                <a:ext cx="892" cy="288"/>
              </a:xfrm>
              <a:prstGeom prst="rect">
                <a:avLst/>
              </a:prstGeom>
              <a:noFill/>
              <a:ln w="9525">
                <a:noFill/>
              </a:ln>
            </p:spPr>
            <p:txBody>
              <a:bodyPr wrap="none" anchor="t" anchorCtr="0">
                <a:spAutoFit/>
              </a:bodyPr>
              <a:lstStyle/>
              <a:p>
                <a:pPr algn="ctr"/>
                <a:r>
                  <a:rPr lang="zh-CN" altLang="en-US" b="1" dirty="0">
                    <a:solidFill>
                      <a:srgbClr val="336600"/>
                    </a:solidFill>
                    <a:latin typeface="Times New Roman" panose="02020603050405020304" pitchFamily="18" charset="0"/>
                  </a:rPr>
                  <a:t>双金属片</a:t>
                </a:r>
                <a:endParaRPr lang="zh-CN" altLang="en-US" b="1">
                  <a:solidFill>
                    <a:srgbClr val="336600"/>
                  </a:solidFill>
                  <a:latin typeface="Times New Roman" panose="02020603050405020304" pitchFamily="18" charset="0"/>
                </a:endParaRPr>
              </a:p>
            </p:txBody>
          </p:sp>
        </p:grpSp>
        <p:grpSp>
          <p:nvGrpSpPr>
            <p:cNvPr id="316683" name="组合 316682"/>
            <p:cNvGrpSpPr/>
            <p:nvPr/>
          </p:nvGrpSpPr>
          <p:grpSpPr>
            <a:xfrm>
              <a:off x="3968" y="765"/>
              <a:ext cx="564" cy="939"/>
              <a:chOff x="3968" y="765"/>
              <a:chExt cx="564" cy="939"/>
            </a:xfrm>
          </p:grpSpPr>
          <p:sp>
            <p:nvSpPr>
              <p:cNvPr id="316684" name="直接连接符 316683"/>
              <p:cNvSpPr/>
              <p:nvPr/>
            </p:nvSpPr>
            <p:spPr>
              <a:xfrm flipV="1">
                <a:off x="3968" y="1264"/>
                <a:ext cx="184" cy="440"/>
              </a:xfrm>
              <a:prstGeom prst="line">
                <a:avLst/>
              </a:prstGeom>
              <a:ln w="9525" cap="flat" cmpd="sng">
                <a:solidFill>
                  <a:srgbClr val="FF00FF"/>
                </a:solidFill>
                <a:prstDash val="solid"/>
                <a:headEnd type="none" w="med" len="med"/>
                <a:tailEnd type="none" w="med" len="med"/>
              </a:ln>
            </p:spPr>
          </p:sp>
          <p:sp>
            <p:nvSpPr>
              <p:cNvPr id="316685" name="文本框 316684"/>
              <p:cNvSpPr txBox="1"/>
              <p:nvPr/>
            </p:nvSpPr>
            <p:spPr>
              <a:xfrm>
                <a:off x="4028" y="765"/>
                <a:ext cx="504" cy="518"/>
              </a:xfrm>
              <a:prstGeom prst="rect">
                <a:avLst/>
              </a:prstGeom>
              <a:noFill/>
              <a:ln w="9525">
                <a:noFill/>
              </a:ln>
            </p:spPr>
            <p:txBody>
              <a:bodyPr wrap="none" anchor="t" anchorCtr="0">
                <a:spAutoFit/>
              </a:bodyPr>
              <a:lstStyle/>
              <a:p>
                <a:pPr algn="ctr"/>
                <a:r>
                  <a:rPr lang="zh-CN" altLang="en-US" b="1" dirty="0">
                    <a:solidFill>
                      <a:srgbClr val="FF00FF"/>
                    </a:solidFill>
                    <a:effectLst>
                      <a:outerShdw blurRad="38100" dist="38100" dir="2700000">
                        <a:srgbClr val="C0C0C0"/>
                      </a:outerShdw>
                    </a:effectLst>
                    <a:latin typeface="Times New Roman" panose="02020603050405020304" pitchFamily="18" charset="0"/>
                  </a:rPr>
                  <a:t>动断</a:t>
                </a:r>
              </a:p>
              <a:p>
                <a:pPr algn="ctr"/>
                <a:r>
                  <a:rPr lang="zh-CN" altLang="en-US" b="1" dirty="0">
                    <a:solidFill>
                      <a:srgbClr val="FF00FF"/>
                    </a:solidFill>
                    <a:effectLst>
                      <a:outerShdw blurRad="38100" dist="38100" dir="2700000">
                        <a:srgbClr val="C0C0C0"/>
                      </a:outerShdw>
                    </a:effectLst>
                    <a:latin typeface="Times New Roman" panose="02020603050405020304" pitchFamily="18" charset="0"/>
                  </a:rPr>
                  <a:t>触点</a:t>
                </a:r>
                <a:endParaRPr lang="zh-CN" altLang="en-US" b="1">
                  <a:solidFill>
                    <a:srgbClr val="FF00FF"/>
                  </a:solidFill>
                  <a:effectLst>
                    <a:outerShdw blurRad="38100" dist="38100" dir="2700000">
                      <a:srgbClr val="C0C0C0"/>
                    </a:outerShdw>
                  </a:effectLst>
                  <a:latin typeface="Times New Roman" panose="02020603050405020304" pitchFamily="18" charset="0"/>
                </a:endParaRPr>
              </a:p>
            </p:txBody>
          </p:sp>
        </p:grpSp>
        <p:grpSp>
          <p:nvGrpSpPr>
            <p:cNvPr id="316686" name="组合 316685"/>
            <p:cNvGrpSpPr/>
            <p:nvPr/>
          </p:nvGrpSpPr>
          <p:grpSpPr>
            <a:xfrm>
              <a:off x="4056" y="1589"/>
              <a:ext cx="552" cy="531"/>
              <a:chOff x="4056" y="1589"/>
              <a:chExt cx="552" cy="531"/>
            </a:xfrm>
          </p:grpSpPr>
          <p:sp>
            <p:nvSpPr>
              <p:cNvPr id="316687" name="直接连接符 316686"/>
              <p:cNvSpPr/>
              <p:nvPr/>
            </p:nvSpPr>
            <p:spPr>
              <a:xfrm flipV="1">
                <a:off x="4056" y="2040"/>
                <a:ext cx="101" cy="80"/>
              </a:xfrm>
              <a:prstGeom prst="line">
                <a:avLst/>
              </a:prstGeom>
              <a:ln w="9525" cap="flat" cmpd="sng">
                <a:solidFill>
                  <a:srgbClr val="FF00FF"/>
                </a:solidFill>
                <a:prstDash val="solid"/>
                <a:headEnd type="none" w="med" len="med"/>
                <a:tailEnd type="none" w="med" len="med"/>
              </a:ln>
            </p:spPr>
          </p:sp>
          <p:sp>
            <p:nvSpPr>
              <p:cNvPr id="316688" name="文本框 316687"/>
              <p:cNvSpPr txBox="1"/>
              <p:nvPr/>
            </p:nvSpPr>
            <p:spPr>
              <a:xfrm>
                <a:off x="4104" y="1589"/>
                <a:ext cx="504" cy="518"/>
              </a:xfrm>
              <a:prstGeom prst="rect">
                <a:avLst/>
              </a:prstGeom>
              <a:noFill/>
              <a:ln w="9525">
                <a:noFill/>
              </a:ln>
            </p:spPr>
            <p:txBody>
              <a:bodyPr wrap="none" anchor="t" anchorCtr="0">
                <a:spAutoFit/>
              </a:bodyPr>
              <a:lstStyle/>
              <a:p>
                <a:pPr algn="ctr"/>
                <a:r>
                  <a:rPr lang="zh-CN" altLang="en-US" b="1" dirty="0">
                    <a:solidFill>
                      <a:srgbClr val="663300"/>
                    </a:solidFill>
                    <a:effectLst>
                      <a:outerShdw blurRad="38100" dist="38100" dir="2700000">
                        <a:srgbClr val="C0C0C0"/>
                      </a:outerShdw>
                    </a:effectLst>
                    <a:latin typeface="Times New Roman" panose="02020603050405020304" pitchFamily="18" charset="0"/>
                  </a:rPr>
                  <a:t>复位</a:t>
                </a:r>
              </a:p>
              <a:p>
                <a:pPr algn="ctr"/>
                <a:r>
                  <a:rPr lang="zh-CN" altLang="en-US" b="1" dirty="0">
                    <a:solidFill>
                      <a:srgbClr val="663300"/>
                    </a:solidFill>
                    <a:effectLst>
                      <a:outerShdw blurRad="38100" dist="38100" dir="2700000">
                        <a:srgbClr val="C0C0C0"/>
                      </a:outerShdw>
                    </a:effectLst>
                    <a:latin typeface="Times New Roman" panose="02020603050405020304" pitchFamily="18" charset="0"/>
                  </a:rPr>
                  <a:t>按钮</a:t>
                </a:r>
                <a:endParaRPr lang="zh-CN" altLang="en-US" b="1">
                  <a:solidFill>
                    <a:srgbClr val="663300"/>
                  </a:solidFill>
                  <a:effectLst>
                    <a:outerShdw blurRad="38100" dist="38100" dir="2700000">
                      <a:srgbClr val="C0C0C0"/>
                    </a:outerShdw>
                  </a:effectLst>
                  <a:latin typeface="Times New Roman" panose="02020603050405020304" pitchFamily="18" charset="0"/>
                </a:endParaRPr>
              </a:p>
            </p:txBody>
          </p:sp>
        </p:grpSp>
        <p:grpSp>
          <p:nvGrpSpPr>
            <p:cNvPr id="316689" name="组合 316688"/>
            <p:cNvGrpSpPr/>
            <p:nvPr/>
          </p:nvGrpSpPr>
          <p:grpSpPr>
            <a:xfrm>
              <a:off x="2698" y="2050"/>
              <a:ext cx="966" cy="288"/>
              <a:chOff x="2697" y="2042"/>
              <a:chExt cx="1015" cy="296"/>
            </a:xfrm>
          </p:grpSpPr>
          <p:sp>
            <p:nvSpPr>
              <p:cNvPr id="316690" name="直接连接符 316689"/>
              <p:cNvSpPr/>
              <p:nvPr/>
            </p:nvSpPr>
            <p:spPr>
              <a:xfrm flipV="1">
                <a:off x="3256" y="2088"/>
                <a:ext cx="456" cy="112"/>
              </a:xfrm>
              <a:prstGeom prst="line">
                <a:avLst/>
              </a:prstGeom>
              <a:ln w="9525" cap="flat" cmpd="sng">
                <a:solidFill>
                  <a:srgbClr val="009900"/>
                </a:solidFill>
                <a:prstDash val="solid"/>
                <a:headEnd type="none" w="med" len="med"/>
                <a:tailEnd type="none" w="med" len="med"/>
              </a:ln>
            </p:spPr>
          </p:sp>
          <p:sp>
            <p:nvSpPr>
              <p:cNvPr id="316691" name="文本框 316690"/>
              <p:cNvSpPr txBox="1"/>
              <p:nvPr/>
            </p:nvSpPr>
            <p:spPr>
              <a:xfrm>
                <a:off x="2697" y="2042"/>
                <a:ext cx="511" cy="296"/>
              </a:xfrm>
              <a:prstGeom prst="rect">
                <a:avLst/>
              </a:prstGeom>
              <a:noFill/>
              <a:ln w="9525">
                <a:noFill/>
              </a:ln>
            </p:spPr>
            <p:txBody>
              <a:bodyPr wrap="none" anchor="t" anchorCtr="0">
                <a:spAutoFit/>
              </a:bodyPr>
              <a:lstStyle/>
              <a:p>
                <a:pPr algn="ctr"/>
                <a:r>
                  <a:rPr lang="zh-CN" altLang="en-US" b="1" dirty="0">
                    <a:solidFill>
                      <a:srgbClr val="336600"/>
                    </a:solidFill>
                    <a:latin typeface="Times New Roman" panose="02020603050405020304" pitchFamily="18" charset="0"/>
                  </a:rPr>
                  <a:t> </a:t>
                </a:r>
                <a:r>
                  <a:rPr lang="zh-CN" altLang="en-US" sz="2000" b="1" dirty="0">
                    <a:solidFill>
                      <a:srgbClr val="336600"/>
                    </a:solidFill>
                    <a:latin typeface="Times New Roman" panose="02020603050405020304" pitchFamily="18" charset="0"/>
                  </a:rPr>
                  <a:t>扣板</a:t>
                </a:r>
                <a:endParaRPr lang="zh-CN" altLang="en-US" sz="2000" b="1">
                  <a:solidFill>
                    <a:srgbClr val="336600"/>
                  </a:solidFill>
                  <a:latin typeface="Times New Roman" panose="02020603050405020304" pitchFamily="18" charset="0"/>
                </a:endParaRPr>
              </a:p>
            </p:txBody>
          </p:sp>
        </p:grpSp>
        <p:grpSp>
          <p:nvGrpSpPr>
            <p:cNvPr id="316692" name="组合 316691"/>
            <p:cNvGrpSpPr/>
            <p:nvPr/>
          </p:nvGrpSpPr>
          <p:grpSpPr>
            <a:xfrm>
              <a:off x="2689" y="1801"/>
              <a:ext cx="735" cy="250"/>
              <a:chOff x="2689" y="1801"/>
              <a:chExt cx="735" cy="250"/>
            </a:xfrm>
          </p:grpSpPr>
          <p:sp>
            <p:nvSpPr>
              <p:cNvPr id="316693" name="直接连接符 316692"/>
              <p:cNvSpPr/>
              <p:nvPr/>
            </p:nvSpPr>
            <p:spPr>
              <a:xfrm>
                <a:off x="3160" y="1928"/>
                <a:ext cx="264" cy="8"/>
              </a:xfrm>
              <a:prstGeom prst="line">
                <a:avLst/>
              </a:prstGeom>
              <a:ln w="9525" cap="flat" cmpd="sng">
                <a:solidFill>
                  <a:srgbClr val="009900"/>
                </a:solidFill>
                <a:prstDash val="solid"/>
                <a:headEnd type="none" w="med" len="med"/>
                <a:tailEnd type="none" w="med" len="med"/>
              </a:ln>
            </p:spPr>
          </p:sp>
          <p:sp>
            <p:nvSpPr>
              <p:cNvPr id="316694" name="文本框 316693"/>
              <p:cNvSpPr txBox="1"/>
              <p:nvPr/>
            </p:nvSpPr>
            <p:spPr>
              <a:xfrm>
                <a:off x="2689" y="1801"/>
                <a:ext cx="478" cy="250"/>
              </a:xfrm>
              <a:prstGeom prst="rect">
                <a:avLst/>
              </a:prstGeom>
              <a:noFill/>
              <a:ln w="9525">
                <a:noFill/>
              </a:ln>
            </p:spPr>
            <p:txBody>
              <a:bodyPr wrap="none" anchor="t" anchorCtr="0">
                <a:spAutoFit/>
              </a:bodyPr>
              <a:lstStyle/>
              <a:p>
                <a:pPr algn="ctr"/>
                <a:r>
                  <a:rPr lang="zh-CN" altLang="en-US" sz="2000" b="1">
                    <a:solidFill>
                      <a:srgbClr val="336600"/>
                    </a:solidFill>
                    <a:latin typeface="Times New Roman" panose="02020603050405020304" pitchFamily="18" charset="0"/>
                  </a:rPr>
                  <a:t> </a:t>
                </a:r>
                <a:r>
                  <a:rPr lang="zh-CN" altLang="en-US" sz="2000" b="1" dirty="0">
                    <a:solidFill>
                      <a:srgbClr val="336600"/>
                    </a:solidFill>
                    <a:latin typeface="Times New Roman" panose="02020603050405020304" pitchFamily="18" charset="0"/>
                  </a:rPr>
                  <a:t>弹簧</a:t>
                </a:r>
                <a:endParaRPr lang="zh-CN" altLang="en-US" sz="2000" b="1">
                  <a:solidFill>
                    <a:srgbClr val="336600"/>
                  </a:solidFill>
                  <a:latin typeface="Times New Roman" panose="02020603050405020304" pitchFamily="18" charset="0"/>
                </a:endParaRPr>
              </a:p>
            </p:txBody>
          </p:sp>
        </p:grpSp>
      </p:grpSp>
      <p:sp>
        <p:nvSpPr>
          <p:cNvPr id="316695" name="矩形 316694"/>
          <p:cNvSpPr/>
          <p:nvPr/>
        </p:nvSpPr>
        <p:spPr>
          <a:xfrm>
            <a:off x="1509713" y="4356100"/>
            <a:ext cx="2695575" cy="519113"/>
          </a:xfrm>
          <a:prstGeom prst="rect">
            <a:avLst/>
          </a:prstGeom>
          <a:noFill/>
          <a:ln w="9525">
            <a:noFill/>
          </a:ln>
        </p:spPr>
        <p:txBody>
          <a:bodyPr wrap="none" anchor="t" anchorCtr="0">
            <a:spAutoFit/>
          </a:bodyPr>
          <a:lstStyle/>
          <a:p>
            <a:pPr algn="ctr"/>
            <a:r>
              <a:rPr lang="zh-CN" altLang="en-US" sz="2800" b="1" dirty="0">
                <a:solidFill>
                  <a:schemeClr val="accent2"/>
                </a:solidFill>
                <a:latin typeface="Times New Roman" panose="02020603050405020304" pitchFamily="18" charset="0"/>
                <a:ea typeface="楷体_GB2312" pitchFamily="49" charset="-122"/>
              </a:rPr>
              <a:t>热继电器原理图</a:t>
            </a:r>
          </a:p>
        </p:txBody>
      </p:sp>
      <p:sp>
        <p:nvSpPr>
          <p:cNvPr id="316696" name="矩形 316695"/>
          <p:cNvSpPr/>
          <p:nvPr/>
        </p:nvSpPr>
        <p:spPr>
          <a:xfrm>
            <a:off x="449263" y="1052513"/>
            <a:ext cx="6149975" cy="519112"/>
          </a:xfrm>
          <a:prstGeom prst="rect">
            <a:avLst/>
          </a:prstGeom>
          <a:noFill/>
          <a:ln w="9525">
            <a:noFill/>
          </a:ln>
        </p:spPr>
        <p:txBody>
          <a:bodyPr>
            <a:spAutoFit/>
          </a:bodyPr>
          <a:lstStyle/>
          <a:p>
            <a:pPr eaLnBrk="0" hangingPunct="0"/>
            <a:r>
              <a:rPr lang="zh-CN" altLang="en-US" sz="2800" b="1" dirty="0">
                <a:solidFill>
                  <a:srgbClr val="CC00CC"/>
                </a:solidFill>
                <a:latin typeface="宋体" panose="02010600030101010101" pitchFamily="2" charset="-122"/>
              </a:rPr>
              <a:t>用途：</a:t>
            </a:r>
            <a:r>
              <a:rPr lang="zh-CN" altLang="en-US" sz="2800" b="1" dirty="0">
                <a:latin typeface="Times New Roman" panose="02020603050405020304" pitchFamily="18" charset="0"/>
              </a:rPr>
              <a:t>主要用于电动机的过载保护。</a:t>
            </a:r>
          </a:p>
        </p:txBody>
      </p:sp>
      <p:sp>
        <p:nvSpPr>
          <p:cNvPr id="316697" name="文本框 316696"/>
          <p:cNvSpPr txBox="1"/>
          <p:nvPr/>
        </p:nvSpPr>
        <p:spPr>
          <a:xfrm>
            <a:off x="495300" y="5162550"/>
            <a:ext cx="2609850" cy="946150"/>
          </a:xfrm>
          <a:prstGeom prst="rect">
            <a:avLst/>
          </a:prstGeom>
          <a:noFill/>
          <a:ln w="9525">
            <a:noFill/>
          </a:ln>
        </p:spPr>
        <p:txBody>
          <a:bodyPr>
            <a:spAutoFit/>
          </a:bodyPr>
          <a:lstStyle/>
          <a:p>
            <a:pPr>
              <a:spcBef>
                <a:spcPct val="50000"/>
              </a:spcBef>
            </a:pPr>
            <a:r>
              <a:rPr lang="zh-CN" altLang="en-US" sz="2800" b="1" dirty="0">
                <a:solidFill>
                  <a:srgbClr val="9900CC"/>
                </a:solidFill>
                <a:effectLst>
                  <a:outerShdw blurRad="38100" dist="38100" dir="2700000">
                    <a:srgbClr val="C0C0C0"/>
                  </a:outerShdw>
                </a:effectLst>
                <a:latin typeface="Times New Roman" panose="02020603050405020304" pitchFamily="18" charset="0"/>
              </a:rPr>
              <a:t>热继电器的图形和文字符号</a:t>
            </a:r>
          </a:p>
        </p:txBody>
      </p:sp>
      <p:sp>
        <p:nvSpPr>
          <p:cNvPr id="316698" name="文本框 316697"/>
          <p:cNvSpPr txBox="1"/>
          <p:nvPr/>
        </p:nvSpPr>
        <p:spPr>
          <a:xfrm>
            <a:off x="5191125" y="5761038"/>
            <a:ext cx="1619250" cy="519112"/>
          </a:xfrm>
          <a:prstGeom prst="rect">
            <a:avLst/>
          </a:prstGeom>
          <a:noFill/>
          <a:ln w="25400">
            <a:noFill/>
          </a:ln>
        </p:spPr>
        <p:txBody>
          <a:bodyPr wrap="none" anchor="ctr" anchorCtr="0">
            <a:spAutoFit/>
          </a:bodyPr>
          <a:lstStyle/>
          <a:p>
            <a:pPr algn="ctr"/>
            <a:r>
              <a:rPr lang="zh-CN" altLang="en-US" sz="2800" b="1" dirty="0">
                <a:solidFill>
                  <a:srgbClr val="FF0066"/>
                </a:solidFill>
                <a:latin typeface="Times New Roman" panose="02020603050405020304" pitchFamily="18" charset="0"/>
              </a:rPr>
              <a:t>动断触点</a:t>
            </a:r>
            <a:endParaRPr lang="zh-CN" altLang="en-US" sz="2800" b="1">
              <a:solidFill>
                <a:srgbClr val="FF0066"/>
              </a:solidFill>
              <a:latin typeface="Times New Roman" panose="02020603050405020304" pitchFamily="18" charset="0"/>
            </a:endParaRPr>
          </a:p>
        </p:txBody>
      </p:sp>
      <p:grpSp>
        <p:nvGrpSpPr>
          <p:cNvPr id="316699" name="组合 316698"/>
          <p:cNvGrpSpPr/>
          <p:nvPr/>
        </p:nvGrpSpPr>
        <p:grpSpPr>
          <a:xfrm>
            <a:off x="5334000" y="5105400"/>
            <a:ext cx="1276350" cy="504825"/>
            <a:chOff x="3060" y="3492"/>
            <a:chExt cx="804" cy="318"/>
          </a:xfrm>
        </p:grpSpPr>
        <p:grpSp>
          <p:nvGrpSpPr>
            <p:cNvPr id="316700" name="组合 316699"/>
            <p:cNvGrpSpPr/>
            <p:nvPr/>
          </p:nvGrpSpPr>
          <p:grpSpPr>
            <a:xfrm>
              <a:off x="3060" y="3492"/>
              <a:ext cx="804" cy="156"/>
              <a:chOff x="3516" y="3324"/>
              <a:chExt cx="804" cy="156"/>
            </a:xfrm>
          </p:grpSpPr>
          <p:sp>
            <p:nvSpPr>
              <p:cNvPr id="316701" name="直接连接符 316700"/>
              <p:cNvSpPr/>
              <p:nvPr/>
            </p:nvSpPr>
            <p:spPr>
              <a:xfrm>
                <a:off x="3516" y="3468"/>
                <a:ext cx="300" cy="0"/>
              </a:xfrm>
              <a:prstGeom prst="line">
                <a:avLst/>
              </a:prstGeom>
              <a:ln w="25400" cap="flat" cmpd="sng">
                <a:solidFill>
                  <a:srgbClr val="663300"/>
                </a:solidFill>
                <a:prstDash val="solid"/>
                <a:headEnd type="none" w="med" len="med"/>
                <a:tailEnd type="none" w="med" len="med"/>
              </a:ln>
            </p:spPr>
          </p:sp>
          <p:sp>
            <p:nvSpPr>
              <p:cNvPr id="316702" name="直接连接符 316701"/>
              <p:cNvSpPr/>
              <p:nvPr/>
            </p:nvSpPr>
            <p:spPr>
              <a:xfrm>
                <a:off x="4020" y="3468"/>
                <a:ext cx="300" cy="0"/>
              </a:xfrm>
              <a:prstGeom prst="line">
                <a:avLst/>
              </a:prstGeom>
              <a:ln w="25400" cap="flat" cmpd="sng">
                <a:solidFill>
                  <a:srgbClr val="663300"/>
                </a:solidFill>
                <a:prstDash val="solid"/>
                <a:headEnd type="none" w="med" len="med"/>
                <a:tailEnd type="none" w="med" len="med"/>
              </a:ln>
            </p:spPr>
          </p:sp>
          <p:sp>
            <p:nvSpPr>
              <p:cNvPr id="316703" name="直接连接符 316702"/>
              <p:cNvSpPr/>
              <p:nvPr/>
            </p:nvSpPr>
            <p:spPr>
              <a:xfrm>
                <a:off x="3756" y="3360"/>
                <a:ext cx="264" cy="108"/>
              </a:xfrm>
              <a:prstGeom prst="line">
                <a:avLst/>
              </a:prstGeom>
              <a:ln w="38100" cap="flat" cmpd="sng">
                <a:solidFill>
                  <a:srgbClr val="663300"/>
                </a:solidFill>
                <a:prstDash val="solid"/>
                <a:headEnd type="none" w="med" len="med"/>
                <a:tailEnd type="none" w="med" len="med"/>
              </a:ln>
            </p:spPr>
          </p:sp>
          <p:sp>
            <p:nvSpPr>
              <p:cNvPr id="316704" name="直接连接符 316703"/>
              <p:cNvSpPr/>
              <p:nvPr/>
            </p:nvSpPr>
            <p:spPr>
              <a:xfrm>
                <a:off x="3816" y="3324"/>
                <a:ext cx="0" cy="156"/>
              </a:xfrm>
              <a:prstGeom prst="line">
                <a:avLst/>
              </a:prstGeom>
              <a:ln w="25400" cap="flat" cmpd="sng">
                <a:solidFill>
                  <a:srgbClr val="663300"/>
                </a:solidFill>
                <a:prstDash val="solid"/>
                <a:headEnd type="none" w="med" len="med"/>
                <a:tailEnd type="none" w="med" len="med"/>
              </a:ln>
            </p:spPr>
          </p:sp>
        </p:grpSp>
        <p:sp>
          <p:nvSpPr>
            <p:cNvPr id="316705" name="直接连接符 316704"/>
            <p:cNvSpPr/>
            <p:nvPr/>
          </p:nvSpPr>
          <p:spPr>
            <a:xfrm>
              <a:off x="3444" y="3576"/>
              <a:ext cx="0" cy="156"/>
            </a:xfrm>
            <a:prstGeom prst="line">
              <a:avLst/>
            </a:prstGeom>
            <a:ln w="28575" cap="flat" cmpd="sng">
              <a:solidFill>
                <a:srgbClr val="663300"/>
              </a:solidFill>
              <a:prstDash val="dash"/>
              <a:headEnd type="none" w="med" len="med"/>
              <a:tailEnd type="none" w="med" len="med"/>
            </a:ln>
          </p:spPr>
        </p:sp>
        <p:sp>
          <p:nvSpPr>
            <p:cNvPr id="316706" name="直接连接符 316705"/>
            <p:cNvSpPr/>
            <p:nvPr/>
          </p:nvSpPr>
          <p:spPr>
            <a:xfrm>
              <a:off x="3378" y="3732"/>
              <a:ext cx="138" cy="0"/>
            </a:xfrm>
            <a:prstGeom prst="line">
              <a:avLst/>
            </a:prstGeom>
            <a:ln w="28575" cap="flat" cmpd="sng">
              <a:solidFill>
                <a:srgbClr val="663300"/>
              </a:solidFill>
              <a:prstDash val="solid"/>
              <a:headEnd type="none" w="med" len="med"/>
              <a:tailEnd type="none" w="med" len="med"/>
            </a:ln>
          </p:spPr>
        </p:sp>
        <p:sp>
          <p:nvSpPr>
            <p:cNvPr id="316707" name="直接连接符 316706"/>
            <p:cNvSpPr/>
            <p:nvPr/>
          </p:nvSpPr>
          <p:spPr>
            <a:xfrm flipH="1">
              <a:off x="3378" y="3726"/>
              <a:ext cx="0" cy="84"/>
            </a:xfrm>
            <a:prstGeom prst="line">
              <a:avLst/>
            </a:prstGeom>
            <a:ln w="28575" cap="flat" cmpd="sng">
              <a:solidFill>
                <a:srgbClr val="663300"/>
              </a:solidFill>
              <a:prstDash val="solid"/>
              <a:headEnd type="none" w="med" len="med"/>
              <a:tailEnd type="none" w="med" len="med"/>
            </a:ln>
          </p:spPr>
        </p:sp>
        <p:sp>
          <p:nvSpPr>
            <p:cNvPr id="316708" name="直接连接符 316707"/>
            <p:cNvSpPr/>
            <p:nvPr/>
          </p:nvSpPr>
          <p:spPr>
            <a:xfrm flipH="1">
              <a:off x="3516" y="3726"/>
              <a:ext cx="0" cy="84"/>
            </a:xfrm>
            <a:prstGeom prst="line">
              <a:avLst/>
            </a:prstGeom>
            <a:ln w="28575" cap="flat" cmpd="sng">
              <a:solidFill>
                <a:srgbClr val="663300"/>
              </a:solidFill>
              <a:prstDash val="solid"/>
              <a:headEnd type="none" w="med" len="med"/>
              <a:tailEnd type="none" w="med" len="med"/>
            </a:ln>
          </p:spPr>
        </p:sp>
        <p:sp>
          <p:nvSpPr>
            <p:cNvPr id="316709" name="直接连接符 316708"/>
            <p:cNvSpPr/>
            <p:nvPr/>
          </p:nvSpPr>
          <p:spPr>
            <a:xfrm>
              <a:off x="3288" y="3810"/>
              <a:ext cx="102" cy="0"/>
            </a:xfrm>
            <a:prstGeom prst="line">
              <a:avLst/>
            </a:prstGeom>
            <a:ln w="28575" cap="flat" cmpd="sng">
              <a:solidFill>
                <a:srgbClr val="663300"/>
              </a:solidFill>
              <a:prstDash val="solid"/>
              <a:headEnd type="none" w="med" len="med"/>
              <a:tailEnd type="none" w="med" len="med"/>
            </a:ln>
          </p:spPr>
        </p:sp>
        <p:sp>
          <p:nvSpPr>
            <p:cNvPr id="316710" name="直接连接符 316709"/>
            <p:cNvSpPr/>
            <p:nvPr/>
          </p:nvSpPr>
          <p:spPr>
            <a:xfrm>
              <a:off x="3510" y="3810"/>
              <a:ext cx="102" cy="0"/>
            </a:xfrm>
            <a:prstGeom prst="line">
              <a:avLst/>
            </a:prstGeom>
            <a:ln w="28575" cap="flat" cmpd="sng">
              <a:solidFill>
                <a:srgbClr val="663300"/>
              </a:solidFill>
              <a:prstDash val="solid"/>
              <a:headEnd type="none" w="med" len="med"/>
              <a:tailEnd type="none" w="med" len="med"/>
            </a:ln>
          </p:spPr>
        </p:sp>
      </p:grpSp>
      <p:sp>
        <p:nvSpPr>
          <p:cNvPr id="316711" name="文本框 316710"/>
          <p:cNvSpPr txBox="1"/>
          <p:nvPr/>
        </p:nvSpPr>
        <p:spPr>
          <a:xfrm>
            <a:off x="4305300" y="5153025"/>
            <a:ext cx="600075" cy="457200"/>
          </a:xfrm>
          <a:prstGeom prst="rect">
            <a:avLst/>
          </a:prstGeom>
          <a:noFill/>
          <a:ln w="38100">
            <a:noFill/>
          </a:ln>
        </p:spPr>
        <p:txBody>
          <a:bodyPr>
            <a:spAutoFit/>
          </a:bodyPr>
          <a:lstStyle/>
          <a:p>
            <a:pPr>
              <a:spcBef>
                <a:spcPct val="50000"/>
              </a:spcBef>
            </a:pPr>
            <a:r>
              <a:rPr lang="en-US" altLang="zh-CN" b="1">
                <a:solidFill>
                  <a:schemeClr val="accent2"/>
                </a:solidFill>
                <a:latin typeface="Times New Roman" panose="02020603050405020304" pitchFamily="18" charset="0"/>
              </a:rPr>
              <a:t>FR</a:t>
            </a:r>
          </a:p>
        </p:txBody>
      </p:sp>
      <p:grpSp>
        <p:nvGrpSpPr>
          <p:cNvPr id="316712" name="组合 316711"/>
          <p:cNvGrpSpPr/>
          <p:nvPr/>
        </p:nvGrpSpPr>
        <p:grpSpPr>
          <a:xfrm>
            <a:off x="3524250" y="5162550"/>
            <a:ext cx="714375" cy="514350"/>
            <a:chOff x="1668" y="3552"/>
            <a:chExt cx="450" cy="324"/>
          </a:xfrm>
        </p:grpSpPr>
        <p:grpSp>
          <p:nvGrpSpPr>
            <p:cNvPr id="316713" name="组合 316712"/>
            <p:cNvGrpSpPr/>
            <p:nvPr/>
          </p:nvGrpSpPr>
          <p:grpSpPr>
            <a:xfrm rot="5400000">
              <a:off x="1608" y="3672"/>
              <a:ext cx="324" cy="84"/>
              <a:chOff x="1848" y="3744"/>
              <a:chExt cx="324" cy="84"/>
            </a:xfrm>
          </p:grpSpPr>
          <p:sp>
            <p:nvSpPr>
              <p:cNvPr id="316714" name="直接连接符 316713"/>
              <p:cNvSpPr/>
              <p:nvPr/>
            </p:nvSpPr>
            <p:spPr>
              <a:xfrm>
                <a:off x="1938" y="3750"/>
                <a:ext cx="138" cy="0"/>
              </a:xfrm>
              <a:prstGeom prst="line">
                <a:avLst/>
              </a:prstGeom>
              <a:ln w="28575" cap="flat" cmpd="sng">
                <a:solidFill>
                  <a:srgbClr val="663300"/>
                </a:solidFill>
                <a:prstDash val="solid"/>
                <a:headEnd type="none" w="med" len="med"/>
                <a:tailEnd type="none" w="med" len="med"/>
              </a:ln>
            </p:spPr>
          </p:sp>
          <p:sp>
            <p:nvSpPr>
              <p:cNvPr id="316715" name="直接连接符 316714"/>
              <p:cNvSpPr/>
              <p:nvPr/>
            </p:nvSpPr>
            <p:spPr>
              <a:xfrm flipH="1">
                <a:off x="1938" y="3744"/>
                <a:ext cx="0" cy="84"/>
              </a:xfrm>
              <a:prstGeom prst="line">
                <a:avLst/>
              </a:prstGeom>
              <a:ln w="28575" cap="flat" cmpd="sng">
                <a:solidFill>
                  <a:srgbClr val="663300"/>
                </a:solidFill>
                <a:prstDash val="solid"/>
                <a:headEnd type="none" w="med" len="med"/>
                <a:tailEnd type="none" w="med" len="med"/>
              </a:ln>
            </p:spPr>
          </p:sp>
          <p:sp>
            <p:nvSpPr>
              <p:cNvPr id="316716" name="直接连接符 316715"/>
              <p:cNvSpPr/>
              <p:nvPr/>
            </p:nvSpPr>
            <p:spPr>
              <a:xfrm flipH="1">
                <a:off x="2076" y="3744"/>
                <a:ext cx="0" cy="84"/>
              </a:xfrm>
              <a:prstGeom prst="line">
                <a:avLst/>
              </a:prstGeom>
              <a:ln w="28575" cap="flat" cmpd="sng">
                <a:solidFill>
                  <a:srgbClr val="663300"/>
                </a:solidFill>
                <a:prstDash val="solid"/>
                <a:headEnd type="none" w="med" len="med"/>
                <a:tailEnd type="none" w="med" len="med"/>
              </a:ln>
            </p:spPr>
          </p:sp>
          <p:sp>
            <p:nvSpPr>
              <p:cNvPr id="316717" name="直接连接符 316716"/>
              <p:cNvSpPr/>
              <p:nvPr/>
            </p:nvSpPr>
            <p:spPr>
              <a:xfrm>
                <a:off x="1848" y="3828"/>
                <a:ext cx="102" cy="0"/>
              </a:xfrm>
              <a:prstGeom prst="line">
                <a:avLst/>
              </a:prstGeom>
              <a:ln w="28575" cap="flat" cmpd="sng">
                <a:solidFill>
                  <a:srgbClr val="663300"/>
                </a:solidFill>
                <a:prstDash val="solid"/>
                <a:headEnd type="none" w="med" len="med"/>
                <a:tailEnd type="none" w="med" len="med"/>
              </a:ln>
            </p:spPr>
          </p:sp>
          <p:sp>
            <p:nvSpPr>
              <p:cNvPr id="316718" name="直接连接符 316717"/>
              <p:cNvSpPr/>
              <p:nvPr/>
            </p:nvSpPr>
            <p:spPr>
              <a:xfrm>
                <a:off x="2070" y="3828"/>
                <a:ext cx="102" cy="0"/>
              </a:xfrm>
              <a:prstGeom prst="line">
                <a:avLst/>
              </a:prstGeom>
              <a:ln w="28575" cap="flat" cmpd="sng">
                <a:solidFill>
                  <a:srgbClr val="663300"/>
                </a:solidFill>
                <a:prstDash val="solid"/>
                <a:headEnd type="none" w="med" len="med"/>
                <a:tailEnd type="none" w="med" len="med"/>
              </a:ln>
            </p:spPr>
          </p:sp>
        </p:grpSp>
        <p:grpSp>
          <p:nvGrpSpPr>
            <p:cNvPr id="316719" name="组合 316718"/>
            <p:cNvGrpSpPr/>
            <p:nvPr/>
          </p:nvGrpSpPr>
          <p:grpSpPr>
            <a:xfrm rot="5400000">
              <a:off x="1866" y="3672"/>
              <a:ext cx="324" cy="84"/>
              <a:chOff x="1848" y="3744"/>
              <a:chExt cx="324" cy="84"/>
            </a:xfrm>
          </p:grpSpPr>
          <p:sp>
            <p:nvSpPr>
              <p:cNvPr id="316720" name="直接连接符 316719"/>
              <p:cNvSpPr/>
              <p:nvPr/>
            </p:nvSpPr>
            <p:spPr>
              <a:xfrm>
                <a:off x="1938" y="3750"/>
                <a:ext cx="138" cy="0"/>
              </a:xfrm>
              <a:prstGeom prst="line">
                <a:avLst/>
              </a:prstGeom>
              <a:ln w="28575" cap="flat" cmpd="sng">
                <a:solidFill>
                  <a:srgbClr val="663300"/>
                </a:solidFill>
                <a:prstDash val="solid"/>
                <a:headEnd type="none" w="med" len="med"/>
                <a:tailEnd type="none" w="med" len="med"/>
              </a:ln>
            </p:spPr>
          </p:sp>
          <p:sp>
            <p:nvSpPr>
              <p:cNvPr id="316721" name="直接连接符 316720"/>
              <p:cNvSpPr/>
              <p:nvPr/>
            </p:nvSpPr>
            <p:spPr>
              <a:xfrm flipH="1">
                <a:off x="1938" y="3744"/>
                <a:ext cx="0" cy="84"/>
              </a:xfrm>
              <a:prstGeom prst="line">
                <a:avLst/>
              </a:prstGeom>
              <a:ln w="28575" cap="flat" cmpd="sng">
                <a:solidFill>
                  <a:srgbClr val="663300"/>
                </a:solidFill>
                <a:prstDash val="solid"/>
                <a:headEnd type="none" w="med" len="med"/>
                <a:tailEnd type="none" w="med" len="med"/>
              </a:ln>
            </p:spPr>
          </p:sp>
          <p:sp>
            <p:nvSpPr>
              <p:cNvPr id="316722" name="直接连接符 316721"/>
              <p:cNvSpPr/>
              <p:nvPr/>
            </p:nvSpPr>
            <p:spPr>
              <a:xfrm flipH="1">
                <a:off x="2076" y="3744"/>
                <a:ext cx="0" cy="84"/>
              </a:xfrm>
              <a:prstGeom prst="line">
                <a:avLst/>
              </a:prstGeom>
              <a:ln w="28575" cap="flat" cmpd="sng">
                <a:solidFill>
                  <a:srgbClr val="663300"/>
                </a:solidFill>
                <a:prstDash val="solid"/>
                <a:headEnd type="none" w="med" len="med"/>
                <a:tailEnd type="none" w="med" len="med"/>
              </a:ln>
            </p:spPr>
          </p:sp>
          <p:sp>
            <p:nvSpPr>
              <p:cNvPr id="316723" name="直接连接符 316722"/>
              <p:cNvSpPr/>
              <p:nvPr/>
            </p:nvSpPr>
            <p:spPr>
              <a:xfrm>
                <a:off x="1848" y="3828"/>
                <a:ext cx="102" cy="0"/>
              </a:xfrm>
              <a:prstGeom prst="line">
                <a:avLst/>
              </a:prstGeom>
              <a:ln w="28575" cap="flat" cmpd="sng">
                <a:solidFill>
                  <a:srgbClr val="663300"/>
                </a:solidFill>
                <a:prstDash val="solid"/>
                <a:headEnd type="none" w="med" len="med"/>
                <a:tailEnd type="none" w="med" len="med"/>
              </a:ln>
            </p:spPr>
          </p:sp>
          <p:sp>
            <p:nvSpPr>
              <p:cNvPr id="316724" name="直接连接符 316723"/>
              <p:cNvSpPr/>
              <p:nvPr/>
            </p:nvSpPr>
            <p:spPr>
              <a:xfrm>
                <a:off x="2070" y="3828"/>
                <a:ext cx="102" cy="0"/>
              </a:xfrm>
              <a:prstGeom prst="line">
                <a:avLst/>
              </a:prstGeom>
              <a:ln w="28575" cap="flat" cmpd="sng">
                <a:solidFill>
                  <a:srgbClr val="663300"/>
                </a:solidFill>
                <a:prstDash val="solid"/>
                <a:headEnd type="none" w="med" len="med"/>
                <a:tailEnd type="none" w="med" len="med"/>
              </a:ln>
            </p:spPr>
          </p:sp>
        </p:grpSp>
        <p:sp>
          <p:nvSpPr>
            <p:cNvPr id="316725" name="直接连接符 316724"/>
            <p:cNvSpPr/>
            <p:nvPr/>
          </p:nvSpPr>
          <p:spPr>
            <a:xfrm>
              <a:off x="1812" y="3714"/>
              <a:ext cx="252" cy="0"/>
            </a:xfrm>
            <a:prstGeom prst="line">
              <a:avLst/>
            </a:prstGeom>
            <a:ln w="9525" cap="flat" cmpd="sng">
              <a:solidFill>
                <a:srgbClr val="663300"/>
              </a:solidFill>
              <a:prstDash val="sysDot"/>
              <a:headEnd type="none" w="med" len="med"/>
              <a:tailEnd type="none" w="med" len="med"/>
            </a:ln>
          </p:spPr>
        </p:sp>
        <p:sp>
          <p:nvSpPr>
            <p:cNvPr id="316726" name="矩形 316725"/>
            <p:cNvSpPr/>
            <p:nvPr/>
          </p:nvSpPr>
          <p:spPr>
            <a:xfrm>
              <a:off x="1668" y="3606"/>
              <a:ext cx="450" cy="222"/>
            </a:xfrm>
            <a:prstGeom prst="rect">
              <a:avLst/>
            </a:prstGeom>
            <a:noFill/>
            <a:ln w="19050" cap="flat" cmpd="sng">
              <a:solidFill>
                <a:srgbClr val="663300"/>
              </a:solidFill>
              <a:prstDash val="solid"/>
              <a:miter/>
              <a:headEnd type="none" w="med" len="med"/>
              <a:tailEnd type="none" w="med" len="med"/>
            </a:ln>
          </p:spPr>
          <p:txBody>
            <a:bodyPr/>
            <a:lstStyle/>
            <a:p>
              <a:endParaRPr lang="zh-CN" altLang="en-US"/>
            </a:p>
          </p:txBody>
        </p:sp>
      </p:grpSp>
      <p:sp>
        <p:nvSpPr>
          <p:cNvPr id="316727" name="矩形 316726"/>
          <p:cNvSpPr/>
          <p:nvPr/>
        </p:nvSpPr>
        <p:spPr>
          <a:xfrm>
            <a:off x="3360738" y="5761038"/>
            <a:ext cx="1260475" cy="519112"/>
          </a:xfrm>
          <a:prstGeom prst="rect">
            <a:avLst/>
          </a:prstGeom>
          <a:noFill/>
          <a:ln w="9525">
            <a:noFill/>
          </a:ln>
        </p:spPr>
        <p:txBody>
          <a:bodyPr wrap="none" anchor="t" anchorCtr="0">
            <a:spAutoFit/>
          </a:bodyPr>
          <a:lstStyle/>
          <a:p>
            <a:pPr algn="ctr"/>
            <a:r>
              <a:rPr lang="zh-CN" altLang="en-US" sz="2800" b="1" dirty="0">
                <a:solidFill>
                  <a:srgbClr val="FF0066"/>
                </a:solidFill>
                <a:latin typeface="Times New Roman" panose="02020603050405020304" pitchFamily="18" charset="0"/>
              </a:rPr>
              <a:t>热元件</a:t>
            </a:r>
          </a:p>
        </p:txBody>
      </p:sp>
      <p:pic>
        <p:nvPicPr>
          <p:cNvPr id="316728" name="图片 316727" descr="热继电器"/>
          <p:cNvPicPr>
            <a:picLocks noChangeAspect="1"/>
          </p:cNvPicPr>
          <p:nvPr/>
        </p:nvPicPr>
        <p:blipFill>
          <a:blip r:embed="rId2"/>
          <a:stretch>
            <a:fillRect/>
          </a:stretch>
        </p:blipFill>
        <p:spPr>
          <a:xfrm>
            <a:off x="5849938" y="1830388"/>
            <a:ext cx="2436812" cy="2741612"/>
          </a:xfrm>
          <a:prstGeom prst="rect">
            <a:avLst/>
          </a:prstGeom>
          <a:noFill/>
          <a:ln w="9525">
            <a:noFill/>
          </a:ln>
        </p:spPr>
      </p:pic>
      <p:sp>
        <p:nvSpPr>
          <p:cNvPr id="313"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4112830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6696">
                                            <p:txEl>
                                              <p:pRg st="0" end="0"/>
                                            </p:txEl>
                                          </p:spTgt>
                                        </p:tgtEl>
                                        <p:attrNameLst>
                                          <p:attrName>style.visibility</p:attrName>
                                        </p:attrNameLst>
                                      </p:cBhvr>
                                      <p:to>
                                        <p:strVal val="visible"/>
                                      </p:to>
                                    </p:set>
                                    <p:animEffect transition="in" filter="wipe(left)">
                                      <p:cBhvr>
                                        <p:cTn id="7" dur="500"/>
                                        <p:tgtEl>
                                          <p:spTgt spid="3166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6695">
                                            <p:txEl>
                                              <p:pRg st="0" end="0"/>
                                            </p:txEl>
                                          </p:spTgt>
                                        </p:tgtEl>
                                        <p:attrNameLst>
                                          <p:attrName>style.visibility</p:attrName>
                                        </p:attrNameLst>
                                      </p:cBhvr>
                                      <p:to>
                                        <p:strVal val="visible"/>
                                      </p:to>
                                    </p:set>
                                    <p:animEffect transition="in" filter="wipe(left)">
                                      <p:cBhvr>
                                        <p:cTn id="12" dur="500"/>
                                        <p:tgtEl>
                                          <p:spTgt spid="31669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16419"/>
                                        </p:tgtEl>
                                        <p:attrNameLst>
                                          <p:attrName>style.visibility</p:attrName>
                                        </p:attrNameLst>
                                      </p:cBhvr>
                                      <p:to>
                                        <p:strVal val="visible"/>
                                      </p:to>
                                    </p:set>
                                    <p:animEffect transition="in" filter="wipe(left)">
                                      <p:cBhvr>
                                        <p:cTn id="17" dur="500"/>
                                        <p:tgtEl>
                                          <p:spTgt spid="3164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16509"/>
                                        </p:tgtEl>
                                        <p:attrNameLst>
                                          <p:attrName>style.visibility</p:attrName>
                                        </p:attrNameLst>
                                      </p:cBhvr>
                                      <p:to>
                                        <p:strVal val="visible"/>
                                      </p:to>
                                    </p:set>
                                    <p:animEffect transition="in" filter="wipe(down)">
                                      <p:cBhvr>
                                        <p:cTn id="22" dur="500"/>
                                        <p:tgtEl>
                                          <p:spTgt spid="31650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16512"/>
                                        </p:tgtEl>
                                        <p:attrNameLst>
                                          <p:attrName>style.visibility</p:attrName>
                                        </p:attrNameLst>
                                      </p:cBhvr>
                                      <p:to>
                                        <p:strVal val="visible"/>
                                      </p:to>
                                    </p:set>
                                    <p:animEffect transition="in" filter="wipe(left)">
                                      <p:cBhvr>
                                        <p:cTn id="27" dur="500"/>
                                        <p:tgtEl>
                                          <p:spTgt spid="3165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16515"/>
                                        </p:tgtEl>
                                        <p:attrNameLst>
                                          <p:attrName>style.visibility</p:attrName>
                                        </p:attrNameLst>
                                      </p:cBhvr>
                                      <p:to>
                                        <p:strVal val="visible"/>
                                      </p:to>
                                    </p:set>
                                    <p:animEffect transition="in" filter="wipe(left)">
                                      <p:cBhvr>
                                        <p:cTn id="32" dur="500"/>
                                        <p:tgtEl>
                                          <p:spTgt spid="3165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16524"/>
                                        </p:tgtEl>
                                        <p:attrNameLst>
                                          <p:attrName>style.visibility</p:attrName>
                                        </p:attrNameLst>
                                      </p:cBhvr>
                                      <p:to>
                                        <p:strVal val="visible"/>
                                      </p:to>
                                    </p:set>
                                    <p:animEffect transition="in" filter="wipe(left)">
                                      <p:cBhvr>
                                        <p:cTn id="37" dur="500"/>
                                        <p:tgtEl>
                                          <p:spTgt spid="31652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16521"/>
                                        </p:tgtEl>
                                        <p:attrNameLst>
                                          <p:attrName>style.visibility</p:attrName>
                                        </p:attrNameLst>
                                      </p:cBhvr>
                                      <p:to>
                                        <p:strVal val="visible"/>
                                      </p:to>
                                    </p:set>
                                    <p:animEffect transition="in" filter="wipe(left)">
                                      <p:cBhvr>
                                        <p:cTn id="42" dur="500"/>
                                        <p:tgtEl>
                                          <p:spTgt spid="3165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16518"/>
                                        </p:tgtEl>
                                        <p:attrNameLst>
                                          <p:attrName>style.visibility</p:attrName>
                                        </p:attrNameLst>
                                      </p:cBhvr>
                                      <p:to>
                                        <p:strVal val="visible"/>
                                      </p:to>
                                    </p:set>
                                    <p:animEffect transition="in" filter="wipe(left)">
                                      <p:cBhvr>
                                        <p:cTn id="47" dur="500"/>
                                        <p:tgtEl>
                                          <p:spTgt spid="316518"/>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499"/>
                                          </p:stCondLst>
                                        </p:cTn>
                                        <p:tgtEl>
                                          <p:spTgt spid="316527"/>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499"/>
                                          </p:stCondLst>
                                        </p:cTn>
                                        <p:tgtEl>
                                          <p:spTgt spid="316558"/>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316728"/>
                                        </p:tgtEl>
                                        <p:attrNameLst>
                                          <p:attrName>style.visibility</p:attrName>
                                        </p:attrNameLst>
                                      </p:cBhvr>
                                      <p:to>
                                        <p:strVal val="visible"/>
                                      </p:to>
                                    </p:set>
                                    <p:animEffect transition="in" filter="wipe(left)">
                                      <p:cBhvr>
                                        <p:cTn id="60" dur="500"/>
                                        <p:tgtEl>
                                          <p:spTgt spid="316728"/>
                                        </p:tgtEl>
                                      </p:cBhvr>
                                    </p:animEffect>
                                  </p:childTnLst>
                                </p:cTn>
                              </p:par>
                            </p:childTnLst>
                          </p:cTn>
                        </p:par>
                      </p:childTnLst>
                    </p:cTn>
                  </p:par>
                  <p:par>
                    <p:cTn id="61" fill="hold">
                      <p:stCondLst>
                        <p:cond delay="indefinite"/>
                      </p:stCondLst>
                      <p:childTnLst>
                        <p:par>
                          <p:cTn id="62" fill="hold">
                            <p:stCondLst>
                              <p:cond delay="0"/>
                            </p:stCondLst>
                            <p:childTnLst>
                              <p:par>
                                <p:cTn id="63" presetID="18" presetClass="entr" presetSubtype="6" fill="hold" grpId="0" nodeType="clickEffect">
                                  <p:stCondLst>
                                    <p:cond delay="0"/>
                                  </p:stCondLst>
                                  <p:childTnLst>
                                    <p:set>
                                      <p:cBhvr>
                                        <p:cTn id="64" dur="1" fill="hold">
                                          <p:stCondLst>
                                            <p:cond delay="0"/>
                                          </p:stCondLst>
                                        </p:cTn>
                                        <p:tgtEl>
                                          <p:spTgt spid="316697"/>
                                        </p:tgtEl>
                                        <p:attrNameLst>
                                          <p:attrName>style.visibility</p:attrName>
                                        </p:attrNameLst>
                                      </p:cBhvr>
                                      <p:to>
                                        <p:strVal val="visible"/>
                                      </p:to>
                                    </p:set>
                                    <p:animEffect transition="in" filter="strips(downRight)">
                                      <p:cBhvr>
                                        <p:cTn id="65" dur="500"/>
                                        <p:tgtEl>
                                          <p:spTgt spid="31669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316712"/>
                                        </p:tgtEl>
                                        <p:attrNameLst>
                                          <p:attrName>style.visibility</p:attrName>
                                        </p:attrNameLst>
                                      </p:cBhvr>
                                      <p:to>
                                        <p:strVal val="visible"/>
                                      </p:to>
                                    </p:set>
                                    <p:animEffect transition="in" filter="wipe(left)">
                                      <p:cBhvr>
                                        <p:cTn id="70" dur="500"/>
                                        <p:tgtEl>
                                          <p:spTgt spid="316712"/>
                                        </p:tgtEl>
                                      </p:cBhvr>
                                    </p:animEffect>
                                  </p:childTnLst>
                                </p:cTn>
                              </p:par>
                            </p:childTnLst>
                          </p:cTn>
                        </p:par>
                        <p:par>
                          <p:cTn id="71" fill="hold">
                            <p:stCondLst>
                              <p:cond delay="500"/>
                            </p:stCondLst>
                            <p:childTnLst>
                              <p:par>
                                <p:cTn id="72" presetID="22" presetClass="entr" presetSubtype="8" fill="hold" grpId="0" nodeType="afterEffect">
                                  <p:stCondLst>
                                    <p:cond delay="0"/>
                                  </p:stCondLst>
                                  <p:childTnLst>
                                    <p:set>
                                      <p:cBhvr>
                                        <p:cTn id="73" dur="1" fill="hold">
                                          <p:stCondLst>
                                            <p:cond delay="0"/>
                                          </p:stCondLst>
                                        </p:cTn>
                                        <p:tgtEl>
                                          <p:spTgt spid="316711">
                                            <p:txEl>
                                              <p:pRg st="0" end="0"/>
                                            </p:txEl>
                                          </p:spTgt>
                                        </p:tgtEl>
                                        <p:attrNameLst>
                                          <p:attrName>style.visibility</p:attrName>
                                        </p:attrNameLst>
                                      </p:cBhvr>
                                      <p:to>
                                        <p:strVal val="visible"/>
                                      </p:to>
                                    </p:set>
                                    <p:animEffect transition="in" filter="wipe(left)">
                                      <p:cBhvr>
                                        <p:cTn id="74" dur="500"/>
                                        <p:tgtEl>
                                          <p:spTgt spid="316711">
                                            <p:txEl>
                                              <p:pRg st="0" end="0"/>
                                            </p:txEl>
                                          </p:spTgt>
                                        </p:tgtEl>
                                      </p:cBhvr>
                                    </p:animEffect>
                                  </p:childTnLst>
                                </p:cTn>
                              </p:par>
                            </p:childTnLst>
                          </p:cTn>
                        </p:par>
                        <p:par>
                          <p:cTn id="75" fill="hold">
                            <p:stCondLst>
                              <p:cond delay="1000"/>
                            </p:stCondLst>
                            <p:childTnLst>
                              <p:par>
                                <p:cTn id="76" presetID="22" presetClass="entr" presetSubtype="8" fill="hold" grpId="0" nodeType="afterEffect">
                                  <p:stCondLst>
                                    <p:cond delay="0"/>
                                  </p:stCondLst>
                                  <p:childTnLst>
                                    <p:set>
                                      <p:cBhvr>
                                        <p:cTn id="77" dur="1" fill="hold">
                                          <p:stCondLst>
                                            <p:cond delay="0"/>
                                          </p:stCondLst>
                                        </p:cTn>
                                        <p:tgtEl>
                                          <p:spTgt spid="316727">
                                            <p:txEl>
                                              <p:pRg st="0" end="0"/>
                                            </p:txEl>
                                          </p:spTgt>
                                        </p:tgtEl>
                                        <p:attrNameLst>
                                          <p:attrName>style.visibility</p:attrName>
                                        </p:attrNameLst>
                                      </p:cBhvr>
                                      <p:to>
                                        <p:strVal val="visible"/>
                                      </p:to>
                                    </p:set>
                                    <p:animEffect transition="in" filter="wipe(left)">
                                      <p:cBhvr>
                                        <p:cTn id="78" dur="500"/>
                                        <p:tgtEl>
                                          <p:spTgt spid="316727">
                                            <p:txEl>
                                              <p:pRg st="0" end="0"/>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316699"/>
                                        </p:tgtEl>
                                        <p:attrNameLst>
                                          <p:attrName>style.visibility</p:attrName>
                                        </p:attrNameLst>
                                      </p:cBhvr>
                                      <p:to>
                                        <p:strVal val="visible"/>
                                      </p:to>
                                    </p:set>
                                    <p:animEffect transition="in" filter="wipe(left)">
                                      <p:cBhvr>
                                        <p:cTn id="83" dur="500"/>
                                        <p:tgtEl>
                                          <p:spTgt spid="316699"/>
                                        </p:tgtEl>
                                      </p:cBhvr>
                                    </p:animEffect>
                                  </p:childTnLst>
                                </p:cTn>
                              </p:par>
                            </p:childTnLst>
                          </p:cTn>
                        </p:par>
                        <p:par>
                          <p:cTn id="84" fill="hold">
                            <p:stCondLst>
                              <p:cond delay="500"/>
                            </p:stCondLst>
                            <p:childTnLst>
                              <p:par>
                                <p:cTn id="85" presetID="22" presetClass="entr" presetSubtype="8" fill="hold" grpId="0" nodeType="afterEffect">
                                  <p:stCondLst>
                                    <p:cond delay="0"/>
                                  </p:stCondLst>
                                  <p:childTnLst>
                                    <p:set>
                                      <p:cBhvr>
                                        <p:cTn id="86" dur="1" fill="hold">
                                          <p:stCondLst>
                                            <p:cond delay="0"/>
                                          </p:stCondLst>
                                        </p:cTn>
                                        <p:tgtEl>
                                          <p:spTgt spid="316698">
                                            <p:txEl>
                                              <p:pRg st="0" end="0"/>
                                            </p:txEl>
                                          </p:spTgt>
                                        </p:tgtEl>
                                        <p:attrNameLst>
                                          <p:attrName>style.visibility</p:attrName>
                                        </p:attrNameLst>
                                      </p:cBhvr>
                                      <p:to>
                                        <p:strVal val="visible"/>
                                      </p:to>
                                    </p:set>
                                    <p:animEffect transition="in" filter="wipe(left)">
                                      <p:cBhvr>
                                        <p:cTn id="87" dur="500"/>
                                        <p:tgtEl>
                                          <p:spTgt spid="31669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695" grpId="0" build="p"/>
      <p:bldP spid="316696" grpId="0" build="p"/>
      <p:bldP spid="316697" grpId="0"/>
      <p:bldP spid="316698" grpId="0" build="p" advAuto="1000"/>
      <p:bldP spid="316711" grpId="0" build="p" advAuto="1000"/>
      <p:bldP spid="316727" grpId="0" build="p" advAuto="100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矩形 317441"/>
          <p:cNvSpPr/>
          <p:nvPr/>
        </p:nvSpPr>
        <p:spPr>
          <a:xfrm>
            <a:off x="452438" y="669925"/>
            <a:ext cx="5705475" cy="641350"/>
          </a:xfrm>
          <a:prstGeom prst="rect">
            <a:avLst/>
          </a:prstGeom>
          <a:noFill/>
          <a:ln w="9525">
            <a:noFill/>
          </a:ln>
        </p:spPr>
        <p:txBody>
          <a:bodyPr>
            <a:spAutoFit/>
          </a:bodyPr>
          <a:lstStyle/>
          <a:p>
            <a:r>
              <a:rPr lang="zh-CN" altLang="en-US" sz="3600" b="1" dirty="0">
                <a:solidFill>
                  <a:srgbClr val="FF0066"/>
                </a:solidFill>
                <a:effectLst>
                  <a:outerShdw blurRad="38100" dist="38100" dir="2700000">
                    <a:srgbClr val="C0C0C0"/>
                  </a:outerShdw>
                </a:effectLst>
                <a:latin typeface="Times New Roman" panose="02020603050405020304" pitchFamily="18" charset="0"/>
              </a:rPr>
              <a:t>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中间继电器</a:t>
            </a:r>
          </a:p>
        </p:txBody>
      </p:sp>
      <p:sp>
        <p:nvSpPr>
          <p:cNvPr id="317443" name="文本框 317442"/>
          <p:cNvSpPr txBox="1"/>
          <p:nvPr/>
        </p:nvSpPr>
        <p:spPr>
          <a:xfrm>
            <a:off x="479425" y="1422400"/>
            <a:ext cx="8096250" cy="1501775"/>
          </a:xfrm>
          <a:prstGeom prst="rect">
            <a:avLst/>
          </a:prstGeom>
          <a:noFill/>
          <a:ln w="25400">
            <a:noFill/>
          </a:ln>
        </p:spPr>
        <p:txBody>
          <a:bodyPr anchor="ctr" anchorCtr="0">
            <a:spAutoFit/>
          </a:bodyPr>
          <a:lstStyle/>
          <a:p>
            <a:pPr>
              <a:lnSpc>
                <a:spcPct val="110000"/>
              </a:lnSpc>
            </a:pPr>
            <a:r>
              <a:rPr lang="zh-CN" altLang="en-US" sz="2800" b="1" dirty="0">
                <a:latin typeface="Times New Roman" panose="02020603050405020304" pitchFamily="18" charset="0"/>
              </a:rPr>
              <a:t>        </a:t>
            </a:r>
            <a:r>
              <a:rPr lang="zh-CN" altLang="en-US" sz="2800" b="1" dirty="0">
                <a:solidFill>
                  <a:srgbClr val="D60093"/>
                </a:solidFill>
                <a:effectLst>
                  <a:outerShdw blurRad="38100" dist="38100" dir="2700000">
                    <a:srgbClr val="C0C0C0"/>
                  </a:outerShdw>
                </a:effectLst>
                <a:latin typeface="Times New Roman" panose="02020603050405020304" pitchFamily="18" charset="0"/>
              </a:rPr>
              <a:t>用途：</a:t>
            </a:r>
            <a:r>
              <a:rPr lang="zh-CN" altLang="en-US" sz="2800" b="1" dirty="0">
                <a:solidFill>
                  <a:schemeClr val="accent2"/>
                </a:solidFill>
                <a:latin typeface="Times New Roman" panose="02020603050405020304" pitchFamily="18" charset="0"/>
              </a:rPr>
              <a:t>用来传递或转换信号，或同时控制多个电路，也可以直接控制小容量电动机或其它电气执行元件。</a:t>
            </a:r>
            <a:endParaRPr lang="zh-CN" altLang="en-US" sz="2800" b="1">
              <a:solidFill>
                <a:schemeClr val="accent2"/>
              </a:solidFill>
              <a:latin typeface="Times New Roman" panose="02020603050405020304" pitchFamily="18" charset="0"/>
            </a:endParaRPr>
          </a:p>
        </p:txBody>
      </p:sp>
      <p:sp>
        <p:nvSpPr>
          <p:cNvPr id="317444" name="文本框 317443"/>
          <p:cNvSpPr txBox="1"/>
          <p:nvPr/>
        </p:nvSpPr>
        <p:spPr>
          <a:xfrm>
            <a:off x="479425" y="3092450"/>
            <a:ext cx="8096250" cy="1031875"/>
          </a:xfrm>
          <a:prstGeom prst="rect">
            <a:avLst/>
          </a:prstGeom>
          <a:noFill/>
          <a:ln w="25400">
            <a:noFill/>
          </a:ln>
        </p:spPr>
        <p:txBody>
          <a:bodyPr anchor="ctr" anchorCtr="0">
            <a:spAutoFit/>
          </a:bodyPr>
          <a:lstStyle/>
          <a:p>
            <a:pPr>
              <a:lnSpc>
                <a:spcPct val="110000"/>
              </a:lnSpc>
            </a:pPr>
            <a:r>
              <a:rPr lang="zh-CN" altLang="en-US" sz="2800" b="1" dirty="0">
                <a:solidFill>
                  <a:srgbClr val="D60093"/>
                </a:solidFill>
                <a:effectLst>
                  <a:outerShdw blurRad="38100" dist="38100" dir="2700000">
                    <a:srgbClr val="C0C0C0"/>
                  </a:outerShdw>
                </a:effectLst>
                <a:latin typeface="Times New Roman" panose="02020603050405020304" pitchFamily="18" charset="0"/>
              </a:rPr>
              <a:t>        结构：</a:t>
            </a:r>
            <a:r>
              <a:rPr lang="zh-CN" altLang="en-US" sz="2800" b="1" dirty="0">
                <a:solidFill>
                  <a:schemeClr val="accent2"/>
                </a:solidFill>
                <a:latin typeface="Times New Roman" panose="02020603050405020304" pitchFamily="18" charset="0"/>
              </a:rPr>
              <a:t>与交流接触器基本相同，只是容量小些，触点多些。</a:t>
            </a:r>
            <a:endParaRPr lang="zh-CN" altLang="en-US" sz="2800" b="1">
              <a:solidFill>
                <a:schemeClr val="accent2"/>
              </a:solidFill>
              <a:latin typeface="Times New Roman" panose="02020603050405020304" pitchFamily="18" charset="0"/>
            </a:endParaRPr>
          </a:p>
        </p:txBody>
      </p:sp>
      <p:sp>
        <p:nvSpPr>
          <p:cNvPr id="317445" name="文本框 317444"/>
          <p:cNvSpPr txBox="1"/>
          <p:nvPr/>
        </p:nvSpPr>
        <p:spPr>
          <a:xfrm>
            <a:off x="488950" y="4400550"/>
            <a:ext cx="8151813" cy="1031875"/>
          </a:xfrm>
          <a:prstGeom prst="rect">
            <a:avLst/>
          </a:prstGeom>
          <a:noFill/>
          <a:ln w="25400">
            <a:noFill/>
          </a:ln>
        </p:spPr>
        <p:txBody>
          <a:bodyPr anchor="ctr" anchorCtr="0">
            <a:spAutoFit/>
          </a:bodyPr>
          <a:lstStyle/>
          <a:p>
            <a:pPr>
              <a:lnSpc>
                <a:spcPct val="110000"/>
              </a:lnSpc>
            </a:pPr>
            <a:r>
              <a:rPr lang="zh-CN" altLang="en-US" sz="2800" b="1" dirty="0">
                <a:latin typeface="Times New Roman" panose="02020603050405020304" pitchFamily="18" charset="0"/>
              </a:rPr>
              <a:t>        </a:t>
            </a:r>
            <a:r>
              <a:rPr lang="zh-CN" altLang="en-US" sz="2800" b="1" dirty="0">
                <a:solidFill>
                  <a:srgbClr val="D60093"/>
                </a:solidFill>
                <a:effectLst>
                  <a:outerShdw blurRad="38100" dist="38100" dir="2700000">
                    <a:srgbClr val="C0C0C0"/>
                  </a:outerShdw>
                </a:effectLst>
                <a:latin typeface="Times New Roman" panose="02020603050405020304" pitchFamily="18" charset="0"/>
              </a:rPr>
              <a:t>选用：</a:t>
            </a:r>
            <a:r>
              <a:rPr lang="zh-CN" altLang="en-US" sz="2800" b="1" dirty="0">
                <a:solidFill>
                  <a:schemeClr val="accent2"/>
                </a:solidFill>
                <a:latin typeface="Times New Roman" panose="02020603050405020304" pitchFamily="18" charset="0"/>
              </a:rPr>
              <a:t>中间继电器主要考虑电压等级和触点数量。</a:t>
            </a:r>
            <a:endParaRPr lang="zh-CN" altLang="en-US" sz="2800" b="1">
              <a:solidFill>
                <a:schemeClr val="accent2"/>
              </a:solidFill>
              <a:latin typeface="Times New Roman" panose="02020603050405020304" pitchFamily="18" charset="0"/>
            </a:endParaRPr>
          </a:p>
        </p:txBody>
      </p:sp>
      <p:sp>
        <p:nvSpPr>
          <p:cNvPr id="6"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579459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317443">
                                            <p:txEl>
                                              <p:pRg st="0" end="0"/>
                                            </p:txEl>
                                          </p:spTgt>
                                        </p:tgtEl>
                                        <p:attrNameLst>
                                          <p:attrName>style.visibility</p:attrName>
                                        </p:attrNameLst>
                                      </p:cBhvr>
                                      <p:to>
                                        <p:strVal val="visible"/>
                                      </p:to>
                                    </p:set>
                                    <p:animEffect transition="in" filter="wipe(left)">
                                      <p:cBhvr>
                                        <p:cTn id="7" dur="300"/>
                                        <p:tgtEl>
                                          <p:spTgt spid="3174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17444">
                                            <p:txEl>
                                              <p:pRg st="0" end="0"/>
                                            </p:txEl>
                                          </p:spTgt>
                                        </p:tgtEl>
                                        <p:attrNameLst>
                                          <p:attrName>style.visibility</p:attrName>
                                        </p:attrNameLst>
                                      </p:cBhvr>
                                      <p:to>
                                        <p:strVal val="visible"/>
                                      </p:to>
                                    </p:set>
                                    <p:animEffect transition="in" filter="wipe(left)">
                                      <p:cBhvr>
                                        <p:cTn id="12" dur="300"/>
                                        <p:tgtEl>
                                          <p:spTgt spid="31744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17445">
                                            <p:txEl>
                                              <p:pRg st="0" end="0"/>
                                            </p:txEl>
                                          </p:spTgt>
                                        </p:tgtEl>
                                        <p:attrNameLst>
                                          <p:attrName>style.visibility</p:attrName>
                                        </p:attrNameLst>
                                      </p:cBhvr>
                                      <p:to>
                                        <p:strVal val="visible"/>
                                      </p:to>
                                    </p:set>
                                    <p:animEffect transition="in" filter="wipe(left)">
                                      <p:cBhvr>
                                        <p:cTn id="17" dur="300"/>
                                        <p:tgtEl>
                                          <p:spTgt spid="3174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43" grpId="0" build="p"/>
      <p:bldP spid="317444" grpId="0" build="p"/>
      <p:bldP spid="317445"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椭圆形标注 318465"/>
          <p:cNvSpPr/>
          <p:nvPr/>
        </p:nvSpPr>
        <p:spPr>
          <a:xfrm>
            <a:off x="1725613" y="992188"/>
            <a:ext cx="1543050" cy="876300"/>
          </a:xfrm>
          <a:prstGeom prst="wedgeEllipseCallout">
            <a:avLst>
              <a:gd name="adj1" fmla="val -37551"/>
              <a:gd name="adj2" fmla="val 143843"/>
            </a:avLst>
          </a:prstGeom>
          <a:solidFill>
            <a:srgbClr val="FFFFFF"/>
          </a:solidFill>
          <a:ln w="38100" cap="flat" cmpd="sng">
            <a:solidFill>
              <a:srgbClr val="FF0000"/>
            </a:solidFill>
            <a:prstDash val="solid"/>
            <a:miter/>
            <a:headEnd type="none" w="med" len="med"/>
            <a:tailEnd type="none" w="med" len="med"/>
          </a:ln>
        </p:spPr>
        <p:txBody>
          <a:bodyPr wrap="none" anchor="ctr" anchorCtr="0"/>
          <a:lstStyle/>
          <a:p>
            <a:pPr algn="ctr"/>
            <a:r>
              <a:rPr lang="zh-CN" altLang="en-US" b="1" dirty="0">
                <a:latin typeface="Times New Roman" panose="02020603050405020304" pitchFamily="18" charset="0"/>
              </a:rPr>
              <a:t>发热元件</a:t>
            </a:r>
            <a:endParaRPr lang="zh-CN" altLang="en-US" b="1">
              <a:latin typeface="Times New Roman" panose="02020603050405020304" pitchFamily="18" charset="0"/>
            </a:endParaRPr>
          </a:p>
        </p:txBody>
      </p:sp>
      <p:sp>
        <p:nvSpPr>
          <p:cNvPr id="318467" name="文本框 318466"/>
          <p:cNvSpPr txBox="1"/>
          <p:nvPr/>
        </p:nvSpPr>
        <p:spPr>
          <a:xfrm>
            <a:off x="3257550" y="228600"/>
            <a:ext cx="2709396" cy="523220"/>
          </a:xfrm>
          <a:prstGeom prst="rect">
            <a:avLst/>
          </a:prstGeom>
          <a:solidFill>
            <a:schemeClr val="hlink"/>
          </a:solidFill>
          <a:ln w="9525">
            <a:noFill/>
          </a:ln>
          <a:effectLst>
            <a:outerShdw dist="35921" dir="2699999" algn="ctr" rotWithShape="0">
              <a:schemeClr val="bg2"/>
            </a:outerShdw>
          </a:effectLst>
        </p:spPr>
        <p:txBody>
          <a:bodyPr wrap="none" anchor="t" anchorCtr="0">
            <a:spAutoFit/>
          </a:bodyPr>
          <a:lstStyle/>
          <a:p>
            <a:r>
              <a:rPr lang="zh-CN" altLang="en-US" sz="2800" b="1" u="sng" dirty="0">
                <a:solidFill>
                  <a:schemeClr val="bg1"/>
                </a:solidFill>
                <a:latin typeface="Times New Roman" panose="02020603050405020304" pitchFamily="18" charset="0"/>
              </a:rPr>
              <a:t>功能</a:t>
            </a:r>
            <a:r>
              <a:rPr lang="zh-CN" altLang="en-US" sz="2800" b="1" dirty="0">
                <a:solidFill>
                  <a:schemeClr val="bg1"/>
                </a:solidFill>
                <a:latin typeface="Times New Roman" panose="02020603050405020304" pitchFamily="18" charset="0"/>
              </a:rPr>
              <a:t>：过载保护</a:t>
            </a:r>
          </a:p>
        </p:txBody>
      </p:sp>
      <p:sp>
        <p:nvSpPr>
          <p:cNvPr id="318468" name="文本框 318467"/>
          <p:cNvSpPr txBox="1"/>
          <p:nvPr/>
        </p:nvSpPr>
        <p:spPr>
          <a:xfrm>
            <a:off x="334963" y="1009650"/>
            <a:ext cx="1157287" cy="519113"/>
          </a:xfrm>
          <a:prstGeom prst="rect">
            <a:avLst/>
          </a:prstGeom>
          <a:noFill/>
          <a:ln w="9525">
            <a:noFill/>
          </a:ln>
        </p:spPr>
        <p:txBody>
          <a:bodyPr anchor="ctr" anchorCtr="0">
            <a:spAutoFit/>
          </a:bodyPr>
          <a:lstStyle/>
          <a:p>
            <a:pPr algn="ctr"/>
            <a:r>
              <a:rPr lang="zh-CN" altLang="en-US" sz="2800" b="1" u="sng" dirty="0">
                <a:solidFill>
                  <a:srgbClr val="003399"/>
                </a:solidFill>
                <a:latin typeface="Times New Roman" panose="02020603050405020304" pitchFamily="18" charset="0"/>
              </a:rPr>
              <a:t>结构</a:t>
            </a:r>
            <a:r>
              <a:rPr lang="zh-CN" altLang="en-US" sz="2800" b="1" dirty="0">
                <a:solidFill>
                  <a:srgbClr val="003399"/>
                </a:solidFill>
                <a:latin typeface="Times New Roman" panose="02020603050405020304" pitchFamily="18" charset="0"/>
              </a:rPr>
              <a:t>：</a:t>
            </a:r>
            <a:endParaRPr lang="zh-CN" altLang="en-US" sz="2800" b="1" u="sng" dirty="0">
              <a:solidFill>
                <a:srgbClr val="003399"/>
              </a:solidFill>
              <a:latin typeface="Times New Roman" panose="02020603050405020304" pitchFamily="18" charset="0"/>
            </a:endParaRPr>
          </a:p>
        </p:txBody>
      </p:sp>
      <p:sp>
        <p:nvSpPr>
          <p:cNvPr id="318469" name="椭圆形标注 318468"/>
          <p:cNvSpPr/>
          <p:nvPr/>
        </p:nvSpPr>
        <p:spPr>
          <a:xfrm>
            <a:off x="4838700" y="1924050"/>
            <a:ext cx="1600200" cy="762000"/>
          </a:xfrm>
          <a:prstGeom prst="wedgeEllipseCallout">
            <a:avLst>
              <a:gd name="adj1" fmla="val -83037"/>
              <a:gd name="adj2" fmla="val 130000"/>
            </a:avLst>
          </a:prstGeom>
          <a:solidFill>
            <a:srgbClr val="FFFFFF"/>
          </a:solidFill>
          <a:ln w="38100" cap="flat" cmpd="sng">
            <a:solidFill>
              <a:srgbClr val="FF0000"/>
            </a:solidFill>
            <a:prstDash val="solid"/>
            <a:miter/>
            <a:headEnd type="none" w="med" len="med"/>
            <a:tailEnd type="none" w="med" len="med"/>
          </a:ln>
        </p:spPr>
        <p:txBody>
          <a:bodyPr wrap="none" anchor="ctr" anchorCtr="0"/>
          <a:lstStyle/>
          <a:p>
            <a:pPr algn="ctr"/>
            <a:r>
              <a:rPr lang="zh-CN" altLang="en-US" b="1" dirty="0">
                <a:latin typeface="Times New Roman" panose="02020603050405020304" pitchFamily="18" charset="0"/>
              </a:rPr>
              <a:t>常闭触头</a:t>
            </a:r>
            <a:endParaRPr lang="zh-CN" altLang="en-US" b="1">
              <a:latin typeface="Times New Roman" panose="02020603050405020304" pitchFamily="18" charset="0"/>
            </a:endParaRPr>
          </a:p>
        </p:txBody>
      </p:sp>
      <p:grpSp>
        <p:nvGrpSpPr>
          <p:cNvPr id="318470" name="组合 318469"/>
          <p:cNvGrpSpPr/>
          <p:nvPr/>
        </p:nvGrpSpPr>
        <p:grpSpPr>
          <a:xfrm>
            <a:off x="3290888" y="1179513"/>
            <a:ext cx="1076325" cy="1041400"/>
            <a:chOff x="3213" y="887"/>
            <a:chExt cx="678" cy="656"/>
          </a:xfrm>
        </p:grpSpPr>
        <p:sp>
          <p:nvSpPr>
            <p:cNvPr id="318471" name="椭圆形标注 318470"/>
            <p:cNvSpPr/>
            <p:nvPr/>
          </p:nvSpPr>
          <p:spPr>
            <a:xfrm>
              <a:off x="3213" y="887"/>
              <a:ext cx="678" cy="656"/>
            </a:xfrm>
            <a:prstGeom prst="wedgeEllipseCallout">
              <a:avLst>
                <a:gd name="adj1" fmla="val -68731"/>
                <a:gd name="adj2" fmla="val 97560"/>
              </a:avLst>
            </a:prstGeom>
            <a:solidFill>
              <a:srgbClr val="FFFFFF"/>
            </a:solidFill>
            <a:ln w="38100" cap="flat" cmpd="sng">
              <a:solidFill>
                <a:srgbClr val="FF0000"/>
              </a:solidFill>
              <a:prstDash val="solid"/>
              <a:miter/>
              <a:headEnd type="none" w="med" len="med"/>
              <a:tailEnd type="none" w="med" len="med"/>
            </a:ln>
          </p:spPr>
          <p:txBody>
            <a:bodyPr wrap="none" anchor="ctr" anchorCtr="0"/>
            <a:lstStyle/>
            <a:p>
              <a:pPr algn="ctr"/>
              <a:endParaRPr lang="zh-CN" altLang="en-US" sz="2800" b="1" dirty="0">
                <a:latin typeface="Times New Roman" panose="02020603050405020304" pitchFamily="18" charset="0"/>
              </a:endParaRPr>
            </a:p>
          </p:txBody>
        </p:sp>
        <p:sp>
          <p:nvSpPr>
            <p:cNvPr id="318472" name="文本框 318471"/>
            <p:cNvSpPr txBox="1"/>
            <p:nvPr/>
          </p:nvSpPr>
          <p:spPr>
            <a:xfrm>
              <a:off x="3299" y="901"/>
              <a:ext cx="558" cy="596"/>
            </a:xfrm>
            <a:prstGeom prst="rect">
              <a:avLst/>
            </a:prstGeom>
            <a:noFill/>
            <a:ln w="9525">
              <a:noFill/>
            </a:ln>
          </p:spPr>
          <p:txBody>
            <a:bodyPr wrap="none" anchor="ctr" anchorCtr="0">
              <a:spAutoFit/>
            </a:bodyPr>
            <a:lstStyle/>
            <a:p>
              <a:pPr algn="ctr"/>
              <a:r>
                <a:rPr lang="zh-CN" altLang="en-US" sz="2800" b="1" dirty="0">
                  <a:latin typeface="Times New Roman" panose="02020603050405020304" pitchFamily="18" charset="0"/>
                </a:rPr>
                <a:t>双金</a:t>
              </a:r>
            </a:p>
            <a:p>
              <a:pPr algn="ctr"/>
              <a:r>
                <a:rPr lang="zh-CN" altLang="en-US" sz="2800" b="1" dirty="0">
                  <a:latin typeface="Times New Roman" panose="02020603050405020304" pitchFamily="18" charset="0"/>
                </a:rPr>
                <a:t>属片</a:t>
              </a:r>
              <a:endParaRPr lang="zh-CN" altLang="en-US" sz="2800" b="1">
                <a:latin typeface="Times New Roman" panose="02020603050405020304" pitchFamily="18" charset="0"/>
              </a:endParaRPr>
            </a:p>
          </p:txBody>
        </p:sp>
      </p:grpSp>
      <p:grpSp>
        <p:nvGrpSpPr>
          <p:cNvPr id="318473" name="组合 318472"/>
          <p:cNvGrpSpPr/>
          <p:nvPr/>
        </p:nvGrpSpPr>
        <p:grpSpPr>
          <a:xfrm>
            <a:off x="228600" y="1905000"/>
            <a:ext cx="4819650" cy="2590800"/>
            <a:chOff x="144" y="1260"/>
            <a:chExt cx="3036" cy="1632"/>
          </a:xfrm>
        </p:grpSpPr>
        <p:sp>
          <p:nvSpPr>
            <p:cNvPr id="318474" name="直接连接符 318473"/>
            <p:cNvSpPr/>
            <p:nvPr/>
          </p:nvSpPr>
          <p:spPr>
            <a:xfrm flipV="1">
              <a:off x="2676" y="2328"/>
              <a:ext cx="504" cy="0"/>
            </a:xfrm>
            <a:prstGeom prst="line">
              <a:avLst/>
            </a:prstGeom>
            <a:ln w="38100" cap="flat" cmpd="sng">
              <a:solidFill>
                <a:srgbClr val="000000"/>
              </a:solidFill>
              <a:prstDash val="solid"/>
              <a:headEnd type="none" w="med" len="med"/>
              <a:tailEnd type="triangle" w="med" len="med"/>
            </a:ln>
          </p:spPr>
        </p:sp>
        <p:sp>
          <p:nvSpPr>
            <p:cNvPr id="318475" name="直接连接符 318474"/>
            <p:cNvSpPr/>
            <p:nvPr/>
          </p:nvSpPr>
          <p:spPr>
            <a:xfrm flipH="1">
              <a:off x="1524" y="1776"/>
              <a:ext cx="120" cy="144"/>
            </a:xfrm>
            <a:prstGeom prst="line">
              <a:avLst/>
            </a:prstGeom>
            <a:ln w="38100" cap="flat" cmpd="sng">
              <a:solidFill>
                <a:srgbClr val="000000"/>
              </a:solidFill>
              <a:prstDash val="solid"/>
              <a:headEnd type="none" w="med" len="med"/>
              <a:tailEnd type="none" w="med" len="med"/>
            </a:ln>
          </p:spPr>
        </p:sp>
        <p:sp>
          <p:nvSpPr>
            <p:cNvPr id="318476" name="直接连接符 318475"/>
            <p:cNvSpPr/>
            <p:nvPr/>
          </p:nvSpPr>
          <p:spPr>
            <a:xfrm flipH="1">
              <a:off x="1296" y="1776"/>
              <a:ext cx="120" cy="144"/>
            </a:xfrm>
            <a:prstGeom prst="line">
              <a:avLst/>
            </a:prstGeom>
            <a:ln w="38100" cap="flat" cmpd="sng">
              <a:solidFill>
                <a:srgbClr val="000000"/>
              </a:solidFill>
              <a:prstDash val="solid"/>
              <a:headEnd type="none" w="med" len="med"/>
              <a:tailEnd type="none" w="med" len="med"/>
            </a:ln>
          </p:spPr>
        </p:sp>
        <p:sp>
          <p:nvSpPr>
            <p:cNvPr id="318477" name="直接连接符 318476"/>
            <p:cNvSpPr/>
            <p:nvPr/>
          </p:nvSpPr>
          <p:spPr>
            <a:xfrm flipH="1">
              <a:off x="1056" y="1776"/>
              <a:ext cx="120" cy="144"/>
            </a:xfrm>
            <a:prstGeom prst="line">
              <a:avLst/>
            </a:prstGeom>
            <a:ln w="38100" cap="flat" cmpd="sng">
              <a:solidFill>
                <a:srgbClr val="000000"/>
              </a:solidFill>
              <a:prstDash val="solid"/>
              <a:headEnd type="none" w="med" len="med"/>
              <a:tailEnd type="none" w="med" len="med"/>
            </a:ln>
          </p:spPr>
        </p:sp>
        <p:sp>
          <p:nvSpPr>
            <p:cNvPr id="318478" name="直接连接符 318477"/>
            <p:cNvSpPr/>
            <p:nvPr/>
          </p:nvSpPr>
          <p:spPr>
            <a:xfrm flipV="1">
              <a:off x="144" y="1632"/>
              <a:ext cx="492" cy="0"/>
            </a:xfrm>
            <a:prstGeom prst="line">
              <a:avLst/>
            </a:prstGeom>
            <a:ln w="38100" cap="flat" cmpd="sng">
              <a:solidFill>
                <a:srgbClr val="000000"/>
              </a:solidFill>
              <a:prstDash val="solid"/>
              <a:headEnd type="none" w="med" len="med"/>
              <a:tailEnd type="none" w="med" len="med"/>
            </a:ln>
          </p:spPr>
        </p:sp>
        <p:sp>
          <p:nvSpPr>
            <p:cNvPr id="318479" name="直接连接符 318478"/>
            <p:cNvSpPr/>
            <p:nvPr/>
          </p:nvSpPr>
          <p:spPr>
            <a:xfrm>
              <a:off x="624" y="1632"/>
              <a:ext cx="0" cy="696"/>
            </a:xfrm>
            <a:prstGeom prst="line">
              <a:avLst/>
            </a:prstGeom>
            <a:ln w="38100" cap="flat" cmpd="sng">
              <a:solidFill>
                <a:srgbClr val="000000"/>
              </a:solidFill>
              <a:prstDash val="solid"/>
              <a:headEnd type="none" w="med" len="med"/>
              <a:tailEnd type="none" w="med" len="med"/>
            </a:ln>
          </p:spPr>
        </p:sp>
        <p:sp>
          <p:nvSpPr>
            <p:cNvPr id="318480" name="直接连接符 318479"/>
            <p:cNvSpPr/>
            <p:nvPr/>
          </p:nvSpPr>
          <p:spPr>
            <a:xfrm>
              <a:off x="444" y="1644"/>
              <a:ext cx="168" cy="168"/>
            </a:xfrm>
            <a:prstGeom prst="line">
              <a:avLst/>
            </a:prstGeom>
            <a:ln w="9525" cap="flat" cmpd="sng">
              <a:solidFill>
                <a:srgbClr val="000000"/>
              </a:solidFill>
              <a:prstDash val="solid"/>
              <a:headEnd type="none" w="med" len="med"/>
              <a:tailEnd type="none" w="med" len="med"/>
            </a:ln>
          </p:spPr>
        </p:sp>
        <p:sp>
          <p:nvSpPr>
            <p:cNvPr id="318481" name="直接连接符 318480"/>
            <p:cNvSpPr/>
            <p:nvPr/>
          </p:nvSpPr>
          <p:spPr>
            <a:xfrm>
              <a:off x="336" y="1632"/>
              <a:ext cx="288" cy="288"/>
            </a:xfrm>
            <a:prstGeom prst="line">
              <a:avLst/>
            </a:prstGeom>
            <a:ln w="9525" cap="flat" cmpd="sng">
              <a:solidFill>
                <a:srgbClr val="000000"/>
              </a:solidFill>
              <a:prstDash val="solid"/>
              <a:headEnd type="none" w="med" len="med"/>
              <a:tailEnd type="none" w="med" len="med"/>
            </a:ln>
          </p:spPr>
        </p:sp>
        <p:sp>
          <p:nvSpPr>
            <p:cNvPr id="318482" name="直接连接符 318481"/>
            <p:cNvSpPr/>
            <p:nvPr/>
          </p:nvSpPr>
          <p:spPr>
            <a:xfrm>
              <a:off x="252" y="1644"/>
              <a:ext cx="120" cy="120"/>
            </a:xfrm>
            <a:prstGeom prst="line">
              <a:avLst/>
            </a:prstGeom>
            <a:ln w="9525" cap="flat" cmpd="sng">
              <a:solidFill>
                <a:srgbClr val="000000"/>
              </a:solidFill>
              <a:prstDash val="solid"/>
              <a:headEnd type="none" w="med" len="med"/>
              <a:tailEnd type="none" w="med" len="med"/>
            </a:ln>
          </p:spPr>
        </p:sp>
        <p:sp>
          <p:nvSpPr>
            <p:cNvPr id="318483" name="直接连接符 318482"/>
            <p:cNvSpPr/>
            <p:nvPr/>
          </p:nvSpPr>
          <p:spPr>
            <a:xfrm>
              <a:off x="480" y="2088"/>
              <a:ext cx="132" cy="132"/>
            </a:xfrm>
            <a:prstGeom prst="line">
              <a:avLst/>
            </a:prstGeom>
            <a:ln w="9525" cap="flat" cmpd="sng">
              <a:solidFill>
                <a:srgbClr val="000000"/>
              </a:solidFill>
              <a:prstDash val="solid"/>
              <a:headEnd type="none" w="med" len="med"/>
              <a:tailEnd type="none" w="med" len="med"/>
            </a:ln>
          </p:spPr>
        </p:sp>
        <p:sp>
          <p:nvSpPr>
            <p:cNvPr id="318484" name="直接连接符 318483"/>
            <p:cNvSpPr/>
            <p:nvPr/>
          </p:nvSpPr>
          <p:spPr>
            <a:xfrm>
              <a:off x="468" y="1980"/>
              <a:ext cx="132" cy="132"/>
            </a:xfrm>
            <a:prstGeom prst="line">
              <a:avLst/>
            </a:prstGeom>
            <a:ln w="9525" cap="flat" cmpd="sng">
              <a:solidFill>
                <a:srgbClr val="000000"/>
              </a:solidFill>
              <a:prstDash val="solid"/>
              <a:headEnd type="none" w="med" len="med"/>
              <a:tailEnd type="none" w="med" len="med"/>
            </a:ln>
          </p:spPr>
        </p:sp>
        <p:sp>
          <p:nvSpPr>
            <p:cNvPr id="318485" name="矩形 318484"/>
            <p:cNvSpPr/>
            <p:nvPr/>
          </p:nvSpPr>
          <p:spPr>
            <a:xfrm>
              <a:off x="456" y="1802"/>
              <a:ext cx="1944" cy="47"/>
            </a:xfrm>
            <a:prstGeom prst="rect">
              <a:avLst/>
            </a:prstGeom>
            <a:solidFill>
              <a:schemeClr val="accent1"/>
            </a:solidFill>
            <a:ln w="38100" cap="flat" cmpd="sng">
              <a:solidFill>
                <a:srgbClr val="000000"/>
              </a:solidFill>
              <a:prstDash val="solid"/>
              <a:miter/>
              <a:headEnd type="none" w="med" len="med"/>
              <a:tailEnd type="none" w="med" len="med"/>
            </a:ln>
          </p:spPr>
          <p:txBody>
            <a:bodyPr/>
            <a:lstStyle/>
            <a:p>
              <a:endParaRPr lang="zh-CN" altLang="en-US"/>
            </a:p>
          </p:txBody>
        </p:sp>
        <p:sp>
          <p:nvSpPr>
            <p:cNvPr id="318486" name="矩形 318485"/>
            <p:cNvSpPr/>
            <p:nvPr/>
          </p:nvSpPr>
          <p:spPr>
            <a:xfrm>
              <a:off x="2400" y="1740"/>
              <a:ext cx="47" cy="156"/>
            </a:xfrm>
            <a:prstGeom prst="rect">
              <a:avLst/>
            </a:prstGeom>
            <a:noFill/>
            <a:ln w="9525" cap="flat" cmpd="sng">
              <a:solidFill>
                <a:schemeClr val="bg1"/>
              </a:solidFill>
              <a:prstDash val="solid"/>
              <a:miter/>
              <a:headEnd type="none" w="med" len="med"/>
              <a:tailEnd type="none" w="med" len="med"/>
            </a:ln>
          </p:spPr>
          <p:txBody>
            <a:bodyPr/>
            <a:lstStyle/>
            <a:p>
              <a:endParaRPr lang="zh-CN" altLang="en-US"/>
            </a:p>
          </p:txBody>
        </p:sp>
        <p:sp>
          <p:nvSpPr>
            <p:cNvPr id="318487" name="直接连接符 318486"/>
            <p:cNvSpPr/>
            <p:nvPr/>
          </p:nvSpPr>
          <p:spPr>
            <a:xfrm>
              <a:off x="2352" y="1896"/>
              <a:ext cx="168" cy="48"/>
            </a:xfrm>
            <a:prstGeom prst="line">
              <a:avLst/>
            </a:prstGeom>
            <a:ln w="38100" cap="flat" cmpd="sng">
              <a:solidFill>
                <a:srgbClr val="000000"/>
              </a:solidFill>
              <a:prstDash val="solid"/>
              <a:headEnd type="none" w="med" len="med"/>
              <a:tailEnd type="none" w="med" len="med"/>
            </a:ln>
          </p:spPr>
        </p:sp>
        <p:sp>
          <p:nvSpPr>
            <p:cNvPr id="318488" name="直接连接符 318487"/>
            <p:cNvSpPr/>
            <p:nvPr/>
          </p:nvSpPr>
          <p:spPr>
            <a:xfrm>
              <a:off x="2388" y="1856"/>
              <a:ext cx="160" cy="56"/>
            </a:xfrm>
            <a:prstGeom prst="line">
              <a:avLst/>
            </a:prstGeom>
            <a:ln w="38100" cap="flat" cmpd="sng">
              <a:solidFill>
                <a:srgbClr val="000000"/>
              </a:solidFill>
              <a:prstDash val="solid"/>
              <a:headEnd type="none" w="med" len="med"/>
              <a:tailEnd type="none" w="med" len="med"/>
            </a:ln>
          </p:spPr>
        </p:sp>
        <p:sp>
          <p:nvSpPr>
            <p:cNvPr id="318489" name="直接连接符 318488"/>
            <p:cNvSpPr/>
            <p:nvPr/>
          </p:nvSpPr>
          <p:spPr>
            <a:xfrm>
              <a:off x="2364" y="1804"/>
              <a:ext cx="168" cy="48"/>
            </a:xfrm>
            <a:prstGeom prst="line">
              <a:avLst/>
            </a:prstGeom>
            <a:ln w="38100" cap="flat" cmpd="sng">
              <a:solidFill>
                <a:srgbClr val="000000"/>
              </a:solidFill>
              <a:prstDash val="solid"/>
              <a:headEnd type="none" w="med" len="med"/>
              <a:tailEnd type="none" w="med" len="med"/>
            </a:ln>
          </p:spPr>
        </p:sp>
        <p:sp>
          <p:nvSpPr>
            <p:cNvPr id="318490" name="椭圆 318489"/>
            <p:cNvSpPr/>
            <p:nvPr/>
          </p:nvSpPr>
          <p:spPr>
            <a:xfrm>
              <a:off x="2520" y="2496"/>
              <a:ext cx="120" cy="108"/>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a:p>
          </p:txBody>
        </p:sp>
        <p:sp>
          <p:nvSpPr>
            <p:cNvPr id="318491" name="直接连接符 318490"/>
            <p:cNvSpPr/>
            <p:nvPr/>
          </p:nvSpPr>
          <p:spPr>
            <a:xfrm>
              <a:off x="2544" y="1812"/>
              <a:ext cx="0" cy="170"/>
            </a:xfrm>
            <a:prstGeom prst="line">
              <a:avLst/>
            </a:prstGeom>
            <a:ln w="38100" cap="flat" cmpd="sng">
              <a:solidFill>
                <a:srgbClr val="000000"/>
              </a:solidFill>
              <a:prstDash val="solid"/>
              <a:headEnd type="none" w="med" len="med"/>
              <a:tailEnd type="none" w="med" len="med"/>
            </a:ln>
          </p:spPr>
        </p:sp>
        <p:sp>
          <p:nvSpPr>
            <p:cNvPr id="318492" name="直接连接符 318491"/>
            <p:cNvSpPr/>
            <p:nvPr/>
          </p:nvSpPr>
          <p:spPr>
            <a:xfrm>
              <a:off x="2544" y="1972"/>
              <a:ext cx="36" cy="42"/>
            </a:xfrm>
            <a:prstGeom prst="line">
              <a:avLst/>
            </a:prstGeom>
            <a:ln w="38100" cap="flat" cmpd="sng">
              <a:solidFill>
                <a:srgbClr val="000000"/>
              </a:solidFill>
              <a:prstDash val="solid"/>
              <a:headEnd type="none" w="med" len="med"/>
              <a:tailEnd type="none" w="med" len="med"/>
            </a:ln>
          </p:spPr>
        </p:sp>
        <p:sp>
          <p:nvSpPr>
            <p:cNvPr id="318493" name="直接连接符 318492"/>
            <p:cNvSpPr/>
            <p:nvPr/>
          </p:nvSpPr>
          <p:spPr>
            <a:xfrm>
              <a:off x="2580" y="2014"/>
              <a:ext cx="0" cy="330"/>
            </a:xfrm>
            <a:prstGeom prst="line">
              <a:avLst/>
            </a:prstGeom>
            <a:ln w="38100" cap="flat" cmpd="sng">
              <a:solidFill>
                <a:srgbClr val="000000"/>
              </a:solidFill>
              <a:prstDash val="solid"/>
              <a:headEnd type="none" w="med" len="med"/>
              <a:tailEnd type="none" w="med" len="med"/>
            </a:ln>
          </p:spPr>
        </p:sp>
        <p:sp>
          <p:nvSpPr>
            <p:cNvPr id="318494" name="直接连接符 318493"/>
            <p:cNvSpPr/>
            <p:nvPr/>
          </p:nvSpPr>
          <p:spPr>
            <a:xfrm>
              <a:off x="2604" y="1812"/>
              <a:ext cx="0" cy="170"/>
            </a:xfrm>
            <a:prstGeom prst="line">
              <a:avLst/>
            </a:prstGeom>
            <a:ln w="38100" cap="flat" cmpd="sng">
              <a:solidFill>
                <a:srgbClr val="000000"/>
              </a:solidFill>
              <a:prstDash val="solid"/>
              <a:headEnd type="none" w="med" len="med"/>
              <a:tailEnd type="none" w="med" len="med"/>
            </a:ln>
          </p:spPr>
        </p:sp>
        <p:sp>
          <p:nvSpPr>
            <p:cNvPr id="318495" name="直接连接符 318494"/>
            <p:cNvSpPr/>
            <p:nvPr/>
          </p:nvSpPr>
          <p:spPr>
            <a:xfrm>
              <a:off x="2604" y="1972"/>
              <a:ext cx="36" cy="42"/>
            </a:xfrm>
            <a:prstGeom prst="line">
              <a:avLst/>
            </a:prstGeom>
            <a:ln w="38100" cap="flat" cmpd="sng">
              <a:solidFill>
                <a:srgbClr val="000000"/>
              </a:solidFill>
              <a:prstDash val="solid"/>
              <a:headEnd type="none" w="med" len="med"/>
              <a:tailEnd type="none" w="med" len="med"/>
            </a:ln>
          </p:spPr>
        </p:sp>
        <p:sp>
          <p:nvSpPr>
            <p:cNvPr id="318496" name="直接连接符 318495"/>
            <p:cNvSpPr/>
            <p:nvPr/>
          </p:nvSpPr>
          <p:spPr>
            <a:xfrm>
              <a:off x="2640" y="2014"/>
              <a:ext cx="0" cy="330"/>
            </a:xfrm>
            <a:prstGeom prst="line">
              <a:avLst/>
            </a:prstGeom>
            <a:ln w="38100" cap="flat" cmpd="sng">
              <a:solidFill>
                <a:srgbClr val="000000"/>
              </a:solidFill>
              <a:prstDash val="solid"/>
              <a:headEnd type="none" w="med" len="med"/>
              <a:tailEnd type="none" w="med" len="med"/>
            </a:ln>
          </p:spPr>
        </p:sp>
        <p:grpSp>
          <p:nvGrpSpPr>
            <p:cNvPr id="318497" name="组合 318496"/>
            <p:cNvGrpSpPr/>
            <p:nvPr/>
          </p:nvGrpSpPr>
          <p:grpSpPr>
            <a:xfrm>
              <a:off x="2544" y="2334"/>
              <a:ext cx="96" cy="186"/>
              <a:chOff x="3612" y="2070"/>
              <a:chExt cx="96" cy="234"/>
            </a:xfrm>
          </p:grpSpPr>
          <p:sp>
            <p:nvSpPr>
              <p:cNvPr id="318498" name="直接连接符 318497"/>
              <p:cNvSpPr/>
              <p:nvPr/>
            </p:nvSpPr>
            <p:spPr>
              <a:xfrm flipH="1">
                <a:off x="3612" y="2070"/>
                <a:ext cx="36" cy="42"/>
              </a:xfrm>
              <a:prstGeom prst="line">
                <a:avLst/>
              </a:prstGeom>
              <a:ln w="38100" cap="flat" cmpd="sng">
                <a:solidFill>
                  <a:srgbClr val="000000"/>
                </a:solidFill>
                <a:prstDash val="solid"/>
                <a:headEnd type="none" w="med" len="med"/>
                <a:tailEnd type="none" w="med" len="med"/>
              </a:ln>
            </p:spPr>
          </p:sp>
          <p:sp>
            <p:nvSpPr>
              <p:cNvPr id="318499" name="直接连接符 318498"/>
              <p:cNvSpPr/>
              <p:nvPr/>
            </p:nvSpPr>
            <p:spPr>
              <a:xfrm>
                <a:off x="3624" y="2112"/>
                <a:ext cx="0" cy="192"/>
              </a:xfrm>
              <a:prstGeom prst="line">
                <a:avLst/>
              </a:prstGeom>
              <a:ln w="38100" cap="flat" cmpd="sng">
                <a:solidFill>
                  <a:srgbClr val="000000"/>
                </a:solidFill>
                <a:prstDash val="solid"/>
                <a:headEnd type="none" w="med" len="med"/>
                <a:tailEnd type="none" w="med" len="med"/>
              </a:ln>
            </p:spPr>
          </p:sp>
          <p:sp>
            <p:nvSpPr>
              <p:cNvPr id="318500" name="直接连接符 318499"/>
              <p:cNvSpPr/>
              <p:nvPr/>
            </p:nvSpPr>
            <p:spPr>
              <a:xfrm flipH="1">
                <a:off x="3672" y="2070"/>
                <a:ext cx="36" cy="42"/>
              </a:xfrm>
              <a:prstGeom prst="line">
                <a:avLst/>
              </a:prstGeom>
              <a:ln w="38100" cap="flat" cmpd="sng">
                <a:solidFill>
                  <a:srgbClr val="000000"/>
                </a:solidFill>
                <a:prstDash val="solid"/>
                <a:headEnd type="none" w="med" len="med"/>
                <a:tailEnd type="none" w="med" len="med"/>
              </a:ln>
            </p:spPr>
          </p:sp>
          <p:sp>
            <p:nvSpPr>
              <p:cNvPr id="318501" name="直接连接符 318500"/>
              <p:cNvSpPr/>
              <p:nvPr/>
            </p:nvSpPr>
            <p:spPr>
              <a:xfrm>
                <a:off x="3684" y="2112"/>
                <a:ext cx="0" cy="192"/>
              </a:xfrm>
              <a:prstGeom prst="line">
                <a:avLst/>
              </a:prstGeom>
              <a:ln w="38100" cap="flat" cmpd="sng">
                <a:solidFill>
                  <a:srgbClr val="000000"/>
                </a:solidFill>
                <a:prstDash val="solid"/>
                <a:headEnd type="none" w="med" len="med"/>
                <a:tailEnd type="none" w="med" len="med"/>
              </a:ln>
            </p:spPr>
          </p:sp>
        </p:grpSp>
        <p:sp>
          <p:nvSpPr>
            <p:cNvPr id="318502" name="直接连接符 318501"/>
            <p:cNvSpPr/>
            <p:nvPr/>
          </p:nvSpPr>
          <p:spPr>
            <a:xfrm>
              <a:off x="2532" y="1812"/>
              <a:ext cx="96" cy="0"/>
            </a:xfrm>
            <a:prstGeom prst="line">
              <a:avLst/>
            </a:prstGeom>
            <a:ln w="38100" cap="flat" cmpd="sng">
              <a:solidFill>
                <a:srgbClr val="000000"/>
              </a:solidFill>
              <a:prstDash val="solid"/>
              <a:headEnd type="none" w="med" len="med"/>
              <a:tailEnd type="none" w="med" len="med"/>
            </a:ln>
          </p:spPr>
        </p:sp>
        <p:sp>
          <p:nvSpPr>
            <p:cNvPr id="318503" name="椭圆 318502"/>
            <p:cNvSpPr/>
            <p:nvPr/>
          </p:nvSpPr>
          <p:spPr>
            <a:xfrm>
              <a:off x="2556" y="2532"/>
              <a:ext cx="47" cy="47"/>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a:p>
          </p:txBody>
        </p:sp>
        <p:sp>
          <p:nvSpPr>
            <p:cNvPr id="318504" name="直接连接符 318503"/>
            <p:cNvSpPr/>
            <p:nvPr/>
          </p:nvSpPr>
          <p:spPr>
            <a:xfrm flipH="1">
              <a:off x="2448" y="2580"/>
              <a:ext cx="96" cy="180"/>
            </a:xfrm>
            <a:prstGeom prst="line">
              <a:avLst/>
            </a:prstGeom>
            <a:ln w="38100" cap="flat" cmpd="sng">
              <a:solidFill>
                <a:srgbClr val="000000"/>
              </a:solidFill>
              <a:prstDash val="solid"/>
              <a:headEnd type="none" w="med" len="med"/>
              <a:tailEnd type="none" w="med" len="med"/>
            </a:ln>
          </p:spPr>
        </p:sp>
        <p:sp>
          <p:nvSpPr>
            <p:cNvPr id="318505" name="直接连接符 318504"/>
            <p:cNvSpPr/>
            <p:nvPr/>
          </p:nvSpPr>
          <p:spPr>
            <a:xfrm flipV="1">
              <a:off x="2472" y="2748"/>
              <a:ext cx="216" cy="0"/>
            </a:xfrm>
            <a:prstGeom prst="line">
              <a:avLst/>
            </a:prstGeom>
            <a:ln w="38100" cap="flat" cmpd="sng">
              <a:solidFill>
                <a:srgbClr val="000000"/>
              </a:solidFill>
              <a:prstDash val="solid"/>
              <a:headEnd type="none" w="med" len="med"/>
              <a:tailEnd type="none" w="med" len="med"/>
            </a:ln>
          </p:spPr>
        </p:sp>
        <p:sp>
          <p:nvSpPr>
            <p:cNvPr id="318506" name="直接连接符 318505"/>
            <p:cNvSpPr/>
            <p:nvPr/>
          </p:nvSpPr>
          <p:spPr>
            <a:xfrm>
              <a:off x="2592" y="2568"/>
              <a:ext cx="96" cy="192"/>
            </a:xfrm>
            <a:prstGeom prst="line">
              <a:avLst/>
            </a:prstGeom>
            <a:ln w="38100" cap="flat" cmpd="sng">
              <a:solidFill>
                <a:srgbClr val="000000"/>
              </a:solidFill>
              <a:prstDash val="solid"/>
              <a:headEnd type="none" w="med" len="med"/>
              <a:tailEnd type="none" w="med" len="med"/>
            </a:ln>
          </p:spPr>
        </p:sp>
        <p:sp>
          <p:nvSpPr>
            <p:cNvPr id="318507" name="直接连接符 318506"/>
            <p:cNvSpPr/>
            <p:nvPr/>
          </p:nvSpPr>
          <p:spPr>
            <a:xfrm>
              <a:off x="1632" y="2340"/>
              <a:ext cx="348" cy="0"/>
            </a:xfrm>
            <a:prstGeom prst="line">
              <a:avLst/>
            </a:prstGeom>
            <a:ln w="38100" cap="flat" cmpd="sng">
              <a:solidFill>
                <a:srgbClr val="000000"/>
              </a:solidFill>
              <a:prstDash val="solid"/>
              <a:headEnd type="none" w="med" len="med"/>
              <a:tailEnd type="none" w="med" len="med"/>
            </a:ln>
          </p:spPr>
        </p:sp>
        <p:sp>
          <p:nvSpPr>
            <p:cNvPr id="318508" name="直接连接符 318507"/>
            <p:cNvSpPr/>
            <p:nvPr/>
          </p:nvSpPr>
          <p:spPr>
            <a:xfrm>
              <a:off x="1980" y="2340"/>
              <a:ext cx="0" cy="420"/>
            </a:xfrm>
            <a:prstGeom prst="line">
              <a:avLst/>
            </a:prstGeom>
            <a:ln w="38100" cap="flat" cmpd="sng">
              <a:solidFill>
                <a:srgbClr val="000000"/>
              </a:solidFill>
              <a:prstDash val="solid"/>
              <a:headEnd type="none" w="med" len="med"/>
              <a:tailEnd type="none" w="med" len="med"/>
            </a:ln>
          </p:spPr>
        </p:sp>
        <p:sp>
          <p:nvSpPr>
            <p:cNvPr id="318509" name="直接连接符 318508"/>
            <p:cNvSpPr/>
            <p:nvPr/>
          </p:nvSpPr>
          <p:spPr>
            <a:xfrm>
              <a:off x="1980" y="2748"/>
              <a:ext cx="984" cy="0"/>
            </a:xfrm>
            <a:prstGeom prst="line">
              <a:avLst/>
            </a:prstGeom>
            <a:ln w="38100" cap="flat" cmpd="sng">
              <a:solidFill>
                <a:srgbClr val="000000"/>
              </a:solidFill>
              <a:prstDash val="solid"/>
              <a:headEnd type="none" w="med" len="med"/>
              <a:tailEnd type="none" w="med" len="med"/>
            </a:ln>
          </p:spPr>
        </p:sp>
        <p:sp>
          <p:nvSpPr>
            <p:cNvPr id="318510" name="直接连接符 318509"/>
            <p:cNvSpPr/>
            <p:nvPr/>
          </p:nvSpPr>
          <p:spPr>
            <a:xfrm>
              <a:off x="504" y="1908"/>
              <a:ext cx="96" cy="96"/>
            </a:xfrm>
            <a:prstGeom prst="line">
              <a:avLst/>
            </a:prstGeom>
            <a:ln w="9525" cap="flat" cmpd="sng">
              <a:solidFill>
                <a:srgbClr val="000000"/>
              </a:solidFill>
              <a:prstDash val="solid"/>
              <a:headEnd type="none" w="med" len="med"/>
              <a:tailEnd type="none" w="med" len="med"/>
            </a:ln>
          </p:spPr>
        </p:sp>
        <p:sp>
          <p:nvSpPr>
            <p:cNvPr id="318511" name="直接连接符 318510"/>
            <p:cNvSpPr/>
            <p:nvPr/>
          </p:nvSpPr>
          <p:spPr>
            <a:xfrm>
              <a:off x="1896" y="2364"/>
              <a:ext cx="96" cy="84"/>
            </a:xfrm>
            <a:prstGeom prst="line">
              <a:avLst/>
            </a:prstGeom>
            <a:ln w="9525" cap="flat" cmpd="sng">
              <a:solidFill>
                <a:srgbClr val="000000"/>
              </a:solidFill>
              <a:prstDash val="solid"/>
              <a:headEnd type="none" w="med" len="med"/>
              <a:tailEnd type="none" w="med" len="med"/>
            </a:ln>
          </p:spPr>
        </p:sp>
        <p:sp>
          <p:nvSpPr>
            <p:cNvPr id="318512" name="直接连接符 318511"/>
            <p:cNvSpPr/>
            <p:nvPr/>
          </p:nvSpPr>
          <p:spPr>
            <a:xfrm>
              <a:off x="1764" y="2340"/>
              <a:ext cx="204" cy="204"/>
            </a:xfrm>
            <a:prstGeom prst="line">
              <a:avLst/>
            </a:prstGeom>
            <a:ln w="9525" cap="flat" cmpd="sng">
              <a:solidFill>
                <a:srgbClr val="000000"/>
              </a:solidFill>
              <a:prstDash val="solid"/>
              <a:headEnd type="none" w="med" len="med"/>
              <a:tailEnd type="none" w="med" len="med"/>
            </a:ln>
          </p:spPr>
        </p:sp>
        <p:sp>
          <p:nvSpPr>
            <p:cNvPr id="318513" name="直接连接符 318512"/>
            <p:cNvSpPr/>
            <p:nvPr/>
          </p:nvSpPr>
          <p:spPr>
            <a:xfrm>
              <a:off x="1680" y="2388"/>
              <a:ext cx="252" cy="252"/>
            </a:xfrm>
            <a:prstGeom prst="line">
              <a:avLst/>
            </a:prstGeom>
            <a:ln w="9525" cap="flat" cmpd="sng">
              <a:solidFill>
                <a:srgbClr val="000000"/>
              </a:solidFill>
              <a:prstDash val="solid"/>
              <a:headEnd type="none" w="med" len="med"/>
              <a:tailEnd type="none" w="med" len="med"/>
            </a:ln>
          </p:spPr>
        </p:sp>
        <p:sp>
          <p:nvSpPr>
            <p:cNvPr id="318514" name="直接连接符 318513"/>
            <p:cNvSpPr/>
            <p:nvPr/>
          </p:nvSpPr>
          <p:spPr>
            <a:xfrm>
              <a:off x="2016" y="2748"/>
              <a:ext cx="120" cy="120"/>
            </a:xfrm>
            <a:prstGeom prst="line">
              <a:avLst/>
            </a:prstGeom>
            <a:ln w="9525" cap="flat" cmpd="sng">
              <a:solidFill>
                <a:srgbClr val="000000"/>
              </a:solidFill>
              <a:prstDash val="solid"/>
              <a:headEnd type="none" w="med" len="med"/>
              <a:tailEnd type="none" w="med" len="med"/>
            </a:ln>
          </p:spPr>
        </p:sp>
        <p:sp>
          <p:nvSpPr>
            <p:cNvPr id="318515" name="直接连接符 318514"/>
            <p:cNvSpPr/>
            <p:nvPr/>
          </p:nvSpPr>
          <p:spPr>
            <a:xfrm>
              <a:off x="2376" y="2760"/>
              <a:ext cx="120" cy="120"/>
            </a:xfrm>
            <a:prstGeom prst="line">
              <a:avLst/>
            </a:prstGeom>
            <a:ln w="9525" cap="flat" cmpd="sng">
              <a:solidFill>
                <a:srgbClr val="000000"/>
              </a:solidFill>
              <a:prstDash val="solid"/>
              <a:headEnd type="none" w="med" len="med"/>
              <a:tailEnd type="none" w="med" len="med"/>
            </a:ln>
          </p:spPr>
        </p:sp>
        <p:sp>
          <p:nvSpPr>
            <p:cNvPr id="318516" name="直接连接符 318515"/>
            <p:cNvSpPr/>
            <p:nvPr/>
          </p:nvSpPr>
          <p:spPr>
            <a:xfrm>
              <a:off x="2472" y="2748"/>
              <a:ext cx="120" cy="120"/>
            </a:xfrm>
            <a:prstGeom prst="line">
              <a:avLst/>
            </a:prstGeom>
            <a:ln w="9525" cap="flat" cmpd="sng">
              <a:solidFill>
                <a:srgbClr val="000000"/>
              </a:solidFill>
              <a:prstDash val="solid"/>
              <a:headEnd type="none" w="med" len="med"/>
              <a:tailEnd type="none" w="med" len="med"/>
            </a:ln>
          </p:spPr>
        </p:sp>
        <p:sp>
          <p:nvSpPr>
            <p:cNvPr id="318517" name="直接连接符 318516"/>
            <p:cNvSpPr/>
            <p:nvPr/>
          </p:nvSpPr>
          <p:spPr>
            <a:xfrm>
              <a:off x="2592" y="2760"/>
              <a:ext cx="120" cy="120"/>
            </a:xfrm>
            <a:prstGeom prst="line">
              <a:avLst/>
            </a:prstGeom>
            <a:ln w="9525" cap="flat" cmpd="sng">
              <a:solidFill>
                <a:srgbClr val="000000"/>
              </a:solidFill>
              <a:prstDash val="solid"/>
              <a:headEnd type="none" w="med" len="med"/>
              <a:tailEnd type="none" w="med" len="med"/>
            </a:ln>
          </p:spPr>
        </p:sp>
        <p:sp>
          <p:nvSpPr>
            <p:cNvPr id="318518" name="直接连接符 318517"/>
            <p:cNvSpPr/>
            <p:nvPr/>
          </p:nvSpPr>
          <p:spPr>
            <a:xfrm>
              <a:off x="2700" y="2760"/>
              <a:ext cx="120" cy="120"/>
            </a:xfrm>
            <a:prstGeom prst="line">
              <a:avLst/>
            </a:prstGeom>
            <a:ln w="9525" cap="flat" cmpd="sng">
              <a:solidFill>
                <a:srgbClr val="000000"/>
              </a:solidFill>
              <a:prstDash val="solid"/>
              <a:headEnd type="none" w="med" len="med"/>
              <a:tailEnd type="none" w="med" len="med"/>
            </a:ln>
          </p:spPr>
        </p:sp>
        <p:sp>
          <p:nvSpPr>
            <p:cNvPr id="318519" name="直接连接符 318518"/>
            <p:cNvSpPr/>
            <p:nvPr/>
          </p:nvSpPr>
          <p:spPr>
            <a:xfrm>
              <a:off x="2808" y="2772"/>
              <a:ext cx="120" cy="120"/>
            </a:xfrm>
            <a:prstGeom prst="line">
              <a:avLst/>
            </a:prstGeom>
            <a:ln w="9525" cap="flat" cmpd="sng">
              <a:solidFill>
                <a:srgbClr val="000000"/>
              </a:solidFill>
              <a:prstDash val="solid"/>
              <a:headEnd type="none" w="med" len="med"/>
              <a:tailEnd type="none" w="med" len="med"/>
            </a:ln>
          </p:spPr>
        </p:sp>
        <p:sp>
          <p:nvSpPr>
            <p:cNvPr id="318520" name="直接连接符 318519"/>
            <p:cNvSpPr/>
            <p:nvPr/>
          </p:nvSpPr>
          <p:spPr>
            <a:xfrm>
              <a:off x="2136" y="2748"/>
              <a:ext cx="120" cy="120"/>
            </a:xfrm>
            <a:prstGeom prst="line">
              <a:avLst/>
            </a:prstGeom>
            <a:ln w="9525" cap="flat" cmpd="sng">
              <a:solidFill>
                <a:srgbClr val="000000"/>
              </a:solidFill>
              <a:prstDash val="solid"/>
              <a:headEnd type="none" w="med" len="med"/>
              <a:tailEnd type="none" w="med" len="med"/>
            </a:ln>
          </p:spPr>
        </p:sp>
        <p:sp>
          <p:nvSpPr>
            <p:cNvPr id="318521" name="直接连接符 318520"/>
            <p:cNvSpPr/>
            <p:nvPr/>
          </p:nvSpPr>
          <p:spPr>
            <a:xfrm>
              <a:off x="2256" y="2748"/>
              <a:ext cx="120" cy="120"/>
            </a:xfrm>
            <a:prstGeom prst="line">
              <a:avLst/>
            </a:prstGeom>
            <a:ln w="9525" cap="flat" cmpd="sng">
              <a:solidFill>
                <a:srgbClr val="000000"/>
              </a:solidFill>
              <a:prstDash val="solid"/>
              <a:headEnd type="none" w="med" len="med"/>
              <a:tailEnd type="none" w="med" len="med"/>
            </a:ln>
          </p:spPr>
        </p:sp>
        <p:sp>
          <p:nvSpPr>
            <p:cNvPr id="318522" name="直接连接符 318521"/>
            <p:cNvSpPr/>
            <p:nvPr/>
          </p:nvSpPr>
          <p:spPr>
            <a:xfrm>
              <a:off x="1848" y="2712"/>
              <a:ext cx="132" cy="132"/>
            </a:xfrm>
            <a:prstGeom prst="line">
              <a:avLst/>
            </a:prstGeom>
            <a:ln w="9525" cap="flat" cmpd="sng">
              <a:solidFill>
                <a:srgbClr val="000000"/>
              </a:solidFill>
              <a:prstDash val="solid"/>
              <a:headEnd type="none" w="med" len="med"/>
              <a:tailEnd type="none" w="med" len="med"/>
            </a:ln>
          </p:spPr>
        </p:sp>
        <p:sp>
          <p:nvSpPr>
            <p:cNvPr id="318523" name="直接连接符 318522"/>
            <p:cNvSpPr/>
            <p:nvPr/>
          </p:nvSpPr>
          <p:spPr>
            <a:xfrm rot="905314">
              <a:off x="1836" y="2832"/>
              <a:ext cx="36" cy="12"/>
            </a:xfrm>
            <a:prstGeom prst="line">
              <a:avLst/>
            </a:prstGeom>
            <a:ln w="9525" cap="flat" cmpd="sng">
              <a:solidFill>
                <a:srgbClr val="000000"/>
              </a:solidFill>
              <a:prstDash val="solid"/>
              <a:headEnd type="none" w="med" len="med"/>
              <a:tailEnd type="none" w="med" len="med"/>
            </a:ln>
          </p:spPr>
        </p:sp>
        <p:sp>
          <p:nvSpPr>
            <p:cNvPr id="318524" name="直接连接符 318523"/>
            <p:cNvSpPr/>
            <p:nvPr/>
          </p:nvSpPr>
          <p:spPr>
            <a:xfrm flipV="1">
              <a:off x="1980" y="2244"/>
              <a:ext cx="144" cy="108"/>
            </a:xfrm>
            <a:prstGeom prst="line">
              <a:avLst/>
            </a:prstGeom>
            <a:ln w="38100" cap="flat" cmpd="sng">
              <a:solidFill>
                <a:srgbClr val="000000"/>
              </a:solidFill>
              <a:prstDash val="solid"/>
              <a:headEnd type="none" w="med" len="med"/>
              <a:tailEnd type="none" w="med" len="med"/>
            </a:ln>
          </p:spPr>
        </p:sp>
        <p:sp>
          <p:nvSpPr>
            <p:cNvPr id="318525" name="直接连接符 318524"/>
            <p:cNvSpPr/>
            <p:nvPr/>
          </p:nvSpPr>
          <p:spPr>
            <a:xfrm flipV="1">
              <a:off x="2376" y="1932"/>
              <a:ext cx="180" cy="132"/>
            </a:xfrm>
            <a:prstGeom prst="line">
              <a:avLst/>
            </a:prstGeom>
            <a:ln w="38100" cap="flat" cmpd="sng">
              <a:solidFill>
                <a:srgbClr val="000000"/>
              </a:solidFill>
              <a:prstDash val="solid"/>
              <a:headEnd type="none" w="med" len="med"/>
              <a:tailEnd type="none" w="med" len="med"/>
            </a:ln>
          </p:spPr>
        </p:sp>
        <p:grpSp>
          <p:nvGrpSpPr>
            <p:cNvPr id="318526" name="组合 318525"/>
            <p:cNvGrpSpPr/>
            <p:nvPr/>
          </p:nvGrpSpPr>
          <p:grpSpPr>
            <a:xfrm rot="-1881502">
              <a:off x="2069" y="2090"/>
              <a:ext cx="360" cy="102"/>
              <a:chOff x="1806" y="2232"/>
              <a:chExt cx="230" cy="84"/>
            </a:xfrm>
          </p:grpSpPr>
          <p:sp>
            <p:nvSpPr>
              <p:cNvPr id="318527" name="任意多边形 318526"/>
              <p:cNvSpPr/>
              <p:nvPr/>
            </p:nvSpPr>
            <p:spPr>
              <a:xfrm>
                <a:off x="1806" y="2232"/>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8528" name="任意多边形 318527"/>
              <p:cNvSpPr/>
              <p:nvPr/>
            </p:nvSpPr>
            <p:spPr>
              <a:xfrm>
                <a:off x="1898" y="2232"/>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8529" name="任意多边形 318528"/>
              <p:cNvSpPr/>
              <p:nvPr/>
            </p:nvSpPr>
            <p:spPr>
              <a:xfrm>
                <a:off x="1852" y="2232"/>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8530" name="任意多边形 318529"/>
              <p:cNvSpPr/>
              <p:nvPr/>
            </p:nvSpPr>
            <p:spPr>
              <a:xfrm>
                <a:off x="1990" y="2232"/>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18531" name="任意多边形 318530"/>
              <p:cNvSpPr/>
              <p:nvPr/>
            </p:nvSpPr>
            <p:spPr>
              <a:xfrm>
                <a:off x="1944" y="2232"/>
                <a:ext cx="46" cy="84"/>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sp>
          <p:nvSpPr>
            <p:cNvPr id="318532" name="直接连接符 318531"/>
            <p:cNvSpPr/>
            <p:nvPr/>
          </p:nvSpPr>
          <p:spPr>
            <a:xfrm>
              <a:off x="2652" y="1968"/>
              <a:ext cx="0" cy="432"/>
            </a:xfrm>
            <a:prstGeom prst="line">
              <a:avLst/>
            </a:prstGeom>
            <a:ln w="38100" cap="flat" cmpd="sng">
              <a:solidFill>
                <a:srgbClr val="000000"/>
              </a:solidFill>
              <a:prstDash val="solid"/>
              <a:headEnd type="none" w="med" len="med"/>
              <a:tailEnd type="none" w="med" len="med"/>
            </a:ln>
          </p:spPr>
        </p:sp>
        <p:sp>
          <p:nvSpPr>
            <p:cNvPr id="318533" name="椭圆 318532"/>
            <p:cNvSpPr/>
            <p:nvPr/>
          </p:nvSpPr>
          <p:spPr>
            <a:xfrm>
              <a:off x="2664" y="2004"/>
              <a:ext cx="47" cy="47"/>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a:p>
          </p:txBody>
        </p:sp>
        <p:sp>
          <p:nvSpPr>
            <p:cNvPr id="318534" name="直接连接符 318533"/>
            <p:cNvSpPr/>
            <p:nvPr/>
          </p:nvSpPr>
          <p:spPr>
            <a:xfrm flipV="1">
              <a:off x="2712" y="2040"/>
              <a:ext cx="444" cy="0"/>
            </a:xfrm>
            <a:prstGeom prst="line">
              <a:avLst/>
            </a:prstGeom>
            <a:ln w="38100" cap="flat" cmpd="sng">
              <a:solidFill>
                <a:srgbClr val="000000"/>
              </a:solidFill>
              <a:prstDash val="solid"/>
              <a:headEnd type="none" w="med" len="med"/>
              <a:tailEnd type="triangle" w="med" len="med"/>
            </a:ln>
          </p:spPr>
        </p:sp>
        <p:sp>
          <p:nvSpPr>
            <p:cNvPr id="318535" name="椭圆 318534"/>
            <p:cNvSpPr/>
            <p:nvPr/>
          </p:nvSpPr>
          <p:spPr>
            <a:xfrm>
              <a:off x="2664" y="2304"/>
              <a:ext cx="47" cy="47"/>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a:p>
          </p:txBody>
        </p:sp>
        <p:sp>
          <p:nvSpPr>
            <p:cNvPr id="318536" name="矩形 318535"/>
            <p:cNvSpPr/>
            <p:nvPr/>
          </p:nvSpPr>
          <p:spPr>
            <a:xfrm>
              <a:off x="2628" y="2532"/>
              <a:ext cx="396" cy="48"/>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18537" name="矩形 318536"/>
            <p:cNvSpPr/>
            <p:nvPr/>
          </p:nvSpPr>
          <p:spPr>
            <a:xfrm>
              <a:off x="2892" y="2436"/>
              <a:ext cx="132" cy="96"/>
            </a:xfrm>
            <a:prstGeom prst="rect">
              <a:avLst/>
            </a:prstGeom>
            <a:solidFill>
              <a:srgbClr val="FFFFFF"/>
            </a:solidFill>
            <a:ln w="38100" cap="flat" cmpd="sng">
              <a:solidFill>
                <a:srgbClr val="000000"/>
              </a:solidFill>
              <a:prstDash val="solid"/>
              <a:miter/>
              <a:headEnd type="none" w="med" len="med"/>
              <a:tailEnd type="none" w="med" len="med"/>
            </a:ln>
          </p:spPr>
          <p:txBody>
            <a:bodyPr/>
            <a:lstStyle/>
            <a:p>
              <a:endParaRPr lang="zh-CN" altLang="en-US"/>
            </a:p>
          </p:txBody>
        </p:sp>
        <p:sp>
          <p:nvSpPr>
            <p:cNvPr id="318538" name="直接连接符 318537"/>
            <p:cNvSpPr/>
            <p:nvPr/>
          </p:nvSpPr>
          <p:spPr>
            <a:xfrm>
              <a:off x="948" y="1260"/>
              <a:ext cx="0" cy="528"/>
            </a:xfrm>
            <a:prstGeom prst="line">
              <a:avLst/>
            </a:prstGeom>
            <a:ln w="38100" cap="flat" cmpd="sng">
              <a:solidFill>
                <a:srgbClr val="FF00FF"/>
              </a:solidFill>
              <a:prstDash val="solid"/>
              <a:headEnd type="none" w="med" len="med"/>
              <a:tailEnd type="none" w="med" len="med"/>
            </a:ln>
          </p:spPr>
        </p:sp>
        <p:sp>
          <p:nvSpPr>
            <p:cNvPr id="318539" name="直接连接符 318538"/>
            <p:cNvSpPr/>
            <p:nvPr/>
          </p:nvSpPr>
          <p:spPr>
            <a:xfrm>
              <a:off x="1644" y="1284"/>
              <a:ext cx="0" cy="504"/>
            </a:xfrm>
            <a:prstGeom prst="line">
              <a:avLst/>
            </a:prstGeom>
            <a:ln w="38100" cap="flat" cmpd="sng">
              <a:solidFill>
                <a:srgbClr val="FF00FF"/>
              </a:solidFill>
              <a:prstDash val="solid"/>
              <a:headEnd type="none" w="med" len="med"/>
              <a:tailEnd type="none" w="med" len="med"/>
            </a:ln>
          </p:spPr>
        </p:sp>
        <p:sp>
          <p:nvSpPr>
            <p:cNvPr id="318540" name="直接连接符 318539"/>
            <p:cNvSpPr/>
            <p:nvPr/>
          </p:nvSpPr>
          <p:spPr>
            <a:xfrm>
              <a:off x="888" y="1320"/>
              <a:ext cx="0" cy="312"/>
            </a:xfrm>
            <a:prstGeom prst="line">
              <a:avLst/>
            </a:prstGeom>
            <a:ln w="38100" cap="flat" cmpd="sng">
              <a:solidFill>
                <a:srgbClr val="000000"/>
              </a:solidFill>
              <a:prstDash val="solid"/>
              <a:headEnd type="none" w="med" len="med"/>
              <a:tailEnd type="triangle" w="med" len="med"/>
            </a:ln>
          </p:spPr>
        </p:sp>
        <p:sp>
          <p:nvSpPr>
            <p:cNvPr id="318541" name="直接连接符 318540"/>
            <p:cNvSpPr/>
            <p:nvPr/>
          </p:nvSpPr>
          <p:spPr>
            <a:xfrm flipV="1">
              <a:off x="1716" y="1284"/>
              <a:ext cx="0" cy="324"/>
            </a:xfrm>
            <a:prstGeom prst="line">
              <a:avLst/>
            </a:prstGeom>
            <a:ln w="38100" cap="flat" cmpd="sng">
              <a:solidFill>
                <a:srgbClr val="000000"/>
              </a:solidFill>
              <a:prstDash val="solid"/>
              <a:headEnd type="none" w="med" len="med"/>
              <a:tailEnd type="triangle" w="med" len="med"/>
            </a:ln>
          </p:spPr>
        </p:sp>
        <p:sp>
          <p:nvSpPr>
            <p:cNvPr id="318542" name="文本框 318541"/>
            <p:cNvSpPr txBox="1"/>
            <p:nvPr/>
          </p:nvSpPr>
          <p:spPr>
            <a:xfrm>
              <a:off x="636" y="1284"/>
              <a:ext cx="336" cy="327"/>
            </a:xfrm>
            <a:prstGeom prst="rect">
              <a:avLst/>
            </a:prstGeom>
            <a:noFill/>
            <a:ln w="9525">
              <a:noFill/>
            </a:ln>
          </p:spPr>
          <p:txBody>
            <a:bodyPr>
              <a:spAutoFit/>
            </a:bodyPr>
            <a:lstStyle/>
            <a:p>
              <a:pPr algn="ctr">
                <a:spcBef>
                  <a:spcPct val="50000"/>
                </a:spcBef>
              </a:pPr>
              <a:r>
                <a:rPr lang="en-US" altLang="zh-CN" sz="2800" b="1">
                  <a:latin typeface="楷体_GB2312" pitchFamily="49" charset="-122"/>
                  <a:ea typeface="楷体_GB2312" pitchFamily="49" charset="-122"/>
                </a:rPr>
                <a:t>I</a:t>
              </a:r>
              <a:endParaRPr lang="en-US" altLang="zh-CN" sz="2800" b="1">
                <a:solidFill>
                  <a:srgbClr val="FF3300"/>
                </a:solidFill>
                <a:latin typeface="楷体_GB2312" pitchFamily="49" charset="-122"/>
                <a:ea typeface="楷体_GB2312" pitchFamily="49" charset="-122"/>
              </a:endParaRPr>
            </a:p>
          </p:txBody>
        </p:sp>
        <p:sp>
          <p:nvSpPr>
            <p:cNvPr id="318543" name="椭圆 318542"/>
            <p:cNvSpPr/>
            <p:nvPr/>
          </p:nvSpPr>
          <p:spPr>
            <a:xfrm>
              <a:off x="1608" y="1272"/>
              <a:ext cx="60" cy="60"/>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a:p>
          </p:txBody>
        </p:sp>
        <p:sp>
          <p:nvSpPr>
            <p:cNvPr id="318544" name="椭圆 318543"/>
            <p:cNvSpPr/>
            <p:nvPr/>
          </p:nvSpPr>
          <p:spPr>
            <a:xfrm>
              <a:off x="924" y="1260"/>
              <a:ext cx="60" cy="60"/>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a:p>
          </p:txBody>
        </p:sp>
        <p:sp>
          <p:nvSpPr>
            <p:cNvPr id="318545" name="矩形 318544"/>
            <p:cNvSpPr/>
            <p:nvPr/>
          </p:nvSpPr>
          <p:spPr>
            <a:xfrm>
              <a:off x="456" y="1852"/>
              <a:ext cx="1928" cy="47"/>
            </a:xfrm>
            <a:prstGeom prst="rect">
              <a:avLst/>
            </a:prstGeom>
            <a:solidFill>
              <a:srgbClr val="FF9900"/>
            </a:solidFill>
            <a:ln w="38100" cap="flat" cmpd="sng">
              <a:solidFill>
                <a:schemeClr val="tx1"/>
              </a:solidFill>
              <a:prstDash val="solid"/>
              <a:miter/>
              <a:headEnd type="none" w="med" len="med"/>
              <a:tailEnd type="none" w="med" len="med"/>
            </a:ln>
          </p:spPr>
          <p:txBody>
            <a:bodyPr/>
            <a:lstStyle/>
            <a:p>
              <a:endParaRPr lang="zh-CN" altLang="en-US"/>
            </a:p>
          </p:txBody>
        </p:sp>
        <p:sp>
          <p:nvSpPr>
            <p:cNvPr id="318546" name="直接连接符 318545"/>
            <p:cNvSpPr/>
            <p:nvPr/>
          </p:nvSpPr>
          <p:spPr>
            <a:xfrm rot="-1019395">
              <a:off x="2378" y="1863"/>
              <a:ext cx="138" cy="79"/>
            </a:xfrm>
            <a:prstGeom prst="line">
              <a:avLst/>
            </a:prstGeom>
            <a:ln w="57150" cap="flat" cmpd="sng">
              <a:solidFill>
                <a:srgbClr val="FF9900"/>
              </a:solidFill>
              <a:prstDash val="solid"/>
              <a:headEnd type="none" w="med" len="med"/>
              <a:tailEnd type="none" w="med" len="med"/>
            </a:ln>
          </p:spPr>
        </p:sp>
        <p:sp>
          <p:nvSpPr>
            <p:cNvPr id="318547" name="直接连接符 318546"/>
            <p:cNvSpPr/>
            <p:nvPr/>
          </p:nvSpPr>
          <p:spPr>
            <a:xfrm rot="-283805">
              <a:off x="2406" y="1824"/>
              <a:ext cx="134" cy="77"/>
            </a:xfrm>
            <a:prstGeom prst="line">
              <a:avLst/>
            </a:prstGeom>
            <a:ln w="57150" cap="flat" cmpd="sng">
              <a:solidFill>
                <a:schemeClr val="accent1"/>
              </a:solidFill>
              <a:prstDash val="solid"/>
              <a:headEnd type="none" w="med" len="med"/>
              <a:tailEnd type="none" w="med" len="med"/>
            </a:ln>
          </p:spPr>
        </p:sp>
        <p:sp>
          <p:nvSpPr>
            <p:cNvPr id="318548" name="直接连接符 318547"/>
            <p:cNvSpPr/>
            <p:nvPr/>
          </p:nvSpPr>
          <p:spPr>
            <a:xfrm>
              <a:off x="948" y="1776"/>
              <a:ext cx="120" cy="144"/>
            </a:xfrm>
            <a:prstGeom prst="line">
              <a:avLst/>
            </a:prstGeom>
            <a:ln w="38100" cap="flat" cmpd="sng">
              <a:solidFill>
                <a:srgbClr val="FF00FF"/>
              </a:solidFill>
              <a:prstDash val="solid"/>
              <a:headEnd type="none" w="med" len="med"/>
              <a:tailEnd type="none" w="med" len="med"/>
            </a:ln>
          </p:spPr>
        </p:sp>
        <p:sp>
          <p:nvSpPr>
            <p:cNvPr id="318549" name="直接连接符 318548"/>
            <p:cNvSpPr/>
            <p:nvPr/>
          </p:nvSpPr>
          <p:spPr>
            <a:xfrm>
              <a:off x="1176" y="1776"/>
              <a:ext cx="120" cy="144"/>
            </a:xfrm>
            <a:prstGeom prst="line">
              <a:avLst/>
            </a:prstGeom>
            <a:ln w="38100" cap="flat" cmpd="sng">
              <a:solidFill>
                <a:srgbClr val="FF00FF"/>
              </a:solidFill>
              <a:prstDash val="solid"/>
              <a:headEnd type="none" w="med" len="med"/>
              <a:tailEnd type="none" w="med" len="med"/>
            </a:ln>
          </p:spPr>
        </p:sp>
        <p:sp>
          <p:nvSpPr>
            <p:cNvPr id="318550" name="直接连接符 318549"/>
            <p:cNvSpPr/>
            <p:nvPr/>
          </p:nvSpPr>
          <p:spPr>
            <a:xfrm>
              <a:off x="1416" y="1776"/>
              <a:ext cx="120" cy="144"/>
            </a:xfrm>
            <a:prstGeom prst="line">
              <a:avLst/>
            </a:prstGeom>
            <a:ln w="38100" cap="flat" cmpd="sng">
              <a:solidFill>
                <a:srgbClr val="FF00FF"/>
              </a:solidFill>
              <a:prstDash val="solid"/>
              <a:headEnd type="none" w="med" len="med"/>
              <a:tailEnd type="none" w="med" len="med"/>
            </a:ln>
          </p:spPr>
        </p:sp>
      </p:grpSp>
      <p:sp>
        <p:nvSpPr>
          <p:cNvPr id="318551" name="文本框 318550"/>
          <p:cNvSpPr txBox="1"/>
          <p:nvPr/>
        </p:nvSpPr>
        <p:spPr>
          <a:xfrm>
            <a:off x="184150" y="4330184"/>
            <a:ext cx="1558925" cy="369332"/>
          </a:xfrm>
          <a:prstGeom prst="rect">
            <a:avLst/>
          </a:prstGeom>
          <a:solidFill>
            <a:schemeClr val="hlink"/>
          </a:solidFill>
          <a:ln w="9525">
            <a:noFill/>
          </a:ln>
        </p:spPr>
        <p:txBody>
          <a:bodyPr anchor="ctr" anchorCtr="0">
            <a:spAutoFit/>
          </a:bodyPr>
          <a:lstStyle/>
          <a:p>
            <a:pPr algn="ctr"/>
            <a:r>
              <a:rPr lang="zh-CN" altLang="en-US" b="1" u="sng" dirty="0">
                <a:solidFill>
                  <a:schemeClr val="bg1"/>
                </a:solidFill>
                <a:latin typeface="Times New Roman" panose="02020603050405020304" pitchFamily="18" charset="0"/>
              </a:rPr>
              <a:t>工作原理</a:t>
            </a:r>
            <a:r>
              <a:rPr lang="zh-CN" altLang="en-US" b="1" u="sng" dirty="0">
                <a:solidFill>
                  <a:srgbClr val="003399"/>
                </a:solidFill>
                <a:latin typeface="Times New Roman" panose="02020603050405020304" pitchFamily="18" charset="0"/>
              </a:rPr>
              <a:t>：</a:t>
            </a:r>
          </a:p>
        </p:txBody>
      </p:sp>
      <p:sp>
        <p:nvSpPr>
          <p:cNvPr id="318552" name="文本框 318551"/>
          <p:cNvSpPr txBox="1"/>
          <p:nvPr/>
        </p:nvSpPr>
        <p:spPr>
          <a:xfrm>
            <a:off x="107950" y="5203085"/>
            <a:ext cx="8320088" cy="757130"/>
          </a:xfrm>
          <a:prstGeom prst="rect">
            <a:avLst/>
          </a:prstGeom>
          <a:solidFill>
            <a:schemeClr val="hlink"/>
          </a:solidFill>
          <a:ln w="9525">
            <a:noFill/>
          </a:ln>
          <a:effectLst>
            <a:outerShdw dist="35921" dir="2699999" algn="ctr" rotWithShape="0">
              <a:schemeClr val="bg2"/>
            </a:outerShdw>
          </a:effectLst>
        </p:spPr>
        <p:txBody>
          <a:bodyPr anchor="ctr" anchorCtr="0">
            <a:spAutoFit/>
          </a:bodyPr>
          <a:lstStyle/>
          <a:p>
            <a:pPr>
              <a:lnSpc>
                <a:spcPct val="120000"/>
              </a:lnSpc>
            </a:pPr>
            <a:r>
              <a:rPr lang="zh-CN" altLang="en-US" b="1" dirty="0">
                <a:latin typeface="Times New Roman" panose="02020603050405020304" pitchFamily="18" charset="0"/>
              </a:rPr>
              <a:t>    </a:t>
            </a:r>
            <a:r>
              <a:rPr lang="zh-CN" altLang="en-US" b="1" dirty="0">
                <a:solidFill>
                  <a:schemeClr val="bg1"/>
                </a:solidFill>
                <a:latin typeface="Times New Roman" panose="02020603050405020304" pitchFamily="18" charset="0"/>
              </a:rPr>
              <a:t>发热元件接入电机主电路，若长时间过载，双金属片被烤热。因双金属片的下层膨胀系数大，使其向上弯曲，扣板被弹簧拉回，常闭触头断开。</a:t>
            </a:r>
          </a:p>
        </p:txBody>
      </p:sp>
      <p:grpSp>
        <p:nvGrpSpPr>
          <p:cNvPr id="318553" name="组合 318552"/>
          <p:cNvGrpSpPr/>
          <p:nvPr/>
        </p:nvGrpSpPr>
        <p:grpSpPr>
          <a:xfrm>
            <a:off x="5024438" y="1066800"/>
            <a:ext cx="957262" cy="666750"/>
            <a:chOff x="3477" y="756"/>
            <a:chExt cx="603" cy="420"/>
          </a:xfrm>
        </p:grpSpPr>
        <p:sp>
          <p:nvSpPr>
            <p:cNvPr id="318554" name="椭圆形标注 318553"/>
            <p:cNvSpPr/>
            <p:nvPr/>
          </p:nvSpPr>
          <p:spPr>
            <a:xfrm>
              <a:off x="3480" y="756"/>
              <a:ext cx="600" cy="420"/>
            </a:xfrm>
            <a:prstGeom prst="wedgeEllipseCallout">
              <a:avLst>
                <a:gd name="adj1" fmla="val -139667"/>
                <a:gd name="adj2" fmla="val 221431"/>
              </a:avLst>
            </a:prstGeom>
            <a:solidFill>
              <a:srgbClr val="FFFFFF"/>
            </a:solidFill>
            <a:ln w="38100" cap="flat" cmpd="sng">
              <a:solidFill>
                <a:srgbClr val="FF0000"/>
              </a:solidFill>
              <a:prstDash val="solid"/>
              <a:miter/>
              <a:headEnd type="none" w="med" len="med"/>
              <a:tailEnd type="none" w="med" len="med"/>
            </a:ln>
          </p:spPr>
          <p:txBody>
            <a:bodyPr wrap="none" anchor="ctr" anchorCtr="0"/>
            <a:lstStyle/>
            <a:p>
              <a:pPr algn="ctr"/>
              <a:endParaRPr lang="zh-CN" altLang="en-US" sz="2800" b="1" dirty="0">
                <a:latin typeface="Times New Roman" panose="02020603050405020304" pitchFamily="18" charset="0"/>
              </a:endParaRPr>
            </a:p>
          </p:txBody>
        </p:sp>
        <p:sp>
          <p:nvSpPr>
            <p:cNvPr id="318555" name="文本框 318554"/>
            <p:cNvSpPr txBox="1"/>
            <p:nvPr/>
          </p:nvSpPr>
          <p:spPr>
            <a:xfrm>
              <a:off x="3477" y="785"/>
              <a:ext cx="558" cy="327"/>
            </a:xfrm>
            <a:prstGeom prst="rect">
              <a:avLst/>
            </a:prstGeom>
            <a:noFill/>
            <a:ln w="9525">
              <a:noFill/>
            </a:ln>
          </p:spPr>
          <p:txBody>
            <a:bodyPr wrap="none" anchor="ctr" anchorCtr="0">
              <a:spAutoFit/>
            </a:bodyPr>
            <a:lstStyle/>
            <a:p>
              <a:pPr algn="ctr"/>
              <a:r>
                <a:rPr lang="zh-CN" altLang="en-US" sz="2800" b="1" dirty="0">
                  <a:latin typeface="Times New Roman" panose="02020603050405020304" pitchFamily="18" charset="0"/>
                </a:rPr>
                <a:t>扣板</a:t>
              </a:r>
              <a:endParaRPr lang="zh-CN" altLang="en-US" sz="2800" b="1">
                <a:latin typeface="Times New Roman" panose="02020603050405020304" pitchFamily="18" charset="0"/>
              </a:endParaRPr>
            </a:p>
          </p:txBody>
        </p:sp>
      </p:grpSp>
      <p:grpSp>
        <p:nvGrpSpPr>
          <p:cNvPr id="318556" name="组合 318555"/>
          <p:cNvGrpSpPr/>
          <p:nvPr/>
        </p:nvGrpSpPr>
        <p:grpSpPr>
          <a:xfrm>
            <a:off x="7753350" y="400050"/>
            <a:ext cx="996950" cy="1181100"/>
            <a:chOff x="2244" y="936"/>
            <a:chExt cx="628" cy="744"/>
          </a:xfrm>
        </p:grpSpPr>
        <p:sp>
          <p:nvSpPr>
            <p:cNvPr id="318557" name="任意多边形 318556"/>
            <p:cNvSpPr/>
            <p:nvPr/>
          </p:nvSpPr>
          <p:spPr>
            <a:xfrm>
              <a:off x="2244" y="936"/>
              <a:ext cx="144" cy="744"/>
            </a:xfrm>
            <a:custGeom>
              <a:avLst/>
              <a:gdLst/>
              <a:ahLst/>
              <a:cxnLst/>
              <a:rect l="0" t="0" r="0" b="0"/>
              <a:pathLst>
                <a:path w="96" h="576">
                  <a:moveTo>
                    <a:pt x="96" y="0"/>
                  </a:moveTo>
                  <a:lnTo>
                    <a:pt x="96" y="192"/>
                  </a:lnTo>
                  <a:lnTo>
                    <a:pt x="0" y="192"/>
                  </a:lnTo>
                  <a:lnTo>
                    <a:pt x="0" y="336"/>
                  </a:lnTo>
                  <a:lnTo>
                    <a:pt x="96" y="336"/>
                  </a:lnTo>
                  <a:lnTo>
                    <a:pt x="96" y="576"/>
                  </a:lnTo>
                </a:path>
              </a:pathLst>
            </a:custGeom>
            <a:noFill/>
            <a:ln w="38100" cap="flat" cmpd="sng">
              <a:solidFill>
                <a:srgbClr val="FF0000">
                  <a:alpha val="100000"/>
                </a:srgbClr>
              </a:solidFill>
              <a:prstDash val="solid"/>
              <a:headEnd type="none" w="med" len="med"/>
              <a:tailEnd type="none" w="med" len="med"/>
            </a:ln>
          </p:spPr>
          <p:txBody>
            <a:bodyPr/>
            <a:lstStyle/>
            <a:p>
              <a:endParaRPr lang="zh-CN" altLang="en-US"/>
            </a:p>
          </p:txBody>
        </p:sp>
        <p:sp>
          <p:nvSpPr>
            <p:cNvPr id="318558" name="矩形 318557"/>
            <p:cNvSpPr/>
            <p:nvPr/>
          </p:nvSpPr>
          <p:spPr>
            <a:xfrm>
              <a:off x="2458" y="1109"/>
              <a:ext cx="414" cy="327"/>
            </a:xfrm>
            <a:prstGeom prst="rect">
              <a:avLst/>
            </a:prstGeom>
            <a:noFill/>
            <a:ln w="9525">
              <a:noFill/>
            </a:ln>
          </p:spPr>
          <p:txBody>
            <a:bodyPr wrap="none" anchor="ctr" anchorCtr="0">
              <a:spAutoFit/>
            </a:bodyPr>
            <a:lstStyle/>
            <a:p>
              <a:pPr algn="ctr"/>
              <a:r>
                <a:rPr lang="en-US" altLang="zh-CN" sz="2800" b="1" i="1">
                  <a:solidFill>
                    <a:srgbClr val="FF0000"/>
                  </a:solidFill>
                  <a:latin typeface="Times New Roman" panose="02020603050405020304" pitchFamily="18" charset="0"/>
                </a:rPr>
                <a:t>FR</a:t>
              </a:r>
            </a:p>
          </p:txBody>
        </p:sp>
      </p:grpSp>
      <p:grpSp>
        <p:nvGrpSpPr>
          <p:cNvPr id="318559" name="组合 318558"/>
          <p:cNvGrpSpPr/>
          <p:nvPr/>
        </p:nvGrpSpPr>
        <p:grpSpPr>
          <a:xfrm>
            <a:off x="7448550" y="3219450"/>
            <a:ext cx="1638300" cy="762000"/>
            <a:chOff x="1932" y="3072"/>
            <a:chExt cx="1104" cy="480"/>
          </a:xfrm>
        </p:grpSpPr>
        <p:grpSp>
          <p:nvGrpSpPr>
            <p:cNvPr id="318560" name="组合 318559"/>
            <p:cNvGrpSpPr/>
            <p:nvPr/>
          </p:nvGrpSpPr>
          <p:grpSpPr>
            <a:xfrm flipV="1">
              <a:off x="1932" y="3243"/>
              <a:ext cx="1104" cy="309"/>
              <a:chOff x="1920" y="3195"/>
              <a:chExt cx="1104" cy="309"/>
            </a:xfrm>
          </p:grpSpPr>
          <p:sp>
            <p:nvSpPr>
              <p:cNvPr id="318561" name="直接连接符 318560"/>
              <p:cNvSpPr/>
              <p:nvPr/>
            </p:nvSpPr>
            <p:spPr>
              <a:xfrm>
                <a:off x="2699" y="3504"/>
                <a:ext cx="325" cy="0"/>
              </a:xfrm>
              <a:prstGeom prst="line">
                <a:avLst/>
              </a:prstGeom>
              <a:ln w="38100" cap="flat" cmpd="sng">
                <a:solidFill>
                  <a:srgbClr val="FF0000"/>
                </a:solidFill>
                <a:prstDash val="solid"/>
                <a:headEnd type="none" w="med" len="med"/>
                <a:tailEnd type="none" w="med" len="med"/>
              </a:ln>
            </p:spPr>
          </p:sp>
          <p:sp>
            <p:nvSpPr>
              <p:cNvPr id="318562" name="直接连接符 318561"/>
              <p:cNvSpPr/>
              <p:nvPr/>
            </p:nvSpPr>
            <p:spPr>
              <a:xfrm>
                <a:off x="1920" y="3504"/>
                <a:ext cx="325" cy="0"/>
              </a:xfrm>
              <a:prstGeom prst="line">
                <a:avLst/>
              </a:prstGeom>
              <a:ln w="38100" cap="flat" cmpd="sng">
                <a:solidFill>
                  <a:srgbClr val="FF0000"/>
                </a:solidFill>
                <a:prstDash val="solid"/>
                <a:headEnd type="none" w="med" len="med"/>
                <a:tailEnd type="none" w="med" len="med"/>
              </a:ln>
            </p:spPr>
          </p:sp>
          <p:sp>
            <p:nvSpPr>
              <p:cNvPr id="318563" name="直接连接符 318562"/>
              <p:cNvSpPr/>
              <p:nvPr/>
            </p:nvSpPr>
            <p:spPr>
              <a:xfrm flipH="1" flipV="1">
                <a:off x="2115" y="3257"/>
                <a:ext cx="584" cy="247"/>
              </a:xfrm>
              <a:prstGeom prst="line">
                <a:avLst/>
              </a:prstGeom>
              <a:ln w="38100" cap="flat" cmpd="sng">
                <a:solidFill>
                  <a:srgbClr val="FF0000"/>
                </a:solidFill>
                <a:prstDash val="solid"/>
                <a:headEnd type="none" w="med" len="med"/>
                <a:tailEnd type="none" w="med" len="med"/>
              </a:ln>
            </p:spPr>
          </p:sp>
          <p:sp>
            <p:nvSpPr>
              <p:cNvPr id="318564" name="直接连接符 318563"/>
              <p:cNvSpPr/>
              <p:nvPr/>
            </p:nvSpPr>
            <p:spPr>
              <a:xfrm flipV="1">
                <a:off x="2245" y="3195"/>
                <a:ext cx="0" cy="309"/>
              </a:xfrm>
              <a:prstGeom prst="line">
                <a:avLst/>
              </a:prstGeom>
              <a:ln w="38100" cap="flat" cmpd="sng">
                <a:solidFill>
                  <a:srgbClr val="FF0000"/>
                </a:solidFill>
                <a:prstDash val="solid"/>
                <a:headEnd type="none" w="med" len="med"/>
                <a:tailEnd type="none" w="med" len="med"/>
              </a:ln>
            </p:spPr>
          </p:sp>
        </p:grpSp>
        <p:grpSp>
          <p:nvGrpSpPr>
            <p:cNvPr id="318565" name="组合 318564"/>
            <p:cNvGrpSpPr/>
            <p:nvPr/>
          </p:nvGrpSpPr>
          <p:grpSpPr>
            <a:xfrm>
              <a:off x="2245" y="3072"/>
              <a:ext cx="389" cy="309"/>
              <a:chOff x="2245" y="3072"/>
              <a:chExt cx="389" cy="309"/>
            </a:xfrm>
          </p:grpSpPr>
          <p:sp>
            <p:nvSpPr>
              <p:cNvPr id="318566" name="直接连接符 318565"/>
              <p:cNvSpPr/>
              <p:nvPr/>
            </p:nvSpPr>
            <p:spPr>
              <a:xfrm flipV="1">
                <a:off x="2440" y="3195"/>
                <a:ext cx="0" cy="186"/>
              </a:xfrm>
              <a:prstGeom prst="line">
                <a:avLst/>
              </a:prstGeom>
              <a:ln w="38100" cap="flat" cmpd="sng">
                <a:solidFill>
                  <a:srgbClr val="FF0000"/>
                </a:solidFill>
                <a:prstDash val="sysDot"/>
                <a:headEnd type="none" w="med" len="med"/>
                <a:tailEnd type="none" w="med" len="med"/>
              </a:ln>
            </p:spPr>
          </p:sp>
          <p:sp>
            <p:nvSpPr>
              <p:cNvPr id="318567" name="任意多边形 318566"/>
              <p:cNvSpPr/>
              <p:nvPr/>
            </p:nvSpPr>
            <p:spPr>
              <a:xfrm>
                <a:off x="2245" y="3072"/>
                <a:ext cx="389" cy="123"/>
              </a:xfrm>
              <a:custGeom>
                <a:avLst/>
                <a:gdLst/>
                <a:ahLst/>
                <a:cxnLst/>
                <a:rect l="0" t="0" r="0" b="0"/>
                <a:pathLst>
                  <a:path w="288" h="96">
                    <a:moveTo>
                      <a:pt x="0" y="0"/>
                    </a:moveTo>
                    <a:lnTo>
                      <a:pt x="96" y="0"/>
                    </a:lnTo>
                    <a:lnTo>
                      <a:pt x="96" y="96"/>
                    </a:lnTo>
                    <a:lnTo>
                      <a:pt x="192" y="96"/>
                    </a:lnTo>
                    <a:lnTo>
                      <a:pt x="192" y="0"/>
                    </a:lnTo>
                    <a:lnTo>
                      <a:pt x="288" y="0"/>
                    </a:lnTo>
                  </a:path>
                </a:pathLst>
              </a:custGeom>
              <a:noFill/>
              <a:ln w="38100" cap="flat" cmpd="sng">
                <a:solidFill>
                  <a:srgbClr val="FF0000">
                    <a:alpha val="100000"/>
                  </a:srgbClr>
                </a:solidFill>
                <a:prstDash val="solid"/>
                <a:headEnd type="none" w="med" len="med"/>
                <a:tailEnd type="none" w="med" len="med"/>
              </a:ln>
            </p:spPr>
            <p:txBody>
              <a:bodyPr/>
              <a:lstStyle/>
              <a:p>
                <a:endParaRPr lang="zh-CN" altLang="en-US"/>
              </a:p>
            </p:txBody>
          </p:sp>
        </p:grpSp>
      </p:grpSp>
      <p:sp>
        <p:nvSpPr>
          <p:cNvPr id="318568" name="直接连接符 318567"/>
          <p:cNvSpPr/>
          <p:nvPr/>
        </p:nvSpPr>
        <p:spPr>
          <a:xfrm flipV="1">
            <a:off x="3162300" y="990600"/>
            <a:ext cx="1504950" cy="228600"/>
          </a:xfrm>
          <a:prstGeom prst="line">
            <a:avLst/>
          </a:prstGeom>
          <a:ln w="38100" cap="flat" cmpd="sng">
            <a:solidFill>
              <a:srgbClr val="009900"/>
            </a:solidFill>
            <a:prstDash val="solid"/>
            <a:headEnd type="none" w="med" len="med"/>
            <a:tailEnd type="none" w="med" len="med"/>
          </a:ln>
        </p:spPr>
      </p:sp>
      <p:sp>
        <p:nvSpPr>
          <p:cNvPr id="318569" name="直接连接符 318568"/>
          <p:cNvSpPr/>
          <p:nvPr/>
        </p:nvSpPr>
        <p:spPr>
          <a:xfrm>
            <a:off x="4629150" y="990600"/>
            <a:ext cx="2724150" cy="0"/>
          </a:xfrm>
          <a:prstGeom prst="line">
            <a:avLst/>
          </a:prstGeom>
          <a:ln w="38100" cap="flat" cmpd="sng">
            <a:solidFill>
              <a:srgbClr val="009900"/>
            </a:solidFill>
            <a:prstDash val="solid"/>
            <a:headEnd type="none" w="med" len="med"/>
            <a:tailEnd type="triangle" w="med" len="med"/>
          </a:ln>
        </p:spPr>
      </p:sp>
      <p:sp>
        <p:nvSpPr>
          <p:cNvPr id="318570" name="文本框 318569"/>
          <p:cNvSpPr txBox="1"/>
          <p:nvPr/>
        </p:nvSpPr>
        <p:spPr>
          <a:xfrm>
            <a:off x="6362700" y="495300"/>
            <a:ext cx="990600" cy="457200"/>
          </a:xfrm>
          <a:prstGeom prst="rect">
            <a:avLst/>
          </a:prstGeom>
          <a:noFill/>
          <a:ln w="9525">
            <a:noFill/>
          </a:ln>
        </p:spPr>
        <p:txBody>
          <a:bodyPr>
            <a:spAutoFit/>
          </a:bodyPr>
          <a:lstStyle/>
          <a:p>
            <a:pPr>
              <a:spcBef>
                <a:spcPct val="50000"/>
              </a:spcBef>
            </a:pPr>
            <a:r>
              <a:rPr lang="zh-CN" altLang="en-US" b="1" dirty="0">
                <a:latin typeface="Times New Roman" panose="02020603050405020304" pitchFamily="18" charset="0"/>
              </a:rPr>
              <a:t>符号</a:t>
            </a:r>
            <a:endParaRPr lang="zh-CN" altLang="en-US" b="1">
              <a:latin typeface="Times New Roman" panose="02020603050405020304" pitchFamily="18" charset="0"/>
            </a:endParaRPr>
          </a:p>
        </p:txBody>
      </p:sp>
      <p:sp>
        <p:nvSpPr>
          <p:cNvPr id="318571" name="直接连接符 318570"/>
          <p:cNvSpPr/>
          <p:nvPr/>
        </p:nvSpPr>
        <p:spPr>
          <a:xfrm>
            <a:off x="5619750" y="2686050"/>
            <a:ext cx="552450" cy="800100"/>
          </a:xfrm>
          <a:prstGeom prst="line">
            <a:avLst/>
          </a:prstGeom>
          <a:ln w="38100" cap="flat" cmpd="sng">
            <a:solidFill>
              <a:srgbClr val="009900"/>
            </a:solidFill>
            <a:prstDash val="solid"/>
            <a:headEnd type="none" w="med" len="med"/>
            <a:tailEnd type="none" w="med" len="med"/>
          </a:ln>
        </p:spPr>
      </p:sp>
      <p:sp>
        <p:nvSpPr>
          <p:cNvPr id="318572" name="直接连接符 318571"/>
          <p:cNvSpPr/>
          <p:nvPr/>
        </p:nvSpPr>
        <p:spPr>
          <a:xfrm>
            <a:off x="6172200" y="3505200"/>
            <a:ext cx="1104900" cy="0"/>
          </a:xfrm>
          <a:prstGeom prst="line">
            <a:avLst/>
          </a:prstGeom>
          <a:ln w="38100" cap="flat" cmpd="sng">
            <a:solidFill>
              <a:srgbClr val="009900"/>
            </a:solidFill>
            <a:prstDash val="solid"/>
            <a:headEnd type="none" w="med" len="med"/>
            <a:tailEnd type="triangle" w="med" len="med"/>
          </a:ln>
        </p:spPr>
      </p:sp>
      <p:sp>
        <p:nvSpPr>
          <p:cNvPr id="318573" name="文本框 318572"/>
          <p:cNvSpPr txBox="1"/>
          <p:nvPr/>
        </p:nvSpPr>
        <p:spPr>
          <a:xfrm>
            <a:off x="6419850" y="3009900"/>
            <a:ext cx="990600" cy="457200"/>
          </a:xfrm>
          <a:prstGeom prst="rect">
            <a:avLst/>
          </a:prstGeom>
          <a:noFill/>
          <a:ln w="9525">
            <a:noFill/>
          </a:ln>
        </p:spPr>
        <p:txBody>
          <a:bodyPr>
            <a:spAutoFit/>
          </a:bodyPr>
          <a:lstStyle/>
          <a:p>
            <a:pPr>
              <a:spcBef>
                <a:spcPct val="50000"/>
              </a:spcBef>
            </a:pPr>
            <a:r>
              <a:rPr lang="zh-CN" altLang="en-US" b="1" dirty="0">
                <a:latin typeface="Times New Roman" panose="02020603050405020304" pitchFamily="18" charset="0"/>
              </a:rPr>
              <a:t>符号</a:t>
            </a:r>
            <a:endParaRPr lang="zh-CN" altLang="en-US" b="1">
              <a:latin typeface="Times New Roman" panose="02020603050405020304" pitchFamily="18" charset="0"/>
            </a:endParaRPr>
          </a:p>
        </p:txBody>
      </p:sp>
      <p:sp>
        <p:nvSpPr>
          <p:cNvPr id="318574" name="文本框 318573"/>
          <p:cNvSpPr txBox="1"/>
          <p:nvPr/>
        </p:nvSpPr>
        <p:spPr>
          <a:xfrm>
            <a:off x="6362700" y="4133850"/>
            <a:ext cx="2686050" cy="457200"/>
          </a:xfrm>
          <a:prstGeom prst="rect">
            <a:avLst/>
          </a:prstGeom>
          <a:solidFill>
            <a:srgbClr val="66FFFF"/>
          </a:solidFill>
          <a:ln w="9525">
            <a:noFill/>
          </a:ln>
          <a:effectLst>
            <a:prstShdw prst="shdw17" dist="17961" dir="2699999">
              <a:srgbClr val="66FFFF">
                <a:gamma/>
                <a:shade val="60000"/>
                <a:invGamma/>
              </a:srgbClr>
            </a:prstShdw>
          </a:effectLst>
        </p:spPr>
        <p:txBody>
          <a:bodyPr>
            <a:spAutoFit/>
          </a:bodyPr>
          <a:lstStyle/>
          <a:p>
            <a:pPr>
              <a:spcBef>
                <a:spcPct val="50000"/>
              </a:spcBef>
            </a:pPr>
            <a:r>
              <a:rPr lang="zh-CN" altLang="en-US" b="1" dirty="0">
                <a:latin typeface="Times New Roman" panose="02020603050405020304" pitchFamily="18" charset="0"/>
              </a:rPr>
              <a:t>串联在控制电路中</a:t>
            </a:r>
            <a:endParaRPr lang="zh-CN" altLang="en-US" b="1">
              <a:latin typeface="Times New Roman" panose="02020603050405020304" pitchFamily="18" charset="0"/>
            </a:endParaRPr>
          </a:p>
        </p:txBody>
      </p:sp>
      <p:sp>
        <p:nvSpPr>
          <p:cNvPr id="318575" name="文本框 318574"/>
          <p:cNvSpPr txBox="1"/>
          <p:nvPr/>
        </p:nvSpPr>
        <p:spPr>
          <a:xfrm>
            <a:off x="6648450" y="1638300"/>
            <a:ext cx="2419350" cy="457200"/>
          </a:xfrm>
          <a:prstGeom prst="rect">
            <a:avLst/>
          </a:prstGeom>
          <a:solidFill>
            <a:srgbClr val="66FFFF"/>
          </a:solidFill>
          <a:ln w="9525">
            <a:noFill/>
          </a:ln>
          <a:effectLst>
            <a:prstShdw prst="shdw17" dist="17961" dir="2699999">
              <a:srgbClr val="66FFFF">
                <a:gamma/>
                <a:shade val="60000"/>
                <a:invGamma/>
              </a:srgbClr>
            </a:prstShdw>
          </a:effectLst>
        </p:spPr>
        <p:txBody>
          <a:bodyPr>
            <a:spAutoFit/>
          </a:bodyPr>
          <a:lstStyle/>
          <a:p>
            <a:pPr>
              <a:spcBef>
                <a:spcPct val="50000"/>
              </a:spcBef>
            </a:pPr>
            <a:r>
              <a:rPr lang="zh-CN" altLang="en-US" b="1" dirty="0">
                <a:latin typeface="Times New Roman" panose="02020603050405020304" pitchFamily="18" charset="0"/>
              </a:rPr>
              <a:t>串联在主电路中</a:t>
            </a:r>
            <a:endParaRPr lang="zh-CN" altLang="en-US" b="1">
              <a:latin typeface="Times New Roman" panose="02020603050405020304" pitchFamily="18" charset="0"/>
            </a:endParaRPr>
          </a:p>
        </p:txBody>
      </p:sp>
      <p:sp>
        <p:nvSpPr>
          <p:cNvPr id="112"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14157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18468"/>
                                        </p:tgtEl>
                                        <p:attrNameLst>
                                          <p:attrName>style.visibility</p:attrName>
                                        </p:attrNameLst>
                                      </p:cBhvr>
                                      <p:to>
                                        <p:strVal val="visible"/>
                                      </p:to>
                                    </p:set>
                                    <p:anim calcmode="lin" valueType="num">
                                      <p:cBhvr>
                                        <p:cTn id="7" dur="500" fill="hold"/>
                                        <p:tgtEl>
                                          <p:spTgt spid="318468"/>
                                        </p:tgtEl>
                                        <p:attrNameLst>
                                          <p:attrName>ppt_w</p:attrName>
                                        </p:attrNameLst>
                                      </p:cBhvr>
                                      <p:tavLst>
                                        <p:tav tm="0">
                                          <p:val>
                                            <p:fltVal val="0"/>
                                          </p:val>
                                        </p:tav>
                                        <p:tav tm="100000">
                                          <p:val>
                                            <p:strVal val="#ppt_w"/>
                                          </p:val>
                                        </p:tav>
                                      </p:tavLst>
                                    </p:anim>
                                    <p:anim calcmode="lin" valueType="num">
                                      <p:cBhvr>
                                        <p:cTn id="8" dur="500" fill="hold"/>
                                        <p:tgtEl>
                                          <p:spTgt spid="318468"/>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18473"/>
                                        </p:tgtEl>
                                        <p:attrNameLst>
                                          <p:attrName>style.visibility</p:attrName>
                                        </p:attrNameLst>
                                      </p:cBhvr>
                                      <p:to>
                                        <p:strVal val="visible"/>
                                      </p:to>
                                    </p:set>
                                    <p:anim calcmode="lin" valueType="num">
                                      <p:cBhvr>
                                        <p:cTn id="12" dur="500" fill="hold"/>
                                        <p:tgtEl>
                                          <p:spTgt spid="318473"/>
                                        </p:tgtEl>
                                        <p:attrNameLst>
                                          <p:attrName>ppt_w</p:attrName>
                                        </p:attrNameLst>
                                      </p:cBhvr>
                                      <p:tavLst>
                                        <p:tav tm="0">
                                          <p:val>
                                            <p:fltVal val="0"/>
                                          </p:val>
                                        </p:tav>
                                        <p:tav tm="100000">
                                          <p:val>
                                            <p:strVal val="#ppt_w"/>
                                          </p:val>
                                        </p:tav>
                                      </p:tavLst>
                                    </p:anim>
                                    <p:anim calcmode="lin" valueType="num">
                                      <p:cBhvr>
                                        <p:cTn id="13" dur="500" fill="hold"/>
                                        <p:tgtEl>
                                          <p:spTgt spid="318473"/>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318466"/>
                                        </p:tgtEl>
                                        <p:attrNameLst>
                                          <p:attrName>style.visibility</p:attrName>
                                        </p:attrNameLst>
                                      </p:cBhvr>
                                      <p:to>
                                        <p:strVal val="visible"/>
                                      </p:to>
                                    </p:set>
                                    <p:animEffect transition="in" filter="wipe(up)">
                                      <p:cBhvr>
                                        <p:cTn id="18" dur="500"/>
                                        <p:tgtEl>
                                          <p:spTgt spid="31846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318470"/>
                                        </p:tgtEl>
                                        <p:attrNameLst>
                                          <p:attrName>style.visibility</p:attrName>
                                        </p:attrNameLst>
                                      </p:cBhvr>
                                      <p:to>
                                        <p:strVal val="visible"/>
                                      </p:to>
                                    </p:set>
                                    <p:animEffect transition="in" filter="wipe(up)">
                                      <p:cBhvr>
                                        <p:cTn id="23" dur="500"/>
                                        <p:tgtEl>
                                          <p:spTgt spid="31847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318553"/>
                                        </p:tgtEl>
                                        <p:attrNameLst>
                                          <p:attrName>style.visibility</p:attrName>
                                        </p:attrNameLst>
                                      </p:cBhvr>
                                      <p:to>
                                        <p:strVal val="visible"/>
                                      </p:to>
                                    </p:set>
                                    <p:animEffect transition="in" filter="wipe(up)">
                                      <p:cBhvr>
                                        <p:cTn id="28" dur="500"/>
                                        <p:tgtEl>
                                          <p:spTgt spid="31855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318469"/>
                                        </p:tgtEl>
                                        <p:attrNameLst>
                                          <p:attrName>style.visibility</p:attrName>
                                        </p:attrNameLst>
                                      </p:cBhvr>
                                      <p:to>
                                        <p:strVal val="visible"/>
                                      </p:to>
                                    </p:set>
                                    <p:animEffect transition="in" filter="wipe(up)">
                                      <p:cBhvr>
                                        <p:cTn id="33" dur="500"/>
                                        <p:tgtEl>
                                          <p:spTgt spid="31846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lt">
                                    <p:tmPct val="100000"/>
                                  </p:iterate>
                                  <p:childTnLst>
                                    <p:set>
                                      <p:cBhvr>
                                        <p:cTn id="37" dur="1" fill="hold">
                                          <p:stCondLst>
                                            <p:cond delay="0"/>
                                          </p:stCondLst>
                                        </p:cTn>
                                        <p:tgtEl>
                                          <p:spTgt spid="318551"/>
                                        </p:tgtEl>
                                        <p:attrNameLst>
                                          <p:attrName>style.visibility</p:attrName>
                                        </p:attrNameLst>
                                      </p:cBhvr>
                                      <p:to>
                                        <p:strVal val="visible"/>
                                      </p:to>
                                    </p:set>
                                    <p:animEffect transition="in" filter="wipe(left)">
                                      <p:cBhvr>
                                        <p:cTn id="38" dur="75"/>
                                        <p:tgtEl>
                                          <p:spTgt spid="31855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lt">
                                    <p:tmPct val="100000"/>
                                  </p:iterate>
                                  <p:childTnLst>
                                    <p:set>
                                      <p:cBhvr>
                                        <p:cTn id="42" dur="1" fill="hold">
                                          <p:stCondLst>
                                            <p:cond delay="0"/>
                                          </p:stCondLst>
                                        </p:cTn>
                                        <p:tgtEl>
                                          <p:spTgt spid="318552"/>
                                        </p:tgtEl>
                                        <p:attrNameLst>
                                          <p:attrName>style.visibility</p:attrName>
                                        </p:attrNameLst>
                                      </p:cBhvr>
                                      <p:to>
                                        <p:strVal val="visible"/>
                                      </p:to>
                                    </p:set>
                                    <p:animEffect transition="in" filter="wipe(left)">
                                      <p:cBhvr>
                                        <p:cTn id="43" dur="75"/>
                                        <p:tgtEl>
                                          <p:spTgt spid="31855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318568"/>
                                        </p:tgtEl>
                                        <p:attrNameLst>
                                          <p:attrName>style.visibility</p:attrName>
                                        </p:attrNameLst>
                                      </p:cBhvr>
                                      <p:to>
                                        <p:strVal val="visible"/>
                                      </p:to>
                                    </p:set>
                                    <p:animEffect transition="in" filter="wipe(left)">
                                      <p:cBhvr>
                                        <p:cTn id="48" dur="500"/>
                                        <p:tgtEl>
                                          <p:spTgt spid="318568"/>
                                        </p:tgtEl>
                                      </p:cBhvr>
                                    </p:animEffect>
                                  </p:childTnLst>
                                </p:cTn>
                              </p:par>
                            </p:childTnLst>
                          </p:cTn>
                        </p:par>
                        <p:par>
                          <p:cTn id="49" fill="hold">
                            <p:stCondLst>
                              <p:cond delay="500"/>
                            </p:stCondLst>
                            <p:childTnLst>
                              <p:par>
                                <p:cTn id="50" presetID="22" presetClass="entr" presetSubtype="8" fill="hold" nodeType="afterEffect">
                                  <p:stCondLst>
                                    <p:cond delay="0"/>
                                  </p:stCondLst>
                                  <p:childTnLst>
                                    <p:set>
                                      <p:cBhvr>
                                        <p:cTn id="51" dur="1" fill="hold">
                                          <p:stCondLst>
                                            <p:cond delay="0"/>
                                          </p:stCondLst>
                                        </p:cTn>
                                        <p:tgtEl>
                                          <p:spTgt spid="318569"/>
                                        </p:tgtEl>
                                        <p:attrNameLst>
                                          <p:attrName>style.visibility</p:attrName>
                                        </p:attrNameLst>
                                      </p:cBhvr>
                                      <p:to>
                                        <p:strVal val="visible"/>
                                      </p:to>
                                    </p:set>
                                    <p:animEffect transition="in" filter="wipe(left)">
                                      <p:cBhvr>
                                        <p:cTn id="52" dur="500"/>
                                        <p:tgtEl>
                                          <p:spTgt spid="318569"/>
                                        </p:tgtEl>
                                      </p:cBhvr>
                                    </p:animEffect>
                                  </p:childTnLst>
                                </p:cTn>
                              </p:par>
                            </p:childTnLst>
                          </p:cTn>
                        </p:par>
                        <p:par>
                          <p:cTn id="53" fill="hold">
                            <p:stCondLst>
                              <p:cond delay="1000"/>
                            </p:stCondLst>
                            <p:childTnLst>
                              <p:par>
                                <p:cTn id="54" presetID="22" presetClass="entr" presetSubtype="8" fill="hold" grpId="0" nodeType="afterEffect">
                                  <p:stCondLst>
                                    <p:cond delay="0"/>
                                  </p:stCondLst>
                                  <p:childTnLst>
                                    <p:set>
                                      <p:cBhvr>
                                        <p:cTn id="55" dur="1" fill="hold">
                                          <p:stCondLst>
                                            <p:cond delay="0"/>
                                          </p:stCondLst>
                                        </p:cTn>
                                        <p:tgtEl>
                                          <p:spTgt spid="318570"/>
                                        </p:tgtEl>
                                        <p:attrNameLst>
                                          <p:attrName>style.visibility</p:attrName>
                                        </p:attrNameLst>
                                      </p:cBhvr>
                                      <p:to>
                                        <p:strVal val="visible"/>
                                      </p:to>
                                    </p:set>
                                    <p:animEffect transition="in" filter="wipe(left)">
                                      <p:cBhvr>
                                        <p:cTn id="56" dur="500"/>
                                        <p:tgtEl>
                                          <p:spTgt spid="318570"/>
                                        </p:tgtEl>
                                      </p:cBhvr>
                                    </p:animEffect>
                                  </p:childTnLst>
                                </p:cTn>
                              </p:par>
                            </p:childTnLst>
                          </p:cTn>
                        </p:par>
                        <p:par>
                          <p:cTn id="57" fill="hold">
                            <p:stCondLst>
                              <p:cond delay="1500"/>
                            </p:stCondLst>
                            <p:childTnLst>
                              <p:par>
                                <p:cTn id="58" presetID="17" presetClass="entr" presetSubtype="10" fill="hold" nodeType="afterEffect">
                                  <p:stCondLst>
                                    <p:cond delay="0"/>
                                  </p:stCondLst>
                                  <p:childTnLst>
                                    <p:set>
                                      <p:cBhvr>
                                        <p:cTn id="59" dur="1" fill="hold">
                                          <p:stCondLst>
                                            <p:cond delay="0"/>
                                          </p:stCondLst>
                                        </p:cTn>
                                        <p:tgtEl>
                                          <p:spTgt spid="318556"/>
                                        </p:tgtEl>
                                        <p:attrNameLst>
                                          <p:attrName>style.visibility</p:attrName>
                                        </p:attrNameLst>
                                      </p:cBhvr>
                                      <p:to>
                                        <p:strVal val="visible"/>
                                      </p:to>
                                    </p:set>
                                    <p:anim calcmode="lin" valueType="num">
                                      <p:cBhvr>
                                        <p:cTn id="60" dur="500" fill="hold"/>
                                        <p:tgtEl>
                                          <p:spTgt spid="318556"/>
                                        </p:tgtEl>
                                        <p:attrNameLst>
                                          <p:attrName>ppt_w</p:attrName>
                                        </p:attrNameLst>
                                      </p:cBhvr>
                                      <p:tavLst>
                                        <p:tav tm="0">
                                          <p:val>
                                            <p:fltVal val="0"/>
                                          </p:val>
                                        </p:tav>
                                        <p:tav tm="100000">
                                          <p:val>
                                            <p:strVal val="#ppt_w"/>
                                          </p:val>
                                        </p:tav>
                                      </p:tavLst>
                                    </p:anim>
                                    <p:anim calcmode="lin" valueType="num">
                                      <p:cBhvr>
                                        <p:cTn id="61" dur="500" fill="hold"/>
                                        <p:tgtEl>
                                          <p:spTgt spid="318556"/>
                                        </p:tgtEl>
                                        <p:attrNameLst>
                                          <p:attrName>ppt_h</p:attrName>
                                        </p:attrNameLst>
                                      </p:cBhvr>
                                      <p:tavLst>
                                        <p:tav tm="0">
                                          <p:val>
                                            <p:strVal val="#ppt_h"/>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318575"/>
                                        </p:tgtEl>
                                        <p:attrNameLst>
                                          <p:attrName>style.visibility</p:attrName>
                                        </p:attrNameLst>
                                      </p:cBhvr>
                                      <p:to>
                                        <p:strVal val="visible"/>
                                      </p:to>
                                    </p:set>
                                    <p:animEffect transition="in" filter="wipe(left)">
                                      <p:cBhvr>
                                        <p:cTn id="66" dur="500"/>
                                        <p:tgtEl>
                                          <p:spTgt spid="318575"/>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nodeType="clickEffect">
                                  <p:stCondLst>
                                    <p:cond delay="0"/>
                                  </p:stCondLst>
                                  <p:childTnLst>
                                    <p:set>
                                      <p:cBhvr>
                                        <p:cTn id="70" dur="1" fill="hold">
                                          <p:stCondLst>
                                            <p:cond delay="0"/>
                                          </p:stCondLst>
                                        </p:cTn>
                                        <p:tgtEl>
                                          <p:spTgt spid="318571"/>
                                        </p:tgtEl>
                                        <p:attrNameLst>
                                          <p:attrName>style.visibility</p:attrName>
                                        </p:attrNameLst>
                                      </p:cBhvr>
                                      <p:to>
                                        <p:strVal val="visible"/>
                                      </p:to>
                                    </p:set>
                                    <p:animEffect transition="in" filter="wipe(up)">
                                      <p:cBhvr>
                                        <p:cTn id="71" dur="500"/>
                                        <p:tgtEl>
                                          <p:spTgt spid="318571"/>
                                        </p:tgtEl>
                                      </p:cBhvr>
                                    </p:animEffect>
                                  </p:childTnLst>
                                </p:cTn>
                              </p:par>
                            </p:childTnLst>
                          </p:cTn>
                        </p:par>
                        <p:par>
                          <p:cTn id="72" fill="hold">
                            <p:stCondLst>
                              <p:cond delay="500"/>
                            </p:stCondLst>
                            <p:childTnLst>
                              <p:par>
                                <p:cTn id="73" presetID="22" presetClass="entr" presetSubtype="8" fill="hold" nodeType="afterEffect">
                                  <p:stCondLst>
                                    <p:cond delay="0"/>
                                  </p:stCondLst>
                                  <p:childTnLst>
                                    <p:set>
                                      <p:cBhvr>
                                        <p:cTn id="74" dur="1" fill="hold">
                                          <p:stCondLst>
                                            <p:cond delay="0"/>
                                          </p:stCondLst>
                                        </p:cTn>
                                        <p:tgtEl>
                                          <p:spTgt spid="318572"/>
                                        </p:tgtEl>
                                        <p:attrNameLst>
                                          <p:attrName>style.visibility</p:attrName>
                                        </p:attrNameLst>
                                      </p:cBhvr>
                                      <p:to>
                                        <p:strVal val="visible"/>
                                      </p:to>
                                    </p:set>
                                    <p:animEffect transition="in" filter="wipe(left)">
                                      <p:cBhvr>
                                        <p:cTn id="75" dur="500"/>
                                        <p:tgtEl>
                                          <p:spTgt spid="318572"/>
                                        </p:tgtEl>
                                      </p:cBhvr>
                                    </p:animEffect>
                                  </p:childTnLst>
                                </p:cTn>
                              </p:par>
                            </p:childTnLst>
                          </p:cTn>
                        </p:par>
                        <p:par>
                          <p:cTn id="76" fill="hold">
                            <p:stCondLst>
                              <p:cond delay="1000"/>
                            </p:stCondLst>
                            <p:childTnLst>
                              <p:par>
                                <p:cTn id="77" presetID="22" presetClass="entr" presetSubtype="8" fill="hold" grpId="0" nodeType="afterEffect">
                                  <p:stCondLst>
                                    <p:cond delay="0"/>
                                  </p:stCondLst>
                                  <p:childTnLst>
                                    <p:set>
                                      <p:cBhvr>
                                        <p:cTn id="78" dur="1" fill="hold">
                                          <p:stCondLst>
                                            <p:cond delay="0"/>
                                          </p:stCondLst>
                                        </p:cTn>
                                        <p:tgtEl>
                                          <p:spTgt spid="318573"/>
                                        </p:tgtEl>
                                        <p:attrNameLst>
                                          <p:attrName>style.visibility</p:attrName>
                                        </p:attrNameLst>
                                      </p:cBhvr>
                                      <p:to>
                                        <p:strVal val="visible"/>
                                      </p:to>
                                    </p:set>
                                    <p:animEffect transition="in" filter="wipe(left)">
                                      <p:cBhvr>
                                        <p:cTn id="79" dur="500"/>
                                        <p:tgtEl>
                                          <p:spTgt spid="318573"/>
                                        </p:tgtEl>
                                      </p:cBhvr>
                                    </p:animEffect>
                                  </p:childTnLst>
                                </p:cTn>
                              </p:par>
                            </p:childTnLst>
                          </p:cTn>
                        </p:par>
                        <p:par>
                          <p:cTn id="80" fill="hold">
                            <p:stCondLst>
                              <p:cond delay="1500"/>
                            </p:stCondLst>
                            <p:childTnLst>
                              <p:par>
                                <p:cTn id="81" presetID="17" presetClass="entr" presetSubtype="10" fill="hold" nodeType="afterEffect">
                                  <p:stCondLst>
                                    <p:cond delay="0"/>
                                  </p:stCondLst>
                                  <p:childTnLst>
                                    <p:set>
                                      <p:cBhvr>
                                        <p:cTn id="82" dur="1" fill="hold">
                                          <p:stCondLst>
                                            <p:cond delay="0"/>
                                          </p:stCondLst>
                                        </p:cTn>
                                        <p:tgtEl>
                                          <p:spTgt spid="318559"/>
                                        </p:tgtEl>
                                        <p:attrNameLst>
                                          <p:attrName>style.visibility</p:attrName>
                                        </p:attrNameLst>
                                      </p:cBhvr>
                                      <p:to>
                                        <p:strVal val="visible"/>
                                      </p:to>
                                    </p:set>
                                    <p:anim calcmode="lin" valueType="num">
                                      <p:cBhvr>
                                        <p:cTn id="83" dur="500" fill="hold"/>
                                        <p:tgtEl>
                                          <p:spTgt spid="318559"/>
                                        </p:tgtEl>
                                        <p:attrNameLst>
                                          <p:attrName>ppt_w</p:attrName>
                                        </p:attrNameLst>
                                      </p:cBhvr>
                                      <p:tavLst>
                                        <p:tav tm="0">
                                          <p:val>
                                            <p:fltVal val="0"/>
                                          </p:val>
                                        </p:tav>
                                        <p:tav tm="100000">
                                          <p:val>
                                            <p:strVal val="#ppt_w"/>
                                          </p:val>
                                        </p:tav>
                                      </p:tavLst>
                                    </p:anim>
                                    <p:anim calcmode="lin" valueType="num">
                                      <p:cBhvr>
                                        <p:cTn id="84" dur="500" fill="hold"/>
                                        <p:tgtEl>
                                          <p:spTgt spid="318559"/>
                                        </p:tgtEl>
                                        <p:attrNameLst>
                                          <p:attrName>ppt_h</p:attrName>
                                        </p:attrNameLst>
                                      </p:cBhvr>
                                      <p:tavLst>
                                        <p:tav tm="0">
                                          <p:val>
                                            <p:strVal val="#ppt_h"/>
                                          </p:val>
                                        </p:tav>
                                        <p:tav tm="100000">
                                          <p:val>
                                            <p:strVal val="#ppt_h"/>
                                          </p:val>
                                        </p:tav>
                                      </p:tavLst>
                                    </p:anim>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318574"/>
                                        </p:tgtEl>
                                        <p:attrNameLst>
                                          <p:attrName>style.visibility</p:attrName>
                                        </p:attrNameLst>
                                      </p:cBhvr>
                                      <p:to>
                                        <p:strVal val="visible"/>
                                      </p:to>
                                    </p:set>
                                    <p:animEffect transition="in" filter="wipe(left)">
                                      <p:cBhvr>
                                        <p:cTn id="89" dur="500"/>
                                        <p:tgtEl>
                                          <p:spTgt spid="3185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466" grpId="0" animBg="1"/>
      <p:bldP spid="318468" grpId="0"/>
      <p:bldP spid="318469" grpId="0" animBg="1"/>
      <p:bldP spid="318551" grpId="0" animBg="1"/>
      <p:bldP spid="318552" grpId="0" animBg="1"/>
      <p:bldP spid="318570" grpId="0"/>
      <p:bldP spid="318573" grpId="0"/>
      <p:bldP spid="318574" grpId="0" animBg="1"/>
      <p:bldP spid="318575"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椭圆 319489"/>
          <p:cNvSpPr/>
          <p:nvPr/>
        </p:nvSpPr>
        <p:spPr>
          <a:xfrm>
            <a:off x="539552" y="704850"/>
            <a:ext cx="6753423" cy="1861006"/>
          </a:xfrm>
          <a:prstGeom prst="ellipse">
            <a:avLst/>
          </a:prstGeom>
          <a:gradFill rotWithShape="0">
            <a:gsLst>
              <a:gs pos="0">
                <a:srgbClr val="CCECFF"/>
              </a:gs>
              <a:gs pos="50000">
                <a:srgbClr val="0033CC"/>
              </a:gs>
              <a:gs pos="100000">
                <a:srgbClr val="CCECFF"/>
              </a:gs>
            </a:gsLst>
            <a:lin ang="5400000" scaled="1"/>
            <a:tileRect/>
          </a:gradFill>
          <a:ln w="3175" cap="flat" cmpd="sng">
            <a:solidFill>
              <a:srgbClr val="FFFFCC"/>
            </a:solidFill>
            <a:prstDash val="solid"/>
            <a:headEnd type="none" w="med" len="med"/>
            <a:tailEnd type="none" w="med" len="med"/>
          </a:ln>
        </p:spPr>
        <p:txBody>
          <a:bodyPr wrap="square">
            <a:spAutoFit/>
          </a:bodyPr>
          <a:lstStyle/>
          <a:p>
            <a:pPr algn="ctr"/>
            <a:r>
              <a:rPr lang="en-US" altLang="zh-CN" sz="4000" b="1" dirty="0" smtClean="0">
                <a:solidFill>
                  <a:schemeClr val="bg1"/>
                </a:solidFill>
                <a:latin typeface="Times New Roman" panose="02020603050405020304" pitchFamily="18" charset="0"/>
              </a:rPr>
              <a:t>6.5.2</a:t>
            </a:r>
            <a:r>
              <a:rPr lang="en-US" altLang="zh-CN" sz="4000" b="1" dirty="0" smtClean="0">
                <a:solidFill>
                  <a:schemeClr val="bg1"/>
                </a:solidFill>
                <a:latin typeface="宋体" panose="02010600030101010101" pitchFamily="2" charset="-122"/>
              </a:rPr>
              <a:t> </a:t>
            </a:r>
            <a:r>
              <a:rPr lang="zh-CN" altLang="en-US" sz="4000" b="1" dirty="0">
                <a:solidFill>
                  <a:schemeClr val="bg1"/>
                </a:solidFill>
                <a:latin typeface="宋体" panose="02010600030101010101" pitchFamily="2" charset="-122"/>
              </a:rPr>
              <a:t>三相异步电动机的基本控制电路</a:t>
            </a:r>
          </a:p>
        </p:txBody>
      </p:sp>
      <p:sp>
        <p:nvSpPr>
          <p:cNvPr id="319491" name="圆角矩形 319490">
            <a:hlinkClick r:id="" action="ppaction://noaction"/>
          </p:cNvPr>
          <p:cNvSpPr/>
          <p:nvPr/>
        </p:nvSpPr>
        <p:spPr>
          <a:xfrm>
            <a:off x="1187624" y="2345647"/>
            <a:ext cx="6384925" cy="1940957"/>
          </a:xfrm>
          <a:prstGeom prst="roundRect">
            <a:avLst>
              <a:gd name="adj" fmla="val 16667"/>
            </a:avLst>
          </a:prstGeom>
          <a:noFill/>
          <a:ln w="9525">
            <a:noFill/>
          </a:ln>
        </p:spPr>
        <p:txBody>
          <a:bodyPr>
            <a:spAutoFit/>
          </a:bodyPr>
          <a:lstStyle/>
          <a:p>
            <a:r>
              <a:rPr lang="zh-CN" altLang="en-US" sz="3600" b="1" dirty="0" smtClean="0">
                <a:solidFill>
                  <a:srgbClr val="FF0066"/>
                </a:solidFill>
                <a:effectLst>
                  <a:outerShdw blurRad="38100" dist="38100" dir="2700000">
                    <a:srgbClr val="C0C0C0"/>
                  </a:outerShdw>
                </a:effectLst>
                <a:latin typeface="Times New Roman" panose="02020603050405020304" pitchFamily="18" charset="0"/>
              </a:rPr>
              <a:t>一、</a:t>
            </a:r>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  </a:t>
            </a:r>
            <a:r>
              <a:rPr lang="zh-CN" altLang="en-US" sz="3600" b="1" dirty="0">
                <a:solidFill>
                  <a:srgbClr val="FF0066"/>
                </a:solidFill>
                <a:effectLst>
                  <a:outerShdw blurRad="38100" dist="38100" dir="2700000">
                    <a:srgbClr val="C0C0C0"/>
                  </a:outerShdw>
                </a:effectLst>
                <a:latin typeface="楷体_GB2312" pitchFamily="49" charset="-122"/>
                <a:ea typeface="楷体_GB2312" pitchFamily="49" charset="-122"/>
              </a:rPr>
              <a:t>三相笼型异步电动</a:t>
            </a:r>
          </a:p>
          <a:p>
            <a:r>
              <a:rPr lang="zh-CN" altLang="en-US" sz="3600" b="1" dirty="0">
                <a:solidFill>
                  <a:srgbClr val="FF0066"/>
                </a:solidFill>
                <a:effectLst>
                  <a:outerShdw blurRad="38100" dist="38100" dir="2700000">
                    <a:srgbClr val="C0C0C0"/>
                  </a:outerShdw>
                </a:effectLst>
                <a:latin typeface="楷体_GB2312" pitchFamily="49" charset="-122"/>
                <a:ea typeface="楷体_GB2312" pitchFamily="49" charset="-122"/>
              </a:rPr>
              <a:t>     机的直接起动</a:t>
            </a:r>
            <a:r>
              <a:rPr lang="zh-CN" altLang="en-US" sz="3600" b="1" dirty="0" smtClean="0">
                <a:solidFill>
                  <a:srgbClr val="FF0066"/>
                </a:solidFill>
                <a:effectLst>
                  <a:outerShdw blurRad="38100" dist="38100" dir="2700000">
                    <a:srgbClr val="C0C0C0"/>
                  </a:outerShdw>
                </a:effectLst>
                <a:latin typeface="楷体_GB2312" pitchFamily="49" charset="-122"/>
                <a:ea typeface="楷体_GB2312" pitchFamily="49" charset="-122"/>
              </a:rPr>
              <a:t>控制与</a:t>
            </a:r>
            <a:r>
              <a:rPr lang="zh-CN" altLang="en-US" sz="3600" b="1" dirty="0" smtClean="0">
                <a:solidFill>
                  <a:srgbClr val="FF0000"/>
                </a:solidFill>
                <a:latin typeface="宋体" panose="02010600030101010101" pitchFamily="2" charset="-122"/>
              </a:rPr>
              <a:t>继电</a:t>
            </a:r>
            <a:r>
              <a:rPr lang="en-US" altLang="zh-CN" sz="3600" b="1" dirty="0" smtClean="0">
                <a:solidFill>
                  <a:srgbClr val="FF0000"/>
                </a:solidFill>
                <a:latin typeface="Times New Roman" panose="02020603050405020304" pitchFamily="18" charset="0"/>
              </a:rPr>
              <a:t>—</a:t>
            </a:r>
            <a:r>
              <a:rPr lang="zh-CN" altLang="en-US" sz="3600" b="1" dirty="0" smtClean="0">
                <a:solidFill>
                  <a:srgbClr val="FF0000"/>
                </a:solidFill>
                <a:latin typeface="宋体" panose="02010600030101010101" pitchFamily="2" charset="-122"/>
              </a:rPr>
              <a:t>接触器控制电路</a:t>
            </a:r>
            <a:endParaRPr lang="zh-CN" altLang="en-US" sz="3600" b="1" dirty="0">
              <a:solidFill>
                <a:srgbClr val="FF0000"/>
              </a:solidFill>
              <a:effectLst>
                <a:outerShdw blurRad="38100" dist="38100" dir="2700000">
                  <a:srgbClr val="C0C0C0"/>
                </a:outerShdw>
              </a:effectLst>
              <a:latin typeface="楷体_GB2312" pitchFamily="49" charset="-122"/>
              <a:ea typeface="楷体_GB2312" pitchFamily="49" charset="-122"/>
            </a:endParaRPr>
          </a:p>
        </p:txBody>
      </p:sp>
      <p:sp>
        <p:nvSpPr>
          <p:cNvPr id="319492" name="圆角矩形 319491">
            <a:hlinkClick r:id="" action="ppaction://noaction"/>
          </p:cNvPr>
          <p:cNvSpPr/>
          <p:nvPr/>
        </p:nvSpPr>
        <p:spPr>
          <a:xfrm>
            <a:off x="1298575" y="5430838"/>
            <a:ext cx="3773488" cy="715089"/>
          </a:xfrm>
          <a:prstGeom prst="roundRect">
            <a:avLst>
              <a:gd name="adj" fmla="val 16667"/>
            </a:avLst>
          </a:prstGeom>
          <a:noFill/>
          <a:ln w="9525">
            <a:noFill/>
          </a:ln>
        </p:spPr>
        <p:txBody>
          <a:bodyPr>
            <a:spAutoFit/>
          </a:bodyPr>
          <a:lstStyle/>
          <a:p>
            <a:r>
              <a:rPr lang="zh-CN" altLang="en-US" sz="3600" b="1" dirty="0" smtClean="0">
                <a:solidFill>
                  <a:srgbClr val="FF0066"/>
                </a:solidFill>
                <a:effectLst>
                  <a:outerShdw blurRad="38100" dist="38100" dir="2700000">
                    <a:srgbClr val="C0C0C0"/>
                  </a:outerShdw>
                </a:effectLst>
                <a:latin typeface="Times New Roman" panose="02020603050405020304" pitchFamily="18" charset="0"/>
              </a:rPr>
              <a:t>三、</a:t>
            </a:r>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时限控制</a:t>
            </a:r>
          </a:p>
        </p:txBody>
      </p:sp>
      <p:sp>
        <p:nvSpPr>
          <p:cNvPr id="319493" name="圆角矩形 319492">
            <a:hlinkClick r:id="" action="ppaction://noaction"/>
          </p:cNvPr>
          <p:cNvSpPr/>
          <p:nvPr/>
        </p:nvSpPr>
        <p:spPr>
          <a:xfrm>
            <a:off x="1298575" y="4364038"/>
            <a:ext cx="3763963" cy="715089"/>
          </a:xfrm>
          <a:prstGeom prst="roundRect">
            <a:avLst>
              <a:gd name="adj" fmla="val 16667"/>
            </a:avLst>
          </a:prstGeom>
          <a:noFill/>
          <a:ln w="9525">
            <a:noFill/>
          </a:ln>
        </p:spPr>
        <p:txBody>
          <a:bodyPr>
            <a:spAutoFit/>
          </a:bodyPr>
          <a:lstStyle/>
          <a:p>
            <a:r>
              <a:rPr lang="zh-CN" altLang="en-US" sz="3600" b="1" dirty="0" smtClean="0">
                <a:solidFill>
                  <a:srgbClr val="FF0066"/>
                </a:solidFill>
                <a:effectLst>
                  <a:outerShdw blurRad="38100" dist="38100" dir="2700000">
                    <a:srgbClr val="C0C0C0"/>
                  </a:outerShdw>
                </a:effectLst>
                <a:latin typeface="Times New Roman" panose="02020603050405020304" pitchFamily="18" charset="0"/>
                <a:ea typeface="楷体_GB2312" pitchFamily="49" charset="-122"/>
              </a:rPr>
              <a:t>二、行程</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控制</a:t>
            </a:r>
          </a:p>
        </p:txBody>
      </p:sp>
      <p:sp>
        <p:nvSpPr>
          <p:cNvPr id="6"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999551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9491"/>
                                        </p:tgtEl>
                                        <p:attrNameLst>
                                          <p:attrName>style.visibility</p:attrName>
                                        </p:attrNameLst>
                                      </p:cBhvr>
                                      <p:to>
                                        <p:strVal val="visible"/>
                                      </p:to>
                                    </p:set>
                                    <p:animEffect transition="in" filter="wipe(left)">
                                      <p:cBhvr>
                                        <p:cTn id="7" dur="500"/>
                                        <p:tgtEl>
                                          <p:spTgt spid="31949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9493"/>
                                        </p:tgtEl>
                                        <p:attrNameLst>
                                          <p:attrName>style.visibility</p:attrName>
                                        </p:attrNameLst>
                                      </p:cBhvr>
                                      <p:to>
                                        <p:strVal val="visible"/>
                                      </p:to>
                                    </p:set>
                                    <p:animEffect transition="in" filter="wipe(left)">
                                      <p:cBhvr>
                                        <p:cTn id="11" dur="500"/>
                                        <p:tgtEl>
                                          <p:spTgt spid="31949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19492"/>
                                        </p:tgtEl>
                                        <p:attrNameLst>
                                          <p:attrName>style.visibility</p:attrName>
                                        </p:attrNameLst>
                                      </p:cBhvr>
                                      <p:to>
                                        <p:strVal val="visible"/>
                                      </p:to>
                                    </p:set>
                                    <p:animEffect transition="in" filter="wipe(left)">
                                      <p:cBhvr>
                                        <p:cTn id="15" dur="500"/>
                                        <p:tgtEl>
                                          <p:spTgt spid="319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491" grpId="0"/>
      <p:bldP spid="319492" grpId="0"/>
      <p:bldP spid="31949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矩形 320513"/>
          <p:cNvSpPr/>
          <p:nvPr/>
        </p:nvSpPr>
        <p:spPr>
          <a:xfrm>
            <a:off x="285750" y="0"/>
            <a:ext cx="8858250" cy="1200329"/>
          </a:xfrm>
          <a:prstGeom prst="rect">
            <a:avLst/>
          </a:prstGeom>
          <a:noFill/>
          <a:ln w="9525">
            <a:noFill/>
          </a:ln>
        </p:spPr>
        <p:txBody>
          <a:bodyPr>
            <a:spAutoFit/>
          </a:bodyPr>
          <a:lstStyle/>
          <a:p>
            <a:pPr>
              <a:spcBef>
                <a:spcPct val="50000"/>
              </a:spcBef>
            </a:pPr>
            <a:r>
              <a:rPr lang="zh-CN" altLang="en-US" sz="3600" b="1" dirty="0" smtClean="0">
                <a:solidFill>
                  <a:srgbClr val="FF0066"/>
                </a:solidFill>
                <a:effectLst>
                  <a:outerShdw blurRad="38100" dist="38100" dir="2700000">
                    <a:srgbClr val="C0C0C0"/>
                  </a:outerShdw>
                </a:effectLst>
                <a:latin typeface="Times New Roman" panose="02020603050405020304" pitchFamily="18" charset="0"/>
              </a:rPr>
              <a:t>一、（</a:t>
            </a:r>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1</a:t>
            </a:r>
            <a:r>
              <a:rPr lang="zh-CN" altLang="en-US" sz="3600" b="1" dirty="0" smtClean="0">
                <a:solidFill>
                  <a:srgbClr val="FF0066"/>
                </a:solidFill>
                <a:effectLst>
                  <a:outerShdw blurRad="38100" dist="38100" dir="2700000">
                    <a:srgbClr val="C0C0C0"/>
                  </a:outerShdw>
                </a:effectLst>
                <a:latin typeface="Times New Roman" panose="02020603050405020304" pitchFamily="18" charset="0"/>
              </a:rPr>
              <a:t>）</a:t>
            </a:r>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  </a:t>
            </a:r>
            <a:r>
              <a:rPr lang="zh-CN" altLang="en-US" sz="3600" b="1" dirty="0">
                <a:solidFill>
                  <a:srgbClr val="FF0066"/>
                </a:solidFill>
                <a:effectLst>
                  <a:outerShdw blurRad="38100" dist="38100" dir="2700000">
                    <a:srgbClr val="C0C0C0"/>
                  </a:outerShdw>
                </a:effectLst>
                <a:latin typeface="楷体_GB2312" pitchFamily="49" charset="-122"/>
                <a:ea typeface="楷体_GB2312" pitchFamily="49" charset="-122"/>
              </a:rPr>
              <a:t>三相笼型异步电动机的直接起动控制</a:t>
            </a:r>
          </a:p>
        </p:txBody>
      </p:sp>
      <p:sp>
        <p:nvSpPr>
          <p:cNvPr id="320515" name="文本框 320514"/>
          <p:cNvSpPr txBox="1"/>
          <p:nvPr/>
        </p:nvSpPr>
        <p:spPr>
          <a:xfrm>
            <a:off x="323850" y="1143000"/>
            <a:ext cx="8362950" cy="584775"/>
          </a:xfrm>
          <a:prstGeom prst="rect">
            <a:avLst/>
          </a:prstGeom>
          <a:solidFill>
            <a:srgbClr val="FFFFFF"/>
          </a:solidFill>
          <a:ln w="9525">
            <a:noFill/>
          </a:ln>
        </p:spPr>
        <p:txBody>
          <a:bodyPr>
            <a:spAutoFit/>
          </a:bodyPr>
          <a:lstStyle/>
          <a:p>
            <a:pPr>
              <a:spcBef>
                <a:spcPct val="50000"/>
              </a:spcBef>
            </a:pPr>
            <a:r>
              <a:rPr lang="zh-CN" altLang="en-US" sz="3200" b="1" dirty="0">
                <a:solidFill>
                  <a:schemeClr val="accent2"/>
                </a:solidFill>
                <a:latin typeface="宋体" panose="02010600030101010101" pitchFamily="2" charset="-122"/>
              </a:rPr>
              <a:t> </a:t>
            </a:r>
            <a:r>
              <a:rPr lang="en-US" altLang="zh-CN" sz="3200" b="1" dirty="0" smtClean="0">
                <a:solidFill>
                  <a:schemeClr val="accent2"/>
                </a:solidFill>
                <a:latin typeface="宋体" panose="02010600030101010101" pitchFamily="2" charset="-122"/>
              </a:rPr>
              <a:t>1</a:t>
            </a:r>
            <a:r>
              <a:rPr lang="zh-CN" altLang="en-US" sz="3200" b="1" dirty="0" smtClean="0">
                <a:solidFill>
                  <a:schemeClr val="accent2"/>
                </a:solidFill>
                <a:latin typeface="宋体" panose="02010600030101010101" pitchFamily="2" charset="-122"/>
              </a:rPr>
              <a:t>、</a:t>
            </a:r>
            <a:r>
              <a:rPr lang="zh-CN" altLang="en-US" sz="3200" b="1" dirty="0">
                <a:solidFill>
                  <a:schemeClr val="accent2"/>
                </a:solidFill>
                <a:latin typeface="宋体" panose="02010600030101010101" pitchFamily="2" charset="-122"/>
              </a:rPr>
              <a:t>用刀开关（</a:t>
            </a:r>
            <a:r>
              <a:rPr lang="zh-CN" altLang="en-US" sz="3200" b="1" dirty="0">
                <a:solidFill>
                  <a:srgbClr val="D60093"/>
                </a:solidFill>
                <a:latin typeface="宋体" panose="02010600030101010101" pitchFamily="2" charset="-122"/>
              </a:rPr>
              <a:t>或转换开关</a:t>
            </a:r>
            <a:r>
              <a:rPr lang="zh-CN" altLang="en-US" sz="3200" b="1" dirty="0">
                <a:solidFill>
                  <a:schemeClr val="accent2"/>
                </a:solidFill>
                <a:latin typeface="宋体" panose="02010600030101010101" pitchFamily="2" charset="-122"/>
              </a:rPr>
              <a:t>）直接控制电路</a:t>
            </a:r>
          </a:p>
        </p:txBody>
      </p:sp>
      <p:sp>
        <p:nvSpPr>
          <p:cNvPr id="320516" name="文本框 320515"/>
          <p:cNvSpPr txBox="1"/>
          <p:nvPr/>
        </p:nvSpPr>
        <p:spPr>
          <a:xfrm>
            <a:off x="3771900" y="2686050"/>
            <a:ext cx="4648200" cy="2109788"/>
          </a:xfrm>
          <a:prstGeom prst="rect">
            <a:avLst/>
          </a:prstGeom>
          <a:noFill/>
          <a:ln w="9525" cap="flat" cmpd="sng">
            <a:solidFill>
              <a:srgbClr val="339966"/>
            </a:solidFill>
            <a:prstDash val="solid"/>
            <a:miter/>
            <a:headEnd type="none" w="med" len="med"/>
            <a:tailEnd type="none" w="med" len="med"/>
          </a:ln>
        </p:spPr>
        <p:txBody>
          <a:bodyPr>
            <a:spAutoFit/>
          </a:bodyPr>
          <a:lstStyle/>
          <a:p>
            <a:pPr>
              <a:spcBef>
                <a:spcPct val="50000"/>
              </a:spcBef>
            </a:pPr>
            <a:r>
              <a:rPr lang="zh-CN" altLang="en-US" b="1" dirty="0">
                <a:solidFill>
                  <a:srgbClr val="990099"/>
                </a:solidFill>
                <a:effectLst>
                  <a:outerShdw blurRad="38100" dist="38100" dir="2700000">
                    <a:srgbClr val="C0C0C0"/>
                  </a:outerShdw>
                </a:effectLst>
                <a:latin typeface="Times New Roman" panose="02020603050405020304" pitchFamily="18" charset="0"/>
              </a:rPr>
              <a:t>优点：</a:t>
            </a:r>
            <a:r>
              <a:rPr lang="zh-CN" altLang="en-US" b="1" dirty="0">
                <a:solidFill>
                  <a:schemeClr val="accent2"/>
                </a:solidFill>
                <a:latin typeface="Times New Roman" panose="02020603050405020304" pitchFamily="18" charset="0"/>
              </a:rPr>
              <a:t>控制电路简单。</a:t>
            </a:r>
          </a:p>
          <a:p>
            <a:pPr>
              <a:spcBef>
                <a:spcPct val="50000"/>
              </a:spcBef>
            </a:pPr>
            <a:r>
              <a:rPr lang="zh-CN" altLang="en-US" b="1" dirty="0">
                <a:solidFill>
                  <a:srgbClr val="990099"/>
                </a:solidFill>
                <a:effectLst>
                  <a:outerShdw blurRad="38100" dist="38100" dir="2700000">
                    <a:srgbClr val="C0C0C0"/>
                  </a:outerShdw>
                </a:effectLst>
                <a:latin typeface="Times New Roman" panose="02020603050405020304" pitchFamily="18" charset="0"/>
              </a:rPr>
              <a:t>缺点：</a:t>
            </a:r>
            <a:r>
              <a:rPr lang="zh-CN" altLang="en-US" b="1" dirty="0">
                <a:solidFill>
                  <a:schemeClr val="accent2"/>
                </a:solidFill>
                <a:latin typeface="Times New Roman" panose="02020603050405020304" pitchFamily="18" charset="0"/>
              </a:rPr>
              <a:t>没有失压保护</a:t>
            </a:r>
            <a:r>
              <a:rPr lang="en-US" altLang="zh-CN" b="1">
                <a:solidFill>
                  <a:schemeClr val="accent2"/>
                </a:solidFill>
                <a:latin typeface="Times New Roman" panose="02020603050405020304" pitchFamily="18" charset="0"/>
              </a:rPr>
              <a:t>;</a:t>
            </a:r>
          </a:p>
          <a:p>
            <a:pPr>
              <a:spcBef>
                <a:spcPct val="50000"/>
              </a:spcBef>
            </a:pPr>
            <a:r>
              <a:rPr lang="en-US" altLang="zh-CN" b="1">
                <a:solidFill>
                  <a:schemeClr val="accent2"/>
                </a:solidFill>
                <a:latin typeface="Times New Roman" panose="02020603050405020304" pitchFamily="18" charset="0"/>
              </a:rPr>
              <a:t>            </a:t>
            </a:r>
            <a:r>
              <a:rPr lang="zh-CN" altLang="en-US" b="1" dirty="0">
                <a:solidFill>
                  <a:schemeClr val="accent2"/>
                </a:solidFill>
                <a:latin typeface="Times New Roman" panose="02020603050405020304" pitchFamily="18" charset="0"/>
              </a:rPr>
              <a:t>不能实现遥控和自控；</a:t>
            </a:r>
          </a:p>
          <a:p>
            <a:pPr>
              <a:spcBef>
                <a:spcPct val="50000"/>
              </a:spcBef>
            </a:pPr>
            <a:r>
              <a:rPr lang="zh-CN" altLang="en-US" b="1" dirty="0">
                <a:solidFill>
                  <a:schemeClr val="accent2"/>
                </a:solidFill>
                <a:latin typeface="Times New Roman" panose="02020603050405020304" pitchFamily="18" charset="0"/>
              </a:rPr>
              <a:t>            不便频繁起、停控制。</a:t>
            </a:r>
            <a:endParaRPr lang="zh-CN" altLang="en-US" b="1">
              <a:solidFill>
                <a:schemeClr val="accent2"/>
              </a:solidFill>
              <a:latin typeface="Times New Roman" panose="02020603050405020304" pitchFamily="18" charset="0"/>
            </a:endParaRPr>
          </a:p>
        </p:txBody>
      </p:sp>
      <p:grpSp>
        <p:nvGrpSpPr>
          <p:cNvPr id="320517" name="组合 320516"/>
          <p:cNvGrpSpPr/>
          <p:nvPr/>
        </p:nvGrpSpPr>
        <p:grpSpPr>
          <a:xfrm>
            <a:off x="1314450" y="1581150"/>
            <a:ext cx="1577975" cy="3924300"/>
            <a:chOff x="732" y="1140"/>
            <a:chExt cx="994" cy="2472"/>
          </a:xfrm>
        </p:grpSpPr>
        <p:sp>
          <p:nvSpPr>
            <p:cNvPr id="320518" name="直接连接符 320517"/>
            <p:cNvSpPr/>
            <p:nvPr/>
          </p:nvSpPr>
          <p:spPr>
            <a:xfrm>
              <a:off x="1116" y="1428"/>
              <a:ext cx="0" cy="444"/>
            </a:xfrm>
            <a:prstGeom prst="line">
              <a:avLst/>
            </a:prstGeom>
            <a:ln w="28575" cap="flat" cmpd="sng">
              <a:solidFill>
                <a:schemeClr val="tx1"/>
              </a:solidFill>
              <a:prstDash val="solid"/>
              <a:headEnd type="none" w="med" len="med"/>
              <a:tailEnd type="none" w="med" len="med"/>
            </a:ln>
          </p:spPr>
        </p:sp>
        <p:sp>
          <p:nvSpPr>
            <p:cNvPr id="320519" name="直接连接符 320518"/>
            <p:cNvSpPr/>
            <p:nvPr/>
          </p:nvSpPr>
          <p:spPr>
            <a:xfrm>
              <a:off x="1116" y="2064"/>
              <a:ext cx="0" cy="1200"/>
            </a:xfrm>
            <a:prstGeom prst="line">
              <a:avLst/>
            </a:prstGeom>
            <a:ln w="28575" cap="flat" cmpd="sng">
              <a:solidFill>
                <a:schemeClr val="tx1"/>
              </a:solidFill>
              <a:prstDash val="solid"/>
              <a:headEnd type="none" w="med" len="med"/>
              <a:tailEnd type="none" w="med" len="med"/>
            </a:ln>
          </p:spPr>
        </p:sp>
        <p:sp>
          <p:nvSpPr>
            <p:cNvPr id="320520" name="直接连接符 320519"/>
            <p:cNvSpPr/>
            <p:nvPr/>
          </p:nvSpPr>
          <p:spPr>
            <a:xfrm>
              <a:off x="972" y="1776"/>
              <a:ext cx="144" cy="288"/>
            </a:xfrm>
            <a:prstGeom prst="line">
              <a:avLst/>
            </a:prstGeom>
            <a:ln w="28575" cap="flat" cmpd="sng">
              <a:solidFill>
                <a:schemeClr val="tx1"/>
              </a:solidFill>
              <a:prstDash val="solid"/>
              <a:headEnd type="none" w="med" len="med"/>
              <a:tailEnd type="none" w="med" len="med"/>
            </a:ln>
          </p:spPr>
        </p:sp>
        <p:sp>
          <p:nvSpPr>
            <p:cNvPr id="320521" name="直接连接符 320520"/>
            <p:cNvSpPr/>
            <p:nvPr/>
          </p:nvSpPr>
          <p:spPr>
            <a:xfrm>
              <a:off x="1356" y="1428"/>
              <a:ext cx="0" cy="444"/>
            </a:xfrm>
            <a:prstGeom prst="line">
              <a:avLst/>
            </a:prstGeom>
            <a:ln w="28575" cap="flat" cmpd="sng">
              <a:solidFill>
                <a:schemeClr val="tx1"/>
              </a:solidFill>
              <a:prstDash val="solid"/>
              <a:headEnd type="none" w="med" len="med"/>
              <a:tailEnd type="none" w="med" len="med"/>
            </a:ln>
          </p:spPr>
        </p:sp>
        <p:sp>
          <p:nvSpPr>
            <p:cNvPr id="320522" name="直接连接符 320521"/>
            <p:cNvSpPr/>
            <p:nvPr/>
          </p:nvSpPr>
          <p:spPr>
            <a:xfrm>
              <a:off x="1212" y="1776"/>
              <a:ext cx="144" cy="288"/>
            </a:xfrm>
            <a:prstGeom prst="line">
              <a:avLst/>
            </a:prstGeom>
            <a:ln w="28575" cap="flat" cmpd="sng">
              <a:solidFill>
                <a:schemeClr val="tx1"/>
              </a:solidFill>
              <a:prstDash val="solid"/>
              <a:headEnd type="none" w="med" len="med"/>
              <a:tailEnd type="none" w="med" len="med"/>
            </a:ln>
          </p:spPr>
        </p:sp>
        <p:sp>
          <p:nvSpPr>
            <p:cNvPr id="320523" name="直接连接符 320522"/>
            <p:cNvSpPr/>
            <p:nvPr/>
          </p:nvSpPr>
          <p:spPr>
            <a:xfrm>
              <a:off x="1596" y="1428"/>
              <a:ext cx="0" cy="444"/>
            </a:xfrm>
            <a:prstGeom prst="line">
              <a:avLst/>
            </a:prstGeom>
            <a:ln w="28575" cap="flat" cmpd="sng">
              <a:solidFill>
                <a:schemeClr val="tx1"/>
              </a:solidFill>
              <a:prstDash val="solid"/>
              <a:headEnd type="none" w="med" len="med"/>
              <a:tailEnd type="none" w="med" len="med"/>
            </a:ln>
          </p:spPr>
        </p:sp>
        <p:sp>
          <p:nvSpPr>
            <p:cNvPr id="320524" name="直接连接符 320523"/>
            <p:cNvSpPr/>
            <p:nvPr/>
          </p:nvSpPr>
          <p:spPr>
            <a:xfrm>
              <a:off x="1452" y="1776"/>
              <a:ext cx="144" cy="288"/>
            </a:xfrm>
            <a:prstGeom prst="line">
              <a:avLst/>
            </a:prstGeom>
            <a:ln w="28575" cap="flat" cmpd="sng">
              <a:solidFill>
                <a:schemeClr val="tx1"/>
              </a:solidFill>
              <a:prstDash val="solid"/>
              <a:headEnd type="none" w="med" len="med"/>
              <a:tailEnd type="none" w="med" len="med"/>
            </a:ln>
          </p:spPr>
        </p:sp>
        <p:sp>
          <p:nvSpPr>
            <p:cNvPr id="320525" name="文本框 320524"/>
            <p:cNvSpPr txBox="1"/>
            <p:nvPr/>
          </p:nvSpPr>
          <p:spPr>
            <a:xfrm>
              <a:off x="948" y="1140"/>
              <a:ext cx="778" cy="288"/>
            </a:xfrm>
            <a:prstGeom prst="rect">
              <a:avLst/>
            </a:prstGeom>
            <a:noFill/>
            <a:ln w="9525">
              <a:noFill/>
            </a:ln>
          </p:spPr>
          <p:txBody>
            <a:bodyPr>
              <a:spAutoFit/>
            </a:bodyPr>
            <a:lstStyle/>
            <a:p>
              <a:pPr eaLnBrk="0" hangingPunct="0"/>
              <a:r>
                <a:rPr lang="zh-CN" altLang="en-US" b="1">
                  <a:solidFill>
                    <a:srgbClr val="FF0066"/>
                  </a:solidFill>
                  <a:latin typeface="Times New Roman" panose="02020603050405020304" pitchFamily="18" charset="0"/>
                </a:rPr>
                <a:t>  </a:t>
              </a:r>
            </a:p>
          </p:txBody>
        </p:sp>
        <p:sp>
          <p:nvSpPr>
            <p:cNvPr id="320526" name="直接连接符 320525"/>
            <p:cNvSpPr/>
            <p:nvPr/>
          </p:nvSpPr>
          <p:spPr>
            <a:xfrm>
              <a:off x="1356" y="2052"/>
              <a:ext cx="0" cy="1200"/>
            </a:xfrm>
            <a:prstGeom prst="line">
              <a:avLst/>
            </a:prstGeom>
            <a:ln w="28575" cap="flat" cmpd="sng">
              <a:solidFill>
                <a:schemeClr val="tx1"/>
              </a:solidFill>
              <a:prstDash val="solid"/>
              <a:headEnd type="none" w="med" len="med"/>
              <a:tailEnd type="none" w="med" len="med"/>
            </a:ln>
          </p:spPr>
        </p:sp>
        <p:sp>
          <p:nvSpPr>
            <p:cNvPr id="320527" name="直接连接符 320526"/>
            <p:cNvSpPr/>
            <p:nvPr/>
          </p:nvSpPr>
          <p:spPr>
            <a:xfrm>
              <a:off x="1596" y="2064"/>
              <a:ext cx="0" cy="1200"/>
            </a:xfrm>
            <a:prstGeom prst="line">
              <a:avLst/>
            </a:prstGeom>
            <a:ln w="28575" cap="flat" cmpd="sng">
              <a:solidFill>
                <a:schemeClr val="tx1"/>
              </a:solidFill>
              <a:prstDash val="solid"/>
              <a:headEnd type="none" w="med" len="med"/>
              <a:tailEnd type="none" w="med" len="med"/>
            </a:ln>
          </p:spPr>
        </p:sp>
        <p:grpSp>
          <p:nvGrpSpPr>
            <p:cNvPr id="320528" name="组合 320527"/>
            <p:cNvGrpSpPr/>
            <p:nvPr/>
          </p:nvGrpSpPr>
          <p:grpSpPr>
            <a:xfrm>
              <a:off x="1056" y="2988"/>
              <a:ext cx="600" cy="624"/>
              <a:chOff x="696" y="3000"/>
              <a:chExt cx="576" cy="624"/>
            </a:xfrm>
          </p:grpSpPr>
          <p:sp>
            <p:nvSpPr>
              <p:cNvPr id="320529" name="椭圆 320528"/>
              <p:cNvSpPr/>
              <p:nvPr/>
            </p:nvSpPr>
            <p:spPr>
              <a:xfrm>
                <a:off x="696" y="3000"/>
                <a:ext cx="576" cy="624"/>
              </a:xfrm>
              <a:prstGeom prst="ellipse">
                <a:avLst/>
              </a:prstGeom>
              <a:solidFill>
                <a:srgbClr val="CCFFCC"/>
              </a:solidFill>
              <a:ln w="28575" cap="flat" cmpd="sng">
                <a:solidFill>
                  <a:schemeClr val="tx1"/>
                </a:solidFill>
                <a:prstDash val="solid"/>
                <a:headEnd type="none" w="med" len="med"/>
                <a:tailEnd type="none" w="med" len="med"/>
              </a:ln>
            </p:spPr>
            <p:txBody>
              <a:bodyPr/>
              <a:lstStyle/>
              <a:p>
                <a:endParaRPr lang="zh-CN" altLang="en-US"/>
              </a:p>
            </p:txBody>
          </p:sp>
          <p:sp>
            <p:nvSpPr>
              <p:cNvPr id="320530" name="文本框 320529"/>
              <p:cNvSpPr txBox="1"/>
              <p:nvPr/>
            </p:nvSpPr>
            <p:spPr>
              <a:xfrm>
                <a:off x="840" y="3144"/>
                <a:ext cx="268" cy="366"/>
              </a:xfrm>
              <a:prstGeom prst="rect">
                <a:avLst/>
              </a:prstGeom>
              <a:solidFill>
                <a:srgbClr val="CCFFCC"/>
              </a:solidFill>
              <a:ln w="9525">
                <a:noFill/>
              </a:ln>
            </p:spPr>
            <p:txBody>
              <a:bodyPr wrap="none" anchor="t" anchorCtr="0">
                <a:spAutoFit/>
              </a:bodyPr>
              <a:lstStyle/>
              <a:p>
                <a:pPr eaLnBrk="0" hangingPunct="0"/>
                <a:r>
                  <a:rPr lang="en-US" altLang="zh-CN" sz="1600" b="1">
                    <a:latin typeface="Times New Roman" panose="02020603050405020304" pitchFamily="18" charset="0"/>
                  </a:rPr>
                  <a:t>M</a:t>
                </a:r>
              </a:p>
              <a:p>
                <a:pPr eaLnBrk="0" hangingPunct="0"/>
                <a:r>
                  <a:rPr lang="en-US" altLang="zh-CN" sz="1600" b="1">
                    <a:latin typeface="Times New Roman" panose="02020603050405020304" pitchFamily="18" charset="0"/>
                  </a:rPr>
                  <a:t>3 ~</a:t>
                </a:r>
              </a:p>
            </p:txBody>
          </p:sp>
        </p:grpSp>
        <p:sp>
          <p:nvSpPr>
            <p:cNvPr id="320531" name="直接连接符 320530"/>
            <p:cNvSpPr/>
            <p:nvPr/>
          </p:nvSpPr>
          <p:spPr>
            <a:xfrm>
              <a:off x="1068" y="1956"/>
              <a:ext cx="480" cy="0"/>
            </a:xfrm>
            <a:prstGeom prst="line">
              <a:avLst/>
            </a:prstGeom>
            <a:ln w="28575" cap="flat" cmpd="sng">
              <a:solidFill>
                <a:schemeClr val="tx1"/>
              </a:solidFill>
              <a:prstDash val="dash"/>
              <a:headEnd type="none" w="med" len="med"/>
              <a:tailEnd type="none" w="med" len="med"/>
            </a:ln>
          </p:spPr>
        </p:sp>
        <p:sp>
          <p:nvSpPr>
            <p:cNvPr id="320532" name="矩形 320531"/>
            <p:cNvSpPr/>
            <p:nvPr/>
          </p:nvSpPr>
          <p:spPr>
            <a:xfrm>
              <a:off x="1080" y="2148"/>
              <a:ext cx="84" cy="192"/>
            </a:xfrm>
            <a:prstGeom prst="rect">
              <a:avLst/>
            </a:prstGeom>
            <a:noFill/>
            <a:ln w="28575" cap="flat" cmpd="sng">
              <a:solidFill>
                <a:schemeClr val="tx1"/>
              </a:solidFill>
              <a:prstDash val="solid"/>
              <a:miter/>
              <a:headEnd type="none" w="med" len="med"/>
              <a:tailEnd type="none" w="med" len="med"/>
            </a:ln>
          </p:spPr>
          <p:txBody>
            <a:bodyPr/>
            <a:lstStyle/>
            <a:p>
              <a:endParaRPr lang="zh-CN" altLang="en-US"/>
            </a:p>
          </p:txBody>
        </p:sp>
        <p:sp>
          <p:nvSpPr>
            <p:cNvPr id="320533" name="矩形 320532"/>
            <p:cNvSpPr/>
            <p:nvPr/>
          </p:nvSpPr>
          <p:spPr>
            <a:xfrm>
              <a:off x="1308" y="2148"/>
              <a:ext cx="84" cy="192"/>
            </a:xfrm>
            <a:prstGeom prst="rect">
              <a:avLst/>
            </a:prstGeom>
            <a:noFill/>
            <a:ln w="28575" cap="flat" cmpd="sng">
              <a:solidFill>
                <a:schemeClr val="tx1"/>
              </a:solidFill>
              <a:prstDash val="solid"/>
              <a:miter/>
              <a:headEnd type="none" w="med" len="med"/>
              <a:tailEnd type="none" w="med" len="med"/>
            </a:ln>
          </p:spPr>
          <p:txBody>
            <a:bodyPr/>
            <a:lstStyle/>
            <a:p>
              <a:endParaRPr lang="zh-CN" altLang="en-US"/>
            </a:p>
          </p:txBody>
        </p:sp>
        <p:sp>
          <p:nvSpPr>
            <p:cNvPr id="320534" name="矩形 320533"/>
            <p:cNvSpPr/>
            <p:nvPr/>
          </p:nvSpPr>
          <p:spPr>
            <a:xfrm>
              <a:off x="1560" y="2148"/>
              <a:ext cx="84" cy="192"/>
            </a:xfrm>
            <a:prstGeom prst="rect">
              <a:avLst/>
            </a:prstGeom>
            <a:noFill/>
            <a:ln w="28575" cap="flat" cmpd="sng">
              <a:solidFill>
                <a:schemeClr val="tx1"/>
              </a:solidFill>
              <a:prstDash val="solid"/>
              <a:miter/>
              <a:headEnd type="none" w="med" len="med"/>
              <a:tailEnd type="none" w="med" len="med"/>
            </a:ln>
          </p:spPr>
          <p:txBody>
            <a:bodyPr/>
            <a:lstStyle/>
            <a:p>
              <a:endParaRPr lang="zh-CN" altLang="en-US"/>
            </a:p>
          </p:txBody>
        </p:sp>
        <p:sp>
          <p:nvSpPr>
            <p:cNvPr id="320535" name="文本框 320534"/>
            <p:cNvSpPr txBox="1"/>
            <p:nvPr/>
          </p:nvSpPr>
          <p:spPr>
            <a:xfrm>
              <a:off x="732" y="1572"/>
              <a:ext cx="370" cy="442"/>
            </a:xfrm>
            <a:prstGeom prst="rect">
              <a:avLst/>
            </a:prstGeom>
            <a:noFill/>
            <a:ln w="9525">
              <a:noFill/>
            </a:ln>
          </p:spPr>
          <p:txBody>
            <a:bodyPr>
              <a:spAutoFit/>
            </a:bodyPr>
            <a:lstStyle/>
            <a:p>
              <a:pPr eaLnBrk="0" hangingPunct="0"/>
              <a:r>
                <a:rPr lang="zh-CN" altLang="en-US" sz="2000" b="1">
                  <a:solidFill>
                    <a:srgbClr val="FF0066"/>
                  </a:solidFill>
                  <a:latin typeface="Times New Roman" panose="02020603050405020304" pitchFamily="18" charset="0"/>
                </a:rPr>
                <a:t>   </a:t>
              </a:r>
            </a:p>
            <a:p>
              <a:pPr eaLnBrk="0" hangingPunct="0"/>
              <a:r>
                <a:rPr lang="en-US" altLang="zh-CN" sz="2000" b="1">
                  <a:solidFill>
                    <a:srgbClr val="FF0066"/>
                  </a:solidFill>
                  <a:latin typeface="Times New Roman" panose="02020603050405020304" pitchFamily="18" charset="0"/>
                </a:rPr>
                <a:t>Q</a:t>
              </a:r>
            </a:p>
          </p:txBody>
        </p:sp>
        <p:sp>
          <p:nvSpPr>
            <p:cNvPr id="320536" name="文本框 320535"/>
            <p:cNvSpPr txBox="1"/>
            <p:nvPr/>
          </p:nvSpPr>
          <p:spPr>
            <a:xfrm>
              <a:off x="732" y="1944"/>
              <a:ext cx="370" cy="442"/>
            </a:xfrm>
            <a:prstGeom prst="rect">
              <a:avLst/>
            </a:prstGeom>
            <a:noFill/>
            <a:ln w="9525">
              <a:noFill/>
            </a:ln>
          </p:spPr>
          <p:txBody>
            <a:bodyPr>
              <a:spAutoFit/>
            </a:bodyPr>
            <a:lstStyle/>
            <a:p>
              <a:pPr eaLnBrk="0" hangingPunct="0"/>
              <a:r>
                <a:rPr lang="zh-CN" altLang="en-US" sz="2000" b="1">
                  <a:solidFill>
                    <a:srgbClr val="FF0066"/>
                  </a:solidFill>
                  <a:latin typeface="Times New Roman" panose="02020603050405020304" pitchFamily="18" charset="0"/>
                </a:rPr>
                <a:t>   </a:t>
              </a:r>
              <a:r>
                <a:rPr lang="en-US" altLang="zh-CN" sz="2000" b="1">
                  <a:solidFill>
                    <a:srgbClr val="FF0066"/>
                  </a:solidFill>
                  <a:latin typeface="Times New Roman" panose="02020603050405020304" pitchFamily="18" charset="0"/>
                </a:rPr>
                <a:t>FU</a:t>
              </a:r>
            </a:p>
          </p:txBody>
        </p:sp>
        <p:sp>
          <p:nvSpPr>
            <p:cNvPr id="320537" name="椭圆 320536"/>
            <p:cNvSpPr/>
            <p:nvPr/>
          </p:nvSpPr>
          <p:spPr>
            <a:xfrm>
              <a:off x="1092" y="1404"/>
              <a:ext cx="56" cy="56"/>
            </a:xfrm>
            <a:prstGeom prst="ellipse">
              <a:avLst/>
            </a:prstGeom>
            <a:solidFill>
              <a:schemeClr val="bg1"/>
            </a:solidFill>
            <a:ln w="28575" cap="flat" cmpd="sng">
              <a:solidFill>
                <a:schemeClr val="tx2"/>
              </a:solidFill>
              <a:prstDash val="solid"/>
              <a:headEnd type="none" w="med" len="med"/>
              <a:tailEnd type="none" w="med" len="med"/>
            </a:ln>
          </p:spPr>
          <p:txBody>
            <a:bodyPr/>
            <a:lstStyle/>
            <a:p>
              <a:endParaRPr lang="zh-CN" altLang="en-US"/>
            </a:p>
          </p:txBody>
        </p:sp>
        <p:sp>
          <p:nvSpPr>
            <p:cNvPr id="320538" name="椭圆 320537"/>
            <p:cNvSpPr/>
            <p:nvPr/>
          </p:nvSpPr>
          <p:spPr>
            <a:xfrm>
              <a:off x="1320" y="1404"/>
              <a:ext cx="56" cy="56"/>
            </a:xfrm>
            <a:prstGeom prst="ellipse">
              <a:avLst/>
            </a:prstGeom>
            <a:solidFill>
              <a:schemeClr val="bg1"/>
            </a:solidFill>
            <a:ln w="28575" cap="flat" cmpd="sng">
              <a:solidFill>
                <a:schemeClr val="tx2"/>
              </a:solidFill>
              <a:prstDash val="solid"/>
              <a:headEnd type="none" w="med" len="med"/>
              <a:tailEnd type="none" w="med" len="med"/>
            </a:ln>
          </p:spPr>
          <p:txBody>
            <a:bodyPr/>
            <a:lstStyle/>
            <a:p>
              <a:endParaRPr lang="zh-CN" altLang="en-US"/>
            </a:p>
          </p:txBody>
        </p:sp>
        <p:sp>
          <p:nvSpPr>
            <p:cNvPr id="320539" name="椭圆 320538"/>
            <p:cNvSpPr/>
            <p:nvPr/>
          </p:nvSpPr>
          <p:spPr>
            <a:xfrm>
              <a:off x="1572" y="1404"/>
              <a:ext cx="56" cy="56"/>
            </a:xfrm>
            <a:prstGeom prst="ellipse">
              <a:avLst/>
            </a:prstGeom>
            <a:solidFill>
              <a:schemeClr val="bg1"/>
            </a:solidFill>
            <a:ln w="28575" cap="flat" cmpd="sng">
              <a:solidFill>
                <a:schemeClr val="tx2"/>
              </a:solidFill>
              <a:prstDash val="solid"/>
              <a:headEnd type="none" w="med" len="med"/>
              <a:tailEnd type="none" w="med" len="med"/>
            </a:ln>
          </p:spPr>
          <p:txBody>
            <a:bodyPr/>
            <a:lstStyle/>
            <a:p>
              <a:endParaRPr lang="zh-CN" altLang="en-US"/>
            </a:p>
          </p:txBody>
        </p:sp>
      </p:grpSp>
      <p:sp>
        <p:nvSpPr>
          <p:cNvPr id="320540" name="矩形 320539"/>
          <p:cNvSpPr/>
          <p:nvPr/>
        </p:nvSpPr>
        <p:spPr>
          <a:xfrm>
            <a:off x="1052513" y="5726113"/>
            <a:ext cx="2695575" cy="519112"/>
          </a:xfrm>
          <a:prstGeom prst="rect">
            <a:avLst/>
          </a:prstGeom>
          <a:noFill/>
          <a:ln w="9525">
            <a:noFill/>
          </a:ln>
        </p:spPr>
        <p:txBody>
          <a:bodyPr wrap="none" anchor="t" anchorCtr="0">
            <a:spAutoFit/>
          </a:bodyPr>
          <a:lstStyle/>
          <a:p>
            <a:pPr algn="ctr">
              <a:spcBef>
                <a:spcPct val="50000"/>
              </a:spcBef>
            </a:pPr>
            <a:r>
              <a:rPr lang="zh-CN" altLang="en-US" sz="2800" b="1" dirty="0">
                <a:solidFill>
                  <a:srgbClr val="663300"/>
                </a:solidFill>
                <a:latin typeface="宋体" panose="02010600030101010101" pitchFamily="2" charset="-122"/>
              </a:rPr>
              <a:t>刀开关控制电路</a:t>
            </a:r>
          </a:p>
        </p:txBody>
      </p:sp>
      <p:sp>
        <p:nvSpPr>
          <p:cNvPr id="29"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816092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0515"/>
                                        </p:tgtEl>
                                        <p:attrNameLst>
                                          <p:attrName>style.visibility</p:attrName>
                                        </p:attrNameLst>
                                      </p:cBhvr>
                                      <p:to>
                                        <p:strVal val="visible"/>
                                      </p:to>
                                    </p:set>
                                    <p:animEffect transition="in" filter="wipe(left)">
                                      <p:cBhvr>
                                        <p:cTn id="7" dur="500"/>
                                        <p:tgtEl>
                                          <p:spTgt spid="3205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0540">
                                            <p:txEl>
                                              <p:pRg st="0" end="0"/>
                                            </p:txEl>
                                          </p:spTgt>
                                        </p:tgtEl>
                                        <p:attrNameLst>
                                          <p:attrName>style.visibility</p:attrName>
                                        </p:attrNameLst>
                                      </p:cBhvr>
                                      <p:to>
                                        <p:strVal val="visible"/>
                                      </p:to>
                                    </p:set>
                                    <p:animEffect transition="in" filter="wipe(left)">
                                      <p:cBhvr>
                                        <p:cTn id="12" dur="500"/>
                                        <p:tgtEl>
                                          <p:spTgt spid="32054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320517"/>
                                        </p:tgtEl>
                                        <p:attrNameLst>
                                          <p:attrName>style.visibility</p:attrName>
                                        </p:attrNameLst>
                                      </p:cBhvr>
                                      <p:to>
                                        <p:strVal val="visible"/>
                                      </p:to>
                                    </p:set>
                                    <p:animEffect transition="in" filter="slide(fromLeft)">
                                      <p:cBhvr>
                                        <p:cTn id="17" dur="500"/>
                                        <p:tgtEl>
                                          <p:spTgt spid="3205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0516">
                                            <p:bg/>
                                          </p:spTgt>
                                        </p:tgtEl>
                                        <p:attrNameLst>
                                          <p:attrName>style.visibility</p:attrName>
                                        </p:attrNameLst>
                                      </p:cBhvr>
                                      <p:to>
                                        <p:strVal val="visible"/>
                                      </p:to>
                                    </p:set>
                                    <p:animEffect transition="in" filter="wipe(left)">
                                      <p:cBhvr>
                                        <p:cTn id="22" dur="300"/>
                                        <p:tgtEl>
                                          <p:spTgt spid="320516">
                                            <p:bg/>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320516">
                                            <p:txEl>
                                              <p:pRg st="0" end="0"/>
                                            </p:txEl>
                                          </p:spTgt>
                                        </p:tgtEl>
                                        <p:attrNameLst>
                                          <p:attrName>style.visibility</p:attrName>
                                        </p:attrNameLst>
                                      </p:cBhvr>
                                      <p:to>
                                        <p:strVal val="visible"/>
                                      </p:to>
                                    </p:set>
                                    <p:animEffect transition="in" filter="wipe(left)">
                                      <p:cBhvr>
                                        <p:cTn id="27" dur="300"/>
                                        <p:tgtEl>
                                          <p:spTgt spid="320516">
                                            <p:txEl>
                                              <p:pRg st="0" end="0"/>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320516">
                                            <p:txEl>
                                              <p:pRg st="1" end="1"/>
                                            </p:txEl>
                                          </p:spTgt>
                                        </p:tgtEl>
                                        <p:attrNameLst>
                                          <p:attrName>style.visibility</p:attrName>
                                        </p:attrNameLst>
                                      </p:cBhvr>
                                      <p:to>
                                        <p:strVal val="visible"/>
                                      </p:to>
                                    </p:set>
                                    <p:animEffect transition="in" filter="wipe(left)">
                                      <p:cBhvr>
                                        <p:cTn id="32" dur="300"/>
                                        <p:tgtEl>
                                          <p:spTgt spid="320516">
                                            <p:txEl>
                                              <p:pRg st="1" end="1"/>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320516">
                                            <p:txEl>
                                              <p:pRg st="2" end="2"/>
                                            </p:txEl>
                                          </p:spTgt>
                                        </p:tgtEl>
                                        <p:attrNameLst>
                                          <p:attrName>style.visibility</p:attrName>
                                        </p:attrNameLst>
                                      </p:cBhvr>
                                      <p:to>
                                        <p:strVal val="visible"/>
                                      </p:to>
                                    </p:set>
                                    <p:animEffect transition="in" filter="wipe(left)">
                                      <p:cBhvr>
                                        <p:cTn id="37" dur="300"/>
                                        <p:tgtEl>
                                          <p:spTgt spid="320516">
                                            <p:txEl>
                                              <p:pRg st="2" end="2"/>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320516">
                                            <p:txEl>
                                              <p:pRg st="3" end="3"/>
                                            </p:txEl>
                                          </p:spTgt>
                                        </p:tgtEl>
                                        <p:attrNameLst>
                                          <p:attrName>style.visibility</p:attrName>
                                        </p:attrNameLst>
                                      </p:cBhvr>
                                      <p:to>
                                        <p:strVal val="visible"/>
                                      </p:to>
                                    </p:set>
                                    <p:animEffect transition="in" filter="wipe(left)">
                                      <p:cBhvr>
                                        <p:cTn id="42" dur="300"/>
                                        <p:tgtEl>
                                          <p:spTgt spid="320516">
                                            <p:txEl>
                                              <p:pRg st="3" end="3"/>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515" grpId="0" animBg="1"/>
      <p:bldP spid="320516" grpId="0" build="p" animBg="1"/>
      <p:bldP spid="32054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矩形 257025"/>
          <p:cNvSpPr/>
          <p:nvPr/>
        </p:nvSpPr>
        <p:spPr>
          <a:xfrm>
            <a:off x="3557588" y="2590800"/>
            <a:ext cx="9144000" cy="0"/>
          </a:xfrm>
          <a:prstGeom prst="rect">
            <a:avLst/>
          </a:prstGeom>
          <a:noFill/>
          <a:ln w="9525">
            <a:noFill/>
          </a:ln>
        </p:spPr>
        <p:txBody>
          <a:bodyPr/>
          <a:lstStyle/>
          <a:p>
            <a:endParaRPr lang="zh-CN" altLang="en-US"/>
          </a:p>
        </p:txBody>
      </p:sp>
      <p:pic>
        <p:nvPicPr>
          <p:cNvPr id="257027" name="图片 257026"/>
          <p:cNvPicPr>
            <a:picLocks noChangeAspect="1"/>
          </p:cNvPicPr>
          <p:nvPr/>
        </p:nvPicPr>
        <p:blipFill>
          <a:blip r:embed="rId3"/>
          <a:stretch>
            <a:fillRect/>
          </a:stretch>
        </p:blipFill>
        <p:spPr>
          <a:xfrm>
            <a:off x="5257800" y="533400"/>
            <a:ext cx="3886200" cy="3211513"/>
          </a:xfrm>
          <a:prstGeom prst="rect">
            <a:avLst/>
          </a:prstGeom>
          <a:noFill/>
          <a:ln w="9525">
            <a:noFill/>
          </a:ln>
        </p:spPr>
      </p:pic>
      <p:sp>
        <p:nvSpPr>
          <p:cNvPr id="257028" name="矩形 257027"/>
          <p:cNvSpPr/>
          <p:nvPr/>
        </p:nvSpPr>
        <p:spPr>
          <a:xfrm>
            <a:off x="1566863" y="2324100"/>
            <a:ext cx="9144000" cy="0"/>
          </a:xfrm>
          <a:prstGeom prst="rect">
            <a:avLst/>
          </a:prstGeom>
          <a:noFill/>
          <a:ln w="9525">
            <a:noFill/>
          </a:ln>
        </p:spPr>
        <p:txBody>
          <a:bodyPr/>
          <a:lstStyle/>
          <a:p>
            <a:endParaRPr lang="zh-CN" altLang="en-US"/>
          </a:p>
        </p:txBody>
      </p:sp>
      <p:pic>
        <p:nvPicPr>
          <p:cNvPr id="257029" name="图片 257028"/>
          <p:cNvPicPr>
            <a:picLocks noChangeAspect="1"/>
          </p:cNvPicPr>
          <p:nvPr/>
        </p:nvPicPr>
        <p:blipFill>
          <a:blip r:embed="rId4">
            <a:clrChange>
              <a:clrFrom>
                <a:srgbClr val="FEFEFE"/>
              </a:clrFrom>
              <a:clrTo>
                <a:srgbClr val="FEFEFE">
                  <a:alpha val="0"/>
                </a:srgbClr>
              </a:clrTo>
            </a:clrChange>
          </a:blip>
          <a:stretch>
            <a:fillRect/>
          </a:stretch>
        </p:blipFill>
        <p:spPr>
          <a:xfrm>
            <a:off x="0" y="3495675"/>
            <a:ext cx="9144000" cy="3362325"/>
          </a:xfrm>
          <a:prstGeom prst="rect">
            <a:avLst/>
          </a:prstGeom>
          <a:noFill/>
          <a:ln w="9525">
            <a:noFill/>
          </a:ln>
        </p:spPr>
      </p:pic>
      <p:sp>
        <p:nvSpPr>
          <p:cNvPr id="257030" name="矩形 257029"/>
          <p:cNvSpPr/>
          <p:nvPr/>
        </p:nvSpPr>
        <p:spPr>
          <a:xfrm>
            <a:off x="0" y="3200400"/>
            <a:ext cx="4267200" cy="381000"/>
          </a:xfrm>
          <a:prstGeom prst="rect">
            <a:avLst/>
          </a:prstGeom>
          <a:solidFill>
            <a:schemeClr val="bg1"/>
          </a:solidFill>
          <a:ln w="9525">
            <a:noFill/>
          </a:ln>
        </p:spPr>
        <p:txBody>
          <a:bodyPr/>
          <a:lstStyle/>
          <a:p>
            <a:endParaRPr lang="zh-CN" altLang="en-US"/>
          </a:p>
        </p:txBody>
      </p:sp>
      <p:pic>
        <p:nvPicPr>
          <p:cNvPr id="257031" name="图片 257030"/>
          <p:cNvPicPr>
            <a:picLocks noChangeAspect="1"/>
          </p:cNvPicPr>
          <p:nvPr/>
        </p:nvPicPr>
        <p:blipFill>
          <a:blip r:embed="rId5">
            <a:clrChange>
              <a:clrFrom>
                <a:srgbClr val="DDDDDD"/>
              </a:clrFrom>
              <a:clrTo>
                <a:srgbClr val="DDDDDD">
                  <a:alpha val="0"/>
                </a:srgbClr>
              </a:clrTo>
            </a:clrChange>
          </a:blip>
          <a:stretch>
            <a:fillRect/>
          </a:stretch>
        </p:blipFill>
        <p:spPr>
          <a:xfrm>
            <a:off x="0" y="0"/>
            <a:ext cx="2743200" cy="4114800"/>
          </a:xfrm>
          <a:prstGeom prst="rect">
            <a:avLst/>
          </a:prstGeom>
          <a:noFill/>
          <a:ln w="9525">
            <a:noFill/>
          </a:ln>
        </p:spPr>
      </p:pic>
      <p:grpSp>
        <p:nvGrpSpPr>
          <p:cNvPr id="257032" name="组合 257031"/>
          <p:cNvGrpSpPr/>
          <p:nvPr/>
        </p:nvGrpSpPr>
        <p:grpSpPr>
          <a:xfrm>
            <a:off x="2819400" y="228600"/>
            <a:ext cx="2667000" cy="3048000"/>
            <a:chOff x="3348" y="912"/>
            <a:chExt cx="2112" cy="2400"/>
          </a:xfrm>
        </p:grpSpPr>
        <p:grpSp>
          <p:nvGrpSpPr>
            <p:cNvPr id="257033" name="组合 257032"/>
            <p:cNvGrpSpPr/>
            <p:nvPr/>
          </p:nvGrpSpPr>
          <p:grpSpPr>
            <a:xfrm>
              <a:off x="3348" y="977"/>
              <a:ext cx="2112" cy="2335"/>
              <a:chOff x="3348" y="977"/>
              <a:chExt cx="2112" cy="2335"/>
            </a:xfrm>
          </p:grpSpPr>
          <p:sp>
            <p:nvSpPr>
              <p:cNvPr id="257034" name="椭圆 257033"/>
              <p:cNvSpPr/>
              <p:nvPr/>
            </p:nvSpPr>
            <p:spPr>
              <a:xfrm>
                <a:off x="3366" y="977"/>
                <a:ext cx="2058" cy="2021"/>
              </a:xfrm>
              <a:prstGeom prst="ellipse">
                <a:avLst/>
              </a:pr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sp>
            <p:nvSpPr>
              <p:cNvPr id="257035" name="椭圆 257034"/>
              <p:cNvSpPr/>
              <p:nvPr/>
            </p:nvSpPr>
            <p:spPr>
              <a:xfrm>
                <a:off x="3697" y="1310"/>
                <a:ext cx="1408" cy="1385"/>
              </a:xfrm>
              <a:prstGeom prst="ellipse">
                <a:avLst/>
              </a:pr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sp>
            <p:nvSpPr>
              <p:cNvPr id="257036" name="椭圆 257035"/>
              <p:cNvSpPr/>
              <p:nvPr/>
            </p:nvSpPr>
            <p:spPr>
              <a:xfrm>
                <a:off x="3852" y="1452"/>
                <a:ext cx="1092" cy="1092"/>
              </a:xfrm>
              <a:prstGeom prst="ellipse">
                <a:avLst/>
              </a:prstGeom>
              <a:solidFill>
                <a:srgbClr val="FFFFFF"/>
              </a:solidFill>
              <a:ln w="38100" cap="flat" cmpd="sng">
                <a:solidFill>
                  <a:schemeClr val="tx1"/>
                </a:solidFill>
                <a:prstDash val="solid"/>
                <a:headEnd type="none" w="med" len="med"/>
                <a:tailEnd type="none" w="med" len="med"/>
              </a:ln>
            </p:spPr>
            <p:txBody>
              <a:bodyPr/>
              <a:lstStyle/>
              <a:p>
                <a:endParaRPr lang="zh-CN" altLang="en-US"/>
              </a:p>
            </p:txBody>
          </p:sp>
          <p:sp>
            <p:nvSpPr>
              <p:cNvPr id="257037" name="椭圆 257036"/>
              <p:cNvSpPr/>
              <p:nvPr/>
            </p:nvSpPr>
            <p:spPr>
              <a:xfrm>
                <a:off x="4269" y="1083"/>
                <a:ext cx="216" cy="215"/>
              </a:xfrm>
              <a:prstGeom prst="ellipse">
                <a:avLst/>
              </a:prstGeom>
              <a:solidFill>
                <a:schemeClr val="bg1"/>
              </a:solidFill>
              <a:ln w="38100" cap="flat" cmpd="sng">
                <a:solidFill>
                  <a:srgbClr val="0000CC"/>
                </a:solidFill>
                <a:prstDash val="solid"/>
                <a:headEnd type="none" w="med" len="med"/>
                <a:tailEnd type="none" w="med" len="med"/>
              </a:ln>
            </p:spPr>
            <p:txBody>
              <a:bodyPr/>
              <a:lstStyle/>
              <a:p>
                <a:endParaRPr lang="zh-CN" altLang="en-US"/>
              </a:p>
            </p:txBody>
          </p:sp>
          <p:sp>
            <p:nvSpPr>
              <p:cNvPr id="257038" name="椭圆 257037"/>
              <p:cNvSpPr/>
              <p:nvPr/>
            </p:nvSpPr>
            <p:spPr>
              <a:xfrm>
                <a:off x="4985" y="1486"/>
                <a:ext cx="216" cy="214"/>
              </a:xfrm>
              <a:prstGeom prst="ellipse">
                <a:avLst/>
              </a:prstGeom>
              <a:solidFill>
                <a:schemeClr val="bg1"/>
              </a:solidFill>
              <a:ln w="38100" cap="flat" cmpd="sng">
                <a:solidFill>
                  <a:srgbClr val="0000CC"/>
                </a:solidFill>
                <a:prstDash val="solid"/>
                <a:headEnd type="none" w="med" len="med"/>
                <a:tailEnd type="none" w="med" len="med"/>
              </a:ln>
            </p:spPr>
            <p:txBody>
              <a:bodyPr/>
              <a:lstStyle/>
              <a:p>
                <a:endParaRPr lang="zh-CN" altLang="en-US"/>
              </a:p>
            </p:txBody>
          </p:sp>
          <p:sp>
            <p:nvSpPr>
              <p:cNvPr id="257039" name="椭圆 257038"/>
              <p:cNvSpPr/>
              <p:nvPr/>
            </p:nvSpPr>
            <p:spPr>
              <a:xfrm>
                <a:off x="3565" y="1498"/>
                <a:ext cx="216" cy="214"/>
              </a:xfrm>
              <a:prstGeom prst="ellipse">
                <a:avLst/>
              </a:prstGeom>
              <a:solidFill>
                <a:schemeClr val="bg1"/>
              </a:solidFill>
              <a:ln w="38100" cap="flat" cmpd="sng">
                <a:solidFill>
                  <a:srgbClr val="0000CC"/>
                </a:solidFill>
                <a:prstDash val="solid"/>
                <a:headEnd type="none" w="med" len="med"/>
                <a:tailEnd type="none" w="med" len="med"/>
              </a:ln>
            </p:spPr>
            <p:txBody>
              <a:bodyPr/>
              <a:lstStyle/>
              <a:p>
                <a:endParaRPr lang="zh-CN" altLang="en-US"/>
              </a:p>
            </p:txBody>
          </p:sp>
          <p:sp>
            <p:nvSpPr>
              <p:cNvPr id="257040" name="椭圆 257039"/>
              <p:cNvSpPr/>
              <p:nvPr/>
            </p:nvSpPr>
            <p:spPr>
              <a:xfrm>
                <a:off x="3565" y="2298"/>
                <a:ext cx="216" cy="214"/>
              </a:xfrm>
              <a:prstGeom prst="ellipse">
                <a:avLst/>
              </a:prstGeom>
              <a:solidFill>
                <a:schemeClr val="bg1"/>
              </a:solidFill>
              <a:ln w="38100">
                <a:noFill/>
              </a:ln>
            </p:spPr>
            <p:txBody>
              <a:bodyPr/>
              <a:lstStyle/>
              <a:p>
                <a:endParaRPr lang="zh-CN" altLang="en-US"/>
              </a:p>
            </p:txBody>
          </p:sp>
          <p:sp>
            <p:nvSpPr>
              <p:cNvPr id="257041" name="椭圆 257040"/>
              <p:cNvSpPr/>
              <p:nvPr/>
            </p:nvSpPr>
            <p:spPr>
              <a:xfrm>
                <a:off x="4359" y="1961"/>
                <a:ext cx="108" cy="107"/>
              </a:xfrm>
              <a:prstGeom prst="ellipse">
                <a:avLst/>
              </a:prstGeom>
              <a:solidFill>
                <a:srgbClr val="FF0000"/>
              </a:solidFill>
              <a:ln w="38100" cap="flat" cmpd="sng">
                <a:solidFill>
                  <a:schemeClr val="tx1"/>
                </a:solidFill>
                <a:prstDash val="solid"/>
                <a:headEnd type="none" w="med" len="med"/>
                <a:tailEnd type="none" w="med" len="med"/>
              </a:ln>
            </p:spPr>
            <p:txBody>
              <a:bodyPr/>
              <a:lstStyle/>
              <a:p>
                <a:endParaRPr lang="zh-CN" altLang="en-US"/>
              </a:p>
            </p:txBody>
          </p:sp>
          <p:sp>
            <p:nvSpPr>
              <p:cNvPr id="257042" name="直接连接符 257041"/>
              <p:cNvSpPr/>
              <p:nvPr/>
            </p:nvSpPr>
            <p:spPr>
              <a:xfrm>
                <a:off x="3348" y="3153"/>
                <a:ext cx="2112" cy="0"/>
              </a:xfrm>
              <a:prstGeom prst="line">
                <a:avLst/>
              </a:prstGeom>
              <a:ln w="38100" cap="flat" cmpd="sng">
                <a:solidFill>
                  <a:schemeClr val="tx1"/>
                </a:solidFill>
                <a:prstDash val="solid"/>
                <a:headEnd type="none" w="med" len="med"/>
                <a:tailEnd type="none" w="med" len="med"/>
              </a:ln>
            </p:spPr>
          </p:sp>
          <p:sp>
            <p:nvSpPr>
              <p:cNvPr id="257043" name="直接连接符 257042"/>
              <p:cNvSpPr/>
              <p:nvPr/>
            </p:nvSpPr>
            <p:spPr>
              <a:xfrm flipV="1">
                <a:off x="3348" y="2779"/>
                <a:ext cx="433" cy="374"/>
              </a:xfrm>
              <a:prstGeom prst="line">
                <a:avLst/>
              </a:prstGeom>
              <a:ln w="38100" cap="flat" cmpd="sng">
                <a:solidFill>
                  <a:schemeClr val="tx1"/>
                </a:solidFill>
                <a:prstDash val="solid"/>
                <a:headEnd type="none" w="med" len="med"/>
                <a:tailEnd type="none" w="med" len="med"/>
              </a:ln>
            </p:spPr>
          </p:sp>
          <p:sp>
            <p:nvSpPr>
              <p:cNvPr id="257044" name="直接连接符 257043"/>
              <p:cNvSpPr/>
              <p:nvPr/>
            </p:nvSpPr>
            <p:spPr>
              <a:xfrm flipH="1" flipV="1">
                <a:off x="5027" y="2779"/>
                <a:ext cx="433" cy="374"/>
              </a:xfrm>
              <a:prstGeom prst="line">
                <a:avLst/>
              </a:prstGeom>
              <a:ln w="38100" cap="flat" cmpd="sng">
                <a:solidFill>
                  <a:schemeClr val="tx1"/>
                </a:solidFill>
                <a:prstDash val="solid"/>
                <a:headEnd type="none" w="med" len="med"/>
                <a:tailEnd type="none" w="med" len="med"/>
              </a:ln>
            </p:spPr>
          </p:sp>
          <p:sp>
            <p:nvSpPr>
              <p:cNvPr id="257045" name="矩形 257044"/>
              <p:cNvSpPr/>
              <p:nvPr/>
            </p:nvSpPr>
            <p:spPr>
              <a:xfrm>
                <a:off x="3348" y="3153"/>
                <a:ext cx="487" cy="159"/>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7046" name="矩形 257045"/>
              <p:cNvSpPr/>
              <p:nvPr/>
            </p:nvSpPr>
            <p:spPr>
              <a:xfrm>
                <a:off x="4973" y="3153"/>
                <a:ext cx="487" cy="159"/>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7047" name="文本框 257046"/>
              <p:cNvSpPr txBox="1"/>
              <p:nvPr/>
            </p:nvSpPr>
            <p:spPr>
              <a:xfrm>
                <a:off x="3510" y="1315"/>
                <a:ext cx="358" cy="312"/>
              </a:xfrm>
              <a:prstGeom prst="rect">
                <a:avLst/>
              </a:prstGeom>
              <a:noFill/>
              <a:ln w="38100">
                <a:noFill/>
              </a:ln>
            </p:spPr>
            <p:txBody>
              <a:bodyPr wrap="none" anchor="t" anchorCtr="0">
                <a:spAutoFit/>
              </a:bodyPr>
              <a:lstStyle/>
              <a:p>
                <a:r>
                  <a:rPr lang="en-US" altLang="zh-CN" sz="2000" b="1">
                    <a:solidFill>
                      <a:srgbClr val="FF0000"/>
                    </a:solidFill>
                    <a:latin typeface="Times New Roman" panose="02020603050405020304" pitchFamily="18" charset="0"/>
                  </a:rPr>
                  <a:t>V’</a:t>
                </a:r>
              </a:p>
            </p:txBody>
          </p:sp>
          <p:sp>
            <p:nvSpPr>
              <p:cNvPr id="257048" name="文本框 257047"/>
              <p:cNvSpPr txBox="1"/>
              <p:nvPr/>
            </p:nvSpPr>
            <p:spPr>
              <a:xfrm>
                <a:off x="5126" y="2105"/>
                <a:ext cx="291" cy="312"/>
              </a:xfrm>
              <a:prstGeom prst="rect">
                <a:avLst/>
              </a:prstGeom>
              <a:noFill/>
              <a:ln w="38100">
                <a:noFill/>
              </a:ln>
            </p:spPr>
            <p:txBody>
              <a:bodyPr wrap="none" anchor="t" anchorCtr="0">
                <a:spAutoFit/>
              </a:bodyPr>
              <a:lstStyle/>
              <a:p>
                <a:r>
                  <a:rPr lang="en-US" altLang="zh-CN" sz="2000" b="1">
                    <a:solidFill>
                      <a:srgbClr val="FF0000"/>
                    </a:solidFill>
                    <a:latin typeface="Times New Roman" panose="02020603050405020304" pitchFamily="18" charset="0"/>
                  </a:rPr>
                  <a:t>V</a:t>
                </a:r>
              </a:p>
            </p:txBody>
          </p:sp>
          <p:sp>
            <p:nvSpPr>
              <p:cNvPr id="257049" name="文本框 257048"/>
              <p:cNvSpPr txBox="1"/>
              <p:nvPr/>
            </p:nvSpPr>
            <p:spPr>
              <a:xfrm>
                <a:off x="4962" y="1252"/>
                <a:ext cx="414" cy="313"/>
              </a:xfrm>
              <a:prstGeom prst="rect">
                <a:avLst/>
              </a:prstGeom>
              <a:noFill/>
              <a:ln w="38100">
                <a:noFill/>
              </a:ln>
            </p:spPr>
            <p:txBody>
              <a:bodyPr wrap="none" anchor="t" anchorCtr="0">
                <a:spAutoFit/>
              </a:bodyPr>
              <a:lstStyle/>
              <a:p>
                <a:r>
                  <a:rPr lang="en-US" altLang="zh-CN" sz="2000" b="1">
                    <a:solidFill>
                      <a:srgbClr val="FF0000"/>
                    </a:solidFill>
                    <a:latin typeface="Times New Roman" panose="02020603050405020304" pitchFamily="18" charset="0"/>
                  </a:rPr>
                  <a:t>W’</a:t>
                </a:r>
              </a:p>
            </p:txBody>
          </p:sp>
          <p:sp>
            <p:nvSpPr>
              <p:cNvPr id="257050" name="椭圆 257049"/>
              <p:cNvSpPr/>
              <p:nvPr/>
            </p:nvSpPr>
            <p:spPr>
              <a:xfrm>
                <a:off x="5052" y="1572"/>
                <a:ext cx="48" cy="59"/>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257051" name="椭圆 257050"/>
              <p:cNvSpPr/>
              <p:nvPr/>
            </p:nvSpPr>
            <p:spPr>
              <a:xfrm>
                <a:off x="4344" y="1140"/>
                <a:ext cx="48" cy="59"/>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257052" name="椭圆 257051"/>
              <p:cNvSpPr/>
              <p:nvPr/>
            </p:nvSpPr>
            <p:spPr>
              <a:xfrm>
                <a:off x="3636" y="1572"/>
                <a:ext cx="48" cy="59"/>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257053" name="流程图: 汇总连接 257052"/>
              <p:cNvSpPr/>
              <p:nvPr/>
            </p:nvSpPr>
            <p:spPr>
              <a:xfrm>
                <a:off x="3576" y="2256"/>
                <a:ext cx="204" cy="240"/>
              </a:xfrm>
              <a:prstGeom prst="flowChartSummingJunction">
                <a:avLst/>
              </a:prstGeom>
              <a:noFill/>
              <a:ln w="38100" cap="flat" cmpd="sng">
                <a:solidFill>
                  <a:srgbClr val="0000CC"/>
                </a:solidFill>
                <a:prstDash val="solid"/>
                <a:headEnd type="none" w="med" len="med"/>
                <a:tailEnd type="none" w="med" len="med"/>
              </a:ln>
            </p:spPr>
            <p:txBody>
              <a:bodyPr/>
              <a:lstStyle/>
              <a:p>
                <a:endParaRPr lang="zh-CN" altLang="en-US"/>
              </a:p>
            </p:txBody>
          </p:sp>
          <p:sp>
            <p:nvSpPr>
              <p:cNvPr id="257054" name="流程图: 汇总连接 257053"/>
              <p:cNvSpPr/>
              <p:nvPr/>
            </p:nvSpPr>
            <p:spPr>
              <a:xfrm>
                <a:off x="4248" y="2688"/>
                <a:ext cx="216" cy="228"/>
              </a:xfrm>
              <a:prstGeom prst="flowChartSummingJunction">
                <a:avLst/>
              </a:prstGeom>
              <a:noFill/>
              <a:ln w="38100" cap="flat" cmpd="sng">
                <a:solidFill>
                  <a:srgbClr val="0000CC"/>
                </a:solidFill>
                <a:prstDash val="solid"/>
                <a:headEnd type="none" w="med" len="med"/>
                <a:tailEnd type="none" w="med" len="med"/>
              </a:ln>
            </p:spPr>
            <p:txBody>
              <a:bodyPr/>
              <a:lstStyle/>
              <a:p>
                <a:endParaRPr lang="zh-CN" altLang="en-US"/>
              </a:p>
            </p:txBody>
          </p:sp>
          <p:sp>
            <p:nvSpPr>
              <p:cNvPr id="257055" name="流程图: 汇总连接 257054"/>
              <p:cNvSpPr/>
              <p:nvPr/>
            </p:nvSpPr>
            <p:spPr>
              <a:xfrm>
                <a:off x="4992" y="2244"/>
                <a:ext cx="216" cy="228"/>
              </a:xfrm>
              <a:prstGeom prst="flowChartSummingJunction">
                <a:avLst/>
              </a:prstGeom>
              <a:noFill/>
              <a:ln w="38100" cap="flat" cmpd="sng">
                <a:solidFill>
                  <a:srgbClr val="0000CC"/>
                </a:solidFill>
                <a:prstDash val="solid"/>
                <a:headEnd type="none" w="med" len="med"/>
                <a:tailEnd type="none" w="med" len="med"/>
              </a:ln>
            </p:spPr>
            <p:txBody>
              <a:bodyPr/>
              <a:lstStyle/>
              <a:p>
                <a:endParaRPr lang="zh-CN" altLang="en-US"/>
              </a:p>
            </p:txBody>
          </p:sp>
          <p:sp>
            <p:nvSpPr>
              <p:cNvPr id="257056" name="文本框 257055"/>
              <p:cNvSpPr txBox="1"/>
              <p:nvPr/>
            </p:nvSpPr>
            <p:spPr>
              <a:xfrm>
                <a:off x="4427" y="2798"/>
                <a:ext cx="358" cy="313"/>
              </a:xfrm>
              <a:prstGeom prst="rect">
                <a:avLst/>
              </a:prstGeom>
              <a:noFill/>
              <a:ln w="38100">
                <a:noFill/>
              </a:ln>
            </p:spPr>
            <p:txBody>
              <a:bodyPr wrap="none" anchor="t" anchorCtr="0">
                <a:spAutoFit/>
              </a:bodyPr>
              <a:lstStyle/>
              <a:p>
                <a:r>
                  <a:rPr lang="en-US" altLang="zh-CN" sz="2000" b="1">
                    <a:solidFill>
                      <a:srgbClr val="FF0000"/>
                    </a:solidFill>
                    <a:latin typeface="Times New Roman" panose="02020603050405020304" pitchFamily="18" charset="0"/>
                  </a:rPr>
                  <a:t>U’</a:t>
                </a:r>
              </a:p>
            </p:txBody>
          </p:sp>
          <p:sp>
            <p:nvSpPr>
              <p:cNvPr id="257057" name="任意多边形 257056"/>
              <p:cNvSpPr/>
              <p:nvPr/>
            </p:nvSpPr>
            <p:spPr>
              <a:xfrm>
                <a:off x="4164" y="1654"/>
                <a:ext cx="360" cy="110"/>
              </a:xfrm>
              <a:custGeom>
                <a:avLst/>
                <a:gdLst/>
                <a:ahLst/>
                <a:cxnLst/>
                <a:rect l="0" t="0" r="0" b="0"/>
                <a:pathLst>
                  <a:path w="360" h="110">
                    <a:moveTo>
                      <a:pt x="0" y="110"/>
                    </a:moveTo>
                    <a:cubicBezTo>
                      <a:pt x="13" y="83"/>
                      <a:pt x="26" y="56"/>
                      <a:pt x="60" y="38"/>
                    </a:cubicBezTo>
                    <a:cubicBezTo>
                      <a:pt x="94" y="20"/>
                      <a:pt x="154" y="4"/>
                      <a:pt x="204" y="2"/>
                    </a:cubicBezTo>
                    <a:cubicBezTo>
                      <a:pt x="254" y="0"/>
                      <a:pt x="334" y="22"/>
                      <a:pt x="360" y="26"/>
                    </a:cubicBezTo>
                  </a:path>
                </a:pathLst>
              </a:custGeom>
              <a:noFill/>
              <a:ln w="38100" cap="flat" cmpd="sng">
                <a:solidFill>
                  <a:schemeClr val="tx1">
                    <a:alpha val="100000"/>
                  </a:schemeClr>
                </a:solidFill>
                <a:prstDash val="solid"/>
                <a:headEnd type="none" w="med" len="med"/>
                <a:tailEnd type="arrow" w="med" len="med"/>
              </a:ln>
            </p:spPr>
            <p:txBody>
              <a:bodyPr/>
              <a:lstStyle/>
              <a:p>
                <a:endParaRPr lang="zh-CN" altLang="en-US"/>
              </a:p>
            </p:txBody>
          </p:sp>
        </p:grpSp>
        <p:sp>
          <p:nvSpPr>
            <p:cNvPr id="257058" name="文本框 257057"/>
            <p:cNvSpPr txBox="1"/>
            <p:nvPr/>
          </p:nvSpPr>
          <p:spPr>
            <a:xfrm>
              <a:off x="4378" y="912"/>
              <a:ext cx="378" cy="313"/>
            </a:xfrm>
            <a:prstGeom prst="rect">
              <a:avLst/>
            </a:prstGeom>
            <a:noFill/>
            <a:ln w="38100">
              <a:noFill/>
            </a:ln>
          </p:spPr>
          <p:txBody>
            <a:bodyPr>
              <a:spAutoFit/>
            </a:bodyPr>
            <a:lstStyle/>
            <a:p>
              <a:r>
                <a:rPr lang="en-US" altLang="zh-CN" sz="2000" b="1">
                  <a:solidFill>
                    <a:srgbClr val="FF0000"/>
                  </a:solidFill>
                  <a:latin typeface="Times New Roman" panose="02020603050405020304" pitchFamily="18" charset="0"/>
                </a:rPr>
                <a:t>U</a:t>
              </a:r>
            </a:p>
          </p:txBody>
        </p:sp>
        <p:sp>
          <p:nvSpPr>
            <p:cNvPr id="257059" name="文本框 257058"/>
            <p:cNvSpPr txBox="1"/>
            <p:nvPr/>
          </p:nvSpPr>
          <p:spPr>
            <a:xfrm>
              <a:off x="3391" y="2160"/>
              <a:ext cx="347" cy="312"/>
            </a:xfrm>
            <a:prstGeom prst="rect">
              <a:avLst/>
            </a:prstGeom>
            <a:noFill/>
            <a:ln w="38100">
              <a:noFill/>
            </a:ln>
          </p:spPr>
          <p:txBody>
            <a:bodyPr wrap="none" anchor="t" anchorCtr="0">
              <a:spAutoFit/>
            </a:bodyPr>
            <a:lstStyle/>
            <a:p>
              <a:r>
                <a:rPr lang="en-US" altLang="zh-CN" sz="2000" b="1">
                  <a:solidFill>
                    <a:srgbClr val="FF0000"/>
                  </a:solidFill>
                  <a:latin typeface="Times New Roman" panose="02020603050405020304" pitchFamily="18" charset="0"/>
                </a:rPr>
                <a:t>W</a:t>
              </a:r>
            </a:p>
          </p:txBody>
        </p:sp>
      </p:grpSp>
      <p:sp>
        <p:nvSpPr>
          <p:cNvPr id="257060" name="文本框 257059"/>
          <p:cNvSpPr txBox="1"/>
          <p:nvPr/>
        </p:nvSpPr>
        <p:spPr>
          <a:xfrm>
            <a:off x="6477000" y="228600"/>
            <a:ext cx="2438400" cy="396875"/>
          </a:xfrm>
          <a:prstGeom prst="rect">
            <a:avLst/>
          </a:prstGeom>
          <a:solidFill>
            <a:schemeClr val="hlink"/>
          </a:solidFill>
          <a:ln w="12700">
            <a:noFill/>
          </a:ln>
          <a:effectLst>
            <a:prstShdw prst="shdw17" dist="17961" dir="2699999">
              <a:schemeClr val="hlink">
                <a:gamma/>
                <a:shade val="60000"/>
                <a:invGamma/>
              </a:schemeClr>
            </a:prstShdw>
          </a:effectLst>
        </p:spPr>
        <p:txBody>
          <a:bodyPr>
            <a:spAutoFit/>
          </a:bodyPr>
          <a:lstStyle/>
          <a:p>
            <a:pPr defTabSz="762000" eaLnBrk="0" hangingPunct="0">
              <a:spcBef>
                <a:spcPct val="50000"/>
              </a:spcBef>
            </a:pPr>
            <a:r>
              <a:rPr lang="zh-CN" altLang="en-US" sz="2000" b="1" u="sng" dirty="0">
                <a:latin typeface="Times New Roman" panose="02020603050405020304" pitchFamily="18" charset="0"/>
              </a:rPr>
              <a:t>三相异步机的结构</a:t>
            </a:r>
            <a:endParaRPr lang="zh-CN" altLang="en-US" sz="2000" b="1">
              <a:latin typeface="Times New Roman" panose="02020603050405020304" pitchFamily="18" charset="0"/>
            </a:endParaRPr>
          </a:p>
        </p:txBody>
      </p:sp>
      <p:grpSp>
        <p:nvGrpSpPr>
          <p:cNvPr id="257061" name="组合 257060"/>
          <p:cNvGrpSpPr/>
          <p:nvPr/>
        </p:nvGrpSpPr>
        <p:grpSpPr>
          <a:xfrm>
            <a:off x="5334000" y="381000"/>
            <a:ext cx="1063625" cy="552450"/>
            <a:chOff x="4790" y="648"/>
            <a:chExt cx="670" cy="348"/>
          </a:xfrm>
        </p:grpSpPr>
        <p:sp>
          <p:nvSpPr>
            <p:cNvPr id="257062" name="圆角矩形标注 257061"/>
            <p:cNvSpPr/>
            <p:nvPr/>
          </p:nvSpPr>
          <p:spPr>
            <a:xfrm>
              <a:off x="4790" y="648"/>
              <a:ext cx="636" cy="348"/>
            </a:xfrm>
            <a:prstGeom prst="wedgeRoundRectCallout">
              <a:avLst>
                <a:gd name="adj1" fmla="val -41824"/>
                <a:gd name="adj2" fmla="val 111495"/>
                <a:gd name="adj3" fmla="val 16667"/>
              </a:avLst>
            </a:prstGeom>
            <a:noFill/>
            <a:ln w="38100" cap="flat" cmpd="sng">
              <a:solidFill>
                <a:srgbClr val="00CC99"/>
              </a:solidFill>
              <a:prstDash val="solid"/>
              <a:miter/>
              <a:headEnd type="none" w="med" len="med"/>
              <a:tailEnd type="none" w="med" len="med"/>
            </a:ln>
          </p:spPr>
          <p:txBody>
            <a:bodyPr wrap="none" anchor="ctr" anchorCtr="0"/>
            <a:lstStyle/>
            <a:p>
              <a:pPr algn="ctr" defTabSz="762000" eaLnBrk="0" hangingPunct="0"/>
              <a:endParaRPr lang="zh-CN" altLang="en-US" sz="2800" b="1" dirty="0">
                <a:latin typeface="Times New Roman" panose="02020603050405020304" pitchFamily="18" charset="0"/>
              </a:endParaRPr>
            </a:p>
          </p:txBody>
        </p:sp>
        <p:sp>
          <p:nvSpPr>
            <p:cNvPr id="257063" name="矩形 257062"/>
            <p:cNvSpPr/>
            <p:nvPr/>
          </p:nvSpPr>
          <p:spPr>
            <a:xfrm>
              <a:off x="4826" y="648"/>
              <a:ext cx="634" cy="325"/>
            </a:xfrm>
            <a:prstGeom prst="rect">
              <a:avLst/>
            </a:prstGeom>
            <a:noFill/>
            <a:ln w="12700">
              <a:noFill/>
            </a:ln>
          </p:spPr>
          <p:txBody>
            <a:bodyPr lIns="90488" tIns="44450" rIns="90488" bIns="44450">
              <a:spAutoFit/>
            </a:bodyPr>
            <a:lstStyle/>
            <a:p>
              <a:pPr defTabSz="762000" eaLnBrk="0" hangingPunct="0">
                <a:spcBef>
                  <a:spcPct val="50000"/>
                </a:spcBef>
              </a:pPr>
              <a:r>
                <a:rPr lang="zh-CN" altLang="en-US" sz="2800" b="1" dirty="0">
                  <a:latin typeface="Times New Roman" panose="02020603050405020304" pitchFamily="18" charset="0"/>
                </a:rPr>
                <a:t>定子</a:t>
              </a:r>
              <a:endParaRPr lang="zh-CN" altLang="en-US" sz="3200" b="1" dirty="0">
                <a:latin typeface="Times New Roman" panose="02020603050405020304" pitchFamily="18" charset="0"/>
              </a:endParaRPr>
            </a:p>
          </p:txBody>
        </p:sp>
      </p:grpSp>
      <p:sp>
        <p:nvSpPr>
          <p:cNvPr id="257064" name="圆角矩形标注 257063"/>
          <p:cNvSpPr/>
          <p:nvPr/>
        </p:nvSpPr>
        <p:spPr>
          <a:xfrm>
            <a:off x="1752600" y="1752600"/>
            <a:ext cx="1052513" cy="533400"/>
          </a:xfrm>
          <a:prstGeom prst="wedgeRoundRectCallout">
            <a:avLst>
              <a:gd name="adj1" fmla="val 121796"/>
              <a:gd name="adj2" fmla="val -56546"/>
              <a:gd name="adj3" fmla="val 16667"/>
            </a:avLst>
          </a:prstGeom>
          <a:solidFill>
            <a:srgbClr val="FFFFFF"/>
          </a:solidFill>
          <a:ln w="38100" cap="flat" cmpd="sng">
            <a:solidFill>
              <a:srgbClr val="00CC99"/>
            </a:solidFill>
            <a:prstDash val="solid"/>
            <a:miter/>
            <a:headEnd type="none" w="med" len="med"/>
            <a:tailEnd type="none" w="med" len="med"/>
          </a:ln>
        </p:spPr>
        <p:txBody>
          <a:bodyPr wrap="none" anchor="ctr" anchorCtr="0"/>
          <a:lstStyle/>
          <a:p>
            <a:pPr algn="ctr" defTabSz="762000" eaLnBrk="0" hangingPunct="0"/>
            <a:r>
              <a:rPr lang="zh-CN" altLang="en-US" sz="2800" b="1" dirty="0">
                <a:latin typeface="Times New Roman" panose="02020603050405020304" pitchFamily="18" charset="0"/>
              </a:rPr>
              <a:t>转子</a:t>
            </a:r>
            <a:endParaRPr lang="zh-CN" altLang="en-US" sz="2800" b="1">
              <a:latin typeface="Times New Roman" panose="02020603050405020304" pitchFamily="18" charset="0"/>
            </a:endParaRPr>
          </a:p>
        </p:txBody>
      </p:sp>
      <p:sp>
        <p:nvSpPr>
          <p:cNvPr id="41"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411261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57027"/>
                                        </p:tgtEl>
                                        <p:attrNameLst>
                                          <p:attrName>style.visibility</p:attrName>
                                        </p:attrNameLst>
                                      </p:cBhvr>
                                      <p:to>
                                        <p:strVal val="visible"/>
                                      </p:to>
                                    </p:set>
                                    <p:anim calcmode="lin" valueType="num">
                                      <p:cBhvr>
                                        <p:cTn id="7" dur="500" fill="hold"/>
                                        <p:tgtEl>
                                          <p:spTgt spid="257027"/>
                                        </p:tgtEl>
                                        <p:attrNameLst>
                                          <p:attrName>ppt_w</p:attrName>
                                        </p:attrNameLst>
                                      </p:cBhvr>
                                      <p:tavLst>
                                        <p:tav tm="0">
                                          <p:val>
                                            <p:fltVal val="0"/>
                                          </p:val>
                                        </p:tav>
                                        <p:tav tm="100000">
                                          <p:val>
                                            <p:strVal val="#ppt_w"/>
                                          </p:val>
                                        </p:tav>
                                      </p:tavLst>
                                    </p:anim>
                                    <p:anim calcmode="lin" valueType="num">
                                      <p:cBhvr>
                                        <p:cTn id="8" dur="500" fill="hold"/>
                                        <p:tgtEl>
                                          <p:spTgt spid="25702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32" fill="hold" nodeType="clickEffect">
                                  <p:stCondLst>
                                    <p:cond delay="0"/>
                                  </p:stCondLst>
                                  <p:childTnLst>
                                    <p:set>
                                      <p:cBhvr>
                                        <p:cTn id="12" dur="1" fill="hold">
                                          <p:stCondLst>
                                            <p:cond delay="0"/>
                                          </p:stCondLst>
                                        </p:cTn>
                                        <p:tgtEl>
                                          <p:spTgt spid="257032"/>
                                        </p:tgtEl>
                                        <p:attrNameLst>
                                          <p:attrName>style.visibility</p:attrName>
                                        </p:attrNameLst>
                                      </p:cBhvr>
                                      <p:to>
                                        <p:strVal val="visible"/>
                                      </p:to>
                                    </p:set>
                                    <p:animEffect transition="in" filter="box(out)">
                                      <p:cBhvr>
                                        <p:cTn id="13" dur="500"/>
                                        <p:tgtEl>
                                          <p:spTgt spid="257032"/>
                                        </p:tgtEl>
                                      </p:cBhvr>
                                    </p:animEffect>
                                  </p:childTnLst>
                                  <p:subTnLst>
                                    <p:audio>
                                      <p:cMediaNode>
                                        <p:cTn display="0" masterRel="sameClick">
                                          <p:stCondLst>
                                            <p:cond evt="begin" delay="0">
                                              <p:tn val="11"/>
                                            </p:cond>
                                          </p:stCondLst>
                                          <p:endCondLst>
                                            <p:cond evt="onStopAudio" delay="0">
                                              <p:tgtEl>
                                                <p:sldTgt/>
                                              </p:tgtEl>
                                            </p:cond>
                                          </p:endCondLst>
                                        </p:cTn>
                                        <p:tgtEl>
                                          <p:sndTgt r:embed="rId2" name="CAMERA.WAV"/>
                                        </p:tgtEl>
                                      </p:cMediaNode>
                                    </p:audio>
                                  </p:subTnLst>
                                </p:cTn>
                              </p:par>
                            </p:childTnLst>
                          </p:cTn>
                        </p:par>
                      </p:childTnLst>
                    </p:cTn>
                  </p:par>
                  <p:par>
                    <p:cTn id="14" fill="hold">
                      <p:stCondLst>
                        <p:cond delay="indefinite"/>
                      </p:stCondLst>
                      <p:childTnLst>
                        <p:par>
                          <p:cTn id="15" fill="hold">
                            <p:stCondLst>
                              <p:cond delay="0"/>
                            </p:stCondLst>
                            <p:childTnLst>
                              <p:par>
                                <p:cTn id="16" presetID="17" presetClass="entr" presetSubtype="10" fill="hold" nodeType="clickEffect">
                                  <p:stCondLst>
                                    <p:cond delay="0"/>
                                  </p:stCondLst>
                                  <p:childTnLst>
                                    <p:set>
                                      <p:cBhvr>
                                        <p:cTn id="17" dur="1" fill="hold">
                                          <p:stCondLst>
                                            <p:cond delay="0"/>
                                          </p:stCondLst>
                                        </p:cTn>
                                        <p:tgtEl>
                                          <p:spTgt spid="257029"/>
                                        </p:tgtEl>
                                        <p:attrNameLst>
                                          <p:attrName>style.visibility</p:attrName>
                                        </p:attrNameLst>
                                      </p:cBhvr>
                                      <p:to>
                                        <p:strVal val="visible"/>
                                      </p:to>
                                    </p:set>
                                    <p:anim calcmode="lin" valueType="num">
                                      <p:cBhvr>
                                        <p:cTn id="18" dur="500" fill="hold"/>
                                        <p:tgtEl>
                                          <p:spTgt spid="257029"/>
                                        </p:tgtEl>
                                        <p:attrNameLst>
                                          <p:attrName>ppt_w</p:attrName>
                                        </p:attrNameLst>
                                      </p:cBhvr>
                                      <p:tavLst>
                                        <p:tav tm="0">
                                          <p:val>
                                            <p:fltVal val="0"/>
                                          </p:val>
                                        </p:tav>
                                        <p:tav tm="100000">
                                          <p:val>
                                            <p:strVal val="#ppt_w"/>
                                          </p:val>
                                        </p:tav>
                                      </p:tavLst>
                                    </p:anim>
                                    <p:anim calcmode="lin" valueType="num">
                                      <p:cBhvr>
                                        <p:cTn id="19" dur="500" fill="hold"/>
                                        <p:tgtEl>
                                          <p:spTgt spid="257029"/>
                                        </p:tgtEl>
                                        <p:attrNameLst>
                                          <p:attrName>ppt_h</p:attrName>
                                        </p:attrNameLst>
                                      </p:cBhvr>
                                      <p:tavLst>
                                        <p:tav tm="0">
                                          <p:val>
                                            <p:strVal val="#ppt_h"/>
                                          </p:val>
                                        </p:tav>
                                        <p:tav tm="100000">
                                          <p:val>
                                            <p:strVal val="#ppt_h"/>
                                          </p:val>
                                        </p:tav>
                                      </p:tavLst>
                                    </p:anim>
                                  </p:childTnLst>
                                </p:cTn>
                              </p:par>
                            </p:childTnLst>
                          </p:cTn>
                        </p:par>
                        <p:par>
                          <p:cTn id="20" fill="hold">
                            <p:stCondLst>
                              <p:cond delay="500"/>
                            </p:stCondLst>
                            <p:childTnLst>
                              <p:par>
                                <p:cTn id="21" presetID="17" presetClass="entr" presetSubtype="10" fill="hold" nodeType="afterEffect">
                                  <p:stCondLst>
                                    <p:cond delay="0"/>
                                  </p:stCondLst>
                                  <p:childTnLst>
                                    <p:set>
                                      <p:cBhvr>
                                        <p:cTn id="22" dur="1" fill="hold">
                                          <p:stCondLst>
                                            <p:cond delay="0"/>
                                          </p:stCondLst>
                                        </p:cTn>
                                        <p:tgtEl>
                                          <p:spTgt spid="257030"/>
                                        </p:tgtEl>
                                        <p:attrNameLst>
                                          <p:attrName>style.visibility</p:attrName>
                                        </p:attrNameLst>
                                      </p:cBhvr>
                                      <p:to>
                                        <p:strVal val="visible"/>
                                      </p:to>
                                    </p:set>
                                    <p:anim calcmode="lin" valueType="num">
                                      <p:cBhvr>
                                        <p:cTn id="23" dur="500" fill="hold"/>
                                        <p:tgtEl>
                                          <p:spTgt spid="257030"/>
                                        </p:tgtEl>
                                        <p:attrNameLst>
                                          <p:attrName>ppt_w</p:attrName>
                                        </p:attrNameLst>
                                      </p:cBhvr>
                                      <p:tavLst>
                                        <p:tav tm="0">
                                          <p:val>
                                            <p:fltVal val="0"/>
                                          </p:val>
                                        </p:tav>
                                        <p:tav tm="100000">
                                          <p:val>
                                            <p:strVal val="#ppt_w"/>
                                          </p:val>
                                        </p:tav>
                                      </p:tavLst>
                                    </p:anim>
                                    <p:anim calcmode="lin" valueType="num">
                                      <p:cBhvr>
                                        <p:cTn id="24" dur="500" fill="hold"/>
                                        <p:tgtEl>
                                          <p:spTgt spid="257030"/>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257061"/>
                                        </p:tgtEl>
                                        <p:attrNameLst>
                                          <p:attrName>style.visibility</p:attrName>
                                        </p:attrNameLst>
                                      </p:cBhvr>
                                      <p:to>
                                        <p:strVal val="visible"/>
                                      </p:to>
                                    </p:set>
                                    <p:animEffect transition="in" filter="wipe(up)">
                                      <p:cBhvr>
                                        <p:cTn id="29" dur="500"/>
                                        <p:tgtEl>
                                          <p:spTgt spid="257061"/>
                                        </p:tgtEl>
                                      </p:cBhvr>
                                    </p:animEffect>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nodeType="clickEffect">
                                  <p:stCondLst>
                                    <p:cond delay="0"/>
                                  </p:stCondLst>
                                  <p:childTnLst>
                                    <p:set>
                                      <p:cBhvr>
                                        <p:cTn id="33" dur="1" fill="hold">
                                          <p:stCondLst>
                                            <p:cond delay="0"/>
                                          </p:stCondLst>
                                        </p:cTn>
                                        <p:tgtEl>
                                          <p:spTgt spid="257031"/>
                                        </p:tgtEl>
                                        <p:attrNameLst>
                                          <p:attrName>style.visibility</p:attrName>
                                        </p:attrNameLst>
                                      </p:cBhvr>
                                      <p:to>
                                        <p:strVal val="visible"/>
                                      </p:to>
                                    </p:set>
                                    <p:anim calcmode="lin" valueType="num">
                                      <p:cBhvr>
                                        <p:cTn id="34" dur="500" fill="hold"/>
                                        <p:tgtEl>
                                          <p:spTgt spid="257031"/>
                                        </p:tgtEl>
                                        <p:attrNameLst>
                                          <p:attrName>ppt_w</p:attrName>
                                        </p:attrNameLst>
                                      </p:cBhvr>
                                      <p:tavLst>
                                        <p:tav tm="0">
                                          <p:val>
                                            <p:fltVal val="0"/>
                                          </p:val>
                                        </p:tav>
                                        <p:tav tm="100000">
                                          <p:val>
                                            <p:strVal val="#ppt_w"/>
                                          </p:val>
                                        </p:tav>
                                      </p:tavLst>
                                    </p:anim>
                                    <p:anim calcmode="lin" valueType="num">
                                      <p:cBhvr>
                                        <p:cTn id="35" dur="500" fill="hold"/>
                                        <p:tgtEl>
                                          <p:spTgt spid="257031"/>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57064"/>
                                        </p:tgtEl>
                                        <p:attrNameLst>
                                          <p:attrName>style.visibility</p:attrName>
                                        </p:attrNameLst>
                                      </p:cBhvr>
                                      <p:to>
                                        <p:strVal val="visible"/>
                                      </p:to>
                                    </p:set>
                                    <p:animEffect transition="in" filter="wipe(left)">
                                      <p:cBhvr>
                                        <p:cTn id="40" dur="500"/>
                                        <p:tgtEl>
                                          <p:spTgt spid="257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6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1538" name="组合 321537"/>
          <p:cNvGrpSpPr/>
          <p:nvPr/>
        </p:nvGrpSpPr>
        <p:grpSpPr>
          <a:xfrm>
            <a:off x="4148138" y="4264025"/>
            <a:ext cx="455612" cy="387350"/>
            <a:chOff x="2589" y="2698"/>
            <a:chExt cx="287" cy="244"/>
          </a:xfrm>
        </p:grpSpPr>
        <p:sp>
          <p:nvSpPr>
            <p:cNvPr id="321539" name="直接连接符 321538"/>
            <p:cNvSpPr/>
            <p:nvPr/>
          </p:nvSpPr>
          <p:spPr>
            <a:xfrm flipV="1">
              <a:off x="2589" y="2698"/>
              <a:ext cx="287" cy="116"/>
            </a:xfrm>
            <a:prstGeom prst="line">
              <a:avLst/>
            </a:prstGeom>
            <a:ln w="38100" cap="flat" cmpd="sng">
              <a:solidFill>
                <a:srgbClr val="0000FF"/>
              </a:solidFill>
              <a:prstDash val="solid"/>
              <a:headEnd type="none" w="med" len="med"/>
              <a:tailEnd type="none" w="med" len="med"/>
            </a:ln>
          </p:spPr>
        </p:sp>
        <p:sp>
          <p:nvSpPr>
            <p:cNvPr id="321540" name="直接连接符 321539"/>
            <p:cNvSpPr/>
            <p:nvPr/>
          </p:nvSpPr>
          <p:spPr>
            <a:xfrm>
              <a:off x="2743" y="2744"/>
              <a:ext cx="0" cy="87"/>
            </a:xfrm>
            <a:prstGeom prst="line">
              <a:avLst/>
            </a:prstGeom>
            <a:ln w="38100" cap="flat" cmpd="sng">
              <a:solidFill>
                <a:srgbClr val="0000FF"/>
              </a:solidFill>
              <a:prstDash val="solid"/>
              <a:headEnd type="none" w="med" len="med"/>
              <a:tailEnd type="none" w="med" len="med"/>
            </a:ln>
          </p:spPr>
        </p:sp>
        <p:sp>
          <p:nvSpPr>
            <p:cNvPr id="321541" name="直接连接符 321540"/>
            <p:cNvSpPr/>
            <p:nvPr/>
          </p:nvSpPr>
          <p:spPr>
            <a:xfrm>
              <a:off x="2646" y="2928"/>
              <a:ext cx="192" cy="0"/>
            </a:xfrm>
            <a:prstGeom prst="line">
              <a:avLst/>
            </a:prstGeom>
            <a:ln w="38100" cap="flat" cmpd="sng">
              <a:solidFill>
                <a:srgbClr val="0000FF"/>
              </a:solidFill>
              <a:prstDash val="solid"/>
              <a:headEnd type="none" w="med" len="med"/>
              <a:tailEnd type="none" w="med" len="med"/>
            </a:ln>
          </p:spPr>
        </p:sp>
        <p:sp>
          <p:nvSpPr>
            <p:cNvPr id="321542" name="直接连接符 321541"/>
            <p:cNvSpPr/>
            <p:nvPr/>
          </p:nvSpPr>
          <p:spPr>
            <a:xfrm>
              <a:off x="2838" y="2851"/>
              <a:ext cx="0" cy="91"/>
            </a:xfrm>
            <a:prstGeom prst="line">
              <a:avLst/>
            </a:prstGeom>
            <a:ln w="38100" cap="flat" cmpd="sng">
              <a:solidFill>
                <a:srgbClr val="0000FF"/>
              </a:solidFill>
              <a:prstDash val="solid"/>
              <a:headEnd type="none" w="med" len="med"/>
              <a:tailEnd type="none" w="med" len="med"/>
            </a:ln>
          </p:spPr>
        </p:sp>
        <p:sp>
          <p:nvSpPr>
            <p:cNvPr id="321543" name="直接连接符 321542"/>
            <p:cNvSpPr/>
            <p:nvPr/>
          </p:nvSpPr>
          <p:spPr>
            <a:xfrm>
              <a:off x="2646" y="2851"/>
              <a:ext cx="0" cy="91"/>
            </a:xfrm>
            <a:prstGeom prst="line">
              <a:avLst/>
            </a:prstGeom>
            <a:ln w="38100" cap="flat" cmpd="sng">
              <a:solidFill>
                <a:srgbClr val="0000FF"/>
              </a:solidFill>
              <a:prstDash val="solid"/>
              <a:headEnd type="none" w="med" len="med"/>
              <a:tailEnd type="none" w="med" len="med"/>
            </a:ln>
          </p:spPr>
        </p:sp>
        <p:sp>
          <p:nvSpPr>
            <p:cNvPr id="321544" name="直接连接符 321543"/>
            <p:cNvSpPr/>
            <p:nvPr/>
          </p:nvSpPr>
          <p:spPr>
            <a:xfrm>
              <a:off x="2743" y="2858"/>
              <a:ext cx="0" cy="75"/>
            </a:xfrm>
            <a:prstGeom prst="line">
              <a:avLst/>
            </a:prstGeom>
            <a:ln w="38100" cap="flat" cmpd="sng">
              <a:solidFill>
                <a:srgbClr val="0000FF"/>
              </a:solidFill>
              <a:prstDash val="solid"/>
              <a:headEnd type="none" w="med" len="med"/>
              <a:tailEnd type="none" w="med" len="med"/>
            </a:ln>
          </p:spPr>
        </p:sp>
      </p:grpSp>
      <p:sp>
        <p:nvSpPr>
          <p:cNvPr id="321545" name="文本框 321544"/>
          <p:cNvSpPr txBox="1"/>
          <p:nvPr/>
        </p:nvSpPr>
        <p:spPr>
          <a:xfrm>
            <a:off x="228600" y="400050"/>
            <a:ext cx="6172200" cy="492443"/>
          </a:xfrm>
          <a:prstGeom prst="rect">
            <a:avLst/>
          </a:prstGeom>
          <a:solidFill>
            <a:srgbClr val="FFFFFF"/>
          </a:solidFill>
          <a:ln w="9525">
            <a:noFill/>
          </a:ln>
        </p:spPr>
        <p:txBody>
          <a:bodyPr wrap="square" lIns="0" tIns="0" rIns="0" bIns="0">
            <a:spAutoFit/>
          </a:bodyPr>
          <a:lstStyle/>
          <a:p>
            <a:pPr>
              <a:spcBef>
                <a:spcPct val="50000"/>
              </a:spcBef>
            </a:pPr>
            <a:r>
              <a:rPr lang="zh-CN" altLang="en-US" sz="3200" b="1" dirty="0">
                <a:solidFill>
                  <a:schemeClr val="accent2"/>
                </a:solidFill>
                <a:latin typeface="宋体" panose="02010600030101010101" pitchFamily="2" charset="-122"/>
              </a:rPr>
              <a:t> </a:t>
            </a:r>
            <a:r>
              <a:rPr lang="zh-CN" altLang="en-US" sz="3200" b="1" dirty="0" smtClean="0">
                <a:solidFill>
                  <a:schemeClr val="accent2"/>
                </a:solidFill>
                <a:latin typeface="宋体" panose="02010600030101010101" pitchFamily="2" charset="-122"/>
              </a:rPr>
              <a:t>一、（</a:t>
            </a:r>
            <a:r>
              <a:rPr lang="en-US" altLang="zh-CN" sz="3200" b="1" dirty="0" smtClean="0">
                <a:solidFill>
                  <a:schemeClr val="accent2"/>
                </a:solidFill>
                <a:latin typeface="宋体" panose="02010600030101010101" pitchFamily="2" charset="-122"/>
              </a:rPr>
              <a:t>2</a:t>
            </a:r>
            <a:r>
              <a:rPr lang="zh-CN" altLang="en-US" sz="3200" b="1" dirty="0" smtClean="0">
                <a:solidFill>
                  <a:schemeClr val="accent2"/>
                </a:solidFill>
                <a:latin typeface="宋体" panose="02010600030101010101" pitchFamily="2" charset="-122"/>
              </a:rPr>
              <a:t>）继</a:t>
            </a:r>
            <a:r>
              <a:rPr lang="zh-CN" altLang="en-US" sz="3200" b="1" dirty="0">
                <a:solidFill>
                  <a:schemeClr val="accent2"/>
                </a:solidFill>
                <a:latin typeface="宋体" panose="02010600030101010101" pitchFamily="2" charset="-122"/>
              </a:rPr>
              <a:t>电</a:t>
            </a:r>
            <a:r>
              <a:rPr lang="en-US" altLang="zh-CN" sz="3200" b="1" dirty="0">
                <a:solidFill>
                  <a:schemeClr val="accent2"/>
                </a:solidFill>
                <a:latin typeface="Times New Roman" panose="02020603050405020304" pitchFamily="18" charset="0"/>
              </a:rPr>
              <a:t>—</a:t>
            </a:r>
            <a:r>
              <a:rPr lang="zh-CN" altLang="en-US" sz="3200" b="1" dirty="0" smtClean="0">
                <a:solidFill>
                  <a:schemeClr val="accent2"/>
                </a:solidFill>
                <a:latin typeface="宋体" panose="02010600030101010101" pitchFamily="2" charset="-122"/>
              </a:rPr>
              <a:t>接触器控制电路</a:t>
            </a:r>
            <a:endParaRPr lang="zh-CN" altLang="en-US" sz="3200" b="1" dirty="0">
              <a:solidFill>
                <a:schemeClr val="accent2"/>
              </a:solidFill>
              <a:latin typeface="宋体" panose="02010600030101010101" pitchFamily="2" charset="-122"/>
            </a:endParaRPr>
          </a:p>
        </p:txBody>
      </p:sp>
      <p:sp>
        <p:nvSpPr>
          <p:cNvPr id="321546" name="矩形 321545"/>
          <p:cNvSpPr/>
          <p:nvPr/>
        </p:nvSpPr>
        <p:spPr>
          <a:xfrm>
            <a:off x="488950" y="960438"/>
            <a:ext cx="2565400" cy="427037"/>
          </a:xfrm>
          <a:prstGeom prst="rect">
            <a:avLst/>
          </a:prstGeom>
          <a:noFill/>
          <a:ln w="9525">
            <a:noFill/>
          </a:ln>
        </p:spPr>
        <p:txBody>
          <a:bodyPr wrap="none" lIns="0" tIns="0" rIns="0" bIns="0" anchor="t" anchorCtr="0">
            <a:spAutoFit/>
          </a:bodyPr>
          <a:lstStyle/>
          <a:p>
            <a:pPr algn="ctr"/>
            <a:r>
              <a:rPr lang="zh-CN" altLang="en-US" sz="2800" b="1" dirty="0">
                <a:solidFill>
                  <a:srgbClr val="FF0066"/>
                </a:solidFill>
                <a:latin typeface="Times New Roman" panose="02020603050405020304" pitchFamily="18" charset="0"/>
              </a:rPr>
              <a:t> </a:t>
            </a:r>
            <a:r>
              <a:rPr lang="en-US" altLang="zh-CN" sz="2800" b="1">
                <a:solidFill>
                  <a:srgbClr val="FF0066"/>
                </a:solidFill>
                <a:latin typeface="Times New Roman" panose="02020603050405020304" pitchFamily="18" charset="0"/>
              </a:rPr>
              <a:t>1. </a:t>
            </a:r>
            <a:r>
              <a:rPr lang="zh-CN" altLang="en-US" sz="2800" b="1" dirty="0">
                <a:solidFill>
                  <a:srgbClr val="FF0066"/>
                </a:solidFill>
                <a:latin typeface="Times New Roman" panose="02020603050405020304" pitchFamily="18" charset="0"/>
              </a:rPr>
              <a:t>点动控制电路</a:t>
            </a:r>
            <a:endParaRPr lang="zh-CN" altLang="en-US" sz="2800" b="1" dirty="0">
              <a:latin typeface="Times New Roman" panose="02020603050405020304" pitchFamily="18" charset="0"/>
            </a:endParaRPr>
          </a:p>
        </p:txBody>
      </p:sp>
      <p:sp>
        <p:nvSpPr>
          <p:cNvPr id="321547" name="文本框 321546"/>
          <p:cNvSpPr txBox="1"/>
          <p:nvPr/>
        </p:nvSpPr>
        <p:spPr>
          <a:xfrm>
            <a:off x="901700" y="4364038"/>
            <a:ext cx="436563" cy="304800"/>
          </a:xfrm>
          <a:prstGeom prst="rect">
            <a:avLst/>
          </a:prstGeom>
          <a:noFill/>
          <a:ln w="28575">
            <a:noFill/>
          </a:ln>
        </p:spPr>
        <p:txBody>
          <a:bodyPr wrap="none" lIns="0" tIns="0" rIns="0" bIns="0" anchor="t" anchorCtr="0">
            <a:spAutoFit/>
          </a:bodyPr>
          <a:lstStyle/>
          <a:p>
            <a:pPr eaLnBrk="0" hangingPunct="0"/>
            <a:r>
              <a:rPr lang="en-US" altLang="zh-CN" sz="2000" b="1">
                <a:solidFill>
                  <a:srgbClr val="D60093"/>
                </a:solidFill>
                <a:latin typeface="Times New Roman" panose="02020603050405020304" pitchFamily="18" charset="0"/>
              </a:rPr>
              <a:t>KM</a:t>
            </a:r>
          </a:p>
        </p:txBody>
      </p:sp>
      <p:sp>
        <p:nvSpPr>
          <p:cNvPr id="321548" name="文本框 321547"/>
          <p:cNvSpPr txBox="1"/>
          <p:nvPr/>
        </p:nvSpPr>
        <p:spPr>
          <a:xfrm>
            <a:off x="1050925" y="2406650"/>
            <a:ext cx="587375" cy="609600"/>
          </a:xfrm>
          <a:prstGeom prst="rect">
            <a:avLst/>
          </a:prstGeom>
          <a:noFill/>
          <a:ln w="28575">
            <a:noFill/>
          </a:ln>
        </p:spPr>
        <p:txBody>
          <a:bodyPr lIns="0" tIns="0" rIns="0" bIns="0">
            <a:spAutoFit/>
          </a:bodyPr>
          <a:lstStyle/>
          <a:p>
            <a:pPr eaLnBrk="0" hangingPunct="0"/>
            <a:r>
              <a:rPr lang="zh-CN" altLang="en-US" sz="2000" b="1">
                <a:solidFill>
                  <a:srgbClr val="D60093"/>
                </a:solidFill>
                <a:latin typeface="Times New Roman" panose="02020603050405020304" pitchFamily="18" charset="0"/>
              </a:rPr>
              <a:t> </a:t>
            </a:r>
          </a:p>
          <a:p>
            <a:pPr eaLnBrk="0" hangingPunct="0"/>
            <a:r>
              <a:rPr lang="en-US" altLang="zh-CN" sz="2000" b="1">
                <a:solidFill>
                  <a:srgbClr val="D60093"/>
                </a:solidFill>
                <a:latin typeface="Times New Roman" panose="02020603050405020304" pitchFamily="18" charset="0"/>
              </a:rPr>
              <a:t>Q</a:t>
            </a:r>
          </a:p>
        </p:txBody>
      </p:sp>
      <p:sp>
        <p:nvSpPr>
          <p:cNvPr id="321549" name="文本框 321548"/>
          <p:cNvSpPr txBox="1"/>
          <p:nvPr/>
        </p:nvSpPr>
        <p:spPr>
          <a:xfrm>
            <a:off x="1069975" y="2997200"/>
            <a:ext cx="587375" cy="304800"/>
          </a:xfrm>
          <a:prstGeom prst="rect">
            <a:avLst/>
          </a:prstGeom>
          <a:noFill/>
          <a:ln w="28575">
            <a:noFill/>
          </a:ln>
        </p:spPr>
        <p:txBody>
          <a:bodyPr lIns="0" tIns="0" rIns="0" bIns="0">
            <a:spAutoFit/>
          </a:bodyPr>
          <a:lstStyle/>
          <a:p>
            <a:pPr eaLnBrk="0" hangingPunct="0"/>
            <a:r>
              <a:rPr lang="zh-CN" altLang="en-US" sz="2000" b="1">
                <a:solidFill>
                  <a:srgbClr val="D60093"/>
                </a:solidFill>
                <a:latin typeface="Times New Roman" panose="02020603050405020304" pitchFamily="18" charset="0"/>
              </a:rPr>
              <a:t>   </a:t>
            </a:r>
            <a:r>
              <a:rPr lang="en-US" altLang="zh-CN" sz="2000" b="1">
                <a:solidFill>
                  <a:srgbClr val="D60093"/>
                </a:solidFill>
                <a:latin typeface="Times New Roman" panose="02020603050405020304" pitchFamily="18" charset="0"/>
              </a:rPr>
              <a:t>FU</a:t>
            </a:r>
          </a:p>
        </p:txBody>
      </p:sp>
      <p:grpSp>
        <p:nvGrpSpPr>
          <p:cNvPr id="321550" name="组合 321549"/>
          <p:cNvGrpSpPr/>
          <p:nvPr/>
        </p:nvGrpSpPr>
        <p:grpSpPr>
          <a:xfrm>
            <a:off x="1489075" y="2082800"/>
            <a:ext cx="1066800" cy="4248150"/>
            <a:chOff x="938" y="1104"/>
            <a:chExt cx="672" cy="2676"/>
          </a:xfrm>
        </p:grpSpPr>
        <p:sp>
          <p:nvSpPr>
            <p:cNvPr id="321551" name="直接连接符 321550"/>
            <p:cNvSpPr/>
            <p:nvPr/>
          </p:nvSpPr>
          <p:spPr>
            <a:xfrm flipH="1">
              <a:off x="1552" y="2868"/>
              <a:ext cx="0" cy="487"/>
            </a:xfrm>
            <a:prstGeom prst="line">
              <a:avLst/>
            </a:prstGeom>
            <a:ln w="28575" cap="flat" cmpd="sng">
              <a:solidFill>
                <a:schemeClr val="accent2"/>
              </a:solidFill>
              <a:prstDash val="solid"/>
              <a:headEnd type="none" w="med" len="med"/>
              <a:tailEnd type="none" w="med" len="med"/>
            </a:ln>
          </p:spPr>
        </p:sp>
        <p:sp>
          <p:nvSpPr>
            <p:cNvPr id="321552" name="直接连接符 321551"/>
            <p:cNvSpPr/>
            <p:nvPr/>
          </p:nvSpPr>
          <p:spPr>
            <a:xfrm>
              <a:off x="1312" y="2868"/>
              <a:ext cx="0" cy="437"/>
            </a:xfrm>
            <a:prstGeom prst="line">
              <a:avLst/>
            </a:prstGeom>
            <a:ln w="28575" cap="flat" cmpd="sng">
              <a:solidFill>
                <a:schemeClr val="accent2"/>
              </a:solidFill>
              <a:prstDash val="solid"/>
              <a:headEnd type="none" w="med" len="med"/>
              <a:tailEnd type="none" w="med" len="med"/>
            </a:ln>
          </p:spPr>
        </p:sp>
        <p:sp>
          <p:nvSpPr>
            <p:cNvPr id="321553" name="直接连接符 321552"/>
            <p:cNvSpPr/>
            <p:nvPr/>
          </p:nvSpPr>
          <p:spPr>
            <a:xfrm>
              <a:off x="1072" y="2892"/>
              <a:ext cx="0" cy="571"/>
            </a:xfrm>
            <a:prstGeom prst="line">
              <a:avLst/>
            </a:prstGeom>
            <a:ln w="28575" cap="flat" cmpd="sng">
              <a:solidFill>
                <a:schemeClr val="accent2"/>
              </a:solidFill>
              <a:prstDash val="solid"/>
              <a:headEnd type="none" w="med" len="med"/>
              <a:tailEnd type="none" w="med" len="med"/>
            </a:ln>
          </p:spPr>
        </p:sp>
        <p:sp>
          <p:nvSpPr>
            <p:cNvPr id="321554" name="椭圆 321553"/>
            <p:cNvSpPr/>
            <p:nvPr/>
          </p:nvSpPr>
          <p:spPr>
            <a:xfrm>
              <a:off x="1024" y="3197"/>
              <a:ext cx="576" cy="583"/>
            </a:xfrm>
            <a:prstGeom prst="ellipse">
              <a:avLst/>
            </a:prstGeom>
            <a:solidFill>
              <a:srgbClr val="CCFFFF"/>
            </a:solidFill>
            <a:ln w="38100" cap="flat" cmpd="sng">
              <a:solidFill>
                <a:schemeClr val="accent2"/>
              </a:solidFill>
              <a:prstDash val="solid"/>
              <a:headEnd type="none" w="med" len="med"/>
              <a:tailEnd type="none" w="med" len="med"/>
            </a:ln>
          </p:spPr>
          <p:txBody>
            <a:bodyPr/>
            <a:lstStyle/>
            <a:p>
              <a:endParaRPr lang="zh-CN" altLang="en-US"/>
            </a:p>
          </p:txBody>
        </p:sp>
        <p:sp>
          <p:nvSpPr>
            <p:cNvPr id="321555" name="直接连接符 321554"/>
            <p:cNvSpPr/>
            <p:nvPr/>
          </p:nvSpPr>
          <p:spPr>
            <a:xfrm>
              <a:off x="1084" y="1769"/>
              <a:ext cx="0" cy="955"/>
            </a:xfrm>
            <a:prstGeom prst="line">
              <a:avLst/>
            </a:prstGeom>
            <a:ln w="28575" cap="flat" cmpd="sng">
              <a:solidFill>
                <a:schemeClr val="accent2"/>
              </a:solidFill>
              <a:prstDash val="solid"/>
              <a:headEnd type="none" w="med" len="med"/>
              <a:tailEnd type="none" w="med" len="med"/>
            </a:ln>
          </p:spPr>
        </p:sp>
        <p:sp>
          <p:nvSpPr>
            <p:cNvPr id="321556" name="椭圆 321555"/>
            <p:cNvSpPr/>
            <p:nvPr/>
          </p:nvSpPr>
          <p:spPr>
            <a:xfrm>
              <a:off x="1036" y="2635"/>
              <a:ext cx="48" cy="89"/>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1557" name="直接连接符 321556"/>
            <p:cNvSpPr/>
            <p:nvPr/>
          </p:nvSpPr>
          <p:spPr>
            <a:xfrm>
              <a:off x="940" y="2635"/>
              <a:ext cx="144" cy="263"/>
            </a:xfrm>
            <a:prstGeom prst="line">
              <a:avLst/>
            </a:prstGeom>
            <a:ln w="28575" cap="flat" cmpd="sng">
              <a:solidFill>
                <a:schemeClr val="accent2"/>
              </a:solidFill>
              <a:prstDash val="solid"/>
              <a:headEnd type="none" w="med" len="med"/>
              <a:tailEnd type="none" w="med" len="med"/>
            </a:ln>
          </p:spPr>
        </p:sp>
        <p:sp>
          <p:nvSpPr>
            <p:cNvPr id="321558" name="直接连接符 321557"/>
            <p:cNvSpPr/>
            <p:nvPr/>
          </p:nvSpPr>
          <p:spPr>
            <a:xfrm>
              <a:off x="1324" y="1769"/>
              <a:ext cx="0" cy="955"/>
            </a:xfrm>
            <a:prstGeom prst="line">
              <a:avLst/>
            </a:prstGeom>
            <a:ln w="28575" cap="flat" cmpd="sng">
              <a:solidFill>
                <a:schemeClr val="accent2"/>
              </a:solidFill>
              <a:prstDash val="solid"/>
              <a:headEnd type="none" w="med" len="med"/>
              <a:tailEnd type="none" w="med" len="med"/>
            </a:ln>
          </p:spPr>
        </p:sp>
        <p:sp>
          <p:nvSpPr>
            <p:cNvPr id="321559" name="椭圆 321558"/>
            <p:cNvSpPr/>
            <p:nvPr/>
          </p:nvSpPr>
          <p:spPr>
            <a:xfrm>
              <a:off x="1276" y="2635"/>
              <a:ext cx="48" cy="89"/>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1560" name="直接连接符 321559"/>
            <p:cNvSpPr/>
            <p:nvPr/>
          </p:nvSpPr>
          <p:spPr>
            <a:xfrm>
              <a:off x="1180" y="2629"/>
              <a:ext cx="132" cy="263"/>
            </a:xfrm>
            <a:prstGeom prst="line">
              <a:avLst/>
            </a:prstGeom>
            <a:ln w="28575" cap="flat" cmpd="sng">
              <a:solidFill>
                <a:schemeClr val="accent2"/>
              </a:solidFill>
              <a:prstDash val="solid"/>
              <a:headEnd type="none" w="med" len="med"/>
              <a:tailEnd type="none" w="med" len="med"/>
            </a:ln>
          </p:spPr>
        </p:sp>
        <p:sp>
          <p:nvSpPr>
            <p:cNvPr id="321561" name="直接连接符 321560"/>
            <p:cNvSpPr/>
            <p:nvPr/>
          </p:nvSpPr>
          <p:spPr>
            <a:xfrm>
              <a:off x="1564" y="1781"/>
              <a:ext cx="0" cy="943"/>
            </a:xfrm>
            <a:prstGeom prst="line">
              <a:avLst/>
            </a:prstGeom>
            <a:ln w="28575" cap="flat" cmpd="sng">
              <a:solidFill>
                <a:schemeClr val="accent2"/>
              </a:solidFill>
              <a:prstDash val="solid"/>
              <a:headEnd type="none" w="med" len="med"/>
              <a:tailEnd type="none" w="med" len="med"/>
            </a:ln>
          </p:spPr>
        </p:sp>
        <p:sp>
          <p:nvSpPr>
            <p:cNvPr id="321562" name="椭圆 321561"/>
            <p:cNvSpPr/>
            <p:nvPr/>
          </p:nvSpPr>
          <p:spPr>
            <a:xfrm>
              <a:off x="1516" y="2635"/>
              <a:ext cx="48" cy="89"/>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1563" name="直接连接符 321562"/>
            <p:cNvSpPr/>
            <p:nvPr/>
          </p:nvSpPr>
          <p:spPr>
            <a:xfrm>
              <a:off x="1420" y="2617"/>
              <a:ext cx="138" cy="269"/>
            </a:xfrm>
            <a:prstGeom prst="line">
              <a:avLst/>
            </a:prstGeom>
            <a:ln w="28575" cap="flat" cmpd="sng">
              <a:solidFill>
                <a:schemeClr val="accent2"/>
              </a:solidFill>
              <a:prstDash val="solid"/>
              <a:headEnd type="none" w="med" len="med"/>
              <a:tailEnd type="none" w="med" len="med"/>
            </a:ln>
          </p:spPr>
        </p:sp>
        <p:sp>
          <p:nvSpPr>
            <p:cNvPr id="321564" name="文本框 321563"/>
            <p:cNvSpPr txBox="1"/>
            <p:nvPr/>
          </p:nvSpPr>
          <p:spPr>
            <a:xfrm>
              <a:off x="1168" y="3307"/>
              <a:ext cx="163" cy="308"/>
            </a:xfrm>
            <a:prstGeom prst="rect">
              <a:avLst/>
            </a:prstGeom>
            <a:noFill/>
            <a:ln w="38100">
              <a:noFill/>
            </a:ln>
          </p:spPr>
          <p:txBody>
            <a:bodyPr wrap="none" lIns="0" tIns="0" rIns="0" bIns="0" anchor="t" anchorCtr="0">
              <a:spAutoFit/>
            </a:bodyPr>
            <a:lstStyle/>
            <a:p>
              <a:pPr eaLnBrk="0" hangingPunct="0"/>
              <a:r>
                <a:rPr lang="en-US" altLang="zh-CN" sz="1600" b="1">
                  <a:solidFill>
                    <a:schemeClr val="accent2"/>
                  </a:solidFill>
                  <a:latin typeface="Times New Roman" panose="02020603050405020304" pitchFamily="18" charset="0"/>
                </a:rPr>
                <a:t>M</a:t>
              </a:r>
            </a:p>
            <a:p>
              <a:pPr eaLnBrk="0" hangingPunct="0"/>
              <a:r>
                <a:rPr lang="en-US" altLang="zh-CN" sz="1600" b="1">
                  <a:solidFill>
                    <a:schemeClr val="accent2"/>
                  </a:solidFill>
                  <a:latin typeface="Times New Roman" panose="02020603050405020304" pitchFamily="18" charset="0"/>
                </a:rPr>
                <a:t>3 ~</a:t>
              </a:r>
            </a:p>
          </p:txBody>
        </p:sp>
        <p:sp>
          <p:nvSpPr>
            <p:cNvPr id="321565" name="直接连接符 321564"/>
            <p:cNvSpPr/>
            <p:nvPr/>
          </p:nvSpPr>
          <p:spPr>
            <a:xfrm>
              <a:off x="1082" y="1140"/>
              <a:ext cx="0" cy="444"/>
            </a:xfrm>
            <a:prstGeom prst="line">
              <a:avLst/>
            </a:prstGeom>
            <a:ln w="28575" cap="flat" cmpd="sng">
              <a:solidFill>
                <a:schemeClr val="accent2"/>
              </a:solidFill>
              <a:prstDash val="solid"/>
              <a:headEnd type="none" w="med" len="med"/>
              <a:tailEnd type="none" w="med" len="med"/>
            </a:ln>
          </p:spPr>
        </p:sp>
        <p:sp>
          <p:nvSpPr>
            <p:cNvPr id="321566" name="直接连接符 321565"/>
            <p:cNvSpPr/>
            <p:nvPr/>
          </p:nvSpPr>
          <p:spPr>
            <a:xfrm>
              <a:off x="938" y="1488"/>
              <a:ext cx="144" cy="288"/>
            </a:xfrm>
            <a:prstGeom prst="line">
              <a:avLst/>
            </a:prstGeom>
            <a:ln w="28575" cap="flat" cmpd="sng">
              <a:solidFill>
                <a:schemeClr val="accent2"/>
              </a:solidFill>
              <a:prstDash val="solid"/>
              <a:headEnd type="none" w="med" len="med"/>
              <a:tailEnd type="none" w="med" len="med"/>
            </a:ln>
          </p:spPr>
        </p:sp>
        <p:sp>
          <p:nvSpPr>
            <p:cNvPr id="321567" name="直接连接符 321566"/>
            <p:cNvSpPr/>
            <p:nvPr/>
          </p:nvSpPr>
          <p:spPr>
            <a:xfrm>
              <a:off x="1322" y="1140"/>
              <a:ext cx="0" cy="444"/>
            </a:xfrm>
            <a:prstGeom prst="line">
              <a:avLst/>
            </a:prstGeom>
            <a:ln w="28575" cap="flat" cmpd="sng">
              <a:solidFill>
                <a:schemeClr val="accent2"/>
              </a:solidFill>
              <a:prstDash val="solid"/>
              <a:headEnd type="none" w="med" len="med"/>
              <a:tailEnd type="none" w="med" len="med"/>
            </a:ln>
          </p:spPr>
        </p:sp>
        <p:sp>
          <p:nvSpPr>
            <p:cNvPr id="321568" name="直接连接符 321567"/>
            <p:cNvSpPr/>
            <p:nvPr/>
          </p:nvSpPr>
          <p:spPr>
            <a:xfrm>
              <a:off x="1178" y="1488"/>
              <a:ext cx="144" cy="288"/>
            </a:xfrm>
            <a:prstGeom prst="line">
              <a:avLst/>
            </a:prstGeom>
            <a:ln w="28575" cap="flat" cmpd="sng">
              <a:solidFill>
                <a:schemeClr val="accent2"/>
              </a:solidFill>
              <a:prstDash val="solid"/>
              <a:headEnd type="none" w="med" len="med"/>
              <a:tailEnd type="none" w="med" len="med"/>
            </a:ln>
          </p:spPr>
        </p:sp>
        <p:sp>
          <p:nvSpPr>
            <p:cNvPr id="321569" name="直接连接符 321568"/>
            <p:cNvSpPr/>
            <p:nvPr/>
          </p:nvSpPr>
          <p:spPr>
            <a:xfrm>
              <a:off x="1562" y="1140"/>
              <a:ext cx="0" cy="444"/>
            </a:xfrm>
            <a:prstGeom prst="line">
              <a:avLst/>
            </a:prstGeom>
            <a:ln w="28575" cap="flat" cmpd="sng">
              <a:solidFill>
                <a:schemeClr val="accent2"/>
              </a:solidFill>
              <a:prstDash val="solid"/>
              <a:headEnd type="none" w="med" len="med"/>
              <a:tailEnd type="none" w="med" len="med"/>
            </a:ln>
          </p:spPr>
        </p:sp>
        <p:sp>
          <p:nvSpPr>
            <p:cNvPr id="321570" name="直接连接符 321569"/>
            <p:cNvSpPr/>
            <p:nvPr/>
          </p:nvSpPr>
          <p:spPr>
            <a:xfrm>
              <a:off x="1418" y="1488"/>
              <a:ext cx="144" cy="288"/>
            </a:xfrm>
            <a:prstGeom prst="line">
              <a:avLst/>
            </a:prstGeom>
            <a:ln w="28575" cap="flat" cmpd="sng">
              <a:solidFill>
                <a:schemeClr val="accent2"/>
              </a:solidFill>
              <a:prstDash val="solid"/>
              <a:headEnd type="none" w="med" len="med"/>
              <a:tailEnd type="none" w="med" len="med"/>
            </a:ln>
          </p:spPr>
        </p:sp>
        <p:sp>
          <p:nvSpPr>
            <p:cNvPr id="321571" name="直接连接符 321570"/>
            <p:cNvSpPr/>
            <p:nvPr/>
          </p:nvSpPr>
          <p:spPr>
            <a:xfrm>
              <a:off x="1034" y="1668"/>
              <a:ext cx="480" cy="0"/>
            </a:xfrm>
            <a:prstGeom prst="line">
              <a:avLst/>
            </a:prstGeom>
            <a:ln w="28575" cap="flat" cmpd="sng">
              <a:solidFill>
                <a:schemeClr val="accent2"/>
              </a:solidFill>
              <a:prstDash val="dash"/>
              <a:headEnd type="none" w="med" len="med"/>
              <a:tailEnd type="none" w="med" len="med"/>
            </a:ln>
          </p:spPr>
        </p:sp>
        <p:sp>
          <p:nvSpPr>
            <p:cNvPr id="321572" name="矩形 321571"/>
            <p:cNvSpPr/>
            <p:nvPr/>
          </p:nvSpPr>
          <p:spPr>
            <a:xfrm>
              <a:off x="1046" y="1860"/>
              <a:ext cx="84" cy="192"/>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1573" name="矩形 321572"/>
            <p:cNvSpPr/>
            <p:nvPr/>
          </p:nvSpPr>
          <p:spPr>
            <a:xfrm>
              <a:off x="1286" y="1860"/>
              <a:ext cx="84" cy="192"/>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1574" name="矩形 321573"/>
            <p:cNvSpPr/>
            <p:nvPr/>
          </p:nvSpPr>
          <p:spPr>
            <a:xfrm>
              <a:off x="1526" y="1860"/>
              <a:ext cx="84" cy="192"/>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1575" name="直接连接符 321574"/>
            <p:cNvSpPr/>
            <p:nvPr/>
          </p:nvSpPr>
          <p:spPr>
            <a:xfrm>
              <a:off x="1046" y="2784"/>
              <a:ext cx="480" cy="0"/>
            </a:xfrm>
            <a:prstGeom prst="line">
              <a:avLst/>
            </a:prstGeom>
            <a:ln w="28575" cap="flat" cmpd="sng">
              <a:solidFill>
                <a:schemeClr val="accent2"/>
              </a:solidFill>
              <a:prstDash val="dash"/>
              <a:headEnd type="none" w="med" len="med"/>
              <a:tailEnd type="none" w="med" len="med"/>
            </a:ln>
          </p:spPr>
        </p:sp>
        <p:sp>
          <p:nvSpPr>
            <p:cNvPr id="321576" name="椭圆 321575"/>
            <p:cNvSpPr/>
            <p:nvPr/>
          </p:nvSpPr>
          <p:spPr>
            <a:xfrm>
              <a:off x="1056" y="1104"/>
              <a:ext cx="56" cy="56"/>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1577" name="椭圆 321576"/>
            <p:cNvSpPr/>
            <p:nvPr/>
          </p:nvSpPr>
          <p:spPr>
            <a:xfrm>
              <a:off x="1284" y="1116"/>
              <a:ext cx="56" cy="56"/>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1578" name="椭圆 321577"/>
            <p:cNvSpPr/>
            <p:nvPr/>
          </p:nvSpPr>
          <p:spPr>
            <a:xfrm>
              <a:off x="1524" y="1128"/>
              <a:ext cx="56" cy="56"/>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grpSp>
      <p:sp>
        <p:nvSpPr>
          <p:cNvPr id="321579" name="直接连接符 321578"/>
          <p:cNvSpPr/>
          <p:nvPr/>
        </p:nvSpPr>
        <p:spPr>
          <a:xfrm>
            <a:off x="4533900" y="4286250"/>
            <a:ext cx="742950" cy="3175"/>
          </a:xfrm>
          <a:prstGeom prst="line">
            <a:avLst/>
          </a:prstGeom>
          <a:ln w="25400" cap="flat" cmpd="sng">
            <a:solidFill>
              <a:srgbClr val="006666"/>
            </a:solidFill>
            <a:prstDash val="solid"/>
            <a:headEnd type="none" w="med" len="med"/>
            <a:tailEnd type="none" w="med" len="med"/>
          </a:ln>
        </p:spPr>
      </p:sp>
      <p:grpSp>
        <p:nvGrpSpPr>
          <p:cNvPr id="321580" name="组合 321579"/>
          <p:cNvGrpSpPr/>
          <p:nvPr/>
        </p:nvGrpSpPr>
        <p:grpSpPr>
          <a:xfrm>
            <a:off x="2100263" y="4287838"/>
            <a:ext cx="2049462" cy="42862"/>
            <a:chOff x="2415" y="1797"/>
            <a:chExt cx="503" cy="0"/>
          </a:xfrm>
        </p:grpSpPr>
        <p:sp>
          <p:nvSpPr>
            <p:cNvPr id="321581" name="直接连接符 321580"/>
            <p:cNvSpPr/>
            <p:nvPr/>
          </p:nvSpPr>
          <p:spPr>
            <a:xfrm>
              <a:off x="2652" y="1797"/>
              <a:ext cx="266" cy="0"/>
            </a:xfrm>
            <a:prstGeom prst="line">
              <a:avLst/>
            </a:prstGeom>
            <a:ln w="28575" cap="flat" cmpd="sng">
              <a:solidFill>
                <a:srgbClr val="006666"/>
              </a:solidFill>
              <a:prstDash val="solid"/>
              <a:headEnd type="none" w="med" len="med"/>
              <a:tailEnd type="none" w="med" len="med"/>
            </a:ln>
          </p:spPr>
        </p:sp>
        <p:sp>
          <p:nvSpPr>
            <p:cNvPr id="321582" name="直接连接符 321581"/>
            <p:cNvSpPr/>
            <p:nvPr/>
          </p:nvSpPr>
          <p:spPr>
            <a:xfrm>
              <a:off x="2415" y="1797"/>
              <a:ext cx="261" cy="0"/>
            </a:xfrm>
            <a:prstGeom prst="line">
              <a:avLst/>
            </a:prstGeom>
            <a:ln w="28575" cap="flat" cmpd="sng">
              <a:solidFill>
                <a:srgbClr val="006666"/>
              </a:solidFill>
              <a:prstDash val="solid"/>
              <a:headEnd type="none" w="med" len="med"/>
              <a:tailEnd type="none" w="med" len="med"/>
            </a:ln>
          </p:spPr>
        </p:sp>
      </p:grpSp>
      <p:sp>
        <p:nvSpPr>
          <p:cNvPr id="321583" name="直接连接符 321582"/>
          <p:cNvSpPr/>
          <p:nvPr/>
        </p:nvSpPr>
        <p:spPr>
          <a:xfrm flipV="1">
            <a:off x="2495550" y="3822700"/>
            <a:ext cx="463550" cy="12700"/>
          </a:xfrm>
          <a:prstGeom prst="line">
            <a:avLst/>
          </a:prstGeom>
          <a:ln w="28575" cap="flat" cmpd="sng">
            <a:solidFill>
              <a:srgbClr val="006666"/>
            </a:solidFill>
            <a:prstDash val="solid"/>
            <a:headEnd type="none" w="med" len="med"/>
            <a:tailEnd type="none" w="med" len="med"/>
          </a:ln>
        </p:spPr>
      </p:sp>
      <p:sp>
        <p:nvSpPr>
          <p:cNvPr id="321584" name="矩形 321583"/>
          <p:cNvSpPr/>
          <p:nvPr/>
        </p:nvSpPr>
        <p:spPr>
          <a:xfrm>
            <a:off x="5283200" y="4013200"/>
            <a:ext cx="342900" cy="514350"/>
          </a:xfrm>
          <a:prstGeom prst="rect">
            <a:avLst/>
          </a:prstGeom>
          <a:solidFill>
            <a:srgbClr val="FFFFCC"/>
          </a:solidFill>
          <a:ln w="38100" cap="flat" cmpd="sng">
            <a:solidFill>
              <a:srgbClr val="663300"/>
            </a:solidFill>
            <a:prstDash val="solid"/>
            <a:miter/>
            <a:headEnd type="none" w="med" len="med"/>
            <a:tailEnd type="none" w="med" len="med"/>
          </a:ln>
        </p:spPr>
        <p:txBody>
          <a:bodyPr/>
          <a:lstStyle/>
          <a:p>
            <a:endParaRPr lang="zh-CN" altLang="en-US"/>
          </a:p>
        </p:txBody>
      </p:sp>
      <p:sp>
        <p:nvSpPr>
          <p:cNvPr id="321585" name="文本框 321584"/>
          <p:cNvSpPr txBox="1"/>
          <p:nvPr/>
        </p:nvSpPr>
        <p:spPr>
          <a:xfrm>
            <a:off x="5222875" y="3568700"/>
            <a:ext cx="436563" cy="304800"/>
          </a:xfrm>
          <a:prstGeom prst="rect">
            <a:avLst/>
          </a:prstGeom>
          <a:noFill/>
          <a:ln w="9525">
            <a:noFill/>
          </a:ln>
        </p:spPr>
        <p:txBody>
          <a:bodyPr wrap="none" lIns="0" tIns="0" rIns="0" bIns="0" anchor="t" anchorCtr="0">
            <a:spAutoFit/>
          </a:bodyPr>
          <a:lstStyle/>
          <a:p>
            <a:r>
              <a:rPr lang="en-US" altLang="zh-CN" sz="2000" b="1">
                <a:solidFill>
                  <a:srgbClr val="D60093"/>
                </a:solidFill>
                <a:latin typeface="Times New Roman" panose="02020603050405020304" pitchFamily="18" charset="0"/>
              </a:rPr>
              <a:t>KM</a:t>
            </a:r>
          </a:p>
        </p:txBody>
      </p:sp>
      <p:sp>
        <p:nvSpPr>
          <p:cNvPr id="321586" name="文本框 321585"/>
          <p:cNvSpPr txBox="1"/>
          <p:nvPr/>
        </p:nvSpPr>
        <p:spPr>
          <a:xfrm>
            <a:off x="4149725" y="3790950"/>
            <a:ext cx="311150" cy="304800"/>
          </a:xfrm>
          <a:prstGeom prst="rect">
            <a:avLst/>
          </a:prstGeom>
          <a:noFill/>
          <a:ln w="25400">
            <a:noFill/>
          </a:ln>
        </p:spPr>
        <p:txBody>
          <a:bodyPr wrap="none" lIns="0" tIns="0" rIns="0" bIns="0" anchor="ctr" anchorCtr="0">
            <a:spAutoFit/>
          </a:bodyPr>
          <a:lstStyle/>
          <a:p>
            <a:pPr algn="ctr"/>
            <a:r>
              <a:rPr lang="en-US" altLang="zh-CN" sz="2000" b="1">
                <a:solidFill>
                  <a:srgbClr val="D60093"/>
                </a:solidFill>
                <a:latin typeface="Times New Roman" panose="02020603050405020304" pitchFamily="18" charset="0"/>
              </a:rPr>
              <a:t>SB</a:t>
            </a:r>
          </a:p>
        </p:txBody>
      </p:sp>
      <p:sp>
        <p:nvSpPr>
          <p:cNvPr id="321587" name="直接连接符 321586"/>
          <p:cNvSpPr/>
          <p:nvPr/>
        </p:nvSpPr>
        <p:spPr>
          <a:xfrm rot="-5400000">
            <a:off x="2744788" y="3643313"/>
            <a:ext cx="412750" cy="3175"/>
          </a:xfrm>
          <a:prstGeom prst="line">
            <a:avLst/>
          </a:prstGeom>
          <a:ln w="28575" cap="flat" cmpd="sng">
            <a:solidFill>
              <a:srgbClr val="006666"/>
            </a:solidFill>
            <a:prstDash val="solid"/>
            <a:headEnd type="none" w="med" len="med"/>
            <a:tailEnd type="none" w="med" len="med"/>
          </a:ln>
        </p:spPr>
      </p:sp>
      <p:sp>
        <p:nvSpPr>
          <p:cNvPr id="321588" name="直接连接符 321587"/>
          <p:cNvSpPr/>
          <p:nvPr/>
        </p:nvSpPr>
        <p:spPr>
          <a:xfrm flipV="1">
            <a:off x="2962275" y="3435350"/>
            <a:ext cx="3438525" cy="9525"/>
          </a:xfrm>
          <a:prstGeom prst="line">
            <a:avLst/>
          </a:prstGeom>
          <a:ln w="25400" cap="flat" cmpd="sng">
            <a:solidFill>
              <a:srgbClr val="006666"/>
            </a:solidFill>
            <a:prstDash val="solid"/>
            <a:headEnd type="none" w="med" len="med"/>
            <a:tailEnd type="none" w="med" len="med"/>
          </a:ln>
        </p:spPr>
      </p:sp>
      <p:sp>
        <p:nvSpPr>
          <p:cNvPr id="321589" name="矩形 321588"/>
          <p:cNvSpPr/>
          <p:nvPr/>
        </p:nvSpPr>
        <p:spPr>
          <a:xfrm>
            <a:off x="1584325" y="1481138"/>
            <a:ext cx="1060450" cy="427037"/>
          </a:xfrm>
          <a:prstGeom prst="rect">
            <a:avLst/>
          </a:prstGeom>
          <a:solidFill>
            <a:srgbClr val="FFEFFF"/>
          </a:solidFill>
          <a:ln w="9525">
            <a:noFill/>
          </a:ln>
        </p:spPr>
        <p:txBody>
          <a:bodyPr wrap="none" lIns="0" tIns="0" rIns="0" bIns="0" anchor="t" anchorCtr="0">
            <a:spAutoFit/>
          </a:bodyPr>
          <a:lstStyle/>
          <a:p>
            <a:pPr algn="ctr"/>
            <a:r>
              <a:rPr lang="zh-CN" altLang="en-US" sz="2800" b="1" dirty="0">
                <a:solidFill>
                  <a:srgbClr val="9900CC"/>
                </a:solidFill>
                <a:latin typeface="Times New Roman" panose="02020603050405020304" pitchFamily="18" charset="0"/>
              </a:rPr>
              <a:t>主电路</a:t>
            </a:r>
          </a:p>
        </p:txBody>
      </p:sp>
      <p:sp>
        <p:nvSpPr>
          <p:cNvPr id="321590" name="矩形 321589"/>
          <p:cNvSpPr/>
          <p:nvPr/>
        </p:nvSpPr>
        <p:spPr>
          <a:xfrm>
            <a:off x="3790950" y="5094288"/>
            <a:ext cx="1409700" cy="427037"/>
          </a:xfrm>
          <a:prstGeom prst="rect">
            <a:avLst/>
          </a:prstGeom>
          <a:noFill/>
          <a:ln w="9525">
            <a:noFill/>
          </a:ln>
        </p:spPr>
        <p:txBody>
          <a:bodyPr wrap="none" lIns="0" tIns="0" rIns="0" bIns="0" anchor="t" anchorCtr="0">
            <a:spAutoFit/>
          </a:bodyPr>
          <a:lstStyle/>
          <a:p>
            <a:pPr algn="ctr"/>
            <a:r>
              <a:rPr lang="zh-CN" altLang="en-US" sz="2800" b="1" dirty="0">
                <a:solidFill>
                  <a:srgbClr val="006600"/>
                </a:solidFill>
                <a:latin typeface="Times New Roman" panose="02020603050405020304" pitchFamily="18" charset="0"/>
              </a:rPr>
              <a:t>控制电路</a:t>
            </a:r>
          </a:p>
        </p:txBody>
      </p:sp>
      <p:sp>
        <p:nvSpPr>
          <p:cNvPr id="321591" name="直接连接符 321590"/>
          <p:cNvSpPr/>
          <p:nvPr/>
        </p:nvSpPr>
        <p:spPr>
          <a:xfrm flipV="1">
            <a:off x="5635625" y="4286250"/>
            <a:ext cx="758825" cy="3175"/>
          </a:xfrm>
          <a:prstGeom prst="line">
            <a:avLst/>
          </a:prstGeom>
          <a:ln w="25400" cap="flat" cmpd="sng">
            <a:solidFill>
              <a:srgbClr val="006666"/>
            </a:solidFill>
            <a:prstDash val="solid"/>
            <a:headEnd type="none" w="med" len="med"/>
            <a:tailEnd type="none" w="med" len="med"/>
          </a:ln>
        </p:spPr>
      </p:sp>
      <p:sp>
        <p:nvSpPr>
          <p:cNvPr id="321592" name="直接连接符 321591"/>
          <p:cNvSpPr/>
          <p:nvPr/>
        </p:nvSpPr>
        <p:spPr>
          <a:xfrm rot="-5400000">
            <a:off x="5959475" y="3863975"/>
            <a:ext cx="866775" cy="3175"/>
          </a:xfrm>
          <a:prstGeom prst="line">
            <a:avLst/>
          </a:prstGeom>
          <a:ln w="28575" cap="flat" cmpd="sng">
            <a:solidFill>
              <a:srgbClr val="006666"/>
            </a:solidFill>
            <a:prstDash val="solid"/>
            <a:headEnd type="none" w="med" len="med"/>
            <a:tailEnd type="none" w="med" len="med"/>
          </a:ln>
        </p:spPr>
      </p:sp>
      <p:sp>
        <p:nvSpPr>
          <p:cNvPr id="321593" name="文本框 321592"/>
          <p:cNvSpPr txBox="1"/>
          <p:nvPr/>
        </p:nvSpPr>
        <p:spPr>
          <a:xfrm>
            <a:off x="4041775" y="1136650"/>
            <a:ext cx="3863975" cy="469900"/>
          </a:xfrm>
          <a:prstGeom prst="rect">
            <a:avLst/>
          </a:prstGeom>
          <a:noFill/>
          <a:ln w="28575">
            <a:noFill/>
          </a:ln>
        </p:spPr>
        <p:txBody>
          <a:bodyPr lIns="0" tIns="0" rIns="0" bIns="0" anchor="ctr" anchorCtr="0">
            <a:spAutoFit/>
          </a:bodyPr>
          <a:lstStyle/>
          <a:p>
            <a:pPr>
              <a:lnSpc>
                <a:spcPct val="110000"/>
              </a:lnSpc>
            </a:pPr>
            <a:r>
              <a:rPr lang="zh-CN" altLang="en-US" sz="2800" b="1" dirty="0">
                <a:solidFill>
                  <a:schemeClr val="accent2"/>
                </a:solidFill>
                <a:latin typeface="宋体" panose="02010600030101010101" pitchFamily="2" charset="-122"/>
              </a:rPr>
              <a:t>闭合开关</a:t>
            </a:r>
            <a:r>
              <a:rPr lang="en-US" altLang="zh-CN" sz="2800" b="1">
                <a:solidFill>
                  <a:schemeClr val="accent2"/>
                </a:solidFill>
                <a:latin typeface="Times New Roman" panose="02020603050405020304" pitchFamily="18" charset="0"/>
              </a:rPr>
              <a:t>Q</a:t>
            </a:r>
            <a:r>
              <a:rPr lang="zh-CN" altLang="en-US" sz="2800" b="1" dirty="0">
                <a:solidFill>
                  <a:schemeClr val="accent2"/>
                </a:solidFill>
                <a:latin typeface="宋体" panose="02010600030101010101" pitchFamily="2" charset="-122"/>
              </a:rPr>
              <a:t>接通电源</a:t>
            </a:r>
            <a:endParaRPr lang="zh-CN" altLang="en-US" sz="2800" b="1">
              <a:solidFill>
                <a:schemeClr val="accent2"/>
              </a:solidFill>
              <a:effectLst>
                <a:outerShdw blurRad="38100" dist="38100" dir="2700000">
                  <a:srgbClr val="C0C0C0"/>
                </a:outerShdw>
              </a:effectLst>
              <a:latin typeface="宋体" panose="02010600030101010101" pitchFamily="2" charset="-122"/>
            </a:endParaRPr>
          </a:p>
        </p:txBody>
      </p:sp>
      <p:sp>
        <p:nvSpPr>
          <p:cNvPr id="321594" name="文本框 321593"/>
          <p:cNvSpPr txBox="1"/>
          <p:nvPr/>
        </p:nvSpPr>
        <p:spPr>
          <a:xfrm>
            <a:off x="4054475" y="1624013"/>
            <a:ext cx="3419475" cy="427037"/>
          </a:xfrm>
          <a:prstGeom prst="rect">
            <a:avLst/>
          </a:prstGeom>
          <a:noFill/>
          <a:ln w="28575">
            <a:noFill/>
          </a:ln>
        </p:spPr>
        <p:txBody>
          <a:bodyPr lIns="0" tIns="0" rIns="0" bIns="0" anchor="ctr" anchorCtr="0">
            <a:spAutoFit/>
          </a:bodyPr>
          <a:lstStyle/>
          <a:p>
            <a:r>
              <a:rPr lang="zh-CN" altLang="en-US" sz="2800" b="1">
                <a:solidFill>
                  <a:schemeClr val="accent2"/>
                </a:solidFill>
                <a:latin typeface="Times New Roman" panose="02020603050405020304" pitchFamily="18" charset="0"/>
              </a:rPr>
              <a:t>按</a:t>
            </a:r>
            <a:r>
              <a:rPr lang="en-US" altLang="zh-CN" sz="2800" b="1">
                <a:solidFill>
                  <a:schemeClr val="accent2"/>
                </a:solidFill>
                <a:latin typeface="Times New Roman" panose="02020603050405020304" pitchFamily="18" charset="0"/>
              </a:rPr>
              <a:t>SB</a:t>
            </a:r>
            <a:r>
              <a:rPr lang="en-US" altLang="zh-CN" sz="2800" b="1">
                <a:solidFill>
                  <a:srgbClr val="FF3399"/>
                </a:solidFill>
                <a:latin typeface="Times New Roman" panose="02020603050405020304" pitchFamily="18" charset="0"/>
              </a:rPr>
              <a:t>→</a:t>
            </a:r>
            <a:r>
              <a:rPr lang="en-US" altLang="zh-CN" sz="2800" b="1">
                <a:solidFill>
                  <a:schemeClr val="accent2"/>
                </a:solidFill>
                <a:latin typeface="Times New Roman" panose="02020603050405020304" pitchFamily="18" charset="0"/>
              </a:rPr>
              <a:t>KM</a:t>
            </a:r>
            <a:r>
              <a:rPr lang="zh-CN" altLang="en-US" sz="2800" b="1" dirty="0">
                <a:solidFill>
                  <a:schemeClr val="accent2"/>
                </a:solidFill>
                <a:latin typeface="Times New Roman" panose="02020603050405020304" pitchFamily="18" charset="0"/>
              </a:rPr>
              <a:t>线圈得电</a:t>
            </a:r>
          </a:p>
        </p:txBody>
      </p:sp>
      <p:sp>
        <p:nvSpPr>
          <p:cNvPr id="321595" name="矩形 321594"/>
          <p:cNvSpPr/>
          <p:nvPr/>
        </p:nvSpPr>
        <p:spPr>
          <a:xfrm>
            <a:off x="4144963" y="2151063"/>
            <a:ext cx="2744787" cy="427037"/>
          </a:xfrm>
          <a:prstGeom prst="rect">
            <a:avLst/>
          </a:prstGeom>
          <a:noFill/>
          <a:ln w="28575">
            <a:noFill/>
          </a:ln>
        </p:spPr>
        <p:txBody>
          <a:bodyPr wrap="none" lIns="0" tIns="0" rIns="0" bIns="0" anchor="ctr" anchorCtr="0">
            <a:spAutoFit/>
          </a:bodyPr>
          <a:lstStyle/>
          <a:p>
            <a:pPr algn="ctr"/>
            <a:r>
              <a:rPr lang="zh-CN" altLang="en-US" sz="2800" b="1">
                <a:solidFill>
                  <a:srgbClr val="FF3399"/>
                </a:solidFill>
                <a:latin typeface="Lucida Console" panose="020B0609040504020204" pitchFamily="49" charset="0"/>
              </a:rPr>
              <a:t>→</a:t>
            </a:r>
            <a:r>
              <a:rPr lang="en-US" altLang="zh-CN" sz="2800" b="1">
                <a:solidFill>
                  <a:schemeClr val="accent2"/>
                </a:solidFill>
                <a:latin typeface="Times New Roman" panose="02020603050405020304" pitchFamily="18" charset="0"/>
              </a:rPr>
              <a:t>KM</a:t>
            </a:r>
            <a:r>
              <a:rPr lang="zh-CN" altLang="en-US" sz="2800" b="1" dirty="0">
                <a:solidFill>
                  <a:schemeClr val="accent2"/>
                </a:solidFill>
                <a:latin typeface="Lucida Console" panose="020B0609040504020204" pitchFamily="49" charset="0"/>
              </a:rPr>
              <a:t>主触点闭合</a:t>
            </a:r>
            <a:endParaRPr lang="zh-CN" altLang="en-US" sz="2800" b="1" dirty="0">
              <a:solidFill>
                <a:schemeClr val="accent2"/>
              </a:solidFill>
              <a:latin typeface="Times New Roman" panose="02020603050405020304" pitchFamily="18" charset="0"/>
            </a:endParaRPr>
          </a:p>
        </p:txBody>
      </p:sp>
      <p:sp>
        <p:nvSpPr>
          <p:cNvPr id="321596" name="矩形 321595"/>
          <p:cNvSpPr/>
          <p:nvPr/>
        </p:nvSpPr>
        <p:spPr>
          <a:xfrm>
            <a:off x="3502025" y="1225550"/>
            <a:ext cx="355600" cy="1708150"/>
          </a:xfrm>
          <a:prstGeom prst="rect">
            <a:avLst/>
          </a:prstGeom>
          <a:solidFill>
            <a:srgbClr val="FFF3E7"/>
          </a:solidFill>
          <a:ln w="28575">
            <a:noFill/>
          </a:ln>
        </p:spPr>
        <p:txBody>
          <a:bodyPr wrap="none" lIns="0" tIns="0" rIns="0" bIns="0" anchor="ctr" anchorCtr="0">
            <a:spAutoFit/>
          </a:bodyPr>
          <a:lstStyle/>
          <a:p>
            <a:pPr algn="ctr"/>
            <a:r>
              <a:rPr lang="zh-CN" altLang="en-US" sz="2800" b="1" dirty="0">
                <a:solidFill>
                  <a:srgbClr val="CC6600"/>
                </a:solidFill>
                <a:effectLst>
                  <a:outerShdw blurRad="38100" dist="38100" dir="2700000">
                    <a:srgbClr val="000000"/>
                  </a:outerShdw>
                </a:effectLst>
                <a:latin typeface="宋体" panose="02010600030101010101" pitchFamily="2" charset="-122"/>
              </a:rPr>
              <a:t>动</a:t>
            </a:r>
          </a:p>
          <a:p>
            <a:pPr algn="ctr"/>
            <a:r>
              <a:rPr lang="zh-CN" altLang="en-US" sz="2800" b="1" dirty="0">
                <a:solidFill>
                  <a:srgbClr val="CC6600"/>
                </a:solidFill>
                <a:effectLst>
                  <a:outerShdw blurRad="38100" dist="38100" dir="2700000">
                    <a:srgbClr val="000000"/>
                  </a:outerShdw>
                </a:effectLst>
                <a:latin typeface="宋体" panose="02010600030101010101" pitchFamily="2" charset="-122"/>
              </a:rPr>
              <a:t>作</a:t>
            </a:r>
          </a:p>
          <a:p>
            <a:pPr algn="ctr"/>
            <a:r>
              <a:rPr lang="zh-CN" altLang="en-US" sz="2800" b="1" dirty="0">
                <a:solidFill>
                  <a:srgbClr val="CC6600"/>
                </a:solidFill>
                <a:effectLst>
                  <a:outerShdw blurRad="38100" dist="38100" dir="2700000">
                    <a:srgbClr val="000000"/>
                  </a:outerShdw>
                </a:effectLst>
                <a:latin typeface="宋体" panose="02010600030101010101" pitchFamily="2" charset="-122"/>
              </a:rPr>
              <a:t>过</a:t>
            </a:r>
          </a:p>
          <a:p>
            <a:pPr algn="ctr"/>
            <a:r>
              <a:rPr lang="zh-CN" altLang="en-US" sz="2800" b="1" dirty="0">
                <a:solidFill>
                  <a:srgbClr val="CC6600"/>
                </a:solidFill>
                <a:effectLst>
                  <a:outerShdw blurRad="38100" dist="38100" dir="2700000">
                    <a:srgbClr val="000000"/>
                  </a:outerShdw>
                </a:effectLst>
                <a:latin typeface="宋体" panose="02010600030101010101" pitchFamily="2" charset="-122"/>
              </a:rPr>
              <a:t>程</a:t>
            </a:r>
            <a:endParaRPr lang="zh-CN" altLang="en-US" sz="2800" b="1">
              <a:solidFill>
                <a:srgbClr val="CC6600"/>
              </a:solidFill>
              <a:effectLst>
                <a:outerShdw blurRad="38100" dist="38100" dir="2700000">
                  <a:srgbClr val="000000"/>
                </a:outerShdw>
              </a:effectLst>
              <a:latin typeface="宋体" panose="02010600030101010101" pitchFamily="2" charset="-122"/>
            </a:endParaRPr>
          </a:p>
        </p:txBody>
      </p:sp>
      <p:sp>
        <p:nvSpPr>
          <p:cNvPr id="321597" name="矩形 321596"/>
          <p:cNvSpPr/>
          <p:nvPr/>
        </p:nvSpPr>
        <p:spPr>
          <a:xfrm>
            <a:off x="6894513" y="2097088"/>
            <a:ext cx="1490662" cy="427037"/>
          </a:xfrm>
          <a:prstGeom prst="rect">
            <a:avLst/>
          </a:prstGeom>
          <a:noFill/>
          <a:ln w="9525">
            <a:noFill/>
          </a:ln>
        </p:spPr>
        <p:txBody>
          <a:bodyPr wrap="none" lIns="0" tIns="0" rIns="0" bIns="0" anchor="t" anchorCtr="0">
            <a:spAutoFit/>
          </a:bodyPr>
          <a:lstStyle/>
          <a:p>
            <a:pPr algn="ctr"/>
            <a:r>
              <a:rPr lang="zh-CN" altLang="en-US" sz="2800" b="1">
                <a:solidFill>
                  <a:srgbClr val="FF3399"/>
                </a:solidFill>
                <a:latin typeface="Lucida Console" panose="020B0609040504020204" pitchFamily="49" charset="0"/>
              </a:rPr>
              <a:t>→</a:t>
            </a:r>
            <a:r>
              <a:rPr lang="en-US" altLang="zh-CN" sz="2800" b="1">
                <a:solidFill>
                  <a:schemeClr val="accent2"/>
                </a:solidFill>
                <a:latin typeface="Times New Roman" panose="02020603050405020304" pitchFamily="18" charset="0"/>
              </a:rPr>
              <a:t>M </a:t>
            </a:r>
            <a:r>
              <a:rPr lang="zh-CN" altLang="en-US" sz="2800" b="1" dirty="0">
                <a:solidFill>
                  <a:schemeClr val="accent2"/>
                </a:solidFill>
                <a:latin typeface="Times New Roman" panose="02020603050405020304" pitchFamily="18" charset="0"/>
              </a:rPr>
              <a:t>运转</a:t>
            </a:r>
          </a:p>
        </p:txBody>
      </p:sp>
      <p:grpSp>
        <p:nvGrpSpPr>
          <p:cNvPr id="321598" name="组合 321597"/>
          <p:cNvGrpSpPr/>
          <p:nvPr/>
        </p:nvGrpSpPr>
        <p:grpSpPr>
          <a:xfrm>
            <a:off x="4035425" y="2668588"/>
            <a:ext cx="4884738" cy="463550"/>
            <a:chOff x="2542" y="1681"/>
            <a:chExt cx="3077" cy="292"/>
          </a:xfrm>
        </p:grpSpPr>
        <p:sp>
          <p:nvSpPr>
            <p:cNvPr id="321599" name="文本框 321598"/>
            <p:cNvSpPr txBox="1"/>
            <p:nvPr/>
          </p:nvSpPr>
          <p:spPr>
            <a:xfrm>
              <a:off x="2542" y="1704"/>
              <a:ext cx="2378" cy="269"/>
            </a:xfrm>
            <a:prstGeom prst="rect">
              <a:avLst/>
            </a:prstGeom>
            <a:noFill/>
            <a:ln w="28575">
              <a:noFill/>
            </a:ln>
          </p:spPr>
          <p:txBody>
            <a:bodyPr lIns="0" tIns="0" rIns="0" bIns="0" anchor="ctr" anchorCtr="0">
              <a:spAutoFit/>
            </a:bodyPr>
            <a:lstStyle/>
            <a:p>
              <a:r>
                <a:rPr lang="zh-CN" altLang="en-US" sz="2800" b="1">
                  <a:solidFill>
                    <a:schemeClr val="accent2"/>
                  </a:solidFill>
                  <a:latin typeface="Times New Roman" panose="02020603050405020304" pitchFamily="18" charset="0"/>
                </a:rPr>
                <a:t>松</a:t>
              </a:r>
              <a:r>
                <a:rPr lang="en-US" altLang="zh-CN" sz="2800" b="1">
                  <a:solidFill>
                    <a:schemeClr val="accent2"/>
                  </a:solidFill>
                  <a:latin typeface="Times New Roman" panose="02020603050405020304" pitchFamily="18" charset="0"/>
                </a:rPr>
                <a:t>SB</a:t>
              </a:r>
              <a:r>
                <a:rPr lang="en-US" altLang="zh-CN" sz="2800" b="1" baseline="-18000">
                  <a:solidFill>
                    <a:schemeClr val="accent2"/>
                  </a:solidFill>
                  <a:latin typeface="Times New Roman" panose="02020603050405020304" pitchFamily="18" charset="0"/>
                </a:rPr>
                <a:t>2</a:t>
              </a:r>
              <a:r>
                <a:rPr lang="en-US" altLang="zh-CN" sz="2800" b="1">
                  <a:solidFill>
                    <a:srgbClr val="FF3399"/>
                  </a:solidFill>
                  <a:latin typeface="Times New Roman" panose="02020603050405020304" pitchFamily="18" charset="0"/>
                </a:rPr>
                <a:t>→</a:t>
              </a:r>
              <a:r>
                <a:rPr lang="en-US" altLang="zh-CN" sz="2800" b="1">
                  <a:solidFill>
                    <a:schemeClr val="accent2"/>
                  </a:solidFill>
                  <a:latin typeface="Times New Roman" panose="02020603050405020304" pitchFamily="18" charset="0"/>
                </a:rPr>
                <a:t>KM</a:t>
              </a:r>
              <a:r>
                <a:rPr lang="zh-CN" altLang="en-US" sz="2800" b="1" dirty="0">
                  <a:solidFill>
                    <a:schemeClr val="accent2"/>
                  </a:solidFill>
                  <a:latin typeface="Times New Roman" panose="02020603050405020304" pitchFamily="18" charset="0"/>
                </a:rPr>
                <a:t>线圈失电</a:t>
              </a:r>
            </a:p>
          </p:txBody>
        </p:sp>
        <p:sp>
          <p:nvSpPr>
            <p:cNvPr id="321600" name="矩形 321599"/>
            <p:cNvSpPr/>
            <p:nvPr/>
          </p:nvSpPr>
          <p:spPr>
            <a:xfrm>
              <a:off x="4601" y="1681"/>
              <a:ext cx="1018" cy="269"/>
            </a:xfrm>
            <a:prstGeom prst="rect">
              <a:avLst/>
            </a:prstGeom>
            <a:noFill/>
            <a:ln w="9525">
              <a:noFill/>
            </a:ln>
          </p:spPr>
          <p:txBody>
            <a:bodyPr wrap="none" lIns="0" tIns="0" rIns="0" bIns="0" anchor="t" anchorCtr="0">
              <a:spAutoFit/>
            </a:bodyPr>
            <a:lstStyle/>
            <a:p>
              <a:pPr algn="ctr"/>
              <a:r>
                <a:rPr lang="zh-CN" altLang="en-US" sz="2800" b="1" dirty="0">
                  <a:solidFill>
                    <a:srgbClr val="0000FF"/>
                  </a:solidFill>
                  <a:latin typeface="Lucida Console" panose="020B0609040504020204" pitchFamily="49" charset="0"/>
                </a:rPr>
                <a:t> </a:t>
              </a:r>
              <a:r>
                <a:rPr lang="zh-CN" altLang="en-US" sz="2800" b="1" dirty="0">
                  <a:solidFill>
                    <a:srgbClr val="FF3399"/>
                  </a:solidFill>
                  <a:latin typeface="Lucida Console" panose="020B0609040504020204" pitchFamily="49" charset="0"/>
                </a:rPr>
                <a:t>→</a:t>
              </a:r>
              <a:r>
                <a:rPr lang="en-US" altLang="zh-CN" sz="2800" b="1">
                  <a:solidFill>
                    <a:srgbClr val="0000FF"/>
                  </a:solidFill>
                  <a:latin typeface="Times New Roman" panose="02020603050405020304" pitchFamily="18" charset="0"/>
                </a:rPr>
                <a:t>M</a:t>
              </a:r>
              <a:r>
                <a:rPr lang="zh-CN" altLang="en-US" sz="2800" b="1" dirty="0">
                  <a:solidFill>
                    <a:srgbClr val="0000FF"/>
                  </a:solidFill>
                  <a:latin typeface="Times New Roman" panose="02020603050405020304" pitchFamily="18" charset="0"/>
                </a:rPr>
                <a:t>停。</a:t>
              </a:r>
              <a:endParaRPr lang="zh-CN" altLang="en-US" sz="2800" b="1">
                <a:solidFill>
                  <a:srgbClr val="0000FF"/>
                </a:solidFill>
                <a:latin typeface="Times New Roman" panose="02020603050405020304" pitchFamily="18" charset="0"/>
              </a:endParaRPr>
            </a:p>
          </p:txBody>
        </p:sp>
      </p:grpSp>
      <p:grpSp>
        <p:nvGrpSpPr>
          <p:cNvPr id="321601" name="组合 321600"/>
          <p:cNvGrpSpPr/>
          <p:nvPr/>
        </p:nvGrpSpPr>
        <p:grpSpPr>
          <a:xfrm>
            <a:off x="1447800" y="2635250"/>
            <a:ext cx="1162050" cy="590550"/>
            <a:chOff x="912" y="1660"/>
            <a:chExt cx="732" cy="372"/>
          </a:xfrm>
        </p:grpSpPr>
        <p:sp>
          <p:nvSpPr>
            <p:cNvPr id="321602" name="矩形 321601"/>
            <p:cNvSpPr/>
            <p:nvPr/>
          </p:nvSpPr>
          <p:spPr>
            <a:xfrm>
              <a:off x="912" y="1670"/>
              <a:ext cx="732" cy="314"/>
            </a:xfrm>
            <a:prstGeom prst="rect">
              <a:avLst/>
            </a:prstGeom>
            <a:solidFill>
              <a:schemeClr val="bg1"/>
            </a:solidFill>
            <a:ln w="9525">
              <a:noFill/>
            </a:ln>
          </p:spPr>
          <p:txBody>
            <a:bodyPr/>
            <a:lstStyle/>
            <a:p>
              <a:endParaRPr lang="zh-CN" altLang="en-US"/>
            </a:p>
          </p:txBody>
        </p:sp>
        <p:sp>
          <p:nvSpPr>
            <p:cNvPr id="321603" name="直接连接符 321602"/>
            <p:cNvSpPr/>
            <p:nvPr/>
          </p:nvSpPr>
          <p:spPr>
            <a:xfrm>
              <a:off x="1562" y="1660"/>
              <a:ext cx="0" cy="358"/>
            </a:xfrm>
            <a:prstGeom prst="line">
              <a:avLst/>
            </a:prstGeom>
            <a:ln w="38100" cap="flat" cmpd="sng">
              <a:solidFill>
                <a:srgbClr val="FF0066"/>
              </a:solidFill>
              <a:prstDash val="solid"/>
              <a:headEnd type="none" w="med" len="med"/>
              <a:tailEnd type="none" w="med" len="med"/>
            </a:ln>
          </p:spPr>
        </p:sp>
        <p:sp>
          <p:nvSpPr>
            <p:cNvPr id="321604" name="直接连接符 321603"/>
            <p:cNvSpPr/>
            <p:nvPr/>
          </p:nvSpPr>
          <p:spPr>
            <a:xfrm>
              <a:off x="1322" y="1674"/>
              <a:ext cx="0" cy="358"/>
            </a:xfrm>
            <a:prstGeom prst="line">
              <a:avLst/>
            </a:prstGeom>
            <a:ln w="38100" cap="flat" cmpd="sng">
              <a:solidFill>
                <a:srgbClr val="FF0066"/>
              </a:solidFill>
              <a:prstDash val="solid"/>
              <a:headEnd type="none" w="med" len="med"/>
              <a:tailEnd type="none" w="med" len="med"/>
            </a:ln>
          </p:spPr>
        </p:sp>
        <p:sp>
          <p:nvSpPr>
            <p:cNvPr id="321605" name="直接连接符 321604"/>
            <p:cNvSpPr/>
            <p:nvPr/>
          </p:nvSpPr>
          <p:spPr>
            <a:xfrm>
              <a:off x="1082" y="1660"/>
              <a:ext cx="0" cy="358"/>
            </a:xfrm>
            <a:prstGeom prst="line">
              <a:avLst/>
            </a:prstGeom>
            <a:ln w="38100" cap="flat" cmpd="sng">
              <a:solidFill>
                <a:srgbClr val="FF0066"/>
              </a:solidFill>
              <a:prstDash val="solid"/>
              <a:headEnd type="none" w="med" len="med"/>
              <a:tailEnd type="none" w="med" len="med"/>
            </a:ln>
          </p:spPr>
        </p:sp>
      </p:grpSp>
      <p:grpSp>
        <p:nvGrpSpPr>
          <p:cNvPr id="321606" name="组合 321605"/>
          <p:cNvGrpSpPr/>
          <p:nvPr/>
        </p:nvGrpSpPr>
        <p:grpSpPr>
          <a:xfrm>
            <a:off x="2100263" y="3432175"/>
            <a:ext cx="4300537" cy="1463675"/>
            <a:chOff x="1323" y="2162"/>
            <a:chExt cx="2709" cy="922"/>
          </a:xfrm>
        </p:grpSpPr>
        <p:sp>
          <p:nvSpPr>
            <p:cNvPr id="321607" name="矩形 321606"/>
            <p:cNvSpPr/>
            <p:nvPr/>
          </p:nvSpPr>
          <p:spPr>
            <a:xfrm>
              <a:off x="2532" y="2628"/>
              <a:ext cx="420" cy="456"/>
            </a:xfrm>
            <a:prstGeom prst="rect">
              <a:avLst/>
            </a:prstGeom>
            <a:solidFill>
              <a:schemeClr val="bg1"/>
            </a:solidFill>
            <a:ln w="9525">
              <a:noFill/>
            </a:ln>
          </p:spPr>
          <p:txBody>
            <a:bodyPr/>
            <a:lstStyle/>
            <a:p>
              <a:endParaRPr lang="zh-CN" altLang="en-US"/>
            </a:p>
          </p:txBody>
        </p:sp>
        <p:grpSp>
          <p:nvGrpSpPr>
            <p:cNvPr id="321608" name="组合 321607"/>
            <p:cNvGrpSpPr/>
            <p:nvPr/>
          </p:nvGrpSpPr>
          <p:grpSpPr>
            <a:xfrm>
              <a:off x="1323" y="2162"/>
              <a:ext cx="2709" cy="690"/>
              <a:chOff x="1323" y="2162"/>
              <a:chExt cx="2709" cy="690"/>
            </a:xfrm>
          </p:grpSpPr>
          <p:sp>
            <p:nvSpPr>
              <p:cNvPr id="321609" name="直接连接符 321608"/>
              <p:cNvSpPr/>
              <p:nvPr/>
            </p:nvSpPr>
            <p:spPr>
              <a:xfrm>
                <a:off x="2507" y="2702"/>
                <a:ext cx="395" cy="4"/>
              </a:xfrm>
              <a:prstGeom prst="line">
                <a:avLst/>
              </a:prstGeom>
              <a:ln w="38100" cap="flat" cmpd="sng">
                <a:solidFill>
                  <a:srgbClr val="FF0066"/>
                </a:solidFill>
                <a:prstDash val="solid"/>
                <a:headEnd type="none" w="med" len="med"/>
                <a:tailEnd type="none" w="med" len="med"/>
              </a:ln>
            </p:spPr>
          </p:sp>
          <p:sp>
            <p:nvSpPr>
              <p:cNvPr id="321610" name="直接连接符 321609"/>
              <p:cNvSpPr/>
              <p:nvPr/>
            </p:nvSpPr>
            <p:spPr>
              <a:xfrm>
                <a:off x="2856" y="2700"/>
                <a:ext cx="468" cy="2"/>
              </a:xfrm>
              <a:prstGeom prst="line">
                <a:avLst/>
              </a:prstGeom>
              <a:ln w="25400" cap="flat" cmpd="sng">
                <a:solidFill>
                  <a:srgbClr val="FF0066"/>
                </a:solidFill>
                <a:prstDash val="solid"/>
                <a:headEnd type="none" w="med" len="med"/>
                <a:tailEnd type="none" w="med" len="med"/>
              </a:ln>
            </p:spPr>
          </p:sp>
          <p:grpSp>
            <p:nvGrpSpPr>
              <p:cNvPr id="321611" name="组合 321610"/>
              <p:cNvGrpSpPr/>
              <p:nvPr/>
            </p:nvGrpSpPr>
            <p:grpSpPr>
              <a:xfrm>
                <a:off x="1323" y="2701"/>
                <a:ext cx="1291" cy="27"/>
                <a:chOff x="2415" y="1797"/>
                <a:chExt cx="503" cy="0"/>
              </a:xfrm>
            </p:grpSpPr>
            <p:sp>
              <p:nvSpPr>
                <p:cNvPr id="321612" name="直接连接符 321611"/>
                <p:cNvSpPr/>
                <p:nvPr/>
              </p:nvSpPr>
              <p:spPr>
                <a:xfrm>
                  <a:off x="2652" y="1797"/>
                  <a:ext cx="266" cy="0"/>
                </a:xfrm>
                <a:prstGeom prst="line">
                  <a:avLst/>
                </a:prstGeom>
                <a:ln w="28575" cap="flat" cmpd="sng">
                  <a:solidFill>
                    <a:srgbClr val="FF0066"/>
                  </a:solidFill>
                  <a:prstDash val="solid"/>
                  <a:headEnd type="none" w="med" len="med"/>
                  <a:tailEnd type="none" w="med" len="med"/>
                </a:ln>
              </p:spPr>
            </p:sp>
            <p:sp>
              <p:nvSpPr>
                <p:cNvPr id="321613" name="直接连接符 321612"/>
                <p:cNvSpPr/>
                <p:nvPr/>
              </p:nvSpPr>
              <p:spPr>
                <a:xfrm>
                  <a:off x="2415" y="1797"/>
                  <a:ext cx="261" cy="0"/>
                </a:xfrm>
                <a:prstGeom prst="line">
                  <a:avLst/>
                </a:prstGeom>
                <a:ln w="28575" cap="flat" cmpd="sng">
                  <a:solidFill>
                    <a:srgbClr val="FF0066"/>
                  </a:solidFill>
                  <a:prstDash val="solid"/>
                  <a:headEnd type="none" w="med" len="med"/>
                  <a:tailEnd type="none" w="med" len="med"/>
                </a:ln>
              </p:spPr>
            </p:sp>
          </p:grpSp>
          <p:sp>
            <p:nvSpPr>
              <p:cNvPr id="321614" name="直接连接符 321613"/>
              <p:cNvSpPr/>
              <p:nvPr/>
            </p:nvSpPr>
            <p:spPr>
              <a:xfrm flipV="1">
                <a:off x="1572" y="2408"/>
                <a:ext cx="292" cy="8"/>
              </a:xfrm>
              <a:prstGeom prst="line">
                <a:avLst/>
              </a:prstGeom>
              <a:ln w="28575" cap="flat" cmpd="sng">
                <a:solidFill>
                  <a:srgbClr val="FF0066"/>
                </a:solidFill>
                <a:prstDash val="solid"/>
                <a:headEnd type="none" w="med" len="med"/>
                <a:tailEnd type="none" w="med" len="med"/>
              </a:ln>
            </p:spPr>
          </p:sp>
          <p:sp>
            <p:nvSpPr>
              <p:cNvPr id="321615" name="矩形 321614"/>
              <p:cNvSpPr/>
              <p:nvPr/>
            </p:nvSpPr>
            <p:spPr>
              <a:xfrm>
                <a:off x="3328" y="2528"/>
                <a:ext cx="216" cy="324"/>
              </a:xfrm>
              <a:prstGeom prst="rect">
                <a:avLst/>
              </a:prstGeom>
              <a:solidFill>
                <a:srgbClr val="FFFFCC"/>
              </a:solidFill>
              <a:ln w="38100" cap="flat" cmpd="sng">
                <a:solidFill>
                  <a:srgbClr val="FF0066"/>
                </a:solidFill>
                <a:prstDash val="solid"/>
                <a:miter/>
                <a:headEnd type="none" w="med" len="med"/>
                <a:tailEnd type="none" w="med" len="med"/>
              </a:ln>
            </p:spPr>
            <p:txBody>
              <a:bodyPr/>
              <a:lstStyle/>
              <a:p>
                <a:endParaRPr lang="zh-CN" altLang="en-US"/>
              </a:p>
            </p:txBody>
          </p:sp>
          <p:sp>
            <p:nvSpPr>
              <p:cNvPr id="321616" name="直接连接符 321615"/>
              <p:cNvSpPr/>
              <p:nvPr/>
            </p:nvSpPr>
            <p:spPr>
              <a:xfrm rot="-5400000">
                <a:off x="1729" y="2295"/>
                <a:ext cx="260" cy="2"/>
              </a:xfrm>
              <a:prstGeom prst="line">
                <a:avLst/>
              </a:prstGeom>
              <a:ln w="28575" cap="flat" cmpd="sng">
                <a:solidFill>
                  <a:srgbClr val="FF0066"/>
                </a:solidFill>
                <a:prstDash val="solid"/>
                <a:headEnd type="none" w="med" len="med"/>
                <a:tailEnd type="none" w="med" len="med"/>
              </a:ln>
            </p:spPr>
          </p:sp>
          <p:sp>
            <p:nvSpPr>
              <p:cNvPr id="321617" name="直接连接符 321616"/>
              <p:cNvSpPr/>
              <p:nvPr/>
            </p:nvSpPr>
            <p:spPr>
              <a:xfrm flipV="1">
                <a:off x="1866" y="2164"/>
                <a:ext cx="2166" cy="6"/>
              </a:xfrm>
              <a:prstGeom prst="line">
                <a:avLst/>
              </a:prstGeom>
              <a:ln w="25400" cap="flat" cmpd="sng">
                <a:solidFill>
                  <a:srgbClr val="FF0066"/>
                </a:solidFill>
                <a:prstDash val="solid"/>
                <a:headEnd type="none" w="med" len="med"/>
                <a:tailEnd type="none" w="med" len="med"/>
              </a:ln>
            </p:spPr>
          </p:sp>
          <p:sp>
            <p:nvSpPr>
              <p:cNvPr id="321618" name="直接连接符 321617"/>
              <p:cNvSpPr/>
              <p:nvPr/>
            </p:nvSpPr>
            <p:spPr>
              <a:xfrm flipV="1">
                <a:off x="3550" y="2700"/>
                <a:ext cx="478" cy="2"/>
              </a:xfrm>
              <a:prstGeom prst="line">
                <a:avLst/>
              </a:prstGeom>
              <a:ln w="25400" cap="flat" cmpd="sng">
                <a:solidFill>
                  <a:srgbClr val="FF0066"/>
                </a:solidFill>
                <a:prstDash val="solid"/>
                <a:headEnd type="none" w="med" len="med"/>
                <a:tailEnd type="none" w="med" len="med"/>
              </a:ln>
            </p:spPr>
          </p:sp>
          <p:sp>
            <p:nvSpPr>
              <p:cNvPr id="321619" name="直接连接符 321618"/>
              <p:cNvSpPr/>
              <p:nvPr/>
            </p:nvSpPr>
            <p:spPr>
              <a:xfrm rot="-5400000">
                <a:off x="3754" y="2434"/>
                <a:ext cx="546" cy="2"/>
              </a:xfrm>
              <a:prstGeom prst="line">
                <a:avLst/>
              </a:prstGeom>
              <a:ln w="28575" cap="flat" cmpd="sng">
                <a:solidFill>
                  <a:srgbClr val="FF0066"/>
                </a:solidFill>
                <a:prstDash val="solid"/>
                <a:headEnd type="none" w="med" len="med"/>
                <a:tailEnd type="none" w="med" len="med"/>
              </a:ln>
            </p:spPr>
          </p:sp>
        </p:grpSp>
      </p:grpSp>
      <p:grpSp>
        <p:nvGrpSpPr>
          <p:cNvPr id="321620" name="组合 321619"/>
          <p:cNvGrpSpPr/>
          <p:nvPr/>
        </p:nvGrpSpPr>
        <p:grpSpPr>
          <a:xfrm>
            <a:off x="1447800" y="4464050"/>
            <a:ext cx="1162050" cy="590550"/>
            <a:chOff x="912" y="1660"/>
            <a:chExt cx="732" cy="372"/>
          </a:xfrm>
        </p:grpSpPr>
        <p:sp>
          <p:nvSpPr>
            <p:cNvPr id="321621" name="矩形 321620"/>
            <p:cNvSpPr/>
            <p:nvPr/>
          </p:nvSpPr>
          <p:spPr>
            <a:xfrm>
              <a:off x="912" y="1670"/>
              <a:ext cx="732" cy="314"/>
            </a:xfrm>
            <a:prstGeom prst="rect">
              <a:avLst/>
            </a:prstGeom>
            <a:solidFill>
              <a:schemeClr val="bg1"/>
            </a:solidFill>
            <a:ln w="9525">
              <a:noFill/>
            </a:ln>
          </p:spPr>
          <p:txBody>
            <a:bodyPr/>
            <a:lstStyle/>
            <a:p>
              <a:endParaRPr lang="zh-CN" altLang="en-US"/>
            </a:p>
          </p:txBody>
        </p:sp>
        <p:sp>
          <p:nvSpPr>
            <p:cNvPr id="321622" name="直接连接符 321621"/>
            <p:cNvSpPr/>
            <p:nvPr/>
          </p:nvSpPr>
          <p:spPr>
            <a:xfrm>
              <a:off x="1562" y="1660"/>
              <a:ext cx="0" cy="358"/>
            </a:xfrm>
            <a:prstGeom prst="line">
              <a:avLst/>
            </a:prstGeom>
            <a:ln w="38100" cap="flat" cmpd="sng">
              <a:solidFill>
                <a:srgbClr val="FF0066"/>
              </a:solidFill>
              <a:prstDash val="solid"/>
              <a:headEnd type="none" w="med" len="med"/>
              <a:tailEnd type="none" w="med" len="med"/>
            </a:ln>
          </p:spPr>
        </p:sp>
        <p:sp>
          <p:nvSpPr>
            <p:cNvPr id="321623" name="直接连接符 321622"/>
            <p:cNvSpPr/>
            <p:nvPr/>
          </p:nvSpPr>
          <p:spPr>
            <a:xfrm>
              <a:off x="1322" y="1674"/>
              <a:ext cx="0" cy="358"/>
            </a:xfrm>
            <a:prstGeom prst="line">
              <a:avLst/>
            </a:prstGeom>
            <a:ln w="38100" cap="flat" cmpd="sng">
              <a:solidFill>
                <a:srgbClr val="FF0066"/>
              </a:solidFill>
              <a:prstDash val="solid"/>
              <a:headEnd type="none" w="med" len="med"/>
              <a:tailEnd type="none" w="med" len="med"/>
            </a:ln>
          </p:spPr>
        </p:sp>
        <p:sp>
          <p:nvSpPr>
            <p:cNvPr id="321624" name="直接连接符 321623"/>
            <p:cNvSpPr/>
            <p:nvPr/>
          </p:nvSpPr>
          <p:spPr>
            <a:xfrm>
              <a:off x="1082" y="1660"/>
              <a:ext cx="0" cy="358"/>
            </a:xfrm>
            <a:prstGeom prst="line">
              <a:avLst/>
            </a:prstGeom>
            <a:ln w="38100" cap="flat" cmpd="sng">
              <a:solidFill>
                <a:srgbClr val="FF0066"/>
              </a:solidFill>
              <a:prstDash val="solid"/>
              <a:headEnd type="none" w="med" len="med"/>
              <a:tailEnd type="none" w="med" len="med"/>
            </a:ln>
          </p:spPr>
        </p:sp>
      </p:grpSp>
      <p:grpSp>
        <p:nvGrpSpPr>
          <p:cNvPr id="321625" name="组合 321624"/>
          <p:cNvGrpSpPr/>
          <p:nvPr/>
        </p:nvGrpSpPr>
        <p:grpSpPr>
          <a:xfrm>
            <a:off x="1625600" y="5386388"/>
            <a:ext cx="914400" cy="925512"/>
            <a:chOff x="2308" y="3429"/>
            <a:chExt cx="576" cy="583"/>
          </a:xfrm>
        </p:grpSpPr>
        <p:sp>
          <p:nvSpPr>
            <p:cNvPr id="321626" name="椭圆 321625"/>
            <p:cNvSpPr/>
            <p:nvPr/>
          </p:nvSpPr>
          <p:spPr>
            <a:xfrm>
              <a:off x="2308" y="3429"/>
              <a:ext cx="576" cy="583"/>
            </a:xfrm>
            <a:prstGeom prst="ellipse">
              <a:avLst/>
            </a:prstGeom>
            <a:solidFill>
              <a:srgbClr val="FFCC99"/>
            </a:solidFill>
            <a:ln w="38100" cap="flat" cmpd="sng">
              <a:solidFill>
                <a:schemeClr val="accent2"/>
              </a:solidFill>
              <a:prstDash val="solid"/>
              <a:headEnd type="none" w="med" len="med"/>
              <a:tailEnd type="none" w="med" len="med"/>
            </a:ln>
          </p:spPr>
          <p:txBody>
            <a:bodyPr/>
            <a:lstStyle/>
            <a:p>
              <a:endParaRPr lang="zh-CN" altLang="en-US"/>
            </a:p>
          </p:txBody>
        </p:sp>
        <p:sp>
          <p:nvSpPr>
            <p:cNvPr id="321627" name="文本框 321626"/>
            <p:cNvSpPr txBox="1"/>
            <p:nvPr/>
          </p:nvSpPr>
          <p:spPr>
            <a:xfrm>
              <a:off x="2452" y="3539"/>
              <a:ext cx="163" cy="308"/>
            </a:xfrm>
            <a:prstGeom prst="rect">
              <a:avLst/>
            </a:prstGeom>
            <a:noFill/>
            <a:ln w="38100">
              <a:noFill/>
            </a:ln>
          </p:spPr>
          <p:txBody>
            <a:bodyPr wrap="none" lIns="0" tIns="0" rIns="0" bIns="0" anchor="t" anchorCtr="0">
              <a:spAutoFit/>
            </a:bodyPr>
            <a:lstStyle/>
            <a:p>
              <a:pPr eaLnBrk="0" hangingPunct="0"/>
              <a:r>
                <a:rPr lang="en-US" altLang="zh-CN" sz="1600" b="1">
                  <a:solidFill>
                    <a:srgbClr val="FF0066"/>
                  </a:solidFill>
                  <a:latin typeface="Times New Roman" panose="02020603050405020304" pitchFamily="18" charset="0"/>
                </a:rPr>
                <a:t>M</a:t>
              </a:r>
            </a:p>
            <a:p>
              <a:pPr eaLnBrk="0" hangingPunct="0"/>
              <a:r>
                <a:rPr lang="en-US" altLang="zh-CN" sz="1600" b="1">
                  <a:solidFill>
                    <a:srgbClr val="FF0066"/>
                  </a:solidFill>
                  <a:latin typeface="Times New Roman" panose="02020603050405020304" pitchFamily="18" charset="0"/>
                </a:rPr>
                <a:t>3 ~</a:t>
              </a:r>
            </a:p>
          </p:txBody>
        </p:sp>
      </p:grpSp>
      <p:grpSp>
        <p:nvGrpSpPr>
          <p:cNvPr id="321628" name="组合 321627"/>
          <p:cNvGrpSpPr/>
          <p:nvPr/>
        </p:nvGrpSpPr>
        <p:grpSpPr>
          <a:xfrm>
            <a:off x="876300" y="2076450"/>
            <a:ext cx="5619750" cy="4400550"/>
            <a:chOff x="552" y="1308"/>
            <a:chExt cx="3540" cy="2772"/>
          </a:xfrm>
        </p:grpSpPr>
        <p:sp>
          <p:nvSpPr>
            <p:cNvPr id="321629" name="矩形 321628"/>
            <p:cNvSpPr/>
            <p:nvPr/>
          </p:nvSpPr>
          <p:spPr>
            <a:xfrm>
              <a:off x="552" y="1308"/>
              <a:ext cx="1092" cy="2772"/>
            </a:xfrm>
            <a:prstGeom prst="rect">
              <a:avLst/>
            </a:prstGeom>
            <a:solidFill>
              <a:schemeClr val="bg1"/>
            </a:solidFill>
            <a:ln w="9525">
              <a:noFill/>
            </a:ln>
          </p:spPr>
          <p:txBody>
            <a:bodyPr/>
            <a:lstStyle/>
            <a:p>
              <a:endParaRPr lang="zh-CN" altLang="en-US"/>
            </a:p>
          </p:txBody>
        </p:sp>
        <p:sp>
          <p:nvSpPr>
            <p:cNvPr id="321630" name="矩形 321629"/>
            <p:cNvSpPr/>
            <p:nvPr/>
          </p:nvSpPr>
          <p:spPr>
            <a:xfrm>
              <a:off x="1584" y="2112"/>
              <a:ext cx="2508" cy="876"/>
            </a:xfrm>
            <a:prstGeom prst="rect">
              <a:avLst/>
            </a:prstGeom>
            <a:solidFill>
              <a:schemeClr val="bg1"/>
            </a:solidFill>
            <a:ln w="9525">
              <a:noFill/>
            </a:ln>
          </p:spPr>
          <p:txBody>
            <a:bodyPr/>
            <a:lstStyle/>
            <a:p>
              <a:endParaRPr lang="zh-CN" altLang="en-US"/>
            </a:p>
          </p:txBody>
        </p:sp>
        <p:sp>
          <p:nvSpPr>
            <p:cNvPr id="321631" name="文本框 321630"/>
            <p:cNvSpPr txBox="1"/>
            <p:nvPr/>
          </p:nvSpPr>
          <p:spPr>
            <a:xfrm>
              <a:off x="568" y="2749"/>
              <a:ext cx="275" cy="192"/>
            </a:xfrm>
            <a:prstGeom prst="rect">
              <a:avLst/>
            </a:prstGeom>
            <a:noFill/>
            <a:ln w="28575">
              <a:noFill/>
            </a:ln>
          </p:spPr>
          <p:txBody>
            <a:bodyPr wrap="none" lIns="0" tIns="0" rIns="0" bIns="0" anchor="t" anchorCtr="0">
              <a:spAutoFit/>
            </a:bodyPr>
            <a:lstStyle/>
            <a:p>
              <a:pPr eaLnBrk="0" hangingPunct="0"/>
              <a:r>
                <a:rPr lang="en-US" altLang="zh-CN" sz="2000" b="1">
                  <a:solidFill>
                    <a:srgbClr val="D60093"/>
                  </a:solidFill>
                  <a:latin typeface="Times New Roman" panose="02020603050405020304" pitchFamily="18" charset="0"/>
                </a:rPr>
                <a:t>KM</a:t>
              </a:r>
            </a:p>
          </p:txBody>
        </p:sp>
        <p:sp>
          <p:nvSpPr>
            <p:cNvPr id="321632" name="文本框 321631"/>
            <p:cNvSpPr txBox="1"/>
            <p:nvPr/>
          </p:nvSpPr>
          <p:spPr>
            <a:xfrm>
              <a:off x="662" y="1516"/>
              <a:ext cx="370" cy="384"/>
            </a:xfrm>
            <a:prstGeom prst="rect">
              <a:avLst/>
            </a:prstGeom>
            <a:noFill/>
            <a:ln w="28575">
              <a:noFill/>
            </a:ln>
          </p:spPr>
          <p:txBody>
            <a:bodyPr lIns="0" tIns="0" rIns="0" bIns="0">
              <a:spAutoFit/>
            </a:bodyPr>
            <a:lstStyle/>
            <a:p>
              <a:pPr eaLnBrk="0" hangingPunct="0"/>
              <a:r>
                <a:rPr lang="zh-CN" altLang="en-US" sz="2000" b="1">
                  <a:solidFill>
                    <a:srgbClr val="D60093"/>
                  </a:solidFill>
                  <a:latin typeface="Times New Roman" panose="02020603050405020304" pitchFamily="18" charset="0"/>
                </a:rPr>
                <a:t> </a:t>
              </a:r>
            </a:p>
            <a:p>
              <a:pPr eaLnBrk="0" hangingPunct="0"/>
              <a:r>
                <a:rPr lang="en-US" altLang="zh-CN" sz="2000" b="1">
                  <a:solidFill>
                    <a:srgbClr val="D60093"/>
                  </a:solidFill>
                  <a:latin typeface="Times New Roman" panose="02020603050405020304" pitchFamily="18" charset="0"/>
                </a:rPr>
                <a:t>Q</a:t>
              </a:r>
            </a:p>
          </p:txBody>
        </p:sp>
        <p:sp>
          <p:nvSpPr>
            <p:cNvPr id="321633" name="文本框 321632"/>
            <p:cNvSpPr txBox="1"/>
            <p:nvPr/>
          </p:nvSpPr>
          <p:spPr>
            <a:xfrm>
              <a:off x="674" y="1888"/>
              <a:ext cx="370" cy="192"/>
            </a:xfrm>
            <a:prstGeom prst="rect">
              <a:avLst/>
            </a:prstGeom>
            <a:noFill/>
            <a:ln w="28575">
              <a:noFill/>
            </a:ln>
          </p:spPr>
          <p:txBody>
            <a:bodyPr lIns="0" tIns="0" rIns="0" bIns="0">
              <a:spAutoFit/>
            </a:bodyPr>
            <a:lstStyle/>
            <a:p>
              <a:pPr eaLnBrk="0" hangingPunct="0"/>
              <a:r>
                <a:rPr lang="zh-CN" altLang="en-US" sz="2000" b="1">
                  <a:solidFill>
                    <a:srgbClr val="D60093"/>
                  </a:solidFill>
                  <a:latin typeface="Times New Roman" panose="02020603050405020304" pitchFamily="18" charset="0"/>
                </a:rPr>
                <a:t>   </a:t>
              </a:r>
              <a:r>
                <a:rPr lang="en-US" altLang="zh-CN" sz="2000" b="1">
                  <a:solidFill>
                    <a:srgbClr val="D60093"/>
                  </a:solidFill>
                  <a:latin typeface="Times New Roman" panose="02020603050405020304" pitchFamily="18" charset="0"/>
                </a:rPr>
                <a:t>FU</a:t>
              </a:r>
            </a:p>
          </p:txBody>
        </p:sp>
        <p:grpSp>
          <p:nvGrpSpPr>
            <p:cNvPr id="321634" name="组合 321633"/>
            <p:cNvGrpSpPr/>
            <p:nvPr/>
          </p:nvGrpSpPr>
          <p:grpSpPr>
            <a:xfrm>
              <a:off x="938" y="1312"/>
              <a:ext cx="672" cy="2676"/>
              <a:chOff x="938" y="1104"/>
              <a:chExt cx="672" cy="2676"/>
            </a:xfrm>
          </p:grpSpPr>
          <p:sp>
            <p:nvSpPr>
              <p:cNvPr id="321635" name="直接连接符 321634"/>
              <p:cNvSpPr/>
              <p:nvPr/>
            </p:nvSpPr>
            <p:spPr>
              <a:xfrm flipH="1">
                <a:off x="1552" y="2868"/>
                <a:ext cx="0" cy="487"/>
              </a:xfrm>
              <a:prstGeom prst="line">
                <a:avLst/>
              </a:prstGeom>
              <a:ln w="28575" cap="flat" cmpd="sng">
                <a:solidFill>
                  <a:schemeClr val="accent2"/>
                </a:solidFill>
                <a:prstDash val="solid"/>
                <a:headEnd type="none" w="med" len="med"/>
                <a:tailEnd type="none" w="med" len="med"/>
              </a:ln>
            </p:spPr>
          </p:sp>
          <p:sp>
            <p:nvSpPr>
              <p:cNvPr id="321636" name="直接连接符 321635"/>
              <p:cNvSpPr/>
              <p:nvPr/>
            </p:nvSpPr>
            <p:spPr>
              <a:xfrm>
                <a:off x="1312" y="2868"/>
                <a:ext cx="0" cy="437"/>
              </a:xfrm>
              <a:prstGeom prst="line">
                <a:avLst/>
              </a:prstGeom>
              <a:ln w="28575" cap="flat" cmpd="sng">
                <a:solidFill>
                  <a:schemeClr val="accent2"/>
                </a:solidFill>
                <a:prstDash val="solid"/>
                <a:headEnd type="none" w="med" len="med"/>
                <a:tailEnd type="none" w="med" len="med"/>
              </a:ln>
            </p:spPr>
          </p:sp>
          <p:sp>
            <p:nvSpPr>
              <p:cNvPr id="321637" name="直接连接符 321636"/>
              <p:cNvSpPr/>
              <p:nvPr/>
            </p:nvSpPr>
            <p:spPr>
              <a:xfrm>
                <a:off x="1072" y="2892"/>
                <a:ext cx="0" cy="571"/>
              </a:xfrm>
              <a:prstGeom prst="line">
                <a:avLst/>
              </a:prstGeom>
              <a:ln w="28575" cap="flat" cmpd="sng">
                <a:solidFill>
                  <a:schemeClr val="accent2"/>
                </a:solidFill>
                <a:prstDash val="solid"/>
                <a:headEnd type="none" w="med" len="med"/>
                <a:tailEnd type="none" w="med" len="med"/>
              </a:ln>
            </p:spPr>
          </p:sp>
          <p:sp>
            <p:nvSpPr>
              <p:cNvPr id="321638" name="椭圆 321637"/>
              <p:cNvSpPr/>
              <p:nvPr/>
            </p:nvSpPr>
            <p:spPr>
              <a:xfrm>
                <a:off x="1024" y="3197"/>
                <a:ext cx="576" cy="583"/>
              </a:xfrm>
              <a:prstGeom prst="ellipse">
                <a:avLst/>
              </a:prstGeom>
              <a:solidFill>
                <a:srgbClr val="CCFFFF"/>
              </a:solidFill>
              <a:ln w="38100" cap="flat" cmpd="sng">
                <a:solidFill>
                  <a:schemeClr val="accent2"/>
                </a:solidFill>
                <a:prstDash val="solid"/>
                <a:headEnd type="none" w="med" len="med"/>
                <a:tailEnd type="none" w="med" len="med"/>
              </a:ln>
            </p:spPr>
            <p:txBody>
              <a:bodyPr/>
              <a:lstStyle/>
              <a:p>
                <a:endParaRPr lang="zh-CN" altLang="en-US"/>
              </a:p>
            </p:txBody>
          </p:sp>
          <p:sp>
            <p:nvSpPr>
              <p:cNvPr id="321639" name="直接连接符 321638"/>
              <p:cNvSpPr/>
              <p:nvPr/>
            </p:nvSpPr>
            <p:spPr>
              <a:xfrm>
                <a:off x="1084" y="1769"/>
                <a:ext cx="0" cy="955"/>
              </a:xfrm>
              <a:prstGeom prst="line">
                <a:avLst/>
              </a:prstGeom>
              <a:ln w="28575" cap="flat" cmpd="sng">
                <a:solidFill>
                  <a:schemeClr val="accent2"/>
                </a:solidFill>
                <a:prstDash val="solid"/>
                <a:headEnd type="none" w="med" len="med"/>
                <a:tailEnd type="none" w="med" len="med"/>
              </a:ln>
            </p:spPr>
          </p:sp>
          <p:sp>
            <p:nvSpPr>
              <p:cNvPr id="321640" name="椭圆 321639"/>
              <p:cNvSpPr/>
              <p:nvPr/>
            </p:nvSpPr>
            <p:spPr>
              <a:xfrm>
                <a:off x="1036" y="2635"/>
                <a:ext cx="48" cy="89"/>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1641" name="直接连接符 321640"/>
              <p:cNvSpPr/>
              <p:nvPr/>
            </p:nvSpPr>
            <p:spPr>
              <a:xfrm>
                <a:off x="940" y="2635"/>
                <a:ext cx="144" cy="263"/>
              </a:xfrm>
              <a:prstGeom prst="line">
                <a:avLst/>
              </a:prstGeom>
              <a:ln w="28575" cap="flat" cmpd="sng">
                <a:solidFill>
                  <a:schemeClr val="accent2"/>
                </a:solidFill>
                <a:prstDash val="solid"/>
                <a:headEnd type="none" w="med" len="med"/>
                <a:tailEnd type="none" w="med" len="med"/>
              </a:ln>
            </p:spPr>
          </p:sp>
          <p:sp>
            <p:nvSpPr>
              <p:cNvPr id="321642" name="直接连接符 321641"/>
              <p:cNvSpPr/>
              <p:nvPr/>
            </p:nvSpPr>
            <p:spPr>
              <a:xfrm>
                <a:off x="1324" y="1769"/>
                <a:ext cx="0" cy="955"/>
              </a:xfrm>
              <a:prstGeom prst="line">
                <a:avLst/>
              </a:prstGeom>
              <a:ln w="28575" cap="flat" cmpd="sng">
                <a:solidFill>
                  <a:schemeClr val="accent2"/>
                </a:solidFill>
                <a:prstDash val="solid"/>
                <a:headEnd type="none" w="med" len="med"/>
                <a:tailEnd type="none" w="med" len="med"/>
              </a:ln>
            </p:spPr>
          </p:sp>
          <p:sp>
            <p:nvSpPr>
              <p:cNvPr id="321643" name="椭圆 321642"/>
              <p:cNvSpPr/>
              <p:nvPr/>
            </p:nvSpPr>
            <p:spPr>
              <a:xfrm>
                <a:off x="1276" y="2635"/>
                <a:ext cx="48" cy="89"/>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1644" name="直接连接符 321643"/>
              <p:cNvSpPr/>
              <p:nvPr/>
            </p:nvSpPr>
            <p:spPr>
              <a:xfrm>
                <a:off x="1180" y="2629"/>
                <a:ext cx="132" cy="263"/>
              </a:xfrm>
              <a:prstGeom prst="line">
                <a:avLst/>
              </a:prstGeom>
              <a:ln w="28575" cap="flat" cmpd="sng">
                <a:solidFill>
                  <a:schemeClr val="accent2"/>
                </a:solidFill>
                <a:prstDash val="solid"/>
                <a:headEnd type="none" w="med" len="med"/>
                <a:tailEnd type="none" w="med" len="med"/>
              </a:ln>
            </p:spPr>
          </p:sp>
          <p:sp>
            <p:nvSpPr>
              <p:cNvPr id="321645" name="直接连接符 321644"/>
              <p:cNvSpPr/>
              <p:nvPr/>
            </p:nvSpPr>
            <p:spPr>
              <a:xfrm>
                <a:off x="1564" y="1781"/>
                <a:ext cx="0" cy="943"/>
              </a:xfrm>
              <a:prstGeom prst="line">
                <a:avLst/>
              </a:prstGeom>
              <a:ln w="28575" cap="flat" cmpd="sng">
                <a:solidFill>
                  <a:schemeClr val="accent2"/>
                </a:solidFill>
                <a:prstDash val="solid"/>
                <a:headEnd type="none" w="med" len="med"/>
                <a:tailEnd type="none" w="med" len="med"/>
              </a:ln>
            </p:spPr>
          </p:sp>
          <p:sp>
            <p:nvSpPr>
              <p:cNvPr id="321646" name="椭圆 321645"/>
              <p:cNvSpPr/>
              <p:nvPr/>
            </p:nvSpPr>
            <p:spPr>
              <a:xfrm>
                <a:off x="1516" y="2635"/>
                <a:ext cx="48" cy="89"/>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1647" name="直接连接符 321646"/>
              <p:cNvSpPr/>
              <p:nvPr/>
            </p:nvSpPr>
            <p:spPr>
              <a:xfrm>
                <a:off x="1420" y="2617"/>
                <a:ext cx="138" cy="269"/>
              </a:xfrm>
              <a:prstGeom prst="line">
                <a:avLst/>
              </a:prstGeom>
              <a:ln w="28575" cap="flat" cmpd="sng">
                <a:solidFill>
                  <a:schemeClr val="accent2"/>
                </a:solidFill>
                <a:prstDash val="solid"/>
                <a:headEnd type="none" w="med" len="med"/>
                <a:tailEnd type="none" w="med" len="med"/>
              </a:ln>
            </p:spPr>
          </p:sp>
          <p:sp>
            <p:nvSpPr>
              <p:cNvPr id="321648" name="文本框 321647"/>
              <p:cNvSpPr txBox="1"/>
              <p:nvPr/>
            </p:nvSpPr>
            <p:spPr>
              <a:xfrm>
                <a:off x="1168" y="3307"/>
                <a:ext cx="163" cy="308"/>
              </a:xfrm>
              <a:prstGeom prst="rect">
                <a:avLst/>
              </a:prstGeom>
              <a:noFill/>
              <a:ln w="38100">
                <a:noFill/>
              </a:ln>
            </p:spPr>
            <p:txBody>
              <a:bodyPr wrap="none" lIns="0" tIns="0" rIns="0" bIns="0" anchor="t" anchorCtr="0">
                <a:spAutoFit/>
              </a:bodyPr>
              <a:lstStyle/>
              <a:p>
                <a:pPr eaLnBrk="0" hangingPunct="0"/>
                <a:r>
                  <a:rPr lang="en-US" altLang="zh-CN" sz="1600" b="1">
                    <a:solidFill>
                      <a:schemeClr val="accent2"/>
                    </a:solidFill>
                    <a:latin typeface="Times New Roman" panose="02020603050405020304" pitchFamily="18" charset="0"/>
                  </a:rPr>
                  <a:t>M</a:t>
                </a:r>
              </a:p>
              <a:p>
                <a:pPr eaLnBrk="0" hangingPunct="0"/>
                <a:r>
                  <a:rPr lang="en-US" altLang="zh-CN" sz="1600" b="1">
                    <a:solidFill>
                      <a:schemeClr val="accent2"/>
                    </a:solidFill>
                    <a:latin typeface="Times New Roman" panose="02020603050405020304" pitchFamily="18" charset="0"/>
                  </a:rPr>
                  <a:t>3 ~</a:t>
                </a:r>
              </a:p>
            </p:txBody>
          </p:sp>
          <p:sp>
            <p:nvSpPr>
              <p:cNvPr id="321649" name="直接连接符 321648"/>
              <p:cNvSpPr/>
              <p:nvPr/>
            </p:nvSpPr>
            <p:spPr>
              <a:xfrm>
                <a:off x="1082" y="1140"/>
                <a:ext cx="0" cy="444"/>
              </a:xfrm>
              <a:prstGeom prst="line">
                <a:avLst/>
              </a:prstGeom>
              <a:ln w="28575" cap="flat" cmpd="sng">
                <a:solidFill>
                  <a:schemeClr val="accent2"/>
                </a:solidFill>
                <a:prstDash val="solid"/>
                <a:headEnd type="none" w="med" len="med"/>
                <a:tailEnd type="none" w="med" len="med"/>
              </a:ln>
            </p:spPr>
          </p:sp>
          <p:sp>
            <p:nvSpPr>
              <p:cNvPr id="321650" name="直接连接符 321649"/>
              <p:cNvSpPr/>
              <p:nvPr/>
            </p:nvSpPr>
            <p:spPr>
              <a:xfrm>
                <a:off x="938" y="1488"/>
                <a:ext cx="144" cy="288"/>
              </a:xfrm>
              <a:prstGeom prst="line">
                <a:avLst/>
              </a:prstGeom>
              <a:ln w="28575" cap="flat" cmpd="sng">
                <a:solidFill>
                  <a:schemeClr val="accent2"/>
                </a:solidFill>
                <a:prstDash val="solid"/>
                <a:headEnd type="none" w="med" len="med"/>
                <a:tailEnd type="none" w="med" len="med"/>
              </a:ln>
            </p:spPr>
          </p:sp>
          <p:sp>
            <p:nvSpPr>
              <p:cNvPr id="321651" name="直接连接符 321650"/>
              <p:cNvSpPr/>
              <p:nvPr/>
            </p:nvSpPr>
            <p:spPr>
              <a:xfrm>
                <a:off x="1322" y="1140"/>
                <a:ext cx="0" cy="444"/>
              </a:xfrm>
              <a:prstGeom prst="line">
                <a:avLst/>
              </a:prstGeom>
              <a:ln w="28575" cap="flat" cmpd="sng">
                <a:solidFill>
                  <a:schemeClr val="accent2"/>
                </a:solidFill>
                <a:prstDash val="solid"/>
                <a:headEnd type="none" w="med" len="med"/>
                <a:tailEnd type="none" w="med" len="med"/>
              </a:ln>
            </p:spPr>
          </p:sp>
          <p:sp>
            <p:nvSpPr>
              <p:cNvPr id="321652" name="直接连接符 321651"/>
              <p:cNvSpPr/>
              <p:nvPr/>
            </p:nvSpPr>
            <p:spPr>
              <a:xfrm>
                <a:off x="1178" y="1488"/>
                <a:ext cx="144" cy="288"/>
              </a:xfrm>
              <a:prstGeom prst="line">
                <a:avLst/>
              </a:prstGeom>
              <a:ln w="28575" cap="flat" cmpd="sng">
                <a:solidFill>
                  <a:schemeClr val="accent2"/>
                </a:solidFill>
                <a:prstDash val="solid"/>
                <a:headEnd type="none" w="med" len="med"/>
                <a:tailEnd type="none" w="med" len="med"/>
              </a:ln>
            </p:spPr>
          </p:sp>
          <p:sp>
            <p:nvSpPr>
              <p:cNvPr id="321653" name="直接连接符 321652"/>
              <p:cNvSpPr/>
              <p:nvPr/>
            </p:nvSpPr>
            <p:spPr>
              <a:xfrm>
                <a:off x="1562" y="1140"/>
                <a:ext cx="0" cy="444"/>
              </a:xfrm>
              <a:prstGeom prst="line">
                <a:avLst/>
              </a:prstGeom>
              <a:ln w="28575" cap="flat" cmpd="sng">
                <a:solidFill>
                  <a:schemeClr val="accent2"/>
                </a:solidFill>
                <a:prstDash val="solid"/>
                <a:headEnd type="none" w="med" len="med"/>
                <a:tailEnd type="none" w="med" len="med"/>
              </a:ln>
            </p:spPr>
          </p:sp>
          <p:sp>
            <p:nvSpPr>
              <p:cNvPr id="321654" name="直接连接符 321653"/>
              <p:cNvSpPr/>
              <p:nvPr/>
            </p:nvSpPr>
            <p:spPr>
              <a:xfrm>
                <a:off x="1418" y="1488"/>
                <a:ext cx="144" cy="288"/>
              </a:xfrm>
              <a:prstGeom prst="line">
                <a:avLst/>
              </a:prstGeom>
              <a:ln w="28575" cap="flat" cmpd="sng">
                <a:solidFill>
                  <a:schemeClr val="accent2"/>
                </a:solidFill>
                <a:prstDash val="solid"/>
                <a:headEnd type="none" w="med" len="med"/>
                <a:tailEnd type="none" w="med" len="med"/>
              </a:ln>
            </p:spPr>
          </p:sp>
          <p:sp>
            <p:nvSpPr>
              <p:cNvPr id="321655" name="直接连接符 321654"/>
              <p:cNvSpPr/>
              <p:nvPr/>
            </p:nvSpPr>
            <p:spPr>
              <a:xfrm>
                <a:off x="1034" y="1668"/>
                <a:ext cx="480" cy="0"/>
              </a:xfrm>
              <a:prstGeom prst="line">
                <a:avLst/>
              </a:prstGeom>
              <a:ln w="28575" cap="flat" cmpd="sng">
                <a:solidFill>
                  <a:schemeClr val="accent2"/>
                </a:solidFill>
                <a:prstDash val="dash"/>
                <a:headEnd type="none" w="med" len="med"/>
                <a:tailEnd type="none" w="med" len="med"/>
              </a:ln>
            </p:spPr>
          </p:sp>
          <p:sp>
            <p:nvSpPr>
              <p:cNvPr id="321656" name="矩形 321655"/>
              <p:cNvSpPr/>
              <p:nvPr/>
            </p:nvSpPr>
            <p:spPr>
              <a:xfrm>
                <a:off x="1046" y="1860"/>
                <a:ext cx="84" cy="192"/>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1657" name="矩形 321656"/>
              <p:cNvSpPr/>
              <p:nvPr/>
            </p:nvSpPr>
            <p:spPr>
              <a:xfrm>
                <a:off x="1286" y="1860"/>
                <a:ext cx="84" cy="192"/>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1658" name="矩形 321657"/>
              <p:cNvSpPr/>
              <p:nvPr/>
            </p:nvSpPr>
            <p:spPr>
              <a:xfrm>
                <a:off x="1526" y="1860"/>
                <a:ext cx="84" cy="192"/>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1659" name="直接连接符 321658"/>
              <p:cNvSpPr/>
              <p:nvPr/>
            </p:nvSpPr>
            <p:spPr>
              <a:xfrm>
                <a:off x="1046" y="2784"/>
                <a:ext cx="480" cy="0"/>
              </a:xfrm>
              <a:prstGeom prst="line">
                <a:avLst/>
              </a:prstGeom>
              <a:ln w="28575" cap="flat" cmpd="sng">
                <a:solidFill>
                  <a:schemeClr val="accent2"/>
                </a:solidFill>
                <a:prstDash val="dash"/>
                <a:headEnd type="none" w="med" len="med"/>
                <a:tailEnd type="none" w="med" len="med"/>
              </a:ln>
            </p:spPr>
          </p:sp>
          <p:sp>
            <p:nvSpPr>
              <p:cNvPr id="321660" name="椭圆 321659"/>
              <p:cNvSpPr/>
              <p:nvPr/>
            </p:nvSpPr>
            <p:spPr>
              <a:xfrm>
                <a:off x="1056" y="1104"/>
                <a:ext cx="56" cy="56"/>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1661" name="椭圆 321660"/>
              <p:cNvSpPr/>
              <p:nvPr/>
            </p:nvSpPr>
            <p:spPr>
              <a:xfrm>
                <a:off x="1284" y="1116"/>
                <a:ext cx="56" cy="56"/>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1662" name="椭圆 321661"/>
              <p:cNvSpPr/>
              <p:nvPr/>
            </p:nvSpPr>
            <p:spPr>
              <a:xfrm>
                <a:off x="1524" y="1128"/>
                <a:ext cx="56" cy="56"/>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grpSp>
        <p:sp>
          <p:nvSpPr>
            <p:cNvPr id="321663" name="直接连接符 321662"/>
            <p:cNvSpPr/>
            <p:nvPr/>
          </p:nvSpPr>
          <p:spPr>
            <a:xfrm>
              <a:off x="2856" y="2700"/>
              <a:ext cx="468" cy="2"/>
            </a:xfrm>
            <a:prstGeom prst="line">
              <a:avLst/>
            </a:prstGeom>
            <a:ln w="25400" cap="flat" cmpd="sng">
              <a:solidFill>
                <a:srgbClr val="006666"/>
              </a:solidFill>
              <a:prstDash val="solid"/>
              <a:headEnd type="none" w="med" len="med"/>
              <a:tailEnd type="none" w="med" len="med"/>
            </a:ln>
          </p:spPr>
        </p:sp>
        <p:grpSp>
          <p:nvGrpSpPr>
            <p:cNvPr id="321664" name="组合 321663"/>
            <p:cNvGrpSpPr/>
            <p:nvPr/>
          </p:nvGrpSpPr>
          <p:grpSpPr>
            <a:xfrm>
              <a:off x="1323" y="2701"/>
              <a:ext cx="1291" cy="27"/>
              <a:chOff x="2415" y="1797"/>
              <a:chExt cx="503" cy="0"/>
            </a:xfrm>
          </p:grpSpPr>
          <p:sp>
            <p:nvSpPr>
              <p:cNvPr id="321665" name="直接连接符 321664"/>
              <p:cNvSpPr/>
              <p:nvPr/>
            </p:nvSpPr>
            <p:spPr>
              <a:xfrm>
                <a:off x="2652" y="1797"/>
                <a:ext cx="266" cy="0"/>
              </a:xfrm>
              <a:prstGeom prst="line">
                <a:avLst/>
              </a:prstGeom>
              <a:ln w="28575" cap="flat" cmpd="sng">
                <a:solidFill>
                  <a:srgbClr val="006666"/>
                </a:solidFill>
                <a:prstDash val="solid"/>
                <a:headEnd type="none" w="med" len="med"/>
                <a:tailEnd type="none" w="med" len="med"/>
              </a:ln>
            </p:spPr>
          </p:sp>
          <p:sp>
            <p:nvSpPr>
              <p:cNvPr id="321666" name="直接连接符 321665"/>
              <p:cNvSpPr/>
              <p:nvPr/>
            </p:nvSpPr>
            <p:spPr>
              <a:xfrm>
                <a:off x="2415" y="1797"/>
                <a:ext cx="261" cy="0"/>
              </a:xfrm>
              <a:prstGeom prst="line">
                <a:avLst/>
              </a:prstGeom>
              <a:ln w="28575" cap="flat" cmpd="sng">
                <a:solidFill>
                  <a:srgbClr val="006666"/>
                </a:solidFill>
                <a:prstDash val="solid"/>
                <a:headEnd type="none" w="med" len="med"/>
                <a:tailEnd type="none" w="med" len="med"/>
              </a:ln>
            </p:spPr>
          </p:sp>
        </p:grpSp>
        <p:sp>
          <p:nvSpPr>
            <p:cNvPr id="321667" name="直接连接符 321666"/>
            <p:cNvSpPr/>
            <p:nvPr/>
          </p:nvSpPr>
          <p:spPr>
            <a:xfrm flipV="1">
              <a:off x="1572" y="2408"/>
              <a:ext cx="292" cy="8"/>
            </a:xfrm>
            <a:prstGeom prst="line">
              <a:avLst/>
            </a:prstGeom>
            <a:ln w="28575" cap="flat" cmpd="sng">
              <a:solidFill>
                <a:srgbClr val="006666"/>
              </a:solidFill>
              <a:prstDash val="solid"/>
              <a:headEnd type="none" w="med" len="med"/>
              <a:tailEnd type="none" w="med" len="med"/>
            </a:ln>
          </p:spPr>
        </p:sp>
        <p:sp>
          <p:nvSpPr>
            <p:cNvPr id="321668" name="矩形 321667"/>
            <p:cNvSpPr/>
            <p:nvPr/>
          </p:nvSpPr>
          <p:spPr>
            <a:xfrm>
              <a:off x="3328" y="2528"/>
              <a:ext cx="216" cy="324"/>
            </a:xfrm>
            <a:prstGeom prst="rect">
              <a:avLst/>
            </a:prstGeom>
            <a:solidFill>
              <a:srgbClr val="FFFFCC"/>
            </a:solidFill>
            <a:ln w="38100" cap="flat" cmpd="sng">
              <a:solidFill>
                <a:srgbClr val="663300"/>
              </a:solidFill>
              <a:prstDash val="solid"/>
              <a:miter/>
              <a:headEnd type="none" w="med" len="med"/>
              <a:tailEnd type="none" w="med" len="med"/>
            </a:ln>
          </p:spPr>
          <p:txBody>
            <a:bodyPr/>
            <a:lstStyle/>
            <a:p>
              <a:endParaRPr lang="zh-CN" altLang="en-US"/>
            </a:p>
          </p:txBody>
        </p:sp>
        <p:sp>
          <p:nvSpPr>
            <p:cNvPr id="321669" name="文本框 321668"/>
            <p:cNvSpPr txBox="1"/>
            <p:nvPr/>
          </p:nvSpPr>
          <p:spPr>
            <a:xfrm>
              <a:off x="3290" y="2248"/>
              <a:ext cx="275" cy="192"/>
            </a:xfrm>
            <a:prstGeom prst="rect">
              <a:avLst/>
            </a:prstGeom>
            <a:noFill/>
            <a:ln w="9525">
              <a:noFill/>
            </a:ln>
          </p:spPr>
          <p:txBody>
            <a:bodyPr wrap="none" lIns="0" tIns="0" rIns="0" bIns="0" anchor="t" anchorCtr="0">
              <a:spAutoFit/>
            </a:bodyPr>
            <a:lstStyle/>
            <a:p>
              <a:r>
                <a:rPr lang="en-US" altLang="zh-CN" sz="2000" b="1">
                  <a:solidFill>
                    <a:srgbClr val="D60093"/>
                  </a:solidFill>
                  <a:latin typeface="Times New Roman" panose="02020603050405020304" pitchFamily="18" charset="0"/>
                </a:rPr>
                <a:t>KM</a:t>
              </a:r>
            </a:p>
          </p:txBody>
        </p:sp>
        <p:sp>
          <p:nvSpPr>
            <p:cNvPr id="321670" name="文本框 321669"/>
            <p:cNvSpPr txBox="1"/>
            <p:nvPr/>
          </p:nvSpPr>
          <p:spPr>
            <a:xfrm>
              <a:off x="2614" y="2388"/>
              <a:ext cx="196" cy="192"/>
            </a:xfrm>
            <a:prstGeom prst="rect">
              <a:avLst/>
            </a:prstGeom>
            <a:noFill/>
            <a:ln w="25400">
              <a:noFill/>
            </a:ln>
          </p:spPr>
          <p:txBody>
            <a:bodyPr wrap="none" lIns="0" tIns="0" rIns="0" bIns="0" anchor="ctr" anchorCtr="0">
              <a:spAutoFit/>
            </a:bodyPr>
            <a:lstStyle/>
            <a:p>
              <a:pPr algn="ctr"/>
              <a:r>
                <a:rPr lang="en-US" altLang="zh-CN" sz="2000" b="1">
                  <a:solidFill>
                    <a:srgbClr val="D60093"/>
                  </a:solidFill>
                  <a:latin typeface="Times New Roman" panose="02020603050405020304" pitchFamily="18" charset="0"/>
                </a:rPr>
                <a:t>SB</a:t>
              </a:r>
            </a:p>
          </p:txBody>
        </p:sp>
        <p:sp>
          <p:nvSpPr>
            <p:cNvPr id="321671" name="直接连接符 321670"/>
            <p:cNvSpPr/>
            <p:nvPr/>
          </p:nvSpPr>
          <p:spPr>
            <a:xfrm rot="-5400000">
              <a:off x="1729" y="2295"/>
              <a:ext cx="260" cy="2"/>
            </a:xfrm>
            <a:prstGeom prst="line">
              <a:avLst/>
            </a:prstGeom>
            <a:ln w="28575" cap="flat" cmpd="sng">
              <a:solidFill>
                <a:srgbClr val="006666"/>
              </a:solidFill>
              <a:prstDash val="solid"/>
              <a:headEnd type="none" w="med" len="med"/>
              <a:tailEnd type="none" w="med" len="med"/>
            </a:ln>
          </p:spPr>
        </p:sp>
        <p:sp>
          <p:nvSpPr>
            <p:cNvPr id="321672" name="直接连接符 321671"/>
            <p:cNvSpPr/>
            <p:nvPr/>
          </p:nvSpPr>
          <p:spPr>
            <a:xfrm flipV="1">
              <a:off x="1866" y="2164"/>
              <a:ext cx="2166" cy="6"/>
            </a:xfrm>
            <a:prstGeom prst="line">
              <a:avLst/>
            </a:prstGeom>
            <a:ln w="25400" cap="flat" cmpd="sng">
              <a:solidFill>
                <a:srgbClr val="006666"/>
              </a:solidFill>
              <a:prstDash val="solid"/>
              <a:headEnd type="none" w="med" len="med"/>
              <a:tailEnd type="none" w="med" len="med"/>
            </a:ln>
          </p:spPr>
        </p:sp>
        <p:sp>
          <p:nvSpPr>
            <p:cNvPr id="321673" name="直接连接符 321672"/>
            <p:cNvSpPr/>
            <p:nvPr/>
          </p:nvSpPr>
          <p:spPr>
            <a:xfrm flipV="1">
              <a:off x="3550" y="2700"/>
              <a:ext cx="478" cy="2"/>
            </a:xfrm>
            <a:prstGeom prst="line">
              <a:avLst/>
            </a:prstGeom>
            <a:ln w="25400" cap="flat" cmpd="sng">
              <a:solidFill>
                <a:srgbClr val="006666"/>
              </a:solidFill>
              <a:prstDash val="solid"/>
              <a:headEnd type="none" w="med" len="med"/>
              <a:tailEnd type="none" w="med" len="med"/>
            </a:ln>
          </p:spPr>
        </p:sp>
        <p:sp>
          <p:nvSpPr>
            <p:cNvPr id="321674" name="直接连接符 321673"/>
            <p:cNvSpPr/>
            <p:nvPr/>
          </p:nvSpPr>
          <p:spPr>
            <a:xfrm rot="-5400000">
              <a:off x="3754" y="2434"/>
              <a:ext cx="546" cy="2"/>
            </a:xfrm>
            <a:prstGeom prst="line">
              <a:avLst/>
            </a:prstGeom>
            <a:ln w="28575" cap="flat" cmpd="sng">
              <a:solidFill>
                <a:srgbClr val="006666"/>
              </a:solidFill>
              <a:prstDash val="solid"/>
              <a:headEnd type="none" w="med" len="med"/>
              <a:tailEnd type="none" w="med" len="med"/>
            </a:ln>
          </p:spPr>
        </p:sp>
        <p:grpSp>
          <p:nvGrpSpPr>
            <p:cNvPr id="321675" name="组合 321674"/>
            <p:cNvGrpSpPr/>
            <p:nvPr/>
          </p:nvGrpSpPr>
          <p:grpSpPr>
            <a:xfrm>
              <a:off x="2585" y="2698"/>
              <a:ext cx="287" cy="244"/>
              <a:chOff x="2589" y="2698"/>
              <a:chExt cx="287" cy="244"/>
            </a:xfrm>
          </p:grpSpPr>
          <p:sp>
            <p:nvSpPr>
              <p:cNvPr id="321676" name="直接连接符 321675"/>
              <p:cNvSpPr/>
              <p:nvPr/>
            </p:nvSpPr>
            <p:spPr>
              <a:xfrm flipV="1">
                <a:off x="2589" y="2698"/>
                <a:ext cx="287" cy="116"/>
              </a:xfrm>
              <a:prstGeom prst="line">
                <a:avLst/>
              </a:prstGeom>
              <a:ln w="38100" cap="flat" cmpd="sng">
                <a:solidFill>
                  <a:srgbClr val="0000FF"/>
                </a:solidFill>
                <a:prstDash val="solid"/>
                <a:headEnd type="none" w="med" len="med"/>
                <a:tailEnd type="none" w="med" len="med"/>
              </a:ln>
            </p:spPr>
          </p:sp>
          <p:sp>
            <p:nvSpPr>
              <p:cNvPr id="321677" name="直接连接符 321676"/>
              <p:cNvSpPr/>
              <p:nvPr/>
            </p:nvSpPr>
            <p:spPr>
              <a:xfrm>
                <a:off x="2743" y="2744"/>
                <a:ext cx="0" cy="87"/>
              </a:xfrm>
              <a:prstGeom prst="line">
                <a:avLst/>
              </a:prstGeom>
              <a:ln w="38100" cap="flat" cmpd="sng">
                <a:solidFill>
                  <a:srgbClr val="0000FF"/>
                </a:solidFill>
                <a:prstDash val="solid"/>
                <a:headEnd type="none" w="med" len="med"/>
                <a:tailEnd type="none" w="med" len="med"/>
              </a:ln>
            </p:spPr>
          </p:sp>
          <p:sp>
            <p:nvSpPr>
              <p:cNvPr id="321678" name="直接连接符 321677"/>
              <p:cNvSpPr/>
              <p:nvPr/>
            </p:nvSpPr>
            <p:spPr>
              <a:xfrm>
                <a:off x="2646" y="2928"/>
                <a:ext cx="192" cy="0"/>
              </a:xfrm>
              <a:prstGeom prst="line">
                <a:avLst/>
              </a:prstGeom>
              <a:ln w="38100" cap="flat" cmpd="sng">
                <a:solidFill>
                  <a:srgbClr val="0000FF"/>
                </a:solidFill>
                <a:prstDash val="solid"/>
                <a:headEnd type="none" w="med" len="med"/>
                <a:tailEnd type="none" w="med" len="med"/>
              </a:ln>
            </p:spPr>
          </p:sp>
          <p:sp>
            <p:nvSpPr>
              <p:cNvPr id="321679" name="直接连接符 321678"/>
              <p:cNvSpPr/>
              <p:nvPr/>
            </p:nvSpPr>
            <p:spPr>
              <a:xfrm>
                <a:off x="2838" y="2851"/>
                <a:ext cx="0" cy="91"/>
              </a:xfrm>
              <a:prstGeom prst="line">
                <a:avLst/>
              </a:prstGeom>
              <a:ln w="38100" cap="flat" cmpd="sng">
                <a:solidFill>
                  <a:srgbClr val="0000FF"/>
                </a:solidFill>
                <a:prstDash val="solid"/>
                <a:headEnd type="none" w="med" len="med"/>
                <a:tailEnd type="none" w="med" len="med"/>
              </a:ln>
            </p:spPr>
          </p:sp>
          <p:sp>
            <p:nvSpPr>
              <p:cNvPr id="321680" name="直接连接符 321679"/>
              <p:cNvSpPr/>
              <p:nvPr/>
            </p:nvSpPr>
            <p:spPr>
              <a:xfrm>
                <a:off x="2646" y="2851"/>
                <a:ext cx="0" cy="91"/>
              </a:xfrm>
              <a:prstGeom prst="line">
                <a:avLst/>
              </a:prstGeom>
              <a:ln w="38100" cap="flat" cmpd="sng">
                <a:solidFill>
                  <a:srgbClr val="0000FF"/>
                </a:solidFill>
                <a:prstDash val="solid"/>
                <a:headEnd type="none" w="med" len="med"/>
                <a:tailEnd type="none" w="med" len="med"/>
              </a:ln>
            </p:spPr>
          </p:sp>
          <p:sp>
            <p:nvSpPr>
              <p:cNvPr id="321681" name="直接连接符 321680"/>
              <p:cNvSpPr/>
              <p:nvPr/>
            </p:nvSpPr>
            <p:spPr>
              <a:xfrm>
                <a:off x="2743" y="2858"/>
                <a:ext cx="0" cy="75"/>
              </a:xfrm>
              <a:prstGeom prst="line">
                <a:avLst/>
              </a:prstGeom>
              <a:ln w="38100" cap="flat" cmpd="sng">
                <a:solidFill>
                  <a:srgbClr val="0000FF"/>
                </a:solidFill>
                <a:prstDash val="solid"/>
                <a:headEnd type="none" w="med" len="med"/>
                <a:tailEnd type="none" w="med" len="med"/>
              </a:ln>
            </p:spPr>
          </p:sp>
        </p:grpSp>
      </p:grpSp>
      <p:sp>
        <p:nvSpPr>
          <p:cNvPr id="146"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28753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1545"/>
                                        </p:tgtEl>
                                        <p:attrNameLst>
                                          <p:attrName>style.visibility</p:attrName>
                                        </p:attrNameLst>
                                      </p:cBhvr>
                                      <p:to>
                                        <p:strVal val="visible"/>
                                      </p:to>
                                    </p:set>
                                    <p:animEffect transition="in" filter="wipe(left)">
                                      <p:cBhvr>
                                        <p:cTn id="7" dur="500"/>
                                        <p:tgtEl>
                                          <p:spTgt spid="3215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1546">
                                            <p:txEl>
                                              <p:pRg st="0" end="0"/>
                                            </p:txEl>
                                          </p:spTgt>
                                        </p:tgtEl>
                                        <p:attrNameLst>
                                          <p:attrName>style.visibility</p:attrName>
                                        </p:attrNameLst>
                                      </p:cBhvr>
                                      <p:to>
                                        <p:strVal val="visible"/>
                                      </p:to>
                                    </p:set>
                                    <p:animEffect transition="in" filter="wipe(left)">
                                      <p:cBhvr>
                                        <p:cTn id="12" dur="500"/>
                                        <p:tgtEl>
                                          <p:spTgt spid="32154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1589"/>
                                        </p:tgtEl>
                                        <p:attrNameLst>
                                          <p:attrName>style.visibility</p:attrName>
                                        </p:attrNameLst>
                                      </p:cBhvr>
                                      <p:to>
                                        <p:strVal val="visible"/>
                                      </p:to>
                                    </p:set>
                                    <p:animEffect transition="in" filter="wipe(left)">
                                      <p:cBhvr>
                                        <p:cTn id="17" dur="500"/>
                                        <p:tgtEl>
                                          <p:spTgt spid="32158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21550"/>
                                        </p:tgtEl>
                                        <p:attrNameLst>
                                          <p:attrName>style.visibility</p:attrName>
                                        </p:attrNameLst>
                                      </p:cBhvr>
                                      <p:to>
                                        <p:strVal val="visible"/>
                                      </p:to>
                                    </p:set>
                                    <p:animEffect transition="in" filter="wipe(up)">
                                      <p:cBhvr>
                                        <p:cTn id="22" dur="500"/>
                                        <p:tgtEl>
                                          <p:spTgt spid="32155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21548">
                                            <p:txEl>
                                              <p:pRg st="0" end="0"/>
                                            </p:txEl>
                                          </p:spTgt>
                                        </p:tgtEl>
                                        <p:attrNameLst>
                                          <p:attrName>style.visibility</p:attrName>
                                        </p:attrNameLst>
                                      </p:cBhvr>
                                      <p:to>
                                        <p:strVal val="visible"/>
                                      </p:to>
                                    </p:set>
                                    <p:animEffect transition="in" filter="wipe(left)">
                                      <p:cBhvr>
                                        <p:cTn id="27" dur="500"/>
                                        <p:tgtEl>
                                          <p:spTgt spid="32154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21548">
                                            <p:txEl>
                                              <p:pRg st="1" end="1"/>
                                            </p:txEl>
                                          </p:spTgt>
                                        </p:tgtEl>
                                        <p:attrNameLst>
                                          <p:attrName>style.visibility</p:attrName>
                                        </p:attrNameLst>
                                      </p:cBhvr>
                                      <p:to>
                                        <p:strVal val="visible"/>
                                      </p:to>
                                    </p:set>
                                    <p:animEffect transition="in" filter="wipe(left)">
                                      <p:cBhvr>
                                        <p:cTn id="32" dur="500"/>
                                        <p:tgtEl>
                                          <p:spTgt spid="321548">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21549">
                                            <p:txEl>
                                              <p:pRg st="0" end="0"/>
                                            </p:txEl>
                                          </p:spTgt>
                                        </p:tgtEl>
                                        <p:attrNameLst>
                                          <p:attrName>style.visibility</p:attrName>
                                        </p:attrNameLst>
                                      </p:cBhvr>
                                      <p:to>
                                        <p:strVal val="visible"/>
                                      </p:to>
                                    </p:set>
                                    <p:animEffect transition="in" filter="wipe(left)">
                                      <p:cBhvr>
                                        <p:cTn id="37" dur="500"/>
                                        <p:tgtEl>
                                          <p:spTgt spid="32154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21547">
                                            <p:txEl>
                                              <p:pRg st="0" end="0"/>
                                            </p:txEl>
                                          </p:spTgt>
                                        </p:tgtEl>
                                        <p:attrNameLst>
                                          <p:attrName>style.visibility</p:attrName>
                                        </p:attrNameLst>
                                      </p:cBhvr>
                                      <p:to>
                                        <p:strVal val="visible"/>
                                      </p:to>
                                    </p:set>
                                    <p:animEffect transition="in" filter="wipe(left)">
                                      <p:cBhvr>
                                        <p:cTn id="42" dur="500"/>
                                        <p:tgtEl>
                                          <p:spTgt spid="32154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21583"/>
                                        </p:tgtEl>
                                        <p:attrNameLst>
                                          <p:attrName>style.visibility</p:attrName>
                                        </p:attrNameLst>
                                      </p:cBhvr>
                                      <p:to>
                                        <p:strVal val="visible"/>
                                      </p:to>
                                    </p:set>
                                    <p:animEffect transition="in" filter="wipe(left)">
                                      <p:cBhvr>
                                        <p:cTn id="47" dur="500"/>
                                        <p:tgtEl>
                                          <p:spTgt spid="321583"/>
                                        </p:tgtEl>
                                      </p:cBhvr>
                                    </p:animEffect>
                                  </p:childTnLst>
                                </p:cTn>
                              </p:par>
                            </p:childTnLst>
                          </p:cTn>
                        </p:par>
                        <p:par>
                          <p:cTn id="48" fill="hold">
                            <p:stCondLst>
                              <p:cond delay="500"/>
                            </p:stCondLst>
                            <p:childTnLst>
                              <p:par>
                                <p:cTn id="49" presetID="22" presetClass="entr" presetSubtype="4" fill="hold" nodeType="afterEffect">
                                  <p:stCondLst>
                                    <p:cond delay="1000"/>
                                  </p:stCondLst>
                                  <p:childTnLst>
                                    <p:set>
                                      <p:cBhvr>
                                        <p:cTn id="50" dur="1" fill="hold">
                                          <p:stCondLst>
                                            <p:cond delay="0"/>
                                          </p:stCondLst>
                                        </p:cTn>
                                        <p:tgtEl>
                                          <p:spTgt spid="321587"/>
                                        </p:tgtEl>
                                        <p:attrNameLst>
                                          <p:attrName>style.visibility</p:attrName>
                                        </p:attrNameLst>
                                      </p:cBhvr>
                                      <p:to>
                                        <p:strVal val="visible"/>
                                      </p:to>
                                    </p:set>
                                    <p:animEffect transition="in" filter="wipe(down)">
                                      <p:cBhvr>
                                        <p:cTn id="51" dur="500"/>
                                        <p:tgtEl>
                                          <p:spTgt spid="321587"/>
                                        </p:tgtEl>
                                      </p:cBhvr>
                                    </p:animEffect>
                                  </p:childTnLst>
                                </p:cTn>
                              </p:par>
                            </p:childTnLst>
                          </p:cTn>
                        </p:par>
                        <p:par>
                          <p:cTn id="52" fill="hold">
                            <p:stCondLst>
                              <p:cond delay="2000"/>
                            </p:stCondLst>
                            <p:childTnLst>
                              <p:par>
                                <p:cTn id="53" presetID="22" presetClass="entr" presetSubtype="8" fill="hold" nodeType="afterEffect">
                                  <p:stCondLst>
                                    <p:cond delay="1000"/>
                                  </p:stCondLst>
                                  <p:childTnLst>
                                    <p:set>
                                      <p:cBhvr>
                                        <p:cTn id="54" dur="1" fill="hold">
                                          <p:stCondLst>
                                            <p:cond delay="0"/>
                                          </p:stCondLst>
                                        </p:cTn>
                                        <p:tgtEl>
                                          <p:spTgt spid="321588"/>
                                        </p:tgtEl>
                                        <p:attrNameLst>
                                          <p:attrName>style.visibility</p:attrName>
                                        </p:attrNameLst>
                                      </p:cBhvr>
                                      <p:to>
                                        <p:strVal val="visible"/>
                                      </p:to>
                                    </p:set>
                                    <p:animEffect transition="in" filter="wipe(left)">
                                      <p:cBhvr>
                                        <p:cTn id="55" dur="500"/>
                                        <p:tgtEl>
                                          <p:spTgt spid="321588"/>
                                        </p:tgtEl>
                                      </p:cBhvr>
                                    </p:animEffect>
                                  </p:childTnLst>
                                </p:cTn>
                              </p:par>
                            </p:childTnLst>
                          </p:cTn>
                        </p:par>
                        <p:par>
                          <p:cTn id="56" fill="hold">
                            <p:stCondLst>
                              <p:cond delay="3500"/>
                            </p:stCondLst>
                            <p:childTnLst>
                              <p:par>
                                <p:cTn id="57" presetID="22" presetClass="entr" presetSubtype="1" fill="hold" nodeType="afterEffect">
                                  <p:stCondLst>
                                    <p:cond delay="1000"/>
                                  </p:stCondLst>
                                  <p:childTnLst>
                                    <p:set>
                                      <p:cBhvr>
                                        <p:cTn id="58" dur="1" fill="hold">
                                          <p:stCondLst>
                                            <p:cond delay="0"/>
                                          </p:stCondLst>
                                        </p:cTn>
                                        <p:tgtEl>
                                          <p:spTgt spid="321592"/>
                                        </p:tgtEl>
                                        <p:attrNameLst>
                                          <p:attrName>style.visibility</p:attrName>
                                        </p:attrNameLst>
                                      </p:cBhvr>
                                      <p:to>
                                        <p:strVal val="visible"/>
                                      </p:to>
                                    </p:set>
                                    <p:animEffect transition="in" filter="wipe(up)">
                                      <p:cBhvr>
                                        <p:cTn id="59" dur="500"/>
                                        <p:tgtEl>
                                          <p:spTgt spid="321592"/>
                                        </p:tgtEl>
                                      </p:cBhvr>
                                    </p:animEffect>
                                  </p:childTnLst>
                                </p:cTn>
                              </p:par>
                            </p:childTnLst>
                          </p:cTn>
                        </p:par>
                        <p:par>
                          <p:cTn id="60" fill="hold">
                            <p:stCondLst>
                              <p:cond delay="5000"/>
                            </p:stCondLst>
                            <p:childTnLst>
                              <p:par>
                                <p:cTn id="61" presetID="22" presetClass="entr" presetSubtype="2" fill="hold" nodeType="afterEffect">
                                  <p:stCondLst>
                                    <p:cond delay="1000"/>
                                  </p:stCondLst>
                                  <p:childTnLst>
                                    <p:set>
                                      <p:cBhvr>
                                        <p:cTn id="62" dur="1" fill="hold">
                                          <p:stCondLst>
                                            <p:cond delay="0"/>
                                          </p:stCondLst>
                                        </p:cTn>
                                        <p:tgtEl>
                                          <p:spTgt spid="321591"/>
                                        </p:tgtEl>
                                        <p:attrNameLst>
                                          <p:attrName>style.visibility</p:attrName>
                                        </p:attrNameLst>
                                      </p:cBhvr>
                                      <p:to>
                                        <p:strVal val="visible"/>
                                      </p:to>
                                    </p:set>
                                    <p:animEffect transition="in" filter="wipe(right)">
                                      <p:cBhvr>
                                        <p:cTn id="63" dur="500"/>
                                        <p:tgtEl>
                                          <p:spTgt spid="321591"/>
                                        </p:tgtEl>
                                      </p:cBhvr>
                                    </p:animEffect>
                                  </p:childTnLst>
                                </p:cTn>
                              </p:par>
                            </p:childTnLst>
                          </p:cTn>
                        </p:par>
                        <p:par>
                          <p:cTn id="64" fill="hold">
                            <p:stCondLst>
                              <p:cond delay="6500"/>
                            </p:stCondLst>
                            <p:childTnLst>
                              <p:par>
                                <p:cTn id="65" presetID="22" presetClass="entr" presetSubtype="2" fill="hold" nodeType="afterEffect">
                                  <p:stCondLst>
                                    <p:cond delay="1000"/>
                                  </p:stCondLst>
                                  <p:childTnLst>
                                    <p:set>
                                      <p:cBhvr>
                                        <p:cTn id="66" dur="1" fill="hold">
                                          <p:stCondLst>
                                            <p:cond delay="0"/>
                                          </p:stCondLst>
                                        </p:cTn>
                                        <p:tgtEl>
                                          <p:spTgt spid="321584"/>
                                        </p:tgtEl>
                                        <p:attrNameLst>
                                          <p:attrName>style.visibility</p:attrName>
                                        </p:attrNameLst>
                                      </p:cBhvr>
                                      <p:to>
                                        <p:strVal val="visible"/>
                                      </p:to>
                                    </p:set>
                                    <p:animEffect transition="in" filter="wipe(right)">
                                      <p:cBhvr>
                                        <p:cTn id="67" dur="500"/>
                                        <p:tgtEl>
                                          <p:spTgt spid="321584"/>
                                        </p:tgtEl>
                                      </p:cBhvr>
                                    </p:animEffect>
                                  </p:childTnLst>
                                </p:cTn>
                              </p:par>
                            </p:childTnLst>
                          </p:cTn>
                        </p:par>
                        <p:par>
                          <p:cTn id="68" fill="hold">
                            <p:stCondLst>
                              <p:cond delay="8000"/>
                            </p:stCondLst>
                            <p:childTnLst>
                              <p:par>
                                <p:cTn id="69" presetID="22" presetClass="entr" presetSubtype="2" fill="hold" nodeType="afterEffect">
                                  <p:stCondLst>
                                    <p:cond delay="1000"/>
                                  </p:stCondLst>
                                  <p:childTnLst>
                                    <p:set>
                                      <p:cBhvr>
                                        <p:cTn id="70" dur="1" fill="hold">
                                          <p:stCondLst>
                                            <p:cond delay="0"/>
                                          </p:stCondLst>
                                        </p:cTn>
                                        <p:tgtEl>
                                          <p:spTgt spid="321579"/>
                                        </p:tgtEl>
                                        <p:attrNameLst>
                                          <p:attrName>style.visibility</p:attrName>
                                        </p:attrNameLst>
                                      </p:cBhvr>
                                      <p:to>
                                        <p:strVal val="visible"/>
                                      </p:to>
                                    </p:set>
                                    <p:animEffect transition="in" filter="wipe(right)">
                                      <p:cBhvr>
                                        <p:cTn id="71" dur="500"/>
                                        <p:tgtEl>
                                          <p:spTgt spid="321579"/>
                                        </p:tgtEl>
                                      </p:cBhvr>
                                    </p:animEffect>
                                  </p:childTnLst>
                                </p:cTn>
                              </p:par>
                            </p:childTnLst>
                          </p:cTn>
                        </p:par>
                        <p:par>
                          <p:cTn id="72" fill="hold">
                            <p:stCondLst>
                              <p:cond delay="9500"/>
                            </p:stCondLst>
                            <p:childTnLst>
                              <p:par>
                                <p:cTn id="73" presetID="22" presetClass="entr" presetSubtype="8" fill="hold" nodeType="afterEffect">
                                  <p:stCondLst>
                                    <p:cond delay="1000"/>
                                  </p:stCondLst>
                                  <p:childTnLst>
                                    <p:set>
                                      <p:cBhvr>
                                        <p:cTn id="74" dur="1" fill="hold">
                                          <p:stCondLst>
                                            <p:cond delay="0"/>
                                          </p:stCondLst>
                                        </p:cTn>
                                        <p:tgtEl>
                                          <p:spTgt spid="321538"/>
                                        </p:tgtEl>
                                        <p:attrNameLst>
                                          <p:attrName>style.visibility</p:attrName>
                                        </p:attrNameLst>
                                      </p:cBhvr>
                                      <p:to>
                                        <p:strVal val="visible"/>
                                      </p:to>
                                    </p:set>
                                    <p:animEffect transition="in" filter="wipe(left)">
                                      <p:cBhvr>
                                        <p:cTn id="75" dur="500"/>
                                        <p:tgtEl>
                                          <p:spTgt spid="321538"/>
                                        </p:tgtEl>
                                      </p:cBhvr>
                                    </p:animEffect>
                                  </p:childTnLst>
                                </p:cTn>
                              </p:par>
                            </p:childTnLst>
                          </p:cTn>
                        </p:par>
                        <p:par>
                          <p:cTn id="76" fill="hold">
                            <p:stCondLst>
                              <p:cond delay="11000"/>
                            </p:stCondLst>
                            <p:childTnLst>
                              <p:par>
                                <p:cTn id="77" presetID="22" presetClass="entr" presetSubtype="2" fill="hold" nodeType="afterEffect">
                                  <p:stCondLst>
                                    <p:cond delay="1000"/>
                                  </p:stCondLst>
                                  <p:childTnLst>
                                    <p:set>
                                      <p:cBhvr>
                                        <p:cTn id="78" dur="1" fill="hold">
                                          <p:stCondLst>
                                            <p:cond delay="0"/>
                                          </p:stCondLst>
                                        </p:cTn>
                                        <p:tgtEl>
                                          <p:spTgt spid="321580"/>
                                        </p:tgtEl>
                                        <p:attrNameLst>
                                          <p:attrName>style.visibility</p:attrName>
                                        </p:attrNameLst>
                                      </p:cBhvr>
                                      <p:to>
                                        <p:strVal val="visible"/>
                                      </p:to>
                                    </p:set>
                                    <p:animEffect transition="in" filter="wipe(right)">
                                      <p:cBhvr>
                                        <p:cTn id="79" dur="500"/>
                                        <p:tgtEl>
                                          <p:spTgt spid="321580"/>
                                        </p:tgtEl>
                                      </p:cBhvr>
                                    </p:animEffect>
                                  </p:childTnLst>
                                </p:cTn>
                              </p:par>
                            </p:childTnLst>
                          </p:cTn>
                        </p:par>
                        <p:par>
                          <p:cTn id="80" fill="hold">
                            <p:stCondLst>
                              <p:cond delay="12500"/>
                            </p:stCondLst>
                            <p:childTnLst>
                              <p:par>
                                <p:cTn id="81" presetID="23" presetClass="entr" presetSubtype="16" fill="hold" grpId="0" nodeType="afterEffect">
                                  <p:stCondLst>
                                    <p:cond delay="1000"/>
                                  </p:stCondLst>
                                  <p:childTnLst>
                                    <p:set>
                                      <p:cBhvr>
                                        <p:cTn id="82" dur="1" fill="hold">
                                          <p:stCondLst>
                                            <p:cond delay="0"/>
                                          </p:stCondLst>
                                        </p:cTn>
                                        <p:tgtEl>
                                          <p:spTgt spid="321586"/>
                                        </p:tgtEl>
                                        <p:attrNameLst>
                                          <p:attrName>style.visibility</p:attrName>
                                        </p:attrNameLst>
                                      </p:cBhvr>
                                      <p:to>
                                        <p:strVal val="visible"/>
                                      </p:to>
                                    </p:set>
                                    <p:anim calcmode="lin" valueType="num">
                                      <p:cBhvr>
                                        <p:cTn id="83" dur="500" fill="hold"/>
                                        <p:tgtEl>
                                          <p:spTgt spid="321586"/>
                                        </p:tgtEl>
                                        <p:attrNameLst>
                                          <p:attrName>ppt_w</p:attrName>
                                        </p:attrNameLst>
                                      </p:cBhvr>
                                      <p:tavLst>
                                        <p:tav tm="0">
                                          <p:val>
                                            <p:fltVal val="0"/>
                                          </p:val>
                                        </p:tav>
                                        <p:tav tm="100000">
                                          <p:val>
                                            <p:strVal val="#ppt_w"/>
                                          </p:val>
                                        </p:tav>
                                      </p:tavLst>
                                    </p:anim>
                                    <p:anim calcmode="lin" valueType="num">
                                      <p:cBhvr>
                                        <p:cTn id="84" dur="500" fill="hold"/>
                                        <p:tgtEl>
                                          <p:spTgt spid="321586"/>
                                        </p:tgtEl>
                                        <p:attrNameLst>
                                          <p:attrName>ppt_h</p:attrName>
                                        </p:attrNameLst>
                                      </p:cBhvr>
                                      <p:tavLst>
                                        <p:tav tm="0">
                                          <p:val>
                                            <p:fltVal val="0"/>
                                          </p:val>
                                        </p:tav>
                                        <p:tav tm="100000">
                                          <p:val>
                                            <p:strVal val="#ppt_h"/>
                                          </p:val>
                                        </p:tav>
                                      </p:tavLst>
                                    </p:anim>
                                  </p:childTnLst>
                                </p:cTn>
                              </p:par>
                            </p:childTnLst>
                          </p:cTn>
                        </p:par>
                        <p:par>
                          <p:cTn id="85" fill="hold">
                            <p:stCondLst>
                              <p:cond delay="14000"/>
                            </p:stCondLst>
                            <p:childTnLst>
                              <p:par>
                                <p:cTn id="86" presetID="23" presetClass="entr" presetSubtype="16" fill="hold" grpId="0" nodeType="afterEffect">
                                  <p:stCondLst>
                                    <p:cond delay="1000"/>
                                  </p:stCondLst>
                                  <p:childTnLst>
                                    <p:set>
                                      <p:cBhvr>
                                        <p:cTn id="87" dur="1" fill="hold">
                                          <p:stCondLst>
                                            <p:cond delay="0"/>
                                          </p:stCondLst>
                                        </p:cTn>
                                        <p:tgtEl>
                                          <p:spTgt spid="321585"/>
                                        </p:tgtEl>
                                        <p:attrNameLst>
                                          <p:attrName>style.visibility</p:attrName>
                                        </p:attrNameLst>
                                      </p:cBhvr>
                                      <p:to>
                                        <p:strVal val="visible"/>
                                      </p:to>
                                    </p:set>
                                    <p:anim calcmode="lin" valueType="num">
                                      <p:cBhvr>
                                        <p:cTn id="88" dur="500" fill="hold"/>
                                        <p:tgtEl>
                                          <p:spTgt spid="321585"/>
                                        </p:tgtEl>
                                        <p:attrNameLst>
                                          <p:attrName>ppt_w</p:attrName>
                                        </p:attrNameLst>
                                      </p:cBhvr>
                                      <p:tavLst>
                                        <p:tav tm="0">
                                          <p:val>
                                            <p:fltVal val="0"/>
                                          </p:val>
                                        </p:tav>
                                        <p:tav tm="100000">
                                          <p:val>
                                            <p:strVal val="#ppt_w"/>
                                          </p:val>
                                        </p:tav>
                                      </p:tavLst>
                                    </p:anim>
                                    <p:anim calcmode="lin" valueType="num">
                                      <p:cBhvr>
                                        <p:cTn id="89" dur="500" fill="hold"/>
                                        <p:tgtEl>
                                          <p:spTgt spid="321585"/>
                                        </p:tgtEl>
                                        <p:attrNameLst>
                                          <p:attrName>ppt_h</p:attrName>
                                        </p:attrNameLst>
                                      </p:cBhvr>
                                      <p:tavLst>
                                        <p:tav tm="0">
                                          <p:val>
                                            <p:fltVal val="0"/>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321590"/>
                                        </p:tgtEl>
                                        <p:attrNameLst>
                                          <p:attrName>style.visibility</p:attrName>
                                        </p:attrNameLst>
                                      </p:cBhvr>
                                      <p:to>
                                        <p:strVal val="visible"/>
                                      </p:to>
                                    </p:set>
                                    <p:animEffect transition="in" filter="wipe(left)">
                                      <p:cBhvr>
                                        <p:cTn id="94" dur="500"/>
                                        <p:tgtEl>
                                          <p:spTgt spid="32159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1" fill="hold" grpId="0" nodeType="clickEffect">
                                  <p:stCondLst>
                                    <p:cond delay="0"/>
                                  </p:stCondLst>
                                  <p:childTnLst>
                                    <p:set>
                                      <p:cBhvr>
                                        <p:cTn id="98" dur="1" fill="hold">
                                          <p:stCondLst>
                                            <p:cond delay="0"/>
                                          </p:stCondLst>
                                        </p:cTn>
                                        <p:tgtEl>
                                          <p:spTgt spid="321596"/>
                                        </p:tgtEl>
                                        <p:attrNameLst>
                                          <p:attrName>style.visibility</p:attrName>
                                        </p:attrNameLst>
                                      </p:cBhvr>
                                      <p:to>
                                        <p:strVal val="visible"/>
                                      </p:to>
                                    </p:set>
                                    <p:animEffect transition="in" filter="wipe(up)">
                                      <p:cBhvr>
                                        <p:cTn id="99" dur="500"/>
                                        <p:tgtEl>
                                          <p:spTgt spid="321596"/>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iterate type="wd">
                                    <p:tmPct val="100000"/>
                                  </p:iterate>
                                  <p:childTnLst>
                                    <p:set>
                                      <p:cBhvr>
                                        <p:cTn id="103" dur="1" fill="hold">
                                          <p:stCondLst>
                                            <p:cond delay="0"/>
                                          </p:stCondLst>
                                        </p:cTn>
                                        <p:tgtEl>
                                          <p:spTgt spid="321593"/>
                                        </p:tgtEl>
                                        <p:attrNameLst>
                                          <p:attrName>style.visibility</p:attrName>
                                        </p:attrNameLst>
                                      </p:cBhvr>
                                      <p:to>
                                        <p:strVal val="visible"/>
                                      </p:to>
                                    </p:set>
                                    <p:animEffect transition="in" filter="wipe(left)">
                                      <p:cBhvr>
                                        <p:cTn id="104" dur="300"/>
                                        <p:tgtEl>
                                          <p:spTgt spid="321593"/>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1" fill="hold" nodeType="clickEffect">
                                  <p:stCondLst>
                                    <p:cond delay="0"/>
                                  </p:stCondLst>
                                  <p:childTnLst>
                                    <p:set>
                                      <p:cBhvr>
                                        <p:cTn id="108" dur="1" fill="hold">
                                          <p:stCondLst>
                                            <p:cond delay="0"/>
                                          </p:stCondLst>
                                        </p:cTn>
                                        <p:tgtEl>
                                          <p:spTgt spid="321601"/>
                                        </p:tgtEl>
                                        <p:attrNameLst>
                                          <p:attrName>style.visibility</p:attrName>
                                        </p:attrNameLst>
                                      </p:cBhvr>
                                      <p:to>
                                        <p:strVal val="visible"/>
                                      </p:to>
                                    </p:set>
                                    <p:animEffect transition="in" filter="wipe(up)">
                                      <p:cBhvr>
                                        <p:cTn id="109" dur="500"/>
                                        <p:tgtEl>
                                          <p:spTgt spid="321601"/>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321594"/>
                                        </p:tgtEl>
                                        <p:attrNameLst>
                                          <p:attrName>style.visibility</p:attrName>
                                        </p:attrNameLst>
                                      </p:cBhvr>
                                      <p:to>
                                        <p:strVal val="visible"/>
                                      </p:to>
                                    </p:set>
                                    <p:animEffect transition="in" filter="wipe(left)">
                                      <p:cBhvr>
                                        <p:cTn id="114" dur="500"/>
                                        <p:tgtEl>
                                          <p:spTgt spid="321594"/>
                                        </p:tgtEl>
                                      </p:cBhvr>
                                    </p:animEffec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499"/>
                                          </p:stCondLst>
                                        </p:cTn>
                                        <p:tgtEl>
                                          <p:spTgt spid="321606"/>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grpId="0" nodeType="clickEffect">
                                  <p:stCondLst>
                                    <p:cond delay="0"/>
                                  </p:stCondLst>
                                  <p:childTnLst>
                                    <p:set>
                                      <p:cBhvr>
                                        <p:cTn id="122" dur="1" fill="hold">
                                          <p:stCondLst>
                                            <p:cond delay="0"/>
                                          </p:stCondLst>
                                        </p:cTn>
                                        <p:tgtEl>
                                          <p:spTgt spid="321595"/>
                                        </p:tgtEl>
                                        <p:attrNameLst>
                                          <p:attrName>style.visibility</p:attrName>
                                        </p:attrNameLst>
                                      </p:cBhvr>
                                      <p:to>
                                        <p:strVal val="visible"/>
                                      </p:to>
                                    </p:set>
                                    <p:animEffect transition="in" filter="wipe(left)">
                                      <p:cBhvr>
                                        <p:cTn id="123" dur="500"/>
                                        <p:tgtEl>
                                          <p:spTgt spid="321595"/>
                                        </p:tgtEl>
                                      </p:cBhvr>
                                    </p:animEffect>
                                  </p:childTnLst>
                                </p:cTn>
                              </p:par>
                            </p:childTnLst>
                          </p:cTn>
                        </p:par>
                      </p:childTnLst>
                    </p:cTn>
                  </p:par>
                  <p:par>
                    <p:cTn id="124" fill="hold">
                      <p:stCondLst>
                        <p:cond delay="indefinite"/>
                      </p:stCondLst>
                      <p:childTnLst>
                        <p:par>
                          <p:cTn id="125" fill="hold">
                            <p:stCondLst>
                              <p:cond delay="0"/>
                            </p:stCondLst>
                            <p:childTnLst>
                              <p:par>
                                <p:cTn id="126" presetID="12" presetClass="entr" presetSubtype="1" fill="hold" nodeType="clickEffect">
                                  <p:stCondLst>
                                    <p:cond delay="0"/>
                                  </p:stCondLst>
                                  <p:childTnLst>
                                    <p:set>
                                      <p:cBhvr>
                                        <p:cTn id="127" dur="1" fill="hold">
                                          <p:stCondLst>
                                            <p:cond delay="0"/>
                                          </p:stCondLst>
                                        </p:cTn>
                                        <p:tgtEl>
                                          <p:spTgt spid="321620"/>
                                        </p:tgtEl>
                                        <p:attrNameLst>
                                          <p:attrName>style.visibility</p:attrName>
                                        </p:attrNameLst>
                                      </p:cBhvr>
                                      <p:to>
                                        <p:strVal val="visible"/>
                                      </p:to>
                                    </p:set>
                                    <p:animEffect transition="in" filter="slide(fromTop)">
                                      <p:cBhvr>
                                        <p:cTn id="128" dur="500"/>
                                        <p:tgtEl>
                                          <p:spTgt spid="321620"/>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grpId="0" nodeType="clickEffect">
                                  <p:stCondLst>
                                    <p:cond delay="0"/>
                                  </p:stCondLst>
                                  <p:childTnLst>
                                    <p:set>
                                      <p:cBhvr>
                                        <p:cTn id="132" dur="1" fill="hold">
                                          <p:stCondLst>
                                            <p:cond delay="0"/>
                                          </p:stCondLst>
                                        </p:cTn>
                                        <p:tgtEl>
                                          <p:spTgt spid="321597">
                                            <p:txEl>
                                              <p:pRg st="0" end="0"/>
                                            </p:txEl>
                                          </p:spTgt>
                                        </p:tgtEl>
                                        <p:attrNameLst>
                                          <p:attrName>style.visibility</p:attrName>
                                        </p:attrNameLst>
                                      </p:cBhvr>
                                      <p:to>
                                        <p:strVal val="visible"/>
                                      </p:to>
                                    </p:set>
                                    <p:animEffect transition="in" filter="wipe(left)">
                                      <p:cBhvr>
                                        <p:cTn id="133" dur="500"/>
                                        <p:tgtEl>
                                          <p:spTgt spid="321597">
                                            <p:txEl>
                                              <p:pRg st="0" end="0"/>
                                            </p:txEl>
                                          </p:spTgt>
                                        </p:tgtEl>
                                      </p:cBhvr>
                                    </p:animEffect>
                                  </p:childTnLst>
                                </p:cTn>
                              </p:par>
                            </p:childTnLst>
                          </p:cTn>
                        </p:par>
                      </p:childTnLst>
                    </p:cTn>
                  </p:par>
                  <p:par>
                    <p:cTn id="134" fill="hold">
                      <p:stCondLst>
                        <p:cond delay="indefinite"/>
                      </p:stCondLst>
                      <p:childTnLst>
                        <p:par>
                          <p:cTn id="135" fill="hold">
                            <p:stCondLst>
                              <p:cond delay="0"/>
                            </p:stCondLst>
                            <p:childTnLst>
                              <p:par>
                                <p:cTn id="136" presetID="19" presetClass="entr" presetSubtype="10" fill="hold" nodeType="clickEffect">
                                  <p:stCondLst>
                                    <p:cond delay="0"/>
                                  </p:stCondLst>
                                  <p:childTnLst>
                                    <p:set>
                                      <p:cBhvr>
                                        <p:cTn id="137" dur="1" fill="hold">
                                          <p:stCondLst>
                                            <p:cond delay="0"/>
                                          </p:stCondLst>
                                        </p:cTn>
                                        <p:tgtEl>
                                          <p:spTgt spid="321625"/>
                                        </p:tgtEl>
                                        <p:attrNameLst>
                                          <p:attrName>style.visibility</p:attrName>
                                        </p:attrNameLst>
                                      </p:cBhvr>
                                      <p:to>
                                        <p:strVal val="visible"/>
                                      </p:to>
                                    </p:set>
                                    <p:anim calcmode="lin" valueType="num">
                                      <p:cBhvr>
                                        <p:cTn id="138" dur="5000" fill="hold"/>
                                        <p:tgtEl>
                                          <p:spTgt spid="321625"/>
                                        </p:tgtEl>
                                        <p:attrNameLst>
                                          <p:attrName>ppt_w</p:attrName>
                                        </p:attrNameLst>
                                      </p:cBhvr>
                                      <p:tavLst>
                                        <p:tav tm="0" fmla="#ppt_w*sin(2.5*pi*$)">
                                          <p:val>
                                            <p:fltVal val="0"/>
                                          </p:val>
                                        </p:tav>
                                        <p:tav tm="100000">
                                          <p:val>
                                            <p:fltVal val="1"/>
                                          </p:val>
                                        </p:tav>
                                      </p:tavLst>
                                    </p:anim>
                                    <p:anim calcmode="lin" valueType="num">
                                      <p:cBhvr>
                                        <p:cTn id="139" dur="5000" fill="hold"/>
                                        <p:tgtEl>
                                          <p:spTgt spid="321625"/>
                                        </p:tgtEl>
                                        <p:attrNameLst>
                                          <p:attrName>ppt_h</p:attrName>
                                        </p:attrNameLst>
                                      </p:cBhvr>
                                      <p:tavLst>
                                        <p:tav tm="0">
                                          <p:val>
                                            <p:strVal val="#ppt_h"/>
                                          </p:val>
                                        </p:tav>
                                        <p:tav tm="100000">
                                          <p:val>
                                            <p:strVal val="#ppt_h"/>
                                          </p:val>
                                        </p:tav>
                                      </p:tavLst>
                                    </p:anim>
                                  </p:childTnLst>
                                </p:cTn>
                              </p:par>
                            </p:childTnLst>
                          </p:cTn>
                        </p:par>
                      </p:childTnLst>
                    </p:cTn>
                  </p:par>
                  <p:par>
                    <p:cTn id="140" fill="hold">
                      <p:stCondLst>
                        <p:cond delay="indefinite"/>
                      </p:stCondLst>
                      <p:childTnLst>
                        <p:par>
                          <p:cTn id="141" fill="hold">
                            <p:stCondLst>
                              <p:cond delay="0"/>
                            </p:stCondLst>
                            <p:childTnLst>
                              <p:par>
                                <p:cTn id="142" presetID="22" presetClass="entr" presetSubtype="8" fill="hold" nodeType="clickEffect">
                                  <p:stCondLst>
                                    <p:cond delay="0"/>
                                  </p:stCondLst>
                                  <p:childTnLst>
                                    <p:set>
                                      <p:cBhvr>
                                        <p:cTn id="143" dur="1" fill="hold">
                                          <p:stCondLst>
                                            <p:cond delay="0"/>
                                          </p:stCondLst>
                                        </p:cTn>
                                        <p:tgtEl>
                                          <p:spTgt spid="321598"/>
                                        </p:tgtEl>
                                        <p:attrNameLst>
                                          <p:attrName>style.visibility</p:attrName>
                                        </p:attrNameLst>
                                      </p:cBhvr>
                                      <p:to>
                                        <p:strVal val="visible"/>
                                      </p:to>
                                    </p:set>
                                    <p:animEffect transition="in" filter="wipe(left)">
                                      <p:cBhvr>
                                        <p:cTn id="144" dur="500"/>
                                        <p:tgtEl>
                                          <p:spTgt spid="321598"/>
                                        </p:tgtEl>
                                      </p:cBhvr>
                                    </p:animEffect>
                                  </p:childTnLst>
                                </p:cTn>
                              </p:par>
                            </p:childTnLst>
                          </p:cTn>
                        </p:par>
                      </p:childTnLst>
                    </p:cTn>
                  </p:par>
                  <p:par>
                    <p:cTn id="145" fill="hold">
                      <p:stCondLst>
                        <p:cond delay="indefinite"/>
                      </p:stCondLst>
                      <p:childTnLst>
                        <p:par>
                          <p:cTn id="146" fill="hold">
                            <p:stCondLst>
                              <p:cond delay="0"/>
                            </p:stCondLst>
                            <p:childTnLst>
                              <p:par>
                                <p:cTn id="147" presetID="1" presetClass="entr" presetSubtype="0" fill="hold" nodeType="clickEffect">
                                  <p:stCondLst>
                                    <p:cond delay="0"/>
                                  </p:stCondLst>
                                  <p:childTnLst>
                                    <p:set>
                                      <p:cBhvr>
                                        <p:cTn id="148" dur="1" fill="hold">
                                          <p:stCondLst>
                                            <p:cond delay="499"/>
                                          </p:stCondLst>
                                        </p:cTn>
                                        <p:tgtEl>
                                          <p:spTgt spid="3216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545" grpId="0" animBg="1"/>
      <p:bldP spid="321546" grpId="0" build="p"/>
      <p:bldP spid="321547" grpId="0" build="p"/>
      <p:bldP spid="321548" grpId="0" build="p"/>
      <p:bldP spid="321549" grpId="0" build="p"/>
      <p:bldP spid="321585" grpId="0"/>
      <p:bldP spid="321586" grpId="0"/>
      <p:bldP spid="321589" grpId="0" animBg="1"/>
      <p:bldP spid="321590" grpId="0"/>
      <p:bldP spid="321593" grpId="0"/>
      <p:bldP spid="321594" grpId="0"/>
      <p:bldP spid="321595" grpId="0"/>
      <p:bldP spid="321596" grpId="0" animBg="1"/>
      <p:bldP spid="321597"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2562" name="组合 322561"/>
          <p:cNvGrpSpPr/>
          <p:nvPr/>
        </p:nvGrpSpPr>
        <p:grpSpPr>
          <a:xfrm>
            <a:off x="1662113" y="2673350"/>
            <a:ext cx="4300537" cy="1235075"/>
            <a:chOff x="1047" y="1684"/>
            <a:chExt cx="2709" cy="778"/>
          </a:xfrm>
        </p:grpSpPr>
        <p:sp>
          <p:nvSpPr>
            <p:cNvPr id="322563" name="直接连接符 322562"/>
            <p:cNvSpPr/>
            <p:nvPr/>
          </p:nvSpPr>
          <p:spPr>
            <a:xfrm>
              <a:off x="2580" y="2220"/>
              <a:ext cx="468" cy="2"/>
            </a:xfrm>
            <a:prstGeom prst="line">
              <a:avLst/>
            </a:prstGeom>
            <a:ln w="25400" cap="flat" cmpd="sng">
              <a:solidFill>
                <a:srgbClr val="006666"/>
              </a:solidFill>
              <a:prstDash val="solid"/>
              <a:headEnd type="none" w="med" len="med"/>
              <a:tailEnd type="none" w="med" len="med"/>
            </a:ln>
          </p:spPr>
        </p:sp>
        <p:grpSp>
          <p:nvGrpSpPr>
            <p:cNvPr id="322564" name="组合 322563"/>
            <p:cNvGrpSpPr/>
            <p:nvPr/>
          </p:nvGrpSpPr>
          <p:grpSpPr>
            <a:xfrm>
              <a:off x="1047" y="2221"/>
              <a:ext cx="1291" cy="27"/>
              <a:chOff x="2415" y="1797"/>
              <a:chExt cx="503" cy="0"/>
            </a:xfrm>
          </p:grpSpPr>
          <p:sp>
            <p:nvSpPr>
              <p:cNvPr id="322565" name="直接连接符 322564"/>
              <p:cNvSpPr/>
              <p:nvPr/>
            </p:nvSpPr>
            <p:spPr>
              <a:xfrm>
                <a:off x="2652" y="1797"/>
                <a:ext cx="266" cy="0"/>
              </a:xfrm>
              <a:prstGeom prst="line">
                <a:avLst/>
              </a:prstGeom>
              <a:ln w="28575" cap="flat" cmpd="sng">
                <a:solidFill>
                  <a:srgbClr val="006666"/>
                </a:solidFill>
                <a:prstDash val="solid"/>
                <a:headEnd type="none" w="med" len="med"/>
                <a:tailEnd type="none" w="med" len="med"/>
              </a:ln>
            </p:spPr>
          </p:sp>
          <p:sp>
            <p:nvSpPr>
              <p:cNvPr id="322566" name="直接连接符 322565"/>
              <p:cNvSpPr/>
              <p:nvPr/>
            </p:nvSpPr>
            <p:spPr>
              <a:xfrm>
                <a:off x="2415" y="1797"/>
                <a:ext cx="261" cy="0"/>
              </a:xfrm>
              <a:prstGeom prst="line">
                <a:avLst/>
              </a:prstGeom>
              <a:ln w="28575" cap="flat" cmpd="sng">
                <a:solidFill>
                  <a:srgbClr val="006666"/>
                </a:solidFill>
                <a:prstDash val="solid"/>
                <a:headEnd type="none" w="med" len="med"/>
                <a:tailEnd type="none" w="med" len="med"/>
              </a:ln>
            </p:spPr>
          </p:sp>
        </p:grpSp>
        <p:sp>
          <p:nvSpPr>
            <p:cNvPr id="322567" name="直接连接符 322566"/>
            <p:cNvSpPr/>
            <p:nvPr/>
          </p:nvSpPr>
          <p:spPr>
            <a:xfrm>
              <a:off x="1296" y="1936"/>
              <a:ext cx="292" cy="4"/>
            </a:xfrm>
            <a:prstGeom prst="line">
              <a:avLst/>
            </a:prstGeom>
            <a:ln w="28575" cap="flat" cmpd="sng">
              <a:solidFill>
                <a:srgbClr val="006666"/>
              </a:solidFill>
              <a:prstDash val="solid"/>
              <a:headEnd type="none" w="med" len="med"/>
              <a:tailEnd type="none" w="med" len="med"/>
            </a:ln>
          </p:spPr>
        </p:sp>
        <p:sp>
          <p:nvSpPr>
            <p:cNvPr id="322568" name="矩形 322567"/>
            <p:cNvSpPr/>
            <p:nvPr/>
          </p:nvSpPr>
          <p:spPr>
            <a:xfrm>
              <a:off x="3052" y="2048"/>
              <a:ext cx="216" cy="324"/>
            </a:xfrm>
            <a:prstGeom prst="rect">
              <a:avLst/>
            </a:prstGeom>
            <a:solidFill>
              <a:srgbClr val="FFFFCC"/>
            </a:solidFill>
            <a:ln w="38100" cap="flat" cmpd="sng">
              <a:solidFill>
                <a:srgbClr val="663300"/>
              </a:solidFill>
              <a:prstDash val="solid"/>
              <a:miter/>
              <a:headEnd type="none" w="med" len="med"/>
              <a:tailEnd type="none" w="med" len="med"/>
            </a:ln>
          </p:spPr>
          <p:txBody>
            <a:bodyPr/>
            <a:lstStyle/>
            <a:p>
              <a:endParaRPr lang="zh-CN" altLang="en-US"/>
            </a:p>
          </p:txBody>
        </p:sp>
        <p:sp>
          <p:nvSpPr>
            <p:cNvPr id="322569" name="文本框 322568"/>
            <p:cNvSpPr txBox="1"/>
            <p:nvPr/>
          </p:nvSpPr>
          <p:spPr>
            <a:xfrm>
              <a:off x="3014" y="1768"/>
              <a:ext cx="391" cy="250"/>
            </a:xfrm>
            <a:prstGeom prst="rect">
              <a:avLst/>
            </a:prstGeom>
            <a:noFill/>
            <a:ln w="9525">
              <a:noFill/>
            </a:ln>
          </p:spPr>
          <p:txBody>
            <a:bodyPr wrap="none" anchor="t" anchorCtr="0">
              <a:spAutoFit/>
            </a:bodyPr>
            <a:lstStyle/>
            <a:p>
              <a:r>
                <a:rPr lang="en-US" altLang="zh-CN" sz="2000" b="1">
                  <a:solidFill>
                    <a:srgbClr val="D60093"/>
                  </a:solidFill>
                  <a:latin typeface="Times New Roman" panose="02020603050405020304" pitchFamily="18" charset="0"/>
                </a:rPr>
                <a:t>KM</a:t>
              </a:r>
            </a:p>
          </p:txBody>
        </p:sp>
        <p:sp>
          <p:nvSpPr>
            <p:cNvPr id="322570" name="文本框 322569"/>
            <p:cNvSpPr txBox="1"/>
            <p:nvPr/>
          </p:nvSpPr>
          <p:spPr>
            <a:xfrm>
              <a:off x="2301" y="1867"/>
              <a:ext cx="439" cy="250"/>
            </a:xfrm>
            <a:prstGeom prst="rect">
              <a:avLst/>
            </a:prstGeom>
            <a:noFill/>
            <a:ln w="25400">
              <a:noFill/>
            </a:ln>
          </p:spPr>
          <p:txBody>
            <a:bodyPr wrap="none" anchor="ctr" anchorCtr="0">
              <a:spAutoFit/>
            </a:bodyPr>
            <a:lstStyle/>
            <a:p>
              <a:pPr algn="ctr"/>
              <a:r>
                <a:rPr lang="en-US" altLang="zh-CN" sz="2000" b="1">
                  <a:solidFill>
                    <a:srgbClr val="D60093"/>
                  </a:solidFill>
                  <a:latin typeface="Times New Roman" panose="02020603050405020304" pitchFamily="18" charset="0"/>
                </a:rPr>
                <a:t>SB</a:t>
              </a:r>
              <a:r>
                <a:rPr lang="en-US" altLang="zh-CN" sz="2000" b="1" baseline="-25000">
                  <a:solidFill>
                    <a:srgbClr val="D60093"/>
                  </a:solidFill>
                  <a:latin typeface="Times New Roman" panose="02020603050405020304" pitchFamily="18" charset="0"/>
                </a:rPr>
                <a:t>ST</a:t>
              </a:r>
            </a:p>
          </p:txBody>
        </p:sp>
        <p:sp>
          <p:nvSpPr>
            <p:cNvPr id="322571" name="直接连接符 322570"/>
            <p:cNvSpPr/>
            <p:nvPr/>
          </p:nvSpPr>
          <p:spPr>
            <a:xfrm rot="-5400000">
              <a:off x="1450" y="1818"/>
              <a:ext cx="266" cy="2"/>
            </a:xfrm>
            <a:prstGeom prst="line">
              <a:avLst/>
            </a:prstGeom>
            <a:ln w="28575" cap="flat" cmpd="sng">
              <a:solidFill>
                <a:srgbClr val="006666"/>
              </a:solidFill>
              <a:prstDash val="solid"/>
              <a:headEnd type="none" w="med" len="med"/>
              <a:tailEnd type="none" w="med" len="med"/>
            </a:ln>
          </p:spPr>
        </p:sp>
        <p:sp>
          <p:nvSpPr>
            <p:cNvPr id="322572" name="直接连接符 322571"/>
            <p:cNvSpPr/>
            <p:nvPr/>
          </p:nvSpPr>
          <p:spPr>
            <a:xfrm flipV="1">
              <a:off x="1590" y="1684"/>
              <a:ext cx="2166" cy="6"/>
            </a:xfrm>
            <a:prstGeom prst="line">
              <a:avLst/>
            </a:prstGeom>
            <a:ln w="25400" cap="flat" cmpd="sng">
              <a:solidFill>
                <a:srgbClr val="006666"/>
              </a:solidFill>
              <a:prstDash val="solid"/>
              <a:headEnd type="none" w="med" len="med"/>
              <a:tailEnd type="none" w="med" len="med"/>
            </a:ln>
          </p:spPr>
        </p:sp>
        <p:sp>
          <p:nvSpPr>
            <p:cNvPr id="322573" name="直接连接符 322572"/>
            <p:cNvSpPr/>
            <p:nvPr/>
          </p:nvSpPr>
          <p:spPr>
            <a:xfrm flipV="1">
              <a:off x="3274" y="2220"/>
              <a:ext cx="478" cy="2"/>
            </a:xfrm>
            <a:prstGeom prst="line">
              <a:avLst/>
            </a:prstGeom>
            <a:ln w="25400" cap="flat" cmpd="sng">
              <a:solidFill>
                <a:srgbClr val="006666"/>
              </a:solidFill>
              <a:prstDash val="solid"/>
              <a:headEnd type="none" w="med" len="med"/>
              <a:tailEnd type="none" w="med" len="med"/>
            </a:ln>
          </p:spPr>
        </p:sp>
        <p:sp>
          <p:nvSpPr>
            <p:cNvPr id="322574" name="直接连接符 322573"/>
            <p:cNvSpPr/>
            <p:nvPr/>
          </p:nvSpPr>
          <p:spPr>
            <a:xfrm rot="-5400000">
              <a:off x="3481" y="1957"/>
              <a:ext cx="540" cy="2"/>
            </a:xfrm>
            <a:prstGeom prst="line">
              <a:avLst/>
            </a:prstGeom>
            <a:ln w="28575" cap="flat" cmpd="sng">
              <a:solidFill>
                <a:srgbClr val="006666"/>
              </a:solidFill>
              <a:prstDash val="solid"/>
              <a:headEnd type="none" w="med" len="med"/>
              <a:tailEnd type="none" w="med" len="med"/>
            </a:ln>
          </p:spPr>
        </p:sp>
        <p:grpSp>
          <p:nvGrpSpPr>
            <p:cNvPr id="322575" name="组合 322574"/>
            <p:cNvGrpSpPr/>
            <p:nvPr/>
          </p:nvGrpSpPr>
          <p:grpSpPr>
            <a:xfrm>
              <a:off x="2337" y="2218"/>
              <a:ext cx="287" cy="244"/>
              <a:chOff x="2589" y="2698"/>
              <a:chExt cx="287" cy="244"/>
            </a:xfrm>
          </p:grpSpPr>
          <p:sp>
            <p:nvSpPr>
              <p:cNvPr id="322576" name="直接连接符 322575"/>
              <p:cNvSpPr/>
              <p:nvPr/>
            </p:nvSpPr>
            <p:spPr>
              <a:xfrm flipV="1">
                <a:off x="2589" y="2698"/>
                <a:ext cx="287" cy="116"/>
              </a:xfrm>
              <a:prstGeom prst="line">
                <a:avLst/>
              </a:prstGeom>
              <a:ln w="38100" cap="flat" cmpd="sng">
                <a:solidFill>
                  <a:srgbClr val="0000FF"/>
                </a:solidFill>
                <a:prstDash val="solid"/>
                <a:headEnd type="none" w="med" len="med"/>
                <a:tailEnd type="none" w="med" len="med"/>
              </a:ln>
            </p:spPr>
          </p:sp>
          <p:sp>
            <p:nvSpPr>
              <p:cNvPr id="322577" name="直接连接符 322576"/>
              <p:cNvSpPr/>
              <p:nvPr/>
            </p:nvSpPr>
            <p:spPr>
              <a:xfrm>
                <a:off x="2743" y="2744"/>
                <a:ext cx="0" cy="87"/>
              </a:xfrm>
              <a:prstGeom prst="line">
                <a:avLst/>
              </a:prstGeom>
              <a:ln w="38100" cap="flat" cmpd="sng">
                <a:solidFill>
                  <a:srgbClr val="0000FF"/>
                </a:solidFill>
                <a:prstDash val="solid"/>
                <a:headEnd type="none" w="med" len="med"/>
                <a:tailEnd type="none" w="med" len="med"/>
              </a:ln>
            </p:spPr>
          </p:sp>
          <p:sp>
            <p:nvSpPr>
              <p:cNvPr id="322578" name="直接连接符 322577"/>
              <p:cNvSpPr/>
              <p:nvPr/>
            </p:nvSpPr>
            <p:spPr>
              <a:xfrm>
                <a:off x="2646" y="2928"/>
                <a:ext cx="192" cy="0"/>
              </a:xfrm>
              <a:prstGeom prst="line">
                <a:avLst/>
              </a:prstGeom>
              <a:ln w="38100" cap="flat" cmpd="sng">
                <a:solidFill>
                  <a:srgbClr val="0000FF"/>
                </a:solidFill>
                <a:prstDash val="solid"/>
                <a:headEnd type="none" w="med" len="med"/>
                <a:tailEnd type="none" w="med" len="med"/>
              </a:ln>
            </p:spPr>
          </p:sp>
          <p:sp>
            <p:nvSpPr>
              <p:cNvPr id="322579" name="直接连接符 322578"/>
              <p:cNvSpPr/>
              <p:nvPr/>
            </p:nvSpPr>
            <p:spPr>
              <a:xfrm>
                <a:off x="2838" y="2851"/>
                <a:ext cx="0" cy="91"/>
              </a:xfrm>
              <a:prstGeom prst="line">
                <a:avLst/>
              </a:prstGeom>
              <a:ln w="38100" cap="flat" cmpd="sng">
                <a:solidFill>
                  <a:srgbClr val="0000FF"/>
                </a:solidFill>
                <a:prstDash val="solid"/>
                <a:headEnd type="none" w="med" len="med"/>
                <a:tailEnd type="none" w="med" len="med"/>
              </a:ln>
            </p:spPr>
          </p:sp>
          <p:sp>
            <p:nvSpPr>
              <p:cNvPr id="322580" name="直接连接符 322579"/>
              <p:cNvSpPr/>
              <p:nvPr/>
            </p:nvSpPr>
            <p:spPr>
              <a:xfrm>
                <a:off x="2646" y="2851"/>
                <a:ext cx="0" cy="91"/>
              </a:xfrm>
              <a:prstGeom prst="line">
                <a:avLst/>
              </a:prstGeom>
              <a:ln w="38100" cap="flat" cmpd="sng">
                <a:solidFill>
                  <a:srgbClr val="0000FF"/>
                </a:solidFill>
                <a:prstDash val="solid"/>
                <a:headEnd type="none" w="med" len="med"/>
                <a:tailEnd type="none" w="med" len="med"/>
              </a:ln>
            </p:spPr>
          </p:sp>
          <p:sp>
            <p:nvSpPr>
              <p:cNvPr id="322581" name="直接连接符 322580"/>
              <p:cNvSpPr/>
              <p:nvPr/>
            </p:nvSpPr>
            <p:spPr>
              <a:xfrm>
                <a:off x="2743" y="2858"/>
                <a:ext cx="0" cy="75"/>
              </a:xfrm>
              <a:prstGeom prst="line">
                <a:avLst/>
              </a:prstGeom>
              <a:ln w="38100" cap="flat" cmpd="sng">
                <a:solidFill>
                  <a:srgbClr val="0000FF"/>
                </a:solidFill>
                <a:prstDash val="solid"/>
                <a:headEnd type="none" w="med" len="med"/>
                <a:tailEnd type="none" w="med" len="med"/>
              </a:ln>
            </p:spPr>
          </p:sp>
        </p:grpSp>
      </p:grpSp>
      <p:grpSp>
        <p:nvGrpSpPr>
          <p:cNvPr id="322582" name="组合 322581"/>
          <p:cNvGrpSpPr/>
          <p:nvPr/>
        </p:nvGrpSpPr>
        <p:grpSpPr>
          <a:xfrm>
            <a:off x="463550" y="1320800"/>
            <a:ext cx="1654175" cy="4953000"/>
            <a:chOff x="808" y="808"/>
            <a:chExt cx="1042" cy="3120"/>
          </a:xfrm>
        </p:grpSpPr>
        <p:sp>
          <p:nvSpPr>
            <p:cNvPr id="322583" name="文本框 322582"/>
            <p:cNvSpPr txBox="1"/>
            <p:nvPr/>
          </p:nvSpPr>
          <p:spPr>
            <a:xfrm>
              <a:off x="808" y="2245"/>
              <a:ext cx="391" cy="250"/>
            </a:xfrm>
            <a:prstGeom prst="rect">
              <a:avLst/>
            </a:prstGeom>
            <a:noFill/>
            <a:ln w="28575">
              <a:noFill/>
            </a:ln>
          </p:spPr>
          <p:txBody>
            <a:bodyPr wrap="none" anchor="t" anchorCtr="0">
              <a:spAutoFit/>
            </a:bodyPr>
            <a:lstStyle/>
            <a:p>
              <a:pPr eaLnBrk="0" hangingPunct="0"/>
              <a:r>
                <a:rPr lang="en-US" altLang="zh-CN" sz="2000" b="1">
                  <a:solidFill>
                    <a:srgbClr val="D60093"/>
                  </a:solidFill>
                  <a:latin typeface="Times New Roman" panose="02020603050405020304" pitchFamily="18" charset="0"/>
                </a:rPr>
                <a:t>KM</a:t>
              </a:r>
            </a:p>
          </p:txBody>
        </p:sp>
        <p:sp>
          <p:nvSpPr>
            <p:cNvPr id="322584" name="文本框 322583"/>
            <p:cNvSpPr txBox="1"/>
            <p:nvPr/>
          </p:nvSpPr>
          <p:spPr>
            <a:xfrm>
              <a:off x="902" y="1012"/>
              <a:ext cx="370" cy="442"/>
            </a:xfrm>
            <a:prstGeom prst="rect">
              <a:avLst/>
            </a:prstGeom>
            <a:noFill/>
            <a:ln w="28575">
              <a:noFill/>
            </a:ln>
          </p:spPr>
          <p:txBody>
            <a:bodyPr>
              <a:spAutoFit/>
            </a:bodyPr>
            <a:lstStyle/>
            <a:p>
              <a:pPr eaLnBrk="0" hangingPunct="0"/>
              <a:r>
                <a:rPr lang="zh-CN" altLang="en-US" sz="2000" b="1">
                  <a:solidFill>
                    <a:srgbClr val="D60093"/>
                  </a:solidFill>
                  <a:latin typeface="Times New Roman" panose="02020603050405020304" pitchFamily="18" charset="0"/>
                </a:rPr>
                <a:t> </a:t>
              </a:r>
            </a:p>
            <a:p>
              <a:pPr eaLnBrk="0" hangingPunct="0"/>
              <a:r>
                <a:rPr lang="en-US" altLang="zh-CN" sz="2000" b="1">
                  <a:solidFill>
                    <a:srgbClr val="D60093"/>
                  </a:solidFill>
                  <a:latin typeface="Times New Roman" panose="02020603050405020304" pitchFamily="18" charset="0"/>
                </a:rPr>
                <a:t>Q</a:t>
              </a:r>
            </a:p>
          </p:txBody>
        </p:sp>
        <p:sp>
          <p:nvSpPr>
            <p:cNvPr id="322585" name="文本框 322584"/>
            <p:cNvSpPr txBox="1"/>
            <p:nvPr/>
          </p:nvSpPr>
          <p:spPr>
            <a:xfrm>
              <a:off x="914" y="1384"/>
              <a:ext cx="370" cy="442"/>
            </a:xfrm>
            <a:prstGeom prst="rect">
              <a:avLst/>
            </a:prstGeom>
            <a:noFill/>
            <a:ln w="28575">
              <a:noFill/>
            </a:ln>
          </p:spPr>
          <p:txBody>
            <a:bodyPr>
              <a:spAutoFit/>
            </a:bodyPr>
            <a:lstStyle/>
            <a:p>
              <a:pPr eaLnBrk="0" hangingPunct="0"/>
              <a:r>
                <a:rPr lang="zh-CN" altLang="en-US" sz="2000" b="1">
                  <a:solidFill>
                    <a:srgbClr val="D60093"/>
                  </a:solidFill>
                  <a:latin typeface="Times New Roman" panose="02020603050405020304" pitchFamily="18" charset="0"/>
                </a:rPr>
                <a:t>   </a:t>
              </a:r>
              <a:r>
                <a:rPr lang="en-US" altLang="zh-CN" sz="2000" b="1">
                  <a:solidFill>
                    <a:srgbClr val="D60093"/>
                  </a:solidFill>
                  <a:latin typeface="Times New Roman" panose="02020603050405020304" pitchFamily="18" charset="0"/>
                </a:rPr>
                <a:t>FU</a:t>
              </a:r>
            </a:p>
          </p:txBody>
        </p:sp>
        <p:sp>
          <p:nvSpPr>
            <p:cNvPr id="322586" name="直接连接符 322585"/>
            <p:cNvSpPr/>
            <p:nvPr/>
          </p:nvSpPr>
          <p:spPr>
            <a:xfrm flipH="1">
              <a:off x="1792" y="2572"/>
              <a:ext cx="0" cy="895"/>
            </a:xfrm>
            <a:prstGeom prst="line">
              <a:avLst/>
            </a:prstGeom>
            <a:ln w="28575" cap="flat" cmpd="sng">
              <a:solidFill>
                <a:schemeClr val="accent2"/>
              </a:solidFill>
              <a:prstDash val="solid"/>
              <a:headEnd type="none" w="med" len="med"/>
              <a:tailEnd type="none" w="med" len="med"/>
            </a:ln>
          </p:spPr>
        </p:sp>
        <p:sp>
          <p:nvSpPr>
            <p:cNvPr id="322587" name="直接连接符 322586"/>
            <p:cNvSpPr/>
            <p:nvPr/>
          </p:nvSpPr>
          <p:spPr>
            <a:xfrm flipH="1">
              <a:off x="1552" y="2572"/>
              <a:ext cx="0" cy="797"/>
            </a:xfrm>
            <a:prstGeom prst="line">
              <a:avLst/>
            </a:prstGeom>
            <a:ln w="28575" cap="flat" cmpd="sng">
              <a:solidFill>
                <a:schemeClr val="accent2"/>
              </a:solidFill>
              <a:prstDash val="solid"/>
              <a:headEnd type="none" w="med" len="med"/>
              <a:tailEnd type="none" w="med" len="med"/>
            </a:ln>
          </p:spPr>
        </p:sp>
        <p:sp>
          <p:nvSpPr>
            <p:cNvPr id="322588" name="直接连接符 322587"/>
            <p:cNvSpPr/>
            <p:nvPr/>
          </p:nvSpPr>
          <p:spPr>
            <a:xfrm>
              <a:off x="1312" y="2596"/>
              <a:ext cx="0" cy="847"/>
            </a:xfrm>
            <a:prstGeom prst="line">
              <a:avLst/>
            </a:prstGeom>
            <a:ln w="28575" cap="flat" cmpd="sng">
              <a:solidFill>
                <a:schemeClr val="accent2"/>
              </a:solidFill>
              <a:prstDash val="solid"/>
              <a:headEnd type="none" w="med" len="med"/>
              <a:tailEnd type="none" w="med" len="med"/>
            </a:ln>
          </p:spPr>
        </p:sp>
        <p:sp>
          <p:nvSpPr>
            <p:cNvPr id="322589" name="椭圆 322588"/>
            <p:cNvSpPr/>
            <p:nvPr/>
          </p:nvSpPr>
          <p:spPr>
            <a:xfrm>
              <a:off x="1264" y="3345"/>
              <a:ext cx="576" cy="583"/>
            </a:xfrm>
            <a:prstGeom prst="ellipse">
              <a:avLst/>
            </a:prstGeom>
            <a:solidFill>
              <a:srgbClr val="CCFFFF"/>
            </a:solidFill>
            <a:ln w="38100" cap="flat" cmpd="sng">
              <a:solidFill>
                <a:schemeClr val="accent2"/>
              </a:solidFill>
              <a:prstDash val="solid"/>
              <a:headEnd type="none" w="med" len="med"/>
              <a:tailEnd type="none" w="med" len="med"/>
            </a:ln>
          </p:spPr>
          <p:txBody>
            <a:bodyPr/>
            <a:lstStyle/>
            <a:p>
              <a:endParaRPr lang="zh-CN" altLang="en-US"/>
            </a:p>
          </p:txBody>
        </p:sp>
        <p:sp>
          <p:nvSpPr>
            <p:cNvPr id="322590" name="直接连接符 322589"/>
            <p:cNvSpPr/>
            <p:nvPr/>
          </p:nvSpPr>
          <p:spPr>
            <a:xfrm>
              <a:off x="1324" y="1473"/>
              <a:ext cx="0" cy="955"/>
            </a:xfrm>
            <a:prstGeom prst="line">
              <a:avLst/>
            </a:prstGeom>
            <a:ln w="28575" cap="flat" cmpd="sng">
              <a:solidFill>
                <a:schemeClr val="accent2"/>
              </a:solidFill>
              <a:prstDash val="solid"/>
              <a:headEnd type="none" w="med" len="med"/>
              <a:tailEnd type="none" w="med" len="med"/>
            </a:ln>
          </p:spPr>
        </p:sp>
        <p:sp>
          <p:nvSpPr>
            <p:cNvPr id="322591" name="椭圆 322590"/>
            <p:cNvSpPr/>
            <p:nvPr/>
          </p:nvSpPr>
          <p:spPr>
            <a:xfrm>
              <a:off x="1276" y="2339"/>
              <a:ext cx="48" cy="89"/>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2592" name="直接连接符 322591"/>
            <p:cNvSpPr/>
            <p:nvPr/>
          </p:nvSpPr>
          <p:spPr>
            <a:xfrm>
              <a:off x="1180" y="2339"/>
              <a:ext cx="144" cy="263"/>
            </a:xfrm>
            <a:prstGeom prst="line">
              <a:avLst/>
            </a:prstGeom>
            <a:ln w="28575" cap="flat" cmpd="sng">
              <a:solidFill>
                <a:schemeClr val="accent2"/>
              </a:solidFill>
              <a:prstDash val="solid"/>
              <a:headEnd type="none" w="med" len="med"/>
              <a:tailEnd type="none" w="med" len="med"/>
            </a:ln>
          </p:spPr>
        </p:sp>
        <p:sp>
          <p:nvSpPr>
            <p:cNvPr id="322593" name="直接连接符 322592"/>
            <p:cNvSpPr/>
            <p:nvPr/>
          </p:nvSpPr>
          <p:spPr>
            <a:xfrm>
              <a:off x="1564" y="1473"/>
              <a:ext cx="0" cy="955"/>
            </a:xfrm>
            <a:prstGeom prst="line">
              <a:avLst/>
            </a:prstGeom>
            <a:ln w="28575" cap="flat" cmpd="sng">
              <a:solidFill>
                <a:schemeClr val="accent2"/>
              </a:solidFill>
              <a:prstDash val="solid"/>
              <a:headEnd type="none" w="med" len="med"/>
              <a:tailEnd type="none" w="med" len="med"/>
            </a:ln>
          </p:spPr>
        </p:sp>
        <p:sp>
          <p:nvSpPr>
            <p:cNvPr id="322594" name="椭圆 322593"/>
            <p:cNvSpPr/>
            <p:nvPr/>
          </p:nvSpPr>
          <p:spPr>
            <a:xfrm>
              <a:off x="1516" y="2339"/>
              <a:ext cx="48" cy="89"/>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2595" name="直接连接符 322594"/>
            <p:cNvSpPr/>
            <p:nvPr/>
          </p:nvSpPr>
          <p:spPr>
            <a:xfrm>
              <a:off x="1420" y="2333"/>
              <a:ext cx="132" cy="263"/>
            </a:xfrm>
            <a:prstGeom prst="line">
              <a:avLst/>
            </a:prstGeom>
            <a:ln w="28575" cap="flat" cmpd="sng">
              <a:solidFill>
                <a:schemeClr val="accent2"/>
              </a:solidFill>
              <a:prstDash val="solid"/>
              <a:headEnd type="none" w="med" len="med"/>
              <a:tailEnd type="none" w="med" len="med"/>
            </a:ln>
          </p:spPr>
        </p:sp>
        <p:sp>
          <p:nvSpPr>
            <p:cNvPr id="322596" name="直接连接符 322595"/>
            <p:cNvSpPr/>
            <p:nvPr/>
          </p:nvSpPr>
          <p:spPr>
            <a:xfrm>
              <a:off x="1804" y="1485"/>
              <a:ext cx="0" cy="943"/>
            </a:xfrm>
            <a:prstGeom prst="line">
              <a:avLst/>
            </a:prstGeom>
            <a:ln w="28575" cap="flat" cmpd="sng">
              <a:solidFill>
                <a:schemeClr val="accent2"/>
              </a:solidFill>
              <a:prstDash val="solid"/>
              <a:headEnd type="none" w="med" len="med"/>
              <a:tailEnd type="none" w="med" len="med"/>
            </a:ln>
          </p:spPr>
        </p:sp>
        <p:sp>
          <p:nvSpPr>
            <p:cNvPr id="322597" name="椭圆 322596"/>
            <p:cNvSpPr/>
            <p:nvPr/>
          </p:nvSpPr>
          <p:spPr>
            <a:xfrm>
              <a:off x="1756" y="2339"/>
              <a:ext cx="48" cy="89"/>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2598" name="直接连接符 322597"/>
            <p:cNvSpPr/>
            <p:nvPr/>
          </p:nvSpPr>
          <p:spPr>
            <a:xfrm>
              <a:off x="1660" y="2321"/>
              <a:ext cx="138" cy="269"/>
            </a:xfrm>
            <a:prstGeom prst="line">
              <a:avLst/>
            </a:prstGeom>
            <a:ln w="28575" cap="flat" cmpd="sng">
              <a:solidFill>
                <a:schemeClr val="accent2"/>
              </a:solidFill>
              <a:prstDash val="solid"/>
              <a:headEnd type="none" w="med" len="med"/>
              <a:tailEnd type="none" w="med" len="med"/>
            </a:ln>
          </p:spPr>
        </p:sp>
        <p:sp>
          <p:nvSpPr>
            <p:cNvPr id="322599" name="文本框 322598"/>
            <p:cNvSpPr txBox="1"/>
            <p:nvPr/>
          </p:nvSpPr>
          <p:spPr>
            <a:xfrm>
              <a:off x="1408" y="3443"/>
              <a:ext cx="279" cy="366"/>
            </a:xfrm>
            <a:prstGeom prst="rect">
              <a:avLst/>
            </a:prstGeom>
            <a:noFill/>
            <a:ln w="38100">
              <a:noFill/>
            </a:ln>
          </p:spPr>
          <p:txBody>
            <a:bodyPr wrap="none" anchor="t" anchorCtr="0">
              <a:spAutoFit/>
            </a:bodyPr>
            <a:lstStyle/>
            <a:p>
              <a:pPr eaLnBrk="0" hangingPunct="0"/>
              <a:r>
                <a:rPr lang="en-US" altLang="zh-CN" sz="1600" b="1">
                  <a:solidFill>
                    <a:schemeClr val="accent2"/>
                  </a:solidFill>
                  <a:latin typeface="Times New Roman" panose="02020603050405020304" pitchFamily="18" charset="0"/>
                </a:rPr>
                <a:t>M</a:t>
              </a:r>
            </a:p>
            <a:p>
              <a:pPr eaLnBrk="0" hangingPunct="0"/>
              <a:r>
                <a:rPr lang="en-US" altLang="zh-CN" sz="1600" b="1">
                  <a:solidFill>
                    <a:schemeClr val="accent2"/>
                  </a:solidFill>
                  <a:latin typeface="Times New Roman" panose="02020603050405020304" pitchFamily="18" charset="0"/>
                </a:rPr>
                <a:t>3 ~</a:t>
              </a:r>
            </a:p>
          </p:txBody>
        </p:sp>
        <p:sp>
          <p:nvSpPr>
            <p:cNvPr id="322600" name="直接连接符 322599"/>
            <p:cNvSpPr/>
            <p:nvPr/>
          </p:nvSpPr>
          <p:spPr>
            <a:xfrm>
              <a:off x="1322" y="844"/>
              <a:ext cx="0" cy="444"/>
            </a:xfrm>
            <a:prstGeom prst="line">
              <a:avLst/>
            </a:prstGeom>
            <a:ln w="28575" cap="flat" cmpd="sng">
              <a:solidFill>
                <a:schemeClr val="accent2"/>
              </a:solidFill>
              <a:prstDash val="solid"/>
              <a:headEnd type="none" w="med" len="med"/>
              <a:tailEnd type="none" w="med" len="med"/>
            </a:ln>
          </p:spPr>
        </p:sp>
        <p:sp>
          <p:nvSpPr>
            <p:cNvPr id="322601" name="直接连接符 322600"/>
            <p:cNvSpPr/>
            <p:nvPr/>
          </p:nvSpPr>
          <p:spPr>
            <a:xfrm>
              <a:off x="1178" y="1192"/>
              <a:ext cx="144" cy="288"/>
            </a:xfrm>
            <a:prstGeom prst="line">
              <a:avLst/>
            </a:prstGeom>
            <a:ln w="28575" cap="flat" cmpd="sng">
              <a:solidFill>
                <a:schemeClr val="accent2"/>
              </a:solidFill>
              <a:prstDash val="solid"/>
              <a:headEnd type="none" w="med" len="med"/>
              <a:tailEnd type="none" w="med" len="med"/>
            </a:ln>
          </p:spPr>
        </p:sp>
        <p:sp>
          <p:nvSpPr>
            <p:cNvPr id="322602" name="直接连接符 322601"/>
            <p:cNvSpPr/>
            <p:nvPr/>
          </p:nvSpPr>
          <p:spPr>
            <a:xfrm>
              <a:off x="1562" y="844"/>
              <a:ext cx="0" cy="444"/>
            </a:xfrm>
            <a:prstGeom prst="line">
              <a:avLst/>
            </a:prstGeom>
            <a:ln w="28575" cap="flat" cmpd="sng">
              <a:solidFill>
                <a:schemeClr val="accent2"/>
              </a:solidFill>
              <a:prstDash val="solid"/>
              <a:headEnd type="none" w="med" len="med"/>
              <a:tailEnd type="none" w="med" len="med"/>
            </a:ln>
          </p:spPr>
        </p:sp>
        <p:sp>
          <p:nvSpPr>
            <p:cNvPr id="322603" name="直接连接符 322602"/>
            <p:cNvSpPr/>
            <p:nvPr/>
          </p:nvSpPr>
          <p:spPr>
            <a:xfrm>
              <a:off x="1418" y="1192"/>
              <a:ext cx="144" cy="288"/>
            </a:xfrm>
            <a:prstGeom prst="line">
              <a:avLst/>
            </a:prstGeom>
            <a:ln w="28575" cap="flat" cmpd="sng">
              <a:solidFill>
                <a:schemeClr val="accent2"/>
              </a:solidFill>
              <a:prstDash val="solid"/>
              <a:headEnd type="none" w="med" len="med"/>
              <a:tailEnd type="none" w="med" len="med"/>
            </a:ln>
          </p:spPr>
        </p:sp>
        <p:sp>
          <p:nvSpPr>
            <p:cNvPr id="322604" name="直接连接符 322603"/>
            <p:cNvSpPr/>
            <p:nvPr/>
          </p:nvSpPr>
          <p:spPr>
            <a:xfrm>
              <a:off x="1802" y="844"/>
              <a:ext cx="0" cy="444"/>
            </a:xfrm>
            <a:prstGeom prst="line">
              <a:avLst/>
            </a:prstGeom>
            <a:ln w="28575" cap="flat" cmpd="sng">
              <a:solidFill>
                <a:schemeClr val="accent2"/>
              </a:solidFill>
              <a:prstDash val="solid"/>
              <a:headEnd type="none" w="med" len="med"/>
              <a:tailEnd type="none" w="med" len="med"/>
            </a:ln>
          </p:spPr>
        </p:sp>
        <p:sp>
          <p:nvSpPr>
            <p:cNvPr id="322605" name="直接连接符 322604"/>
            <p:cNvSpPr/>
            <p:nvPr/>
          </p:nvSpPr>
          <p:spPr>
            <a:xfrm>
              <a:off x="1658" y="1192"/>
              <a:ext cx="144" cy="288"/>
            </a:xfrm>
            <a:prstGeom prst="line">
              <a:avLst/>
            </a:prstGeom>
            <a:ln w="28575" cap="flat" cmpd="sng">
              <a:solidFill>
                <a:schemeClr val="accent2"/>
              </a:solidFill>
              <a:prstDash val="solid"/>
              <a:headEnd type="none" w="med" len="med"/>
              <a:tailEnd type="none" w="med" len="med"/>
            </a:ln>
          </p:spPr>
        </p:sp>
        <p:sp>
          <p:nvSpPr>
            <p:cNvPr id="322606" name="直接连接符 322605"/>
            <p:cNvSpPr/>
            <p:nvPr/>
          </p:nvSpPr>
          <p:spPr>
            <a:xfrm>
              <a:off x="1274" y="1372"/>
              <a:ext cx="480" cy="0"/>
            </a:xfrm>
            <a:prstGeom prst="line">
              <a:avLst/>
            </a:prstGeom>
            <a:ln w="28575" cap="flat" cmpd="sng">
              <a:solidFill>
                <a:schemeClr val="accent2"/>
              </a:solidFill>
              <a:prstDash val="dash"/>
              <a:headEnd type="none" w="med" len="med"/>
              <a:tailEnd type="none" w="med" len="med"/>
            </a:ln>
          </p:spPr>
        </p:sp>
        <p:sp>
          <p:nvSpPr>
            <p:cNvPr id="322607" name="矩形 322606"/>
            <p:cNvSpPr/>
            <p:nvPr/>
          </p:nvSpPr>
          <p:spPr>
            <a:xfrm>
              <a:off x="1286" y="1564"/>
              <a:ext cx="84" cy="192"/>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2608" name="矩形 322607"/>
            <p:cNvSpPr/>
            <p:nvPr/>
          </p:nvSpPr>
          <p:spPr>
            <a:xfrm>
              <a:off x="1526" y="1564"/>
              <a:ext cx="84" cy="192"/>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2609" name="矩形 322608"/>
            <p:cNvSpPr/>
            <p:nvPr/>
          </p:nvSpPr>
          <p:spPr>
            <a:xfrm>
              <a:off x="1766" y="1564"/>
              <a:ext cx="84" cy="192"/>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2610" name="直接连接符 322609"/>
            <p:cNvSpPr/>
            <p:nvPr/>
          </p:nvSpPr>
          <p:spPr>
            <a:xfrm>
              <a:off x="1286" y="2488"/>
              <a:ext cx="480" cy="0"/>
            </a:xfrm>
            <a:prstGeom prst="line">
              <a:avLst/>
            </a:prstGeom>
            <a:ln w="28575" cap="flat" cmpd="sng">
              <a:solidFill>
                <a:schemeClr val="accent2"/>
              </a:solidFill>
              <a:prstDash val="dash"/>
              <a:headEnd type="none" w="med" len="med"/>
              <a:tailEnd type="none" w="med" len="med"/>
            </a:ln>
          </p:spPr>
        </p:sp>
        <p:sp>
          <p:nvSpPr>
            <p:cNvPr id="322611" name="椭圆 322610"/>
            <p:cNvSpPr/>
            <p:nvPr/>
          </p:nvSpPr>
          <p:spPr>
            <a:xfrm>
              <a:off x="1296" y="808"/>
              <a:ext cx="56" cy="56"/>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2612" name="椭圆 322611"/>
            <p:cNvSpPr/>
            <p:nvPr/>
          </p:nvSpPr>
          <p:spPr>
            <a:xfrm>
              <a:off x="1524" y="820"/>
              <a:ext cx="56" cy="56"/>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2613" name="椭圆 322612"/>
            <p:cNvSpPr/>
            <p:nvPr/>
          </p:nvSpPr>
          <p:spPr>
            <a:xfrm>
              <a:off x="1764" y="832"/>
              <a:ext cx="56" cy="56"/>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grpSp>
      <p:sp>
        <p:nvSpPr>
          <p:cNvPr id="322614" name="矩形 322613"/>
          <p:cNvSpPr/>
          <p:nvPr/>
        </p:nvSpPr>
        <p:spPr>
          <a:xfrm>
            <a:off x="346075" y="484188"/>
            <a:ext cx="4032250" cy="519112"/>
          </a:xfrm>
          <a:prstGeom prst="rect">
            <a:avLst/>
          </a:prstGeom>
          <a:noFill/>
          <a:ln w="9525">
            <a:noFill/>
          </a:ln>
        </p:spPr>
        <p:txBody>
          <a:bodyPr>
            <a:spAutoFit/>
          </a:bodyPr>
          <a:lstStyle/>
          <a:p>
            <a:pPr algn="ctr"/>
            <a:r>
              <a:rPr lang="zh-CN" altLang="en-US" sz="2800" b="1" dirty="0">
                <a:solidFill>
                  <a:srgbClr val="FF0066"/>
                </a:solidFill>
                <a:latin typeface="Times New Roman" panose="02020603050405020304" pitchFamily="18" charset="0"/>
              </a:rPr>
              <a:t> </a:t>
            </a:r>
            <a:r>
              <a:rPr lang="en-US" altLang="zh-CN" sz="2800" b="1">
                <a:solidFill>
                  <a:srgbClr val="FF0066"/>
                </a:solidFill>
                <a:latin typeface="Times New Roman" panose="02020603050405020304" pitchFamily="18" charset="0"/>
              </a:rPr>
              <a:t>2. </a:t>
            </a:r>
            <a:r>
              <a:rPr lang="zh-CN" altLang="en-US" sz="2800" b="1" dirty="0">
                <a:solidFill>
                  <a:srgbClr val="FF0066"/>
                </a:solidFill>
                <a:latin typeface="Times New Roman" panose="02020603050405020304" pitchFamily="18" charset="0"/>
              </a:rPr>
              <a:t>单向运行控制电路</a:t>
            </a:r>
            <a:endParaRPr lang="zh-CN" altLang="en-US" sz="2800" b="1" dirty="0">
              <a:latin typeface="Times New Roman" panose="02020603050405020304" pitchFamily="18" charset="0"/>
            </a:endParaRPr>
          </a:p>
        </p:txBody>
      </p:sp>
      <p:grpSp>
        <p:nvGrpSpPr>
          <p:cNvPr id="322615" name="组合 322614"/>
          <p:cNvGrpSpPr/>
          <p:nvPr/>
        </p:nvGrpSpPr>
        <p:grpSpPr>
          <a:xfrm>
            <a:off x="533400" y="4514850"/>
            <a:ext cx="1711325" cy="431800"/>
            <a:chOff x="846" y="2892"/>
            <a:chExt cx="1078" cy="272"/>
          </a:xfrm>
        </p:grpSpPr>
        <p:sp>
          <p:nvSpPr>
            <p:cNvPr id="322616" name="矩形 322615"/>
            <p:cNvSpPr/>
            <p:nvPr/>
          </p:nvSpPr>
          <p:spPr>
            <a:xfrm>
              <a:off x="1192" y="2907"/>
              <a:ext cx="732" cy="237"/>
            </a:xfrm>
            <a:prstGeom prst="rect">
              <a:avLst/>
            </a:prstGeom>
            <a:solidFill>
              <a:srgbClr val="FFCCCC"/>
            </a:solidFill>
            <a:ln w="28575" cap="flat" cmpd="sng">
              <a:solidFill>
                <a:schemeClr val="tx1"/>
              </a:solidFill>
              <a:prstDash val="solid"/>
              <a:miter/>
              <a:headEnd type="none" w="med" len="med"/>
              <a:tailEnd type="none" w="med" len="med"/>
            </a:ln>
          </p:spPr>
          <p:txBody>
            <a:bodyPr/>
            <a:lstStyle/>
            <a:p>
              <a:endParaRPr lang="zh-CN" altLang="en-US"/>
            </a:p>
          </p:txBody>
        </p:sp>
        <p:sp>
          <p:nvSpPr>
            <p:cNvPr id="322617" name="矩形 322616"/>
            <p:cNvSpPr/>
            <p:nvPr/>
          </p:nvSpPr>
          <p:spPr>
            <a:xfrm>
              <a:off x="846" y="2892"/>
              <a:ext cx="308" cy="231"/>
            </a:xfrm>
            <a:prstGeom prst="rect">
              <a:avLst/>
            </a:prstGeom>
            <a:noFill/>
            <a:ln w="9525">
              <a:noFill/>
            </a:ln>
          </p:spPr>
          <p:txBody>
            <a:bodyPr wrap="none" anchor="t" anchorCtr="0">
              <a:spAutoFit/>
            </a:bodyPr>
            <a:lstStyle/>
            <a:p>
              <a:pPr eaLnBrk="0" hangingPunct="0"/>
              <a:r>
                <a:rPr lang="en-US" altLang="zh-CN" sz="1800" b="1">
                  <a:solidFill>
                    <a:srgbClr val="D60093"/>
                  </a:solidFill>
                  <a:latin typeface="Times New Roman" panose="02020603050405020304" pitchFamily="18" charset="0"/>
                </a:rPr>
                <a:t>FR</a:t>
              </a:r>
            </a:p>
          </p:txBody>
        </p:sp>
        <p:grpSp>
          <p:nvGrpSpPr>
            <p:cNvPr id="322618" name="组合 322617"/>
            <p:cNvGrpSpPr/>
            <p:nvPr/>
          </p:nvGrpSpPr>
          <p:grpSpPr>
            <a:xfrm>
              <a:off x="1776" y="2903"/>
              <a:ext cx="112" cy="261"/>
              <a:chOff x="1776" y="2903"/>
              <a:chExt cx="112" cy="261"/>
            </a:xfrm>
          </p:grpSpPr>
          <p:sp>
            <p:nvSpPr>
              <p:cNvPr id="322619" name="直接连接符 322618"/>
              <p:cNvSpPr/>
              <p:nvPr/>
            </p:nvSpPr>
            <p:spPr>
              <a:xfrm flipH="1">
                <a:off x="1784" y="2903"/>
                <a:ext cx="0" cy="52"/>
              </a:xfrm>
              <a:prstGeom prst="line">
                <a:avLst/>
              </a:prstGeom>
              <a:ln w="38100" cap="flat" cmpd="sng">
                <a:solidFill>
                  <a:schemeClr val="tx1"/>
                </a:solidFill>
                <a:prstDash val="solid"/>
                <a:headEnd type="none" w="med" len="med"/>
                <a:tailEnd type="none" w="med" len="med"/>
              </a:ln>
            </p:spPr>
          </p:sp>
          <p:sp>
            <p:nvSpPr>
              <p:cNvPr id="322620" name="直接连接符 322619"/>
              <p:cNvSpPr/>
              <p:nvPr/>
            </p:nvSpPr>
            <p:spPr>
              <a:xfrm>
                <a:off x="1776" y="2955"/>
                <a:ext cx="104" cy="0"/>
              </a:xfrm>
              <a:prstGeom prst="line">
                <a:avLst/>
              </a:prstGeom>
              <a:ln w="38100" cap="flat" cmpd="sng">
                <a:solidFill>
                  <a:schemeClr val="tx1"/>
                </a:solidFill>
                <a:prstDash val="solid"/>
                <a:headEnd type="none" w="med" len="med"/>
                <a:tailEnd type="none" w="med" len="med"/>
              </a:ln>
            </p:spPr>
          </p:sp>
          <p:sp>
            <p:nvSpPr>
              <p:cNvPr id="322621" name="直接连接符 322620"/>
              <p:cNvSpPr/>
              <p:nvPr/>
            </p:nvSpPr>
            <p:spPr>
              <a:xfrm flipH="1">
                <a:off x="1880" y="2955"/>
                <a:ext cx="0" cy="129"/>
              </a:xfrm>
              <a:prstGeom prst="line">
                <a:avLst/>
              </a:prstGeom>
              <a:ln w="38100" cap="flat" cmpd="sng">
                <a:solidFill>
                  <a:schemeClr val="tx1"/>
                </a:solidFill>
                <a:prstDash val="solid"/>
                <a:headEnd type="none" w="med" len="med"/>
                <a:tailEnd type="none" w="med" len="med"/>
              </a:ln>
            </p:spPr>
          </p:sp>
          <p:sp>
            <p:nvSpPr>
              <p:cNvPr id="322622" name="直接连接符 322621"/>
              <p:cNvSpPr/>
              <p:nvPr/>
            </p:nvSpPr>
            <p:spPr>
              <a:xfrm flipH="1">
                <a:off x="1784" y="3060"/>
                <a:ext cx="104" cy="0"/>
              </a:xfrm>
              <a:prstGeom prst="line">
                <a:avLst/>
              </a:prstGeom>
              <a:ln w="38100" cap="flat" cmpd="sng">
                <a:solidFill>
                  <a:schemeClr val="tx1"/>
                </a:solidFill>
                <a:prstDash val="solid"/>
                <a:headEnd type="none" w="med" len="med"/>
                <a:tailEnd type="none" w="med" len="med"/>
              </a:ln>
            </p:spPr>
          </p:sp>
          <p:sp>
            <p:nvSpPr>
              <p:cNvPr id="322623" name="直接连接符 322622"/>
              <p:cNvSpPr/>
              <p:nvPr/>
            </p:nvSpPr>
            <p:spPr>
              <a:xfrm flipH="1">
                <a:off x="1784" y="3060"/>
                <a:ext cx="0" cy="104"/>
              </a:xfrm>
              <a:prstGeom prst="line">
                <a:avLst/>
              </a:prstGeom>
              <a:ln w="38100" cap="flat" cmpd="sng">
                <a:solidFill>
                  <a:schemeClr val="tx1"/>
                </a:solidFill>
                <a:prstDash val="solid"/>
                <a:headEnd type="none" w="med" len="med"/>
                <a:tailEnd type="none" w="med" len="med"/>
              </a:ln>
            </p:spPr>
          </p:sp>
        </p:grpSp>
        <p:grpSp>
          <p:nvGrpSpPr>
            <p:cNvPr id="322624" name="组合 322623"/>
            <p:cNvGrpSpPr/>
            <p:nvPr/>
          </p:nvGrpSpPr>
          <p:grpSpPr>
            <a:xfrm>
              <a:off x="1304" y="2903"/>
              <a:ext cx="112" cy="261"/>
              <a:chOff x="1776" y="2903"/>
              <a:chExt cx="112" cy="261"/>
            </a:xfrm>
          </p:grpSpPr>
          <p:sp>
            <p:nvSpPr>
              <p:cNvPr id="322625" name="直接连接符 322624"/>
              <p:cNvSpPr/>
              <p:nvPr/>
            </p:nvSpPr>
            <p:spPr>
              <a:xfrm flipH="1">
                <a:off x="1784" y="2903"/>
                <a:ext cx="0" cy="52"/>
              </a:xfrm>
              <a:prstGeom prst="line">
                <a:avLst/>
              </a:prstGeom>
              <a:ln w="38100" cap="flat" cmpd="sng">
                <a:solidFill>
                  <a:schemeClr val="tx1"/>
                </a:solidFill>
                <a:prstDash val="solid"/>
                <a:headEnd type="none" w="med" len="med"/>
                <a:tailEnd type="none" w="med" len="med"/>
              </a:ln>
            </p:spPr>
          </p:sp>
          <p:sp>
            <p:nvSpPr>
              <p:cNvPr id="322626" name="直接连接符 322625"/>
              <p:cNvSpPr/>
              <p:nvPr/>
            </p:nvSpPr>
            <p:spPr>
              <a:xfrm>
                <a:off x="1776" y="2955"/>
                <a:ext cx="104" cy="0"/>
              </a:xfrm>
              <a:prstGeom prst="line">
                <a:avLst/>
              </a:prstGeom>
              <a:ln w="38100" cap="flat" cmpd="sng">
                <a:solidFill>
                  <a:schemeClr val="tx1"/>
                </a:solidFill>
                <a:prstDash val="solid"/>
                <a:headEnd type="none" w="med" len="med"/>
                <a:tailEnd type="none" w="med" len="med"/>
              </a:ln>
            </p:spPr>
          </p:sp>
          <p:sp>
            <p:nvSpPr>
              <p:cNvPr id="322627" name="直接连接符 322626"/>
              <p:cNvSpPr/>
              <p:nvPr/>
            </p:nvSpPr>
            <p:spPr>
              <a:xfrm flipH="1">
                <a:off x="1880" y="2955"/>
                <a:ext cx="0" cy="129"/>
              </a:xfrm>
              <a:prstGeom prst="line">
                <a:avLst/>
              </a:prstGeom>
              <a:ln w="38100" cap="flat" cmpd="sng">
                <a:solidFill>
                  <a:schemeClr val="tx1"/>
                </a:solidFill>
                <a:prstDash val="solid"/>
                <a:headEnd type="none" w="med" len="med"/>
                <a:tailEnd type="none" w="med" len="med"/>
              </a:ln>
            </p:spPr>
          </p:sp>
          <p:sp>
            <p:nvSpPr>
              <p:cNvPr id="322628" name="直接连接符 322627"/>
              <p:cNvSpPr/>
              <p:nvPr/>
            </p:nvSpPr>
            <p:spPr>
              <a:xfrm flipH="1">
                <a:off x="1784" y="3060"/>
                <a:ext cx="104" cy="0"/>
              </a:xfrm>
              <a:prstGeom prst="line">
                <a:avLst/>
              </a:prstGeom>
              <a:ln w="38100" cap="flat" cmpd="sng">
                <a:solidFill>
                  <a:schemeClr val="tx1"/>
                </a:solidFill>
                <a:prstDash val="solid"/>
                <a:headEnd type="none" w="med" len="med"/>
                <a:tailEnd type="none" w="med" len="med"/>
              </a:ln>
            </p:spPr>
          </p:sp>
          <p:sp>
            <p:nvSpPr>
              <p:cNvPr id="322629" name="直接连接符 322628"/>
              <p:cNvSpPr/>
              <p:nvPr/>
            </p:nvSpPr>
            <p:spPr>
              <a:xfrm flipH="1">
                <a:off x="1784" y="3060"/>
                <a:ext cx="0" cy="104"/>
              </a:xfrm>
              <a:prstGeom prst="line">
                <a:avLst/>
              </a:prstGeom>
              <a:ln w="38100" cap="flat" cmpd="sng">
                <a:solidFill>
                  <a:schemeClr val="tx1"/>
                </a:solidFill>
                <a:prstDash val="solid"/>
                <a:headEnd type="none" w="med" len="med"/>
                <a:tailEnd type="none" w="med" len="med"/>
              </a:ln>
            </p:spPr>
          </p:sp>
        </p:grpSp>
        <p:sp>
          <p:nvSpPr>
            <p:cNvPr id="322630" name="直接连接符 322629"/>
            <p:cNvSpPr/>
            <p:nvPr/>
          </p:nvSpPr>
          <p:spPr>
            <a:xfrm>
              <a:off x="1408" y="3016"/>
              <a:ext cx="488" cy="0"/>
            </a:xfrm>
            <a:prstGeom prst="line">
              <a:avLst/>
            </a:prstGeom>
            <a:ln w="28575" cap="flat" cmpd="sng">
              <a:solidFill>
                <a:schemeClr val="tx2"/>
              </a:solidFill>
              <a:prstDash val="dash"/>
              <a:headEnd type="none" w="med" len="med"/>
              <a:tailEnd type="none" w="med" len="med"/>
            </a:ln>
          </p:spPr>
        </p:sp>
      </p:grpSp>
      <p:sp>
        <p:nvSpPr>
          <p:cNvPr id="322631" name="椭圆形标注 322630"/>
          <p:cNvSpPr/>
          <p:nvPr/>
        </p:nvSpPr>
        <p:spPr>
          <a:xfrm flipH="1">
            <a:off x="3933825" y="5118100"/>
            <a:ext cx="1295400" cy="603250"/>
          </a:xfrm>
          <a:prstGeom prst="wedgeEllipseCallout">
            <a:avLst>
              <a:gd name="adj1" fmla="val 34065"/>
              <a:gd name="adj2" fmla="val -169213"/>
            </a:avLst>
          </a:prstGeom>
          <a:noFill/>
          <a:ln w="9525" cap="flat" cmpd="sng">
            <a:solidFill>
              <a:schemeClr val="tx1"/>
            </a:solidFill>
            <a:prstDash val="solid"/>
            <a:miter/>
            <a:headEnd type="none" w="med" len="med"/>
            <a:tailEnd type="none" w="med" len="med"/>
          </a:ln>
        </p:spPr>
        <p:txBody>
          <a:bodyPr/>
          <a:lstStyle/>
          <a:p>
            <a:pPr algn="ctr" eaLnBrk="0" hangingPunct="0"/>
            <a:r>
              <a:rPr lang="zh-CN" altLang="en-US" b="1" dirty="0">
                <a:solidFill>
                  <a:srgbClr val="D60093"/>
                </a:solidFill>
                <a:effectLst>
                  <a:outerShdw blurRad="38100" dist="38100" dir="2700000">
                    <a:srgbClr val="C0C0C0"/>
                  </a:outerShdw>
                </a:effectLst>
                <a:latin typeface="Times New Roman" panose="02020603050405020304" pitchFamily="18" charset="0"/>
              </a:rPr>
              <a:t>自锁</a:t>
            </a:r>
          </a:p>
        </p:txBody>
      </p:sp>
      <p:grpSp>
        <p:nvGrpSpPr>
          <p:cNvPr id="322632" name="组合 322631"/>
          <p:cNvGrpSpPr/>
          <p:nvPr/>
        </p:nvGrpSpPr>
        <p:grpSpPr>
          <a:xfrm>
            <a:off x="3409950" y="3524250"/>
            <a:ext cx="1104900" cy="857250"/>
            <a:chOff x="2664" y="2208"/>
            <a:chExt cx="696" cy="540"/>
          </a:xfrm>
        </p:grpSpPr>
        <p:grpSp>
          <p:nvGrpSpPr>
            <p:cNvPr id="322633" name="组合 322632"/>
            <p:cNvGrpSpPr/>
            <p:nvPr/>
          </p:nvGrpSpPr>
          <p:grpSpPr>
            <a:xfrm>
              <a:off x="2664" y="2208"/>
              <a:ext cx="696" cy="540"/>
              <a:chOff x="2628" y="1800"/>
              <a:chExt cx="696" cy="540"/>
            </a:xfrm>
          </p:grpSpPr>
          <p:sp>
            <p:nvSpPr>
              <p:cNvPr id="322634" name="直接连接符 322633"/>
              <p:cNvSpPr/>
              <p:nvPr/>
            </p:nvSpPr>
            <p:spPr>
              <a:xfrm flipV="1">
                <a:off x="2880" y="2256"/>
                <a:ext cx="240" cy="84"/>
              </a:xfrm>
              <a:prstGeom prst="line">
                <a:avLst/>
              </a:prstGeom>
              <a:ln w="38100" cap="flat" cmpd="sng">
                <a:solidFill>
                  <a:srgbClr val="663300"/>
                </a:solidFill>
                <a:prstDash val="solid"/>
                <a:headEnd type="none" w="med" len="med"/>
                <a:tailEnd type="none" w="med" len="med"/>
              </a:ln>
            </p:spPr>
          </p:sp>
          <p:sp>
            <p:nvSpPr>
              <p:cNvPr id="322635" name="任意多边形 322634"/>
              <p:cNvSpPr/>
              <p:nvPr/>
            </p:nvSpPr>
            <p:spPr>
              <a:xfrm>
                <a:off x="2628" y="1800"/>
                <a:ext cx="276" cy="456"/>
              </a:xfrm>
              <a:custGeom>
                <a:avLst/>
                <a:gdLst/>
                <a:ahLst/>
                <a:cxnLst/>
                <a:rect l="0" t="0" r="0" b="0"/>
                <a:pathLst>
                  <a:path w="276" h="456">
                    <a:moveTo>
                      <a:pt x="0" y="0"/>
                    </a:moveTo>
                    <a:lnTo>
                      <a:pt x="0" y="456"/>
                    </a:lnTo>
                    <a:lnTo>
                      <a:pt x="276" y="456"/>
                    </a:lnTo>
                  </a:path>
                </a:pathLst>
              </a:custGeom>
              <a:noFill/>
              <a:ln w="25400" cap="flat" cmpd="sng">
                <a:solidFill>
                  <a:srgbClr val="663300">
                    <a:alpha val="100000"/>
                  </a:srgbClr>
                </a:solidFill>
                <a:prstDash val="solid"/>
                <a:headEnd type="none" w="med" len="med"/>
                <a:tailEnd type="none" w="med" len="med"/>
              </a:ln>
            </p:spPr>
            <p:txBody>
              <a:bodyPr/>
              <a:lstStyle/>
              <a:p>
                <a:endParaRPr lang="zh-CN" altLang="en-US"/>
              </a:p>
            </p:txBody>
          </p:sp>
          <p:sp>
            <p:nvSpPr>
              <p:cNvPr id="322636" name="任意多边形 322635"/>
              <p:cNvSpPr/>
              <p:nvPr/>
            </p:nvSpPr>
            <p:spPr>
              <a:xfrm>
                <a:off x="3120" y="1800"/>
                <a:ext cx="204" cy="456"/>
              </a:xfrm>
              <a:custGeom>
                <a:avLst/>
                <a:gdLst/>
                <a:ahLst/>
                <a:cxnLst/>
                <a:rect l="0" t="0" r="0" b="0"/>
                <a:pathLst>
                  <a:path w="204" h="456">
                    <a:moveTo>
                      <a:pt x="204" y="0"/>
                    </a:moveTo>
                    <a:lnTo>
                      <a:pt x="204" y="456"/>
                    </a:lnTo>
                    <a:lnTo>
                      <a:pt x="0" y="456"/>
                    </a:lnTo>
                  </a:path>
                </a:pathLst>
              </a:custGeom>
              <a:noFill/>
              <a:ln w="25400" cap="flat" cmpd="sng">
                <a:solidFill>
                  <a:srgbClr val="663300">
                    <a:alpha val="100000"/>
                  </a:srgbClr>
                </a:solidFill>
                <a:prstDash val="solid"/>
                <a:headEnd type="none" w="med" len="med"/>
                <a:tailEnd type="none" w="med" len="med"/>
              </a:ln>
            </p:spPr>
            <p:txBody>
              <a:bodyPr/>
              <a:lstStyle/>
              <a:p>
                <a:endParaRPr lang="zh-CN" altLang="en-US"/>
              </a:p>
            </p:txBody>
          </p:sp>
        </p:grpSp>
        <p:sp>
          <p:nvSpPr>
            <p:cNvPr id="322637" name="矩形 322636"/>
            <p:cNvSpPr/>
            <p:nvPr/>
          </p:nvSpPr>
          <p:spPr>
            <a:xfrm>
              <a:off x="2841" y="2431"/>
              <a:ext cx="391" cy="250"/>
            </a:xfrm>
            <a:prstGeom prst="rect">
              <a:avLst/>
            </a:prstGeom>
            <a:noFill/>
            <a:ln w="9525">
              <a:noFill/>
            </a:ln>
          </p:spPr>
          <p:txBody>
            <a:bodyPr wrap="none" anchor="t" anchorCtr="0">
              <a:spAutoFit/>
            </a:bodyPr>
            <a:lstStyle/>
            <a:p>
              <a:pPr algn="ctr"/>
              <a:r>
                <a:rPr lang="en-US" altLang="zh-CN" sz="2000" b="1">
                  <a:solidFill>
                    <a:srgbClr val="D60093"/>
                  </a:solidFill>
                  <a:latin typeface="Times New Roman" panose="02020603050405020304" pitchFamily="18" charset="0"/>
                </a:rPr>
                <a:t>KM</a:t>
              </a:r>
            </a:p>
          </p:txBody>
        </p:sp>
      </p:grpSp>
      <p:sp>
        <p:nvSpPr>
          <p:cNvPr id="322638" name="矩形 322637"/>
          <p:cNvSpPr/>
          <p:nvPr/>
        </p:nvSpPr>
        <p:spPr>
          <a:xfrm>
            <a:off x="2552700" y="3352800"/>
            <a:ext cx="361950" cy="285750"/>
          </a:xfrm>
          <a:prstGeom prst="rect">
            <a:avLst/>
          </a:prstGeom>
          <a:solidFill>
            <a:srgbClr val="FFFFEF"/>
          </a:solidFill>
          <a:ln w="9525">
            <a:noFill/>
          </a:ln>
        </p:spPr>
        <p:txBody>
          <a:bodyPr/>
          <a:lstStyle/>
          <a:p>
            <a:endParaRPr lang="zh-CN" altLang="en-US"/>
          </a:p>
        </p:txBody>
      </p:sp>
      <p:sp>
        <p:nvSpPr>
          <p:cNvPr id="322639" name="文本框 322638"/>
          <p:cNvSpPr txBox="1"/>
          <p:nvPr/>
        </p:nvSpPr>
        <p:spPr>
          <a:xfrm>
            <a:off x="2459038" y="2944813"/>
            <a:ext cx="874712" cy="396875"/>
          </a:xfrm>
          <a:prstGeom prst="rect">
            <a:avLst/>
          </a:prstGeom>
          <a:noFill/>
          <a:ln w="25400">
            <a:noFill/>
          </a:ln>
        </p:spPr>
        <p:txBody>
          <a:bodyPr anchor="ctr" anchorCtr="0">
            <a:spAutoFit/>
          </a:bodyPr>
          <a:lstStyle/>
          <a:p>
            <a:pPr algn="ctr"/>
            <a:r>
              <a:rPr lang="en-US" altLang="zh-CN" sz="2000" b="1">
                <a:solidFill>
                  <a:srgbClr val="D60093"/>
                </a:solidFill>
                <a:latin typeface="Times New Roman" panose="02020603050405020304" pitchFamily="18" charset="0"/>
              </a:rPr>
              <a:t>SB</a:t>
            </a:r>
            <a:r>
              <a:rPr lang="en-US" altLang="zh-CN" sz="2000" b="1" baseline="-25000">
                <a:solidFill>
                  <a:srgbClr val="D60093"/>
                </a:solidFill>
                <a:latin typeface="Times New Roman" panose="02020603050405020304" pitchFamily="18" charset="0"/>
              </a:rPr>
              <a:t>STP</a:t>
            </a:r>
          </a:p>
        </p:txBody>
      </p:sp>
      <p:sp>
        <p:nvSpPr>
          <p:cNvPr id="322640" name="文本框 322639"/>
          <p:cNvSpPr txBox="1"/>
          <p:nvPr/>
        </p:nvSpPr>
        <p:spPr>
          <a:xfrm>
            <a:off x="5581650" y="4381500"/>
            <a:ext cx="2857500" cy="1809750"/>
          </a:xfrm>
          <a:prstGeom prst="rect">
            <a:avLst/>
          </a:prstGeom>
          <a:solidFill>
            <a:srgbClr val="CCFFFF"/>
          </a:solidFill>
          <a:ln w="9525" cap="flat" cmpd="sng">
            <a:solidFill>
              <a:schemeClr val="accent2"/>
            </a:solidFill>
            <a:prstDash val="solid"/>
            <a:miter/>
            <a:headEnd type="none" w="med" len="med"/>
            <a:tailEnd type="none" w="med" len="med"/>
          </a:ln>
        </p:spPr>
        <p:txBody>
          <a:bodyPr>
            <a:spAutoFit/>
          </a:bodyPr>
          <a:lstStyle/>
          <a:p>
            <a:pPr>
              <a:spcBef>
                <a:spcPct val="50000"/>
              </a:spcBef>
            </a:pPr>
            <a:r>
              <a:rPr lang="zh-CN" altLang="en-US" sz="2800" b="1" dirty="0">
                <a:solidFill>
                  <a:schemeClr val="accent2"/>
                </a:solidFill>
                <a:latin typeface="Times New Roman" panose="02020603050405020304" pitchFamily="18" charset="0"/>
              </a:rPr>
              <a:t>        用接触器本身的触点使其线圈保持通电的环节称</a:t>
            </a:r>
            <a:r>
              <a:rPr lang="zh-CN" altLang="en-US" sz="2800" b="1" dirty="0">
                <a:solidFill>
                  <a:srgbClr val="FF3399"/>
                </a:solidFill>
                <a:effectLst>
                  <a:outerShdw blurRad="38100" dist="38100" dir="2700000">
                    <a:srgbClr val="000000"/>
                  </a:outerShdw>
                </a:effectLst>
                <a:latin typeface="Times New Roman" panose="02020603050405020304" pitchFamily="18" charset="0"/>
              </a:rPr>
              <a:t>自锁环节</a:t>
            </a:r>
            <a:r>
              <a:rPr lang="zh-CN" altLang="en-US" sz="2800" b="1" dirty="0">
                <a:solidFill>
                  <a:schemeClr val="accent2"/>
                </a:solidFill>
                <a:latin typeface="Times New Roman" panose="02020603050405020304" pitchFamily="18" charset="0"/>
              </a:rPr>
              <a:t>。</a:t>
            </a:r>
            <a:endParaRPr lang="zh-CN" altLang="en-US" sz="2800" b="1">
              <a:solidFill>
                <a:schemeClr val="accent2"/>
              </a:solidFill>
              <a:latin typeface="Times New Roman" panose="02020603050405020304" pitchFamily="18" charset="0"/>
            </a:endParaRPr>
          </a:p>
        </p:txBody>
      </p:sp>
      <p:sp>
        <p:nvSpPr>
          <p:cNvPr id="322641" name="文本框 322640"/>
          <p:cNvSpPr txBox="1"/>
          <p:nvPr/>
        </p:nvSpPr>
        <p:spPr>
          <a:xfrm>
            <a:off x="6191250" y="666750"/>
            <a:ext cx="2495550" cy="3081338"/>
          </a:xfrm>
          <a:prstGeom prst="rect">
            <a:avLst/>
          </a:prstGeom>
          <a:solidFill>
            <a:schemeClr val="bg1"/>
          </a:solidFill>
          <a:ln w="9525">
            <a:noFill/>
          </a:ln>
        </p:spPr>
        <p:txBody>
          <a:bodyPr>
            <a:spAutoFit/>
          </a:bodyPr>
          <a:lstStyle/>
          <a:p>
            <a:pPr>
              <a:spcBef>
                <a:spcPct val="50000"/>
              </a:spcBef>
            </a:pPr>
            <a:r>
              <a:rPr lang="zh-CN" altLang="en-US" sz="2800" b="1" dirty="0">
                <a:solidFill>
                  <a:srgbClr val="9900CC"/>
                </a:solidFill>
                <a:latin typeface="Times New Roman" panose="02020603050405020304" pitchFamily="18" charset="0"/>
              </a:rPr>
              <a:t> </a:t>
            </a:r>
            <a:r>
              <a:rPr lang="zh-CN" altLang="en-US" sz="2800" b="1" dirty="0">
                <a:solidFill>
                  <a:srgbClr val="9900CC"/>
                </a:solidFill>
                <a:effectLst>
                  <a:outerShdw blurRad="38100" dist="38100" dir="2700000">
                    <a:srgbClr val="C0C0C0"/>
                  </a:outerShdw>
                </a:effectLst>
                <a:latin typeface="Times New Roman" panose="02020603050405020304" pitchFamily="18" charset="0"/>
              </a:rPr>
              <a:t>工作过程：</a:t>
            </a:r>
            <a:r>
              <a:rPr lang="zh-CN" altLang="en-US" sz="2800" b="1" dirty="0">
                <a:solidFill>
                  <a:schemeClr val="tx2"/>
                </a:solidFill>
                <a:latin typeface="Times New Roman" panose="02020603050405020304" pitchFamily="18" charset="0"/>
              </a:rPr>
              <a:t>按下</a:t>
            </a:r>
            <a:r>
              <a:rPr lang="en-US" altLang="zh-CN" sz="2800" b="1">
                <a:solidFill>
                  <a:schemeClr val="accent2"/>
                </a:solidFill>
                <a:latin typeface="Times New Roman" panose="02020603050405020304" pitchFamily="18" charset="0"/>
              </a:rPr>
              <a:t>SB</a:t>
            </a:r>
            <a:r>
              <a:rPr lang="en-US" altLang="zh-CN" b="1" baseline="-25000">
                <a:solidFill>
                  <a:schemeClr val="accent2"/>
                </a:solidFill>
                <a:latin typeface="Times New Roman" panose="02020603050405020304" pitchFamily="18" charset="0"/>
              </a:rPr>
              <a:t>ST </a:t>
            </a:r>
            <a:r>
              <a:rPr lang="en-US" altLang="zh-CN" sz="2800" b="1">
                <a:solidFill>
                  <a:srgbClr val="FF3399"/>
                </a:solidFill>
                <a:latin typeface="Lucida Console" panose="020B0609040504020204" pitchFamily="49" charset="0"/>
              </a:rPr>
              <a:t>→</a:t>
            </a:r>
            <a:r>
              <a:rPr lang="en-US" altLang="zh-CN" b="1" baseline="-25000">
                <a:solidFill>
                  <a:schemeClr val="accent2"/>
                </a:solidFill>
                <a:latin typeface="Times New Roman" panose="02020603050405020304" pitchFamily="18" charset="0"/>
              </a:rPr>
              <a:t> </a:t>
            </a:r>
            <a:r>
              <a:rPr lang="en-US" altLang="zh-CN" sz="2800" b="1">
                <a:solidFill>
                  <a:schemeClr val="accent2"/>
                </a:solidFill>
                <a:latin typeface="Times New Roman" panose="02020603050405020304" pitchFamily="18" charset="0"/>
              </a:rPr>
              <a:t>KM</a:t>
            </a:r>
            <a:r>
              <a:rPr lang="zh-CN" altLang="en-US" sz="2800" b="1" dirty="0">
                <a:solidFill>
                  <a:schemeClr val="tx2"/>
                </a:solidFill>
                <a:latin typeface="Times New Roman" panose="02020603050405020304" pitchFamily="18" charset="0"/>
              </a:rPr>
              <a:t>得电</a:t>
            </a:r>
            <a:r>
              <a:rPr lang="zh-CN" altLang="en-US" sz="2800" b="1" dirty="0">
                <a:solidFill>
                  <a:srgbClr val="FF3399"/>
                </a:solidFill>
                <a:latin typeface="Lucida Console" panose="020B0609040504020204" pitchFamily="49" charset="0"/>
              </a:rPr>
              <a:t>→</a:t>
            </a:r>
            <a:r>
              <a:rPr lang="zh-CN" altLang="en-US" sz="2800" b="1" dirty="0">
                <a:solidFill>
                  <a:schemeClr val="tx2"/>
                </a:solidFill>
                <a:latin typeface="Times New Roman" panose="02020603050405020304" pitchFamily="18" charset="0"/>
              </a:rPr>
              <a:t>电动机起动</a:t>
            </a:r>
            <a:r>
              <a:rPr lang="zh-CN" altLang="en-US" sz="2800" b="1" dirty="0">
                <a:solidFill>
                  <a:srgbClr val="FF3399"/>
                </a:solidFill>
                <a:latin typeface="Lucida Console" panose="020B0609040504020204" pitchFamily="49" charset="0"/>
              </a:rPr>
              <a:t>→</a:t>
            </a:r>
            <a:r>
              <a:rPr lang="zh-CN" altLang="en-US" sz="2800" b="1" dirty="0">
                <a:solidFill>
                  <a:schemeClr val="tx2"/>
                </a:solidFill>
                <a:latin typeface="Times New Roman" panose="02020603050405020304" pitchFamily="18" charset="0"/>
              </a:rPr>
              <a:t>按下</a:t>
            </a:r>
            <a:r>
              <a:rPr lang="en-US" altLang="zh-CN" sz="2800" b="1">
                <a:solidFill>
                  <a:schemeClr val="accent2"/>
                </a:solidFill>
                <a:latin typeface="Times New Roman" panose="02020603050405020304" pitchFamily="18" charset="0"/>
              </a:rPr>
              <a:t>SB</a:t>
            </a:r>
            <a:r>
              <a:rPr lang="en-US" altLang="zh-CN" b="1" baseline="-25000">
                <a:solidFill>
                  <a:schemeClr val="accent2"/>
                </a:solidFill>
                <a:latin typeface="Times New Roman" panose="02020603050405020304" pitchFamily="18" charset="0"/>
              </a:rPr>
              <a:t>STP </a:t>
            </a:r>
            <a:r>
              <a:rPr lang="en-US" altLang="zh-CN" sz="2800" b="1">
                <a:solidFill>
                  <a:srgbClr val="FF3399"/>
                </a:solidFill>
                <a:latin typeface="Lucida Console" panose="020B0609040504020204" pitchFamily="49" charset="0"/>
              </a:rPr>
              <a:t>→</a:t>
            </a:r>
            <a:r>
              <a:rPr lang="en-US" altLang="zh-CN" b="1" baseline="-25000">
                <a:solidFill>
                  <a:schemeClr val="accent2"/>
                </a:solidFill>
                <a:latin typeface="Times New Roman" panose="02020603050405020304" pitchFamily="18" charset="0"/>
              </a:rPr>
              <a:t> </a:t>
            </a:r>
            <a:r>
              <a:rPr lang="en-US" altLang="zh-CN" sz="2800" b="1">
                <a:solidFill>
                  <a:schemeClr val="accent2"/>
                </a:solidFill>
                <a:latin typeface="Times New Roman" panose="02020603050405020304" pitchFamily="18" charset="0"/>
              </a:rPr>
              <a:t>KM</a:t>
            </a:r>
            <a:r>
              <a:rPr lang="zh-CN" altLang="en-US" sz="2800" b="1" dirty="0">
                <a:solidFill>
                  <a:schemeClr val="tx2"/>
                </a:solidFill>
                <a:latin typeface="Times New Roman" panose="02020603050405020304" pitchFamily="18" charset="0"/>
              </a:rPr>
              <a:t>断电</a:t>
            </a:r>
            <a:r>
              <a:rPr lang="zh-CN" altLang="en-US" sz="2800" b="1" dirty="0">
                <a:solidFill>
                  <a:srgbClr val="FF3399"/>
                </a:solidFill>
                <a:latin typeface="Lucida Console" panose="020B0609040504020204" pitchFamily="49" charset="0"/>
              </a:rPr>
              <a:t>→</a:t>
            </a:r>
            <a:r>
              <a:rPr lang="zh-CN" altLang="en-US" sz="2800" b="1" dirty="0">
                <a:solidFill>
                  <a:schemeClr val="tx2"/>
                </a:solidFill>
                <a:latin typeface="Times New Roman" panose="02020603050405020304" pitchFamily="18" charset="0"/>
              </a:rPr>
              <a:t>电动机停止。</a:t>
            </a:r>
          </a:p>
        </p:txBody>
      </p:sp>
      <p:sp>
        <p:nvSpPr>
          <p:cNvPr id="322642" name="矩形 322641"/>
          <p:cNvSpPr/>
          <p:nvPr/>
        </p:nvSpPr>
        <p:spPr>
          <a:xfrm rot="-5400000">
            <a:off x="4533900" y="2552700"/>
            <a:ext cx="247650" cy="285750"/>
          </a:xfrm>
          <a:prstGeom prst="rect">
            <a:avLst/>
          </a:prstGeom>
          <a:solidFill>
            <a:srgbClr val="FFFFEF"/>
          </a:solidFill>
          <a:ln w="9525">
            <a:noFill/>
          </a:ln>
        </p:spPr>
        <p:txBody>
          <a:bodyPr/>
          <a:lstStyle/>
          <a:p>
            <a:endParaRPr lang="zh-CN" altLang="en-US"/>
          </a:p>
        </p:txBody>
      </p:sp>
      <p:sp>
        <p:nvSpPr>
          <p:cNvPr id="322643" name="文本框 322642"/>
          <p:cNvSpPr txBox="1"/>
          <p:nvPr/>
        </p:nvSpPr>
        <p:spPr>
          <a:xfrm>
            <a:off x="3873500" y="2163763"/>
            <a:ext cx="523875" cy="396875"/>
          </a:xfrm>
          <a:prstGeom prst="rect">
            <a:avLst/>
          </a:prstGeom>
          <a:noFill/>
          <a:ln w="25400">
            <a:noFill/>
          </a:ln>
        </p:spPr>
        <p:txBody>
          <a:bodyPr wrap="none" anchor="ctr" anchorCtr="0">
            <a:spAutoFit/>
          </a:bodyPr>
          <a:lstStyle/>
          <a:p>
            <a:pPr algn="ctr"/>
            <a:r>
              <a:rPr lang="en-US" altLang="zh-CN" sz="2000" b="1">
                <a:solidFill>
                  <a:srgbClr val="D60093"/>
                </a:solidFill>
                <a:latin typeface="Times New Roman" panose="02020603050405020304" pitchFamily="18" charset="0"/>
              </a:rPr>
              <a:t>FR</a:t>
            </a:r>
          </a:p>
        </p:txBody>
      </p:sp>
      <p:sp>
        <p:nvSpPr>
          <p:cNvPr id="322644" name="椭圆形标注 322643"/>
          <p:cNvSpPr/>
          <p:nvPr/>
        </p:nvSpPr>
        <p:spPr>
          <a:xfrm>
            <a:off x="2514600" y="4946650"/>
            <a:ext cx="1104900" cy="1022350"/>
          </a:xfrm>
          <a:prstGeom prst="wedgeEllipseCallout">
            <a:avLst>
              <a:gd name="adj1" fmla="val -83046"/>
              <a:gd name="adj2" fmla="val -59162"/>
            </a:avLst>
          </a:prstGeom>
          <a:noFill/>
          <a:ln w="9525" cap="flat" cmpd="sng">
            <a:solidFill>
              <a:schemeClr val="tx1"/>
            </a:solidFill>
            <a:prstDash val="solid"/>
            <a:miter/>
            <a:headEnd type="none" w="med" len="med"/>
            <a:tailEnd type="none" w="med" len="med"/>
          </a:ln>
        </p:spPr>
        <p:txBody>
          <a:bodyPr/>
          <a:lstStyle/>
          <a:p>
            <a:pPr algn="ctr" eaLnBrk="0" hangingPunct="0"/>
            <a:r>
              <a:rPr lang="zh-CN" altLang="en-US" b="1" dirty="0">
                <a:solidFill>
                  <a:srgbClr val="800080"/>
                </a:solidFill>
                <a:latin typeface="Times New Roman" panose="02020603050405020304" pitchFamily="18" charset="0"/>
              </a:rPr>
              <a:t>过载保护</a:t>
            </a:r>
          </a:p>
        </p:txBody>
      </p:sp>
      <p:grpSp>
        <p:nvGrpSpPr>
          <p:cNvPr id="322645" name="组合 322644"/>
          <p:cNvGrpSpPr/>
          <p:nvPr/>
        </p:nvGrpSpPr>
        <p:grpSpPr>
          <a:xfrm>
            <a:off x="2478088" y="3340100"/>
            <a:ext cx="447675" cy="457200"/>
            <a:chOff x="1541" y="2100"/>
            <a:chExt cx="282" cy="288"/>
          </a:xfrm>
        </p:grpSpPr>
        <p:sp>
          <p:nvSpPr>
            <p:cNvPr id="322646" name="直接连接符 322645"/>
            <p:cNvSpPr/>
            <p:nvPr/>
          </p:nvSpPr>
          <p:spPr>
            <a:xfrm flipH="1">
              <a:off x="1688" y="2174"/>
              <a:ext cx="0" cy="78"/>
            </a:xfrm>
            <a:prstGeom prst="line">
              <a:avLst/>
            </a:prstGeom>
            <a:ln w="38100" cap="flat" cmpd="sng">
              <a:solidFill>
                <a:srgbClr val="3333FF"/>
              </a:solidFill>
              <a:prstDash val="solid"/>
              <a:headEnd type="none" w="med" len="med"/>
              <a:tailEnd type="none" w="med" len="med"/>
            </a:ln>
          </p:spPr>
        </p:sp>
        <p:sp>
          <p:nvSpPr>
            <p:cNvPr id="322647" name="直接连接符 322646"/>
            <p:cNvSpPr/>
            <p:nvPr/>
          </p:nvSpPr>
          <p:spPr>
            <a:xfrm rot="-267705">
              <a:off x="1541" y="2105"/>
              <a:ext cx="282" cy="128"/>
            </a:xfrm>
            <a:prstGeom prst="line">
              <a:avLst/>
            </a:prstGeom>
            <a:ln w="38100" cap="flat" cmpd="sng">
              <a:solidFill>
                <a:srgbClr val="3333FF"/>
              </a:solidFill>
              <a:prstDash val="solid"/>
              <a:headEnd type="none" w="med" len="med"/>
              <a:tailEnd type="none" w="med" len="med"/>
            </a:ln>
          </p:spPr>
        </p:sp>
        <p:grpSp>
          <p:nvGrpSpPr>
            <p:cNvPr id="322648" name="组合 322647"/>
            <p:cNvGrpSpPr/>
            <p:nvPr/>
          </p:nvGrpSpPr>
          <p:grpSpPr>
            <a:xfrm>
              <a:off x="1592" y="2292"/>
              <a:ext cx="188" cy="96"/>
              <a:chOff x="2240" y="1944"/>
              <a:chExt cx="188" cy="96"/>
            </a:xfrm>
          </p:grpSpPr>
          <p:sp>
            <p:nvSpPr>
              <p:cNvPr id="322649" name="直接连接符 322648"/>
              <p:cNvSpPr/>
              <p:nvPr/>
            </p:nvSpPr>
            <p:spPr>
              <a:xfrm>
                <a:off x="2240" y="2029"/>
                <a:ext cx="188" cy="0"/>
              </a:xfrm>
              <a:prstGeom prst="line">
                <a:avLst/>
              </a:prstGeom>
              <a:ln w="38100" cap="flat" cmpd="sng">
                <a:solidFill>
                  <a:srgbClr val="3333FF"/>
                </a:solidFill>
                <a:prstDash val="solid"/>
                <a:headEnd type="none" w="med" len="med"/>
                <a:tailEnd type="none" w="med" len="med"/>
              </a:ln>
            </p:spPr>
          </p:sp>
          <p:sp>
            <p:nvSpPr>
              <p:cNvPr id="322650" name="直接连接符 322649"/>
              <p:cNvSpPr/>
              <p:nvPr/>
            </p:nvSpPr>
            <p:spPr>
              <a:xfrm>
                <a:off x="2428" y="1944"/>
                <a:ext cx="0" cy="96"/>
              </a:xfrm>
              <a:prstGeom prst="line">
                <a:avLst/>
              </a:prstGeom>
              <a:ln w="38100" cap="flat" cmpd="sng">
                <a:solidFill>
                  <a:srgbClr val="3333FF"/>
                </a:solidFill>
                <a:prstDash val="solid"/>
                <a:headEnd type="none" w="med" len="med"/>
                <a:tailEnd type="none" w="med" len="med"/>
              </a:ln>
            </p:spPr>
          </p:sp>
          <p:sp>
            <p:nvSpPr>
              <p:cNvPr id="322651" name="直接连接符 322650"/>
              <p:cNvSpPr/>
              <p:nvPr/>
            </p:nvSpPr>
            <p:spPr>
              <a:xfrm>
                <a:off x="2240" y="1944"/>
                <a:ext cx="0" cy="96"/>
              </a:xfrm>
              <a:prstGeom prst="line">
                <a:avLst/>
              </a:prstGeom>
              <a:ln w="38100" cap="flat" cmpd="sng">
                <a:solidFill>
                  <a:srgbClr val="3333FF"/>
                </a:solidFill>
                <a:prstDash val="solid"/>
                <a:headEnd type="none" w="med" len="med"/>
                <a:tailEnd type="none" w="med" len="med"/>
              </a:ln>
            </p:spPr>
          </p:sp>
        </p:grpSp>
        <p:sp>
          <p:nvSpPr>
            <p:cNvPr id="322652" name="直接连接符 322651"/>
            <p:cNvSpPr/>
            <p:nvPr/>
          </p:nvSpPr>
          <p:spPr>
            <a:xfrm flipH="1">
              <a:off x="1596" y="2100"/>
              <a:ext cx="0" cy="132"/>
            </a:xfrm>
            <a:prstGeom prst="line">
              <a:avLst/>
            </a:prstGeom>
            <a:ln w="38100" cap="flat" cmpd="sng">
              <a:solidFill>
                <a:srgbClr val="3333FF"/>
              </a:solidFill>
              <a:prstDash val="solid"/>
              <a:headEnd type="none" w="med" len="med"/>
              <a:tailEnd type="none" w="med" len="med"/>
            </a:ln>
          </p:spPr>
        </p:sp>
        <p:sp>
          <p:nvSpPr>
            <p:cNvPr id="322653" name="直接连接符 322652"/>
            <p:cNvSpPr/>
            <p:nvPr/>
          </p:nvSpPr>
          <p:spPr>
            <a:xfrm flipH="1">
              <a:off x="1688" y="2278"/>
              <a:ext cx="0" cy="98"/>
            </a:xfrm>
            <a:prstGeom prst="line">
              <a:avLst/>
            </a:prstGeom>
            <a:ln w="38100" cap="flat" cmpd="sng">
              <a:solidFill>
                <a:srgbClr val="3333FF"/>
              </a:solidFill>
              <a:prstDash val="solid"/>
              <a:headEnd type="none" w="med" len="med"/>
              <a:tailEnd type="none" w="med" len="med"/>
            </a:ln>
          </p:spPr>
        </p:sp>
      </p:grpSp>
      <p:grpSp>
        <p:nvGrpSpPr>
          <p:cNvPr id="322654" name="组合 322653"/>
          <p:cNvGrpSpPr/>
          <p:nvPr/>
        </p:nvGrpSpPr>
        <p:grpSpPr>
          <a:xfrm>
            <a:off x="4387850" y="2441575"/>
            <a:ext cx="482600" cy="476250"/>
            <a:chOff x="3736" y="3206"/>
            <a:chExt cx="304" cy="300"/>
          </a:xfrm>
        </p:grpSpPr>
        <p:sp>
          <p:nvSpPr>
            <p:cNvPr id="322655" name="直接连接符 322654"/>
            <p:cNvSpPr/>
            <p:nvPr/>
          </p:nvSpPr>
          <p:spPr>
            <a:xfrm>
              <a:off x="3756" y="3242"/>
              <a:ext cx="264" cy="108"/>
            </a:xfrm>
            <a:prstGeom prst="line">
              <a:avLst/>
            </a:prstGeom>
            <a:ln w="38100" cap="flat" cmpd="sng">
              <a:solidFill>
                <a:srgbClr val="3333FF"/>
              </a:solidFill>
              <a:prstDash val="solid"/>
              <a:headEnd type="none" w="med" len="med"/>
              <a:tailEnd type="none" w="med" len="med"/>
            </a:ln>
          </p:spPr>
        </p:sp>
        <p:sp>
          <p:nvSpPr>
            <p:cNvPr id="322656" name="直接连接符 322655"/>
            <p:cNvSpPr/>
            <p:nvPr/>
          </p:nvSpPr>
          <p:spPr>
            <a:xfrm>
              <a:off x="3816" y="3206"/>
              <a:ext cx="0" cy="156"/>
            </a:xfrm>
            <a:prstGeom prst="line">
              <a:avLst/>
            </a:prstGeom>
            <a:ln w="38100" cap="flat" cmpd="sng">
              <a:solidFill>
                <a:srgbClr val="3333FF"/>
              </a:solidFill>
              <a:prstDash val="solid"/>
              <a:headEnd type="none" w="med" len="med"/>
              <a:tailEnd type="none" w="med" len="med"/>
            </a:ln>
          </p:spPr>
        </p:sp>
        <p:sp>
          <p:nvSpPr>
            <p:cNvPr id="322657" name="任意多边形 322656"/>
            <p:cNvSpPr/>
            <p:nvPr/>
          </p:nvSpPr>
          <p:spPr>
            <a:xfrm flipV="1">
              <a:off x="3736" y="3422"/>
              <a:ext cx="304" cy="84"/>
            </a:xfrm>
            <a:custGeom>
              <a:avLst/>
              <a:gdLst/>
              <a:ahLst/>
              <a:cxnLst/>
              <a:rect l="0" t="0" r="0" b="0"/>
              <a:pathLst>
                <a:path w="264" h="84">
                  <a:moveTo>
                    <a:pt x="0" y="0"/>
                  </a:moveTo>
                  <a:lnTo>
                    <a:pt x="92" y="0"/>
                  </a:lnTo>
                  <a:lnTo>
                    <a:pt x="92" y="84"/>
                  </a:lnTo>
                  <a:lnTo>
                    <a:pt x="185" y="84"/>
                  </a:lnTo>
                  <a:lnTo>
                    <a:pt x="185" y="0"/>
                  </a:lnTo>
                  <a:lnTo>
                    <a:pt x="264" y="0"/>
                  </a:lnTo>
                </a:path>
              </a:pathLst>
            </a:custGeom>
            <a:noFill/>
            <a:ln w="38100" cap="flat" cmpd="sng">
              <a:solidFill>
                <a:srgbClr val="3333FF">
                  <a:alpha val="100000"/>
                </a:srgbClr>
              </a:solidFill>
              <a:prstDash val="solid"/>
              <a:headEnd type="none" w="med" len="med"/>
              <a:tailEnd type="none" w="med" len="med"/>
            </a:ln>
          </p:spPr>
          <p:txBody>
            <a:bodyPr/>
            <a:lstStyle/>
            <a:p>
              <a:endParaRPr lang="zh-CN" altLang="en-US"/>
            </a:p>
          </p:txBody>
        </p:sp>
        <p:grpSp>
          <p:nvGrpSpPr>
            <p:cNvPr id="322658" name="组合 322657"/>
            <p:cNvGrpSpPr/>
            <p:nvPr/>
          </p:nvGrpSpPr>
          <p:grpSpPr>
            <a:xfrm>
              <a:off x="3888" y="3290"/>
              <a:ext cx="1" cy="132"/>
              <a:chOff x="3264" y="974"/>
              <a:chExt cx="0" cy="132"/>
            </a:xfrm>
          </p:grpSpPr>
          <p:sp>
            <p:nvSpPr>
              <p:cNvPr id="322659" name="直接连接符 322658"/>
              <p:cNvSpPr/>
              <p:nvPr/>
            </p:nvSpPr>
            <p:spPr>
              <a:xfrm>
                <a:off x="3264" y="974"/>
                <a:ext cx="0" cy="56"/>
              </a:xfrm>
              <a:prstGeom prst="line">
                <a:avLst/>
              </a:prstGeom>
              <a:ln w="38100" cap="flat" cmpd="sng">
                <a:solidFill>
                  <a:srgbClr val="3333FF"/>
                </a:solidFill>
                <a:prstDash val="solid"/>
                <a:headEnd type="none" w="med" len="med"/>
                <a:tailEnd type="none" w="med" len="med"/>
              </a:ln>
            </p:spPr>
          </p:sp>
          <p:sp>
            <p:nvSpPr>
              <p:cNvPr id="322660" name="直接连接符 322659"/>
              <p:cNvSpPr/>
              <p:nvPr/>
            </p:nvSpPr>
            <p:spPr>
              <a:xfrm>
                <a:off x="3264" y="1050"/>
                <a:ext cx="0" cy="56"/>
              </a:xfrm>
              <a:prstGeom prst="line">
                <a:avLst/>
              </a:prstGeom>
              <a:ln w="38100" cap="flat" cmpd="sng">
                <a:solidFill>
                  <a:srgbClr val="3333FF"/>
                </a:solidFill>
                <a:prstDash val="solid"/>
                <a:headEnd type="none" w="med" len="med"/>
                <a:tailEnd type="none" w="med" len="med"/>
              </a:ln>
            </p:spPr>
          </p:sp>
        </p:grpSp>
      </p:grpSp>
      <p:sp>
        <p:nvSpPr>
          <p:cNvPr id="101"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811884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2614">
                                            <p:txEl>
                                              <p:pRg st="0" end="0"/>
                                            </p:txEl>
                                          </p:spTgt>
                                        </p:tgtEl>
                                        <p:attrNameLst>
                                          <p:attrName>style.visibility</p:attrName>
                                        </p:attrNameLst>
                                      </p:cBhvr>
                                      <p:to>
                                        <p:strVal val="visible"/>
                                      </p:to>
                                    </p:set>
                                    <p:animEffect transition="in" filter="wipe(left)">
                                      <p:cBhvr>
                                        <p:cTn id="7" dur="500"/>
                                        <p:tgtEl>
                                          <p:spTgt spid="3226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22582"/>
                                        </p:tgtEl>
                                        <p:attrNameLst>
                                          <p:attrName>style.visibility</p:attrName>
                                        </p:attrNameLst>
                                      </p:cBhvr>
                                      <p:to>
                                        <p:strVal val="visible"/>
                                      </p:to>
                                    </p:set>
                                    <p:animEffect transition="in" filter="wipe(up)">
                                      <p:cBhvr>
                                        <p:cTn id="12" dur="500"/>
                                        <p:tgtEl>
                                          <p:spTgt spid="32258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22562"/>
                                        </p:tgtEl>
                                        <p:attrNameLst>
                                          <p:attrName>style.visibility</p:attrName>
                                        </p:attrNameLst>
                                      </p:cBhvr>
                                      <p:to>
                                        <p:strVal val="visible"/>
                                      </p:to>
                                    </p:set>
                                    <p:animEffect transition="in" filter="wipe(left)">
                                      <p:cBhvr>
                                        <p:cTn id="17" dur="500"/>
                                        <p:tgtEl>
                                          <p:spTgt spid="32256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22632"/>
                                        </p:tgtEl>
                                        <p:attrNameLst>
                                          <p:attrName>style.visibility</p:attrName>
                                        </p:attrNameLst>
                                      </p:cBhvr>
                                      <p:to>
                                        <p:strVal val="visible"/>
                                      </p:to>
                                    </p:set>
                                    <p:animEffect transition="in" filter="wipe(down)">
                                      <p:cBhvr>
                                        <p:cTn id="22" dur="500"/>
                                        <p:tgtEl>
                                          <p:spTgt spid="32263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322631"/>
                                        </p:tgtEl>
                                        <p:attrNameLst>
                                          <p:attrName>style.visibility</p:attrName>
                                        </p:attrNameLst>
                                      </p:cBhvr>
                                      <p:to>
                                        <p:strVal val="visible"/>
                                      </p:to>
                                    </p:set>
                                    <p:animEffect transition="in" filter="box(out)">
                                      <p:cBhvr>
                                        <p:cTn id="27" dur="500"/>
                                        <p:tgtEl>
                                          <p:spTgt spid="322631"/>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322640"/>
                                        </p:tgtEl>
                                        <p:attrNameLst>
                                          <p:attrName>style.visibility</p:attrName>
                                        </p:attrNameLst>
                                      </p:cBhvr>
                                      <p:to>
                                        <p:strVal val="visible"/>
                                      </p:to>
                                    </p:set>
                                    <p:animEffect transition="in" filter="wipe(left)">
                                      <p:cBhvr>
                                        <p:cTn id="32" dur="300"/>
                                        <p:tgtEl>
                                          <p:spTgt spid="32264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22638"/>
                                        </p:tgtEl>
                                        <p:attrNameLst>
                                          <p:attrName>style.visibility</p:attrName>
                                        </p:attrNameLst>
                                      </p:cBhvr>
                                      <p:to>
                                        <p:strVal val="visible"/>
                                      </p:to>
                                    </p:set>
                                    <p:animEffect transition="in" filter="wipe(left)">
                                      <p:cBhvr>
                                        <p:cTn id="37" dur="500"/>
                                        <p:tgtEl>
                                          <p:spTgt spid="32263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22645"/>
                                        </p:tgtEl>
                                        <p:attrNameLst>
                                          <p:attrName>style.visibility</p:attrName>
                                        </p:attrNameLst>
                                      </p:cBhvr>
                                      <p:to>
                                        <p:strVal val="visible"/>
                                      </p:to>
                                    </p:set>
                                    <p:animEffect transition="in" filter="wipe(left)">
                                      <p:cBhvr>
                                        <p:cTn id="42" dur="500"/>
                                        <p:tgtEl>
                                          <p:spTgt spid="322645"/>
                                        </p:tgtEl>
                                      </p:cBhvr>
                                    </p:animEffect>
                                  </p:childTnLst>
                                </p:cTn>
                              </p:par>
                            </p:childTnLst>
                          </p:cTn>
                        </p:par>
                        <p:par>
                          <p:cTn id="43" fill="hold">
                            <p:stCondLst>
                              <p:cond delay="500"/>
                            </p:stCondLst>
                            <p:childTnLst>
                              <p:par>
                                <p:cTn id="44" presetID="23" presetClass="entr" presetSubtype="16" fill="hold" grpId="0" nodeType="afterEffect">
                                  <p:stCondLst>
                                    <p:cond delay="0"/>
                                  </p:stCondLst>
                                  <p:childTnLst>
                                    <p:set>
                                      <p:cBhvr>
                                        <p:cTn id="45" dur="1" fill="hold">
                                          <p:stCondLst>
                                            <p:cond delay="0"/>
                                          </p:stCondLst>
                                        </p:cTn>
                                        <p:tgtEl>
                                          <p:spTgt spid="322639"/>
                                        </p:tgtEl>
                                        <p:attrNameLst>
                                          <p:attrName>style.visibility</p:attrName>
                                        </p:attrNameLst>
                                      </p:cBhvr>
                                      <p:to>
                                        <p:strVal val="visible"/>
                                      </p:to>
                                    </p:set>
                                    <p:anim calcmode="lin" valueType="num">
                                      <p:cBhvr>
                                        <p:cTn id="46" dur="500" fill="hold"/>
                                        <p:tgtEl>
                                          <p:spTgt spid="322639"/>
                                        </p:tgtEl>
                                        <p:attrNameLst>
                                          <p:attrName>ppt_w</p:attrName>
                                        </p:attrNameLst>
                                      </p:cBhvr>
                                      <p:tavLst>
                                        <p:tav tm="0">
                                          <p:val>
                                            <p:fltVal val="0"/>
                                          </p:val>
                                        </p:tav>
                                        <p:tav tm="100000">
                                          <p:val>
                                            <p:strVal val="#ppt_w"/>
                                          </p:val>
                                        </p:tav>
                                      </p:tavLst>
                                    </p:anim>
                                    <p:anim calcmode="lin" valueType="num">
                                      <p:cBhvr>
                                        <p:cTn id="47" dur="500" fill="hold"/>
                                        <p:tgtEl>
                                          <p:spTgt spid="322639"/>
                                        </p:tgtEl>
                                        <p:attrNameLst>
                                          <p:attrName>ppt_h</p:attrName>
                                        </p:attrNameLst>
                                      </p:cBhvr>
                                      <p:tavLst>
                                        <p:tav tm="0">
                                          <p:val>
                                            <p:fltVal val="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322641"/>
                                        </p:tgtEl>
                                        <p:attrNameLst>
                                          <p:attrName>style.visibility</p:attrName>
                                        </p:attrNameLst>
                                      </p:cBhvr>
                                      <p:to>
                                        <p:strVal val="visible"/>
                                      </p:to>
                                    </p:set>
                                    <p:animEffect transition="in" filter="wipe(left)">
                                      <p:cBhvr>
                                        <p:cTn id="52" dur="300"/>
                                        <p:tgtEl>
                                          <p:spTgt spid="32264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322615"/>
                                        </p:tgtEl>
                                        <p:attrNameLst>
                                          <p:attrName>style.visibility</p:attrName>
                                        </p:attrNameLst>
                                      </p:cBhvr>
                                      <p:to>
                                        <p:strVal val="visible"/>
                                      </p:to>
                                    </p:set>
                                    <p:animEffect transition="in" filter="wipe(left)">
                                      <p:cBhvr>
                                        <p:cTn id="57" dur="500"/>
                                        <p:tgtEl>
                                          <p:spTgt spid="32261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322642"/>
                                        </p:tgtEl>
                                        <p:attrNameLst>
                                          <p:attrName>style.visibility</p:attrName>
                                        </p:attrNameLst>
                                      </p:cBhvr>
                                      <p:to>
                                        <p:strVal val="visible"/>
                                      </p:to>
                                    </p:set>
                                    <p:animEffect transition="in" filter="wipe(left)">
                                      <p:cBhvr>
                                        <p:cTn id="62" dur="500"/>
                                        <p:tgtEl>
                                          <p:spTgt spid="32264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322654"/>
                                        </p:tgtEl>
                                        <p:attrNameLst>
                                          <p:attrName>style.visibility</p:attrName>
                                        </p:attrNameLst>
                                      </p:cBhvr>
                                      <p:to>
                                        <p:strVal val="visible"/>
                                      </p:to>
                                    </p:set>
                                    <p:animEffect transition="in" filter="wipe(left)">
                                      <p:cBhvr>
                                        <p:cTn id="67" dur="500"/>
                                        <p:tgtEl>
                                          <p:spTgt spid="322654"/>
                                        </p:tgtEl>
                                      </p:cBhvr>
                                    </p:animEffect>
                                  </p:childTnLst>
                                </p:cTn>
                              </p:par>
                            </p:childTnLst>
                          </p:cTn>
                        </p:par>
                        <p:par>
                          <p:cTn id="68" fill="hold">
                            <p:stCondLst>
                              <p:cond delay="500"/>
                            </p:stCondLst>
                            <p:childTnLst>
                              <p:par>
                                <p:cTn id="69" presetID="23" presetClass="entr" presetSubtype="16" fill="hold" grpId="0" nodeType="afterEffect">
                                  <p:stCondLst>
                                    <p:cond delay="0"/>
                                  </p:stCondLst>
                                  <p:childTnLst>
                                    <p:set>
                                      <p:cBhvr>
                                        <p:cTn id="70" dur="1" fill="hold">
                                          <p:stCondLst>
                                            <p:cond delay="0"/>
                                          </p:stCondLst>
                                        </p:cTn>
                                        <p:tgtEl>
                                          <p:spTgt spid="322643"/>
                                        </p:tgtEl>
                                        <p:attrNameLst>
                                          <p:attrName>style.visibility</p:attrName>
                                        </p:attrNameLst>
                                      </p:cBhvr>
                                      <p:to>
                                        <p:strVal val="visible"/>
                                      </p:to>
                                    </p:set>
                                    <p:anim calcmode="lin" valueType="num">
                                      <p:cBhvr>
                                        <p:cTn id="71" dur="500" fill="hold"/>
                                        <p:tgtEl>
                                          <p:spTgt spid="322643"/>
                                        </p:tgtEl>
                                        <p:attrNameLst>
                                          <p:attrName>ppt_w</p:attrName>
                                        </p:attrNameLst>
                                      </p:cBhvr>
                                      <p:tavLst>
                                        <p:tav tm="0">
                                          <p:val>
                                            <p:fltVal val="0"/>
                                          </p:val>
                                        </p:tav>
                                        <p:tav tm="100000">
                                          <p:val>
                                            <p:strVal val="#ppt_w"/>
                                          </p:val>
                                        </p:tav>
                                      </p:tavLst>
                                    </p:anim>
                                    <p:anim calcmode="lin" valueType="num">
                                      <p:cBhvr>
                                        <p:cTn id="72" dur="500" fill="hold"/>
                                        <p:tgtEl>
                                          <p:spTgt spid="322643"/>
                                        </p:tgtEl>
                                        <p:attrNameLst>
                                          <p:attrName>ppt_h</p:attrName>
                                        </p:attrNameLst>
                                      </p:cBhvr>
                                      <p:tavLst>
                                        <p:tav tm="0">
                                          <p:val>
                                            <p:fltVal val="0"/>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322644"/>
                                        </p:tgtEl>
                                        <p:attrNameLst>
                                          <p:attrName>style.visibility</p:attrName>
                                        </p:attrNameLst>
                                      </p:cBhvr>
                                      <p:to>
                                        <p:strVal val="visible"/>
                                      </p:to>
                                    </p:set>
                                    <p:animEffect transition="in" filter="wipe(left)">
                                      <p:cBhvr>
                                        <p:cTn id="77" dur="500"/>
                                        <p:tgtEl>
                                          <p:spTgt spid="322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614" grpId="0" build="p"/>
      <p:bldP spid="322631" grpId="0" animBg="1"/>
      <p:bldP spid="322639" grpId="0"/>
      <p:bldP spid="322640" grpId="0" animBg="1"/>
      <p:bldP spid="322641" grpId="0" animBg="1"/>
      <p:bldP spid="322643" grpId="0"/>
      <p:bldP spid="322644"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3586" name="组合 323585"/>
          <p:cNvGrpSpPr/>
          <p:nvPr/>
        </p:nvGrpSpPr>
        <p:grpSpPr>
          <a:xfrm>
            <a:off x="1700213" y="1620838"/>
            <a:ext cx="4532312" cy="2911475"/>
            <a:chOff x="1071" y="1021"/>
            <a:chExt cx="2855" cy="1834"/>
          </a:xfrm>
        </p:grpSpPr>
        <p:sp>
          <p:nvSpPr>
            <p:cNvPr id="323587" name="直接连接符 323586"/>
            <p:cNvSpPr/>
            <p:nvPr/>
          </p:nvSpPr>
          <p:spPr>
            <a:xfrm flipV="1">
              <a:off x="3478" y="2064"/>
              <a:ext cx="448" cy="2"/>
            </a:xfrm>
            <a:prstGeom prst="line">
              <a:avLst/>
            </a:prstGeom>
            <a:ln w="25400" cap="flat" cmpd="sng">
              <a:solidFill>
                <a:srgbClr val="006666"/>
              </a:solidFill>
              <a:prstDash val="solid"/>
              <a:headEnd type="none" w="med" len="med"/>
              <a:tailEnd type="none" w="med" len="med"/>
            </a:ln>
          </p:spPr>
        </p:sp>
        <p:sp>
          <p:nvSpPr>
            <p:cNvPr id="323588" name="直接连接符 323587"/>
            <p:cNvSpPr/>
            <p:nvPr/>
          </p:nvSpPr>
          <p:spPr>
            <a:xfrm>
              <a:off x="2946" y="2064"/>
              <a:ext cx="522" cy="2"/>
            </a:xfrm>
            <a:prstGeom prst="line">
              <a:avLst/>
            </a:prstGeom>
            <a:ln w="25400" cap="flat" cmpd="sng">
              <a:solidFill>
                <a:srgbClr val="006666"/>
              </a:solidFill>
              <a:prstDash val="solid"/>
              <a:headEnd type="none" w="med" len="med"/>
              <a:tailEnd type="none" w="med" len="med"/>
            </a:ln>
          </p:spPr>
        </p:sp>
        <p:grpSp>
          <p:nvGrpSpPr>
            <p:cNvPr id="323589" name="组合 323588"/>
            <p:cNvGrpSpPr/>
            <p:nvPr/>
          </p:nvGrpSpPr>
          <p:grpSpPr>
            <a:xfrm>
              <a:off x="1071" y="2065"/>
              <a:ext cx="1693" cy="45"/>
              <a:chOff x="2415" y="1797"/>
              <a:chExt cx="503" cy="0"/>
            </a:xfrm>
          </p:grpSpPr>
          <p:sp>
            <p:nvSpPr>
              <p:cNvPr id="323590" name="直接连接符 323589"/>
              <p:cNvSpPr/>
              <p:nvPr/>
            </p:nvSpPr>
            <p:spPr>
              <a:xfrm>
                <a:off x="2652" y="1797"/>
                <a:ext cx="266" cy="0"/>
              </a:xfrm>
              <a:prstGeom prst="line">
                <a:avLst/>
              </a:prstGeom>
              <a:ln w="28575" cap="flat" cmpd="sng">
                <a:solidFill>
                  <a:srgbClr val="006666"/>
                </a:solidFill>
                <a:prstDash val="solid"/>
                <a:headEnd type="none" w="med" len="med"/>
                <a:tailEnd type="none" w="med" len="med"/>
              </a:ln>
            </p:spPr>
          </p:sp>
          <p:sp>
            <p:nvSpPr>
              <p:cNvPr id="323591" name="直接连接符 323590"/>
              <p:cNvSpPr/>
              <p:nvPr/>
            </p:nvSpPr>
            <p:spPr>
              <a:xfrm>
                <a:off x="2415" y="1797"/>
                <a:ext cx="261" cy="0"/>
              </a:xfrm>
              <a:prstGeom prst="line">
                <a:avLst/>
              </a:prstGeom>
              <a:ln w="28575" cap="flat" cmpd="sng">
                <a:solidFill>
                  <a:srgbClr val="006666"/>
                </a:solidFill>
                <a:prstDash val="solid"/>
                <a:headEnd type="none" w="med" len="med"/>
                <a:tailEnd type="none" w="med" len="med"/>
              </a:ln>
            </p:spPr>
          </p:sp>
        </p:grpSp>
        <p:sp>
          <p:nvSpPr>
            <p:cNvPr id="323592" name="直接连接符 323591"/>
            <p:cNvSpPr/>
            <p:nvPr/>
          </p:nvSpPr>
          <p:spPr>
            <a:xfrm>
              <a:off x="1320" y="1684"/>
              <a:ext cx="292" cy="4"/>
            </a:xfrm>
            <a:prstGeom prst="line">
              <a:avLst/>
            </a:prstGeom>
            <a:ln w="28575" cap="flat" cmpd="sng">
              <a:solidFill>
                <a:srgbClr val="006666"/>
              </a:solidFill>
              <a:prstDash val="solid"/>
              <a:headEnd type="none" w="med" len="med"/>
              <a:tailEnd type="none" w="med" len="med"/>
            </a:ln>
          </p:spPr>
        </p:sp>
        <p:sp>
          <p:nvSpPr>
            <p:cNvPr id="323593" name="矩形 323592"/>
            <p:cNvSpPr/>
            <p:nvPr/>
          </p:nvSpPr>
          <p:spPr>
            <a:xfrm>
              <a:off x="3478" y="1904"/>
              <a:ext cx="216" cy="324"/>
            </a:xfrm>
            <a:prstGeom prst="rect">
              <a:avLst/>
            </a:prstGeom>
            <a:solidFill>
              <a:srgbClr val="FFFFCC"/>
            </a:solidFill>
            <a:ln w="38100" cap="flat" cmpd="sng">
              <a:solidFill>
                <a:srgbClr val="663300"/>
              </a:solidFill>
              <a:prstDash val="solid"/>
              <a:miter/>
              <a:headEnd type="none" w="med" len="med"/>
              <a:tailEnd type="none" w="med" len="med"/>
            </a:ln>
          </p:spPr>
          <p:txBody>
            <a:bodyPr/>
            <a:lstStyle/>
            <a:p>
              <a:endParaRPr lang="zh-CN" altLang="en-US"/>
            </a:p>
          </p:txBody>
        </p:sp>
        <p:sp>
          <p:nvSpPr>
            <p:cNvPr id="323594" name="文本框 323593"/>
            <p:cNvSpPr txBox="1"/>
            <p:nvPr/>
          </p:nvSpPr>
          <p:spPr>
            <a:xfrm>
              <a:off x="3374" y="1618"/>
              <a:ext cx="391" cy="250"/>
            </a:xfrm>
            <a:prstGeom prst="rect">
              <a:avLst/>
            </a:prstGeom>
            <a:noFill/>
            <a:ln w="9525">
              <a:noFill/>
            </a:ln>
          </p:spPr>
          <p:txBody>
            <a:bodyPr wrap="none" anchor="t" anchorCtr="0">
              <a:spAutoFit/>
            </a:bodyPr>
            <a:lstStyle/>
            <a:p>
              <a:r>
                <a:rPr lang="en-US" altLang="zh-CN" sz="2000" b="1">
                  <a:solidFill>
                    <a:srgbClr val="D60093"/>
                  </a:solidFill>
                  <a:latin typeface="Times New Roman" panose="02020603050405020304" pitchFamily="18" charset="0"/>
                </a:rPr>
                <a:t>KM</a:t>
              </a:r>
            </a:p>
          </p:txBody>
        </p:sp>
        <p:sp>
          <p:nvSpPr>
            <p:cNvPr id="323595" name="文本框 323594"/>
            <p:cNvSpPr txBox="1"/>
            <p:nvPr/>
          </p:nvSpPr>
          <p:spPr>
            <a:xfrm>
              <a:off x="2635" y="2260"/>
              <a:ext cx="503" cy="250"/>
            </a:xfrm>
            <a:prstGeom prst="rect">
              <a:avLst/>
            </a:prstGeom>
            <a:noFill/>
            <a:ln w="25400">
              <a:noFill/>
            </a:ln>
          </p:spPr>
          <p:txBody>
            <a:bodyPr anchor="ctr" anchorCtr="0">
              <a:spAutoFit/>
            </a:bodyPr>
            <a:lstStyle/>
            <a:p>
              <a:pPr algn="ctr"/>
              <a:r>
                <a:rPr lang="en-US" altLang="zh-CN" sz="2000" b="1">
                  <a:solidFill>
                    <a:srgbClr val="D60093"/>
                  </a:solidFill>
                  <a:latin typeface="Times New Roman" panose="02020603050405020304" pitchFamily="18" charset="0"/>
                </a:rPr>
                <a:t>SB</a:t>
              </a:r>
              <a:r>
                <a:rPr lang="en-US" altLang="zh-CN" sz="2000" b="1" baseline="-25000">
                  <a:solidFill>
                    <a:srgbClr val="D60093"/>
                  </a:solidFill>
                  <a:latin typeface="Times New Roman" panose="02020603050405020304" pitchFamily="18" charset="0"/>
                </a:rPr>
                <a:t>ST1</a:t>
              </a:r>
            </a:p>
          </p:txBody>
        </p:sp>
        <p:sp>
          <p:nvSpPr>
            <p:cNvPr id="323596" name="直接连接符 323595"/>
            <p:cNvSpPr/>
            <p:nvPr/>
          </p:nvSpPr>
          <p:spPr>
            <a:xfrm rot="-5400000">
              <a:off x="1433" y="1517"/>
              <a:ext cx="348" cy="2"/>
            </a:xfrm>
            <a:prstGeom prst="line">
              <a:avLst/>
            </a:prstGeom>
            <a:ln w="28575" cap="flat" cmpd="sng">
              <a:solidFill>
                <a:srgbClr val="006666"/>
              </a:solidFill>
              <a:prstDash val="solid"/>
              <a:headEnd type="none" w="med" len="med"/>
              <a:tailEnd type="none" w="med" len="med"/>
            </a:ln>
          </p:spPr>
        </p:sp>
        <p:sp>
          <p:nvSpPr>
            <p:cNvPr id="323597" name="直接连接符 323596"/>
            <p:cNvSpPr/>
            <p:nvPr/>
          </p:nvSpPr>
          <p:spPr>
            <a:xfrm flipV="1">
              <a:off x="1602" y="1336"/>
              <a:ext cx="2316" cy="6"/>
            </a:xfrm>
            <a:prstGeom prst="line">
              <a:avLst/>
            </a:prstGeom>
            <a:ln w="25400" cap="flat" cmpd="sng">
              <a:solidFill>
                <a:srgbClr val="006666"/>
              </a:solidFill>
              <a:prstDash val="solid"/>
              <a:headEnd type="none" w="med" len="med"/>
              <a:tailEnd type="none" w="med" len="med"/>
            </a:ln>
          </p:spPr>
        </p:sp>
        <p:sp>
          <p:nvSpPr>
            <p:cNvPr id="323598" name="直接连接符 323597"/>
            <p:cNvSpPr/>
            <p:nvPr/>
          </p:nvSpPr>
          <p:spPr>
            <a:xfrm rot="-5400000">
              <a:off x="3550" y="1708"/>
              <a:ext cx="738" cy="2"/>
            </a:xfrm>
            <a:prstGeom prst="line">
              <a:avLst/>
            </a:prstGeom>
            <a:ln w="28575" cap="flat" cmpd="sng">
              <a:solidFill>
                <a:srgbClr val="006666"/>
              </a:solidFill>
              <a:prstDash val="solid"/>
              <a:headEnd type="none" w="med" len="med"/>
              <a:tailEnd type="none" w="med" len="med"/>
            </a:ln>
          </p:spPr>
        </p:sp>
        <p:grpSp>
          <p:nvGrpSpPr>
            <p:cNvPr id="323599" name="组合 323598"/>
            <p:cNvGrpSpPr/>
            <p:nvPr/>
          </p:nvGrpSpPr>
          <p:grpSpPr>
            <a:xfrm>
              <a:off x="2520" y="2070"/>
              <a:ext cx="696" cy="540"/>
              <a:chOff x="2628" y="1800"/>
              <a:chExt cx="696" cy="540"/>
            </a:xfrm>
          </p:grpSpPr>
          <p:sp>
            <p:nvSpPr>
              <p:cNvPr id="323600" name="直接连接符 323599"/>
              <p:cNvSpPr/>
              <p:nvPr/>
            </p:nvSpPr>
            <p:spPr>
              <a:xfrm flipV="1">
                <a:off x="2880" y="2256"/>
                <a:ext cx="240" cy="84"/>
              </a:xfrm>
              <a:prstGeom prst="line">
                <a:avLst/>
              </a:prstGeom>
              <a:ln w="38100" cap="flat" cmpd="sng">
                <a:solidFill>
                  <a:srgbClr val="663300"/>
                </a:solidFill>
                <a:prstDash val="solid"/>
                <a:headEnd type="none" w="med" len="med"/>
                <a:tailEnd type="none" w="med" len="med"/>
              </a:ln>
            </p:spPr>
          </p:sp>
          <p:sp>
            <p:nvSpPr>
              <p:cNvPr id="323601" name="任意多边形 323600"/>
              <p:cNvSpPr/>
              <p:nvPr/>
            </p:nvSpPr>
            <p:spPr>
              <a:xfrm>
                <a:off x="2628" y="1800"/>
                <a:ext cx="276" cy="456"/>
              </a:xfrm>
              <a:custGeom>
                <a:avLst/>
                <a:gdLst/>
                <a:ahLst/>
                <a:cxnLst/>
                <a:rect l="0" t="0" r="0" b="0"/>
                <a:pathLst>
                  <a:path w="276" h="456">
                    <a:moveTo>
                      <a:pt x="0" y="0"/>
                    </a:moveTo>
                    <a:lnTo>
                      <a:pt x="0" y="456"/>
                    </a:lnTo>
                    <a:lnTo>
                      <a:pt x="276" y="456"/>
                    </a:lnTo>
                  </a:path>
                </a:pathLst>
              </a:custGeom>
              <a:noFill/>
              <a:ln w="25400" cap="flat" cmpd="sng">
                <a:solidFill>
                  <a:srgbClr val="663300">
                    <a:alpha val="100000"/>
                  </a:srgbClr>
                </a:solidFill>
                <a:prstDash val="solid"/>
                <a:headEnd type="none" w="med" len="med"/>
                <a:tailEnd type="none" w="med" len="med"/>
              </a:ln>
            </p:spPr>
            <p:txBody>
              <a:bodyPr/>
              <a:lstStyle/>
              <a:p>
                <a:endParaRPr lang="zh-CN" altLang="en-US"/>
              </a:p>
            </p:txBody>
          </p:sp>
          <p:sp>
            <p:nvSpPr>
              <p:cNvPr id="323602" name="任意多边形 323601"/>
              <p:cNvSpPr/>
              <p:nvPr/>
            </p:nvSpPr>
            <p:spPr>
              <a:xfrm>
                <a:off x="3120" y="1800"/>
                <a:ext cx="204" cy="456"/>
              </a:xfrm>
              <a:custGeom>
                <a:avLst/>
                <a:gdLst/>
                <a:ahLst/>
                <a:cxnLst/>
                <a:rect l="0" t="0" r="0" b="0"/>
                <a:pathLst>
                  <a:path w="204" h="456">
                    <a:moveTo>
                      <a:pt x="204" y="0"/>
                    </a:moveTo>
                    <a:lnTo>
                      <a:pt x="204" y="456"/>
                    </a:lnTo>
                    <a:lnTo>
                      <a:pt x="0" y="456"/>
                    </a:lnTo>
                  </a:path>
                </a:pathLst>
              </a:custGeom>
              <a:noFill/>
              <a:ln w="25400" cap="flat" cmpd="sng">
                <a:solidFill>
                  <a:srgbClr val="663300">
                    <a:alpha val="100000"/>
                  </a:srgbClr>
                </a:solidFill>
                <a:prstDash val="solid"/>
                <a:headEnd type="none" w="med" len="med"/>
                <a:tailEnd type="none" w="med" len="med"/>
              </a:ln>
            </p:spPr>
            <p:txBody>
              <a:bodyPr/>
              <a:lstStyle/>
              <a:p>
                <a:endParaRPr lang="zh-CN" altLang="en-US"/>
              </a:p>
            </p:txBody>
          </p:sp>
        </p:grpSp>
        <p:sp>
          <p:nvSpPr>
            <p:cNvPr id="323603" name="矩形 323602"/>
            <p:cNvSpPr/>
            <p:nvPr/>
          </p:nvSpPr>
          <p:spPr>
            <a:xfrm>
              <a:off x="2721" y="2605"/>
              <a:ext cx="391" cy="250"/>
            </a:xfrm>
            <a:prstGeom prst="rect">
              <a:avLst/>
            </a:prstGeom>
            <a:noFill/>
            <a:ln w="9525">
              <a:noFill/>
            </a:ln>
          </p:spPr>
          <p:txBody>
            <a:bodyPr wrap="none" anchor="t" anchorCtr="0">
              <a:spAutoFit/>
            </a:bodyPr>
            <a:lstStyle/>
            <a:p>
              <a:pPr algn="ctr"/>
              <a:r>
                <a:rPr lang="en-US" altLang="zh-CN" sz="2000" b="1">
                  <a:solidFill>
                    <a:srgbClr val="D60093"/>
                  </a:solidFill>
                  <a:latin typeface="Times New Roman" panose="02020603050405020304" pitchFamily="18" charset="0"/>
                </a:rPr>
                <a:t>KM</a:t>
              </a:r>
            </a:p>
          </p:txBody>
        </p:sp>
        <p:sp>
          <p:nvSpPr>
            <p:cNvPr id="323604" name="矩形 323603"/>
            <p:cNvSpPr/>
            <p:nvPr/>
          </p:nvSpPr>
          <p:spPr>
            <a:xfrm>
              <a:off x="1552" y="1956"/>
              <a:ext cx="228" cy="180"/>
            </a:xfrm>
            <a:prstGeom prst="rect">
              <a:avLst/>
            </a:prstGeom>
            <a:solidFill>
              <a:srgbClr val="FFFFEF"/>
            </a:solidFill>
            <a:ln w="9525">
              <a:noFill/>
            </a:ln>
          </p:spPr>
          <p:txBody>
            <a:bodyPr/>
            <a:lstStyle/>
            <a:p>
              <a:endParaRPr lang="zh-CN" altLang="en-US"/>
            </a:p>
          </p:txBody>
        </p:sp>
        <p:sp>
          <p:nvSpPr>
            <p:cNvPr id="323605" name="文本框 323604"/>
            <p:cNvSpPr txBox="1"/>
            <p:nvPr/>
          </p:nvSpPr>
          <p:spPr>
            <a:xfrm>
              <a:off x="1343" y="1683"/>
              <a:ext cx="617" cy="250"/>
            </a:xfrm>
            <a:prstGeom prst="rect">
              <a:avLst/>
            </a:prstGeom>
            <a:noFill/>
            <a:ln w="25400">
              <a:noFill/>
            </a:ln>
          </p:spPr>
          <p:txBody>
            <a:bodyPr anchor="ctr" anchorCtr="0">
              <a:spAutoFit/>
            </a:bodyPr>
            <a:lstStyle/>
            <a:p>
              <a:pPr algn="ctr"/>
              <a:r>
                <a:rPr lang="en-US" altLang="zh-CN" sz="2000" b="1">
                  <a:solidFill>
                    <a:srgbClr val="D60093"/>
                  </a:solidFill>
                  <a:latin typeface="Times New Roman" panose="02020603050405020304" pitchFamily="18" charset="0"/>
                </a:rPr>
                <a:t>SB</a:t>
              </a:r>
              <a:r>
                <a:rPr lang="en-US" altLang="zh-CN" sz="2000" b="1" baseline="-25000">
                  <a:solidFill>
                    <a:srgbClr val="D60093"/>
                  </a:solidFill>
                  <a:latin typeface="Times New Roman" panose="02020603050405020304" pitchFamily="18" charset="0"/>
                </a:rPr>
                <a:t>STP1</a:t>
              </a:r>
            </a:p>
          </p:txBody>
        </p:sp>
        <p:sp>
          <p:nvSpPr>
            <p:cNvPr id="323606" name="矩形 323605"/>
            <p:cNvSpPr/>
            <p:nvPr/>
          </p:nvSpPr>
          <p:spPr>
            <a:xfrm rot="-5400000">
              <a:off x="3384" y="1266"/>
              <a:ext cx="156" cy="180"/>
            </a:xfrm>
            <a:prstGeom prst="rect">
              <a:avLst/>
            </a:prstGeom>
            <a:solidFill>
              <a:srgbClr val="FFFFEF"/>
            </a:solidFill>
            <a:ln w="9525">
              <a:noFill/>
            </a:ln>
          </p:spPr>
          <p:txBody>
            <a:bodyPr/>
            <a:lstStyle/>
            <a:p>
              <a:endParaRPr lang="zh-CN" altLang="en-US"/>
            </a:p>
          </p:txBody>
        </p:sp>
        <p:sp>
          <p:nvSpPr>
            <p:cNvPr id="323607" name="文本框 323606"/>
            <p:cNvSpPr txBox="1"/>
            <p:nvPr/>
          </p:nvSpPr>
          <p:spPr>
            <a:xfrm>
              <a:off x="2968" y="1021"/>
              <a:ext cx="330" cy="250"/>
            </a:xfrm>
            <a:prstGeom prst="rect">
              <a:avLst/>
            </a:prstGeom>
            <a:noFill/>
            <a:ln w="25400">
              <a:noFill/>
            </a:ln>
          </p:spPr>
          <p:txBody>
            <a:bodyPr wrap="none" anchor="ctr" anchorCtr="0">
              <a:spAutoFit/>
            </a:bodyPr>
            <a:lstStyle/>
            <a:p>
              <a:pPr algn="ctr"/>
              <a:r>
                <a:rPr lang="en-US" altLang="zh-CN" sz="2000" b="1">
                  <a:solidFill>
                    <a:srgbClr val="D60093"/>
                  </a:solidFill>
                  <a:latin typeface="Times New Roman" panose="02020603050405020304" pitchFamily="18" charset="0"/>
                </a:rPr>
                <a:t>FR</a:t>
              </a:r>
            </a:p>
          </p:txBody>
        </p:sp>
        <p:grpSp>
          <p:nvGrpSpPr>
            <p:cNvPr id="323608" name="组合 323607"/>
            <p:cNvGrpSpPr/>
            <p:nvPr/>
          </p:nvGrpSpPr>
          <p:grpSpPr>
            <a:xfrm>
              <a:off x="2669" y="2066"/>
              <a:ext cx="287" cy="244"/>
              <a:chOff x="2589" y="2698"/>
              <a:chExt cx="287" cy="244"/>
            </a:xfrm>
          </p:grpSpPr>
          <p:sp>
            <p:nvSpPr>
              <p:cNvPr id="323609" name="直接连接符 323608"/>
              <p:cNvSpPr/>
              <p:nvPr/>
            </p:nvSpPr>
            <p:spPr>
              <a:xfrm flipV="1">
                <a:off x="2589" y="2698"/>
                <a:ext cx="287" cy="116"/>
              </a:xfrm>
              <a:prstGeom prst="line">
                <a:avLst/>
              </a:prstGeom>
              <a:ln w="38100" cap="flat" cmpd="sng">
                <a:solidFill>
                  <a:srgbClr val="0000FF"/>
                </a:solidFill>
                <a:prstDash val="solid"/>
                <a:headEnd type="none" w="med" len="med"/>
                <a:tailEnd type="none" w="med" len="med"/>
              </a:ln>
            </p:spPr>
          </p:sp>
          <p:sp>
            <p:nvSpPr>
              <p:cNvPr id="323610" name="直接连接符 323609"/>
              <p:cNvSpPr/>
              <p:nvPr/>
            </p:nvSpPr>
            <p:spPr>
              <a:xfrm>
                <a:off x="2743" y="2744"/>
                <a:ext cx="0" cy="87"/>
              </a:xfrm>
              <a:prstGeom prst="line">
                <a:avLst/>
              </a:prstGeom>
              <a:ln w="38100" cap="flat" cmpd="sng">
                <a:solidFill>
                  <a:srgbClr val="0000FF"/>
                </a:solidFill>
                <a:prstDash val="solid"/>
                <a:headEnd type="none" w="med" len="med"/>
                <a:tailEnd type="none" w="med" len="med"/>
              </a:ln>
            </p:spPr>
          </p:sp>
          <p:sp>
            <p:nvSpPr>
              <p:cNvPr id="323611" name="直接连接符 323610"/>
              <p:cNvSpPr/>
              <p:nvPr/>
            </p:nvSpPr>
            <p:spPr>
              <a:xfrm>
                <a:off x="2646" y="2928"/>
                <a:ext cx="192" cy="0"/>
              </a:xfrm>
              <a:prstGeom prst="line">
                <a:avLst/>
              </a:prstGeom>
              <a:ln w="38100" cap="flat" cmpd="sng">
                <a:solidFill>
                  <a:srgbClr val="0000FF"/>
                </a:solidFill>
                <a:prstDash val="solid"/>
                <a:headEnd type="none" w="med" len="med"/>
                <a:tailEnd type="none" w="med" len="med"/>
              </a:ln>
            </p:spPr>
          </p:sp>
          <p:sp>
            <p:nvSpPr>
              <p:cNvPr id="323612" name="直接连接符 323611"/>
              <p:cNvSpPr/>
              <p:nvPr/>
            </p:nvSpPr>
            <p:spPr>
              <a:xfrm>
                <a:off x="2838" y="2851"/>
                <a:ext cx="0" cy="91"/>
              </a:xfrm>
              <a:prstGeom prst="line">
                <a:avLst/>
              </a:prstGeom>
              <a:ln w="38100" cap="flat" cmpd="sng">
                <a:solidFill>
                  <a:srgbClr val="0000FF"/>
                </a:solidFill>
                <a:prstDash val="solid"/>
                <a:headEnd type="none" w="med" len="med"/>
                <a:tailEnd type="none" w="med" len="med"/>
              </a:ln>
            </p:spPr>
          </p:sp>
          <p:sp>
            <p:nvSpPr>
              <p:cNvPr id="323613" name="直接连接符 323612"/>
              <p:cNvSpPr/>
              <p:nvPr/>
            </p:nvSpPr>
            <p:spPr>
              <a:xfrm>
                <a:off x="2646" y="2851"/>
                <a:ext cx="0" cy="91"/>
              </a:xfrm>
              <a:prstGeom prst="line">
                <a:avLst/>
              </a:prstGeom>
              <a:ln w="38100" cap="flat" cmpd="sng">
                <a:solidFill>
                  <a:srgbClr val="0000FF"/>
                </a:solidFill>
                <a:prstDash val="solid"/>
                <a:headEnd type="none" w="med" len="med"/>
                <a:tailEnd type="none" w="med" len="med"/>
              </a:ln>
            </p:spPr>
          </p:sp>
          <p:sp>
            <p:nvSpPr>
              <p:cNvPr id="323614" name="直接连接符 323613"/>
              <p:cNvSpPr/>
              <p:nvPr/>
            </p:nvSpPr>
            <p:spPr>
              <a:xfrm>
                <a:off x="2743" y="2858"/>
                <a:ext cx="0" cy="75"/>
              </a:xfrm>
              <a:prstGeom prst="line">
                <a:avLst/>
              </a:prstGeom>
              <a:ln w="38100" cap="flat" cmpd="sng">
                <a:solidFill>
                  <a:srgbClr val="0000FF"/>
                </a:solidFill>
                <a:prstDash val="solid"/>
                <a:headEnd type="none" w="med" len="med"/>
                <a:tailEnd type="none" w="med" len="med"/>
              </a:ln>
            </p:spPr>
          </p:sp>
        </p:grpSp>
        <p:grpSp>
          <p:nvGrpSpPr>
            <p:cNvPr id="323615" name="组合 323614"/>
            <p:cNvGrpSpPr/>
            <p:nvPr/>
          </p:nvGrpSpPr>
          <p:grpSpPr>
            <a:xfrm>
              <a:off x="1501" y="1940"/>
              <a:ext cx="282" cy="288"/>
              <a:chOff x="1541" y="2100"/>
              <a:chExt cx="282" cy="288"/>
            </a:xfrm>
          </p:grpSpPr>
          <p:sp>
            <p:nvSpPr>
              <p:cNvPr id="323616" name="直接连接符 323615"/>
              <p:cNvSpPr/>
              <p:nvPr/>
            </p:nvSpPr>
            <p:spPr>
              <a:xfrm flipH="1">
                <a:off x="1688" y="2174"/>
                <a:ext cx="0" cy="78"/>
              </a:xfrm>
              <a:prstGeom prst="line">
                <a:avLst/>
              </a:prstGeom>
              <a:ln w="38100" cap="flat" cmpd="sng">
                <a:solidFill>
                  <a:srgbClr val="3333FF"/>
                </a:solidFill>
                <a:prstDash val="solid"/>
                <a:headEnd type="none" w="med" len="med"/>
                <a:tailEnd type="none" w="med" len="med"/>
              </a:ln>
            </p:spPr>
          </p:sp>
          <p:sp>
            <p:nvSpPr>
              <p:cNvPr id="323617" name="直接连接符 323616"/>
              <p:cNvSpPr/>
              <p:nvPr/>
            </p:nvSpPr>
            <p:spPr>
              <a:xfrm rot="-267705">
                <a:off x="1541" y="2105"/>
                <a:ext cx="282" cy="128"/>
              </a:xfrm>
              <a:prstGeom prst="line">
                <a:avLst/>
              </a:prstGeom>
              <a:ln w="38100" cap="flat" cmpd="sng">
                <a:solidFill>
                  <a:srgbClr val="3333FF"/>
                </a:solidFill>
                <a:prstDash val="solid"/>
                <a:headEnd type="none" w="med" len="med"/>
                <a:tailEnd type="none" w="med" len="med"/>
              </a:ln>
            </p:spPr>
          </p:sp>
          <p:grpSp>
            <p:nvGrpSpPr>
              <p:cNvPr id="323618" name="组合 323617"/>
              <p:cNvGrpSpPr/>
              <p:nvPr/>
            </p:nvGrpSpPr>
            <p:grpSpPr>
              <a:xfrm>
                <a:off x="1592" y="2292"/>
                <a:ext cx="188" cy="96"/>
                <a:chOff x="2240" y="1944"/>
                <a:chExt cx="188" cy="96"/>
              </a:xfrm>
            </p:grpSpPr>
            <p:sp>
              <p:nvSpPr>
                <p:cNvPr id="323619" name="直接连接符 323618"/>
                <p:cNvSpPr/>
                <p:nvPr/>
              </p:nvSpPr>
              <p:spPr>
                <a:xfrm>
                  <a:off x="2240" y="2029"/>
                  <a:ext cx="188" cy="0"/>
                </a:xfrm>
                <a:prstGeom prst="line">
                  <a:avLst/>
                </a:prstGeom>
                <a:ln w="38100" cap="flat" cmpd="sng">
                  <a:solidFill>
                    <a:srgbClr val="3333FF"/>
                  </a:solidFill>
                  <a:prstDash val="solid"/>
                  <a:headEnd type="none" w="med" len="med"/>
                  <a:tailEnd type="none" w="med" len="med"/>
                </a:ln>
              </p:spPr>
            </p:sp>
            <p:sp>
              <p:nvSpPr>
                <p:cNvPr id="323620" name="直接连接符 323619"/>
                <p:cNvSpPr/>
                <p:nvPr/>
              </p:nvSpPr>
              <p:spPr>
                <a:xfrm>
                  <a:off x="2428" y="1944"/>
                  <a:ext cx="0" cy="96"/>
                </a:xfrm>
                <a:prstGeom prst="line">
                  <a:avLst/>
                </a:prstGeom>
                <a:ln w="38100" cap="flat" cmpd="sng">
                  <a:solidFill>
                    <a:srgbClr val="3333FF"/>
                  </a:solidFill>
                  <a:prstDash val="solid"/>
                  <a:headEnd type="none" w="med" len="med"/>
                  <a:tailEnd type="none" w="med" len="med"/>
                </a:ln>
              </p:spPr>
            </p:sp>
            <p:sp>
              <p:nvSpPr>
                <p:cNvPr id="323621" name="直接连接符 323620"/>
                <p:cNvSpPr/>
                <p:nvPr/>
              </p:nvSpPr>
              <p:spPr>
                <a:xfrm>
                  <a:off x="2240" y="1944"/>
                  <a:ext cx="0" cy="96"/>
                </a:xfrm>
                <a:prstGeom prst="line">
                  <a:avLst/>
                </a:prstGeom>
                <a:ln w="38100" cap="flat" cmpd="sng">
                  <a:solidFill>
                    <a:srgbClr val="3333FF"/>
                  </a:solidFill>
                  <a:prstDash val="solid"/>
                  <a:headEnd type="none" w="med" len="med"/>
                  <a:tailEnd type="none" w="med" len="med"/>
                </a:ln>
              </p:spPr>
            </p:sp>
          </p:grpSp>
          <p:sp>
            <p:nvSpPr>
              <p:cNvPr id="323622" name="直接连接符 323621"/>
              <p:cNvSpPr/>
              <p:nvPr/>
            </p:nvSpPr>
            <p:spPr>
              <a:xfrm flipH="1">
                <a:off x="1596" y="2100"/>
                <a:ext cx="0" cy="132"/>
              </a:xfrm>
              <a:prstGeom prst="line">
                <a:avLst/>
              </a:prstGeom>
              <a:ln w="38100" cap="flat" cmpd="sng">
                <a:solidFill>
                  <a:srgbClr val="3333FF"/>
                </a:solidFill>
                <a:prstDash val="solid"/>
                <a:headEnd type="none" w="med" len="med"/>
                <a:tailEnd type="none" w="med" len="med"/>
              </a:ln>
            </p:spPr>
          </p:sp>
          <p:sp>
            <p:nvSpPr>
              <p:cNvPr id="323623" name="直接连接符 323622"/>
              <p:cNvSpPr/>
              <p:nvPr/>
            </p:nvSpPr>
            <p:spPr>
              <a:xfrm flipH="1">
                <a:off x="1688" y="2278"/>
                <a:ext cx="0" cy="98"/>
              </a:xfrm>
              <a:prstGeom prst="line">
                <a:avLst/>
              </a:prstGeom>
              <a:ln w="38100" cap="flat" cmpd="sng">
                <a:solidFill>
                  <a:srgbClr val="3333FF"/>
                </a:solidFill>
                <a:prstDash val="solid"/>
                <a:headEnd type="none" w="med" len="med"/>
                <a:tailEnd type="none" w="med" len="med"/>
              </a:ln>
            </p:spPr>
          </p:sp>
        </p:grpSp>
        <p:grpSp>
          <p:nvGrpSpPr>
            <p:cNvPr id="323624" name="组合 323623"/>
            <p:cNvGrpSpPr/>
            <p:nvPr/>
          </p:nvGrpSpPr>
          <p:grpSpPr>
            <a:xfrm>
              <a:off x="3286" y="1194"/>
              <a:ext cx="304" cy="300"/>
              <a:chOff x="3736" y="3206"/>
              <a:chExt cx="304" cy="300"/>
            </a:xfrm>
          </p:grpSpPr>
          <p:sp>
            <p:nvSpPr>
              <p:cNvPr id="323625" name="直接连接符 323624"/>
              <p:cNvSpPr/>
              <p:nvPr/>
            </p:nvSpPr>
            <p:spPr>
              <a:xfrm>
                <a:off x="3756" y="3242"/>
                <a:ext cx="264" cy="108"/>
              </a:xfrm>
              <a:prstGeom prst="line">
                <a:avLst/>
              </a:prstGeom>
              <a:ln w="38100" cap="flat" cmpd="sng">
                <a:solidFill>
                  <a:srgbClr val="3333FF"/>
                </a:solidFill>
                <a:prstDash val="solid"/>
                <a:headEnd type="none" w="med" len="med"/>
                <a:tailEnd type="none" w="med" len="med"/>
              </a:ln>
            </p:spPr>
          </p:sp>
          <p:sp>
            <p:nvSpPr>
              <p:cNvPr id="323626" name="直接连接符 323625"/>
              <p:cNvSpPr/>
              <p:nvPr/>
            </p:nvSpPr>
            <p:spPr>
              <a:xfrm>
                <a:off x="3816" y="3206"/>
                <a:ext cx="0" cy="156"/>
              </a:xfrm>
              <a:prstGeom prst="line">
                <a:avLst/>
              </a:prstGeom>
              <a:ln w="38100" cap="flat" cmpd="sng">
                <a:solidFill>
                  <a:srgbClr val="3333FF"/>
                </a:solidFill>
                <a:prstDash val="solid"/>
                <a:headEnd type="none" w="med" len="med"/>
                <a:tailEnd type="none" w="med" len="med"/>
              </a:ln>
            </p:spPr>
          </p:sp>
          <p:sp>
            <p:nvSpPr>
              <p:cNvPr id="323627" name="任意多边形 323626"/>
              <p:cNvSpPr/>
              <p:nvPr/>
            </p:nvSpPr>
            <p:spPr>
              <a:xfrm flipV="1">
                <a:off x="3736" y="3422"/>
                <a:ext cx="304" cy="84"/>
              </a:xfrm>
              <a:custGeom>
                <a:avLst/>
                <a:gdLst/>
                <a:ahLst/>
                <a:cxnLst/>
                <a:rect l="0" t="0" r="0" b="0"/>
                <a:pathLst>
                  <a:path w="264" h="84">
                    <a:moveTo>
                      <a:pt x="0" y="0"/>
                    </a:moveTo>
                    <a:lnTo>
                      <a:pt x="92" y="0"/>
                    </a:lnTo>
                    <a:lnTo>
                      <a:pt x="92" y="84"/>
                    </a:lnTo>
                    <a:lnTo>
                      <a:pt x="185" y="84"/>
                    </a:lnTo>
                    <a:lnTo>
                      <a:pt x="185" y="0"/>
                    </a:lnTo>
                    <a:lnTo>
                      <a:pt x="264" y="0"/>
                    </a:lnTo>
                  </a:path>
                </a:pathLst>
              </a:custGeom>
              <a:noFill/>
              <a:ln w="38100" cap="flat" cmpd="sng">
                <a:solidFill>
                  <a:srgbClr val="3333FF">
                    <a:alpha val="100000"/>
                  </a:srgbClr>
                </a:solidFill>
                <a:prstDash val="solid"/>
                <a:headEnd type="none" w="med" len="med"/>
                <a:tailEnd type="none" w="med" len="med"/>
              </a:ln>
            </p:spPr>
            <p:txBody>
              <a:bodyPr/>
              <a:lstStyle/>
              <a:p>
                <a:endParaRPr lang="zh-CN" altLang="en-US"/>
              </a:p>
            </p:txBody>
          </p:sp>
          <p:grpSp>
            <p:nvGrpSpPr>
              <p:cNvPr id="323628" name="组合 323627"/>
              <p:cNvGrpSpPr/>
              <p:nvPr/>
            </p:nvGrpSpPr>
            <p:grpSpPr>
              <a:xfrm>
                <a:off x="3888" y="3290"/>
                <a:ext cx="1" cy="132"/>
                <a:chOff x="3264" y="974"/>
                <a:chExt cx="0" cy="132"/>
              </a:xfrm>
            </p:grpSpPr>
            <p:sp>
              <p:nvSpPr>
                <p:cNvPr id="323629" name="直接连接符 323628"/>
                <p:cNvSpPr/>
                <p:nvPr/>
              </p:nvSpPr>
              <p:spPr>
                <a:xfrm>
                  <a:off x="3264" y="974"/>
                  <a:ext cx="0" cy="56"/>
                </a:xfrm>
                <a:prstGeom prst="line">
                  <a:avLst/>
                </a:prstGeom>
                <a:ln w="38100" cap="flat" cmpd="sng">
                  <a:solidFill>
                    <a:srgbClr val="3333FF"/>
                  </a:solidFill>
                  <a:prstDash val="solid"/>
                  <a:headEnd type="none" w="med" len="med"/>
                  <a:tailEnd type="none" w="med" len="med"/>
                </a:ln>
              </p:spPr>
            </p:sp>
            <p:sp>
              <p:nvSpPr>
                <p:cNvPr id="323630" name="直接连接符 323629"/>
                <p:cNvSpPr/>
                <p:nvPr/>
              </p:nvSpPr>
              <p:spPr>
                <a:xfrm>
                  <a:off x="3264" y="1050"/>
                  <a:ext cx="0" cy="56"/>
                </a:xfrm>
                <a:prstGeom prst="line">
                  <a:avLst/>
                </a:prstGeom>
                <a:ln w="38100" cap="flat" cmpd="sng">
                  <a:solidFill>
                    <a:srgbClr val="3333FF"/>
                  </a:solidFill>
                  <a:prstDash val="solid"/>
                  <a:headEnd type="none" w="med" len="med"/>
                  <a:tailEnd type="none" w="med" len="med"/>
                </a:ln>
              </p:spPr>
            </p:sp>
          </p:grpSp>
        </p:grpSp>
      </p:grpSp>
      <p:sp>
        <p:nvSpPr>
          <p:cNvPr id="323631" name="矩形 323630"/>
          <p:cNvSpPr/>
          <p:nvPr/>
        </p:nvSpPr>
        <p:spPr>
          <a:xfrm>
            <a:off x="250825" y="427038"/>
            <a:ext cx="2965450" cy="519112"/>
          </a:xfrm>
          <a:prstGeom prst="rect">
            <a:avLst/>
          </a:prstGeom>
          <a:noFill/>
          <a:ln w="9525">
            <a:noFill/>
          </a:ln>
        </p:spPr>
        <p:txBody>
          <a:bodyPr>
            <a:spAutoFit/>
          </a:bodyPr>
          <a:lstStyle/>
          <a:p>
            <a:r>
              <a:rPr lang="zh-CN" altLang="en-US" sz="2800" b="1" dirty="0">
                <a:solidFill>
                  <a:srgbClr val="FF0066"/>
                </a:solidFill>
                <a:latin typeface="Times New Roman" panose="02020603050405020304" pitchFamily="18" charset="0"/>
              </a:rPr>
              <a:t> </a:t>
            </a:r>
            <a:r>
              <a:rPr lang="en-US" altLang="zh-CN" sz="2800" b="1">
                <a:solidFill>
                  <a:srgbClr val="FF0066"/>
                </a:solidFill>
                <a:latin typeface="Times New Roman" panose="02020603050405020304" pitchFamily="18" charset="0"/>
              </a:rPr>
              <a:t>3. </a:t>
            </a:r>
            <a:r>
              <a:rPr lang="zh-CN" altLang="en-US" sz="2800" b="1" dirty="0">
                <a:solidFill>
                  <a:srgbClr val="FF0066"/>
                </a:solidFill>
                <a:latin typeface="Times New Roman" panose="02020603050405020304" pitchFamily="18" charset="0"/>
              </a:rPr>
              <a:t>多地控制电路</a:t>
            </a:r>
            <a:endParaRPr lang="zh-CN" altLang="en-US" sz="2800" b="1" dirty="0">
              <a:latin typeface="Times New Roman" panose="02020603050405020304" pitchFamily="18" charset="0"/>
            </a:endParaRPr>
          </a:p>
        </p:txBody>
      </p:sp>
      <p:grpSp>
        <p:nvGrpSpPr>
          <p:cNvPr id="323632" name="组合 323631"/>
          <p:cNvGrpSpPr/>
          <p:nvPr/>
        </p:nvGrpSpPr>
        <p:grpSpPr>
          <a:xfrm>
            <a:off x="501650" y="1073150"/>
            <a:ext cx="1781175" cy="4953000"/>
            <a:chOff x="292" y="832"/>
            <a:chExt cx="1122" cy="3120"/>
          </a:xfrm>
        </p:grpSpPr>
        <p:grpSp>
          <p:nvGrpSpPr>
            <p:cNvPr id="323633" name="组合 323632"/>
            <p:cNvGrpSpPr/>
            <p:nvPr/>
          </p:nvGrpSpPr>
          <p:grpSpPr>
            <a:xfrm>
              <a:off x="292" y="832"/>
              <a:ext cx="1042" cy="3120"/>
              <a:chOff x="808" y="808"/>
              <a:chExt cx="1042" cy="3120"/>
            </a:xfrm>
          </p:grpSpPr>
          <p:sp>
            <p:nvSpPr>
              <p:cNvPr id="323634" name="文本框 323633"/>
              <p:cNvSpPr txBox="1"/>
              <p:nvPr/>
            </p:nvSpPr>
            <p:spPr>
              <a:xfrm>
                <a:off x="808" y="2245"/>
                <a:ext cx="391" cy="250"/>
              </a:xfrm>
              <a:prstGeom prst="rect">
                <a:avLst/>
              </a:prstGeom>
              <a:noFill/>
              <a:ln w="28575">
                <a:noFill/>
              </a:ln>
            </p:spPr>
            <p:txBody>
              <a:bodyPr wrap="none" anchor="t" anchorCtr="0">
                <a:spAutoFit/>
              </a:bodyPr>
              <a:lstStyle/>
              <a:p>
                <a:pPr eaLnBrk="0" hangingPunct="0"/>
                <a:r>
                  <a:rPr lang="en-US" altLang="zh-CN" sz="2000" b="1">
                    <a:solidFill>
                      <a:srgbClr val="D60093"/>
                    </a:solidFill>
                    <a:latin typeface="Times New Roman" panose="02020603050405020304" pitchFamily="18" charset="0"/>
                  </a:rPr>
                  <a:t>KM</a:t>
                </a:r>
              </a:p>
            </p:txBody>
          </p:sp>
          <p:sp>
            <p:nvSpPr>
              <p:cNvPr id="323635" name="文本框 323634"/>
              <p:cNvSpPr txBox="1"/>
              <p:nvPr/>
            </p:nvSpPr>
            <p:spPr>
              <a:xfrm>
                <a:off x="902" y="1012"/>
                <a:ext cx="370" cy="442"/>
              </a:xfrm>
              <a:prstGeom prst="rect">
                <a:avLst/>
              </a:prstGeom>
              <a:noFill/>
              <a:ln w="28575">
                <a:noFill/>
              </a:ln>
            </p:spPr>
            <p:txBody>
              <a:bodyPr>
                <a:spAutoFit/>
              </a:bodyPr>
              <a:lstStyle/>
              <a:p>
                <a:pPr eaLnBrk="0" hangingPunct="0"/>
                <a:r>
                  <a:rPr lang="zh-CN" altLang="en-US" sz="2000" b="1">
                    <a:solidFill>
                      <a:srgbClr val="D60093"/>
                    </a:solidFill>
                    <a:latin typeface="Times New Roman" panose="02020603050405020304" pitchFamily="18" charset="0"/>
                  </a:rPr>
                  <a:t> </a:t>
                </a:r>
              </a:p>
              <a:p>
                <a:pPr eaLnBrk="0" hangingPunct="0"/>
                <a:r>
                  <a:rPr lang="en-US" altLang="zh-CN" sz="2000" b="1">
                    <a:solidFill>
                      <a:srgbClr val="D60093"/>
                    </a:solidFill>
                    <a:latin typeface="Times New Roman" panose="02020603050405020304" pitchFamily="18" charset="0"/>
                  </a:rPr>
                  <a:t>Q</a:t>
                </a:r>
              </a:p>
            </p:txBody>
          </p:sp>
          <p:sp>
            <p:nvSpPr>
              <p:cNvPr id="323636" name="文本框 323635"/>
              <p:cNvSpPr txBox="1"/>
              <p:nvPr/>
            </p:nvSpPr>
            <p:spPr>
              <a:xfrm>
                <a:off x="914" y="1384"/>
                <a:ext cx="370" cy="442"/>
              </a:xfrm>
              <a:prstGeom prst="rect">
                <a:avLst/>
              </a:prstGeom>
              <a:noFill/>
              <a:ln w="28575">
                <a:noFill/>
              </a:ln>
            </p:spPr>
            <p:txBody>
              <a:bodyPr>
                <a:spAutoFit/>
              </a:bodyPr>
              <a:lstStyle/>
              <a:p>
                <a:pPr eaLnBrk="0" hangingPunct="0"/>
                <a:r>
                  <a:rPr lang="zh-CN" altLang="en-US" sz="2000" b="1">
                    <a:solidFill>
                      <a:srgbClr val="D60093"/>
                    </a:solidFill>
                    <a:latin typeface="Times New Roman" panose="02020603050405020304" pitchFamily="18" charset="0"/>
                  </a:rPr>
                  <a:t>   </a:t>
                </a:r>
                <a:r>
                  <a:rPr lang="en-US" altLang="zh-CN" sz="2000" b="1">
                    <a:solidFill>
                      <a:srgbClr val="D60093"/>
                    </a:solidFill>
                    <a:latin typeface="Times New Roman" panose="02020603050405020304" pitchFamily="18" charset="0"/>
                  </a:rPr>
                  <a:t>FU</a:t>
                </a:r>
              </a:p>
            </p:txBody>
          </p:sp>
          <p:sp>
            <p:nvSpPr>
              <p:cNvPr id="323637" name="直接连接符 323636"/>
              <p:cNvSpPr/>
              <p:nvPr/>
            </p:nvSpPr>
            <p:spPr>
              <a:xfrm flipH="1">
                <a:off x="1792" y="2572"/>
                <a:ext cx="0" cy="895"/>
              </a:xfrm>
              <a:prstGeom prst="line">
                <a:avLst/>
              </a:prstGeom>
              <a:ln w="28575" cap="flat" cmpd="sng">
                <a:solidFill>
                  <a:schemeClr val="accent2"/>
                </a:solidFill>
                <a:prstDash val="solid"/>
                <a:headEnd type="none" w="med" len="med"/>
                <a:tailEnd type="none" w="med" len="med"/>
              </a:ln>
            </p:spPr>
          </p:sp>
          <p:sp>
            <p:nvSpPr>
              <p:cNvPr id="323638" name="直接连接符 323637"/>
              <p:cNvSpPr/>
              <p:nvPr/>
            </p:nvSpPr>
            <p:spPr>
              <a:xfrm flipH="1">
                <a:off x="1552" y="2572"/>
                <a:ext cx="0" cy="797"/>
              </a:xfrm>
              <a:prstGeom prst="line">
                <a:avLst/>
              </a:prstGeom>
              <a:ln w="28575" cap="flat" cmpd="sng">
                <a:solidFill>
                  <a:schemeClr val="accent2"/>
                </a:solidFill>
                <a:prstDash val="solid"/>
                <a:headEnd type="none" w="med" len="med"/>
                <a:tailEnd type="none" w="med" len="med"/>
              </a:ln>
            </p:spPr>
          </p:sp>
          <p:sp>
            <p:nvSpPr>
              <p:cNvPr id="323639" name="直接连接符 323638"/>
              <p:cNvSpPr/>
              <p:nvPr/>
            </p:nvSpPr>
            <p:spPr>
              <a:xfrm>
                <a:off x="1312" y="2596"/>
                <a:ext cx="0" cy="847"/>
              </a:xfrm>
              <a:prstGeom prst="line">
                <a:avLst/>
              </a:prstGeom>
              <a:ln w="28575" cap="flat" cmpd="sng">
                <a:solidFill>
                  <a:schemeClr val="accent2"/>
                </a:solidFill>
                <a:prstDash val="solid"/>
                <a:headEnd type="none" w="med" len="med"/>
                <a:tailEnd type="none" w="med" len="med"/>
              </a:ln>
            </p:spPr>
          </p:sp>
          <p:sp>
            <p:nvSpPr>
              <p:cNvPr id="323640" name="椭圆 323639"/>
              <p:cNvSpPr/>
              <p:nvPr/>
            </p:nvSpPr>
            <p:spPr>
              <a:xfrm>
                <a:off x="1264" y="3345"/>
                <a:ext cx="576" cy="583"/>
              </a:xfrm>
              <a:prstGeom prst="ellipse">
                <a:avLst/>
              </a:prstGeom>
              <a:solidFill>
                <a:srgbClr val="CCFFFF"/>
              </a:solidFill>
              <a:ln w="38100" cap="flat" cmpd="sng">
                <a:solidFill>
                  <a:schemeClr val="accent2"/>
                </a:solidFill>
                <a:prstDash val="solid"/>
                <a:headEnd type="none" w="med" len="med"/>
                <a:tailEnd type="none" w="med" len="med"/>
              </a:ln>
            </p:spPr>
            <p:txBody>
              <a:bodyPr/>
              <a:lstStyle/>
              <a:p>
                <a:endParaRPr lang="zh-CN" altLang="en-US"/>
              </a:p>
            </p:txBody>
          </p:sp>
          <p:sp>
            <p:nvSpPr>
              <p:cNvPr id="323641" name="直接连接符 323640"/>
              <p:cNvSpPr/>
              <p:nvPr/>
            </p:nvSpPr>
            <p:spPr>
              <a:xfrm>
                <a:off x="1324" y="1473"/>
                <a:ext cx="0" cy="955"/>
              </a:xfrm>
              <a:prstGeom prst="line">
                <a:avLst/>
              </a:prstGeom>
              <a:ln w="28575" cap="flat" cmpd="sng">
                <a:solidFill>
                  <a:schemeClr val="accent2"/>
                </a:solidFill>
                <a:prstDash val="solid"/>
                <a:headEnd type="none" w="med" len="med"/>
                <a:tailEnd type="none" w="med" len="med"/>
              </a:ln>
            </p:spPr>
          </p:sp>
          <p:sp>
            <p:nvSpPr>
              <p:cNvPr id="323642" name="椭圆 323641"/>
              <p:cNvSpPr/>
              <p:nvPr/>
            </p:nvSpPr>
            <p:spPr>
              <a:xfrm>
                <a:off x="1276" y="2339"/>
                <a:ext cx="48" cy="89"/>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3643" name="直接连接符 323642"/>
              <p:cNvSpPr/>
              <p:nvPr/>
            </p:nvSpPr>
            <p:spPr>
              <a:xfrm>
                <a:off x="1180" y="2339"/>
                <a:ext cx="144" cy="263"/>
              </a:xfrm>
              <a:prstGeom prst="line">
                <a:avLst/>
              </a:prstGeom>
              <a:ln w="28575" cap="flat" cmpd="sng">
                <a:solidFill>
                  <a:schemeClr val="accent2"/>
                </a:solidFill>
                <a:prstDash val="solid"/>
                <a:headEnd type="none" w="med" len="med"/>
                <a:tailEnd type="none" w="med" len="med"/>
              </a:ln>
            </p:spPr>
          </p:sp>
          <p:sp>
            <p:nvSpPr>
              <p:cNvPr id="323644" name="直接连接符 323643"/>
              <p:cNvSpPr/>
              <p:nvPr/>
            </p:nvSpPr>
            <p:spPr>
              <a:xfrm>
                <a:off x="1564" y="1473"/>
                <a:ext cx="0" cy="955"/>
              </a:xfrm>
              <a:prstGeom prst="line">
                <a:avLst/>
              </a:prstGeom>
              <a:ln w="28575" cap="flat" cmpd="sng">
                <a:solidFill>
                  <a:schemeClr val="accent2"/>
                </a:solidFill>
                <a:prstDash val="solid"/>
                <a:headEnd type="none" w="med" len="med"/>
                <a:tailEnd type="none" w="med" len="med"/>
              </a:ln>
            </p:spPr>
          </p:sp>
          <p:sp>
            <p:nvSpPr>
              <p:cNvPr id="323645" name="椭圆 323644"/>
              <p:cNvSpPr/>
              <p:nvPr/>
            </p:nvSpPr>
            <p:spPr>
              <a:xfrm>
                <a:off x="1516" y="2339"/>
                <a:ext cx="48" cy="89"/>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3646" name="直接连接符 323645"/>
              <p:cNvSpPr/>
              <p:nvPr/>
            </p:nvSpPr>
            <p:spPr>
              <a:xfrm>
                <a:off x="1420" y="2333"/>
                <a:ext cx="132" cy="263"/>
              </a:xfrm>
              <a:prstGeom prst="line">
                <a:avLst/>
              </a:prstGeom>
              <a:ln w="28575" cap="flat" cmpd="sng">
                <a:solidFill>
                  <a:schemeClr val="accent2"/>
                </a:solidFill>
                <a:prstDash val="solid"/>
                <a:headEnd type="none" w="med" len="med"/>
                <a:tailEnd type="none" w="med" len="med"/>
              </a:ln>
            </p:spPr>
          </p:sp>
          <p:sp>
            <p:nvSpPr>
              <p:cNvPr id="323647" name="直接连接符 323646"/>
              <p:cNvSpPr/>
              <p:nvPr/>
            </p:nvSpPr>
            <p:spPr>
              <a:xfrm>
                <a:off x="1804" y="1485"/>
                <a:ext cx="0" cy="943"/>
              </a:xfrm>
              <a:prstGeom prst="line">
                <a:avLst/>
              </a:prstGeom>
              <a:ln w="28575" cap="flat" cmpd="sng">
                <a:solidFill>
                  <a:schemeClr val="accent2"/>
                </a:solidFill>
                <a:prstDash val="solid"/>
                <a:headEnd type="none" w="med" len="med"/>
                <a:tailEnd type="none" w="med" len="med"/>
              </a:ln>
            </p:spPr>
          </p:sp>
          <p:sp>
            <p:nvSpPr>
              <p:cNvPr id="323648" name="椭圆 323647"/>
              <p:cNvSpPr/>
              <p:nvPr/>
            </p:nvSpPr>
            <p:spPr>
              <a:xfrm>
                <a:off x="1756" y="2339"/>
                <a:ext cx="48" cy="89"/>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3649" name="直接连接符 323648"/>
              <p:cNvSpPr/>
              <p:nvPr/>
            </p:nvSpPr>
            <p:spPr>
              <a:xfrm>
                <a:off x="1660" y="2321"/>
                <a:ext cx="138" cy="269"/>
              </a:xfrm>
              <a:prstGeom prst="line">
                <a:avLst/>
              </a:prstGeom>
              <a:ln w="28575" cap="flat" cmpd="sng">
                <a:solidFill>
                  <a:schemeClr val="accent2"/>
                </a:solidFill>
                <a:prstDash val="solid"/>
                <a:headEnd type="none" w="med" len="med"/>
                <a:tailEnd type="none" w="med" len="med"/>
              </a:ln>
            </p:spPr>
          </p:sp>
          <p:sp>
            <p:nvSpPr>
              <p:cNvPr id="323650" name="文本框 323649"/>
              <p:cNvSpPr txBox="1"/>
              <p:nvPr/>
            </p:nvSpPr>
            <p:spPr>
              <a:xfrm>
                <a:off x="1408" y="3443"/>
                <a:ext cx="279" cy="366"/>
              </a:xfrm>
              <a:prstGeom prst="rect">
                <a:avLst/>
              </a:prstGeom>
              <a:noFill/>
              <a:ln w="38100">
                <a:noFill/>
              </a:ln>
            </p:spPr>
            <p:txBody>
              <a:bodyPr wrap="none" anchor="t" anchorCtr="0">
                <a:spAutoFit/>
              </a:bodyPr>
              <a:lstStyle/>
              <a:p>
                <a:pPr eaLnBrk="0" hangingPunct="0"/>
                <a:r>
                  <a:rPr lang="en-US" altLang="zh-CN" sz="1600" b="1">
                    <a:solidFill>
                      <a:schemeClr val="accent2"/>
                    </a:solidFill>
                    <a:latin typeface="Times New Roman" panose="02020603050405020304" pitchFamily="18" charset="0"/>
                  </a:rPr>
                  <a:t>M</a:t>
                </a:r>
              </a:p>
              <a:p>
                <a:pPr eaLnBrk="0" hangingPunct="0"/>
                <a:r>
                  <a:rPr lang="en-US" altLang="zh-CN" sz="1600" b="1">
                    <a:solidFill>
                      <a:schemeClr val="accent2"/>
                    </a:solidFill>
                    <a:latin typeface="Times New Roman" panose="02020603050405020304" pitchFamily="18" charset="0"/>
                  </a:rPr>
                  <a:t>3 ~</a:t>
                </a:r>
              </a:p>
            </p:txBody>
          </p:sp>
          <p:sp>
            <p:nvSpPr>
              <p:cNvPr id="323651" name="直接连接符 323650"/>
              <p:cNvSpPr/>
              <p:nvPr/>
            </p:nvSpPr>
            <p:spPr>
              <a:xfrm>
                <a:off x="1322" y="844"/>
                <a:ext cx="0" cy="444"/>
              </a:xfrm>
              <a:prstGeom prst="line">
                <a:avLst/>
              </a:prstGeom>
              <a:ln w="28575" cap="flat" cmpd="sng">
                <a:solidFill>
                  <a:schemeClr val="accent2"/>
                </a:solidFill>
                <a:prstDash val="solid"/>
                <a:headEnd type="none" w="med" len="med"/>
                <a:tailEnd type="none" w="med" len="med"/>
              </a:ln>
            </p:spPr>
          </p:sp>
          <p:sp>
            <p:nvSpPr>
              <p:cNvPr id="323652" name="直接连接符 323651"/>
              <p:cNvSpPr/>
              <p:nvPr/>
            </p:nvSpPr>
            <p:spPr>
              <a:xfrm>
                <a:off x="1178" y="1192"/>
                <a:ext cx="144" cy="288"/>
              </a:xfrm>
              <a:prstGeom prst="line">
                <a:avLst/>
              </a:prstGeom>
              <a:ln w="28575" cap="flat" cmpd="sng">
                <a:solidFill>
                  <a:schemeClr val="accent2"/>
                </a:solidFill>
                <a:prstDash val="solid"/>
                <a:headEnd type="none" w="med" len="med"/>
                <a:tailEnd type="none" w="med" len="med"/>
              </a:ln>
            </p:spPr>
          </p:sp>
          <p:sp>
            <p:nvSpPr>
              <p:cNvPr id="323653" name="直接连接符 323652"/>
              <p:cNvSpPr/>
              <p:nvPr/>
            </p:nvSpPr>
            <p:spPr>
              <a:xfrm>
                <a:off x="1562" y="844"/>
                <a:ext cx="0" cy="444"/>
              </a:xfrm>
              <a:prstGeom prst="line">
                <a:avLst/>
              </a:prstGeom>
              <a:ln w="28575" cap="flat" cmpd="sng">
                <a:solidFill>
                  <a:schemeClr val="accent2"/>
                </a:solidFill>
                <a:prstDash val="solid"/>
                <a:headEnd type="none" w="med" len="med"/>
                <a:tailEnd type="none" w="med" len="med"/>
              </a:ln>
            </p:spPr>
          </p:sp>
          <p:sp>
            <p:nvSpPr>
              <p:cNvPr id="323654" name="直接连接符 323653"/>
              <p:cNvSpPr/>
              <p:nvPr/>
            </p:nvSpPr>
            <p:spPr>
              <a:xfrm>
                <a:off x="1418" y="1192"/>
                <a:ext cx="144" cy="288"/>
              </a:xfrm>
              <a:prstGeom prst="line">
                <a:avLst/>
              </a:prstGeom>
              <a:ln w="28575" cap="flat" cmpd="sng">
                <a:solidFill>
                  <a:schemeClr val="accent2"/>
                </a:solidFill>
                <a:prstDash val="solid"/>
                <a:headEnd type="none" w="med" len="med"/>
                <a:tailEnd type="none" w="med" len="med"/>
              </a:ln>
            </p:spPr>
          </p:sp>
          <p:sp>
            <p:nvSpPr>
              <p:cNvPr id="323655" name="直接连接符 323654"/>
              <p:cNvSpPr/>
              <p:nvPr/>
            </p:nvSpPr>
            <p:spPr>
              <a:xfrm>
                <a:off x="1802" y="844"/>
                <a:ext cx="0" cy="444"/>
              </a:xfrm>
              <a:prstGeom prst="line">
                <a:avLst/>
              </a:prstGeom>
              <a:ln w="28575" cap="flat" cmpd="sng">
                <a:solidFill>
                  <a:schemeClr val="accent2"/>
                </a:solidFill>
                <a:prstDash val="solid"/>
                <a:headEnd type="none" w="med" len="med"/>
                <a:tailEnd type="none" w="med" len="med"/>
              </a:ln>
            </p:spPr>
          </p:sp>
          <p:sp>
            <p:nvSpPr>
              <p:cNvPr id="323656" name="直接连接符 323655"/>
              <p:cNvSpPr/>
              <p:nvPr/>
            </p:nvSpPr>
            <p:spPr>
              <a:xfrm>
                <a:off x="1658" y="1192"/>
                <a:ext cx="144" cy="288"/>
              </a:xfrm>
              <a:prstGeom prst="line">
                <a:avLst/>
              </a:prstGeom>
              <a:ln w="28575" cap="flat" cmpd="sng">
                <a:solidFill>
                  <a:schemeClr val="accent2"/>
                </a:solidFill>
                <a:prstDash val="solid"/>
                <a:headEnd type="none" w="med" len="med"/>
                <a:tailEnd type="none" w="med" len="med"/>
              </a:ln>
            </p:spPr>
          </p:sp>
          <p:sp>
            <p:nvSpPr>
              <p:cNvPr id="323657" name="直接连接符 323656"/>
              <p:cNvSpPr/>
              <p:nvPr/>
            </p:nvSpPr>
            <p:spPr>
              <a:xfrm>
                <a:off x="1274" y="1372"/>
                <a:ext cx="480" cy="0"/>
              </a:xfrm>
              <a:prstGeom prst="line">
                <a:avLst/>
              </a:prstGeom>
              <a:ln w="28575" cap="flat" cmpd="sng">
                <a:solidFill>
                  <a:schemeClr val="accent2"/>
                </a:solidFill>
                <a:prstDash val="dash"/>
                <a:headEnd type="none" w="med" len="med"/>
                <a:tailEnd type="none" w="med" len="med"/>
              </a:ln>
            </p:spPr>
          </p:sp>
          <p:sp>
            <p:nvSpPr>
              <p:cNvPr id="323658" name="矩形 323657"/>
              <p:cNvSpPr/>
              <p:nvPr/>
            </p:nvSpPr>
            <p:spPr>
              <a:xfrm>
                <a:off x="1286" y="1564"/>
                <a:ext cx="84" cy="192"/>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3659" name="矩形 323658"/>
              <p:cNvSpPr/>
              <p:nvPr/>
            </p:nvSpPr>
            <p:spPr>
              <a:xfrm>
                <a:off x="1526" y="1564"/>
                <a:ext cx="84" cy="192"/>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3660" name="矩形 323659"/>
              <p:cNvSpPr/>
              <p:nvPr/>
            </p:nvSpPr>
            <p:spPr>
              <a:xfrm>
                <a:off x="1766" y="1564"/>
                <a:ext cx="84" cy="192"/>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3661" name="直接连接符 323660"/>
              <p:cNvSpPr/>
              <p:nvPr/>
            </p:nvSpPr>
            <p:spPr>
              <a:xfrm>
                <a:off x="1286" y="2488"/>
                <a:ext cx="480" cy="0"/>
              </a:xfrm>
              <a:prstGeom prst="line">
                <a:avLst/>
              </a:prstGeom>
              <a:ln w="28575" cap="flat" cmpd="sng">
                <a:solidFill>
                  <a:schemeClr val="accent2"/>
                </a:solidFill>
                <a:prstDash val="dash"/>
                <a:headEnd type="none" w="med" len="med"/>
                <a:tailEnd type="none" w="med" len="med"/>
              </a:ln>
            </p:spPr>
          </p:sp>
          <p:sp>
            <p:nvSpPr>
              <p:cNvPr id="323662" name="椭圆 323661"/>
              <p:cNvSpPr/>
              <p:nvPr/>
            </p:nvSpPr>
            <p:spPr>
              <a:xfrm>
                <a:off x="1296" y="808"/>
                <a:ext cx="56" cy="56"/>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3663" name="椭圆 323662"/>
              <p:cNvSpPr/>
              <p:nvPr/>
            </p:nvSpPr>
            <p:spPr>
              <a:xfrm>
                <a:off x="1524" y="820"/>
                <a:ext cx="56" cy="56"/>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sp>
            <p:nvSpPr>
              <p:cNvPr id="323664" name="椭圆 323663"/>
              <p:cNvSpPr/>
              <p:nvPr/>
            </p:nvSpPr>
            <p:spPr>
              <a:xfrm>
                <a:off x="1764" y="832"/>
                <a:ext cx="56" cy="56"/>
              </a:xfrm>
              <a:prstGeom prst="ellipse">
                <a:avLst/>
              </a:prstGeom>
              <a:solidFill>
                <a:schemeClr val="bg1"/>
              </a:solidFill>
              <a:ln w="28575" cap="flat" cmpd="sng">
                <a:solidFill>
                  <a:schemeClr val="accent2"/>
                </a:solidFill>
                <a:prstDash val="solid"/>
                <a:headEnd type="none" w="med" len="med"/>
                <a:tailEnd type="none" w="med" len="med"/>
              </a:ln>
            </p:spPr>
            <p:txBody>
              <a:bodyPr/>
              <a:lstStyle/>
              <a:p>
                <a:endParaRPr lang="zh-CN" altLang="en-US"/>
              </a:p>
            </p:txBody>
          </p:sp>
        </p:grpSp>
        <p:grpSp>
          <p:nvGrpSpPr>
            <p:cNvPr id="323665" name="组合 323664"/>
            <p:cNvGrpSpPr/>
            <p:nvPr/>
          </p:nvGrpSpPr>
          <p:grpSpPr>
            <a:xfrm>
              <a:off x="336" y="2844"/>
              <a:ext cx="1078" cy="272"/>
              <a:chOff x="846" y="2892"/>
              <a:chExt cx="1078" cy="272"/>
            </a:xfrm>
          </p:grpSpPr>
          <p:sp>
            <p:nvSpPr>
              <p:cNvPr id="323666" name="矩形 323665"/>
              <p:cNvSpPr/>
              <p:nvPr/>
            </p:nvSpPr>
            <p:spPr>
              <a:xfrm>
                <a:off x="1192" y="2907"/>
                <a:ext cx="732" cy="237"/>
              </a:xfrm>
              <a:prstGeom prst="rect">
                <a:avLst/>
              </a:prstGeom>
              <a:solidFill>
                <a:srgbClr val="FFCCCC"/>
              </a:solidFill>
              <a:ln w="28575" cap="flat" cmpd="sng">
                <a:solidFill>
                  <a:schemeClr val="tx1"/>
                </a:solidFill>
                <a:prstDash val="solid"/>
                <a:miter/>
                <a:headEnd type="none" w="med" len="med"/>
                <a:tailEnd type="none" w="med" len="med"/>
              </a:ln>
            </p:spPr>
            <p:txBody>
              <a:bodyPr/>
              <a:lstStyle/>
              <a:p>
                <a:endParaRPr lang="zh-CN" altLang="en-US"/>
              </a:p>
            </p:txBody>
          </p:sp>
          <p:sp>
            <p:nvSpPr>
              <p:cNvPr id="323667" name="矩形 323666"/>
              <p:cNvSpPr/>
              <p:nvPr/>
            </p:nvSpPr>
            <p:spPr>
              <a:xfrm>
                <a:off x="846" y="2892"/>
                <a:ext cx="308" cy="231"/>
              </a:xfrm>
              <a:prstGeom prst="rect">
                <a:avLst/>
              </a:prstGeom>
              <a:noFill/>
              <a:ln w="9525">
                <a:noFill/>
              </a:ln>
            </p:spPr>
            <p:txBody>
              <a:bodyPr wrap="none" anchor="t" anchorCtr="0">
                <a:spAutoFit/>
              </a:bodyPr>
              <a:lstStyle/>
              <a:p>
                <a:pPr eaLnBrk="0" hangingPunct="0"/>
                <a:r>
                  <a:rPr lang="en-US" altLang="zh-CN" sz="1800" b="1">
                    <a:solidFill>
                      <a:srgbClr val="D60093"/>
                    </a:solidFill>
                    <a:latin typeface="Times New Roman" panose="02020603050405020304" pitchFamily="18" charset="0"/>
                  </a:rPr>
                  <a:t>FR</a:t>
                </a:r>
              </a:p>
            </p:txBody>
          </p:sp>
          <p:grpSp>
            <p:nvGrpSpPr>
              <p:cNvPr id="323668" name="组合 323667"/>
              <p:cNvGrpSpPr/>
              <p:nvPr/>
            </p:nvGrpSpPr>
            <p:grpSpPr>
              <a:xfrm>
                <a:off x="1776" y="2903"/>
                <a:ext cx="112" cy="261"/>
                <a:chOff x="1776" y="2903"/>
                <a:chExt cx="112" cy="261"/>
              </a:xfrm>
            </p:grpSpPr>
            <p:sp>
              <p:nvSpPr>
                <p:cNvPr id="323669" name="直接连接符 323668"/>
                <p:cNvSpPr/>
                <p:nvPr/>
              </p:nvSpPr>
              <p:spPr>
                <a:xfrm flipH="1">
                  <a:off x="1784" y="2903"/>
                  <a:ext cx="0" cy="52"/>
                </a:xfrm>
                <a:prstGeom prst="line">
                  <a:avLst/>
                </a:prstGeom>
                <a:ln w="38100" cap="flat" cmpd="sng">
                  <a:solidFill>
                    <a:schemeClr val="tx1"/>
                  </a:solidFill>
                  <a:prstDash val="solid"/>
                  <a:headEnd type="none" w="med" len="med"/>
                  <a:tailEnd type="none" w="med" len="med"/>
                </a:ln>
              </p:spPr>
            </p:sp>
            <p:sp>
              <p:nvSpPr>
                <p:cNvPr id="323670" name="直接连接符 323669"/>
                <p:cNvSpPr/>
                <p:nvPr/>
              </p:nvSpPr>
              <p:spPr>
                <a:xfrm>
                  <a:off x="1776" y="2955"/>
                  <a:ext cx="104" cy="0"/>
                </a:xfrm>
                <a:prstGeom prst="line">
                  <a:avLst/>
                </a:prstGeom>
                <a:ln w="38100" cap="flat" cmpd="sng">
                  <a:solidFill>
                    <a:schemeClr val="tx1"/>
                  </a:solidFill>
                  <a:prstDash val="solid"/>
                  <a:headEnd type="none" w="med" len="med"/>
                  <a:tailEnd type="none" w="med" len="med"/>
                </a:ln>
              </p:spPr>
            </p:sp>
            <p:sp>
              <p:nvSpPr>
                <p:cNvPr id="323671" name="直接连接符 323670"/>
                <p:cNvSpPr/>
                <p:nvPr/>
              </p:nvSpPr>
              <p:spPr>
                <a:xfrm flipH="1">
                  <a:off x="1880" y="2955"/>
                  <a:ext cx="0" cy="129"/>
                </a:xfrm>
                <a:prstGeom prst="line">
                  <a:avLst/>
                </a:prstGeom>
                <a:ln w="38100" cap="flat" cmpd="sng">
                  <a:solidFill>
                    <a:schemeClr val="tx1"/>
                  </a:solidFill>
                  <a:prstDash val="solid"/>
                  <a:headEnd type="none" w="med" len="med"/>
                  <a:tailEnd type="none" w="med" len="med"/>
                </a:ln>
              </p:spPr>
            </p:sp>
            <p:sp>
              <p:nvSpPr>
                <p:cNvPr id="323672" name="直接连接符 323671"/>
                <p:cNvSpPr/>
                <p:nvPr/>
              </p:nvSpPr>
              <p:spPr>
                <a:xfrm flipH="1">
                  <a:off x="1784" y="3060"/>
                  <a:ext cx="104" cy="0"/>
                </a:xfrm>
                <a:prstGeom prst="line">
                  <a:avLst/>
                </a:prstGeom>
                <a:ln w="38100" cap="flat" cmpd="sng">
                  <a:solidFill>
                    <a:schemeClr val="tx1"/>
                  </a:solidFill>
                  <a:prstDash val="solid"/>
                  <a:headEnd type="none" w="med" len="med"/>
                  <a:tailEnd type="none" w="med" len="med"/>
                </a:ln>
              </p:spPr>
            </p:sp>
            <p:sp>
              <p:nvSpPr>
                <p:cNvPr id="323673" name="直接连接符 323672"/>
                <p:cNvSpPr/>
                <p:nvPr/>
              </p:nvSpPr>
              <p:spPr>
                <a:xfrm flipH="1">
                  <a:off x="1784" y="3060"/>
                  <a:ext cx="0" cy="104"/>
                </a:xfrm>
                <a:prstGeom prst="line">
                  <a:avLst/>
                </a:prstGeom>
                <a:ln w="38100" cap="flat" cmpd="sng">
                  <a:solidFill>
                    <a:schemeClr val="tx1"/>
                  </a:solidFill>
                  <a:prstDash val="solid"/>
                  <a:headEnd type="none" w="med" len="med"/>
                  <a:tailEnd type="none" w="med" len="med"/>
                </a:ln>
              </p:spPr>
            </p:sp>
          </p:grpSp>
          <p:grpSp>
            <p:nvGrpSpPr>
              <p:cNvPr id="323674" name="组合 323673"/>
              <p:cNvGrpSpPr/>
              <p:nvPr/>
            </p:nvGrpSpPr>
            <p:grpSpPr>
              <a:xfrm>
                <a:off x="1304" y="2903"/>
                <a:ext cx="112" cy="261"/>
                <a:chOff x="1776" y="2903"/>
                <a:chExt cx="112" cy="261"/>
              </a:xfrm>
            </p:grpSpPr>
            <p:sp>
              <p:nvSpPr>
                <p:cNvPr id="323675" name="直接连接符 323674"/>
                <p:cNvSpPr/>
                <p:nvPr/>
              </p:nvSpPr>
              <p:spPr>
                <a:xfrm flipH="1">
                  <a:off x="1784" y="2903"/>
                  <a:ext cx="0" cy="52"/>
                </a:xfrm>
                <a:prstGeom prst="line">
                  <a:avLst/>
                </a:prstGeom>
                <a:ln w="38100" cap="flat" cmpd="sng">
                  <a:solidFill>
                    <a:schemeClr val="tx1"/>
                  </a:solidFill>
                  <a:prstDash val="solid"/>
                  <a:headEnd type="none" w="med" len="med"/>
                  <a:tailEnd type="none" w="med" len="med"/>
                </a:ln>
              </p:spPr>
            </p:sp>
            <p:sp>
              <p:nvSpPr>
                <p:cNvPr id="323676" name="直接连接符 323675"/>
                <p:cNvSpPr/>
                <p:nvPr/>
              </p:nvSpPr>
              <p:spPr>
                <a:xfrm>
                  <a:off x="1776" y="2955"/>
                  <a:ext cx="104" cy="0"/>
                </a:xfrm>
                <a:prstGeom prst="line">
                  <a:avLst/>
                </a:prstGeom>
                <a:ln w="38100" cap="flat" cmpd="sng">
                  <a:solidFill>
                    <a:schemeClr val="tx1"/>
                  </a:solidFill>
                  <a:prstDash val="solid"/>
                  <a:headEnd type="none" w="med" len="med"/>
                  <a:tailEnd type="none" w="med" len="med"/>
                </a:ln>
              </p:spPr>
            </p:sp>
            <p:sp>
              <p:nvSpPr>
                <p:cNvPr id="323677" name="直接连接符 323676"/>
                <p:cNvSpPr/>
                <p:nvPr/>
              </p:nvSpPr>
              <p:spPr>
                <a:xfrm flipH="1">
                  <a:off x="1880" y="2955"/>
                  <a:ext cx="0" cy="129"/>
                </a:xfrm>
                <a:prstGeom prst="line">
                  <a:avLst/>
                </a:prstGeom>
                <a:ln w="38100" cap="flat" cmpd="sng">
                  <a:solidFill>
                    <a:schemeClr val="tx1"/>
                  </a:solidFill>
                  <a:prstDash val="solid"/>
                  <a:headEnd type="none" w="med" len="med"/>
                  <a:tailEnd type="none" w="med" len="med"/>
                </a:ln>
              </p:spPr>
            </p:sp>
            <p:sp>
              <p:nvSpPr>
                <p:cNvPr id="323678" name="直接连接符 323677"/>
                <p:cNvSpPr/>
                <p:nvPr/>
              </p:nvSpPr>
              <p:spPr>
                <a:xfrm flipH="1">
                  <a:off x="1784" y="3060"/>
                  <a:ext cx="104" cy="0"/>
                </a:xfrm>
                <a:prstGeom prst="line">
                  <a:avLst/>
                </a:prstGeom>
                <a:ln w="38100" cap="flat" cmpd="sng">
                  <a:solidFill>
                    <a:schemeClr val="tx1"/>
                  </a:solidFill>
                  <a:prstDash val="solid"/>
                  <a:headEnd type="none" w="med" len="med"/>
                  <a:tailEnd type="none" w="med" len="med"/>
                </a:ln>
              </p:spPr>
            </p:sp>
            <p:sp>
              <p:nvSpPr>
                <p:cNvPr id="323679" name="直接连接符 323678"/>
                <p:cNvSpPr/>
                <p:nvPr/>
              </p:nvSpPr>
              <p:spPr>
                <a:xfrm flipH="1">
                  <a:off x="1784" y="3060"/>
                  <a:ext cx="0" cy="104"/>
                </a:xfrm>
                <a:prstGeom prst="line">
                  <a:avLst/>
                </a:prstGeom>
                <a:ln w="38100" cap="flat" cmpd="sng">
                  <a:solidFill>
                    <a:schemeClr val="tx1"/>
                  </a:solidFill>
                  <a:prstDash val="solid"/>
                  <a:headEnd type="none" w="med" len="med"/>
                  <a:tailEnd type="none" w="med" len="med"/>
                </a:ln>
              </p:spPr>
            </p:sp>
          </p:grpSp>
          <p:sp>
            <p:nvSpPr>
              <p:cNvPr id="323680" name="直接连接符 323679"/>
              <p:cNvSpPr/>
              <p:nvPr/>
            </p:nvSpPr>
            <p:spPr>
              <a:xfrm>
                <a:off x="1408" y="3016"/>
                <a:ext cx="488" cy="0"/>
              </a:xfrm>
              <a:prstGeom prst="line">
                <a:avLst/>
              </a:prstGeom>
              <a:ln w="28575" cap="flat" cmpd="sng">
                <a:solidFill>
                  <a:schemeClr val="tx2"/>
                </a:solidFill>
                <a:prstDash val="dash"/>
                <a:headEnd type="none" w="med" len="med"/>
                <a:tailEnd type="none" w="med" len="med"/>
              </a:ln>
            </p:spPr>
          </p:sp>
        </p:grpSp>
      </p:grpSp>
      <p:sp>
        <p:nvSpPr>
          <p:cNvPr id="323681" name="文本框 323680"/>
          <p:cNvSpPr txBox="1"/>
          <p:nvPr/>
        </p:nvSpPr>
        <p:spPr>
          <a:xfrm>
            <a:off x="2552700" y="4865688"/>
            <a:ext cx="6153150" cy="1373187"/>
          </a:xfrm>
          <a:prstGeom prst="rect">
            <a:avLst/>
          </a:prstGeom>
          <a:solidFill>
            <a:schemeClr val="bg1"/>
          </a:solidFill>
          <a:ln w="9525">
            <a:noFill/>
          </a:ln>
        </p:spPr>
        <p:txBody>
          <a:bodyPr>
            <a:spAutoFit/>
          </a:bodyPr>
          <a:lstStyle/>
          <a:p>
            <a:pPr>
              <a:spcBef>
                <a:spcPct val="50000"/>
              </a:spcBef>
            </a:pPr>
            <a:r>
              <a:rPr lang="zh-CN" altLang="en-US" sz="2800" b="1" dirty="0">
                <a:solidFill>
                  <a:srgbClr val="9900CC"/>
                </a:solidFill>
                <a:effectLst>
                  <a:outerShdw blurRad="38100" dist="38100" dir="2700000">
                    <a:srgbClr val="C0C0C0"/>
                  </a:outerShdw>
                </a:effectLst>
                <a:latin typeface="Times New Roman" panose="02020603050405020304" pitchFamily="18" charset="0"/>
              </a:rPr>
              <a:t>工作过程：</a:t>
            </a:r>
            <a:r>
              <a:rPr lang="zh-CN" altLang="en-US" sz="2800" b="1" dirty="0">
                <a:solidFill>
                  <a:schemeClr val="accent2"/>
                </a:solidFill>
                <a:latin typeface="Times New Roman" panose="02020603050405020304" pitchFamily="18" charset="0"/>
              </a:rPr>
              <a:t>按下</a:t>
            </a:r>
            <a:r>
              <a:rPr lang="en-US" altLang="zh-CN" sz="2800" b="1">
                <a:solidFill>
                  <a:schemeClr val="accent2"/>
                </a:solidFill>
                <a:latin typeface="Times New Roman" panose="02020603050405020304" pitchFamily="18" charset="0"/>
              </a:rPr>
              <a:t>SB</a:t>
            </a:r>
            <a:r>
              <a:rPr lang="en-US" altLang="zh-CN" b="1" baseline="-25000">
                <a:solidFill>
                  <a:schemeClr val="accent2"/>
                </a:solidFill>
                <a:latin typeface="Times New Roman" panose="02020603050405020304" pitchFamily="18" charset="0"/>
              </a:rPr>
              <a:t>ST1 </a:t>
            </a:r>
            <a:r>
              <a:rPr lang="zh-CN" altLang="en-US" b="1">
                <a:solidFill>
                  <a:schemeClr val="accent2"/>
                </a:solidFill>
                <a:latin typeface="Times New Roman" panose="02020603050405020304" pitchFamily="18" charset="0"/>
              </a:rPr>
              <a:t>（</a:t>
            </a:r>
            <a:r>
              <a:rPr lang="zh-CN" altLang="en-US" b="1">
                <a:solidFill>
                  <a:srgbClr val="666633"/>
                </a:solidFill>
                <a:latin typeface="Times New Roman" panose="02020603050405020304" pitchFamily="18" charset="0"/>
              </a:rPr>
              <a:t>或</a:t>
            </a:r>
            <a:r>
              <a:rPr lang="en-US" altLang="zh-CN" sz="2800" b="1">
                <a:solidFill>
                  <a:srgbClr val="666633"/>
                </a:solidFill>
                <a:latin typeface="Times New Roman" panose="02020603050405020304" pitchFamily="18" charset="0"/>
              </a:rPr>
              <a:t>SB</a:t>
            </a:r>
            <a:r>
              <a:rPr lang="en-US" altLang="zh-CN" b="1" baseline="-25000">
                <a:solidFill>
                  <a:srgbClr val="666633"/>
                </a:solidFill>
                <a:latin typeface="Times New Roman" panose="02020603050405020304" pitchFamily="18" charset="0"/>
              </a:rPr>
              <a:t>ST2 </a:t>
            </a:r>
            <a:r>
              <a:rPr lang="zh-CN" altLang="en-US" b="1">
                <a:solidFill>
                  <a:schemeClr val="accent2"/>
                </a:solidFill>
                <a:latin typeface="Times New Roman" panose="02020603050405020304" pitchFamily="18" charset="0"/>
              </a:rPr>
              <a:t>）</a:t>
            </a:r>
            <a:r>
              <a:rPr lang="zh-CN" altLang="en-US" sz="2800" b="1">
                <a:solidFill>
                  <a:srgbClr val="FF3399"/>
                </a:solidFill>
                <a:latin typeface="Lucida Console" panose="020B0609040504020204" pitchFamily="49" charset="0"/>
              </a:rPr>
              <a:t>→</a:t>
            </a:r>
            <a:r>
              <a:rPr lang="zh-CN" altLang="en-US" b="1" baseline="-25000">
                <a:solidFill>
                  <a:schemeClr val="accent2"/>
                </a:solidFill>
                <a:latin typeface="Times New Roman" panose="02020603050405020304" pitchFamily="18" charset="0"/>
              </a:rPr>
              <a:t> </a:t>
            </a:r>
            <a:r>
              <a:rPr lang="en-US" altLang="zh-CN" sz="2800" b="1">
                <a:solidFill>
                  <a:schemeClr val="accent2"/>
                </a:solidFill>
                <a:latin typeface="Times New Roman" panose="02020603050405020304" pitchFamily="18" charset="0"/>
              </a:rPr>
              <a:t>KM </a:t>
            </a:r>
            <a:r>
              <a:rPr lang="zh-CN" altLang="en-US" sz="2800" b="1" dirty="0">
                <a:solidFill>
                  <a:schemeClr val="accent2"/>
                </a:solidFill>
                <a:latin typeface="Times New Roman" panose="02020603050405020304" pitchFamily="18" charset="0"/>
              </a:rPr>
              <a:t>得电</a:t>
            </a:r>
            <a:r>
              <a:rPr lang="zh-CN" altLang="en-US" sz="2800" b="1" dirty="0">
                <a:solidFill>
                  <a:srgbClr val="FF3399"/>
                </a:solidFill>
                <a:latin typeface="Lucida Console" panose="020B0609040504020204" pitchFamily="49" charset="0"/>
              </a:rPr>
              <a:t>→</a:t>
            </a:r>
            <a:r>
              <a:rPr lang="zh-CN" altLang="en-US" sz="2800" b="1" dirty="0">
                <a:solidFill>
                  <a:schemeClr val="accent2"/>
                </a:solidFill>
                <a:latin typeface="Times New Roman" panose="02020603050405020304" pitchFamily="18" charset="0"/>
              </a:rPr>
              <a:t>电动机起动</a:t>
            </a:r>
            <a:r>
              <a:rPr lang="zh-CN" altLang="en-US" sz="2800" b="1" dirty="0">
                <a:solidFill>
                  <a:srgbClr val="FF3399"/>
                </a:solidFill>
                <a:latin typeface="Lucida Console" panose="020B0609040504020204" pitchFamily="49" charset="0"/>
              </a:rPr>
              <a:t>→</a:t>
            </a:r>
            <a:r>
              <a:rPr lang="zh-CN" altLang="en-US" sz="2800" b="1" dirty="0">
                <a:solidFill>
                  <a:schemeClr val="accent2"/>
                </a:solidFill>
                <a:latin typeface="Times New Roman" panose="02020603050405020304" pitchFamily="18" charset="0"/>
              </a:rPr>
              <a:t>按下</a:t>
            </a:r>
            <a:r>
              <a:rPr lang="en-US" altLang="zh-CN" sz="2800" b="1">
                <a:solidFill>
                  <a:schemeClr val="accent2"/>
                </a:solidFill>
                <a:latin typeface="Times New Roman" panose="02020603050405020304" pitchFamily="18" charset="0"/>
              </a:rPr>
              <a:t>SB</a:t>
            </a:r>
            <a:r>
              <a:rPr lang="en-US" altLang="zh-CN" b="1" baseline="-25000">
                <a:solidFill>
                  <a:schemeClr val="accent2"/>
                </a:solidFill>
                <a:latin typeface="Times New Roman" panose="02020603050405020304" pitchFamily="18" charset="0"/>
              </a:rPr>
              <a:t>STP1 </a:t>
            </a:r>
            <a:r>
              <a:rPr lang="zh-CN" altLang="en-US" b="1">
                <a:solidFill>
                  <a:schemeClr val="accent2"/>
                </a:solidFill>
                <a:latin typeface="Times New Roman" panose="02020603050405020304" pitchFamily="18" charset="0"/>
              </a:rPr>
              <a:t>（</a:t>
            </a:r>
            <a:r>
              <a:rPr lang="zh-CN" altLang="en-US" b="1">
                <a:solidFill>
                  <a:srgbClr val="666633"/>
                </a:solidFill>
                <a:latin typeface="Times New Roman" panose="02020603050405020304" pitchFamily="18" charset="0"/>
              </a:rPr>
              <a:t>或</a:t>
            </a:r>
            <a:r>
              <a:rPr lang="en-US" altLang="zh-CN" sz="2800" b="1">
                <a:solidFill>
                  <a:srgbClr val="666633"/>
                </a:solidFill>
                <a:latin typeface="Times New Roman" panose="02020603050405020304" pitchFamily="18" charset="0"/>
              </a:rPr>
              <a:t>SB</a:t>
            </a:r>
            <a:r>
              <a:rPr lang="en-US" altLang="zh-CN" b="1" baseline="-25000">
                <a:solidFill>
                  <a:srgbClr val="666633"/>
                </a:solidFill>
                <a:latin typeface="Times New Roman" panose="02020603050405020304" pitchFamily="18" charset="0"/>
              </a:rPr>
              <a:t>STP2 </a:t>
            </a:r>
            <a:r>
              <a:rPr lang="zh-CN" altLang="en-US" b="1">
                <a:solidFill>
                  <a:schemeClr val="accent2"/>
                </a:solidFill>
                <a:latin typeface="Times New Roman" panose="02020603050405020304" pitchFamily="18" charset="0"/>
              </a:rPr>
              <a:t>）</a:t>
            </a:r>
            <a:r>
              <a:rPr lang="zh-CN" altLang="en-US" sz="2800" b="1">
                <a:solidFill>
                  <a:srgbClr val="FF3399"/>
                </a:solidFill>
                <a:latin typeface="Lucida Console" panose="020B0609040504020204" pitchFamily="49" charset="0"/>
              </a:rPr>
              <a:t>→</a:t>
            </a:r>
            <a:r>
              <a:rPr lang="zh-CN" altLang="en-US" b="1" baseline="-25000">
                <a:solidFill>
                  <a:schemeClr val="accent2"/>
                </a:solidFill>
                <a:latin typeface="Times New Roman" panose="02020603050405020304" pitchFamily="18" charset="0"/>
              </a:rPr>
              <a:t> </a:t>
            </a:r>
            <a:r>
              <a:rPr lang="en-US" altLang="zh-CN" sz="2800" b="1">
                <a:solidFill>
                  <a:schemeClr val="accent2"/>
                </a:solidFill>
                <a:latin typeface="Times New Roman" panose="02020603050405020304" pitchFamily="18" charset="0"/>
              </a:rPr>
              <a:t>KM </a:t>
            </a:r>
            <a:r>
              <a:rPr lang="zh-CN" altLang="en-US" sz="2800" b="1" dirty="0">
                <a:solidFill>
                  <a:schemeClr val="accent2"/>
                </a:solidFill>
                <a:latin typeface="Times New Roman" panose="02020603050405020304" pitchFamily="18" charset="0"/>
              </a:rPr>
              <a:t>断电</a:t>
            </a:r>
            <a:r>
              <a:rPr lang="zh-CN" altLang="en-US" sz="2800" b="1" dirty="0">
                <a:solidFill>
                  <a:srgbClr val="FF3399"/>
                </a:solidFill>
                <a:latin typeface="Lucida Console" panose="020B0609040504020204" pitchFamily="49" charset="0"/>
              </a:rPr>
              <a:t>→</a:t>
            </a:r>
            <a:r>
              <a:rPr lang="zh-CN" altLang="en-US" sz="2800" b="1" dirty="0">
                <a:solidFill>
                  <a:schemeClr val="accent2"/>
                </a:solidFill>
                <a:latin typeface="Times New Roman" panose="02020603050405020304" pitchFamily="18" charset="0"/>
              </a:rPr>
              <a:t>电动机停止。</a:t>
            </a:r>
          </a:p>
        </p:txBody>
      </p:sp>
      <p:sp>
        <p:nvSpPr>
          <p:cNvPr id="323682" name="文本框 323681"/>
          <p:cNvSpPr txBox="1"/>
          <p:nvPr/>
        </p:nvSpPr>
        <p:spPr>
          <a:xfrm>
            <a:off x="6629400" y="2095500"/>
            <a:ext cx="1847850" cy="1290638"/>
          </a:xfrm>
          <a:prstGeom prst="rect">
            <a:avLst/>
          </a:prstGeom>
          <a:solidFill>
            <a:srgbClr val="CCFFFF"/>
          </a:solidFill>
          <a:ln w="9525" cap="flat" cmpd="sng">
            <a:solidFill>
              <a:schemeClr val="accent2"/>
            </a:solidFill>
            <a:prstDash val="solid"/>
            <a:miter/>
            <a:headEnd type="none" w="med" len="med"/>
            <a:tailEnd type="none" w="med" len="med"/>
          </a:ln>
        </p:spPr>
        <p:txBody>
          <a:bodyPr lIns="0" tIns="0" rIns="0" bIns="0">
            <a:spAutoFit/>
          </a:bodyPr>
          <a:lstStyle/>
          <a:p>
            <a:pPr>
              <a:spcBef>
                <a:spcPct val="50000"/>
              </a:spcBef>
            </a:pPr>
            <a:r>
              <a:rPr lang="zh-CN" altLang="en-US" sz="2800" b="1" dirty="0">
                <a:solidFill>
                  <a:schemeClr val="accent2"/>
                </a:solidFill>
                <a:latin typeface="Times New Roman" panose="02020603050405020304" pitchFamily="18" charset="0"/>
              </a:rPr>
              <a:t>起动按钮并联，停止按钮串联。</a:t>
            </a:r>
            <a:endParaRPr lang="zh-CN" altLang="en-US" sz="2800" b="1">
              <a:solidFill>
                <a:schemeClr val="accent2"/>
              </a:solidFill>
              <a:latin typeface="Times New Roman" panose="02020603050405020304" pitchFamily="18" charset="0"/>
            </a:endParaRPr>
          </a:p>
        </p:txBody>
      </p:sp>
      <p:grpSp>
        <p:nvGrpSpPr>
          <p:cNvPr id="323683" name="组合 323682"/>
          <p:cNvGrpSpPr/>
          <p:nvPr/>
        </p:nvGrpSpPr>
        <p:grpSpPr>
          <a:xfrm>
            <a:off x="2998788" y="2643188"/>
            <a:ext cx="989012" cy="900112"/>
            <a:chOff x="1873" y="1681"/>
            <a:chExt cx="623" cy="567"/>
          </a:xfrm>
        </p:grpSpPr>
        <p:sp>
          <p:nvSpPr>
            <p:cNvPr id="323684" name="矩形 323683"/>
            <p:cNvSpPr/>
            <p:nvPr/>
          </p:nvSpPr>
          <p:spPr>
            <a:xfrm>
              <a:off x="2078" y="1944"/>
              <a:ext cx="228" cy="180"/>
            </a:xfrm>
            <a:prstGeom prst="rect">
              <a:avLst/>
            </a:prstGeom>
            <a:solidFill>
              <a:srgbClr val="FFFFEF"/>
            </a:solidFill>
            <a:ln w="9525">
              <a:noFill/>
            </a:ln>
          </p:spPr>
          <p:txBody>
            <a:bodyPr/>
            <a:lstStyle/>
            <a:p>
              <a:endParaRPr lang="zh-CN" altLang="en-US"/>
            </a:p>
          </p:txBody>
        </p:sp>
        <p:sp>
          <p:nvSpPr>
            <p:cNvPr id="323685" name="文本框 323684"/>
            <p:cNvSpPr txBox="1"/>
            <p:nvPr/>
          </p:nvSpPr>
          <p:spPr>
            <a:xfrm>
              <a:off x="1873" y="1681"/>
              <a:ext cx="623" cy="250"/>
            </a:xfrm>
            <a:prstGeom prst="rect">
              <a:avLst/>
            </a:prstGeom>
            <a:noFill/>
            <a:ln w="25400">
              <a:noFill/>
            </a:ln>
          </p:spPr>
          <p:txBody>
            <a:bodyPr anchor="ctr" anchorCtr="0">
              <a:spAutoFit/>
            </a:bodyPr>
            <a:lstStyle/>
            <a:p>
              <a:pPr algn="ctr"/>
              <a:r>
                <a:rPr lang="en-US" altLang="zh-CN" sz="2000" b="1">
                  <a:solidFill>
                    <a:srgbClr val="666633"/>
                  </a:solidFill>
                  <a:latin typeface="Times New Roman" panose="02020603050405020304" pitchFamily="18" charset="0"/>
                </a:rPr>
                <a:t>SB</a:t>
              </a:r>
              <a:r>
                <a:rPr lang="en-US" altLang="zh-CN" sz="2000" b="1" baseline="-25000">
                  <a:solidFill>
                    <a:srgbClr val="666633"/>
                  </a:solidFill>
                  <a:latin typeface="Times New Roman" panose="02020603050405020304" pitchFamily="18" charset="0"/>
                </a:rPr>
                <a:t>STP2</a:t>
              </a:r>
            </a:p>
          </p:txBody>
        </p:sp>
        <p:grpSp>
          <p:nvGrpSpPr>
            <p:cNvPr id="323686" name="组合 323685"/>
            <p:cNvGrpSpPr/>
            <p:nvPr/>
          </p:nvGrpSpPr>
          <p:grpSpPr>
            <a:xfrm>
              <a:off x="2021" y="1960"/>
              <a:ext cx="282" cy="288"/>
              <a:chOff x="1541" y="2100"/>
              <a:chExt cx="282" cy="288"/>
            </a:xfrm>
          </p:grpSpPr>
          <p:sp>
            <p:nvSpPr>
              <p:cNvPr id="323687" name="直接连接符 323686"/>
              <p:cNvSpPr/>
              <p:nvPr/>
            </p:nvSpPr>
            <p:spPr>
              <a:xfrm flipH="1">
                <a:off x="1688" y="2174"/>
                <a:ext cx="0" cy="78"/>
              </a:xfrm>
              <a:prstGeom prst="line">
                <a:avLst/>
              </a:prstGeom>
              <a:ln w="38100" cap="flat" cmpd="sng">
                <a:solidFill>
                  <a:srgbClr val="CC6600"/>
                </a:solidFill>
                <a:prstDash val="solid"/>
                <a:headEnd type="none" w="med" len="med"/>
                <a:tailEnd type="none" w="med" len="med"/>
              </a:ln>
            </p:spPr>
          </p:sp>
          <p:sp>
            <p:nvSpPr>
              <p:cNvPr id="323688" name="直接连接符 323687"/>
              <p:cNvSpPr/>
              <p:nvPr/>
            </p:nvSpPr>
            <p:spPr>
              <a:xfrm rot="-267705">
                <a:off x="1541" y="2105"/>
                <a:ext cx="282" cy="128"/>
              </a:xfrm>
              <a:prstGeom prst="line">
                <a:avLst/>
              </a:prstGeom>
              <a:ln w="38100" cap="flat" cmpd="sng">
                <a:solidFill>
                  <a:srgbClr val="CC6600"/>
                </a:solidFill>
                <a:prstDash val="solid"/>
                <a:headEnd type="none" w="med" len="med"/>
                <a:tailEnd type="none" w="med" len="med"/>
              </a:ln>
            </p:spPr>
          </p:sp>
          <p:grpSp>
            <p:nvGrpSpPr>
              <p:cNvPr id="323689" name="组合 323688"/>
              <p:cNvGrpSpPr/>
              <p:nvPr/>
            </p:nvGrpSpPr>
            <p:grpSpPr>
              <a:xfrm>
                <a:off x="1592" y="2292"/>
                <a:ext cx="188" cy="96"/>
                <a:chOff x="2240" y="1944"/>
                <a:chExt cx="188" cy="96"/>
              </a:xfrm>
            </p:grpSpPr>
            <p:sp>
              <p:nvSpPr>
                <p:cNvPr id="323690" name="直接连接符 323689"/>
                <p:cNvSpPr/>
                <p:nvPr/>
              </p:nvSpPr>
              <p:spPr>
                <a:xfrm>
                  <a:off x="2240" y="2029"/>
                  <a:ext cx="188" cy="0"/>
                </a:xfrm>
                <a:prstGeom prst="line">
                  <a:avLst/>
                </a:prstGeom>
                <a:ln w="38100" cap="flat" cmpd="sng">
                  <a:solidFill>
                    <a:srgbClr val="CC6600"/>
                  </a:solidFill>
                  <a:prstDash val="solid"/>
                  <a:headEnd type="none" w="med" len="med"/>
                  <a:tailEnd type="none" w="med" len="med"/>
                </a:ln>
              </p:spPr>
            </p:sp>
            <p:sp>
              <p:nvSpPr>
                <p:cNvPr id="323691" name="直接连接符 323690"/>
                <p:cNvSpPr/>
                <p:nvPr/>
              </p:nvSpPr>
              <p:spPr>
                <a:xfrm>
                  <a:off x="2428" y="1944"/>
                  <a:ext cx="0" cy="96"/>
                </a:xfrm>
                <a:prstGeom prst="line">
                  <a:avLst/>
                </a:prstGeom>
                <a:ln w="38100" cap="flat" cmpd="sng">
                  <a:solidFill>
                    <a:srgbClr val="CC6600"/>
                  </a:solidFill>
                  <a:prstDash val="solid"/>
                  <a:headEnd type="none" w="med" len="med"/>
                  <a:tailEnd type="none" w="med" len="med"/>
                </a:ln>
              </p:spPr>
            </p:sp>
            <p:sp>
              <p:nvSpPr>
                <p:cNvPr id="323692" name="直接连接符 323691"/>
                <p:cNvSpPr/>
                <p:nvPr/>
              </p:nvSpPr>
              <p:spPr>
                <a:xfrm>
                  <a:off x="2240" y="1944"/>
                  <a:ext cx="0" cy="96"/>
                </a:xfrm>
                <a:prstGeom prst="line">
                  <a:avLst/>
                </a:prstGeom>
                <a:ln w="38100" cap="flat" cmpd="sng">
                  <a:solidFill>
                    <a:srgbClr val="CC6600"/>
                  </a:solidFill>
                  <a:prstDash val="solid"/>
                  <a:headEnd type="none" w="med" len="med"/>
                  <a:tailEnd type="none" w="med" len="med"/>
                </a:ln>
              </p:spPr>
            </p:sp>
          </p:grpSp>
          <p:sp>
            <p:nvSpPr>
              <p:cNvPr id="323693" name="直接连接符 323692"/>
              <p:cNvSpPr/>
              <p:nvPr/>
            </p:nvSpPr>
            <p:spPr>
              <a:xfrm flipH="1">
                <a:off x="1596" y="2100"/>
                <a:ext cx="0" cy="132"/>
              </a:xfrm>
              <a:prstGeom prst="line">
                <a:avLst/>
              </a:prstGeom>
              <a:ln w="38100" cap="flat" cmpd="sng">
                <a:solidFill>
                  <a:srgbClr val="CC6600"/>
                </a:solidFill>
                <a:prstDash val="solid"/>
                <a:headEnd type="none" w="med" len="med"/>
                <a:tailEnd type="none" w="med" len="med"/>
              </a:ln>
            </p:spPr>
          </p:sp>
          <p:sp>
            <p:nvSpPr>
              <p:cNvPr id="323694" name="直接连接符 323693"/>
              <p:cNvSpPr/>
              <p:nvPr/>
            </p:nvSpPr>
            <p:spPr>
              <a:xfrm flipH="1">
                <a:off x="1688" y="2278"/>
                <a:ext cx="0" cy="98"/>
              </a:xfrm>
              <a:prstGeom prst="line">
                <a:avLst/>
              </a:prstGeom>
              <a:ln w="38100" cap="flat" cmpd="sng">
                <a:solidFill>
                  <a:srgbClr val="CC6600"/>
                </a:solidFill>
                <a:prstDash val="solid"/>
                <a:headEnd type="none" w="med" len="med"/>
                <a:tailEnd type="none" w="med" len="med"/>
              </a:ln>
            </p:spPr>
          </p:sp>
        </p:grpSp>
      </p:grpSp>
      <p:grpSp>
        <p:nvGrpSpPr>
          <p:cNvPr id="323695" name="组合 323694"/>
          <p:cNvGrpSpPr/>
          <p:nvPr/>
        </p:nvGrpSpPr>
        <p:grpSpPr>
          <a:xfrm>
            <a:off x="3971925" y="2149475"/>
            <a:ext cx="1165225" cy="1158875"/>
            <a:chOff x="2502" y="1354"/>
            <a:chExt cx="734" cy="730"/>
          </a:xfrm>
        </p:grpSpPr>
        <p:grpSp>
          <p:nvGrpSpPr>
            <p:cNvPr id="323696" name="组合 323695"/>
            <p:cNvGrpSpPr/>
            <p:nvPr/>
          </p:nvGrpSpPr>
          <p:grpSpPr>
            <a:xfrm>
              <a:off x="2737" y="1610"/>
              <a:ext cx="287" cy="244"/>
              <a:chOff x="2589" y="2698"/>
              <a:chExt cx="287" cy="244"/>
            </a:xfrm>
          </p:grpSpPr>
          <p:sp>
            <p:nvSpPr>
              <p:cNvPr id="323697" name="直接连接符 323696"/>
              <p:cNvSpPr/>
              <p:nvPr/>
            </p:nvSpPr>
            <p:spPr>
              <a:xfrm flipV="1">
                <a:off x="2589" y="2698"/>
                <a:ext cx="287" cy="116"/>
              </a:xfrm>
              <a:prstGeom prst="line">
                <a:avLst/>
              </a:prstGeom>
              <a:ln w="38100" cap="flat" cmpd="sng">
                <a:solidFill>
                  <a:srgbClr val="CC6600"/>
                </a:solidFill>
                <a:prstDash val="solid"/>
                <a:headEnd type="none" w="med" len="med"/>
                <a:tailEnd type="none" w="med" len="med"/>
              </a:ln>
            </p:spPr>
          </p:sp>
          <p:sp>
            <p:nvSpPr>
              <p:cNvPr id="323698" name="直接连接符 323697"/>
              <p:cNvSpPr/>
              <p:nvPr/>
            </p:nvSpPr>
            <p:spPr>
              <a:xfrm>
                <a:off x="2743" y="2744"/>
                <a:ext cx="0" cy="87"/>
              </a:xfrm>
              <a:prstGeom prst="line">
                <a:avLst/>
              </a:prstGeom>
              <a:ln w="38100" cap="flat" cmpd="sng">
                <a:solidFill>
                  <a:srgbClr val="CC6600"/>
                </a:solidFill>
                <a:prstDash val="solid"/>
                <a:headEnd type="none" w="med" len="med"/>
                <a:tailEnd type="none" w="med" len="med"/>
              </a:ln>
            </p:spPr>
          </p:sp>
          <p:sp>
            <p:nvSpPr>
              <p:cNvPr id="323699" name="直接连接符 323698"/>
              <p:cNvSpPr/>
              <p:nvPr/>
            </p:nvSpPr>
            <p:spPr>
              <a:xfrm>
                <a:off x="2646" y="2928"/>
                <a:ext cx="192" cy="0"/>
              </a:xfrm>
              <a:prstGeom prst="line">
                <a:avLst/>
              </a:prstGeom>
              <a:ln w="38100" cap="flat" cmpd="sng">
                <a:solidFill>
                  <a:srgbClr val="CC6600"/>
                </a:solidFill>
                <a:prstDash val="solid"/>
                <a:headEnd type="none" w="med" len="med"/>
                <a:tailEnd type="none" w="med" len="med"/>
              </a:ln>
            </p:spPr>
          </p:sp>
          <p:sp>
            <p:nvSpPr>
              <p:cNvPr id="323700" name="直接连接符 323699"/>
              <p:cNvSpPr/>
              <p:nvPr/>
            </p:nvSpPr>
            <p:spPr>
              <a:xfrm>
                <a:off x="2838" y="2851"/>
                <a:ext cx="0" cy="91"/>
              </a:xfrm>
              <a:prstGeom prst="line">
                <a:avLst/>
              </a:prstGeom>
              <a:ln w="38100" cap="flat" cmpd="sng">
                <a:solidFill>
                  <a:srgbClr val="CC6600"/>
                </a:solidFill>
                <a:prstDash val="solid"/>
                <a:headEnd type="none" w="med" len="med"/>
                <a:tailEnd type="none" w="med" len="med"/>
              </a:ln>
            </p:spPr>
          </p:sp>
          <p:sp>
            <p:nvSpPr>
              <p:cNvPr id="323701" name="直接连接符 323700"/>
              <p:cNvSpPr/>
              <p:nvPr/>
            </p:nvSpPr>
            <p:spPr>
              <a:xfrm>
                <a:off x="2646" y="2851"/>
                <a:ext cx="0" cy="91"/>
              </a:xfrm>
              <a:prstGeom prst="line">
                <a:avLst/>
              </a:prstGeom>
              <a:ln w="38100" cap="flat" cmpd="sng">
                <a:solidFill>
                  <a:srgbClr val="CC6600"/>
                </a:solidFill>
                <a:prstDash val="solid"/>
                <a:headEnd type="none" w="med" len="med"/>
                <a:tailEnd type="none" w="med" len="med"/>
              </a:ln>
            </p:spPr>
          </p:sp>
          <p:sp>
            <p:nvSpPr>
              <p:cNvPr id="323702" name="直接连接符 323701"/>
              <p:cNvSpPr/>
              <p:nvPr/>
            </p:nvSpPr>
            <p:spPr>
              <a:xfrm>
                <a:off x="2743" y="2858"/>
                <a:ext cx="0" cy="75"/>
              </a:xfrm>
              <a:prstGeom prst="line">
                <a:avLst/>
              </a:prstGeom>
              <a:ln w="38100" cap="flat" cmpd="sng">
                <a:solidFill>
                  <a:srgbClr val="CC6600"/>
                </a:solidFill>
                <a:prstDash val="solid"/>
                <a:headEnd type="none" w="med" len="med"/>
                <a:tailEnd type="none" w="med" len="med"/>
              </a:ln>
            </p:spPr>
          </p:sp>
        </p:grpSp>
        <p:sp>
          <p:nvSpPr>
            <p:cNvPr id="323703" name="任意多边形 323702"/>
            <p:cNvSpPr/>
            <p:nvPr/>
          </p:nvSpPr>
          <p:spPr>
            <a:xfrm flipV="1">
              <a:off x="2520" y="1614"/>
              <a:ext cx="276" cy="456"/>
            </a:xfrm>
            <a:custGeom>
              <a:avLst/>
              <a:gdLst/>
              <a:ahLst/>
              <a:cxnLst/>
              <a:rect l="0" t="0" r="0" b="0"/>
              <a:pathLst>
                <a:path w="276" h="456">
                  <a:moveTo>
                    <a:pt x="0" y="0"/>
                  </a:moveTo>
                  <a:lnTo>
                    <a:pt x="0" y="456"/>
                  </a:lnTo>
                  <a:lnTo>
                    <a:pt x="276" y="456"/>
                  </a:lnTo>
                </a:path>
              </a:pathLst>
            </a:custGeom>
            <a:noFill/>
            <a:ln w="25400" cap="flat" cmpd="sng">
              <a:solidFill>
                <a:srgbClr val="CC6600">
                  <a:alpha val="100000"/>
                </a:srgbClr>
              </a:solidFill>
              <a:prstDash val="solid"/>
              <a:headEnd type="none" w="med" len="med"/>
              <a:tailEnd type="none" w="med" len="med"/>
            </a:ln>
          </p:spPr>
          <p:txBody>
            <a:bodyPr/>
            <a:lstStyle/>
            <a:p>
              <a:endParaRPr lang="zh-CN" altLang="en-US"/>
            </a:p>
          </p:txBody>
        </p:sp>
        <p:sp>
          <p:nvSpPr>
            <p:cNvPr id="323704" name="任意多边形 323703"/>
            <p:cNvSpPr/>
            <p:nvPr/>
          </p:nvSpPr>
          <p:spPr>
            <a:xfrm flipV="1">
              <a:off x="3012" y="1614"/>
              <a:ext cx="204" cy="456"/>
            </a:xfrm>
            <a:custGeom>
              <a:avLst/>
              <a:gdLst/>
              <a:ahLst/>
              <a:cxnLst/>
              <a:rect l="0" t="0" r="0" b="0"/>
              <a:pathLst>
                <a:path w="204" h="456">
                  <a:moveTo>
                    <a:pt x="204" y="0"/>
                  </a:moveTo>
                  <a:lnTo>
                    <a:pt x="204" y="456"/>
                  </a:lnTo>
                  <a:lnTo>
                    <a:pt x="0" y="456"/>
                  </a:lnTo>
                </a:path>
              </a:pathLst>
            </a:custGeom>
            <a:noFill/>
            <a:ln w="25400" cap="flat" cmpd="sng">
              <a:solidFill>
                <a:srgbClr val="CC6600">
                  <a:alpha val="100000"/>
                </a:srgbClr>
              </a:solidFill>
              <a:prstDash val="solid"/>
              <a:headEnd type="none" w="med" len="med"/>
              <a:tailEnd type="none" w="med" len="med"/>
            </a:ln>
          </p:spPr>
          <p:txBody>
            <a:bodyPr/>
            <a:lstStyle/>
            <a:p>
              <a:endParaRPr lang="zh-CN" altLang="en-US"/>
            </a:p>
          </p:txBody>
        </p:sp>
        <p:sp>
          <p:nvSpPr>
            <p:cNvPr id="323705" name="文本框 323704"/>
            <p:cNvSpPr txBox="1"/>
            <p:nvPr/>
          </p:nvSpPr>
          <p:spPr>
            <a:xfrm>
              <a:off x="2671" y="1354"/>
              <a:ext cx="503" cy="250"/>
            </a:xfrm>
            <a:prstGeom prst="rect">
              <a:avLst/>
            </a:prstGeom>
            <a:noFill/>
            <a:ln w="25400">
              <a:noFill/>
            </a:ln>
          </p:spPr>
          <p:txBody>
            <a:bodyPr anchor="ctr" anchorCtr="0">
              <a:spAutoFit/>
            </a:bodyPr>
            <a:lstStyle/>
            <a:p>
              <a:pPr algn="ctr"/>
              <a:r>
                <a:rPr lang="en-US" altLang="zh-CN" sz="2000" b="1">
                  <a:solidFill>
                    <a:srgbClr val="666633"/>
                  </a:solidFill>
                  <a:latin typeface="Times New Roman" panose="02020603050405020304" pitchFamily="18" charset="0"/>
                </a:rPr>
                <a:t>SB</a:t>
              </a:r>
              <a:r>
                <a:rPr lang="en-US" altLang="zh-CN" sz="2000" b="1" baseline="-25000">
                  <a:solidFill>
                    <a:srgbClr val="666633"/>
                  </a:solidFill>
                  <a:latin typeface="Times New Roman" panose="02020603050405020304" pitchFamily="18" charset="0"/>
                </a:rPr>
                <a:t>ST2</a:t>
              </a:r>
            </a:p>
          </p:txBody>
        </p:sp>
        <p:sp>
          <p:nvSpPr>
            <p:cNvPr id="323706" name="椭圆 323705"/>
            <p:cNvSpPr/>
            <p:nvPr/>
          </p:nvSpPr>
          <p:spPr>
            <a:xfrm>
              <a:off x="2502" y="2022"/>
              <a:ext cx="50" cy="56"/>
            </a:xfrm>
            <a:prstGeom prst="ellipse">
              <a:avLst/>
            </a:prstGeom>
            <a:solidFill>
              <a:schemeClr val="tx2"/>
            </a:solidFill>
            <a:ln w="28575" cap="flat" cmpd="sng">
              <a:solidFill>
                <a:schemeClr val="tx2"/>
              </a:solidFill>
              <a:prstDash val="solid"/>
              <a:headEnd type="none" w="med" len="med"/>
              <a:tailEnd type="none" w="med" len="med"/>
            </a:ln>
          </p:spPr>
          <p:txBody>
            <a:bodyPr/>
            <a:lstStyle/>
            <a:p>
              <a:endParaRPr lang="zh-CN" altLang="en-US"/>
            </a:p>
          </p:txBody>
        </p:sp>
        <p:sp>
          <p:nvSpPr>
            <p:cNvPr id="323707" name="椭圆 323706"/>
            <p:cNvSpPr/>
            <p:nvPr/>
          </p:nvSpPr>
          <p:spPr>
            <a:xfrm>
              <a:off x="3186" y="2028"/>
              <a:ext cx="50" cy="56"/>
            </a:xfrm>
            <a:prstGeom prst="ellipse">
              <a:avLst/>
            </a:prstGeom>
            <a:solidFill>
              <a:schemeClr val="tx2"/>
            </a:solidFill>
            <a:ln w="28575" cap="flat" cmpd="sng">
              <a:solidFill>
                <a:schemeClr val="tx2"/>
              </a:solidFill>
              <a:prstDash val="solid"/>
              <a:headEnd type="none" w="med" len="med"/>
              <a:tailEnd type="none" w="med" len="med"/>
            </a:ln>
          </p:spPr>
          <p:txBody>
            <a:bodyPr/>
            <a:lstStyle/>
            <a:p>
              <a:endParaRPr lang="zh-CN" altLang="en-US"/>
            </a:p>
          </p:txBody>
        </p:sp>
      </p:grpSp>
      <p:sp>
        <p:nvSpPr>
          <p:cNvPr id="124"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46897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3631">
                                            <p:txEl>
                                              <p:pRg st="0" end="0"/>
                                            </p:txEl>
                                          </p:spTgt>
                                        </p:tgtEl>
                                        <p:attrNameLst>
                                          <p:attrName>style.visibility</p:attrName>
                                        </p:attrNameLst>
                                      </p:cBhvr>
                                      <p:to>
                                        <p:strVal val="visible"/>
                                      </p:to>
                                    </p:set>
                                    <p:animEffect transition="in" filter="wipe(left)">
                                      <p:cBhvr>
                                        <p:cTn id="7" dur="500"/>
                                        <p:tgtEl>
                                          <p:spTgt spid="3236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23632"/>
                                        </p:tgtEl>
                                        <p:attrNameLst>
                                          <p:attrName>style.visibility</p:attrName>
                                        </p:attrNameLst>
                                      </p:cBhvr>
                                      <p:to>
                                        <p:strVal val="visible"/>
                                      </p:to>
                                    </p:set>
                                    <p:animEffect transition="in" filter="wipe(up)">
                                      <p:cBhvr>
                                        <p:cTn id="12" dur="500"/>
                                        <p:tgtEl>
                                          <p:spTgt spid="3236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23586"/>
                                        </p:tgtEl>
                                        <p:attrNameLst>
                                          <p:attrName>style.visibility</p:attrName>
                                        </p:attrNameLst>
                                      </p:cBhvr>
                                      <p:to>
                                        <p:strVal val="visible"/>
                                      </p:to>
                                    </p:set>
                                    <p:animEffect transition="in" filter="wipe(left)">
                                      <p:cBhvr>
                                        <p:cTn id="17" dur="500"/>
                                        <p:tgtEl>
                                          <p:spTgt spid="32358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23695"/>
                                        </p:tgtEl>
                                        <p:attrNameLst>
                                          <p:attrName>style.visibility</p:attrName>
                                        </p:attrNameLst>
                                      </p:cBhvr>
                                      <p:to>
                                        <p:strVal val="visible"/>
                                      </p:to>
                                    </p:set>
                                    <p:animEffect transition="in" filter="wipe(left)">
                                      <p:cBhvr>
                                        <p:cTn id="22" dur="500"/>
                                        <p:tgtEl>
                                          <p:spTgt spid="32369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23683"/>
                                        </p:tgtEl>
                                        <p:attrNameLst>
                                          <p:attrName>style.visibility</p:attrName>
                                        </p:attrNameLst>
                                      </p:cBhvr>
                                      <p:to>
                                        <p:strVal val="visible"/>
                                      </p:to>
                                    </p:set>
                                    <p:animEffect transition="in" filter="wipe(left)">
                                      <p:cBhvr>
                                        <p:cTn id="27" dur="500"/>
                                        <p:tgtEl>
                                          <p:spTgt spid="32368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323682"/>
                                        </p:tgtEl>
                                        <p:attrNameLst>
                                          <p:attrName>style.visibility</p:attrName>
                                        </p:attrNameLst>
                                      </p:cBhvr>
                                      <p:to>
                                        <p:strVal val="visible"/>
                                      </p:to>
                                    </p:set>
                                    <p:animEffect transition="in" filter="wipe(left)">
                                      <p:cBhvr>
                                        <p:cTn id="32" dur="300"/>
                                        <p:tgtEl>
                                          <p:spTgt spid="32368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323681"/>
                                        </p:tgtEl>
                                        <p:attrNameLst>
                                          <p:attrName>style.visibility</p:attrName>
                                        </p:attrNameLst>
                                      </p:cBhvr>
                                      <p:to>
                                        <p:strVal val="visible"/>
                                      </p:to>
                                    </p:set>
                                    <p:animEffect transition="in" filter="wipe(left)">
                                      <p:cBhvr>
                                        <p:cTn id="37" dur="300"/>
                                        <p:tgtEl>
                                          <p:spTgt spid="3236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631" grpId="0" build="p"/>
      <p:bldP spid="323681" grpId="0" animBg="1"/>
      <p:bldP spid="323682"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矩形 324609"/>
          <p:cNvSpPr/>
          <p:nvPr/>
        </p:nvSpPr>
        <p:spPr>
          <a:xfrm>
            <a:off x="250825" y="427038"/>
            <a:ext cx="4794250" cy="519112"/>
          </a:xfrm>
          <a:prstGeom prst="rect">
            <a:avLst/>
          </a:prstGeom>
          <a:noFill/>
          <a:ln w="9525">
            <a:noFill/>
          </a:ln>
        </p:spPr>
        <p:txBody>
          <a:bodyPr>
            <a:spAutoFit/>
          </a:bodyPr>
          <a:lstStyle/>
          <a:p>
            <a:r>
              <a:rPr lang="zh-CN" altLang="en-US" sz="2800" b="1" dirty="0">
                <a:solidFill>
                  <a:srgbClr val="FF0066"/>
                </a:solidFill>
                <a:latin typeface="Times New Roman" panose="02020603050405020304" pitchFamily="18" charset="0"/>
              </a:rPr>
              <a:t> </a:t>
            </a:r>
            <a:r>
              <a:rPr lang="en-US" altLang="zh-CN" sz="2800" b="1">
                <a:solidFill>
                  <a:srgbClr val="FF0066"/>
                </a:solidFill>
                <a:latin typeface="Times New Roman" panose="02020603050405020304" pitchFamily="18" charset="0"/>
              </a:rPr>
              <a:t>4. </a:t>
            </a:r>
            <a:r>
              <a:rPr lang="zh-CN" altLang="en-US" sz="2800" b="1" dirty="0">
                <a:solidFill>
                  <a:srgbClr val="FF0066"/>
                </a:solidFill>
                <a:latin typeface="Times New Roman" panose="02020603050405020304" pitchFamily="18" charset="0"/>
              </a:rPr>
              <a:t>正、反转互锁控制电路</a:t>
            </a:r>
            <a:endParaRPr lang="zh-CN" altLang="en-US" sz="2800" b="1" dirty="0">
              <a:latin typeface="Times New Roman" panose="02020603050405020304" pitchFamily="18" charset="0"/>
            </a:endParaRPr>
          </a:p>
        </p:txBody>
      </p:sp>
      <p:grpSp>
        <p:nvGrpSpPr>
          <p:cNvPr id="324611" name="组合 324610"/>
          <p:cNvGrpSpPr/>
          <p:nvPr/>
        </p:nvGrpSpPr>
        <p:grpSpPr>
          <a:xfrm>
            <a:off x="752475" y="1009650"/>
            <a:ext cx="1720850" cy="5076825"/>
            <a:chOff x="462" y="756"/>
            <a:chExt cx="1084" cy="3198"/>
          </a:xfrm>
        </p:grpSpPr>
        <p:grpSp>
          <p:nvGrpSpPr>
            <p:cNvPr id="324612" name="组合 324611"/>
            <p:cNvGrpSpPr/>
            <p:nvPr/>
          </p:nvGrpSpPr>
          <p:grpSpPr>
            <a:xfrm>
              <a:off x="462" y="756"/>
              <a:ext cx="1084" cy="3198"/>
              <a:chOff x="462" y="756"/>
              <a:chExt cx="1084" cy="3198"/>
            </a:xfrm>
          </p:grpSpPr>
          <p:sp>
            <p:nvSpPr>
              <p:cNvPr id="324613" name="直接连接符 324612"/>
              <p:cNvSpPr/>
              <p:nvPr/>
            </p:nvSpPr>
            <p:spPr>
              <a:xfrm flipH="1">
                <a:off x="1224" y="2478"/>
                <a:ext cx="0" cy="480"/>
              </a:xfrm>
              <a:prstGeom prst="line">
                <a:avLst/>
              </a:prstGeom>
              <a:ln w="25400" cap="flat" cmpd="sng">
                <a:solidFill>
                  <a:schemeClr val="accent2"/>
                </a:solidFill>
                <a:prstDash val="solid"/>
                <a:headEnd type="none" w="med" len="med"/>
                <a:tailEnd type="none" w="med" len="med"/>
              </a:ln>
            </p:spPr>
          </p:sp>
          <p:sp>
            <p:nvSpPr>
              <p:cNvPr id="324614" name="文本框 324613"/>
              <p:cNvSpPr txBox="1"/>
              <p:nvPr/>
            </p:nvSpPr>
            <p:spPr>
              <a:xfrm>
                <a:off x="604" y="1363"/>
                <a:ext cx="330" cy="250"/>
              </a:xfrm>
              <a:prstGeom prst="rect">
                <a:avLst/>
              </a:prstGeom>
              <a:noFill/>
              <a:ln w="25400">
                <a:noFill/>
              </a:ln>
            </p:spPr>
            <p:txBody>
              <a:bodyPr wrap="none" anchor="ctr" anchorCtr="0">
                <a:spAutoFit/>
              </a:bodyPr>
              <a:lstStyle/>
              <a:p>
                <a:pPr algn="ctr"/>
                <a:r>
                  <a:rPr lang="en-US" altLang="zh-CN" sz="2000" b="1">
                    <a:solidFill>
                      <a:srgbClr val="D60093"/>
                    </a:solidFill>
                    <a:latin typeface="Times New Roman" panose="02020603050405020304" pitchFamily="18" charset="0"/>
                  </a:rPr>
                  <a:t>FU</a:t>
                </a:r>
              </a:p>
            </p:txBody>
          </p:sp>
          <p:sp>
            <p:nvSpPr>
              <p:cNvPr id="324615" name="文本框 324614"/>
              <p:cNvSpPr txBox="1"/>
              <p:nvPr/>
            </p:nvSpPr>
            <p:spPr>
              <a:xfrm>
                <a:off x="462" y="2260"/>
                <a:ext cx="455" cy="250"/>
              </a:xfrm>
              <a:prstGeom prst="rect">
                <a:avLst/>
              </a:prstGeom>
              <a:noFill/>
              <a:ln w="9525">
                <a:noFill/>
              </a:ln>
            </p:spPr>
            <p:txBody>
              <a:bodyPr wrap="none" anchor="t" anchorCtr="0">
                <a:spAutoFit/>
              </a:bodyPr>
              <a:lstStyle/>
              <a:p>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F</a:t>
                </a:r>
              </a:p>
            </p:txBody>
          </p:sp>
          <p:sp>
            <p:nvSpPr>
              <p:cNvPr id="324616" name="文本框 324615"/>
              <p:cNvSpPr txBox="1"/>
              <p:nvPr/>
            </p:nvSpPr>
            <p:spPr>
              <a:xfrm>
                <a:off x="660" y="967"/>
                <a:ext cx="240" cy="250"/>
              </a:xfrm>
              <a:prstGeom prst="rect">
                <a:avLst/>
              </a:prstGeom>
              <a:noFill/>
              <a:ln w="25400">
                <a:noFill/>
              </a:ln>
            </p:spPr>
            <p:txBody>
              <a:bodyPr anchor="ctr" anchorCtr="0">
                <a:spAutoFit/>
              </a:bodyPr>
              <a:lstStyle/>
              <a:p>
                <a:pPr algn="ctr"/>
                <a:r>
                  <a:rPr lang="en-US" altLang="zh-CN" sz="2000" b="1">
                    <a:solidFill>
                      <a:srgbClr val="D60093"/>
                    </a:solidFill>
                    <a:latin typeface="Times New Roman" panose="02020603050405020304" pitchFamily="18" charset="0"/>
                  </a:rPr>
                  <a:t>Q</a:t>
                </a:r>
              </a:p>
            </p:txBody>
          </p:sp>
          <p:sp>
            <p:nvSpPr>
              <p:cNvPr id="324617" name="直接连接符 324616"/>
              <p:cNvSpPr/>
              <p:nvPr/>
            </p:nvSpPr>
            <p:spPr>
              <a:xfrm>
                <a:off x="1296" y="2256"/>
                <a:ext cx="108" cy="228"/>
              </a:xfrm>
              <a:prstGeom prst="line">
                <a:avLst/>
              </a:prstGeom>
              <a:ln w="38100" cap="flat" cmpd="sng">
                <a:solidFill>
                  <a:schemeClr val="accent2"/>
                </a:solidFill>
                <a:prstDash val="solid"/>
                <a:headEnd type="none" w="med" len="med"/>
                <a:tailEnd type="none" w="med" len="med"/>
              </a:ln>
            </p:spPr>
          </p:sp>
          <p:sp>
            <p:nvSpPr>
              <p:cNvPr id="324618" name="直接连接符 324617"/>
              <p:cNvSpPr/>
              <p:nvPr/>
            </p:nvSpPr>
            <p:spPr>
              <a:xfrm>
                <a:off x="1116" y="2244"/>
                <a:ext cx="108" cy="228"/>
              </a:xfrm>
              <a:prstGeom prst="line">
                <a:avLst/>
              </a:prstGeom>
              <a:ln w="38100" cap="flat" cmpd="sng">
                <a:solidFill>
                  <a:schemeClr val="accent2"/>
                </a:solidFill>
                <a:prstDash val="solid"/>
                <a:headEnd type="none" w="med" len="med"/>
                <a:tailEnd type="none" w="med" len="med"/>
              </a:ln>
            </p:spPr>
          </p:sp>
          <p:sp>
            <p:nvSpPr>
              <p:cNvPr id="324619" name="直接连接符 324618"/>
              <p:cNvSpPr/>
              <p:nvPr/>
            </p:nvSpPr>
            <p:spPr>
              <a:xfrm>
                <a:off x="948" y="2256"/>
                <a:ext cx="108" cy="228"/>
              </a:xfrm>
              <a:prstGeom prst="line">
                <a:avLst/>
              </a:prstGeom>
              <a:ln w="38100" cap="flat" cmpd="sng">
                <a:solidFill>
                  <a:schemeClr val="accent2"/>
                </a:solidFill>
                <a:prstDash val="solid"/>
                <a:headEnd type="none" w="med" len="med"/>
                <a:tailEnd type="none" w="med" len="med"/>
              </a:ln>
            </p:spPr>
          </p:sp>
          <p:sp>
            <p:nvSpPr>
              <p:cNvPr id="324620" name="直接连接符 324619"/>
              <p:cNvSpPr/>
              <p:nvPr/>
            </p:nvSpPr>
            <p:spPr>
              <a:xfrm>
                <a:off x="996" y="2376"/>
                <a:ext cx="360" cy="0"/>
              </a:xfrm>
              <a:prstGeom prst="line">
                <a:avLst/>
              </a:prstGeom>
              <a:ln w="25400" cap="flat" cmpd="sng">
                <a:solidFill>
                  <a:schemeClr val="accent2"/>
                </a:solidFill>
                <a:prstDash val="dash"/>
                <a:headEnd type="none" w="med" len="med"/>
                <a:tailEnd type="none" w="med" len="med"/>
              </a:ln>
            </p:spPr>
          </p:sp>
          <p:grpSp>
            <p:nvGrpSpPr>
              <p:cNvPr id="324621" name="组合 324620"/>
              <p:cNvGrpSpPr/>
              <p:nvPr/>
            </p:nvGrpSpPr>
            <p:grpSpPr>
              <a:xfrm>
                <a:off x="984" y="756"/>
                <a:ext cx="443" cy="660"/>
                <a:chOff x="1464" y="768"/>
                <a:chExt cx="443" cy="660"/>
              </a:xfrm>
            </p:grpSpPr>
            <p:sp>
              <p:nvSpPr>
                <p:cNvPr id="324622" name="直接连接符 324621"/>
                <p:cNvSpPr/>
                <p:nvPr/>
              </p:nvSpPr>
              <p:spPr>
                <a:xfrm>
                  <a:off x="1536" y="1260"/>
                  <a:ext cx="0" cy="168"/>
                </a:xfrm>
                <a:prstGeom prst="line">
                  <a:avLst/>
                </a:prstGeom>
                <a:ln w="25400" cap="flat" cmpd="sng">
                  <a:solidFill>
                    <a:schemeClr val="accent2"/>
                  </a:solidFill>
                  <a:prstDash val="solid"/>
                  <a:headEnd type="none" w="med" len="med"/>
                  <a:tailEnd type="none" w="med" len="med"/>
                </a:ln>
              </p:spPr>
            </p:sp>
            <p:sp>
              <p:nvSpPr>
                <p:cNvPr id="324623" name="直接连接符 324622"/>
                <p:cNvSpPr/>
                <p:nvPr/>
              </p:nvSpPr>
              <p:spPr>
                <a:xfrm>
                  <a:off x="1704" y="1260"/>
                  <a:ext cx="0" cy="168"/>
                </a:xfrm>
                <a:prstGeom prst="line">
                  <a:avLst/>
                </a:prstGeom>
                <a:ln w="25400" cap="flat" cmpd="sng">
                  <a:solidFill>
                    <a:schemeClr val="accent2"/>
                  </a:solidFill>
                  <a:prstDash val="solid"/>
                  <a:headEnd type="none" w="med" len="med"/>
                  <a:tailEnd type="none" w="med" len="med"/>
                </a:ln>
              </p:spPr>
            </p:sp>
            <p:sp>
              <p:nvSpPr>
                <p:cNvPr id="324624" name="直接连接符 324623"/>
                <p:cNvSpPr/>
                <p:nvPr/>
              </p:nvSpPr>
              <p:spPr>
                <a:xfrm>
                  <a:off x="1884" y="1260"/>
                  <a:ext cx="0" cy="168"/>
                </a:xfrm>
                <a:prstGeom prst="line">
                  <a:avLst/>
                </a:prstGeom>
                <a:ln w="25400" cap="flat" cmpd="sng">
                  <a:solidFill>
                    <a:schemeClr val="accent2"/>
                  </a:solidFill>
                  <a:prstDash val="solid"/>
                  <a:headEnd type="none" w="med" len="med"/>
                  <a:tailEnd type="none" w="med" len="med"/>
                </a:ln>
              </p:spPr>
            </p:sp>
            <p:grpSp>
              <p:nvGrpSpPr>
                <p:cNvPr id="324625" name="组合 324624"/>
                <p:cNvGrpSpPr/>
                <p:nvPr/>
              </p:nvGrpSpPr>
              <p:grpSpPr>
                <a:xfrm>
                  <a:off x="1464" y="768"/>
                  <a:ext cx="443" cy="492"/>
                  <a:chOff x="1452" y="1452"/>
                  <a:chExt cx="443" cy="492"/>
                </a:xfrm>
              </p:grpSpPr>
              <p:sp>
                <p:nvSpPr>
                  <p:cNvPr id="324626" name="椭圆 324625"/>
                  <p:cNvSpPr/>
                  <p:nvPr/>
                </p:nvSpPr>
                <p:spPr>
                  <a:xfrm>
                    <a:off x="1500" y="1896"/>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4627" name="椭圆 324626"/>
                  <p:cNvSpPr/>
                  <p:nvPr/>
                </p:nvSpPr>
                <p:spPr>
                  <a:xfrm>
                    <a:off x="1488" y="1452"/>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4628" name="直接连接符 324627"/>
                  <p:cNvSpPr/>
                  <p:nvPr/>
                </p:nvSpPr>
                <p:spPr>
                  <a:xfrm>
                    <a:off x="1512" y="1500"/>
                    <a:ext cx="0" cy="168"/>
                  </a:xfrm>
                  <a:prstGeom prst="line">
                    <a:avLst/>
                  </a:prstGeom>
                  <a:ln w="25400" cap="flat" cmpd="sng">
                    <a:solidFill>
                      <a:schemeClr val="accent2"/>
                    </a:solidFill>
                    <a:prstDash val="solid"/>
                    <a:headEnd type="none" w="med" len="med"/>
                    <a:tailEnd type="none" w="med" len="med"/>
                  </a:ln>
                </p:spPr>
              </p:sp>
              <p:sp>
                <p:nvSpPr>
                  <p:cNvPr id="324629" name="椭圆 324628"/>
                  <p:cNvSpPr/>
                  <p:nvPr/>
                </p:nvSpPr>
                <p:spPr>
                  <a:xfrm>
                    <a:off x="1668" y="1896"/>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4630" name="椭圆 324629"/>
                  <p:cNvSpPr/>
                  <p:nvPr/>
                </p:nvSpPr>
                <p:spPr>
                  <a:xfrm>
                    <a:off x="1656" y="1452"/>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4631" name="直接连接符 324630"/>
                  <p:cNvSpPr/>
                  <p:nvPr/>
                </p:nvSpPr>
                <p:spPr>
                  <a:xfrm>
                    <a:off x="1680" y="1500"/>
                    <a:ext cx="0" cy="168"/>
                  </a:xfrm>
                  <a:prstGeom prst="line">
                    <a:avLst/>
                  </a:prstGeom>
                  <a:ln w="25400" cap="flat" cmpd="sng">
                    <a:solidFill>
                      <a:schemeClr val="accent2"/>
                    </a:solidFill>
                    <a:prstDash val="solid"/>
                    <a:headEnd type="none" w="med" len="med"/>
                    <a:tailEnd type="none" w="med" len="med"/>
                  </a:ln>
                </p:spPr>
              </p:sp>
              <p:sp>
                <p:nvSpPr>
                  <p:cNvPr id="324632" name="椭圆 324631"/>
                  <p:cNvSpPr/>
                  <p:nvPr/>
                </p:nvSpPr>
                <p:spPr>
                  <a:xfrm>
                    <a:off x="1848" y="1896"/>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4633" name="椭圆 324632"/>
                  <p:cNvSpPr/>
                  <p:nvPr/>
                </p:nvSpPr>
                <p:spPr>
                  <a:xfrm>
                    <a:off x="1836" y="1452"/>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4634" name="直接连接符 324633"/>
                  <p:cNvSpPr/>
                  <p:nvPr/>
                </p:nvSpPr>
                <p:spPr>
                  <a:xfrm>
                    <a:off x="1860" y="1500"/>
                    <a:ext cx="0" cy="168"/>
                  </a:xfrm>
                  <a:prstGeom prst="line">
                    <a:avLst/>
                  </a:prstGeom>
                  <a:ln w="25400" cap="flat" cmpd="sng">
                    <a:solidFill>
                      <a:schemeClr val="accent2"/>
                    </a:solidFill>
                    <a:prstDash val="solid"/>
                    <a:headEnd type="none" w="med" len="med"/>
                    <a:tailEnd type="none" w="med" len="med"/>
                  </a:ln>
                </p:spPr>
              </p:sp>
              <p:sp>
                <p:nvSpPr>
                  <p:cNvPr id="324635" name="直接连接符 324634"/>
                  <p:cNvSpPr/>
                  <p:nvPr/>
                </p:nvSpPr>
                <p:spPr>
                  <a:xfrm>
                    <a:off x="1800" y="1656"/>
                    <a:ext cx="72" cy="240"/>
                  </a:xfrm>
                  <a:prstGeom prst="line">
                    <a:avLst/>
                  </a:prstGeom>
                  <a:ln w="38100" cap="flat" cmpd="sng">
                    <a:solidFill>
                      <a:schemeClr val="accent2"/>
                    </a:solidFill>
                    <a:prstDash val="solid"/>
                    <a:headEnd type="none" w="med" len="med"/>
                    <a:tailEnd type="none" w="med" len="med"/>
                  </a:ln>
                </p:spPr>
              </p:sp>
              <p:sp>
                <p:nvSpPr>
                  <p:cNvPr id="324636" name="直接连接符 324635"/>
                  <p:cNvSpPr/>
                  <p:nvPr/>
                </p:nvSpPr>
                <p:spPr>
                  <a:xfrm>
                    <a:off x="1620" y="1668"/>
                    <a:ext cx="72" cy="240"/>
                  </a:xfrm>
                  <a:prstGeom prst="line">
                    <a:avLst/>
                  </a:prstGeom>
                  <a:ln w="38100" cap="flat" cmpd="sng">
                    <a:solidFill>
                      <a:schemeClr val="accent2"/>
                    </a:solidFill>
                    <a:prstDash val="solid"/>
                    <a:headEnd type="none" w="med" len="med"/>
                    <a:tailEnd type="none" w="med" len="med"/>
                  </a:ln>
                </p:spPr>
              </p:sp>
              <p:sp>
                <p:nvSpPr>
                  <p:cNvPr id="324637" name="直接连接符 324636"/>
                  <p:cNvSpPr/>
                  <p:nvPr/>
                </p:nvSpPr>
                <p:spPr>
                  <a:xfrm>
                    <a:off x="1452" y="1656"/>
                    <a:ext cx="72" cy="240"/>
                  </a:xfrm>
                  <a:prstGeom prst="line">
                    <a:avLst/>
                  </a:prstGeom>
                  <a:ln w="38100" cap="flat" cmpd="sng">
                    <a:solidFill>
                      <a:schemeClr val="accent2"/>
                    </a:solidFill>
                    <a:prstDash val="solid"/>
                    <a:headEnd type="none" w="med" len="med"/>
                    <a:tailEnd type="none" w="med" len="med"/>
                  </a:ln>
                </p:spPr>
              </p:sp>
              <p:sp>
                <p:nvSpPr>
                  <p:cNvPr id="324638" name="直接连接符 324637"/>
                  <p:cNvSpPr/>
                  <p:nvPr/>
                </p:nvSpPr>
                <p:spPr>
                  <a:xfrm>
                    <a:off x="1488" y="1788"/>
                    <a:ext cx="336" cy="0"/>
                  </a:xfrm>
                  <a:prstGeom prst="line">
                    <a:avLst/>
                  </a:prstGeom>
                  <a:ln w="25400" cap="flat" cmpd="sng">
                    <a:solidFill>
                      <a:schemeClr val="accent2"/>
                    </a:solidFill>
                    <a:prstDash val="dash"/>
                    <a:headEnd type="none" w="med" len="med"/>
                    <a:tailEnd type="none" w="med" len="med"/>
                  </a:ln>
                </p:spPr>
              </p:sp>
            </p:grpSp>
          </p:grpSp>
          <p:sp>
            <p:nvSpPr>
              <p:cNvPr id="324639" name="矩形 324638"/>
              <p:cNvSpPr/>
              <p:nvPr/>
            </p:nvSpPr>
            <p:spPr>
              <a:xfrm>
                <a:off x="1014" y="1368"/>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4640" name="直接连接符 324639"/>
              <p:cNvSpPr/>
              <p:nvPr/>
            </p:nvSpPr>
            <p:spPr>
              <a:xfrm>
                <a:off x="1056" y="2712"/>
                <a:ext cx="0" cy="228"/>
              </a:xfrm>
              <a:prstGeom prst="line">
                <a:avLst/>
              </a:prstGeom>
              <a:ln w="25400" cap="flat" cmpd="sng">
                <a:solidFill>
                  <a:schemeClr val="accent2"/>
                </a:solidFill>
                <a:prstDash val="solid"/>
                <a:headEnd type="none" w="med" len="med"/>
                <a:tailEnd type="none" w="med" len="med"/>
              </a:ln>
            </p:spPr>
          </p:sp>
          <p:sp>
            <p:nvSpPr>
              <p:cNvPr id="324641" name="直接连接符 324640"/>
              <p:cNvSpPr/>
              <p:nvPr/>
            </p:nvSpPr>
            <p:spPr>
              <a:xfrm>
                <a:off x="1404" y="2712"/>
                <a:ext cx="0" cy="228"/>
              </a:xfrm>
              <a:prstGeom prst="line">
                <a:avLst/>
              </a:prstGeom>
              <a:ln w="25400" cap="flat" cmpd="sng">
                <a:solidFill>
                  <a:schemeClr val="accent2"/>
                </a:solidFill>
                <a:prstDash val="solid"/>
                <a:headEnd type="none" w="med" len="med"/>
                <a:tailEnd type="none" w="med" len="med"/>
              </a:ln>
            </p:spPr>
          </p:sp>
          <p:sp>
            <p:nvSpPr>
              <p:cNvPr id="324642" name="直接连接符 324641"/>
              <p:cNvSpPr/>
              <p:nvPr/>
            </p:nvSpPr>
            <p:spPr>
              <a:xfrm>
                <a:off x="1404" y="1368"/>
                <a:ext cx="0" cy="852"/>
              </a:xfrm>
              <a:prstGeom prst="line">
                <a:avLst/>
              </a:prstGeom>
              <a:ln w="25400" cap="flat" cmpd="sng">
                <a:solidFill>
                  <a:schemeClr val="accent2"/>
                </a:solidFill>
                <a:prstDash val="solid"/>
                <a:headEnd type="none" w="med" len="med"/>
                <a:tailEnd type="none" w="med" len="med"/>
              </a:ln>
            </p:spPr>
          </p:sp>
          <p:sp>
            <p:nvSpPr>
              <p:cNvPr id="324643" name="直接连接符 324642"/>
              <p:cNvSpPr/>
              <p:nvPr/>
            </p:nvSpPr>
            <p:spPr>
              <a:xfrm>
                <a:off x="1224" y="1344"/>
                <a:ext cx="0" cy="840"/>
              </a:xfrm>
              <a:prstGeom prst="line">
                <a:avLst/>
              </a:prstGeom>
              <a:ln w="25400" cap="flat" cmpd="sng">
                <a:solidFill>
                  <a:schemeClr val="accent2"/>
                </a:solidFill>
                <a:prstDash val="solid"/>
                <a:headEnd type="none" w="med" len="med"/>
                <a:tailEnd type="none" w="med" len="med"/>
              </a:ln>
            </p:spPr>
          </p:sp>
          <p:sp>
            <p:nvSpPr>
              <p:cNvPr id="324644" name="直接连接符 324643"/>
              <p:cNvSpPr/>
              <p:nvPr/>
            </p:nvSpPr>
            <p:spPr>
              <a:xfrm>
                <a:off x="1056" y="1344"/>
                <a:ext cx="0" cy="888"/>
              </a:xfrm>
              <a:prstGeom prst="line">
                <a:avLst/>
              </a:prstGeom>
              <a:ln w="25400" cap="flat" cmpd="sng">
                <a:solidFill>
                  <a:schemeClr val="accent2"/>
                </a:solidFill>
                <a:prstDash val="solid"/>
                <a:headEnd type="none" w="med" len="med"/>
                <a:tailEnd type="none" w="med" len="med"/>
              </a:ln>
            </p:spPr>
          </p:sp>
          <p:sp>
            <p:nvSpPr>
              <p:cNvPr id="324645" name="矩形 324644"/>
              <p:cNvSpPr/>
              <p:nvPr/>
            </p:nvSpPr>
            <p:spPr>
              <a:xfrm>
                <a:off x="1182" y="1368"/>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4646" name="矩形 324645"/>
              <p:cNvSpPr/>
              <p:nvPr/>
            </p:nvSpPr>
            <p:spPr>
              <a:xfrm>
                <a:off x="1356" y="1368"/>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4647" name="直接连接符 324646"/>
              <p:cNvSpPr/>
              <p:nvPr/>
            </p:nvSpPr>
            <p:spPr>
              <a:xfrm flipH="1">
                <a:off x="1392" y="3192"/>
                <a:ext cx="0" cy="336"/>
              </a:xfrm>
              <a:prstGeom prst="line">
                <a:avLst/>
              </a:prstGeom>
              <a:ln w="25400" cap="flat" cmpd="sng">
                <a:solidFill>
                  <a:schemeClr val="accent2"/>
                </a:solidFill>
                <a:prstDash val="solid"/>
                <a:headEnd type="none" w="med" len="med"/>
                <a:tailEnd type="none" w="med" len="med"/>
              </a:ln>
            </p:spPr>
          </p:sp>
          <p:sp>
            <p:nvSpPr>
              <p:cNvPr id="324648" name="直接连接符 324647"/>
              <p:cNvSpPr/>
              <p:nvPr/>
            </p:nvSpPr>
            <p:spPr>
              <a:xfrm>
                <a:off x="1044" y="3210"/>
                <a:ext cx="0" cy="312"/>
              </a:xfrm>
              <a:prstGeom prst="line">
                <a:avLst/>
              </a:prstGeom>
              <a:ln w="25400" cap="flat" cmpd="sng">
                <a:solidFill>
                  <a:schemeClr val="accent2"/>
                </a:solidFill>
                <a:prstDash val="solid"/>
                <a:headEnd type="none" w="med" len="med"/>
                <a:tailEnd type="none" w="med" len="lg"/>
              </a:ln>
            </p:spPr>
          </p:sp>
          <p:grpSp>
            <p:nvGrpSpPr>
              <p:cNvPr id="324649" name="组合 324648"/>
              <p:cNvGrpSpPr/>
              <p:nvPr/>
            </p:nvGrpSpPr>
            <p:grpSpPr>
              <a:xfrm>
                <a:off x="1008" y="1884"/>
                <a:ext cx="396" cy="408"/>
                <a:chOff x="2304" y="1272"/>
                <a:chExt cx="396" cy="408"/>
              </a:xfrm>
            </p:grpSpPr>
            <p:grpSp>
              <p:nvGrpSpPr>
                <p:cNvPr id="324650" name="组合 324649"/>
                <p:cNvGrpSpPr/>
                <p:nvPr/>
              </p:nvGrpSpPr>
              <p:grpSpPr>
                <a:xfrm>
                  <a:off x="2652" y="1284"/>
                  <a:ext cx="48" cy="396"/>
                  <a:chOff x="4536" y="540"/>
                  <a:chExt cx="48" cy="396"/>
                </a:xfrm>
              </p:grpSpPr>
              <p:sp>
                <p:nvSpPr>
                  <p:cNvPr id="324651" name="直接连接符 324650"/>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4652" name="任意多边形 324651"/>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24653" name="组合 324652"/>
                <p:cNvGrpSpPr/>
                <p:nvPr/>
              </p:nvGrpSpPr>
              <p:grpSpPr>
                <a:xfrm>
                  <a:off x="2472" y="1272"/>
                  <a:ext cx="48" cy="396"/>
                  <a:chOff x="4536" y="540"/>
                  <a:chExt cx="48" cy="396"/>
                </a:xfrm>
              </p:grpSpPr>
              <p:sp>
                <p:nvSpPr>
                  <p:cNvPr id="324654" name="直接连接符 324653"/>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4655" name="任意多边形 324654"/>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24656" name="组合 324655"/>
                <p:cNvGrpSpPr/>
                <p:nvPr/>
              </p:nvGrpSpPr>
              <p:grpSpPr>
                <a:xfrm>
                  <a:off x="2304" y="1284"/>
                  <a:ext cx="48" cy="396"/>
                  <a:chOff x="4536" y="540"/>
                  <a:chExt cx="48" cy="396"/>
                </a:xfrm>
              </p:grpSpPr>
              <p:sp>
                <p:nvSpPr>
                  <p:cNvPr id="324657" name="直接连接符 324656"/>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4658" name="任意多边形 324657"/>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grpSp>
            <p:nvGrpSpPr>
              <p:cNvPr id="324659" name="组合 324658"/>
              <p:cNvGrpSpPr/>
              <p:nvPr/>
            </p:nvGrpSpPr>
            <p:grpSpPr>
              <a:xfrm>
                <a:off x="1008" y="1884"/>
                <a:ext cx="396" cy="408"/>
                <a:chOff x="2304" y="1272"/>
                <a:chExt cx="396" cy="408"/>
              </a:xfrm>
            </p:grpSpPr>
            <p:grpSp>
              <p:nvGrpSpPr>
                <p:cNvPr id="324660" name="组合 324659"/>
                <p:cNvGrpSpPr/>
                <p:nvPr/>
              </p:nvGrpSpPr>
              <p:grpSpPr>
                <a:xfrm>
                  <a:off x="2652" y="1284"/>
                  <a:ext cx="48" cy="396"/>
                  <a:chOff x="4536" y="540"/>
                  <a:chExt cx="48" cy="396"/>
                </a:xfrm>
              </p:grpSpPr>
              <p:sp>
                <p:nvSpPr>
                  <p:cNvPr id="324661" name="直接连接符 324660"/>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4662" name="任意多边形 324661"/>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24663" name="组合 324662"/>
                <p:cNvGrpSpPr/>
                <p:nvPr/>
              </p:nvGrpSpPr>
              <p:grpSpPr>
                <a:xfrm>
                  <a:off x="2472" y="1272"/>
                  <a:ext cx="48" cy="396"/>
                  <a:chOff x="4536" y="540"/>
                  <a:chExt cx="48" cy="396"/>
                </a:xfrm>
              </p:grpSpPr>
              <p:sp>
                <p:nvSpPr>
                  <p:cNvPr id="324664" name="直接连接符 324663"/>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4665" name="任意多边形 324664"/>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24666" name="组合 324665"/>
                <p:cNvGrpSpPr/>
                <p:nvPr/>
              </p:nvGrpSpPr>
              <p:grpSpPr>
                <a:xfrm>
                  <a:off x="2304" y="1284"/>
                  <a:ext cx="48" cy="396"/>
                  <a:chOff x="4536" y="540"/>
                  <a:chExt cx="48" cy="396"/>
                </a:xfrm>
              </p:grpSpPr>
              <p:sp>
                <p:nvSpPr>
                  <p:cNvPr id="324667" name="直接连接符 324666"/>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4668" name="任意多边形 324667"/>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sp>
            <p:nvSpPr>
              <p:cNvPr id="324669" name="直接连接符 324668"/>
              <p:cNvSpPr/>
              <p:nvPr/>
            </p:nvSpPr>
            <p:spPr>
              <a:xfrm>
                <a:off x="1296" y="2256"/>
                <a:ext cx="108" cy="228"/>
              </a:xfrm>
              <a:prstGeom prst="line">
                <a:avLst/>
              </a:prstGeom>
              <a:ln w="38100" cap="flat" cmpd="sng">
                <a:solidFill>
                  <a:schemeClr val="accent2"/>
                </a:solidFill>
                <a:prstDash val="solid"/>
                <a:headEnd type="none" w="med" len="med"/>
                <a:tailEnd type="none" w="med" len="med"/>
              </a:ln>
            </p:spPr>
          </p:sp>
          <p:sp>
            <p:nvSpPr>
              <p:cNvPr id="324670" name="直接连接符 324669"/>
              <p:cNvSpPr/>
              <p:nvPr/>
            </p:nvSpPr>
            <p:spPr>
              <a:xfrm>
                <a:off x="1116" y="2244"/>
                <a:ext cx="108" cy="228"/>
              </a:xfrm>
              <a:prstGeom prst="line">
                <a:avLst/>
              </a:prstGeom>
              <a:ln w="38100" cap="flat" cmpd="sng">
                <a:solidFill>
                  <a:schemeClr val="accent2"/>
                </a:solidFill>
                <a:prstDash val="solid"/>
                <a:headEnd type="none" w="med" len="med"/>
                <a:tailEnd type="none" w="med" len="med"/>
              </a:ln>
            </p:spPr>
          </p:sp>
          <p:sp>
            <p:nvSpPr>
              <p:cNvPr id="324671" name="直接连接符 324670"/>
              <p:cNvSpPr/>
              <p:nvPr/>
            </p:nvSpPr>
            <p:spPr>
              <a:xfrm>
                <a:off x="948" y="2256"/>
                <a:ext cx="108" cy="228"/>
              </a:xfrm>
              <a:prstGeom prst="line">
                <a:avLst/>
              </a:prstGeom>
              <a:ln w="38100" cap="flat" cmpd="sng">
                <a:solidFill>
                  <a:schemeClr val="accent2"/>
                </a:solidFill>
                <a:prstDash val="solid"/>
                <a:headEnd type="none" w="med" len="med"/>
                <a:tailEnd type="none" w="med" len="med"/>
              </a:ln>
            </p:spPr>
          </p:sp>
          <p:sp>
            <p:nvSpPr>
              <p:cNvPr id="324672" name="直接连接符 324671"/>
              <p:cNvSpPr/>
              <p:nvPr/>
            </p:nvSpPr>
            <p:spPr>
              <a:xfrm>
                <a:off x="1404" y="2484"/>
                <a:ext cx="0" cy="288"/>
              </a:xfrm>
              <a:prstGeom prst="line">
                <a:avLst/>
              </a:prstGeom>
              <a:ln w="25400" cap="flat" cmpd="sng">
                <a:solidFill>
                  <a:schemeClr val="accent2"/>
                </a:solidFill>
                <a:prstDash val="solid"/>
                <a:headEnd type="none" w="med" len="med"/>
                <a:tailEnd type="none" w="med" len="med"/>
              </a:ln>
            </p:spPr>
          </p:sp>
          <p:sp>
            <p:nvSpPr>
              <p:cNvPr id="324673" name="直接连接符 324672"/>
              <p:cNvSpPr/>
              <p:nvPr/>
            </p:nvSpPr>
            <p:spPr>
              <a:xfrm>
                <a:off x="1056" y="2484"/>
                <a:ext cx="0" cy="288"/>
              </a:xfrm>
              <a:prstGeom prst="line">
                <a:avLst/>
              </a:prstGeom>
              <a:ln w="25400" cap="flat" cmpd="sng">
                <a:solidFill>
                  <a:schemeClr val="accent2"/>
                </a:solidFill>
                <a:prstDash val="solid"/>
                <a:headEnd type="none" w="med" len="med"/>
                <a:tailEnd type="none" w="med" len="med"/>
              </a:ln>
            </p:spPr>
          </p:sp>
          <p:sp>
            <p:nvSpPr>
              <p:cNvPr id="324674" name="直接连接符 324673"/>
              <p:cNvSpPr/>
              <p:nvPr/>
            </p:nvSpPr>
            <p:spPr>
              <a:xfrm flipH="1">
                <a:off x="1224" y="3198"/>
                <a:ext cx="0" cy="288"/>
              </a:xfrm>
              <a:prstGeom prst="line">
                <a:avLst/>
              </a:prstGeom>
              <a:ln w="25400" cap="flat" cmpd="sng">
                <a:solidFill>
                  <a:schemeClr val="accent2"/>
                </a:solidFill>
                <a:prstDash val="solid"/>
                <a:headEnd type="none" w="med" len="med"/>
                <a:tailEnd type="none" w="med" len="med"/>
              </a:ln>
            </p:spPr>
          </p:sp>
          <p:sp>
            <p:nvSpPr>
              <p:cNvPr id="324675" name="直接连接符 324674"/>
              <p:cNvSpPr/>
              <p:nvPr/>
            </p:nvSpPr>
            <p:spPr>
              <a:xfrm>
                <a:off x="1224" y="3348"/>
                <a:ext cx="0" cy="156"/>
              </a:xfrm>
              <a:prstGeom prst="line">
                <a:avLst/>
              </a:prstGeom>
              <a:ln w="25400" cap="flat" cmpd="sng">
                <a:solidFill>
                  <a:schemeClr val="accent2"/>
                </a:solidFill>
                <a:prstDash val="solid"/>
                <a:headEnd type="none" w="med" len="med"/>
                <a:tailEnd type="none" w="med" len="lg"/>
              </a:ln>
            </p:spPr>
          </p:sp>
          <p:sp>
            <p:nvSpPr>
              <p:cNvPr id="324676" name="椭圆 324675"/>
              <p:cNvSpPr/>
              <p:nvPr/>
            </p:nvSpPr>
            <p:spPr>
              <a:xfrm>
                <a:off x="936" y="3426"/>
                <a:ext cx="528" cy="528"/>
              </a:xfrm>
              <a:prstGeom prst="ellipse">
                <a:avLst/>
              </a:prstGeom>
              <a:solidFill>
                <a:srgbClr val="FFFFEB"/>
              </a:solidFill>
              <a:ln w="38100" cap="flat" cmpd="sng">
                <a:solidFill>
                  <a:srgbClr val="663300"/>
                </a:solidFill>
                <a:prstDash val="solid"/>
                <a:headEnd type="none" w="med" len="med"/>
                <a:tailEnd type="none" w="med" len="med"/>
              </a:ln>
            </p:spPr>
            <p:txBody>
              <a:bodyPr/>
              <a:lstStyle/>
              <a:p>
                <a:endParaRPr lang="zh-CN" altLang="en-US"/>
              </a:p>
            </p:txBody>
          </p:sp>
          <p:sp>
            <p:nvSpPr>
              <p:cNvPr id="324677" name="文本框 324676"/>
              <p:cNvSpPr txBox="1"/>
              <p:nvPr/>
            </p:nvSpPr>
            <p:spPr>
              <a:xfrm>
                <a:off x="1041" y="3504"/>
                <a:ext cx="319" cy="384"/>
              </a:xfrm>
              <a:prstGeom prst="rect">
                <a:avLst/>
              </a:prstGeom>
              <a:noFill/>
              <a:ln w="25400">
                <a:noFill/>
              </a:ln>
            </p:spPr>
            <p:txBody>
              <a:bodyPr wrap="none" anchor="ctr" anchorCtr="0">
                <a:spAutoFit/>
              </a:bodyPr>
              <a:lstStyle/>
              <a:p>
                <a:pPr algn="ctr">
                  <a:lnSpc>
                    <a:spcPct val="85000"/>
                  </a:lnSpc>
                </a:pPr>
                <a:r>
                  <a:rPr lang="en-US" altLang="zh-CN" sz="2000" b="1">
                    <a:solidFill>
                      <a:srgbClr val="FF0066"/>
                    </a:solidFill>
                    <a:latin typeface="Times New Roman" panose="02020603050405020304" pitchFamily="18" charset="0"/>
                  </a:rPr>
                  <a:t>M</a:t>
                </a:r>
              </a:p>
              <a:p>
                <a:pPr algn="ctr">
                  <a:lnSpc>
                    <a:spcPct val="85000"/>
                  </a:lnSpc>
                </a:pPr>
                <a:r>
                  <a:rPr lang="en-US" altLang="zh-CN" sz="2000" b="1">
                    <a:solidFill>
                      <a:srgbClr val="FF0066"/>
                    </a:solidFill>
                    <a:latin typeface="Times New Roman" panose="02020603050405020304" pitchFamily="18" charset="0"/>
                  </a:rPr>
                  <a:t>3 ~</a:t>
                </a:r>
              </a:p>
            </p:txBody>
          </p:sp>
          <p:sp>
            <p:nvSpPr>
              <p:cNvPr id="324678" name="矩形 324677"/>
              <p:cNvSpPr/>
              <p:nvPr/>
            </p:nvSpPr>
            <p:spPr>
              <a:xfrm>
                <a:off x="970" y="2955"/>
                <a:ext cx="576" cy="237"/>
              </a:xfrm>
              <a:prstGeom prst="rect">
                <a:avLst/>
              </a:prstGeom>
              <a:solidFill>
                <a:srgbClr val="CCFFFF"/>
              </a:solidFill>
              <a:ln w="28575" cap="flat" cmpd="sng">
                <a:solidFill>
                  <a:schemeClr val="tx1"/>
                </a:solidFill>
                <a:prstDash val="solid"/>
                <a:miter/>
                <a:headEnd type="none" w="med" len="med"/>
                <a:tailEnd type="none" w="med" len="med"/>
              </a:ln>
            </p:spPr>
            <p:txBody>
              <a:bodyPr/>
              <a:lstStyle/>
              <a:p>
                <a:endParaRPr lang="zh-CN" altLang="en-US"/>
              </a:p>
            </p:txBody>
          </p:sp>
          <p:sp>
            <p:nvSpPr>
              <p:cNvPr id="324679" name="矩形 324678"/>
              <p:cNvSpPr/>
              <p:nvPr/>
            </p:nvSpPr>
            <p:spPr>
              <a:xfrm>
                <a:off x="588" y="2925"/>
                <a:ext cx="330" cy="250"/>
              </a:xfrm>
              <a:prstGeom prst="rect">
                <a:avLst/>
              </a:prstGeom>
              <a:noFill/>
              <a:ln w="9525">
                <a:noFill/>
              </a:ln>
            </p:spPr>
            <p:txBody>
              <a:bodyPr wrap="none" anchor="t" anchorCtr="0">
                <a:spAutoFit/>
              </a:bodyPr>
              <a:lstStyle/>
              <a:p>
                <a:pPr eaLnBrk="0" hangingPunct="0"/>
                <a:r>
                  <a:rPr lang="en-US" altLang="zh-CN" sz="2000" b="1">
                    <a:solidFill>
                      <a:srgbClr val="666633"/>
                    </a:solidFill>
                    <a:latin typeface="Times New Roman" panose="02020603050405020304" pitchFamily="18" charset="0"/>
                  </a:rPr>
                  <a:t>FR</a:t>
                </a:r>
              </a:p>
            </p:txBody>
          </p:sp>
          <p:grpSp>
            <p:nvGrpSpPr>
              <p:cNvPr id="324680" name="组合 324679"/>
              <p:cNvGrpSpPr/>
              <p:nvPr/>
            </p:nvGrpSpPr>
            <p:grpSpPr>
              <a:xfrm>
                <a:off x="1398" y="2939"/>
                <a:ext cx="112" cy="261"/>
                <a:chOff x="1776" y="2903"/>
                <a:chExt cx="112" cy="261"/>
              </a:xfrm>
            </p:grpSpPr>
            <p:sp>
              <p:nvSpPr>
                <p:cNvPr id="324681" name="直接连接符 324680"/>
                <p:cNvSpPr/>
                <p:nvPr/>
              </p:nvSpPr>
              <p:spPr>
                <a:xfrm flipH="1">
                  <a:off x="1784" y="2903"/>
                  <a:ext cx="0" cy="52"/>
                </a:xfrm>
                <a:prstGeom prst="line">
                  <a:avLst/>
                </a:prstGeom>
                <a:ln w="38100" cap="flat" cmpd="sng">
                  <a:solidFill>
                    <a:schemeClr val="tx1"/>
                  </a:solidFill>
                  <a:prstDash val="solid"/>
                  <a:headEnd type="none" w="med" len="med"/>
                  <a:tailEnd type="none" w="med" len="med"/>
                </a:ln>
              </p:spPr>
            </p:sp>
            <p:sp>
              <p:nvSpPr>
                <p:cNvPr id="324682" name="直接连接符 324681"/>
                <p:cNvSpPr/>
                <p:nvPr/>
              </p:nvSpPr>
              <p:spPr>
                <a:xfrm>
                  <a:off x="1776" y="2955"/>
                  <a:ext cx="104" cy="0"/>
                </a:xfrm>
                <a:prstGeom prst="line">
                  <a:avLst/>
                </a:prstGeom>
                <a:ln w="38100" cap="flat" cmpd="sng">
                  <a:solidFill>
                    <a:schemeClr val="tx1"/>
                  </a:solidFill>
                  <a:prstDash val="solid"/>
                  <a:headEnd type="none" w="med" len="med"/>
                  <a:tailEnd type="none" w="med" len="med"/>
                </a:ln>
              </p:spPr>
            </p:sp>
            <p:sp>
              <p:nvSpPr>
                <p:cNvPr id="324683" name="直接连接符 324682"/>
                <p:cNvSpPr/>
                <p:nvPr/>
              </p:nvSpPr>
              <p:spPr>
                <a:xfrm flipH="1">
                  <a:off x="1880" y="2955"/>
                  <a:ext cx="0" cy="129"/>
                </a:xfrm>
                <a:prstGeom prst="line">
                  <a:avLst/>
                </a:prstGeom>
                <a:ln w="38100" cap="flat" cmpd="sng">
                  <a:solidFill>
                    <a:schemeClr val="tx1"/>
                  </a:solidFill>
                  <a:prstDash val="solid"/>
                  <a:headEnd type="none" w="med" len="med"/>
                  <a:tailEnd type="none" w="med" len="med"/>
                </a:ln>
              </p:spPr>
            </p:sp>
            <p:sp>
              <p:nvSpPr>
                <p:cNvPr id="324684" name="直接连接符 324683"/>
                <p:cNvSpPr/>
                <p:nvPr/>
              </p:nvSpPr>
              <p:spPr>
                <a:xfrm flipH="1">
                  <a:off x="1784" y="3060"/>
                  <a:ext cx="104" cy="0"/>
                </a:xfrm>
                <a:prstGeom prst="line">
                  <a:avLst/>
                </a:prstGeom>
                <a:ln w="38100" cap="flat" cmpd="sng">
                  <a:solidFill>
                    <a:schemeClr val="tx1"/>
                  </a:solidFill>
                  <a:prstDash val="solid"/>
                  <a:headEnd type="none" w="med" len="med"/>
                  <a:tailEnd type="none" w="med" len="med"/>
                </a:ln>
              </p:spPr>
            </p:sp>
            <p:sp>
              <p:nvSpPr>
                <p:cNvPr id="324685" name="直接连接符 324684"/>
                <p:cNvSpPr/>
                <p:nvPr/>
              </p:nvSpPr>
              <p:spPr>
                <a:xfrm flipH="1">
                  <a:off x="1784" y="3060"/>
                  <a:ext cx="0" cy="104"/>
                </a:xfrm>
                <a:prstGeom prst="line">
                  <a:avLst/>
                </a:prstGeom>
                <a:ln w="38100" cap="flat" cmpd="sng">
                  <a:solidFill>
                    <a:schemeClr val="tx1"/>
                  </a:solidFill>
                  <a:prstDash val="solid"/>
                  <a:headEnd type="none" w="med" len="med"/>
                  <a:tailEnd type="none" w="med" len="med"/>
                </a:ln>
              </p:spPr>
            </p:sp>
          </p:grpSp>
          <p:grpSp>
            <p:nvGrpSpPr>
              <p:cNvPr id="324686" name="组合 324685"/>
              <p:cNvGrpSpPr/>
              <p:nvPr/>
            </p:nvGrpSpPr>
            <p:grpSpPr>
              <a:xfrm>
                <a:off x="1046" y="2951"/>
                <a:ext cx="112" cy="261"/>
                <a:chOff x="1776" y="2903"/>
                <a:chExt cx="112" cy="261"/>
              </a:xfrm>
            </p:grpSpPr>
            <p:sp>
              <p:nvSpPr>
                <p:cNvPr id="324687" name="直接连接符 324686"/>
                <p:cNvSpPr/>
                <p:nvPr/>
              </p:nvSpPr>
              <p:spPr>
                <a:xfrm flipH="1">
                  <a:off x="1784" y="2903"/>
                  <a:ext cx="0" cy="52"/>
                </a:xfrm>
                <a:prstGeom prst="line">
                  <a:avLst/>
                </a:prstGeom>
                <a:ln w="38100" cap="flat" cmpd="sng">
                  <a:solidFill>
                    <a:schemeClr val="tx1"/>
                  </a:solidFill>
                  <a:prstDash val="solid"/>
                  <a:headEnd type="none" w="med" len="med"/>
                  <a:tailEnd type="none" w="med" len="med"/>
                </a:ln>
              </p:spPr>
            </p:sp>
            <p:sp>
              <p:nvSpPr>
                <p:cNvPr id="324688" name="直接连接符 324687"/>
                <p:cNvSpPr/>
                <p:nvPr/>
              </p:nvSpPr>
              <p:spPr>
                <a:xfrm>
                  <a:off x="1776" y="2955"/>
                  <a:ext cx="104" cy="0"/>
                </a:xfrm>
                <a:prstGeom prst="line">
                  <a:avLst/>
                </a:prstGeom>
                <a:ln w="38100" cap="flat" cmpd="sng">
                  <a:solidFill>
                    <a:schemeClr val="tx1"/>
                  </a:solidFill>
                  <a:prstDash val="solid"/>
                  <a:headEnd type="none" w="med" len="med"/>
                  <a:tailEnd type="none" w="med" len="med"/>
                </a:ln>
              </p:spPr>
            </p:sp>
            <p:sp>
              <p:nvSpPr>
                <p:cNvPr id="324689" name="直接连接符 324688"/>
                <p:cNvSpPr/>
                <p:nvPr/>
              </p:nvSpPr>
              <p:spPr>
                <a:xfrm flipH="1">
                  <a:off x="1880" y="2955"/>
                  <a:ext cx="0" cy="129"/>
                </a:xfrm>
                <a:prstGeom prst="line">
                  <a:avLst/>
                </a:prstGeom>
                <a:ln w="38100" cap="flat" cmpd="sng">
                  <a:solidFill>
                    <a:schemeClr val="tx1"/>
                  </a:solidFill>
                  <a:prstDash val="solid"/>
                  <a:headEnd type="none" w="med" len="med"/>
                  <a:tailEnd type="none" w="med" len="med"/>
                </a:ln>
              </p:spPr>
            </p:sp>
            <p:sp>
              <p:nvSpPr>
                <p:cNvPr id="324690" name="直接连接符 324689"/>
                <p:cNvSpPr/>
                <p:nvPr/>
              </p:nvSpPr>
              <p:spPr>
                <a:xfrm flipH="1">
                  <a:off x="1784" y="3060"/>
                  <a:ext cx="104" cy="0"/>
                </a:xfrm>
                <a:prstGeom prst="line">
                  <a:avLst/>
                </a:prstGeom>
                <a:ln w="38100" cap="flat" cmpd="sng">
                  <a:solidFill>
                    <a:schemeClr val="tx1"/>
                  </a:solidFill>
                  <a:prstDash val="solid"/>
                  <a:headEnd type="none" w="med" len="med"/>
                  <a:tailEnd type="none" w="med" len="med"/>
                </a:ln>
              </p:spPr>
            </p:sp>
            <p:sp>
              <p:nvSpPr>
                <p:cNvPr id="324691" name="直接连接符 324690"/>
                <p:cNvSpPr/>
                <p:nvPr/>
              </p:nvSpPr>
              <p:spPr>
                <a:xfrm flipH="1">
                  <a:off x="1784" y="3060"/>
                  <a:ext cx="0" cy="104"/>
                </a:xfrm>
                <a:prstGeom prst="line">
                  <a:avLst/>
                </a:prstGeom>
                <a:ln w="38100" cap="flat" cmpd="sng">
                  <a:solidFill>
                    <a:schemeClr val="tx1"/>
                  </a:solidFill>
                  <a:prstDash val="solid"/>
                  <a:headEnd type="none" w="med" len="med"/>
                  <a:tailEnd type="none" w="med" len="med"/>
                </a:ln>
              </p:spPr>
            </p:sp>
          </p:grpSp>
          <p:sp>
            <p:nvSpPr>
              <p:cNvPr id="324692" name="直接连接符 324691"/>
              <p:cNvSpPr/>
              <p:nvPr/>
            </p:nvSpPr>
            <p:spPr>
              <a:xfrm>
                <a:off x="1150" y="3064"/>
                <a:ext cx="332" cy="0"/>
              </a:xfrm>
              <a:prstGeom prst="line">
                <a:avLst/>
              </a:prstGeom>
              <a:ln w="28575" cap="flat" cmpd="sng">
                <a:solidFill>
                  <a:schemeClr val="tx2"/>
                </a:solidFill>
                <a:prstDash val="dash"/>
                <a:headEnd type="none" w="med" len="med"/>
                <a:tailEnd type="none" w="med" len="med"/>
              </a:ln>
            </p:spPr>
          </p:sp>
        </p:grpSp>
        <p:sp>
          <p:nvSpPr>
            <p:cNvPr id="324693" name="矩形 324692"/>
            <p:cNvSpPr/>
            <p:nvPr/>
          </p:nvSpPr>
          <p:spPr>
            <a:xfrm>
              <a:off x="1014" y="1368"/>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4694" name="直接连接符 324693"/>
            <p:cNvSpPr/>
            <p:nvPr/>
          </p:nvSpPr>
          <p:spPr>
            <a:xfrm>
              <a:off x="1056" y="2712"/>
              <a:ext cx="0" cy="228"/>
            </a:xfrm>
            <a:prstGeom prst="line">
              <a:avLst/>
            </a:prstGeom>
            <a:ln w="25400" cap="flat" cmpd="sng">
              <a:solidFill>
                <a:schemeClr val="accent2"/>
              </a:solidFill>
              <a:prstDash val="solid"/>
              <a:headEnd type="none" w="med" len="med"/>
              <a:tailEnd type="none" w="med" len="med"/>
            </a:ln>
          </p:spPr>
        </p:sp>
        <p:sp>
          <p:nvSpPr>
            <p:cNvPr id="324695" name="矩形 324694"/>
            <p:cNvSpPr/>
            <p:nvPr/>
          </p:nvSpPr>
          <p:spPr>
            <a:xfrm>
              <a:off x="1182" y="1368"/>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4696" name="矩形 324695"/>
            <p:cNvSpPr/>
            <p:nvPr/>
          </p:nvSpPr>
          <p:spPr>
            <a:xfrm>
              <a:off x="1356" y="1368"/>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grpSp>
      <p:grpSp>
        <p:nvGrpSpPr>
          <p:cNvPr id="324697" name="组合 324696"/>
          <p:cNvGrpSpPr/>
          <p:nvPr/>
        </p:nvGrpSpPr>
        <p:grpSpPr>
          <a:xfrm>
            <a:off x="1695450" y="2533650"/>
            <a:ext cx="2368550" cy="1790700"/>
            <a:chOff x="1056" y="1716"/>
            <a:chExt cx="1492" cy="1128"/>
          </a:xfrm>
        </p:grpSpPr>
        <p:sp>
          <p:nvSpPr>
            <p:cNvPr id="324698" name="直接连接符 324697"/>
            <p:cNvSpPr/>
            <p:nvPr/>
          </p:nvSpPr>
          <p:spPr>
            <a:xfrm>
              <a:off x="1896" y="2256"/>
              <a:ext cx="108" cy="228"/>
            </a:xfrm>
            <a:prstGeom prst="line">
              <a:avLst/>
            </a:prstGeom>
            <a:ln w="38100" cap="flat" cmpd="sng">
              <a:solidFill>
                <a:srgbClr val="FF0066"/>
              </a:solidFill>
              <a:prstDash val="solid"/>
              <a:headEnd type="none" w="med" len="med"/>
              <a:tailEnd type="none" w="med" len="med"/>
            </a:ln>
          </p:spPr>
        </p:sp>
        <p:sp>
          <p:nvSpPr>
            <p:cNvPr id="324699" name="直接连接符 324698"/>
            <p:cNvSpPr/>
            <p:nvPr/>
          </p:nvSpPr>
          <p:spPr>
            <a:xfrm>
              <a:off x="1716" y="2244"/>
              <a:ext cx="108" cy="228"/>
            </a:xfrm>
            <a:prstGeom prst="line">
              <a:avLst/>
            </a:prstGeom>
            <a:ln w="38100" cap="flat" cmpd="sng">
              <a:solidFill>
                <a:srgbClr val="FF0066"/>
              </a:solidFill>
              <a:prstDash val="solid"/>
              <a:headEnd type="none" w="med" len="med"/>
              <a:tailEnd type="none" w="med" len="med"/>
            </a:ln>
          </p:spPr>
        </p:sp>
        <p:sp>
          <p:nvSpPr>
            <p:cNvPr id="324700" name="直接连接符 324699"/>
            <p:cNvSpPr/>
            <p:nvPr/>
          </p:nvSpPr>
          <p:spPr>
            <a:xfrm>
              <a:off x="1572" y="2256"/>
              <a:ext cx="108" cy="228"/>
            </a:xfrm>
            <a:prstGeom prst="line">
              <a:avLst/>
            </a:prstGeom>
            <a:ln w="38100" cap="flat" cmpd="sng">
              <a:solidFill>
                <a:srgbClr val="FF0066"/>
              </a:solidFill>
              <a:prstDash val="solid"/>
              <a:headEnd type="none" w="med" len="med"/>
              <a:tailEnd type="none" w="med" len="med"/>
            </a:ln>
          </p:spPr>
        </p:sp>
        <p:sp>
          <p:nvSpPr>
            <p:cNvPr id="324701" name="直接连接符 324700"/>
            <p:cNvSpPr/>
            <p:nvPr/>
          </p:nvSpPr>
          <p:spPr>
            <a:xfrm>
              <a:off x="1620" y="2376"/>
              <a:ext cx="360" cy="0"/>
            </a:xfrm>
            <a:prstGeom prst="line">
              <a:avLst/>
            </a:prstGeom>
            <a:ln w="25400" cap="flat" cmpd="sng">
              <a:solidFill>
                <a:srgbClr val="FF0066"/>
              </a:solidFill>
              <a:prstDash val="dash"/>
              <a:headEnd type="none" w="med" len="med"/>
              <a:tailEnd type="none" w="med" len="med"/>
            </a:ln>
          </p:spPr>
        </p:sp>
        <p:sp>
          <p:nvSpPr>
            <p:cNvPr id="324702" name="任意多边形 324701"/>
            <p:cNvSpPr/>
            <p:nvPr/>
          </p:nvSpPr>
          <p:spPr>
            <a:xfrm>
              <a:off x="1056" y="2472"/>
              <a:ext cx="624" cy="156"/>
            </a:xfrm>
            <a:custGeom>
              <a:avLst/>
              <a:gdLst/>
              <a:ahLst/>
              <a:cxnLst/>
              <a:rect l="0" t="0" r="0" b="0"/>
              <a:pathLst>
                <a:path w="624" h="156">
                  <a:moveTo>
                    <a:pt x="0" y="156"/>
                  </a:moveTo>
                  <a:lnTo>
                    <a:pt x="624" y="156"/>
                  </a:lnTo>
                  <a:lnTo>
                    <a:pt x="624" y="0"/>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4703" name="任意多边形 324702"/>
            <p:cNvSpPr/>
            <p:nvPr/>
          </p:nvSpPr>
          <p:spPr>
            <a:xfrm>
              <a:off x="1224" y="2466"/>
              <a:ext cx="780" cy="264"/>
            </a:xfrm>
            <a:custGeom>
              <a:avLst/>
              <a:gdLst/>
              <a:ahLst/>
              <a:cxnLst/>
              <a:rect l="0" t="0" r="0" b="0"/>
              <a:pathLst>
                <a:path w="828" h="264">
                  <a:moveTo>
                    <a:pt x="0" y="264"/>
                  </a:moveTo>
                  <a:lnTo>
                    <a:pt x="828" y="264"/>
                  </a:lnTo>
                  <a:lnTo>
                    <a:pt x="828" y="0"/>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4704" name="任意多边形 324703"/>
            <p:cNvSpPr/>
            <p:nvPr/>
          </p:nvSpPr>
          <p:spPr>
            <a:xfrm>
              <a:off x="1404" y="2460"/>
              <a:ext cx="420" cy="384"/>
            </a:xfrm>
            <a:custGeom>
              <a:avLst/>
              <a:gdLst/>
              <a:ahLst/>
              <a:cxnLst/>
              <a:rect l="0" t="0" r="0" b="0"/>
              <a:pathLst>
                <a:path w="444" h="384">
                  <a:moveTo>
                    <a:pt x="0" y="384"/>
                  </a:moveTo>
                  <a:lnTo>
                    <a:pt x="444" y="384"/>
                  </a:lnTo>
                  <a:lnTo>
                    <a:pt x="444" y="0"/>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4705" name="文本框 324704"/>
            <p:cNvSpPr txBox="1"/>
            <p:nvPr/>
          </p:nvSpPr>
          <p:spPr>
            <a:xfrm>
              <a:off x="2082" y="2176"/>
              <a:ext cx="466" cy="250"/>
            </a:xfrm>
            <a:prstGeom prst="rect">
              <a:avLst/>
            </a:prstGeom>
            <a:noFill/>
            <a:ln w="9525">
              <a:noFill/>
            </a:ln>
          </p:spPr>
          <p:txBody>
            <a:bodyPr wrap="none" anchor="t" anchorCtr="0">
              <a:spAutoFit/>
            </a:bodyPr>
            <a:lstStyle/>
            <a:p>
              <a:r>
                <a:rPr lang="en-US" altLang="zh-CN" sz="2000" b="1">
                  <a:solidFill>
                    <a:srgbClr val="FF0066"/>
                  </a:solidFill>
                  <a:latin typeface="Times New Roman" panose="02020603050405020304" pitchFamily="18" charset="0"/>
                </a:rPr>
                <a:t>KM</a:t>
              </a:r>
              <a:r>
                <a:rPr lang="en-US" altLang="zh-CN" sz="2000" b="1" baseline="-25000">
                  <a:solidFill>
                    <a:srgbClr val="FF0066"/>
                  </a:solidFill>
                  <a:latin typeface="Times New Roman" panose="02020603050405020304" pitchFamily="18" charset="0"/>
                </a:rPr>
                <a:t>R</a:t>
              </a:r>
              <a:endParaRPr lang="en-US" altLang="zh-CN" sz="2000" b="1">
                <a:solidFill>
                  <a:srgbClr val="FF0066"/>
                </a:solidFill>
                <a:latin typeface="Times New Roman" panose="02020603050405020304" pitchFamily="18" charset="0"/>
              </a:endParaRPr>
            </a:p>
          </p:txBody>
        </p:sp>
        <p:sp>
          <p:nvSpPr>
            <p:cNvPr id="324706" name="任意多边形 324705"/>
            <p:cNvSpPr/>
            <p:nvPr/>
          </p:nvSpPr>
          <p:spPr>
            <a:xfrm>
              <a:off x="1404" y="1716"/>
              <a:ext cx="588" cy="540"/>
            </a:xfrm>
            <a:custGeom>
              <a:avLst/>
              <a:gdLst/>
              <a:ahLst/>
              <a:cxnLst/>
              <a:rect l="0" t="0" r="0" b="0"/>
              <a:pathLst>
                <a:path w="588" h="540">
                  <a:moveTo>
                    <a:pt x="0" y="0"/>
                  </a:moveTo>
                  <a:lnTo>
                    <a:pt x="588" y="0"/>
                  </a:lnTo>
                  <a:lnTo>
                    <a:pt x="588" y="540"/>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4707" name="任意多边形 324706"/>
            <p:cNvSpPr/>
            <p:nvPr/>
          </p:nvSpPr>
          <p:spPr>
            <a:xfrm>
              <a:off x="1224" y="1848"/>
              <a:ext cx="600" cy="396"/>
            </a:xfrm>
            <a:custGeom>
              <a:avLst/>
              <a:gdLst/>
              <a:ahLst/>
              <a:cxnLst/>
              <a:rect l="0" t="0" r="0" b="0"/>
              <a:pathLst>
                <a:path w="600" h="396">
                  <a:moveTo>
                    <a:pt x="0" y="0"/>
                  </a:moveTo>
                  <a:lnTo>
                    <a:pt x="600" y="0"/>
                  </a:lnTo>
                  <a:lnTo>
                    <a:pt x="600" y="396"/>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4708" name="任意多边形 324707"/>
            <p:cNvSpPr/>
            <p:nvPr/>
          </p:nvSpPr>
          <p:spPr>
            <a:xfrm>
              <a:off x="1056" y="1980"/>
              <a:ext cx="600" cy="276"/>
            </a:xfrm>
            <a:custGeom>
              <a:avLst/>
              <a:gdLst/>
              <a:ahLst/>
              <a:cxnLst/>
              <a:rect l="0" t="0" r="0" b="0"/>
              <a:pathLst>
                <a:path w="600" h="276">
                  <a:moveTo>
                    <a:pt x="0" y="0"/>
                  </a:moveTo>
                  <a:lnTo>
                    <a:pt x="600" y="0"/>
                  </a:lnTo>
                  <a:lnTo>
                    <a:pt x="600" y="276"/>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4709" name="任意多边形 324708"/>
            <p:cNvSpPr/>
            <p:nvPr/>
          </p:nvSpPr>
          <p:spPr>
            <a:xfrm>
              <a:off x="1944" y="2172"/>
              <a:ext cx="48" cy="96"/>
            </a:xfrm>
            <a:custGeom>
              <a:avLst/>
              <a:gdLst/>
              <a:ahLst/>
              <a:cxnLst/>
              <a:rect l="0" t="0" r="0" b="0"/>
              <a:pathLst>
                <a:path w="72" h="192">
                  <a:moveTo>
                    <a:pt x="72" y="0"/>
                  </a:moveTo>
                  <a:lnTo>
                    <a:pt x="0" y="48"/>
                  </a:lnTo>
                  <a:lnTo>
                    <a:pt x="0" y="144"/>
                  </a:lnTo>
                  <a:lnTo>
                    <a:pt x="72" y="192"/>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4710" name="任意多边形 324709"/>
            <p:cNvSpPr/>
            <p:nvPr/>
          </p:nvSpPr>
          <p:spPr>
            <a:xfrm>
              <a:off x="1764" y="2160"/>
              <a:ext cx="48" cy="96"/>
            </a:xfrm>
            <a:custGeom>
              <a:avLst/>
              <a:gdLst/>
              <a:ahLst/>
              <a:cxnLst/>
              <a:rect l="0" t="0" r="0" b="0"/>
              <a:pathLst>
                <a:path w="72" h="192">
                  <a:moveTo>
                    <a:pt x="72" y="0"/>
                  </a:moveTo>
                  <a:lnTo>
                    <a:pt x="0" y="48"/>
                  </a:lnTo>
                  <a:lnTo>
                    <a:pt x="0" y="144"/>
                  </a:lnTo>
                  <a:lnTo>
                    <a:pt x="72" y="192"/>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4711" name="任意多边形 324710"/>
            <p:cNvSpPr/>
            <p:nvPr/>
          </p:nvSpPr>
          <p:spPr>
            <a:xfrm>
              <a:off x="1596" y="2172"/>
              <a:ext cx="48" cy="96"/>
            </a:xfrm>
            <a:custGeom>
              <a:avLst/>
              <a:gdLst/>
              <a:ahLst/>
              <a:cxnLst/>
              <a:rect l="0" t="0" r="0" b="0"/>
              <a:pathLst>
                <a:path w="72" h="192">
                  <a:moveTo>
                    <a:pt x="72" y="0"/>
                  </a:moveTo>
                  <a:lnTo>
                    <a:pt x="0" y="48"/>
                  </a:lnTo>
                  <a:lnTo>
                    <a:pt x="0" y="144"/>
                  </a:lnTo>
                  <a:lnTo>
                    <a:pt x="72" y="192"/>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grpSp>
      <p:sp>
        <p:nvSpPr>
          <p:cNvPr id="324712" name="文本框 324711"/>
          <p:cNvSpPr txBox="1"/>
          <p:nvPr/>
        </p:nvSpPr>
        <p:spPr>
          <a:xfrm>
            <a:off x="3392488" y="1225550"/>
            <a:ext cx="5141912" cy="519113"/>
          </a:xfrm>
          <a:prstGeom prst="rect">
            <a:avLst/>
          </a:prstGeom>
          <a:noFill/>
          <a:ln w="25400">
            <a:noFill/>
          </a:ln>
        </p:spPr>
        <p:txBody>
          <a:bodyPr anchor="ctr" anchorCtr="0">
            <a:spAutoFit/>
          </a:bodyPr>
          <a:lstStyle/>
          <a:p>
            <a:r>
              <a:rPr lang="zh-CN" altLang="en-US" sz="2800" b="1">
                <a:latin typeface="Times New Roman" panose="02020603050405020304" pitchFamily="18" charset="0"/>
              </a:rPr>
              <a:t> </a:t>
            </a:r>
            <a:r>
              <a:rPr lang="en-US" altLang="zh-CN" sz="2800" b="1">
                <a:solidFill>
                  <a:schemeClr val="accent2"/>
                </a:solidFill>
                <a:latin typeface="Times New Roman" panose="02020603050405020304" pitchFamily="18" charset="0"/>
              </a:rPr>
              <a:t>KM</a:t>
            </a:r>
            <a:r>
              <a:rPr lang="en-US" altLang="zh-CN" sz="2800" b="1" baseline="-25000">
                <a:solidFill>
                  <a:schemeClr val="accent2"/>
                </a:solidFill>
                <a:latin typeface="Times New Roman" panose="02020603050405020304" pitchFamily="18" charset="0"/>
              </a:rPr>
              <a:t>F</a:t>
            </a:r>
            <a:r>
              <a:rPr lang="zh-CN" altLang="en-US" sz="2800" b="1" dirty="0">
                <a:latin typeface="Times New Roman" panose="02020603050405020304" pitchFamily="18" charset="0"/>
              </a:rPr>
              <a:t>主触点接通，电动机</a:t>
            </a:r>
            <a:r>
              <a:rPr lang="zh-CN" altLang="en-US" sz="2800" b="1" dirty="0">
                <a:solidFill>
                  <a:srgbClr val="D60093"/>
                </a:solidFill>
                <a:effectLst>
                  <a:outerShdw blurRad="38100" dist="38100" dir="2700000">
                    <a:srgbClr val="C0C0C0"/>
                  </a:outerShdw>
                </a:effectLst>
                <a:latin typeface="Times New Roman" panose="02020603050405020304" pitchFamily="18" charset="0"/>
              </a:rPr>
              <a:t>正转</a:t>
            </a:r>
            <a:r>
              <a:rPr lang="zh-CN" altLang="en-US" sz="2800" b="1" dirty="0">
                <a:latin typeface="Times New Roman" panose="02020603050405020304" pitchFamily="18" charset="0"/>
              </a:rPr>
              <a:t>。</a:t>
            </a:r>
            <a:endParaRPr lang="zh-CN" altLang="en-US" sz="2800" b="1">
              <a:latin typeface="Times New Roman" panose="02020603050405020304" pitchFamily="18" charset="0"/>
            </a:endParaRPr>
          </a:p>
        </p:txBody>
      </p:sp>
      <p:sp>
        <p:nvSpPr>
          <p:cNvPr id="324713" name="矩形 324712"/>
          <p:cNvSpPr/>
          <p:nvPr/>
        </p:nvSpPr>
        <p:spPr>
          <a:xfrm>
            <a:off x="3478213" y="1835150"/>
            <a:ext cx="5275262" cy="519113"/>
          </a:xfrm>
          <a:prstGeom prst="rect">
            <a:avLst/>
          </a:prstGeom>
          <a:noFill/>
          <a:ln w="9525">
            <a:noFill/>
          </a:ln>
        </p:spPr>
        <p:txBody>
          <a:bodyPr wrap="none" anchor="t" anchorCtr="0">
            <a:spAutoFit/>
          </a:bodyPr>
          <a:lstStyle/>
          <a:p>
            <a:pPr algn="ctr"/>
            <a:r>
              <a:rPr lang="en-US" altLang="zh-CN" sz="2800" b="1">
                <a:solidFill>
                  <a:srgbClr val="FF0066"/>
                </a:solidFill>
                <a:latin typeface="Times New Roman" panose="02020603050405020304" pitchFamily="18" charset="0"/>
              </a:rPr>
              <a:t>KM</a:t>
            </a:r>
            <a:r>
              <a:rPr lang="en-US" altLang="zh-CN" sz="2800" b="1" baseline="-25000">
                <a:solidFill>
                  <a:srgbClr val="FF0066"/>
                </a:solidFill>
                <a:latin typeface="Times New Roman" panose="02020603050405020304" pitchFamily="18" charset="0"/>
              </a:rPr>
              <a:t>R</a:t>
            </a:r>
            <a:r>
              <a:rPr lang="zh-CN" altLang="en-US" sz="2800" b="1" dirty="0">
                <a:latin typeface="Times New Roman" panose="02020603050405020304" pitchFamily="18" charset="0"/>
              </a:rPr>
              <a:t>主触点接通，电动机</a:t>
            </a:r>
            <a:r>
              <a:rPr lang="zh-CN" altLang="en-US" sz="2800" b="1" dirty="0">
                <a:solidFill>
                  <a:srgbClr val="D60093"/>
                </a:solidFill>
                <a:effectLst>
                  <a:outerShdw blurRad="38100" dist="38100" dir="2700000">
                    <a:srgbClr val="C0C0C0"/>
                  </a:outerShdw>
                </a:effectLst>
                <a:latin typeface="Times New Roman" panose="02020603050405020304" pitchFamily="18" charset="0"/>
              </a:rPr>
              <a:t>反转</a:t>
            </a:r>
            <a:r>
              <a:rPr lang="zh-CN" altLang="en-US" sz="2800" b="1" dirty="0">
                <a:latin typeface="Times New Roman" panose="02020603050405020304" pitchFamily="18" charset="0"/>
              </a:rPr>
              <a:t>。</a:t>
            </a:r>
          </a:p>
        </p:txBody>
      </p:sp>
      <p:sp>
        <p:nvSpPr>
          <p:cNvPr id="324714" name="文本框 324713"/>
          <p:cNvSpPr txBox="1"/>
          <p:nvPr/>
        </p:nvSpPr>
        <p:spPr>
          <a:xfrm>
            <a:off x="4267200" y="5086350"/>
            <a:ext cx="4438650" cy="955675"/>
          </a:xfrm>
          <a:prstGeom prst="rect">
            <a:avLst/>
          </a:prstGeom>
          <a:solidFill>
            <a:srgbClr val="CCFFFF"/>
          </a:solidFill>
          <a:ln w="9525" cap="flat" cmpd="sng">
            <a:solidFill>
              <a:schemeClr val="accent2"/>
            </a:solidFill>
            <a:prstDash val="solid"/>
            <a:miter/>
            <a:headEnd type="none" w="med" len="med"/>
            <a:tailEnd type="none" w="med" len="med"/>
          </a:ln>
        </p:spPr>
        <p:txBody>
          <a:bodyPr>
            <a:spAutoFit/>
          </a:bodyPr>
          <a:lstStyle/>
          <a:p>
            <a:pPr>
              <a:spcBef>
                <a:spcPct val="50000"/>
              </a:spcBef>
            </a:pPr>
            <a:r>
              <a:rPr lang="zh-CN" altLang="en-US" sz="2800" b="1">
                <a:solidFill>
                  <a:schemeClr val="accent2"/>
                </a:solidFill>
                <a:latin typeface="Times New Roman" panose="02020603050405020304" pitchFamily="18" charset="0"/>
              </a:rPr>
              <a:t> </a:t>
            </a:r>
            <a:r>
              <a:rPr lang="en-US" altLang="zh-CN" sz="2800" b="1">
                <a:solidFill>
                  <a:schemeClr val="accent2"/>
                </a:solidFill>
                <a:latin typeface="Times New Roman" panose="02020603050405020304" pitchFamily="18" charset="0"/>
              </a:rPr>
              <a:t>KM</a:t>
            </a:r>
            <a:r>
              <a:rPr lang="en-US" altLang="zh-CN" sz="2800" b="1" baseline="-25000">
                <a:solidFill>
                  <a:schemeClr val="accent2"/>
                </a:solidFill>
                <a:latin typeface="Times New Roman" panose="02020603050405020304" pitchFamily="18" charset="0"/>
              </a:rPr>
              <a:t>F</a:t>
            </a:r>
            <a:r>
              <a:rPr lang="zh-CN" altLang="en-US" sz="2800" b="1">
                <a:solidFill>
                  <a:schemeClr val="accent2"/>
                </a:solidFill>
                <a:latin typeface="Times New Roman" panose="02020603050405020304" pitchFamily="18" charset="0"/>
              </a:rPr>
              <a:t>、</a:t>
            </a:r>
            <a:r>
              <a:rPr lang="zh-CN" altLang="en-US" sz="2800" b="1" baseline="-25000">
                <a:solidFill>
                  <a:schemeClr val="accent2"/>
                </a:solidFill>
                <a:latin typeface="Times New Roman" panose="02020603050405020304" pitchFamily="18" charset="0"/>
              </a:rPr>
              <a:t> </a:t>
            </a:r>
            <a:r>
              <a:rPr lang="en-US" altLang="zh-CN" sz="2800" b="1">
                <a:solidFill>
                  <a:schemeClr val="accent2"/>
                </a:solidFill>
                <a:latin typeface="Times New Roman" panose="02020603050405020304" pitchFamily="18" charset="0"/>
              </a:rPr>
              <a:t>KM</a:t>
            </a:r>
            <a:r>
              <a:rPr lang="en-US" altLang="zh-CN" sz="2800" b="1" baseline="-25000">
                <a:solidFill>
                  <a:schemeClr val="accent2"/>
                </a:solidFill>
                <a:latin typeface="Times New Roman" panose="02020603050405020304" pitchFamily="18" charset="0"/>
              </a:rPr>
              <a:t>R</a:t>
            </a:r>
            <a:r>
              <a:rPr lang="zh-CN" altLang="en-US" sz="2800" b="1" dirty="0">
                <a:solidFill>
                  <a:schemeClr val="accent2"/>
                </a:solidFill>
                <a:latin typeface="Times New Roman" panose="02020603050405020304" pitchFamily="18" charset="0"/>
              </a:rPr>
              <a:t>不能同时接通，否则造成电源短路。</a:t>
            </a:r>
            <a:endParaRPr lang="zh-CN" altLang="en-US" sz="2800" b="1">
              <a:solidFill>
                <a:schemeClr val="accent2"/>
              </a:solidFill>
              <a:latin typeface="Times New Roman" panose="02020603050405020304" pitchFamily="18" charset="0"/>
            </a:endParaRPr>
          </a:p>
        </p:txBody>
      </p:sp>
      <p:sp>
        <p:nvSpPr>
          <p:cNvPr id="324715" name="爆炸形 1 324714"/>
          <p:cNvSpPr/>
          <p:nvPr/>
        </p:nvSpPr>
        <p:spPr>
          <a:xfrm>
            <a:off x="4248150" y="4019550"/>
            <a:ext cx="1638300" cy="1028700"/>
          </a:xfrm>
          <a:prstGeom prst="irregularSeal1">
            <a:avLst/>
          </a:prstGeom>
          <a:gradFill rotWithShape="0">
            <a:gsLst>
              <a:gs pos="0">
                <a:srgbClr val="FFFFFF"/>
              </a:gs>
              <a:gs pos="50000">
                <a:srgbClr val="FFCC99"/>
              </a:gs>
              <a:gs pos="100000">
                <a:srgbClr val="FFFFFF"/>
              </a:gs>
            </a:gsLst>
            <a:lin ang="5400000" scaled="1"/>
            <a:tileRect/>
          </a:gradFill>
          <a:ln w="9525" cap="flat" cmpd="sng">
            <a:solidFill>
              <a:srgbClr val="339966"/>
            </a:solidFill>
            <a:prstDash val="solid"/>
            <a:miter/>
            <a:headEnd type="none" w="med" len="med"/>
            <a:tailEnd type="none" w="med" len="med"/>
          </a:ln>
        </p:spPr>
        <p:txBody>
          <a:bodyPr wrap="none" anchor="ctr" anchorCtr="0"/>
          <a:lstStyle/>
          <a:p>
            <a:pPr algn="ctr"/>
            <a:r>
              <a:rPr lang="zh-CN" altLang="en-US" sz="2800" b="1" dirty="0">
                <a:solidFill>
                  <a:srgbClr val="FF0066"/>
                </a:solidFill>
                <a:effectLst>
                  <a:outerShdw blurRad="38100" dist="38100" dir="2700000">
                    <a:srgbClr val="C0C0C0"/>
                  </a:outerShdw>
                </a:effectLst>
                <a:latin typeface="Times New Roman" panose="02020603050405020304" pitchFamily="18" charset="0"/>
              </a:rPr>
              <a:t>注意</a:t>
            </a:r>
            <a:endParaRPr lang="zh-CN" altLang="en-US" sz="2800" b="1">
              <a:solidFill>
                <a:srgbClr val="FF0066"/>
              </a:solidFill>
              <a:effectLst>
                <a:outerShdw blurRad="38100" dist="38100" dir="2700000">
                  <a:srgbClr val="C0C0C0"/>
                </a:outerShdw>
              </a:effectLst>
              <a:latin typeface="Times New Roman" panose="02020603050405020304" pitchFamily="18" charset="0"/>
            </a:endParaRPr>
          </a:p>
        </p:txBody>
      </p:sp>
      <p:sp>
        <p:nvSpPr>
          <p:cNvPr id="324716" name="矩形 324715"/>
          <p:cNvSpPr/>
          <p:nvPr/>
        </p:nvSpPr>
        <p:spPr>
          <a:xfrm>
            <a:off x="3983038" y="2659063"/>
            <a:ext cx="874712" cy="914400"/>
          </a:xfrm>
          <a:prstGeom prst="rect">
            <a:avLst/>
          </a:prstGeom>
          <a:noFill/>
          <a:ln w="9525">
            <a:noFill/>
          </a:ln>
        </p:spPr>
        <p:txBody>
          <a:bodyPr wrap="none" anchor="t" anchorCtr="0">
            <a:spAutoFit/>
          </a:bodyPr>
          <a:lstStyle/>
          <a:p>
            <a:pPr algn="ctr"/>
            <a:r>
              <a:rPr lang="zh-CN" altLang="en-US" sz="5400" b="1" dirty="0">
                <a:solidFill>
                  <a:schemeClr val="accent1"/>
                </a:solidFill>
                <a:effectLst>
                  <a:outerShdw blurRad="38100" dist="38100" dir="2700000">
                    <a:srgbClr val="C0C0C0"/>
                  </a:outerShdw>
                </a:effectLst>
                <a:latin typeface="Times New Roman" panose="02020603050405020304" pitchFamily="18" charset="0"/>
              </a:rPr>
              <a:t>？</a:t>
            </a:r>
          </a:p>
        </p:txBody>
      </p:sp>
      <p:sp>
        <p:nvSpPr>
          <p:cNvPr id="324717" name="矩形 324716"/>
          <p:cNvSpPr/>
          <p:nvPr/>
        </p:nvSpPr>
        <p:spPr>
          <a:xfrm>
            <a:off x="4624388" y="2693988"/>
            <a:ext cx="3706812" cy="946150"/>
          </a:xfrm>
          <a:prstGeom prst="rect">
            <a:avLst/>
          </a:prstGeom>
          <a:noFill/>
          <a:ln w="9525">
            <a:noFill/>
          </a:ln>
        </p:spPr>
        <p:txBody>
          <a:bodyPr>
            <a:spAutoFit/>
          </a:bodyPr>
          <a:lstStyle/>
          <a:p>
            <a:r>
              <a:rPr lang="en-US" altLang="zh-CN" sz="2800" b="1">
                <a:solidFill>
                  <a:schemeClr val="accent2"/>
                </a:solidFill>
                <a:latin typeface="Times New Roman" panose="02020603050405020304" pitchFamily="18" charset="0"/>
              </a:rPr>
              <a:t>KM</a:t>
            </a:r>
            <a:r>
              <a:rPr lang="en-US" altLang="zh-CN" sz="2800" b="1" baseline="-25000">
                <a:solidFill>
                  <a:schemeClr val="accent2"/>
                </a:solidFill>
                <a:latin typeface="Times New Roman" panose="02020603050405020304" pitchFamily="18" charset="0"/>
              </a:rPr>
              <a:t>F</a:t>
            </a:r>
            <a:r>
              <a:rPr lang="zh-CN" altLang="en-US" sz="2800" b="1">
                <a:solidFill>
                  <a:schemeClr val="accent2"/>
                </a:solidFill>
                <a:latin typeface="Times New Roman" panose="02020603050405020304" pitchFamily="18" charset="0"/>
              </a:rPr>
              <a:t>、</a:t>
            </a:r>
            <a:r>
              <a:rPr lang="zh-CN" altLang="en-US" sz="2800" b="1" baseline="-25000">
                <a:solidFill>
                  <a:schemeClr val="accent2"/>
                </a:solidFill>
                <a:latin typeface="Times New Roman" panose="02020603050405020304" pitchFamily="18" charset="0"/>
              </a:rPr>
              <a:t> </a:t>
            </a:r>
            <a:r>
              <a:rPr lang="en-US" altLang="zh-CN" sz="2800" b="1">
                <a:solidFill>
                  <a:schemeClr val="accent2"/>
                </a:solidFill>
                <a:latin typeface="Times New Roman" panose="02020603050405020304" pitchFamily="18" charset="0"/>
              </a:rPr>
              <a:t>KM</a:t>
            </a:r>
            <a:r>
              <a:rPr lang="en-US" altLang="zh-CN" sz="2800" b="1" baseline="-25000">
                <a:solidFill>
                  <a:schemeClr val="accent2"/>
                </a:solidFill>
                <a:latin typeface="Times New Roman" panose="02020603050405020304" pitchFamily="18" charset="0"/>
              </a:rPr>
              <a:t>R</a:t>
            </a:r>
            <a:r>
              <a:rPr lang="zh-CN" altLang="en-US" sz="2800" b="1" dirty="0">
                <a:solidFill>
                  <a:schemeClr val="accent2"/>
                </a:solidFill>
                <a:latin typeface="Times New Roman" panose="02020603050405020304" pitchFamily="18" charset="0"/>
              </a:rPr>
              <a:t>同时接通，会出现什么问题？</a:t>
            </a:r>
          </a:p>
        </p:txBody>
      </p:sp>
      <p:sp>
        <p:nvSpPr>
          <p:cNvPr id="324718" name="矩形 324717"/>
          <p:cNvSpPr/>
          <p:nvPr/>
        </p:nvSpPr>
        <p:spPr>
          <a:xfrm>
            <a:off x="1331913" y="6034088"/>
            <a:ext cx="1260475" cy="519112"/>
          </a:xfrm>
          <a:prstGeom prst="rect">
            <a:avLst/>
          </a:prstGeom>
          <a:noFill/>
          <a:ln w="9525">
            <a:noFill/>
          </a:ln>
        </p:spPr>
        <p:txBody>
          <a:bodyPr wrap="none" anchor="t" anchorCtr="0">
            <a:spAutoFit/>
          </a:bodyPr>
          <a:lstStyle/>
          <a:p>
            <a:pPr algn="ctr"/>
            <a:r>
              <a:rPr lang="zh-CN" altLang="en-US" sz="2800" b="1" dirty="0">
                <a:solidFill>
                  <a:srgbClr val="993300"/>
                </a:solidFill>
                <a:latin typeface="Times New Roman" panose="02020603050405020304" pitchFamily="18" charset="0"/>
              </a:rPr>
              <a:t>主电路</a:t>
            </a:r>
          </a:p>
        </p:txBody>
      </p:sp>
      <p:sp>
        <p:nvSpPr>
          <p:cNvPr id="111"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414860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4610">
                                            <p:txEl>
                                              <p:pRg st="0" end="0"/>
                                            </p:txEl>
                                          </p:spTgt>
                                        </p:tgtEl>
                                        <p:attrNameLst>
                                          <p:attrName>style.visibility</p:attrName>
                                        </p:attrNameLst>
                                      </p:cBhvr>
                                      <p:to>
                                        <p:strVal val="visible"/>
                                      </p:to>
                                    </p:set>
                                    <p:animEffect transition="in" filter="wipe(left)">
                                      <p:cBhvr>
                                        <p:cTn id="7" dur="500"/>
                                        <p:tgtEl>
                                          <p:spTgt spid="3246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24611"/>
                                        </p:tgtEl>
                                        <p:attrNameLst>
                                          <p:attrName>style.visibility</p:attrName>
                                        </p:attrNameLst>
                                      </p:cBhvr>
                                      <p:to>
                                        <p:strVal val="visible"/>
                                      </p:to>
                                    </p:set>
                                    <p:animEffect transition="in" filter="wipe(up)">
                                      <p:cBhvr>
                                        <p:cTn id="12" dur="500"/>
                                        <p:tgtEl>
                                          <p:spTgt spid="3246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4718"/>
                                        </p:tgtEl>
                                        <p:attrNameLst>
                                          <p:attrName>style.visibility</p:attrName>
                                        </p:attrNameLst>
                                      </p:cBhvr>
                                      <p:to>
                                        <p:strVal val="visible"/>
                                      </p:to>
                                    </p:set>
                                    <p:animEffect transition="in" filter="wipe(left)">
                                      <p:cBhvr>
                                        <p:cTn id="17" dur="500"/>
                                        <p:tgtEl>
                                          <p:spTgt spid="3247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24697"/>
                                        </p:tgtEl>
                                        <p:attrNameLst>
                                          <p:attrName>style.visibility</p:attrName>
                                        </p:attrNameLst>
                                      </p:cBhvr>
                                      <p:to>
                                        <p:strVal val="visible"/>
                                      </p:to>
                                    </p:set>
                                    <p:animEffect transition="in" filter="wipe(left)">
                                      <p:cBhvr>
                                        <p:cTn id="22" dur="500"/>
                                        <p:tgtEl>
                                          <p:spTgt spid="324697"/>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324712"/>
                                        </p:tgtEl>
                                        <p:attrNameLst>
                                          <p:attrName>style.visibility</p:attrName>
                                        </p:attrNameLst>
                                      </p:cBhvr>
                                      <p:to>
                                        <p:strVal val="visible"/>
                                      </p:to>
                                    </p:set>
                                    <p:animEffect transition="in" filter="box(out)">
                                      <p:cBhvr>
                                        <p:cTn id="27" dur="500"/>
                                        <p:tgtEl>
                                          <p:spTgt spid="3247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24713">
                                            <p:txEl>
                                              <p:pRg st="0" end="0"/>
                                            </p:txEl>
                                          </p:spTgt>
                                        </p:tgtEl>
                                        <p:attrNameLst>
                                          <p:attrName>style.visibility</p:attrName>
                                        </p:attrNameLst>
                                      </p:cBhvr>
                                      <p:to>
                                        <p:strVal val="visible"/>
                                      </p:to>
                                    </p:set>
                                    <p:animEffect transition="in" filter="wipe(left)">
                                      <p:cBhvr>
                                        <p:cTn id="32" dur="500"/>
                                        <p:tgtEl>
                                          <p:spTgt spid="324713">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9" presetClass="entr" presetSubtype="10" fill="hold" grpId="0" nodeType="clickEffect">
                                  <p:stCondLst>
                                    <p:cond delay="0"/>
                                  </p:stCondLst>
                                  <p:childTnLst>
                                    <p:set>
                                      <p:cBhvr>
                                        <p:cTn id="36" dur="1" fill="hold">
                                          <p:stCondLst>
                                            <p:cond delay="0"/>
                                          </p:stCondLst>
                                        </p:cTn>
                                        <p:tgtEl>
                                          <p:spTgt spid="324716"/>
                                        </p:tgtEl>
                                        <p:attrNameLst>
                                          <p:attrName>style.visibility</p:attrName>
                                        </p:attrNameLst>
                                      </p:cBhvr>
                                      <p:to>
                                        <p:strVal val="visible"/>
                                      </p:to>
                                    </p:set>
                                    <p:anim calcmode="lin" valueType="num">
                                      <p:cBhvr>
                                        <p:cTn id="37" dur="5000" fill="hold"/>
                                        <p:tgtEl>
                                          <p:spTgt spid="324716"/>
                                        </p:tgtEl>
                                        <p:attrNameLst>
                                          <p:attrName>ppt_w</p:attrName>
                                        </p:attrNameLst>
                                      </p:cBhvr>
                                      <p:tavLst>
                                        <p:tav tm="0" fmla="#ppt_w*sin(2.5*pi*$)">
                                          <p:val>
                                            <p:fltVal val="0"/>
                                          </p:val>
                                        </p:tav>
                                        <p:tav tm="100000">
                                          <p:val>
                                            <p:fltVal val="1"/>
                                          </p:val>
                                        </p:tav>
                                      </p:tavLst>
                                    </p:anim>
                                    <p:anim calcmode="lin" valueType="num">
                                      <p:cBhvr>
                                        <p:cTn id="38" dur="5000" fill="hold"/>
                                        <p:tgtEl>
                                          <p:spTgt spid="324716"/>
                                        </p:tgtEl>
                                        <p:attrNameLst>
                                          <p:attrName>ppt_h</p:attrName>
                                        </p:attrNameLst>
                                      </p:cBhvr>
                                      <p:tavLst>
                                        <p:tav tm="0">
                                          <p:val>
                                            <p:strVal val="#ppt_h"/>
                                          </p:val>
                                        </p:tav>
                                        <p:tav tm="100000">
                                          <p:val>
                                            <p:strVal val="#ppt_h"/>
                                          </p:val>
                                        </p:tav>
                                      </p:tavLst>
                                    </p:anim>
                                  </p:childTnLst>
                                </p:cTn>
                              </p:par>
                            </p:childTnLst>
                          </p:cTn>
                        </p:par>
                        <p:par>
                          <p:cTn id="39" fill="hold">
                            <p:stCondLst>
                              <p:cond delay="5000"/>
                            </p:stCondLst>
                            <p:childTnLst>
                              <p:par>
                                <p:cTn id="40" presetID="22" presetClass="entr" presetSubtype="8" fill="hold" grpId="0" nodeType="afterEffect">
                                  <p:stCondLst>
                                    <p:cond delay="0"/>
                                  </p:stCondLst>
                                  <p:childTnLst>
                                    <p:set>
                                      <p:cBhvr>
                                        <p:cTn id="41" dur="1" fill="hold">
                                          <p:stCondLst>
                                            <p:cond delay="0"/>
                                          </p:stCondLst>
                                        </p:cTn>
                                        <p:tgtEl>
                                          <p:spTgt spid="324717">
                                            <p:txEl>
                                              <p:pRg st="0" end="0"/>
                                            </p:txEl>
                                          </p:spTgt>
                                        </p:tgtEl>
                                        <p:attrNameLst>
                                          <p:attrName>style.visibility</p:attrName>
                                        </p:attrNameLst>
                                      </p:cBhvr>
                                      <p:to>
                                        <p:strVal val="visible"/>
                                      </p:to>
                                    </p:set>
                                    <p:animEffect transition="in" filter="wipe(left)">
                                      <p:cBhvr>
                                        <p:cTn id="42" dur="500"/>
                                        <p:tgtEl>
                                          <p:spTgt spid="32471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3" presetClass="entr" presetSubtype="16" fill="hold" grpId="0" nodeType="clickEffect">
                                  <p:stCondLst>
                                    <p:cond delay="0"/>
                                  </p:stCondLst>
                                  <p:childTnLst>
                                    <p:set>
                                      <p:cBhvr>
                                        <p:cTn id="46" dur="1" fill="hold">
                                          <p:stCondLst>
                                            <p:cond delay="0"/>
                                          </p:stCondLst>
                                        </p:cTn>
                                        <p:tgtEl>
                                          <p:spTgt spid="324715"/>
                                        </p:tgtEl>
                                        <p:attrNameLst>
                                          <p:attrName>style.visibility</p:attrName>
                                        </p:attrNameLst>
                                      </p:cBhvr>
                                      <p:to>
                                        <p:strVal val="visible"/>
                                      </p:to>
                                    </p:set>
                                    <p:anim calcmode="lin" valueType="num">
                                      <p:cBhvr>
                                        <p:cTn id="47" dur="500" fill="hold"/>
                                        <p:tgtEl>
                                          <p:spTgt spid="324715"/>
                                        </p:tgtEl>
                                        <p:attrNameLst>
                                          <p:attrName>ppt_w</p:attrName>
                                        </p:attrNameLst>
                                      </p:cBhvr>
                                      <p:tavLst>
                                        <p:tav tm="0">
                                          <p:val>
                                            <p:fltVal val="0"/>
                                          </p:val>
                                        </p:tav>
                                        <p:tav tm="100000">
                                          <p:val>
                                            <p:strVal val="#ppt_w"/>
                                          </p:val>
                                        </p:tav>
                                      </p:tavLst>
                                    </p:anim>
                                    <p:anim calcmode="lin" valueType="num">
                                      <p:cBhvr>
                                        <p:cTn id="48" dur="500" fill="hold"/>
                                        <p:tgtEl>
                                          <p:spTgt spid="324715"/>
                                        </p:tgtEl>
                                        <p:attrNameLst>
                                          <p:attrName>ppt_h</p:attrName>
                                        </p:attrNameLst>
                                      </p:cBhvr>
                                      <p:tavLst>
                                        <p:tav tm="0">
                                          <p:val>
                                            <p:fltVal val="0"/>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324714"/>
                                        </p:tgtEl>
                                        <p:attrNameLst>
                                          <p:attrName>style.visibility</p:attrName>
                                        </p:attrNameLst>
                                      </p:cBhvr>
                                      <p:to>
                                        <p:strVal val="visible"/>
                                      </p:to>
                                    </p:set>
                                    <p:animEffect transition="in" filter="wipe(left)">
                                      <p:cBhvr>
                                        <p:cTn id="53" dur="300"/>
                                        <p:tgtEl>
                                          <p:spTgt spid="324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610" grpId="0" build="p"/>
      <p:bldP spid="324712" grpId="0"/>
      <p:bldP spid="324713" grpId="0" build="p"/>
      <p:bldP spid="324714" grpId="0" animBg="1"/>
      <p:bldP spid="324715" grpId="0" animBg="1"/>
      <p:bldP spid="324716" grpId="0"/>
      <p:bldP spid="324717" grpId="0" build="p" advAuto="1000"/>
      <p:bldP spid="32471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5634" name="组合 325633"/>
          <p:cNvGrpSpPr/>
          <p:nvPr/>
        </p:nvGrpSpPr>
        <p:grpSpPr>
          <a:xfrm>
            <a:off x="1752600" y="925513"/>
            <a:ext cx="6172200" cy="2232025"/>
            <a:chOff x="1104" y="583"/>
            <a:chExt cx="3888" cy="1406"/>
          </a:xfrm>
        </p:grpSpPr>
        <p:sp>
          <p:nvSpPr>
            <p:cNvPr id="325635" name="直接连接符 325634"/>
            <p:cNvSpPr/>
            <p:nvPr/>
          </p:nvSpPr>
          <p:spPr>
            <a:xfrm>
              <a:off x="3514" y="1522"/>
              <a:ext cx="494" cy="0"/>
            </a:xfrm>
            <a:prstGeom prst="line">
              <a:avLst/>
            </a:prstGeom>
            <a:ln w="25400" cap="flat" cmpd="sng">
              <a:solidFill>
                <a:srgbClr val="0000FF"/>
              </a:solidFill>
              <a:prstDash val="solid"/>
              <a:headEnd type="none" w="med" len="med"/>
              <a:tailEnd type="none" w="med" len="med"/>
            </a:ln>
          </p:spPr>
        </p:sp>
        <p:sp>
          <p:nvSpPr>
            <p:cNvPr id="325636" name="直接连接符 325635"/>
            <p:cNvSpPr/>
            <p:nvPr/>
          </p:nvSpPr>
          <p:spPr>
            <a:xfrm flipV="1">
              <a:off x="1104" y="1521"/>
              <a:ext cx="1509" cy="0"/>
            </a:xfrm>
            <a:prstGeom prst="line">
              <a:avLst/>
            </a:prstGeom>
            <a:ln w="25400" cap="flat" cmpd="sng">
              <a:solidFill>
                <a:srgbClr val="0000FF"/>
              </a:solidFill>
              <a:prstDash val="solid"/>
              <a:headEnd type="none" w="med" len="med"/>
              <a:tailEnd type="none" w="med" len="med"/>
            </a:ln>
          </p:spPr>
        </p:sp>
        <p:sp>
          <p:nvSpPr>
            <p:cNvPr id="325637" name="直接连接符 325636"/>
            <p:cNvSpPr/>
            <p:nvPr/>
          </p:nvSpPr>
          <p:spPr>
            <a:xfrm>
              <a:off x="2880" y="972"/>
              <a:ext cx="300" cy="0"/>
            </a:xfrm>
            <a:prstGeom prst="line">
              <a:avLst/>
            </a:prstGeom>
            <a:ln w="25400" cap="flat" cmpd="sng">
              <a:solidFill>
                <a:srgbClr val="0000FF"/>
              </a:solidFill>
              <a:prstDash val="solid"/>
              <a:headEnd type="none" w="med" len="med"/>
              <a:tailEnd type="none" w="med" len="med"/>
            </a:ln>
          </p:spPr>
        </p:sp>
        <p:sp>
          <p:nvSpPr>
            <p:cNvPr id="325638" name="直接连接符 325637"/>
            <p:cNvSpPr/>
            <p:nvPr/>
          </p:nvSpPr>
          <p:spPr>
            <a:xfrm>
              <a:off x="3384" y="972"/>
              <a:ext cx="300" cy="0"/>
            </a:xfrm>
            <a:prstGeom prst="line">
              <a:avLst/>
            </a:prstGeom>
            <a:ln w="25400" cap="flat" cmpd="sng">
              <a:solidFill>
                <a:srgbClr val="0000FF"/>
              </a:solidFill>
              <a:prstDash val="solid"/>
              <a:headEnd type="none" w="med" len="med"/>
              <a:tailEnd type="none" w="med" len="med"/>
            </a:ln>
          </p:spPr>
        </p:sp>
        <p:sp>
          <p:nvSpPr>
            <p:cNvPr id="325639" name="文本框 325638"/>
            <p:cNvSpPr txBox="1"/>
            <p:nvPr/>
          </p:nvSpPr>
          <p:spPr>
            <a:xfrm>
              <a:off x="4422" y="1096"/>
              <a:ext cx="467" cy="250"/>
            </a:xfrm>
            <a:prstGeom prst="rect">
              <a:avLst/>
            </a:prstGeom>
            <a:noFill/>
            <a:ln w="9525">
              <a:noFill/>
            </a:ln>
          </p:spPr>
          <p:txBody>
            <a:bodyPr>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25640" name="任意多边形 325639"/>
            <p:cNvSpPr/>
            <p:nvPr/>
          </p:nvSpPr>
          <p:spPr>
            <a:xfrm>
              <a:off x="1296" y="972"/>
              <a:ext cx="1620" cy="408"/>
            </a:xfrm>
            <a:custGeom>
              <a:avLst/>
              <a:gdLst/>
              <a:ahLst/>
              <a:cxnLst/>
              <a:rect l="0" t="0" r="0" b="0"/>
              <a:pathLst>
                <a:path w="1380" h="408">
                  <a:moveTo>
                    <a:pt x="0" y="408"/>
                  </a:moveTo>
                  <a:lnTo>
                    <a:pt x="648" y="408"/>
                  </a:lnTo>
                  <a:lnTo>
                    <a:pt x="648" y="0"/>
                  </a:lnTo>
                  <a:lnTo>
                    <a:pt x="1380" y="0"/>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25641" name="任意多边形 325640"/>
            <p:cNvSpPr/>
            <p:nvPr/>
          </p:nvSpPr>
          <p:spPr>
            <a:xfrm>
              <a:off x="3456" y="972"/>
              <a:ext cx="1536" cy="552"/>
            </a:xfrm>
            <a:custGeom>
              <a:avLst/>
              <a:gdLst/>
              <a:ahLst/>
              <a:cxnLst/>
              <a:rect l="0" t="0" r="0" b="0"/>
              <a:pathLst>
                <a:path w="1536" h="552">
                  <a:moveTo>
                    <a:pt x="0" y="0"/>
                  </a:moveTo>
                  <a:lnTo>
                    <a:pt x="1536" y="0"/>
                  </a:lnTo>
                  <a:lnTo>
                    <a:pt x="1536" y="552"/>
                  </a:lnTo>
                  <a:lnTo>
                    <a:pt x="852" y="552"/>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25642" name="直接连接符 325641"/>
            <p:cNvSpPr/>
            <p:nvPr/>
          </p:nvSpPr>
          <p:spPr>
            <a:xfrm flipV="1">
              <a:off x="3276" y="1905"/>
              <a:ext cx="240" cy="84"/>
            </a:xfrm>
            <a:prstGeom prst="line">
              <a:avLst/>
            </a:prstGeom>
            <a:ln w="38100" cap="flat" cmpd="sng">
              <a:solidFill>
                <a:schemeClr val="accent2"/>
              </a:solidFill>
              <a:prstDash val="solid"/>
              <a:headEnd type="none" w="med" len="med"/>
              <a:tailEnd type="none" w="med" len="med"/>
            </a:ln>
          </p:spPr>
        </p:sp>
        <p:sp>
          <p:nvSpPr>
            <p:cNvPr id="325643" name="任意多边形 325642"/>
            <p:cNvSpPr/>
            <p:nvPr/>
          </p:nvSpPr>
          <p:spPr>
            <a:xfrm>
              <a:off x="3012" y="1524"/>
              <a:ext cx="276" cy="384"/>
            </a:xfrm>
            <a:custGeom>
              <a:avLst/>
              <a:gdLst/>
              <a:ahLst/>
              <a:cxnLst/>
              <a:rect l="0" t="0" r="0" b="0"/>
              <a:pathLst>
                <a:path w="276" h="456">
                  <a:moveTo>
                    <a:pt x="0" y="0"/>
                  </a:moveTo>
                  <a:lnTo>
                    <a:pt x="0" y="456"/>
                  </a:lnTo>
                  <a:lnTo>
                    <a:pt x="276" y="456"/>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25644" name="任意多边形 325643"/>
            <p:cNvSpPr/>
            <p:nvPr/>
          </p:nvSpPr>
          <p:spPr>
            <a:xfrm>
              <a:off x="3504" y="1524"/>
              <a:ext cx="204" cy="384"/>
            </a:xfrm>
            <a:custGeom>
              <a:avLst/>
              <a:gdLst/>
              <a:ahLst/>
              <a:cxnLst/>
              <a:rect l="0" t="0" r="0" b="0"/>
              <a:pathLst>
                <a:path w="204" h="456">
                  <a:moveTo>
                    <a:pt x="204" y="0"/>
                  </a:moveTo>
                  <a:lnTo>
                    <a:pt x="204" y="456"/>
                  </a:lnTo>
                  <a:lnTo>
                    <a:pt x="0" y="456"/>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25645" name="文本框 325644"/>
            <p:cNvSpPr txBox="1"/>
            <p:nvPr/>
          </p:nvSpPr>
          <p:spPr>
            <a:xfrm>
              <a:off x="2437" y="1165"/>
              <a:ext cx="575" cy="250"/>
            </a:xfrm>
            <a:prstGeom prst="rect">
              <a:avLst/>
            </a:prstGeom>
            <a:noFill/>
            <a:ln w="25400">
              <a:noFill/>
            </a:ln>
          </p:spPr>
          <p:txBody>
            <a:bodyPr anchor="ctr" anchorCtr="0">
              <a:spAutoFit/>
            </a:bodyPr>
            <a:lstStyle/>
            <a:p>
              <a:pPr algn="ctr"/>
              <a:r>
                <a:rPr lang="en-US" altLang="zh-CN" sz="2000" b="1">
                  <a:solidFill>
                    <a:srgbClr val="008000"/>
                  </a:solidFill>
                  <a:latin typeface="Times New Roman" panose="02020603050405020304" pitchFamily="18" charset="0"/>
                </a:rPr>
                <a:t>SB</a:t>
              </a:r>
              <a:r>
                <a:rPr lang="en-US" altLang="zh-CN" sz="2000" b="1" baseline="-25000">
                  <a:solidFill>
                    <a:srgbClr val="008000"/>
                  </a:solidFill>
                  <a:latin typeface="Times New Roman" panose="02020603050405020304" pitchFamily="18" charset="0"/>
                </a:rPr>
                <a:t>STP</a:t>
              </a:r>
              <a:endParaRPr lang="en-US" altLang="zh-CN" sz="2000" b="1">
                <a:solidFill>
                  <a:srgbClr val="008000"/>
                </a:solidFill>
                <a:latin typeface="Times New Roman" panose="02020603050405020304" pitchFamily="18" charset="0"/>
              </a:endParaRPr>
            </a:p>
          </p:txBody>
        </p:sp>
        <p:sp>
          <p:nvSpPr>
            <p:cNvPr id="325646" name="文本框 325645"/>
            <p:cNvSpPr txBox="1"/>
            <p:nvPr/>
          </p:nvSpPr>
          <p:spPr>
            <a:xfrm>
              <a:off x="3148" y="1243"/>
              <a:ext cx="376" cy="250"/>
            </a:xfrm>
            <a:prstGeom prst="rect">
              <a:avLst/>
            </a:prstGeom>
            <a:noFill/>
            <a:ln w="25400">
              <a:noFill/>
            </a:ln>
          </p:spPr>
          <p:txBody>
            <a:bodyPr wrap="none" anchor="ctr" anchorCtr="0">
              <a:spAutoFit/>
            </a:bodyPr>
            <a:lstStyle/>
            <a:p>
              <a:pPr algn="ctr"/>
              <a:r>
                <a:rPr lang="en-US" altLang="zh-CN" sz="2000" b="1">
                  <a:solidFill>
                    <a:srgbClr val="0000FF"/>
                  </a:solidFill>
                  <a:latin typeface="Times New Roman" panose="02020603050405020304" pitchFamily="18" charset="0"/>
                </a:rPr>
                <a:t>SB</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25647" name="文本框 325646"/>
            <p:cNvSpPr txBox="1"/>
            <p:nvPr/>
          </p:nvSpPr>
          <p:spPr>
            <a:xfrm>
              <a:off x="2776" y="583"/>
              <a:ext cx="330" cy="250"/>
            </a:xfrm>
            <a:prstGeom prst="rect">
              <a:avLst/>
            </a:prstGeom>
            <a:noFill/>
            <a:ln w="25400">
              <a:noFill/>
            </a:ln>
          </p:spPr>
          <p:txBody>
            <a:bodyPr wrap="none" anchor="ctr" anchorCtr="0">
              <a:spAutoFit/>
            </a:bodyPr>
            <a:lstStyle/>
            <a:p>
              <a:pPr algn="ctr"/>
              <a:r>
                <a:rPr lang="en-US" altLang="zh-CN" sz="2000" b="1">
                  <a:solidFill>
                    <a:srgbClr val="9900CC"/>
                  </a:solidFill>
                  <a:latin typeface="Times New Roman" panose="02020603050405020304" pitchFamily="18" charset="0"/>
                </a:rPr>
                <a:t>FR</a:t>
              </a:r>
            </a:p>
          </p:txBody>
        </p:sp>
        <p:sp>
          <p:nvSpPr>
            <p:cNvPr id="325648" name="矩形 325647"/>
            <p:cNvSpPr/>
            <p:nvPr/>
          </p:nvSpPr>
          <p:spPr>
            <a:xfrm>
              <a:off x="4500" y="1368"/>
              <a:ext cx="216" cy="324"/>
            </a:xfrm>
            <a:prstGeom prst="rect">
              <a:avLst/>
            </a:prstGeom>
            <a:solidFill>
              <a:srgbClr val="CC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25649" name="直接连接符 325648"/>
            <p:cNvSpPr/>
            <p:nvPr/>
          </p:nvSpPr>
          <p:spPr>
            <a:xfrm>
              <a:off x="3696" y="1521"/>
              <a:ext cx="612" cy="0"/>
            </a:xfrm>
            <a:prstGeom prst="line">
              <a:avLst/>
            </a:prstGeom>
            <a:ln w="25400" cap="flat" cmpd="sng">
              <a:solidFill>
                <a:srgbClr val="0000FF"/>
              </a:solidFill>
              <a:prstDash val="solid"/>
              <a:headEnd type="none" w="med" len="med"/>
              <a:tailEnd type="none" w="med" len="med"/>
            </a:ln>
          </p:spPr>
        </p:sp>
        <p:sp>
          <p:nvSpPr>
            <p:cNvPr id="325650" name="直接连接符 325649"/>
            <p:cNvSpPr/>
            <p:nvPr/>
          </p:nvSpPr>
          <p:spPr>
            <a:xfrm>
              <a:off x="2838" y="1524"/>
              <a:ext cx="348" cy="0"/>
            </a:xfrm>
            <a:prstGeom prst="line">
              <a:avLst/>
            </a:prstGeom>
            <a:ln w="25400" cap="flat" cmpd="sng">
              <a:solidFill>
                <a:srgbClr val="0000FF"/>
              </a:solidFill>
              <a:prstDash val="solid"/>
              <a:headEnd type="none" w="med" len="med"/>
              <a:tailEnd type="none" w="med" len="med"/>
            </a:ln>
          </p:spPr>
        </p:sp>
        <p:grpSp>
          <p:nvGrpSpPr>
            <p:cNvPr id="325651" name="组合 325650"/>
            <p:cNvGrpSpPr/>
            <p:nvPr/>
          </p:nvGrpSpPr>
          <p:grpSpPr>
            <a:xfrm>
              <a:off x="2569" y="1396"/>
              <a:ext cx="282" cy="288"/>
              <a:chOff x="1541" y="2100"/>
              <a:chExt cx="282" cy="288"/>
            </a:xfrm>
          </p:grpSpPr>
          <p:sp>
            <p:nvSpPr>
              <p:cNvPr id="325652" name="直接连接符 325651"/>
              <p:cNvSpPr/>
              <p:nvPr/>
            </p:nvSpPr>
            <p:spPr>
              <a:xfrm flipH="1">
                <a:off x="1688" y="2174"/>
                <a:ext cx="0" cy="78"/>
              </a:xfrm>
              <a:prstGeom prst="line">
                <a:avLst/>
              </a:prstGeom>
              <a:ln w="38100" cap="flat" cmpd="sng">
                <a:solidFill>
                  <a:srgbClr val="3333FF"/>
                </a:solidFill>
                <a:prstDash val="solid"/>
                <a:headEnd type="none" w="med" len="med"/>
                <a:tailEnd type="none" w="med" len="med"/>
              </a:ln>
            </p:spPr>
          </p:sp>
          <p:sp>
            <p:nvSpPr>
              <p:cNvPr id="325653" name="直接连接符 325652"/>
              <p:cNvSpPr/>
              <p:nvPr/>
            </p:nvSpPr>
            <p:spPr>
              <a:xfrm rot="-267705">
                <a:off x="1541" y="2105"/>
                <a:ext cx="282" cy="128"/>
              </a:xfrm>
              <a:prstGeom prst="line">
                <a:avLst/>
              </a:prstGeom>
              <a:ln w="38100" cap="flat" cmpd="sng">
                <a:solidFill>
                  <a:srgbClr val="3333FF"/>
                </a:solidFill>
                <a:prstDash val="solid"/>
                <a:headEnd type="none" w="med" len="med"/>
                <a:tailEnd type="none" w="med" len="med"/>
              </a:ln>
            </p:spPr>
          </p:sp>
          <p:grpSp>
            <p:nvGrpSpPr>
              <p:cNvPr id="325654" name="组合 325653"/>
              <p:cNvGrpSpPr/>
              <p:nvPr/>
            </p:nvGrpSpPr>
            <p:grpSpPr>
              <a:xfrm>
                <a:off x="1592" y="2292"/>
                <a:ext cx="188" cy="96"/>
                <a:chOff x="2240" y="1944"/>
                <a:chExt cx="188" cy="96"/>
              </a:xfrm>
            </p:grpSpPr>
            <p:sp>
              <p:nvSpPr>
                <p:cNvPr id="325655" name="直接连接符 325654"/>
                <p:cNvSpPr/>
                <p:nvPr/>
              </p:nvSpPr>
              <p:spPr>
                <a:xfrm>
                  <a:off x="2240" y="2029"/>
                  <a:ext cx="188" cy="0"/>
                </a:xfrm>
                <a:prstGeom prst="line">
                  <a:avLst/>
                </a:prstGeom>
                <a:ln w="38100" cap="flat" cmpd="sng">
                  <a:solidFill>
                    <a:srgbClr val="3333FF"/>
                  </a:solidFill>
                  <a:prstDash val="solid"/>
                  <a:headEnd type="none" w="med" len="med"/>
                  <a:tailEnd type="none" w="med" len="med"/>
                </a:ln>
              </p:spPr>
            </p:sp>
            <p:sp>
              <p:nvSpPr>
                <p:cNvPr id="325656" name="直接连接符 325655"/>
                <p:cNvSpPr/>
                <p:nvPr/>
              </p:nvSpPr>
              <p:spPr>
                <a:xfrm>
                  <a:off x="2428" y="1944"/>
                  <a:ext cx="0" cy="96"/>
                </a:xfrm>
                <a:prstGeom prst="line">
                  <a:avLst/>
                </a:prstGeom>
                <a:ln w="38100" cap="flat" cmpd="sng">
                  <a:solidFill>
                    <a:srgbClr val="3333FF"/>
                  </a:solidFill>
                  <a:prstDash val="solid"/>
                  <a:headEnd type="none" w="med" len="med"/>
                  <a:tailEnd type="none" w="med" len="med"/>
                </a:ln>
              </p:spPr>
            </p:sp>
            <p:sp>
              <p:nvSpPr>
                <p:cNvPr id="325657" name="直接连接符 325656"/>
                <p:cNvSpPr/>
                <p:nvPr/>
              </p:nvSpPr>
              <p:spPr>
                <a:xfrm>
                  <a:off x="2240" y="1944"/>
                  <a:ext cx="0" cy="96"/>
                </a:xfrm>
                <a:prstGeom prst="line">
                  <a:avLst/>
                </a:prstGeom>
                <a:ln w="38100" cap="flat" cmpd="sng">
                  <a:solidFill>
                    <a:srgbClr val="3333FF"/>
                  </a:solidFill>
                  <a:prstDash val="solid"/>
                  <a:headEnd type="none" w="med" len="med"/>
                  <a:tailEnd type="none" w="med" len="med"/>
                </a:ln>
              </p:spPr>
            </p:sp>
          </p:grpSp>
          <p:sp>
            <p:nvSpPr>
              <p:cNvPr id="325658" name="直接连接符 325657"/>
              <p:cNvSpPr/>
              <p:nvPr/>
            </p:nvSpPr>
            <p:spPr>
              <a:xfrm flipH="1">
                <a:off x="1596" y="2100"/>
                <a:ext cx="0" cy="132"/>
              </a:xfrm>
              <a:prstGeom prst="line">
                <a:avLst/>
              </a:prstGeom>
              <a:ln w="38100" cap="flat" cmpd="sng">
                <a:solidFill>
                  <a:srgbClr val="3333FF"/>
                </a:solidFill>
                <a:prstDash val="solid"/>
                <a:headEnd type="none" w="med" len="med"/>
                <a:tailEnd type="none" w="med" len="med"/>
              </a:ln>
            </p:spPr>
          </p:sp>
          <p:sp>
            <p:nvSpPr>
              <p:cNvPr id="325659" name="直接连接符 325658"/>
              <p:cNvSpPr/>
              <p:nvPr/>
            </p:nvSpPr>
            <p:spPr>
              <a:xfrm flipH="1">
                <a:off x="1688" y="2278"/>
                <a:ext cx="0" cy="98"/>
              </a:xfrm>
              <a:prstGeom prst="line">
                <a:avLst/>
              </a:prstGeom>
              <a:ln w="38100" cap="flat" cmpd="sng">
                <a:solidFill>
                  <a:srgbClr val="3333FF"/>
                </a:solidFill>
                <a:prstDash val="solid"/>
                <a:headEnd type="none" w="med" len="med"/>
                <a:tailEnd type="none" w="med" len="med"/>
              </a:ln>
            </p:spPr>
          </p:sp>
        </p:grpSp>
        <p:grpSp>
          <p:nvGrpSpPr>
            <p:cNvPr id="325660" name="组合 325659"/>
            <p:cNvGrpSpPr/>
            <p:nvPr/>
          </p:nvGrpSpPr>
          <p:grpSpPr>
            <a:xfrm>
              <a:off x="3237" y="1518"/>
              <a:ext cx="287" cy="244"/>
              <a:chOff x="2589" y="2698"/>
              <a:chExt cx="287" cy="244"/>
            </a:xfrm>
          </p:grpSpPr>
          <p:sp>
            <p:nvSpPr>
              <p:cNvPr id="325661" name="直接连接符 325660"/>
              <p:cNvSpPr/>
              <p:nvPr/>
            </p:nvSpPr>
            <p:spPr>
              <a:xfrm flipV="1">
                <a:off x="2589" y="2698"/>
                <a:ext cx="287" cy="116"/>
              </a:xfrm>
              <a:prstGeom prst="line">
                <a:avLst/>
              </a:prstGeom>
              <a:ln w="38100" cap="flat" cmpd="sng">
                <a:solidFill>
                  <a:srgbClr val="0000FF"/>
                </a:solidFill>
                <a:prstDash val="solid"/>
                <a:headEnd type="none" w="med" len="med"/>
                <a:tailEnd type="none" w="med" len="med"/>
              </a:ln>
            </p:spPr>
          </p:sp>
          <p:sp>
            <p:nvSpPr>
              <p:cNvPr id="325662" name="直接连接符 325661"/>
              <p:cNvSpPr/>
              <p:nvPr/>
            </p:nvSpPr>
            <p:spPr>
              <a:xfrm>
                <a:off x="2743" y="2744"/>
                <a:ext cx="0" cy="87"/>
              </a:xfrm>
              <a:prstGeom prst="line">
                <a:avLst/>
              </a:prstGeom>
              <a:ln w="38100" cap="flat" cmpd="sng">
                <a:solidFill>
                  <a:srgbClr val="0000FF"/>
                </a:solidFill>
                <a:prstDash val="solid"/>
                <a:headEnd type="none" w="med" len="med"/>
                <a:tailEnd type="none" w="med" len="med"/>
              </a:ln>
            </p:spPr>
          </p:sp>
          <p:sp>
            <p:nvSpPr>
              <p:cNvPr id="325663" name="直接连接符 325662"/>
              <p:cNvSpPr/>
              <p:nvPr/>
            </p:nvSpPr>
            <p:spPr>
              <a:xfrm>
                <a:off x="2646" y="2928"/>
                <a:ext cx="192" cy="0"/>
              </a:xfrm>
              <a:prstGeom prst="line">
                <a:avLst/>
              </a:prstGeom>
              <a:ln w="38100" cap="flat" cmpd="sng">
                <a:solidFill>
                  <a:srgbClr val="0000FF"/>
                </a:solidFill>
                <a:prstDash val="solid"/>
                <a:headEnd type="none" w="med" len="med"/>
                <a:tailEnd type="none" w="med" len="med"/>
              </a:ln>
            </p:spPr>
          </p:sp>
          <p:sp>
            <p:nvSpPr>
              <p:cNvPr id="325664" name="直接连接符 325663"/>
              <p:cNvSpPr/>
              <p:nvPr/>
            </p:nvSpPr>
            <p:spPr>
              <a:xfrm>
                <a:off x="2838" y="2851"/>
                <a:ext cx="0" cy="91"/>
              </a:xfrm>
              <a:prstGeom prst="line">
                <a:avLst/>
              </a:prstGeom>
              <a:ln w="38100" cap="flat" cmpd="sng">
                <a:solidFill>
                  <a:srgbClr val="0000FF"/>
                </a:solidFill>
                <a:prstDash val="solid"/>
                <a:headEnd type="none" w="med" len="med"/>
                <a:tailEnd type="none" w="med" len="med"/>
              </a:ln>
            </p:spPr>
          </p:sp>
          <p:sp>
            <p:nvSpPr>
              <p:cNvPr id="325665" name="直接连接符 325664"/>
              <p:cNvSpPr/>
              <p:nvPr/>
            </p:nvSpPr>
            <p:spPr>
              <a:xfrm>
                <a:off x="2646" y="2851"/>
                <a:ext cx="0" cy="91"/>
              </a:xfrm>
              <a:prstGeom prst="line">
                <a:avLst/>
              </a:prstGeom>
              <a:ln w="38100" cap="flat" cmpd="sng">
                <a:solidFill>
                  <a:srgbClr val="0000FF"/>
                </a:solidFill>
                <a:prstDash val="solid"/>
                <a:headEnd type="none" w="med" len="med"/>
                <a:tailEnd type="none" w="med" len="med"/>
              </a:ln>
            </p:spPr>
          </p:sp>
          <p:sp>
            <p:nvSpPr>
              <p:cNvPr id="325666" name="直接连接符 325665"/>
              <p:cNvSpPr/>
              <p:nvPr/>
            </p:nvSpPr>
            <p:spPr>
              <a:xfrm>
                <a:off x="2743" y="2858"/>
                <a:ext cx="0" cy="75"/>
              </a:xfrm>
              <a:prstGeom prst="line">
                <a:avLst/>
              </a:prstGeom>
              <a:ln w="38100" cap="flat" cmpd="sng">
                <a:solidFill>
                  <a:srgbClr val="0000FF"/>
                </a:solidFill>
                <a:prstDash val="solid"/>
                <a:headEnd type="none" w="med" len="med"/>
                <a:tailEnd type="none" w="med" len="med"/>
              </a:ln>
            </p:spPr>
          </p:sp>
        </p:grpSp>
        <p:grpSp>
          <p:nvGrpSpPr>
            <p:cNvPr id="325667" name="组合 325666"/>
            <p:cNvGrpSpPr/>
            <p:nvPr/>
          </p:nvGrpSpPr>
          <p:grpSpPr>
            <a:xfrm>
              <a:off x="3100" y="830"/>
              <a:ext cx="304" cy="300"/>
              <a:chOff x="3736" y="3206"/>
              <a:chExt cx="304" cy="300"/>
            </a:xfrm>
          </p:grpSpPr>
          <p:sp>
            <p:nvSpPr>
              <p:cNvPr id="325668" name="直接连接符 325667"/>
              <p:cNvSpPr/>
              <p:nvPr/>
            </p:nvSpPr>
            <p:spPr>
              <a:xfrm>
                <a:off x="3756" y="3242"/>
                <a:ext cx="264" cy="108"/>
              </a:xfrm>
              <a:prstGeom prst="line">
                <a:avLst/>
              </a:prstGeom>
              <a:ln w="38100" cap="flat" cmpd="sng">
                <a:solidFill>
                  <a:srgbClr val="3333FF"/>
                </a:solidFill>
                <a:prstDash val="solid"/>
                <a:headEnd type="none" w="med" len="med"/>
                <a:tailEnd type="none" w="med" len="med"/>
              </a:ln>
            </p:spPr>
          </p:sp>
          <p:sp>
            <p:nvSpPr>
              <p:cNvPr id="325669" name="直接连接符 325668"/>
              <p:cNvSpPr/>
              <p:nvPr/>
            </p:nvSpPr>
            <p:spPr>
              <a:xfrm>
                <a:off x="3816" y="3206"/>
                <a:ext cx="0" cy="156"/>
              </a:xfrm>
              <a:prstGeom prst="line">
                <a:avLst/>
              </a:prstGeom>
              <a:ln w="38100" cap="flat" cmpd="sng">
                <a:solidFill>
                  <a:srgbClr val="3333FF"/>
                </a:solidFill>
                <a:prstDash val="solid"/>
                <a:headEnd type="none" w="med" len="med"/>
                <a:tailEnd type="none" w="med" len="med"/>
              </a:ln>
            </p:spPr>
          </p:sp>
          <p:sp>
            <p:nvSpPr>
              <p:cNvPr id="325670" name="任意多边形 325669"/>
              <p:cNvSpPr/>
              <p:nvPr/>
            </p:nvSpPr>
            <p:spPr>
              <a:xfrm flipV="1">
                <a:off x="3736" y="3422"/>
                <a:ext cx="304" cy="84"/>
              </a:xfrm>
              <a:custGeom>
                <a:avLst/>
                <a:gdLst/>
                <a:ahLst/>
                <a:cxnLst/>
                <a:rect l="0" t="0" r="0" b="0"/>
                <a:pathLst>
                  <a:path w="264" h="84">
                    <a:moveTo>
                      <a:pt x="0" y="0"/>
                    </a:moveTo>
                    <a:lnTo>
                      <a:pt x="92" y="0"/>
                    </a:lnTo>
                    <a:lnTo>
                      <a:pt x="92" y="84"/>
                    </a:lnTo>
                    <a:lnTo>
                      <a:pt x="185" y="84"/>
                    </a:lnTo>
                    <a:lnTo>
                      <a:pt x="185" y="0"/>
                    </a:lnTo>
                    <a:lnTo>
                      <a:pt x="264" y="0"/>
                    </a:lnTo>
                  </a:path>
                </a:pathLst>
              </a:custGeom>
              <a:noFill/>
              <a:ln w="38100" cap="flat" cmpd="sng">
                <a:solidFill>
                  <a:srgbClr val="3333FF">
                    <a:alpha val="100000"/>
                  </a:srgbClr>
                </a:solidFill>
                <a:prstDash val="solid"/>
                <a:headEnd type="none" w="med" len="med"/>
                <a:tailEnd type="none" w="med" len="med"/>
              </a:ln>
            </p:spPr>
            <p:txBody>
              <a:bodyPr/>
              <a:lstStyle/>
              <a:p>
                <a:endParaRPr lang="zh-CN" altLang="en-US"/>
              </a:p>
            </p:txBody>
          </p:sp>
          <p:grpSp>
            <p:nvGrpSpPr>
              <p:cNvPr id="325671" name="组合 325670"/>
              <p:cNvGrpSpPr/>
              <p:nvPr/>
            </p:nvGrpSpPr>
            <p:grpSpPr>
              <a:xfrm>
                <a:off x="3888" y="3290"/>
                <a:ext cx="1" cy="132"/>
                <a:chOff x="3264" y="974"/>
                <a:chExt cx="0" cy="132"/>
              </a:xfrm>
            </p:grpSpPr>
            <p:sp>
              <p:nvSpPr>
                <p:cNvPr id="325672" name="直接连接符 325671"/>
                <p:cNvSpPr/>
                <p:nvPr/>
              </p:nvSpPr>
              <p:spPr>
                <a:xfrm>
                  <a:off x="3264" y="974"/>
                  <a:ext cx="0" cy="56"/>
                </a:xfrm>
                <a:prstGeom prst="line">
                  <a:avLst/>
                </a:prstGeom>
                <a:ln w="38100" cap="flat" cmpd="sng">
                  <a:solidFill>
                    <a:srgbClr val="3333FF"/>
                  </a:solidFill>
                  <a:prstDash val="solid"/>
                  <a:headEnd type="none" w="med" len="med"/>
                  <a:tailEnd type="none" w="med" len="med"/>
                </a:ln>
              </p:spPr>
            </p:sp>
            <p:sp>
              <p:nvSpPr>
                <p:cNvPr id="325673" name="直接连接符 325672"/>
                <p:cNvSpPr/>
                <p:nvPr/>
              </p:nvSpPr>
              <p:spPr>
                <a:xfrm>
                  <a:off x="3264" y="1050"/>
                  <a:ext cx="0" cy="56"/>
                </a:xfrm>
                <a:prstGeom prst="line">
                  <a:avLst/>
                </a:prstGeom>
                <a:ln w="38100" cap="flat" cmpd="sng">
                  <a:solidFill>
                    <a:srgbClr val="3333FF"/>
                  </a:solidFill>
                  <a:prstDash val="solid"/>
                  <a:headEnd type="none" w="med" len="med"/>
                  <a:tailEnd type="none" w="med" len="med"/>
                </a:ln>
              </p:spPr>
            </p:sp>
          </p:grpSp>
        </p:grpSp>
      </p:grpSp>
      <p:grpSp>
        <p:nvGrpSpPr>
          <p:cNvPr id="325674" name="组合 325673"/>
          <p:cNvGrpSpPr/>
          <p:nvPr/>
        </p:nvGrpSpPr>
        <p:grpSpPr>
          <a:xfrm>
            <a:off x="4781550" y="2422525"/>
            <a:ext cx="3143250" cy="2489200"/>
            <a:chOff x="3012" y="1542"/>
            <a:chExt cx="1980" cy="1568"/>
          </a:xfrm>
        </p:grpSpPr>
        <p:grpSp>
          <p:nvGrpSpPr>
            <p:cNvPr id="325675" name="组合 325674"/>
            <p:cNvGrpSpPr/>
            <p:nvPr/>
          </p:nvGrpSpPr>
          <p:grpSpPr>
            <a:xfrm>
              <a:off x="3229" y="2478"/>
              <a:ext cx="287" cy="244"/>
              <a:chOff x="2589" y="2698"/>
              <a:chExt cx="287" cy="244"/>
            </a:xfrm>
          </p:grpSpPr>
          <p:sp>
            <p:nvSpPr>
              <p:cNvPr id="325676" name="直接连接符 325675"/>
              <p:cNvSpPr/>
              <p:nvPr/>
            </p:nvSpPr>
            <p:spPr>
              <a:xfrm flipV="1">
                <a:off x="2589" y="2698"/>
                <a:ext cx="287" cy="116"/>
              </a:xfrm>
              <a:prstGeom prst="line">
                <a:avLst/>
              </a:prstGeom>
              <a:ln w="38100" cap="flat" cmpd="sng">
                <a:solidFill>
                  <a:srgbClr val="FF0066"/>
                </a:solidFill>
                <a:prstDash val="solid"/>
                <a:headEnd type="none" w="med" len="med"/>
                <a:tailEnd type="none" w="med" len="med"/>
              </a:ln>
            </p:spPr>
          </p:sp>
          <p:sp>
            <p:nvSpPr>
              <p:cNvPr id="325677" name="直接连接符 325676"/>
              <p:cNvSpPr/>
              <p:nvPr/>
            </p:nvSpPr>
            <p:spPr>
              <a:xfrm>
                <a:off x="2743" y="2744"/>
                <a:ext cx="0" cy="87"/>
              </a:xfrm>
              <a:prstGeom prst="line">
                <a:avLst/>
              </a:prstGeom>
              <a:ln w="38100" cap="flat" cmpd="sng">
                <a:solidFill>
                  <a:srgbClr val="FF0066"/>
                </a:solidFill>
                <a:prstDash val="solid"/>
                <a:headEnd type="none" w="med" len="med"/>
                <a:tailEnd type="none" w="med" len="med"/>
              </a:ln>
            </p:spPr>
          </p:sp>
          <p:sp>
            <p:nvSpPr>
              <p:cNvPr id="325678" name="直接连接符 325677"/>
              <p:cNvSpPr/>
              <p:nvPr/>
            </p:nvSpPr>
            <p:spPr>
              <a:xfrm>
                <a:off x="2646" y="2928"/>
                <a:ext cx="192" cy="0"/>
              </a:xfrm>
              <a:prstGeom prst="line">
                <a:avLst/>
              </a:prstGeom>
              <a:ln w="38100" cap="flat" cmpd="sng">
                <a:solidFill>
                  <a:srgbClr val="FF0066"/>
                </a:solidFill>
                <a:prstDash val="solid"/>
                <a:headEnd type="none" w="med" len="med"/>
                <a:tailEnd type="none" w="med" len="med"/>
              </a:ln>
            </p:spPr>
          </p:sp>
          <p:sp>
            <p:nvSpPr>
              <p:cNvPr id="325679" name="直接连接符 325678"/>
              <p:cNvSpPr/>
              <p:nvPr/>
            </p:nvSpPr>
            <p:spPr>
              <a:xfrm>
                <a:off x="2838" y="2851"/>
                <a:ext cx="0" cy="91"/>
              </a:xfrm>
              <a:prstGeom prst="line">
                <a:avLst/>
              </a:prstGeom>
              <a:ln w="38100" cap="flat" cmpd="sng">
                <a:solidFill>
                  <a:srgbClr val="FF0066"/>
                </a:solidFill>
                <a:prstDash val="solid"/>
                <a:headEnd type="none" w="med" len="med"/>
                <a:tailEnd type="none" w="med" len="med"/>
              </a:ln>
            </p:spPr>
          </p:sp>
          <p:sp>
            <p:nvSpPr>
              <p:cNvPr id="325680" name="直接连接符 325679"/>
              <p:cNvSpPr/>
              <p:nvPr/>
            </p:nvSpPr>
            <p:spPr>
              <a:xfrm>
                <a:off x="2646" y="2851"/>
                <a:ext cx="0" cy="91"/>
              </a:xfrm>
              <a:prstGeom prst="line">
                <a:avLst/>
              </a:prstGeom>
              <a:ln w="38100" cap="flat" cmpd="sng">
                <a:solidFill>
                  <a:srgbClr val="FF0066"/>
                </a:solidFill>
                <a:prstDash val="solid"/>
                <a:headEnd type="none" w="med" len="med"/>
                <a:tailEnd type="none" w="med" len="med"/>
              </a:ln>
            </p:spPr>
          </p:sp>
          <p:sp>
            <p:nvSpPr>
              <p:cNvPr id="325681" name="直接连接符 325680"/>
              <p:cNvSpPr/>
              <p:nvPr/>
            </p:nvSpPr>
            <p:spPr>
              <a:xfrm>
                <a:off x="2743" y="2858"/>
                <a:ext cx="0" cy="75"/>
              </a:xfrm>
              <a:prstGeom prst="line">
                <a:avLst/>
              </a:prstGeom>
              <a:ln w="38100" cap="flat" cmpd="sng">
                <a:solidFill>
                  <a:srgbClr val="FF0066"/>
                </a:solidFill>
                <a:prstDash val="solid"/>
                <a:headEnd type="none" w="med" len="med"/>
                <a:tailEnd type="none" w="med" len="med"/>
              </a:ln>
            </p:spPr>
          </p:sp>
        </p:grpSp>
        <p:sp>
          <p:nvSpPr>
            <p:cNvPr id="325682" name="直接连接符 325681"/>
            <p:cNvSpPr/>
            <p:nvPr/>
          </p:nvSpPr>
          <p:spPr>
            <a:xfrm>
              <a:off x="3514" y="2482"/>
              <a:ext cx="982" cy="0"/>
            </a:xfrm>
            <a:prstGeom prst="line">
              <a:avLst/>
            </a:prstGeom>
            <a:ln w="25400" cap="flat" cmpd="sng">
              <a:solidFill>
                <a:srgbClr val="FF0066"/>
              </a:solidFill>
              <a:prstDash val="solid"/>
              <a:headEnd type="none" w="med" len="med"/>
              <a:tailEnd type="none" w="med" len="med"/>
            </a:ln>
          </p:spPr>
        </p:sp>
        <p:sp>
          <p:nvSpPr>
            <p:cNvPr id="325683" name="文本框 325682"/>
            <p:cNvSpPr txBox="1"/>
            <p:nvPr/>
          </p:nvSpPr>
          <p:spPr>
            <a:xfrm>
              <a:off x="4422" y="2044"/>
              <a:ext cx="466" cy="250"/>
            </a:xfrm>
            <a:prstGeom prst="rect">
              <a:avLst/>
            </a:prstGeom>
            <a:noFill/>
            <a:ln w="9525">
              <a:noFill/>
            </a:ln>
          </p:spPr>
          <p:txBody>
            <a:bodyPr wrap="none" anchor="t" anchorCtr="0">
              <a:spAutoFit/>
            </a:bodyPr>
            <a:lstStyle/>
            <a:p>
              <a:r>
                <a:rPr lang="en-US" altLang="zh-CN" sz="2000" b="1">
                  <a:solidFill>
                    <a:srgbClr val="FF0066"/>
                  </a:solidFill>
                  <a:latin typeface="Times New Roman" panose="02020603050405020304" pitchFamily="18" charset="0"/>
                </a:rPr>
                <a:t>KM</a:t>
              </a:r>
              <a:r>
                <a:rPr lang="en-US" altLang="zh-CN" sz="2000" b="1" baseline="-25000">
                  <a:solidFill>
                    <a:srgbClr val="FF0066"/>
                  </a:solidFill>
                  <a:latin typeface="Times New Roman" panose="02020603050405020304" pitchFamily="18" charset="0"/>
                </a:rPr>
                <a:t>R</a:t>
              </a:r>
              <a:endParaRPr lang="en-US" altLang="zh-CN" sz="2000" b="1">
                <a:solidFill>
                  <a:srgbClr val="FF0066"/>
                </a:solidFill>
                <a:latin typeface="Times New Roman" panose="02020603050405020304" pitchFamily="18" charset="0"/>
              </a:endParaRPr>
            </a:p>
          </p:txBody>
        </p:sp>
        <p:sp>
          <p:nvSpPr>
            <p:cNvPr id="325684" name="直接连接符 325683"/>
            <p:cNvSpPr/>
            <p:nvPr/>
          </p:nvSpPr>
          <p:spPr>
            <a:xfrm flipV="1">
              <a:off x="3276" y="2862"/>
              <a:ext cx="240" cy="84"/>
            </a:xfrm>
            <a:prstGeom prst="line">
              <a:avLst/>
            </a:prstGeom>
            <a:ln w="38100" cap="flat" cmpd="sng">
              <a:solidFill>
                <a:srgbClr val="FF0066"/>
              </a:solidFill>
              <a:prstDash val="solid"/>
              <a:headEnd type="none" w="med" len="med"/>
              <a:tailEnd type="none" w="med" len="med"/>
            </a:ln>
          </p:spPr>
        </p:sp>
        <p:sp>
          <p:nvSpPr>
            <p:cNvPr id="325685" name="任意多边形 325684"/>
            <p:cNvSpPr/>
            <p:nvPr/>
          </p:nvSpPr>
          <p:spPr>
            <a:xfrm>
              <a:off x="3012" y="2472"/>
              <a:ext cx="276" cy="384"/>
            </a:xfrm>
            <a:custGeom>
              <a:avLst/>
              <a:gdLst/>
              <a:ahLst/>
              <a:cxnLst/>
              <a:rect l="0" t="0" r="0" b="0"/>
              <a:pathLst>
                <a:path w="276" h="456">
                  <a:moveTo>
                    <a:pt x="0" y="0"/>
                  </a:moveTo>
                  <a:lnTo>
                    <a:pt x="0" y="456"/>
                  </a:lnTo>
                  <a:lnTo>
                    <a:pt x="276" y="456"/>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5686" name="任意多边形 325685"/>
            <p:cNvSpPr/>
            <p:nvPr/>
          </p:nvSpPr>
          <p:spPr>
            <a:xfrm>
              <a:off x="3504" y="2478"/>
              <a:ext cx="204" cy="384"/>
            </a:xfrm>
            <a:custGeom>
              <a:avLst/>
              <a:gdLst/>
              <a:ahLst/>
              <a:cxnLst/>
              <a:rect l="0" t="0" r="0" b="0"/>
              <a:pathLst>
                <a:path w="204" h="456">
                  <a:moveTo>
                    <a:pt x="204" y="0"/>
                  </a:moveTo>
                  <a:lnTo>
                    <a:pt x="204" y="456"/>
                  </a:lnTo>
                  <a:lnTo>
                    <a:pt x="0" y="456"/>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5687" name="文本框 325686"/>
            <p:cNvSpPr txBox="1"/>
            <p:nvPr/>
          </p:nvSpPr>
          <p:spPr>
            <a:xfrm>
              <a:off x="3191" y="2203"/>
              <a:ext cx="387" cy="250"/>
            </a:xfrm>
            <a:prstGeom prst="rect">
              <a:avLst/>
            </a:prstGeom>
            <a:noFill/>
            <a:ln w="25400">
              <a:noFill/>
            </a:ln>
          </p:spPr>
          <p:txBody>
            <a:bodyPr wrap="none" anchor="ctr" anchorCtr="0">
              <a:spAutoFit/>
            </a:bodyPr>
            <a:lstStyle/>
            <a:p>
              <a:pPr algn="ctr"/>
              <a:r>
                <a:rPr lang="en-US" altLang="zh-CN" sz="2000" b="1">
                  <a:solidFill>
                    <a:srgbClr val="FF0066"/>
                  </a:solidFill>
                  <a:latin typeface="Times New Roman" panose="02020603050405020304" pitchFamily="18" charset="0"/>
                </a:rPr>
                <a:t>SB</a:t>
              </a:r>
              <a:r>
                <a:rPr lang="en-US" altLang="zh-CN" sz="2000" b="1" baseline="-25000">
                  <a:solidFill>
                    <a:srgbClr val="FF0066"/>
                  </a:solidFill>
                  <a:latin typeface="Times New Roman" panose="02020603050405020304" pitchFamily="18" charset="0"/>
                </a:rPr>
                <a:t>R</a:t>
              </a:r>
              <a:endParaRPr lang="en-US" altLang="zh-CN" sz="2000" b="1">
                <a:solidFill>
                  <a:srgbClr val="FF0066"/>
                </a:solidFill>
                <a:latin typeface="Times New Roman" panose="02020603050405020304" pitchFamily="18" charset="0"/>
              </a:endParaRPr>
            </a:p>
          </p:txBody>
        </p:sp>
        <p:sp>
          <p:nvSpPr>
            <p:cNvPr id="325688" name="文本框 325687"/>
            <p:cNvSpPr txBox="1"/>
            <p:nvPr/>
          </p:nvSpPr>
          <p:spPr>
            <a:xfrm>
              <a:off x="3402" y="2860"/>
              <a:ext cx="466" cy="250"/>
            </a:xfrm>
            <a:prstGeom prst="rect">
              <a:avLst/>
            </a:prstGeom>
            <a:noFill/>
            <a:ln w="9525">
              <a:noFill/>
            </a:ln>
          </p:spPr>
          <p:txBody>
            <a:bodyPr wrap="none" anchor="t" anchorCtr="0">
              <a:spAutoFit/>
            </a:bodyPr>
            <a:lstStyle/>
            <a:p>
              <a:r>
                <a:rPr lang="en-US" altLang="zh-CN" sz="2000" b="1">
                  <a:solidFill>
                    <a:srgbClr val="FF0066"/>
                  </a:solidFill>
                  <a:latin typeface="Times New Roman" panose="02020603050405020304" pitchFamily="18" charset="0"/>
                </a:rPr>
                <a:t>KM</a:t>
              </a:r>
              <a:r>
                <a:rPr lang="en-US" altLang="zh-CN" sz="2000" b="1" baseline="-25000">
                  <a:solidFill>
                    <a:srgbClr val="FF0066"/>
                  </a:solidFill>
                  <a:latin typeface="Times New Roman" panose="02020603050405020304" pitchFamily="18" charset="0"/>
                </a:rPr>
                <a:t>R</a:t>
              </a:r>
              <a:endParaRPr lang="en-US" altLang="zh-CN" sz="2000" b="1">
                <a:solidFill>
                  <a:srgbClr val="FF0066"/>
                </a:solidFill>
                <a:latin typeface="Times New Roman" panose="02020603050405020304" pitchFamily="18" charset="0"/>
              </a:endParaRPr>
            </a:p>
          </p:txBody>
        </p:sp>
        <p:sp>
          <p:nvSpPr>
            <p:cNvPr id="325689" name="矩形 325688"/>
            <p:cNvSpPr/>
            <p:nvPr/>
          </p:nvSpPr>
          <p:spPr>
            <a:xfrm>
              <a:off x="4500" y="2328"/>
              <a:ext cx="216" cy="324"/>
            </a:xfrm>
            <a:prstGeom prst="rect">
              <a:avLst/>
            </a:prstGeom>
            <a:solidFill>
              <a:srgbClr val="FFFFCC"/>
            </a:solidFill>
            <a:ln w="38100" cap="flat" cmpd="sng">
              <a:solidFill>
                <a:srgbClr val="FF0066"/>
              </a:solidFill>
              <a:prstDash val="solid"/>
              <a:miter/>
              <a:headEnd type="none" w="med" len="med"/>
              <a:tailEnd type="none" w="med" len="med"/>
            </a:ln>
          </p:spPr>
          <p:txBody>
            <a:bodyPr/>
            <a:lstStyle/>
            <a:p>
              <a:endParaRPr lang="zh-CN" altLang="en-US"/>
            </a:p>
          </p:txBody>
        </p:sp>
        <p:sp>
          <p:nvSpPr>
            <p:cNvPr id="325690" name="直接连接符 325689"/>
            <p:cNvSpPr/>
            <p:nvPr/>
          </p:nvSpPr>
          <p:spPr>
            <a:xfrm>
              <a:off x="3012" y="1920"/>
              <a:ext cx="0" cy="564"/>
            </a:xfrm>
            <a:prstGeom prst="line">
              <a:avLst/>
            </a:prstGeom>
            <a:ln w="25400" cap="flat" cmpd="sng">
              <a:solidFill>
                <a:srgbClr val="FF0066"/>
              </a:solidFill>
              <a:prstDash val="solid"/>
              <a:headEnd type="none" w="med" len="med"/>
              <a:tailEnd type="none" w="med" len="med"/>
            </a:ln>
          </p:spPr>
        </p:sp>
        <p:sp>
          <p:nvSpPr>
            <p:cNvPr id="325691" name="直接连接符 325690"/>
            <p:cNvSpPr/>
            <p:nvPr/>
          </p:nvSpPr>
          <p:spPr>
            <a:xfrm>
              <a:off x="3024" y="2484"/>
              <a:ext cx="216" cy="0"/>
            </a:xfrm>
            <a:prstGeom prst="line">
              <a:avLst/>
            </a:prstGeom>
            <a:ln w="25400" cap="flat" cmpd="sng">
              <a:solidFill>
                <a:srgbClr val="FF0066"/>
              </a:solidFill>
              <a:prstDash val="solid"/>
              <a:headEnd type="none" w="med" len="med"/>
              <a:tailEnd type="none" w="med" len="med"/>
            </a:ln>
          </p:spPr>
        </p:sp>
        <p:sp>
          <p:nvSpPr>
            <p:cNvPr id="325692" name="任意多边形 325691"/>
            <p:cNvSpPr/>
            <p:nvPr/>
          </p:nvSpPr>
          <p:spPr>
            <a:xfrm>
              <a:off x="4716" y="1542"/>
              <a:ext cx="276" cy="936"/>
            </a:xfrm>
            <a:custGeom>
              <a:avLst/>
              <a:gdLst/>
              <a:ahLst/>
              <a:cxnLst/>
              <a:rect l="0" t="0" r="0" b="0"/>
              <a:pathLst>
                <a:path w="276" h="936">
                  <a:moveTo>
                    <a:pt x="276" y="0"/>
                  </a:moveTo>
                  <a:lnTo>
                    <a:pt x="276" y="936"/>
                  </a:lnTo>
                  <a:lnTo>
                    <a:pt x="0" y="936"/>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grpSp>
      <p:grpSp>
        <p:nvGrpSpPr>
          <p:cNvPr id="325693" name="组合 325692"/>
          <p:cNvGrpSpPr/>
          <p:nvPr/>
        </p:nvGrpSpPr>
        <p:grpSpPr>
          <a:xfrm>
            <a:off x="542925" y="876300"/>
            <a:ext cx="1720850" cy="5267325"/>
            <a:chOff x="474" y="516"/>
            <a:chExt cx="1084" cy="3318"/>
          </a:xfrm>
        </p:grpSpPr>
        <p:sp>
          <p:nvSpPr>
            <p:cNvPr id="325694" name="直接连接符 325693"/>
            <p:cNvSpPr/>
            <p:nvPr/>
          </p:nvSpPr>
          <p:spPr>
            <a:xfrm flipH="1">
              <a:off x="1236" y="2358"/>
              <a:ext cx="0" cy="480"/>
            </a:xfrm>
            <a:prstGeom prst="line">
              <a:avLst/>
            </a:prstGeom>
            <a:ln w="25400" cap="flat" cmpd="sng">
              <a:solidFill>
                <a:schemeClr val="accent2"/>
              </a:solidFill>
              <a:prstDash val="solid"/>
              <a:headEnd type="none" w="med" len="med"/>
              <a:tailEnd type="none" w="med" len="med"/>
            </a:ln>
          </p:spPr>
        </p:sp>
        <p:sp>
          <p:nvSpPr>
            <p:cNvPr id="325695" name="文本框 325694"/>
            <p:cNvSpPr txBox="1"/>
            <p:nvPr/>
          </p:nvSpPr>
          <p:spPr>
            <a:xfrm>
              <a:off x="616" y="1243"/>
              <a:ext cx="330" cy="250"/>
            </a:xfrm>
            <a:prstGeom prst="rect">
              <a:avLst/>
            </a:prstGeom>
            <a:noFill/>
            <a:ln w="25400">
              <a:noFill/>
            </a:ln>
          </p:spPr>
          <p:txBody>
            <a:bodyPr wrap="none" anchor="ctr" anchorCtr="0">
              <a:spAutoFit/>
            </a:bodyPr>
            <a:lstStyle/>
            <a:p>
              <a:pPr algn="ctr"/>
              <a:r>
                <a:rPr lang="en-US" altLang="zh-CN" sz="2000" b="1">
                  <a:solidFill>
                    <a:srgbClr val="D60093"/>
                  </a:solidFill>
                  <a:latin typeface="Times New Roman" panose="02020603050405020304" pitchFamily="18" charset="0"/>
                </a:rPr>
                <a:t>FU</a:t>
              </a:r>
            </a:p>
          </p:txBody>
        </p:sp>
        <p:sp>
          <p:nvSpPr>
            <p:cNvPr id="325696" name="文本框 325695"/>
            <p:cNvSpPr txBox="1"/>
            <p:nvPr/>
          </p:nvSpPr>
          <p:spPr>
            <a:xfrm>
              <a:off x="474" y="2140"/>
              <a:ext cx="455" cy="250"/>
            </a:xfrm>
            <a:prstGeom prst="rect">
              <a:avLst/>
            </a:prstGeom>
            <a:noFill/>
            <a:ln w="9525">
              <a:noFill/>
            </a:ln>
          </p:spPr>
          <p:txBody>
            <a:bodyPr wrap="none" anchor="t" anchorCtr="0">
              <a:spAutoFit/>
            </a:bodyPr>
            <a:lstStyle/>
            <a:p>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F</a:t>
              </a:r>
            </a:p>
          </p:txBody>
        </p:sp>
        <p:sp>
          <p:nvSpPr>
            <p:cNvPr id="325697" name="文本框 325696"/>
            <p:cNvSpPr txBox="1"/>
            <p:nvPr/>
          </p:nvSpPr>
          <p:spPr>
            <a:xfrm>
              <a:off x="672" y="847"/>
              <a:ext cx="240" cy="250"/>
            </a:xfrm>
            <a:prstGeom prst="rect">
              <a:avLst/>
            </a:prstGeom>
            <a:noFill/>
            <a:ln w="25400">
              <a:noFill/>
            </a:ln>
          </p:spPr>
          <p:txBody>
            <a:bodyPr anchor="ctr" anchorCtr="0">
              <a:spAutoFit/>
            </a:bodyPr>
            <a:lstStyle/>
            <a:p>
              <a:pPr algn="ctr"/>
              <a:r>
                <a:rPr lang="en-US" altLang="zh-CN" sz="2000" b="1">
                  <a:solidFill>
                    <a:srgbClr val="D60093"/>
                  </a:solidFill>
                  <a:latin typeface="Times New Roman" panose="02020603050405020304" pitchFamily="18" charset="0"/>
                </a:rPr>
                <a:t>Q</a:t>
              </a:r>
            </a:p>
          </p:txBody>
        </p:sp>
        <p:sp>
          <p:nvSpPr>
            <p:cNvPr id="325698" name="直接连接符 325697"/>
            <p:cNvSpPr/>
            <p:nvPr/>
          </p:nvSpPr>
          <p:spPr>
            <a:xfrm>
              <a:off x="1308" y="2136"/>
              <a:ext cx="108" cy="228"/>
            </a:xfrm>
            <a:prstGeom prst="line">
              <a:avLst/>
            </a:prstGeom>
            <a:ln w="38100" cap="flat" cmpd="sng">
              <a:solidFill>
                <a:schemeClr val="accent2"/>
              </a:solidFill>
              <a:prstDash val="solid"/>
              <a:headEnd type="none" w="med" len="med"/>
              <a:tailEnd type="none" w="med" len="med"/>
            </a:ln>
          </p:spPr>
        </p:sp>
        <p:sp>
          <p:nvSpPr>
            <p:cNvPr id="325699" name="直接连接符 325698"/>
            <p:cNvSpPr/>
            <p:nvPr/>
          </p:nvSpPr>
          <p:spPr>
            <a:xfrm>
              <a:off x="1128" y="2124"/>
              <a:ext cx="108" cy="228"/>
            </a:xfrm>
            <a:prstGeom prst="line">
              <a:avLst/>
            </a:prstGeom>
            <a:ln w="38100" cap="flat" cmpd="sng">
              <a:solidFill>
                <a:schemeClr val="accent2"/>
              </a:solidFill>
              <a:prstDash val="solid"/>
              <a:headEnd type="none" w="med" len="med"/>
              <a:tailEnd type="none" w="med" len="med"/>
            </a:ln>
          </p:spPr>
        </p:sp>
        <p:sp>
          <p:nvSpPr>
            <p:cNvPr id="325700" name="直接连接符 325699"/>
            <p:cNvSpPr/>
            <p:nvPr/>
          </p:nvSpPr>
          <p:spPr>
            <a:xfrm>
              <a:off x="960" y="2136"/>
              <a:ext cx="108" cy="228"/>
            </a:xfrm>
            <a:prstGeom prst="line">
              <a:avLst/>
            </a:prstGeom>
            <a:ln w="38100" cap="flat" cmpd="sng">
              <a:solidFill>
                <a:schemeClr val="accent2"/>
              </a:solidFill>
              <a:prstDash val="solid"/>
              <a:headEnd type="none" w="med" len="med"/>
              <a:tailEnd type="none" w="med" len="med"/>
            </a:ln>
          </p:spPr>
        </p:sp>
        <p:sp>
          <p:nvSpPr>
            <p:cNvPr id="325701" name="直接连接符 325700"/>
            <p:cNvSpPr/>
            <p:nvPr/>
          </p:nvSpPr>
          <p:spPr>
            <a:xfrm>
              <a:off x="1008" y="2256"/>
              <a:ext cx="360" cy="0"/>
            </a:xfrm>
            <a:prstGeom prst="line">
              <a:avLst/>
            </a:prstGeom>
            <a:ln w="25400" cap="flat" cmpd="sng">
              <a:solidFill>
                <a:schemeClr val="accent2"/>
              </a:solidFill>
              <a:prstDash val="dash"/>
              <a:headEnd type="none" w="med" len="med"/>
              <a:tailEnd type="none" w="med" len="med"/>
            </a:ln>
          </p:spPr>
        </p:sp>
        <p:grpSp>
          <p:nvGrpSpPr>
            <p:cNvPr id="325702" name="组合 325701"/>
            <p:cNvGrpSpPr/>
            <p:nvPr/>
          </p:nvGrpSpPr>
          <p:grpSpPr>
            <a:xfrm>
              <a:off x="996" y="516"/>
              <a:ext cx="443" cy="660"/>
              <a:chOff x="1464" y="768"/>
              <a:chExt cx="443" cy="660"/>
            </a:xfrm>
          </p:grpSpPr>
          <p:sp>
            <p:nvSpPr>
              <p:cNvPr id="325703" name="直接连接符 325702"/>
              <p:cNvSpPr/>
              <p:nvPr/>
            </p:nvSpPr>
            <p:spPr>
              <a:xfrm>
                <a:off x="1536" y="1260"/>
                <a:ext cx="0" cy="168"/>
              </a:xfrm>
              <a:prstGeom prst="line">
                <a:avLst/>
              </a:prstGeom>
              <a:ln w="25400" cap="flat" cmpd="sng">
                <a:solidFill>
                  <a:schemeClr val="accent2"/>
                </a:solidFill>
                <a:prstDash val="solid"/>
                <a:headEnd type="none" w="med" len="med"/>
                <a:tailEnd type="none" w="med" len="med"/>
              </a:ln>
            </p:spPr>
          </p:sp>
          <p:sp>
            <p:nvSpPr>
              <p:cNvPr id="325704" name="直接连接符 325703"/>
              <p:cNvSpPr/>
              <p:nvPr/>
            </p:nvSpPr>
            <p:spPr>
              <a:xfrm>
                <a:off x="1704" y="1260"/>
                <a:ext cx="0" cy="168"/>
              </a:xfrm>
              <a:prstGeom prst="line">
                <a:avLst/>
              </a:prstGeom>
              <a:ln w="25400" cap="flat" cmpd="sng">
                <a:solidFill>
                  <a:schemeClr val="accent2"/>
                </a:solidFill>
                <a:prstDash val="solid"/>
                <a:headEnd type="none" w="med" len="med"/>
                <a:tailEnd type="none" w="med" len="med"/>
              </a:ln>
            </p:spPr>
          </p:sp>
          <p:sp>
            <p:nvSpPr>
              <p:cNvPr id="325705" name="直接连接符 325704"/>
              <p:cNvSpPr/>
              <p:nvPr/>
            </p:nvSpPr>
            <p:spPr>
              <a:xfrm>
                <a:off x="1884" y="1260"/>
                <a:ext cx="0" cy="168"/>
              </a:xfrm>
              <a:prstGeom prst="line">
                <a:avLst/>
              </a:prstGeom>
              <a:ln w="25400" cap="flat" cmpd="sng">
                <a:solidFill>
                  <a:schemeClr val="accent2"/>
                </a:solidFill>
                <a:prstDash val="solid"/>
                <a:headEnd type="none" w="med" len="med"/>
                <a:tailEnd type="none" w="med" len="med"/>
              </a:ln>
            </p:spPr>
          </p:sp>
          <p:grpSp>
            <p:nvGrpSpPr>
              <p:cNvPr id="325706" name="组合 325705"/>
              <p:cNvGrpSpPr/>
              <p:nvPr/>
            </p:nvGrpSpPr>
            <p:grpSpPr>
              <a:xfrm>
                <a:off x="1464" y="768"/>
                <a:ext cx="443" cy="492"/>
                <a:chOff x="1452" y="1452"/>
                <a:chExt cx="443" cy="492"/>
              </a:xfrm>
            </p:grpSpPr>
            <p:sp>
              <p:nvSpPr>
                <p:cNvPr id="325707" name="椭圆 325706"/>
                <p:cNvSpPr/>
                <p:nvPr/>
              </p:nvSpPr>
              <p:spPr>
                <a:xfrm>
                  <a:off x="1500" y="1896"/>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5708" name="椭圆 325707"/>
                <p:cNvSpPr/>
                <p:nvPr/>
              </p:nvSpPr>
              <p:spPr>
                <a:xfrm>
                  <a:off x="1488" y="1452"/>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5709" name="直接连接符 325708"/>
                <p:cNvSpPr/>
                <p:nvPr/>
              </p:nvSpPr>
              <p:spPr>
                <a:xfrm>
                  <a:off x="1512" y="1500"/>
                  <a:ext cx="0" cy="168"/>
                </a:xfrm>
                <a:prstGeom prst="line">
                  <a:avLst/>
                </a:prstGeom>
                <a:ln w="25400" cap="flat" cmpd="sng">
                  <a:solidFill>
                    <a:schemeClr val="accent2"/>
                  </a:solidFill>
                  <a:prstDash val="solid"/>
                  <a:headEnd type="none" w="med" len="med"/>
                  <a:tailEnd type="none" w="med" len="med"/>
                </a:ln>
              </p:spPr>
            </p:sp>
            <p:sp>
              <p:nvSpPr>
                <p:cNvPr id="325710" name="椭圆 325709"/>
                <p:cNvSpPr/>
                <p:nvPr/>
              </p:nvSpPr>
              <p:spPr>
                <a:xfrm>
                  <a:off x="1668" y="1896"/>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5711" name="椭圆 325710"/>
                <p:cNvSpPr/>
                <p:nvPr/>
              </p:nvSpPr>
              <p:spPr>
                <a:xfrm>
                  <a:off x="1656" y="1452"/>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5712" name="直接连接符 325711"/>
                <p:cNvSpPr/>
                <p:nvPr/>
              </p:nvSpPr>
              <p:spPr>
                <a:xfrm>
                  <a:off x="1680" y="1500"/>
                  <a:ext cx="0" cy="168"/>
                </a:xfrm>
                <a:prstGeom prst="line">
                  <a:avLst/>
                </a:prstGeom>
                <a:ln w="25400" cap="flat" cmpd="sng">
                  <a:solidFill>
                    <a:schemeClr val="accent2"/>
                  </a:solidFill>
                  <a:prstDash val="solid"/>
                  <a:headEnd type="none" w="med" len="med"/>
                  <a:tailEnd type="none" w="med" len="med"/>
                </a:ln>
              </p:spPr>
            </p:sp>
            <p:sp>
              <p:nvSpPr>
                <p:cNvPr id="325713" name="椭圆 325712"/>
                <p:cNvSpPr/>
                <p:nvPr/>
              </p:nvSpPr>
              <p:spPr>
                <a:xfrm>
                  <a:off x="1848" y="1896"/>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5714" name="椭圆 325713"/>
                <p:cNvSpPr/>
                <p:nvPr/>
              </p:nvSpPr>
              <p:spPr>
                <a:xfrm>
                  <a:off x="1836" y="1452"/>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5715" name="直接连接符 325714"/>
                <p:cNvSpPr/>
                <p:nvPr/>
              </p:nvSpPr>
              <p:spPr>
                <a:xfrm>
                  <a:off x="1860" y="1500"/>
                  <a:ext cx="0" cy="168"/>
                </a:xfrm>
                <a:prstGeom prst="line">
                  <a:avLst/>
                </a:prstGeom>
                <a:ln w="25400" cap="flat" cmpd="sng">
                  <a:solidFill>
                    <a:schemeClr val="accent2"/>
                  </a:solidFill>
                  <a:prstDash val="solid"/>
                  <a:headEnd type="none" w="med" len="med"/>
                  <a:tailEnd type="none" w="med" len="med"/>
                </a:ln>
              </p:spPr>
            </p:sp>
            <p:sp>
              <p:nvSpPr>
                <p:cNvPr id="325716" name="直接连接符 325715"/>
                <p:cNvSpPr/>
                <p:nvPr/>
              </p:nvSpPr>
              <p:spPr>
                <a:xfrm>
                  <a:off x="1800" y="1656"/>
                  <a:ext cx="72" cy="240"/>
                </a:xfrm>
                <a:prstGeom prst="line">
                  <a:avLst/>
                </a:prstGeom>
                <a:ln w="38100" cap="flat" cmpd="sng">
                  <a:solidFill>
                    <a:schemeClr val="accent2"/>
                  </a:solidFill>
                  <a:prstDash val="solid"/>
                  <a:headEnd type="none" w="med" len="med"/>
                  <a:tailEnd type="none" w="med" len="med"/>
                </a:ln>
              </p:spPr>
            </p:sp>
            <p:sp>
              <p:nvSpPr>
                <p:cNvPr id="325717" name="直接连接符 325716"/>
                <p:cNvSpPr/>
                <p:nvPr/>
              </p:nvSpPr>
              <p:spPr>
                <a:xfrm>
                  <a:off x="1620" y="1668"/>
                  <a:ext cx="72" cy="240"/>
                </a:xfrm>
                <a:prstGeom prst="line">
                  <a:avLst/>
                </a:prstGeom>
                <a:ln w="38100" cap="flat" cmpd="sng">
                  <a:solidFill>
                    <a:schemeClr val="accent2"/>
                  </a:solidFill>
                  <a:prstDash val="solid"/>
                  <a:headEnd type="none" w="med" len="med"/>
                  <a:tailEnd type="none" w="med" len="med"/>
                </a:ln>
              </p:spPr>
            </p:sp>
            <p:sp>
              <p:nvSpPr>
                <p:cNvPr id="325718" name="直接连接符 325717"/>
                <p:cNvSpPr/>
                <p:nvPr/>
              </p:nvSpPr>
              <p:spPr>
                <a:xfrm>
                  <a:off x="1452" y="1656"/>
                  <a:ext cx="72" cy="240"/>
                </a:xfrm>
                <a:prstGeom prst="line">
                  <a:avLst/>
                </a:prstGeom>
                <a:ln w="38100" cap="flat" cmpd="sng">
                  <a:solidFill>
                    <a:schemeClr val="accent2"/>
                  </a:solidFill>
                  <a:prstDash val="solid"/>
                  <a:headEnd type="none" w="med" len="med"/>
                  <a:tailEnd type="none" w="med" len="med"/>
                </a:ln>
              </p:spPr>
            </p:sp>
            <p:sp>
              <p:nvSpPr>
                <p:cNvPr id="325719" name="直接连接符 325718"/>
                <p:cNvSpPr/>
                <p:nvPr/>
              </p:nvSpPr>
              <p:spPr>
                <a:xfrm>
                  <a:off x="1488" y="1788"/>
                  <a:ext cx="336" cy="0"/>
                </a:xfrm>
                <a:prstGeom prst="line">
                  <a:avLst/>
                </a:prstGeom>
                <a:ln w="25400" cap="flat" cmpd="sng">
                  <a:solidFill>
                    <a:schemeClr val="accent2"/>
                  </a:solidFill>
                  <a:prstDash val="dash"/>
                  <a:headEnd type="none" w="med" len="med"/>
                  <a:tailEnd type="none" w="med" len="med"/>
                </a:ln>
              </p:spPr>
            </p:sp>
          </p:grpSp>
        </p:grpSp>
        <p:sp>
          <p:nvSpPr>
            <p:cNvPr id="325720" name="直接连接符 325719"/>
            <p:cNvSpPr/>
            <p:nvPr/>
          </p:nvSpPr>
          <p:spPr>
            <a:xfrm>
              <a:off x="1068" y="2592"/>
              <a:ext cx="0" cy="228"/>
            </a:xfrm>
            <a:prstGeom prst="line">
              <a:avLst/>
            </a:prstGeom>
            <a:ln w="25400" cap="flat" cmpd="sng">
              <a:solidFill>
                <a:schemeClr val="accent2"/>
              </a:solidFill>
              <a:prstDash val="solid"/>
              <a:headEnd type="none" w="med" len="med"/>
              <a:tailEnd type="none" w="med" len="med"/>
            </a:ln>
          </p:spPr>
        </p:sp>
        <p:sp>
          <p:nvSpPr>
            <p:cNvPr id="325721" name="直接连接符 325720"/>
            <p:cNvSpPr/>
            <p:nvPr/>
          </p:nvSpPr>
          <p:spPr>
            <a:xfrm>
              <a:off x="1416" y="2592"/>
              <a:ext cx="0" cy="228"/>
            </a:xfrm>
            <a:prstGeom prst="line">
              <a:avLst/>
            </a:prstGeom>
            <a:ln w="25400" cap="flat" cmpd="sng">
              <a:solidFill>
                <a:schemeClr val="accent2"/>
              </a:solidFill>
              <a:prstDash val="solid"/>
              <a:headEnd type="none" w="med" len="med"/>
              <a:tailEnd type="none" w="med" len="med"/>
            </a:ln>
          </p:spPr>
        </p:sp>
        <p:sp>
          <p:nvSpPr>
            <p:cNvPr id="325722" name="直接连接符 325721"/>
            <p:cNvSpPr/>
            <p:nvPr/>
          </p:nvSpPr>
          <p:spPr>
            <a:xfrm>
              <a:off x="1416" y="1164"/>
              <a:ext cx="0" cy="936"/>
            </a:xfrm>
            <a:prstGeom prst="line">
              <a:avLst/>
            </a:prstGeom>
            <a:ln w="25400" cap="flat" cmpd="sng">
              <a:solidFill>
                <a:schemeClr val="accent2"/>
              </a:solidFill>
              <a:prstDash val="solid"/>
              <a:headEnd type="none" w="med" len="med"/>
              <a:tailEnd type="none" w="med" len="med"/>
            </a:ln>
          </p:spPr>
        </p:sp>
        <p:sp>
          <p:nvSpPr>
            <p:cNvPr id="325723" name="直接连接符 325722"/>
            <p:cNvSpPr/>
            <p:nvPr/>
          </p:nvSpPr>
          <p:spPr>
            <a:xfrm>
              <a:off x="1236" y="1128"/>
              <a:ext cx="0" cy="936"/>
            </a:xfrm>
            <a:prstGeom prst="line">
              <a:avLst/>
            </a:prstGeom>
            <a:ln w="25400" cap="flat" cmpd="sng">
              <a:solidFill>
                <a:schemeClr val="accent2"/>
              </a:solidFill>
              <a:prstDash val="solid"/>
              <a:headEnd type="none" w="med" len="med"/>
              <a:tailEnd type="none" w="med" len="med"/>
            </a:ln>
          </p:spPr>
        </p:sp>
        <p:sp>
          <p:nvSpPr>
            <p:cNvPr id="325724" name="直接连接符 325723"/>
            <p:cNvSpPr/>
            <p:nvPr/>
          </p:nvSpPr>
          <p:spPr>
            <a:xfrm>
              <a:off x="1068" y="1164"/>
              <a:ext cx="0" cy="948"/>
            </a:xfrm>
            <a:prstGeom prst="line">
              <a:avLst/>
            </a:prstGeom>
            <a:ln w="25400" cap="flat" cmpd="sng">
              <a:solidFill>
                <a:schemeClr val="accent2"/>
              </a:solidFill>
              <a:prstDash val="solid"/>
              <a:headEnd type="none" w="med" len="med"/>
              <a:tailEnd type="none" w="med" len="med"/>
            </a:ln>
          </p:spPr>
        </p:sp>
        <p:sp>
          <p:nvSpPr>
            <p:cNvPr id="325725" name="直接连接符 325724"/>
            <p:cNvSpPr/>
            <p:nvPr/>
          </p:nvSpPr>
          <p:spPr>
            <a:xfrm flipH="1">
              <a:off x="1404" y="3072"/>
              <a:ext cx="0" cy="336"/>
            </a:xfrm>
            <a:prstGeom prst="line">
              <a:avLst/>
            </a:prstGeom>
            <a:ln w="25400" cap="flat" cmpd="sng">
              <a:solidFill>
                <a:schemeClr val="accent2"/>
              </a:solidFill>
              <a:prstDash val="solid"/>
              <a:headEnd type="none" w="med" len="med"/>
              <a:tailEnd type="none" w="med" len="med"/>
            </a:ln>
          </p:spPr>
        </p:sp>
        <p:sp>
          <p:nvSpPr>
            <p:cNvPr id="325726" name="直接连接符 325725"/>
            <p:cNvSpPr/>
            <p:nvPr/>
          </p:nvSpPr>
          <p:spPr>
            <a:xfrm>
              <a:off x="1056" y="3090"/>
              <a:ext cx="0" cy="312"/>
            </a:xfrm>
            <a:prstGeom prst="line">
              <a:avLst/>
            </a:prstGeom>
            <a:ln w="25400" cap="flat" cmpd="sng">
              <a:solidFill>
                <a:schemeClr val="accent2"/>
              </a:solidFill>
              <a:prstDash val="solid"/>
              <a:headEnd type="none" w="med" len="med"/>
              <a:tailEnd type="none" w="med" len="lg"/>
            </a:ln>
          </p:spPr>
        </p:sp>
        <p:grpSp>
          <p:nvGrpSpPr>
            <p:cNvPr id="325727" name="组合 325726"/>
            <p:cNvGrpSpPr/>
            <p:nvPr/>
          </p:nvGrpSpPr>
          <p:grpSpPr>
            <a:xfrm>
              <a:off x="1020" y="1764"/>
              <a:ext cx="396" cy="408"/>
              <a:chOff x="2304" y="1272"/>
              <a:chExt cx="396" cy="408"/>
            </a:xfrm>
          </p:grpSpPr>
          <p:grpSp>
            <p:nvGrpSpPr>
              <p:cNvPr id="325728" name="组合 325727"/>
              <p:cNvGrpSpPr/>
              <p:nvPr/>
            </p:nvGrpSpPr>
            <p:grpSpPr>
              <a:xfrm>
                <a:off x="2652" y="1284"/>
                <a:ext cx="48" cy="396"/>
                <a:chOff x="4536" y="540"/>
                <a:chExt cx="48" cy="396"/>
              </a:xfrm>
            </p:grpSpPr>
            <p:sp>
              <p:nvSpPr>
                <p:cNvPr id="325729" name="直接连接符 325728"/>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5730" name="任意多边形 325729"/>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25731" name="组合 325730"/>
              <p:cNvGrpSpPr/>
              <p:nvPr/>
            </p:nvGrpSpPr>
            <p:grpSpPr>
              <a:xfrm>
                <a:off x="2472" y="1272"/>
                <a:ext cx="48" cy="396"/>
                <a:chOff x="4536" y="540"/>
                <a:chExt cx="48" cy="396"/>
              </a:xfrm>
            </p:grpSpPr>
            <p:sp>
              <p:nvSpPr>
                <p:cNvPr id="325732" name="直接连接符 325731"/>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5733" name="任意多边形 325732"/>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25734" name="组合 325733"/>
              <p:cNvGrpSpPr/>
              <p:nvPr/>
            </p:nvGrpSpPr>
            <p:grpSpPr>
              <a:xfrm>
                <a:off x="2304" y="1284"/>
                <a:ext cx="48" cy="396"/>
                <a:chOff x="4536" y="540"/>
                <a:chExt cx="48" cy="396"/>
              </a:xfrm>
            </p:grpSpPr>
            <p:sp>
              <p:nvSpPr>
                <p:cNvPr id="325735" name="直接连接符 325734"/>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5736" name="任意多边形 325735"/>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grpSp>
          <p:nvGrpSpPr>
            <p:cNvPr id="325737" name="组合 325736"/>
            <p:cNvGrpSpPr/>
            <p:nvPr/>
          </p:nvGrpSpPr>
          <p:grpSpPr>
            <a:xfrm>
              <a:off x="1020" y="1764"/>
              <a:ext cx="396" cy="408"/>
              <a:chOff x="2304" y="1272"/>
              <a:chExt cx="396" cy="408"/>
            </a:xfrm>
          </p:grpSpPr>
          <p:grpSp>
            <p:nvGrpSpPr>
              <p:cNvPr id="325738" name="组合 325737"/>
              <p:cNvGrpSpPr/>
              <p:nvPr/>
            </p:nvGrpSpPr>
            <p:grpSpPr>
              <a:xfrm>
                <a:off x="2652" y="1284"/>
                <a:ext cx="48" cy="396"/>
                <a:chOff x="4536" y="540"/>
                <a:chExt cx="48" cy="396"/>
              </a:xfrm>
            </p:grpSpPr>
            <p:sp>
              <p:nvSpPr>
                <p:cNvPr id="325739" name="直接连接符 325738"/>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5740" name="任意多边形 325739"/>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25741" name="组合 325740"/>
              <p:cNvGrpSpPr/>
              <p:nvPr/>
            </p:nvGrpSpPr>
            <p:grpSpPr>
              <a:xfrm>
                <a:off x="2472" y="1272"/>
                <a:ext cx="48" cy="396"/>
                <a:chOff x="4536" y="540"/>
                <a:chExt cx="48" cy="396"/>
              </a:xfrm>
            </p:grpSpPr>
            <p:sp>
              <p:nvSpPr>
                <p:cNvPr id="325742" name="直接连接符 325741"/>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5743" name="任意多边形 325742"/>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25744" name="组合 325743"/>
              <p:cNvGrpSpPr/>
              <p:nvPr/>
            </p:nvGrpSpPr>
            <p:grpSpPr>
              <a:xfrm>
                <a:off x="2304" y="1284"/>
                <a:ext cx="48" cy="396"/>
                <a:chOff x="4536" y="540"/>
                <a:chExt cx="48" cy="396"/>
              </a:xfrm>
            </p:grpSpPr>
            <p:sp>
              <p:nvSpPr>
                <p:cNvPr id="325745" name="直接连接符 325744"/>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5746" name="任意多边形 325745"/>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sp>
          <p:nvSpPr>
            <p:cNvPr id="325747" name="直接连接符 325746"/>
            <p:cNvSpPr/>
            <p:nvPr/>
          </p:nvSpPr>
          <p:spPr>
            <a:xfrm>
              <a:off x="1308" y="2136"/>
              <a:ext cx="108" cy="228"/>
            </a:xfrm>
            <a:prstGeom prst="line">
              <a:avLst/>
            </a:prstGeom>
            <a:ln w="38100" cap="flat" cmpd="sng">
              <a:solidFill>
                <a:schemeClr val="accent2"/>
              </a:solidFill>
              <a:prstDash val="solid"/>
              <a:headEnd type="none" w="med" len="med"/>
              <a:tailEnd type="none" w="med" len="med"/>
            </a:ln>
          </p:spPr>
        </p:sp>
        <p:sp>
          <p:nvSpPr>
            <p:cNvPr id="325748" name="直接连接符 325747"/>
            <p:cNvSpPr/>
            <p:nvPr/>
          </p:nvSpPr>
          <p:spPr>
            <a:xfrm>
              <a:off x="1128" y="2124"/>
              <a:ext cx="108" cy="228"/>
            </a:xfrm>
            <a:prstGeom prst="line">
              <a:avLst/>
            </a:prstGeom>
            <a:ln w="38100" cap="flat" cmpd="sng">
              <a:solidFill>
                <a:schemeClr val="accent2"/>
              </a:solidFill>
              <a:prstDash val="solid"/>
              <a:headEnd type="none" w="med" len="med"/>
              <a:tailEnd type="none" w="med" len="med"/>
            </a:ln>
          </p:spPr>
        </p:sp>
        <p:sp>
          <p:nvSpPr>
            <p:cNvPr id="325749" name="直接连接符 325748"/>
            <p:cNvSpPr/>
            <p:nvPr/>
          </p:nvSpPr>
          <p:spPr>
            <a:xfrm>
              <a:off x="960" y="2136"/>
              <a:ext cx="108" cy="228"/>
            </a:xfrm>
            <a:prstGeom prst="line">
              <a:avLst/>
            </a:prstGeom>
            <a:ln w="38100" cap="flat" cmpd="sng">
              <a:solidFill>
                <a:schemeClr val="accent2"/>
              </a:solidFill>
              <a:prstDash val="solid"/>
              <a:headEnd type="none" w="med" len="med"/>
              <a:tailEnd type="none" w="med" len="med"/>
            </a:ln>
          </p:spPr>
        </p:sp>
        <p:sp>
          <p:nvSpPr>
            <p:cNvPr id="325750" name="直接连接符 325749"/>
            <p:cNvSpPr/>
            <p:nvPr/>
          </p:nvSpPr>
          <p:spPr>
            <a:xfrm>
              <a:off x="1416" y="2364"/>
              <a:ext cx="0" cy="288"/>
            </a:xfrm>
            <a:prstGeom prst="line">
              <a:avLst/>
            </a:prstGeom>
            <a:ln w="25400" cap="flat" cmpd="sng">
              <a:solidFill>
                <a:schemeClr val="accent2"/>
              </a:solidFill>
              <a:prstDash val="solid"/>
              <a:headEnd type="none" w="med" len="med"/>
              <a:tailEnd type="none" w="med" len="med"/>
            </a:ln>
          </p:spPr>
        </p:sp>
        <p:sp>
          <p:nvSpPr>
            <p:cNvPr id="325751" name="直接连接符 325750"/>
            <p:cNvSpPr/>
            <p:nvPr/>
          </p:nvSpPr>
          <p:spPr>
            <a:xfrm>
              <a:off x="1068" y="2364"/>
              <a:ext cx="0" cy="288"/>
            </a:xfrm>
            <a:prstGeom prst="line">
              <a:avLst/>
            </a:prstGeom>
            <a:ln w="25400" cap="flat" cmpd="sng">
              <a:solidFill>
                <a:schemeClr val="accent2"/>
              </a:solidFill>
              <a:prstDash val="solid"/>
              <a:headEnd type="none" w="med" len="med"/>
              <a:tailEnd type="none" w="med" len="med"/>
            </a:ln>
          </p:spPr>
        </p:sp>
        <p:sp>
          <p:nvSpPr>
            <p:cNvPr id="325752" name="直接连接符 325751"/>
            <p:cNvSpPr/>
            <p:nvPr/>
          </p:nvSpPr>
          <p:spPr>
            <a:xfrm flipH="1">
              <a:off x="1236" y="3078"/>
              <a:ext cx="0" cy="288"/>
            </a:xfrm>
            <a:prstGeom prst="line">
              <a:avLst/>
            </a:prstGeom>
            <a:ln w="25400" cap="flat" cmpd="sng">
              <a:solidFill>
                <a:schemeClr val="accent2"/>
              </a:solidFill>
              <a:prstDash val="solid"/>
              <a:headEnd type="none" w="med" len="med"/>
              <a:tailEnd type="none" w="med" len="med"/>
            </a:ln>
          </p:spPr>
        </p:sp>
        <p:sp>
          <p:nvSpPr>
            <p:cNvPr id="325753" name="直接连接符 325752"/>
            <p:cNvSpPr/>
            <p:nvPr/>
          </p:nvSpPr>
          <p:spPr>
            <a:xfrm>
              <a:off x="1236" y="3228"/>
              <a:ext cx="0" cy="156"/>
            </a:xfrm>
            <a:prstGeom prst="line">
              <a:avLst/>
            </a:prstGeom>
            <a:ln w="25400" cap="flat" cmpd="sng">
              <a:solidFill>
                <a:schemeClr val="accent2"/>
              </a:solidFill>
              <a:prstDash val="solid"/>
              <a:headEnd type="none" w="med" len="med"/>
              <a:tailEnd type="none" w="med" len="lg"/>
            </a:ln>
          </p:spPr>
        </p:sp>
        <p:sp>
          <p:nvSpPr>
            <p:cNvPr id="325754" name="椭圆 325753"/>
            <p:cNvSpPr/>
            <p:nvPr/>
          </p:nvSpPr>
          <p:spPr>
            <a:xfrm>
              <a:off x="948" y="3306"/>
              <a:ext cx="528" cy="528"/>
            </a:xfrm>
            <a:prstGeom prst="ellipse">
              <a:avLst/>
            </a:prstGeom>
            <a:solidFill>
              <a:srgbClr val="FFFFEB"/>
            </a:solidFill>
            <a:ln w="38100" cap="flat" cmpd="sng">
              <a:solidFill>
                <a:srgbClr val="663300"/>
              </a:solidFill>
              <a:prstDash val="solid"/>
              <a:headEnd type="none" w="med" len="med"/>
              <a:tailEnd type="none" w="med" len="med"/>
            </a:ln>
          </p:spPr>
          <p:txBody>
            <a:bodyPr/>
            <a:lstStyle/>
            <a:p>
              <a:endParaRPr lang="zh-CN" altLang="en-US"/>
            </a:p>
          </p:txBody>
        </p:sp>
        <p:sp>
          <p:nvSpPr>
            <p:cNvPr id="325755" name="文本框 325754"/>
            <p:cNvSpPr txBox="1"/>
            <p:nvPr/>
          </p:nvSpPr>
          <p:spPr>
            <a:xfrm>
              <a:off x="1053" y="3384"/>
              <a:ext cx="319" cy="384"/>
            </a:xfrm>
            <a:prstGeom prst="rect">
              <a:avLst/>
            </a:prstGeom>
            <a:noFill/>
            <a:ln w="25400">
              <a:noFill/>
            </a:ln>
          </p:spPr>
          <p:txBody>
            <a:bodyPr wrap="none" anchor="ctr" anchorCtr="0">
              <a:spAutoFit/>
            </a:bodyPr>
            <a:lstStyle/>
            <a:p>
              <a:pPr algn="ctr">
                <a:lnSpc>
                  <a:spcPct val="85000"/>
                </a:lnSpc>
              </a:pPr>
              <a:r>
                <a:rPr lang="en-US" altLang="zh-CN" sz="2000" b="1">
                  <a:solidFill>
                    <a:srgbClr val="FF0066"/>
                  </a:solidFill>
                  <a:latin typeface="Times New Roman" panose="02020603050405020304" pitchFamily="18" charset="0"/>
                </a:rPr>
                <a:t>M</a:t>
              </a:r>
            </a:p>
            <a:p>
              <a:pPr algn="ctr">
                <a:lnSpc>
                  <a:spcPct val="85000"/>
                </a:lnSpc>
              </a:pPr>
              <a:r>
                <a:rPr lang="en-US" altLang="zh-CN" sz="2000" b="1">
                  <a:solidFill>
                    <a:srgbClr val="FF0066"/>
                  </a:solidFill>
                  <a:latin typeface="Times New Roman" panose="02020603050405020304" pitchFamily="18" charset="0"/>
                </a:rPr>
                <a:t>3 ~</a:t>
              </a:r>
            </a:p>
          </p:txBody>
        </p:sp>
        <p:sp>
          <p:nvSpPr>
            <p:cNvPr id="325756" name="矩形 325755"/>
            <p:cNvSpPr/>
            <p:nvPr/>
          </p:nvSpPr>
          <p:spPr>
            <a:xfrm>
              <a:off x="982" y="2835"/>
              <a:ext cx="576" cy="237"/>
            </a:xfrm>
            <a:prstGeom prst="rect">
              <a:avLst/>
            </a:prstGeom>
            <a:solidFill>
              <a:srgbClr val="CCFFFF"/>
            </a:solidFill>
            <a:ln w="28575" cap="flat" cmpd="sng">
              <a:solidFill>
                <a:schemeClr val="tx1"/>
              </a:solidFill>
              <a:prstDash val="solid"/>
              <a:miter/>
              <a:headEnd type="none" w="med" len="med"/>
              <a:tailEnd type="none" w="med" len="med"/>
            </a:ln>
          </p:spPr>
          <p:txBody>
            <a:bodyPr/>
            <a:lstStyle/>
            <a:p>
              <a:endParaRPr lang="zh-CN" altLang="en-US"/>
            </a:p>
          </p:txBody>
        </p:sp>
        <p:sp>
          <p:nvSpPr>
            <p:cNvPr id="325757" name="矩形 325756"/>
            <p:cNvSpPr/>
            <p:nvPr/>
          </p:nvSpPr>
          <p:spPr>
            <a:xfrm>
              <a:off x="600" y="2805"/>
              <a:ext cx="330" cy="250"/>
            </a:xfrm>
            <a:prstGeom prst="rect">
              <a:avLst/>
            </a:prstGeom>
            <a:noFill/>
            <a:ln w="9525">
              <a:noFill/>
            </a:ln>
          </p:spPr>
          <p:txBody>
            <a:bodyPr wrap="none" anchor="t" anchorCtr="0">
              <a:spAutoFit/>
            </a:bodyPr>
            <a:lstStyle/>
            <a:p>
              <a:pPr eaLnBrk="0" hangingPunct="0"/>
              <a:r>
                <a:rPr lang="en-US" altLang="zh-CN" sz="2000" b="1">
                  <a:solidFill>
                    <a:srgbClr val="666633"/>
                  </a:solidFill>
                  <a:latin typeface="Times New Roman" panose="02020603050405020304" pitchFamily="18" charset="0"/>
                </a:rPr>
                <a:t>FR</a:t>
              </a:r>
            </a:p>
          </p:txBody>
        </p:sp>
        <p:grpSp>
          <p:nvGrpSpPr>
            <p:cNvPr id="325758" name="组合 325757"/>
            <p:cNvGrpSpPr/>
            <p:nvPr/>
          </p:nvGrpSpPr>
          <p:grpSpPr>
            <a:xfrm>
              <a:off x="1410" y="2819"/>
              <a:ext cx="112" cy="261"/>
              <a:chOff x="1776" y="2903"/>
              <a:chExt cx="112" cy="261"/>
            </a:xfrm>
          </p:grpSpPr>
          <p:sp>
            <p:nvSpPr>
              <p:cNvPr id="325759" name="直接连接符 325758"/>
              <p:cNvSpPr/>
              <p:nvPr/>
            </p:nvSpPr>
            <p:spPr>
              <a:xfrm flipH="1">
                <a:off x="1784" y="2903"/>
                <a:ext cx="0" cy="52"/>
              </a:xfrm>
              <a:prstGeom prst="line">
                <a:avLst/>
              </a:prstGeom>
              <a:ln w="38100" cap="flat" cmpd="sng">
                <a:solidFill>
                  <a:schemeClr val="tx1"/>
                </a:solidFill>
                <a:prstDash val="solid"/>
                <a:headEnd type="none" w="med" len="med"/>
                <a:tailEnd type="none" w="med" len="med"/>
              </a:ln>
            </p:spPr>
          </p:sp>
          <p:sp>
            <p:nvSpPr>
              <p:cNvPr id="325760" name="直接连接符 325759"/>
              <p:cNvSpPr/>
              <p:nvPr/>
            </p:nvSpPr>
            <p:spPr>
              <a:xfrm>
                <a:off x="1776" y="2955"/>
                <a:ext cx="104" cy="0"/>
              </a:xfrm>
              <a:prstGeom prst="line">
                <a:avLst/>
              </a:prstGeom>
              <a:ln w="38100" cap="flat" cmpd="sng">
                <a:solidFill>
                  <a:schemeClr val="tx1"/>
                </a:solidFill>
                <a:prstDash val="solid"/>
                <a:headEnd type="none" w="med" len="med"/>
                <a:tailEnd type="none" w="med" len="med"/>
              </a:ln>
            </p:spPr>
          </p:sp>
          <p:sp>
            <p:nvSpPr>
              <p:cNvPr id="325761" name="直接连接符 325760"/>
              <p:cNvSpPr/>
              <p:nvPr/>
            </p:nvSpPr>
            <p:spPr>
              <a:xfrm flipH="1">
                <a:off x="1880" y="2955"/>
                <a:ext cx="0" cy="129"/>
              </a:xfrm>
              <a:prstGeom prst="line">
                <a:avLst/>
              </a:prstGeom>
              <a:ln w="38100" cap="flat" cmpd="sng">
                <a:solidFill>
                  <a:schemeClr val="tx1"/>
                </a:solidFill>
                <a:prstDash val="solid"/>
                <a:headEnd type="none" w="med" len="med"/>
                <a:tailEnd type="none" w="med" len="med"/>
              </a:ln>
            </p:spPr>
          </p:sp>
          <p:sp>
            <p:nvSpPr>
              <p:cNvPr id="325762" name="直接连接符 325761"/>
              <p:cNvSpPr/>
              <p:nvPr/>
            </p:nvSpPr>
            <p:spPr>
              <a:xfrm flipH="1">
                <a:off x="1784" y="3060"/>
                <a:ext cx="104" cy="0"/>
              </a:xfrm>
              <a:prstGeom prst="line">
                <a:avLst/>
              </a:prstGeom>
              <a:ln w="38100" cap="flat" cmpd="sng">
                <a:solidFill>
                  <a:schemeClr val="tx1"/>
                </a:solidFill>
                <a:prstDash val="solid"/>
                <a:headEnd type="none" w="med" len="med"/>
                <a:tailEnd type="none" w="med" len="med"/>
              </a:ln>
            </p:spPr>
          </p:sp>
          <p:sp>
            <p:nvSpPr>
              <p:cNvPr id="325763" name="直接连接符 325762"/>
              <p:cNvSpPr/>
              <p:nvPr/>
            </p:nvSpPr>
            <p:spPr>
              <a:xfrm flipH="1">
                <a:off x="1784" y="3060"/>
                <a:ext cx="0" cy="104"/>
              </a:xfrm>
              <a:prstGeom prst="line">
                <a:avLst/>
              </a:prstGeom>
              <a:ln w="38100" cap="flat" cmpd="sng">
                <a:solidFill>
                  <a:schemeClr val="tx1"/>
                </a:solidFill>
                <a:prstDash val="solid"/>
                <a:headEnd type="none" w="med" len="med"/>
                <a:tailEnd type="none" w="med" len="med"/>
              </a:ln>
            </p:spPr>
          </p:sp>
        </p:grpSp>
        <p:grpSp>
          <p:nvGrpSpPr>
            <p:cNvPr id="325764" name="组合 325763"/>
            <p:cNvGrpSpPr/>
            <p:nvPr/>
          </p:nvGrpSpPr>
          <p:grpSpPr>
            <a:xfrm>
              <a:off x="1058" y="2831"/>
              <a:ext cx="112" cy="261"/>
              <a:chOff x="1776" y="2903"/>
              <a:chExt cx="112" cy="261"/>
            </a:xfrm>
          </p:grpSpPr>
          <p:sp>
            <p:nvSpPr>
              <p:cNvPr id="325765" name="直接连接符 325764"/>
              <p:cNvSpPr/>
              <p:nvPr/>
            </p:nvSpPr>
            <p:spPr>
              <a:xfrm flipH="1">
                <a:off x="1784" y="2903"/>
                <a:ext cx="0" cy="52"/>
              </a:xfrm>
              <a:prstGeom prst="line">
                <a:avLst/>
              </a:prstGeom>
              <a:ln w="38100" cap="flat" cmpd="sng">
                <a:solidFill>
                  <a:schemeClr val="tx1"/>
                </a:solidFill>
                <a:prstDash val="solid"/>
                <a:headEnd type="none" w="med" len="med"/>
                <a:tailEnd type="none" w="med" len="med"/>
              </a:ln>
            </p:spPr>
          </p:sp>
          <p:sp>
            <p:nvSpPr>
              <p:cNvPr id="325766" name="直接连接符 325765"/>
              <p:cNvSpPr/>
              <p:nvPr/>
            </p:nvSpPr>
            <p:spPr>
              <a:xfrm>
                <a:off x="1776" y="2955"/>
                <a:ext cx="104" cy="0"/>
              </a:xfrm>
              <a:prstGeom prst="line">
                <a:avLst/>
              </a:prstGeom>
              <a:ln w="38100" cap="flat" cmpd="sng">
                <a:solidFill>
                  <a:schemeClr val="tx1"/>
                </a:solidFill>
                <a:prstDash val="solid"/>
                <a:headEnd type="none" w="med" len="med"/>
                <a:tailEnd type="none" w="med" len="med"/>
              </a:ln>
            </p:spPr>
          </p:sp>
          <p:sp>
            <p:nvSpPr>
              <p:cNvPr id="325767" name="直接连接符 325766"/>
              <p:cNvSpPr/>
              <p:nvPr/>
            </p:nvSpPr>
            <p:spPr>
              <a:xfrm flipH="1">
                <a:off x="1880" y="2955"/>
                <a:ext cx="0" cy="129"/>
              </a:xfrm>
              <a:prstGeom prst="line">
                <a:avLst/>
              </a:prstGeom>
              <a:ln w="38100" cap="flat" cmpd="sng">
                <a:solidFill>
                  <a:schemeClr val="tx1"/>
                </a:solidFill>
                <a:prstDash val="solid"/>
                <a:headEnd type="none" w="med" len="med"/>
                <a:tailEnd type="none" w="med" len="med"/>
              </a:ln>
            </p:spPr>
          </p:sp>
          <p:sp>
            <p:nvSpPr>
              <p:cNvPr id="325768" name="直接连接符 325767"/>
              <p:cNvSpPr/>
              <p:nvPr/>
            </p:nvSpPr>
            <p:spPr>
              <a:xfrm flipH="1">
                <a:off x="1784" y="3060"/>
                <a:ext cx="104" cy="0"/>
              </a:xfrm>
              <a:prstGeom prst="line">
                <a:avLst/>
              </a:prstGeom>
              <a:ln w="38100" cap="flat" cmpd="sng">
                <a:solidFill>
                  <a:schemeClr val="tx1"/>
                </a:solidFill>
                <a:prstDash val="solid"/>
                <a:headEnd type="none" w="med" len="med"/>
                <a:tailEnd type="none" w="med" len="med"/>
              </a:ln>
            </p:spPr>
          </p:sp>
          <p:sp>
            <p:nvSpPr>
              <p:cNvPr id="325769" name="直接连接符 325768"/>
              <p:cNvSpPr/>
              <p:nvPr/>
            </p:nvSpPr>
            <p:spPr>
              <a:xfrm flipH="1">
                <a:off x="1784" y="3060"/>
                <a:ext cx="0" cy="104"/>
              </a:xfrm>
              <a:prstGeom prst="line">
                <a:avLst/>
              </a:prstGeom>
              <a:ln w="38100" cap="flat" cmpd="sng">
                <a:solidFill>
                  <a:schemeClr val="tx1"/>
                </a:solidFill>
                <a:prstDash val="solid"/>
                <a:headEnd type="none" w="med" len="med"/>
                <a:tailEnd type="none" w="med" len="med"/>
              </a:ln>
            </p:spPr>
          </p:sp>
        </p:grpSp>
        <p:sp>
          <p:nvSpPr>
            <p:cNvPr id="325770" name="直接连接符 325769"/>
            <p:cNvSpPr/>
            <p:nvPr/>
          </p:nvSpPr>
          <p:spPr>
            <a:xfrm>
              <a:off x="1162" y="2944"/>
              <a:ext cx="332" cy="0"/>
            </a:xfrm>
            <a:prstGeom prst="line">
              <a:avLst/>
            </a:prstGeom>
            <a:ln w="28575" cap="flat" cmpd="sng">
              <a:solidFill>
                <a:schemeClr val="tx2"/>
              </a:solidFill>
              <a:prstDash val="dash"/>
              <a:headEnd type="none" w="med" len="med"/>
              <a:tailEnd type="none" w="med" len="med"/>
            </a:ln>
          </p:spPr>
        </p:sp>
        <p:sp>
          <p:nvSpPr>
            <p:cNvPr id="325771" name="矩形 325770"/>
            <p:cNvSpPr/>
            <p:nvPr/>
          </p:nvSpPr>
          <p:spPr>
            <a:xfrm>
              <a:off x="1026" y="1068"/>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5772" name="直接连接符 325771"/>
            <p:cNvSpPr/>
            <p:nvPr/>
          </p:nvSpPr>
          <p:spPr>
            <a:xfrm>
              <a:off x="1068" y="2592"/>
              <a:ext cx="0" cy="228"/>
            </a:xfrm>
            <a:prstGeom prst="line">
              <a:avLst/>
            </a:prstGeom>
            <a:ln w="25400" cap="flat" cmpd="sng">
              <a:solidFill>
                <a:schemeClr val="accent2"/>
              </a:solidFill>
              <a:prstDash val="solid"/>
              <a:headEnd type="none" w="med" len="med"/>
              <a:tailEnd type="none" w="med" len="med"/>
            </a:ln>
          </p:spPr>
        </p:sp>
        <p:sp>
          <p:nvSpPr>
            <p:cNvPr id="325773" name="矩形 325772"/>
            <p:cNvSpPr/>
            <p:nvPr/>
          </p:nvSpPr>
          <p:spPr>
            <a:xfrm>
              <a:off x="1206" y="1068"/>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5774" name="矩形 325773"/>
            <p:cNvSpPr/>
            <p:nvPr/>
          </p:nvSpPr>
          <p:spPr>
            <a:xfrm>
              <a:off x="1380" y="1068"/>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grpSp>
      <p:grpSp>
        <p:nvGrpSpPr>
          <p:cNvPr id="325775" name="组合 325774"/>
          <p:cNvGrpSpPr/>
          <p:nvPr/>
        </p:nvGrpSpPr>
        <p:grpSpPr>
          <a:xfrm>
            <a:off x="1485900" y="2590800"/>
            <a:ext cx="2368550" cy="1790700"/>
            <a:chOff x="1056" y="1716"/>
            <a:chExt cx="1492" cy="1128"/>
          </a:xfrm>
        </p:grpSpPr>
        <p:sp>
          <p:nvSpPr>
            <p:cNvPr id="325776" name="直接连接符 325775"/>
            <p:cNvSpPr/>
            <p:nvPr/>
          </p:nvSpPr>
          <p:spPr>
            <a:xfrm>
              <a:off x="1896" y="2256"/>
              <a:ext cx="108" cy="228"/>
            </a:xfrm>
            <a:prstGeom prst="line">
              <a:avLst/>
            </a:prstGeom>
            <a:ln w="38100" cap="flat" cmpd="sng">
              <a:solidFill>
                <a:srgbClr val="FF0066"/>
              </a:solidFill>
              <a:prstDash val="solid"/>
              <a:headEnd type="none" w="med" len="med"/>
              <a:tailEnd type="none" w="med" len="med"/>
            </a:ln>
          </p:spPr>
        </p:sp>
        <p:sp>
          <p:nvSpPr>
            <p:cNvPr id="325777" name="直接连接符 325776"/>
            <p:cNvSpPr/>
            <p:nvPr/>
          </p:nvSpPr>
          <p:spPr>
            <a:xfrm>
              <a:off x="1716" y="2244"/>
              <a:ext cx="108" cy="228"/>
            </a:xfrm>
            <a:prstGeom prst="line">
              <a:avLst/>
            </a:prstGeom>
            <a:ln w="38100" cap="flat" cmpd="sng">
              <a:solidFill>
                <a:srgbClr val="FF0066"/>
              </a:solidFill>
              <a:prstDash val="solid"/>
              <a:headEnd type="none" w="med" len="med"/>
              <a:tailEnd type="none" w="med" len="med"/>
            </a:ln>
          </p:spPr>
        </p:sp>
        <p:sp>
          <p:nvSpPr>
            <p:cNvPr id="325778" name="直接连接符 325777"/>
            <p:cNvSpPr/>
            <p:nvPr/>
          </p:nvSpPr>
          <p:spPr>
            <a:xfrm>
              <a:off x="1572" y="2256"/>
              <a:ext cx="108" cy="228"/>
            </a:xfrm>
            <a:prstGeom prst="line">
              <a:avLst/>
            </a:prstGeom>
            <a:ln w="38100" cap="flat" cmpd="sng">
              <a:solidFill>
                <a:srgbClr val="FF0066"/>
              </a:solidFill>
              <a:prstDash val="solid"/>
              <a:headEnd type="none" w="med" len="med"/>
              <a:tailEnd type="none" w="med" len="med"/>
            </a:ln>
          </p:spPr>
        </p:sp>
        <p:sp>
          <p:nvSpPr>
            <p:cNvPr id="325779" name="直接连接符 325778"/>
            <p:cNvSpPr/>
            <p:nvPr/>
          </p:nvSpPr>
          <p:spPr>
            <a:xfrm>
              <a:off x="1620" y="2376"/>
              <a:ext cx="360" cy="0"/>
            </a:xfrm>
            <a:prstGeom prst="line">
              <a:avLst/>
            </a:prstGeom>
            <a:ln w="25400" cap="flat" cmpd="sng">
              <a:solidFill>
                <a:srgbClr val="FF0066"/>
              </a:solidFill>
              <a:prstDash val="dash"/>
              <a:headEnd type="none" w="med" len="med"/>
              <a:tailEnd type="none" w="med" len="med"/>
            </a:ln>
          </p:spPr>
        </p:sp>
        <p:sp>
          <p:nvSpPr>
            <p:cNvPr id="325780" name="任意多边形 325779"/>
            <p:cNvSpPr/>
            <p:nvPr/>
          </p:nvSpPr>
          <p:spPr>
            <a:xfrm>
              <a:off x="1056" y="2472"/>
              <a:ext cx="624" cy="156"/>
            </a:xfrm>
            <a:custGeom>
              <a:avLst/>
              <a:gdLst/>
              <a:ahLst/>
              <a:cxnLst/>
              <a:rect l="0" t="0" r="0" b="0"/>
              <a:pathLst>
                <a:path w="624" h="156">
                  <a:moveTo>
                    <a:pt x="0" y="156"/>
                  </a:moveTo>
                  <a:lnTo>
                    <a:pt x="624" y="156"/>
                  </a:lnTo>
                  <a:lnTo>
                    <a:pt x="624" y="0"/>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5781" name="任意多边形 325780"/>
            <p:cNvSpPr/>
            <p:nvPr/>
          </p:nvSpPr>
          <p:spPr>
            <a:xfrm>
              <a:off x="1224" y="2466"/>
              <a:ext cx="780" cy="264"/>
            </a:xfrm>
            <a:custGeom>
              <a:avLst/>
              <a:gdLst/>
              <a:ahLst/>
              <a:cxnLst/>
              <a:rect l="0" t="0" r="0" b="0"/>
              <a:pathLst>
                <a:path w="828" h="264">
                  <a:moveTo>
                    <a:pt x="0" y="264"/>
                  </a:moveTo>
                  <a:lnTo>
                    <a:pt x="828" y="264"/>
                  </a:lnTo>
                  <a:lnTo>
                    <a:pt x="828" y="0"/>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5782" name="任意多边形 325781"/>
            <p:cNvSpPr/>
            <p:nvPr/>
          </p:nvSpPr>
          <p:spPr>
            <a:xfrm>
              <a:off x="1404" y="2460"/>
              <a:ext cx="420" cy="384"/>
            </a:xfrm>
            <a:custGeom>
              <a:avLst/>
              <a:gdLst/>
              <a:ahLst/>
              <a:cxnLst/>
              <a:rect l="0" t="0" r="0" b="0"/>
              <a:pathLst>
                <a:path w="444" h="384">
                  <a:moveTo>
                    <a:pt x="0" y="384"/>
                  </a:moveTo>
                  <a:lnTo>
                    <a:pt x="444" y="384"/>
                  </a:lnTo>
                  <a:lnTo>
                    <a:pt x="444" y="0"/>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5783" name="文本框 325782"/>
            <p:cNvSpPr txBox="1"/>
            <p:nvPr/>
          </p:nvSpPr>
          <p:spPr>
            <a:xfrm>
              <a:off x="2082" y="2176"/>
              <a:ext cx="466" cy="250"/>
            </a:xfrm>
            <a:prstGeom prst="rect">
              <a:avLst/>
            </a:prstGeom>
            <a:noFill/>
            <a:ln w="9525">
              <a:noFill/>
            </a:ln>
          </p:spPr>
          <p:txBody>
            <a:bodyPr wrap="none" anchor="t" anchorCtr="0">
              <a:spAutoFit/>
            </a:bodyPr>
            <a:lstStyle/>
            <a:p>
              <a:r>
                <a:rPr lang="en-US" altLang="zh-CN" sz="2000" b="1">
                  <a:solidFill>
                    <a:srgbClr val="FF0066"/>
                  </a:solidFill>
                  <a:latin typeface="Times New Roman" panose="02020603050405020304" pitchFamily="18" charset="0"/>
                </a:rPr>
                <a:t>KM</a:t>
              </a:r>
              <a:r>
                <a:rPr lang="en-US" altLang="zh-CN" sz="2000" b="1" baseline="-25000">
                  <a:solidFill>
                    <a:srgbClr val="FF0066"/>
                  </a:solidFill>
                  <a:latin typeface="Times New Roman" panose="02020603050405020304" pitchFamily="18" charset="0"/>
                </a:rPr>
                <a:t>R</a:t>
              </a:r>
              <a:endParaRPr lang="en-US" altLang="zh-CN" sz="2000" b="1">
                <a:solidFill>
                  <a:srgbClr val="FF0066"/>
                </a:solidFill>
                <a:latin typeface="Times New Roman" panose="02020603050405020304" pitchFamily="18" charset="0"/>
              </a:endParaRPr>
            </a:p>
          </p:txBody>
        </p:sp>
        <p:sp>
          <p:nvSpPr>
            <p:cNvPr id="325784" name="任意多边形 325783"/>
            <p:cNvSpPr/>
            <p:nvPr/>
          </p:nvSpPr>
          <p:spPr>
            <a:xfrm>
              <a:off x="1404" y="1716"/>
              <a:ext cx="588" cy="540"/>
            </a:xfrm>
            <a:custGeom>
              <a:avLst/>
              <a:gdLst/>
              <a:ahLst/>
              <a:cxnLst/>
              <a:rect l="0" t="0" r="0" b="0"/>
              <a:pathLst>
                <a:path w="588" h="540">
                  <a:moveTo>
                    <a:pt x="0" y="0"/>
                  </a:moveTo>
                  <a:lnTo>
                    <a:pt x="588" y="0"/>
                  </a:lnTo>
                  <a:lnTo>
                    <a:pt x="588" y="540"/>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5785" name="任意多边形 325784"/>
            <p:cNvSpPr/>
            <p:nvPr/>
          </p:nvSpPr>
          <p:spPr>
            <a:xfrm>
              <a:off x="1224" y="1848"/>
              <a:ext cx="600" cy="396"/>
            </a:xfrm>
            <a:custGeom>
              <a:avLst/>
              <a:gdLst/>
              <a:ahLst/>
              <a:cxnLst/>
              <a:rect l="0" t="0" r="0" b="0"/>
              <a:pathLst>
                <a:path w="600" h="396">
                  <a:moveTo>
                    <a:pt x="0" y="0"/>
                  </a:moveTo>
                  <a:lnTo>
                    <a:pt x="600" y="0"/>
                  </a:lnTo>
                  <a:lnTo>
                    <a:pt x="600" y="396"/>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5786" name="任意多边形 325785"/>
            <p:cNvSpPr/>
            <p:nvPr/>
          </p:nvSpPr>
          <p:spPr>
            <a:xfrm>
              <a:off x="1056" y="1980"/>
              <a:ext cx="600" cy="276"/>
            </a:xfrm>
            <a:custGeom>
              <a:avLst/>
              <a:gdLst/>
              <a:ahLst/>
              <a:cxnLst/>
              <a:rect l="0" t="0" r="0" b="0"/>
              <a:pathLst>
                <a:path w="600" h="276">
                  <a:moveTo>
                    <a:pt x="0" y="0"/>
                  </a:moveTo>
                  <a:lnTo>
                    <a:pt x="600" y="0"/>
                  </a:lnTo>
                  <a:lnTo>
                    <a:pt x="600" y="276"/>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5787" name="任意多边形 325786"/>
            <p:cNvSpPr/>
            <p:nvPr/>
          </p:nvSpPr>
          <p:spPr>
            <a:xfrm>
              <a:off x="1944" y="2172"/>
              <a:ext cx="48" cy="96"/>
            </a:xfrm>
            <a:custGeom>
              <a:avLst/>
              <a:gdLst/>
              <a:ahLst/>
              <a:cxnLst/>
              <a:rect l="0" t="0" r="0" b="0"/>
              <a:pathLst>
                <a:path w="72" h="192">
                  <a:moveTo>
                    <a:pt x="72" y="0"/>
                  </a:moveTo>
                  <a:lnTo>
                    <a:pt x="0" y="48"/>
                  </a:lnTo>
                  <a:lnTo>
                    <a:pt x="0" y="144"/>
                  </a:lnTo>
                  <a:lnTo>
                    <a:pt x="72" y="192"/>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5788" name="任意多边形 325787"/>
            <p:cNvSpPr/>
            <p:nvPr/>
          </p:nvSpPr>
          <p:spPr>
            <a:xfrm>
              <a:off x="1764" y="2160"/>
              <a:ext cx="48" cy="96"/>
            </a:xfrm>
            <a:custGeom>
              <a:avLst/>
              <a:gdLst/>
              <a:ahLst/>
              <a:cxnLst/>
              <a:rect l="0" t="0" r="0" b="0"/>
              <a:pathLst>
                <a:path w="72" h="192">
                  <a:moveTo>
                    <a:pt x="72" y="0"/>
                  </a:moveTo>
                  <a:lnTo>
                    <a:pt x="0" y="48"/>
                  </a:lnTo>
                  <a:lnTo>
                    <a:pt x="0" y="144"/>
                  </a:lnTo>
                  <a:lnTo>
                    <a:pt x="72" y="192"/>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5789" name="任意多边形 325788"/>
            <p:cNvSpPr/>
            <p:nvPr/>
          </p:nvSpPr>
          <p:spPr>
            <a:xfrm>
              <a:off x="1596" y="2172"/>
              <a:ext cx="48" cy="96"/>
            </a:xfrm>
            <a:custGeom>
              <a:avLst/>
              <a:gdLst/>
              <a:ahLst/>
              <a:cxnLst/>
              <a:rect l="0" t="0" r="0" b="0"/>
              <a:pathLst>
                <a:path w="72" h="192">
                  <a:moveTo>
                    <a:pt x="72" y="0"/>
                  </a:moveTo>
                  <a:lnTo>
                    <a:pt x="0" y="48"/>
                  </a:lnTo>
                  <a:lnTo>
                    <a:pt x="0" y="144"/>
                  </a:lnTo>
                  <a:lnTo>
                    <a:pt x="72" y="192"/>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grpSp>
      <p:sp>
        <p:nvSpPr>
          <p:cNvPr id="325790" name="文本框 325789"/>
          <p:cNvSpPr txBox="1"/>
          <p:nvPr/>
        </p:nvSpPr>
        <p:spPr>
          <a:xfrm>
            <a:off x="5095875" y="3111500"/>
            <a:ext cx="722313" cy="396875"/>
          </a:xfrm>
          <a:prstGeom prst="rect">
            <a:avLst/>
          </a:prstGeom>
          <a:noFill/>
          <a:ln w="9525">
            <a:noFill/>
          </a:ln>
        </p:spPr>
        <p:txBody>
          <a:bodyPr wrap="none" anchor="t" anchorCtr="0">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25791" name="矩形 325790"/>
          <p:cNvSpPr/>
          <p:nvPr/>
        </p:nvSpPr>
        <p:spPr>
          <a:xfrm>
            <a:off x="6362700" y="2343150"/>
            <a:ext cx="323850" cy="190500"/>
          </a:xfrm>
          <a:prstGeom prst="rect">
            <a:avLst/>
          </a:prstGeom>
          <a:solidFill>
            <a:srgbClr val="E1FFE1"/>
          </a:solidFill>
          <a:ln w="9525">
            <a:noFill/>
          </a:ln>
        </p:spPr>
        <p:txBody>
          <a:bodyPr/>
          <a:lstStyle/>
          <a:p>
            <a:endParaRPr lang="zh-CN" altLang="en-US"/>
          </a:p>
        </p:txBody>
      </p:sp>
      <p:grpSp>
        <p:nvGrpSpPr>
          <p:cNvPr id="325792" name="组合 325791"/>
          <p:cNvGrpSpPr/>
          <p:nvPr/>
        </p:nvGrpSpPr>
        <p:grpSpPr>
          <a:xfrm>
            <a:off x="6162675" y="1784350"/>
            <a:ext cx="739775" cy="636588"/>
            <a:chOff x="4866" y="448"/>
            <a:chExt cx="466" cy="401"/>
          </a:xfrm>
        </p:grpSpPr>
        <p:sp>
          <p:nvSpPr>
            <p:cNvPr id="325793" name="直接连接符 325792"/>
            <p:cNvSpPr/>
            <p:nvPr/>
          </p:nvSpPr>
          <p:spPr>
            <a:xfrm>
              <a:off x="4932" y="729"/>
              <a:ext cx="264" cy="108"/>
            </a:xfrm>
            <a:prstGeom prst="line">
              <a:avLst/>
            </a:prstGeom>
            <a:ln w="38100" cap="flat" cmpd="sng">
              <a:solidFill>
                <a:srgbClr val="FF0066"/>
              </a:solidFill>
              <a:prstDash val="solid"/>
              <a:headEnd type="none" w="med" len="med"/>
              <a:tailEnd type="none" w="med" len="med"/>
            </a:ln>
          </p:spPr>
        </p:sp>
        <p:sp>
          <p:nvSpPr>
            <p:cNvPr id="325794" name="直接连接符 325793"/>
            <p:cNvSpPr/>
            <p:nvPr/>
          </p:nvSpPr>
          <p:spPr>
            <a:xfrm>
              <a:off x="4992" y="693"/>
              <a:ext cx="0" cy="156"/>
            </a:xfrm>
            <a:prstGeom prst="line">
              <a:avLst/>
            </a:prstGeom>
            <a:ln w="25400" cap="flat" cmpd="sng">
              <a:solidFill>
                <a:srgbClr val="FF0066"/>
              </a:solidFill>
              <a:prstDash val="solid"/>
              <a:headEnd type="none" w="med" len="med"/>
              <a:tailEnd type="none" w="med" len="med"/>
            </a:ln>
          </p:spPr>
        </p:sp>
        <p:sp>
          <p:nvSpPr>
            <p:cNvPr id="325795" name="文本框 325794"/>
            <p:cNvSpPr txBox="1"/>
            <p:nvPr/>
          </p:nvSpPr>
          <p:spPr>
            <a:xfrm>
              <a:off x="4866" y="448"/>
              <a:ext cx="466" cy="250"/>
            </a:xfrm>
            <a:prstGeom prst="rect">
              <a:avLst/>
            </a:prstGeom>
            <a:noFill/>
            <a:ln w="9525">
              <a:noFill/>
            </a:ln>
          </p:spPr>
          <p:txBody>
            <a:bodyPr wrap="none" anchor="t" anchorCtr="0">
              <a:spAutoFit/>
            </a:bodyPr>
            <a:lstStyle/>
            <a:p>
              <a:r>
                <a:rPr lang="en-US" altLang="zh-CN" sz="2000" b="1">
                  <a:solidFill>
                    <a:srgbClr val="FF0066"/>
                  </a:solidFill>
                  <a:latin typeface="Times New Roman" panose="02020603050405020304" pitchFamily="18" charset="0"/>
                </a:rPr>
                <a:t>KM</a:t>
              </a:r>
              <a:r>
                <a:rPr lang="en-US" altLang="zh-CN" sz="2000" b="1" baseline="-25000">
                  <a:solidFill>
                    <a:srgbClr val="FF0066"/>
                  </a:solidFill>
                  <a:latin typeface="Times New Roman" panose="02020603050405020304" pitchFamily="18" charset="0"/>
                </a:rPr>
                <a:t>R</a:t>
              </a:r>
              <a:endParaRPr lang="en-US" altLang="zh-CN" sz="2000" b="1">
                <a:solidFill>
                  <a:srgbClr val="FF0066"/>
                </a:solidFill>
                <a:latin typeface="Times New Roman" panose="02020603050405020304" pitchFamily="18" charset="0"/>
              </a:endParaRPr>
            </a:p>
          </p:txBody>
        </p:sp>
      </p:grpSp>
      <p:sp>
        <p:nvSpPr>
          <p:cNvPr id="325796" name="矩形 325795"/>
          <p:cNvSpPr/>
          <p:nvPr/>
        </p:nvSpPr>
        <p:spPr>
          <a:xfrm>
            <a:off x="6477000" y="3848100"/>
            <a:ext cx="285750" cy="190500"/>
          </a:xfrm>
          <a:prstGeom prst="rect">
            <a:avLst/>
          </a:prstGeom>
          <a:solidFill>
            <a:srgbClr val="E1FFE1"/>
          </a:solidFill>
          <a:ln w="9525">
            <a:noFill/>
          </a:ln>
        </p:spPr>
        <p:txBody>
          <a:bodyPr/>
          <a:lstStyle/>
          <a:p>
            <a:endParaRPr lang="zh-CN" altLang="en-US"/>
          </a:p>
        </p:txBody>
      </p:sp>
      <p:grpSp>
        <p:nvGrpSpPr>
          <p:cNvPr id="325797" name="组合 325796"/>
          <p:cNvGrpSpPr/>
          <p:nvPr/>
        </p:nvGrpSpPr>
        <p:grpSpPr>
          <a:xfrm>
            <a:off x="6276975" y="3289300"/>
            <a:ext cx="722313" cy="641350"/>
            <a:chOff x="4854" y="3004"/>
            <a:chExt cx="443" cy="404"/>
          </a:xfrm>
        </p:grpSpPr>
        <p:grpSp>
          <p:nvGrpSpPr>
            <p:cNvPr id="325798" name="组合 325797"/>
            <p:cNvGrpSpPr/>
            <p:nvPr/>
          </p:nvGrpSpPr>
          <p:grpSpPr>
            <a:xfrm>
              <a:off x="4920" y="3252"/>
              <a:ext cx="264" cy="156"/>
              <a:chOff x="3624" y="2604"/>
              <a:chExt cx="264" cy="156"/>
            </a:xfrm>
          </p:grpSpPr>
          <p:sp>
            <p:nvSpPr>
              <p:cNvPr id="325799" name="直接连接符 325798"/>
              <p:cNvSpPr/>
              <p:nvPr/>
            </p:nvSpPr>
            <p:spPr>
              <a:xfrm>
                <a:off x="3624" y="2640"/>
                <a:ext cx="264" cy="108"/>
              </a:xfrm>
              <a:prstGeom prst="line">
                <a:avLst/>
              </a:prstGeom>
              <a:ln w="38100" cap="flat" cmpd="sng">
                <a:solidFill>
                  <a:srgbClr val="0000FF"/>
                </a:solidFill>
                <a:prstDash val="solid"/>
                <a:headEnd type="none" w="med" len="med"/>
                <a:tailEnd type="none" w="med" len="med"/>
              </a:ln>
            </p:spPr>
          </p:sp>
          <p:sp>
            <p:nvSpPr>
              <p:cNvPr id="325800" name="直接连接符 325799"/>
              <p:cNvSpPr/>
              <p:nvPr/>
            </p:nvSpPr>
            <p:spPr>
              <a:xfrm>
                <a:off x="3684" y="2604"/>
                <a:ext cx="0" cy="156"/>
              </a:xfrm>
              <a:prstGeom prst="line">
                <a:avLst/>
              </a:prstGeom>
              <a:ln w="25400" cap="flat" cmpd="sng">
                <a:solidFill>
                  <a:srgbClr val="0000FF"/>
                </a:solidFill>
                <a:prstDash val="solid"/>
                <a:headEnd type="none" w="med" len="med"/>
                <a:tailEnd type="none" w="med" len="med"/>
              </a:ln>
            </p:spPr>
          </p:sp>
        </p:grpSp>
        <p:sp>
          <p:nvSpPr>
            <p:cNvPr id="325801" name="文本框 325800"/>
            <p:cNvSpPr txBox="1"/>
            <p:nvPr/>
          </p:nvSpPr>
          <p:spPr>
            <a:xfrm>
              <a:off x="4854" y="3004"/>
              <a:ext cx="443" cy="250"/>
            </a:xfrm>
            <a:prstGeom prst="rect">
              <a:avLst/>
            </a:prstGeom>
            <a:noFill/>
            <a:ln w="9525">
              <a:noFill/>
            </a:ln>
          </p:spPr>
          <p:txBody>
            <a:bodyPr wrap="none" anchor="t" anchorCtr="0">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grpSp>
      <p:sp>
        <p:nvSpPr>
          <p:cNvPr id="325802" name="椭圆形标注 325801"/>
          <p:cNvSpPr/>
          <p:nvPr/>
        </p:nvSpPr>
        <p:spPr>
          <a:xfrm flipH="1">
            <a:off x="6524625" y="4508500"/>
            <a:ext cx="1295400" cy="603250"/>
          </a:xfrm>
          <a:prstGeom prst="wedgeEllipseCallout">
            <a:avLst>
              <a:gd name="adj1" fmla="val 39949"/>
              <a:gd name="adj2" fmla="val -119477"/>
            </a:avLst>
          </a:prstGeom>
          <a:solidFill>
            <a:srgbClr val="FFEFEF"/>
          </a:solidFill>
          <a:ln w="9525" cap="flat" cmpd="sng">
            <a:solidFill>
              <a:schemeClr val="tx1"/>
            </a:solidFill>
            <a:prstDash val="solid"/>
            <a:miter/>
            <a:headEnd type="none" w="med" len="med"/>
            <a:tailEnd type="none" w="med" len="med"/>
          </a:ln>
        </p:spPr>
        <p:txBody>
          <a:bodyPr/>
          <a:lstStyle/>
          <a:p>
            <a:pPr algn="ctr" eaLnBrk="0" hangingPunct="0"/>
            <a:r>
              <a:rPr lang="zh-CN" altLang="en-US" b="1" dirty="0">
                <a:solidFill>
                  <a:srgbClr val="D60093"/>
                </a:solidFill>
                <a:effectLst>
                  <a:outerShdw blurRad="38100" dist="38100" dir="2700000">
                    <a:srgbClr val="000000"/>
                  </a:outerShdw>
                </a:effectLst>
                <a:latin typeface="Times New Roman" panose="02020603050405020304" pitchFamily="18" charset="0"/>
              </a:rPr>
              <a:t>互锁</a:t>
            </a:r>
          </a:p>
        </p:txBody>
      </p:sp>
      <p:sp>
        <p:nvSpPr>
          <p:cNvPr id="325803" name="矩形 325802"/>
          <p:cNvSpPr/>
          <p:nvPr/>
        </p:nvSpPr>
        <p:spPr>
          <a:xfrm>
            <a:off x="2422525" y="411163"/>
            <a:ext cx="4489450" cy="519112"/>
          </a:xfrm>
          <a:prstGeom prst="rect">
            <a:avLst/>
          </a:prstGeom>
          <a:noFill/>
          <a:ln w="9525">
            <a:noFill/>
          </a:ln>
        </p:spPr>
        <p:txBody>
          <a:bodyPr wrap="none" anchor="t" anchorCtr="0">
            <a:spAutoFit/>
          </a:bodyPr>
          <a:lstStyle/>
          <a:p>
            <a:pPr algn="ctr"/>
            <a:r>
              <a:rPr lang="zh-CN" altLang="en-US" sz="2800" b="1" dirty="0">
                <a:solidFill>
                  <a:srgbClr val="993300"/>
                </a:solidFill>
                <a:effectLst>
                  <a:outerShdw blurRad="38100" dist="38100" dir="2700000">
                    <a:srgbClr val="C0C0C0"/>
                  </a:outerShdw>
                </a:effectLst>
                <a:latin typeface="Times New Roman" panose="02020603050405020304" pitchFamily="18" charset="0"/>
              </a:rPr>
              <a:t>笼型电动机正反转控制线路</a:t>
            </a:r>
          </a:p>
        </p:txBody>
      </p:sp>
      <p:sp>
        <p:nvSpPr>
          <p:cNvPr id="325804" name="文本框 325803"/>
          <p:cNvSpPr txBox="1"/>
          <p:nvPr/>
        </p:nvSpPr>
        <p:spPr>
          <a:xfrm>
            <a:off x="5748338" y="5181600"/>
            <a:ext cx="2800350" cy="457200"/>
          </a:xfrm>
          <a:prstGeom prst="rect">
            <a:avLst/>
          </a:prstGeom>
          <a:noFill/>
          <a:ln w="25400">
            <a:noFill/>
          </a:ln>
        </p:spPr>
        <p:txBody>
          <a:bodyPr wrap="none" anchor="ctr" anchorCtr="0">
            <a:spAutoFit/>
          </a:bodyPr>
          <a:lstStyle/>
          <a:p>
            <a:pPr algn="ctr"/>
            <a:r>
              <a:rPr lang="zh-CN" altLang="en-US" b="1" dirty="0">
                <a:solidFill>
                  <a:schemeClr val="accent2"/>
                </a:solidFill>
                <a:latin typeface="Times New Roman" panose="02020603050405020304" pitchFamily="18" charset="0"/>
              </a:rPr>
              <a:t>主触点闭合 </a:t>
            </a:r>
            <a:r>
              <a:rPr lang="zh-CN" altLang="en-US" b="1" dirty="0">
                <a:solidFill>
                  <a:srgbClr val="FF0066"/>
                </a:solidFill>
                <a:latin typeface="Times New Roman" panose="02020603050405020304" pitchFamily="18" charset="0"/>
              </a:rPr>
              <a:t>→</a:t>
            </a:r>
            <a:r>
              <a:rPr lang="zh-CN" altLang="en-US" b="1" dirty="0">
                <a:solidFill>
                  <a:schemeClr val="accent2"/>
                </a:solidFill>
                <a:latin typeface="Times New Roman" panose="02020603050405020304" pitchFamily="18" charset="0"/>
              </a:rPr>
              <a:t> 正转</a:t>
            </a:r>
            <a:endParaRPr lang="zh-CN" altLang="en-US" b="1">
              <a:solidFill>
                <a:schemeClr val="accent2"/>
              </a:solidFill>
              <a:latin typeface="Times New Roman" panose="02020603050405020304" pitchFamily="18" charset="0"/>
            </a:endParaRPr>
          </a:p>
        </p:txBody>
      </p:sp>
      <p:sp>
        <p:nvSpPr>
          <p:cNvPr id="325805" name="文本框 325804"/>
          <p:cNvSpPr txBox="1"/>
          <p:nvPr/>
        </p:nvSpPr>
        <p:spPr>
          <a:xfrm>
            <a:off x="2582863" y="5561013"/>
            <a:ext cx="989012" cy="457200"/>
          </a:xfrm>
          <a:prstGeom prst="rect">
            <a:avLst/>
          </a:prstGeom>
          <a:noFill/>
          <a:ln w="9525">
            <a:noFill/>
          </a:ln>
        </p:spPr>
        <p:txBody>
          <a:bodyPr wrap="none" anchor="t" anchorCtr="0">
            <a:spAutoFit/>
          </a:bodyPr>
          <a:lstStyle/>
          <a:p>
            <a:r>
              <a:rPr lang="zh-CN" altLang="en-US" b="1">
                <a:solidFill>
                  <a:schemeClr val="accent2"/>
                </a:solidFill>
                <a:latin typeface="Times New Roman" panose="02020603050405020304" pitchFamily="18" charset="0"/>
              </a:rPr>
              <a:t>按</a:t>
            </a:r>
            <a:r>
              <a:rPr lang="en-US" altLang="zh-CN" b="1">
                <a:solidFill>
                  <a:schemeClr val="accent2"/>
                </a:solidFill>
                <a:latin typeface="Times New Roman" panose="02020603050405020304" pitchFamily="18" charset="0"/>
              </a:rPr>
              <a:t>SB</a:t>
            </a:r>
            <a:r>
              <a:rPr lang="en-US" altLang="zh-CN" b="1" baseline="-25000">
                <a:solidFill>
                  <a:schemeClr val="accent2"/>
                </a:solidFill>
                <a:latin typeface="Times New Roman" panose="02020603050405020304" pitchFamily="18" charset="0"/>
              </a:rPr>
              <a:t>F</a:t>
            </a:r>
          </a:p>
        </p:txBody>
      </p:sp>
      <p:sp>
        <p:nvSpPr>
          <p:cNvPr id="325806" name="文本框 325805"/>
          <p:cNvSpPr txBox="1"/>
          <p:nvPr/>
        </p:nvSpPr>
        <p:spPr>
          <a:xfrm>
            <a:off x="3487738" y="5603875"/>
            <a:ext cx="1884362" cy="457200"/>
          </a:xfrm>
          <a:prstGeom prst="rect">
            <a:avLst/>
          </a:prstGeom>
          <a:noFill/>
          <a:ln w="9525">
            <a:noFill/>
          </a:ln>
        </p:spPr>
        <p:txBody>
          <a:bodyPr>
            <a:spAutoFit/>
          </a:bodyPr>
          <a:lstStyle/>
          <a:p>
            <a:r>
              <a:rPr lang="zh-CN" altLang="en-US">
                <a:solidFill>
                  <a:srgbClr val="FF3300"/>
                </a:solidFill>
                <a:latin typeface="Times New Roman" panose="02020603050405020304" pitchFamily="18" charset="0"/>
              </a:rPr>
              <a:t>→</a:t>
            </a:r>
            <a:r>
              <a:rPr lang="zh-CN" altLang="en-US" b="1">
                <a:solidFill>
                  <a:srgbClr val="FF3300"/>
                </a:solidFill>
                <a:latin typeface="Times New Roman" panose="02020603050405020304" pitchFamily="18" charset="0"/>
              </a:rPr>
              <a:t> </a:t>
            </a:r>
            <a:r>
              <a:rPr lang="en-US" altLang="zh-CN" b="1">
                <a:solidFill>
                  <a:schemeClr val="accent2"/>
                </a:solidFill>
                <a:latin typeface="Times New Roman" panose="02020603050405020304" pitchFamily="18" charset="0"/>
              </a:rPr>
              <a:t>KM</a:t>
            </a:r>
            <a:r>
              <a:rPr lang="en-US" altLang="zh-CN" b="1" baseline="-25000">
                <a:solidFill>
                  <a:schemeClr val="accent2"/>
                </a:solidFill>
                <a:latin typeface="Times New Roman" panose="02020603050405020304" pitchFamily="18" charset="0"/>
              </a:rPr>
              <a:t>F</a:t>
            </a:r>
            <a:r>
              <a:rPr lang="zh-CN" altLang="en-US" b="1" dirty="0">
                <a:solidFill>
                  <a:schemeClr val="accent2"/>
                </a:solidFill>
                <a:latin typeface="Times New Roman" panose="02020603050405020304" pitchFamily="18" charset="0"/>
              </a:rPr>
              <a:t>通电</a:t>
            </a:r>
          </a:p>
        </p:txBody>
      </p:sp>
      <p:sp>
        <p:nvSpPr>
          <p:cNvPr id="325807" name="左中括号 325806"/>
          <p:cNvSpPr/>
          <p:nvPr/>
        </p:nvSpPr>
        <p:spPr>
          <a:xfrm>
            <a:off x="5829300" y="5200650"/>
            <a:ext cx="76200" cy="1104900"/>
          </a:xfrm>
          <a:prstGeom prst="leftBracket">
            <a:avLst>
              <a:gd name="adj" fmla="val 120833"/>
            </a:avLst>
          </a:prstGeom>
          <a:noFill/>
          <a:ln w="28575" cap="flat" cmpd="sng">
            <a:solidFill>
              <a:srgbClr val="008000"/>
            </a:solidFill>
            <a:prstDash val="solid"/>
            <a:headEnd type="none" w="med" len="med"/>
            <a:tailEnd type="none" w="med" len="med"/>
          </a:ln>
        </p:spPr>
        <p:txBody>
          <a:bodyPr/>
          <a:lstStyle/>
          <a:p>
            <a:endParaRPr lang="zh-CN" altLang="en-US"/>
          </a:p>
        </p:txBody>
      </p:sp>
      <p:sp>
        <p:nvSpPr>
          <p:cNvPr id="325808" name="文本框 325807"/>
          <p:cNvSpPr txBox="1"/>
          <p:nvPr/>
        </p:nvSpPr>
        <p:spPr>
          <a:xfrm>
            <a:off x="5786438" y="5600700"/>
            <a:ext cx="2800350" cy="457200"/>
          </a:xfrm>
          <a:prstGeom prst="rect">
            <a:avLst/>
          </a:prstGeom>
          <a:noFill/>
          <a:ln w="25400">
            <a:noFill/>
          </a:ln>
        </p:spPr>
        <p:txBody>
          <a:bodyPr wrap="none" anchor="ctr" anchorCtr="0">
            <a:spAutoFit/>
          </a:bodyPr>
          <a:lstStyle/>
          <a:p>
            <a:pPr algn="ctr"/>
            <a:r>
              <a:rPr lang="zh-CN" altLang="en-US" b="1" dirty="0">
                <a:solidFill>
                  <a:srgbClr val="336600"/>
                </a:solidFill>
                <a:latin typeface="Times New Roman" panose="02020603050405020304" pitchFamily="18" charset="0"/>
              </a:rPr>
              <a:t>辅动合闭合</a:t>
            </a:r>
            <a:r>
              <a:rPr lang="zh-CN" altLang="en-US" b="1" dirty="0">
                <a:solidFill>
                  <a:srgbClr val="FF3300"/>
                </a:solidFill>
                <a:latin typeface="Times New Roman" panose="02020603050405020304" pitchFamily="18" charset="0"/>
              </a:rPr>
              <a:t> → </a:t>
            </a:r>
            <a:r>
              <a:rPr lang="zh-CN" altLang="en-US" b="1" dirty="0">
                <a:solidFill>
                  <a:srgbClr val="336600"/>
                </a:solidFill>
                <a:latin typeface="Times New Roman" panose="02020603050405020304" pitchFamily="18" charset="0"/>
              </a:rPr>
              <a:t>自锁</a:t>
            </a:r>
            <a:endParaRPr lang="zh-CN" altLang="en-US" b="1">
              <a:solidFill>
                <a:srgbClr val="336600"/>
              </a:solidFill>
              <a:latin typeface="Times New Roman" panose="02020603050405020304" pitchFamily="18" charset="0"/>
            </a:endParaRPr>
          </a:p>
        </p:txBody>
      </p:sp>
      <p:sp>
        <p:nvSpPr>
          <p:cNvPr id="325809" name="文本框 325808"/>
          <p:cNvSpPr txBox="1"/>
          <p:nvPr/>
        </p:nvSpPr>
        <p:spPr>
          <a:xfrm>
            <a:off x="5807075" y="5981700"/>
            <a:ext cx="2492375" cy="457200"/>
          </a:xfrm>
          <a:prstGeom prst="rect">
            <a:avLst/>
          </a:prstGeom>
          <a:noFill/>
          <a:ln w="25400">
            <a:noFill/>
          </a:ln>
        </p:spPr>
        <p:txBody>
          <a:bodyPr wrap="none" anchor="ctr" anchorCtr="0">
            <a:spAutoFit/>
          </a:bodyPr>
          <a:lstStyle/>
          <a:p>
            <a:pPr algn="ctr"/>
            <a:r>
              <a:rPr lang="zh-CN" altLang="en-US" b="1" dirty="0">
                <a:solidFill>
                  <a:srgbClr val="D60093"/>
                </a:solidFill>
                <a:latin typeface="Times New Roman" panose="02020603050405020304" pitchFamily="18" charset="0"/>
              </a:rPr>
              <a:t>辅动断开</a:t>
            </a:r>
            <a:r>
              <a:rPr lang="zh-CN" altLang="en-US" b="1" dirty="0">
                <a:solidFill>
                  <a:srgbClr val="FF3300"/>
                </a:solidFill>
                <a:latin typeface="Times New Roman" panose="02020603050405020304" pitchFamily="18" charset="0"/>
              </a:rPr>
              <a:t> → </a:t>
            </a:r>
            <a:r>
              <a:rPr lang="zh-CN" altLang="en-US" b="1" dirty="0">
                <a:solidFill>
                  <a:srgbClr val="D60093"/>
                </a:solidFill>
                <a:latin typeface="Times New Roman" panose="02020603050405020304" pitchFamily="18" charset="0"/>
              </a:rPr>
              <a:t>互锁</a:t>
            </a:r>
            <a:endParaRPr lang="zh-CN" altLang="en-US" b="1">
              <a:solidFill>
                <a:srgbClr val="D60093"/>
              </a:solidFill>
              <a:latin typeface="Times New Roman" panose="02020603050405020304" pitchFamily="18" charset="0"/>
            </a:endParaRPr>
          </a:p>
        </p:txBody>
      </p:sp>
      <p:sp>
        <p:nvSpPr>
          <p:cNvPr id="325810" name="矩形 325809"/>
          <p:cNvSpPr/>
          <p:nvPr/>
        </p:nvSpPr>
        <p:spPr>
          <a:xfrm>
            <a:off x="5260975" y="5562600"/>
            <a:ext cx="603250" cy="457200"/>
          </a:xfrm>
          <a:prstGeom prst="rect">
            <a:avLst/>
          </a:prstGeom>
          <a:noFill/>
          <a:ln w="9525">
            <a:noFill/>
          </a:ln>
        </p:spPr>
        <p:txBody>
          <a:bodyPr>
            <a:spAutoFit/>
          </a:bodyPr>
          <a:lstStyle/>
          <a:p>
            <a:pPr algn="ctr"/>
            <a:r>
              <a:rPr lang="zh-CN" altLang="en-US" dirty="0">
                <a:solidFill>
                  <a:srgbClr val="FF3300"/>
                </a:solidFill>
                <a:latin typeface="Times New Roman" panose="02020603050405020304" pitchFamily="18" charset="0"/>
              </a:rPr>
              <a:t>→</a:t>
            </a:r>
          </a:p>
        </p:txBody>
      </p:sp>
      <p:sp>
        <p:nvSpPr>
          <p:cNvPr id="325811" name="矩形 325810"/>
          <p:cNvSpPr/>
          <p:nvPr/>
        </p:nvSpPr>
        <p:spPr>
          <a:xfrm>
            <a:off x="2533650" y="5200650"/>
            <a:ext cx="6134100" cy="1409700"/>
          </a:xfrm>
          <a:prstGeom prst="rect">
            <a:avLst/>
          </a:prstGeom>
          <a:solidFill>
            <a:schemeClr val="bg1"/>
          </a:solidFill>
          <a:ln w="9525">
            <a:noFill/>
          </a:ln>
        </p:spPr>
        <p:txBody>
          <a:bodyPr wrap="none" anchor="ctr" anchorCtr="0"/>
          <a:lstStyle/>
          <a:p>
            <a:endParaRPr lang="zh-CN" altLang="en-US" sz="2800" b="1" dirty="0">
              <a:effectLst>
                <a:outerShdw blurRad="38100" dist="38100" dir="2700000">
                  <a:srgbClr val="C0C0C0"/>
                </a:outerShdw>
              </a:effectLst>
              <a:latin typeface="Times New Roman" panose="02020603050405020304" pitchFamily="18" charset="0"/>
            </a:endParaRPr>
          </a:p>
        </p:txBody>
      </p:sp>
      <p:sp>
        <p:nvSpPr>
          <p:cNvPr id="325812" name="矩形 325811"/>
          <p:cNvSpPr/>
          <p:nvPr/>
        </p:nvSpPr>
        <p:spPr>
          <a:xfrm>
            <a:off x="3598863" y="5391150"/>
            <a:ext cx="4095750" cy="893763"/>
          </a:xfrm>
          <a:prstGeom prst="rect">
            <a:avLst/>
          </a:prstGeom>
          <a:solidFill>
            <a:srgbClr val="CCFFFF"/>
          </a:solidFill>
          <a:ln w="9525" cap="flat" cmpd="sng">
            <a:solidFill>
              <a:srgbClr val="336600"/>
            </a:solidFill>
            <a:prstDash val="solid"/>
            <a:miter/>
            <a:headEnd type="none" w="med" len="med"/>
            <a:tailEnd type="none" w="med" len="med"/>
          </a:ln>
        </p:spPr>
        <p:txBody>
          <a:bodyPr>
            <a:spAutoFit/>
          </a:bodyPr>
          <a:lstStyle/>
          <a:p>
            <a:r>
              <a:rPr lang="zh-CN" altLang="en-US" sz="2800" b="1" dirty="0">
                <a:solidFill>
                  <a:srgbClr val="D60093"/>
                </a:solidFill>
                <a:effectLst>
                  <a:outerShdw blurRad="38100" dist="38100" dir="2700000">
                    <a:srgbClr val="000000"/>
                  </a:outerShdw>
                </a:effectLst>
                <a:latin typeface="Times New Roman" panose="02020603050405020304" pitchFamily="18" charset="0"/>
              </a:rPr>
              <a:t>存在问题：</a:t>
            </a:r>
            <a:r>
              <a:rPr lang="zh-CN" altLang="en-US" b="1" dirty="0">
                <a:solidFill>
                  <a:schemeClr val="accent2"/>
                </a:solidFill>
                <a:latin typeface="Times New Roman" panose="02020603050405020304" pitchFamily="18" charset="0"/>
              </a:rPr>
              <a:t>要想改变电机转向，必须先按停止按钮。</a:t>
            </a:r>
            <a:endParaRPr lang="zh-CN" altLang="en-US" sz="2800" b="1" dirty="0">
              <a:solidFill>
                <a:schemeClr val="accent2"/>
              </a:solidFill>
              <a:effectLst>
                <a:outerShdw blurRad="38100" dist="38100" dir="2700000">
                  <a:srgbClr val="000000"/>
                </a:outerShdw>
              </a:effectLst>
              <a:latin typeface="Times New Roman" panose="02020603050405020304" pitchFamily="18" charset="0"/>
            </a:endParaRPr>
          </a:p>
        </p:txBody>
      </p:sp>
      <p:sp>
        <p:nvSpPr>
          <p:cNvPr id="181"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800417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5693"/>
                                        </p:tgtEl>
                                        <p:attrNameLst>
                                          <p:attrName>style.visibility</p:attrName>
                                        </p:attrNameLst>
                                      </p:cBhvr>
                                      <p:to>
                                        <p:strVal val="visible"/>
                                      </p:to>
                                    </p:set>
                                    <p:animEffect transition="in" filter="wipe(left)">
                                      <p:cBhvr>
                                        <p:cTn id="7" dur="500"/>
                                        <p:tgtEl>
                                          <p:spTgt spid="32569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25775"/>
                                        </p:tgtEl>
                                        <p:attrNameLst>
                                          <p:attrName>style.visibility</p:attrName>
                                        </p:attrNameLst>
                                      </p:cBhvr>
                                      <p:to>
                                        <p:strVal val="visible"/>
                                      </p:to>
                                    </p:set>
                                    <p:animEffect transition="in" filter="wipe(left)">
                                      <p:cBhvr>
                                        <p:cTn id="12" dur="500"/>
                                        <p:tgtEl>
                                          <p:spTgt spid="32577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25634"/>
                                        </p:tgtEl>
                                        <p:attrNameLst>
                                          <p:attrName>style.visibility</p:attrName>
                                        </p:attrNameLst>
                                      </p:cBhvr>
                                      <p:to>
                                        <p:strVal val="visible"/>
                                      </p:to>
                                    </p:set>
                                    <p:animEffect transition="in" filter="wipe(left)">
                                      <p:cBhvr>
                                        <p:cTn id="17" dur="500"/>
                                        <p:tgtEl>
                                          <p:spTgt spid="325634"/>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325790">
                                            <p:txEl>
                                              <p:pRg st="0" end="0"/>
                                            </p:txEl>
                                          </p:spTgt>
                                        </p:tgtEl>
                                        <p:attrNameLst>
                                          <p:attrName>style.visibility</p:attrName>
                                        </p:attrNameLst>
                                      </p:cBhvr>
                                      <p:to>
                                        <p:strVal val="visible"/>
                                      </p:to>
                                    </p:set>
                                    <p:animEffect transition="in" filter="wipe(left)">
                                      <p:cBhvr>
                                        <p:cTn id="21" dur="500"/>
                                        <p:tgtEl>
                                          <p:spTgt spid="325790">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25674"/>
                                        </p:tgtEl>
                                        <p:attrNameLst>
                                          <p:attrName>style.visibility</p:attrName>
                                        </p:attrNameLst>
                                      </p:cBhvr>
                                      <p:to>
                                        <p:strVal val="visible"/>
                                      </p:to>
                                    </p:set>
                                    <p:animEffect transition="in" filter="wipe(left)">
                                      <p:cBhvr>
                                        <p:cTn id="26" dur="500"/>
                                        <p:tgtEl>
                                          <p:spTgt spid="32567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25791"/>
                                        </p:tgtEl>
                                        <p:attrNameLst>
                                          <p:attrName>style.visibility</p:attrName>
                                        </p:attrNameLst>
                                      </p:cBhvr>
                                      <p:to>
                                        <p:strVal val="visible"/>
                                      </p:to>
                                    </p:set>
                                    <p:animEffect transition="in" filter="wipe(left)">
                                      <p:cBhvr>
                                        <p:cTn id="31" dur="500"/>
                                        <p:tgtEl>
                                          <p:spTgt spid="32579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325792"/>
                                        </p:tgtEl>
                                        <p:attrNameLst>
                                          <p:attrName>style.visibility</p:attrName>
                                        </p:attrNameLst>
                                      </p:cBhvr>
                                      <p:to>
                                        <p:strVal val="visible"/>
                                      </p:to>
                                    </p:set>
                                    <p:animEffect transition="in" filter="wipe(left)">
                                      <p:cBhvr>
                                        <p:cTn id="36" dur="500"/>
                                        <p:tgtEl>
                                          <p:spTgt spid="32579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325796"/>
                                        </p:tgtEl>
                                        <p:attrNameLst>
                                          <p:attrName>style.visibility</p:attrName>
                                        </p:attrNameLst>
                                      </p:cBhvr>
                                      <p:to>
                                        <p:strVal val="visible"/>
                                      </p:to>
                                    </p:set>
                                    <p:animEffect transition="in" filter="wipe(left)">
                                      <p:cBhvr>
                                        <p:cTn id="41" dur="500"/>
                                        <p:tgtEl>
                                          <p:spTgt spid="32579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325797"/>
                                        </p:tgtEl>
                                        <p:attrNameLst>
                                          <p:attrName>style.visibility</p:attrName>
                                        </p:attrNameLst>
                                      </p:cBhvr>
                                      <p:to>
                                        <p:strVal val="visible"/>
                                      </p:to>
                                    </p:set>
                                    <p:animEffect transition="in" filter="wipe(left)">
                                      <p:cBhvr>
                                        <p:cTn id="46" dur="500"/>
                                        <p:tgtEl>
                                          <p:spTgt spid="325797"/>
                                        </p:tgtEl>
                                      </p:cBhvr>
                                    </p:animEffect>
                                  </p:childTnLst>
                                </p:cTn>
                              </p:par>
                            </p:childTnLst>
                          </p:cTn>
                        </p:par>
                      </p:childTnLst>
                    </p:cTn>
                  </p:par>
                  <p:par>
                    <p:cTn id="47" fill="hold">
                      <p:stCondLst>
                        <p:cond delay="indefinite"/>
                      </p:stCondLst>
                      <p:childTnLst>
                        <p:par>
                          <p:cTn id="48" fill="hold">
                            <p:stCondLst>
                              <p:cond delay="0"/>
                            </p:stCondLst>
                            <p:childTnLst>
                              <p:par>
                                <p:cTn id="49" presetID="4" presetClass="entr" presetSubtype="32" fill="hold" grpId="0" nodeType="clickEffect">
                                  <p:stCondLst>
                                    <p:cond delay="0"/>
                                  </p:stCondLst>
                                  <p:childTnLst>
                                    <p:set>
                                      <p:cBhvr>
                                        <p:cTn id="50" dur="1" fill="hold">
                                          <p:stCondLst>
                                            <p:cond delay="0"/>
                                          </p:stCondLst>
                                        </p:cTn>
                                        <p:tgtEl>
                                          <p:spTgt spid="325802"/>
                                        </p:tgtEl>
                                        <p:attrNameLst>
                                          <p:attrName>style.visibility</p:attrName>
                                        </p:attrNameLst>
                                      </p:cBhvr>
                                      <p:to>
                                        <p:strVal val="visible"/>
                                      </p:to>
                                    </p:set>
                                    <p:animEffect transition="in" filter="box(out)">
                                      <p:cBhvr>
                                        <p:cTn id="51" dur="500"/>
                                        <p:tgtEl>
                                          <p:spTgt spid="325802"/>
                                        </p:tgtEl>
                                      </p:cBhvr>
                                    </p:animEffect>
                                  </p:childTnLst>
                                  <p:subTnLst>
                                    <p:audio>
                                      <p:cMediaNode>
                                        <p:cTn display="0" masterRel="sameClick">
                                          <p:stCondLst>
                                            <p:cond evt="begin" delay="0">
                                              <p:tn val="49"/>
                                            </p:cond>
                                          </p:stCondLst>
                                          <p:endCondLst>
                                            <p:cond evt="onStopAudio" delay="0">
                                              <p:tgtEl>
                                                <p:sldTgt/>
                                              </p:tgtEl>
                                            </p:cond>
                                          </p:endCondLst>
                                        </p:cTn>
                                        <p:tgtEl>
                                          <p:sndTgt r:embed="rId2" name="CAMERA.WAV"/>
                                        </p:tgtEl>
                                      </p:cMediaNode>
                                    </p:audio>
                                  </p:subTnLst>
                                </p:cTn>
                              </p:par>
                            </p:childTnLst>
                          </p:cTn>
                        </p:par>
                      </p:childTnLst>
                    </p:cTn>
                  </p:par>
                  <p:par>
                    <p:cTn id="52" fill="hold">
                      <p:stCondLst>
                        <p:cond delay="indefinite"/>
                      </p:stCondLst>
                      <p:childTnLst>
                        <p:par>
                          <p:cTn id="53" fill="hold">
                            <p:stCondLst>
                              <p:cond delay="0"/>
                            </p:stCondLst>
                            <p:childTnLst>
                              <p:par>
                                <p:cTn id="54" presetID="18" presetClass="entr" presetSubtype="6" fill="hold" grpId="0" nodeType="clickEffect">
                                  <p:stCondLst>
                                    <p:cond delay="0"/>
                                  </p:stCondLst>
                                  <p:childTnLst>
                                    <p:set>
                                      <p:cBhvr>
                                        <p:cTn id="55" dur="1" fill="hold">
                                          <p:stCondLst>
                                            <p:cond delay="0"/>
                                          </p:stCondLst>
                                        </p:cTn>
                                        <p:tgtEl>
                                          <p:spTgt spid="325805"/>
                                        </p:tgtEl>
                                        <p:attrNameLst>
                                          <p:attrName>style.visibility</p:attrName>
                                        </p:attrNameLst>
                                      </p:cBhvr>
                                      <p:to>
                                        <p:strVal val="visible"/>
                                      </p:to>
                                    </p:set>
                                    <p:animEffect transition="in" filter="strips(downRight)">
                                      <p:cBhvr>
                                        <p:cTn id="56" dur="500"/>
                                        <p:tgtEl>
                                          <p:spTgt spid="325805"/>
                                        </p:tgtEl>
                                      </p:cBhvr>
                                    </p:animEffect>
                                  </p:childTnLst>
                                </p:cTn>
                              </p:par>
                            </p:childTnLst>
                          </p:cTn>
                        </p:par>
                      </p:childTnLst>
                    </p:cTn>
                  </p:par>
                  <p:par>
                    <p:cTn id="57" fill="hold">
                      <p:stCondLst>
                        <p:cond delay="indefinite"/>
                      </p:stCondLst>
                      <p:childTnLst>
                        <p:par>
                          <p:cTn id="58" fill="hold">
                            <p:stCondLst>
                              <p:cond delay="0"/>
                            </p:stCondLst>
                            <p:childTnLst>
                              <p:par>
                                <p:cTn id="59" presetID="18" presetClass="entr" presetSubtype="6" fill="hold" grpId="0" nodeType="clickEffect">
                                  <p:stCondLst>
                                    <p:cond delay="0"/>
                                  </p:stCondLst>
                                  <p:childTnLst>
                                    <p:set>
                                      <p:cBhvr>
                                        <p:cTn id="60" dur="1" fill="hold">
                                          <p:stCondLst>
                                            <p:cond delay="0"/>
                                          </p:stCondLst>
                                        </p:cTn>
                                        <p:tgtEl>
                                          <p:spTgt spid="325806"/>
                                        </p:tgtEl>
                                        <p:attrNameLst>
                                          <p:attrName>style.visibility</p:attrName>
                                        </p:attrNameLst>
                                      </p:cBhvr>
                                      <p:to>
                                        <p:strVal val="visible"/>
                                      </p:to>
                                    </p:set>
                                    <p:animEffect transition="in" filter="strips(downRight)">
                                      <p:cBhvr>
                                        <p:cTn id="61" dur="500"/>
                                        <p:tgtEl>
                                          <p:spTgt spid="32580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325810">
                                            <p:txEl>
                                              <p:pRg st="0" end="0"/>
                                            </p:txEl>
                                          </p:spTgt>
                                        </p:tgtEl>
                                        <p:attrNameLst>
                                          <p:attrName>style.visibility</p:attrName>
                                        </p:attrNameLst>
                                      </p:cBhvr>
                                      <p:to>
                                        <p:strVal val="visible"/>
                                      </p:to>
                                    </p:set>
                                    <p:animEffect transition="in" filter="wipe(left)">
                                      <p:cBhvr>
                                        <p:cTn id="66" dur="500"/>
                                        <p:tgtEl>
                                          <p:spTgt spid="325810">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325807"/>
                                        </p:tgtEl>
                                        <p:attrNameLst>
                                          <p:attrName>style.visibility</p:attrName>
                                        </p:attrNameLst>
                                      </p:cBhvr>
                                      <p:to>
                                        <p:strVal val="visible"/>
                                      </p:to>
                                    </p:set>
                                    <p:animEffect transition="in" filter="wipe(left)">
                                      <p:cBhvr>
                                        <p:cTn id="71" dur="500"/>
                                        <p:tgtEl>
                                          <p:spTgt spid="325807"/>
                                        </p:tgtEl>
                                      </p:cBhvr>
                                    </p:animEffect>
                                  </p:childTnLst>
                                </p:cTn>
                              </p:par>
                            </p:childTnLst>
                          </p:cTn>
                        </p:par>
                      </p:childTnLst>
                    </p:cTn>
                  </p:par>
                  <p:par>
                    <p:cTn id="72" fill="hold">
                      <p:stCondLst>
                        <p:cond delay="indefinite"/>
                      </p:stCondLst>
                      <p:childTnLst>
                        <p:par>
                          <p:cTn id="73" fill="hold">
                            <p:stCondLst>
                              <p:cond delay="0"/>
                            </p:stCondLst>
                            <p:childTnLst>
                              <p:par>
                                <p:cTn id="74" presetID="4" presetClass="entr" presetSubtype="32" fill="hold" grpId="0" nodeType="clickEffect">
                                  <p:stCondLst>
                                    <p:cond delay="0"/>
                                  </p:stCondLst>
                                  <p:childTnLst>
                                    <p:set>
                                      <p:cBhvr>
                                        <p:cTn id="75" dur="1" fill="hold">
                                          <p:stCondLst>
                                            <p:cond delay="0"/>
                                          </p:stCondLst>
                                        </p:cTn>
                                        <p:tgtEl>
                                          <p:spTgt spid="325804"/>
                                        </p:tgtEl>
                                        <p:attrNameLst>
                                          <p:attrName>style.visibility</p:attrName>
                                        </p:attrNameLst>
                                      </p:cBhvr>
                                      <p:to>
                                        <p:strVal val="visible"/>
                                      </p:to>
                                    </p:set>
                                    <p:animEffect transition="in" filter="box(out)">
                                      <p:cBhvr>
                                        <p:cTn id="76" dur="500"/>
                                        <p:tgtEl>
                                          <p:spTgt spid="325804"/>
                                        </p:tgtEl>
                                      </p:cBhvr>
                                    </p:animEffect>
                                  </p:childTnLst>
                                </p:cTn>
                              </p:par>
                            </p:childTnLst>
                          </p:cTn>
                        </p:par>
                      </p:childTnLst>
                    </p:cTn>
                  </p:par>
                  <p:par>
                    <p:cTn id="77" fill="hold">
                      <p:stCondLst>
                        <p:cond delay="indefinite"/>
                      </p:stCondLst>
                      <p:childTnLst>
                        <p:par>
                          <p:cTn id="78" fill="hold">
                            <p:stCondLst>
                              <p:cond delay="0"/>
                            </p:stCondLst>
                            <p:childTnLst>
                              <p:par>
                                <p:cTn id="79" presetID="4" presetClass="entr" presetSubtype="32" fill="hold" grpId="0" nodeType="clickEffect">
                                  <p:stCondLst>
                                    <p:cond delay="0"/>
                                  </p:stCondLst>
                                  <p:childTnLst>
                                    <p:set>
                                      <p:cBhvr>
                                        <p:cTn id="80" dur="1" fill="hold">
                                          <p:stCondLst>
                                            <p:cond delay="0"/>
                                          </p:stCondLst>
                                        </p:cTn>
                                        <p:tgtEl>
                                          <p:spTgt spid="325808"/>
                                        </p:tgtEl>
                                        <p:attrNameLst>
                                          <p:attrName>style.visibility</p:attrName>
                                        </p:attrNameLst>
                                      </p:cBhvr>
                                      <p:to>
                                        <p:strVal val="visible"/>
                                      </p:to>
                                    </p:set>
                                    <p:animEffect transition="in" filter="box(out)">
                                      <p:cBhvr>
                                        <p:cTn id="81" dur="500"/>
                                        <p:tgtEl>
                                          <p:spTgt spid="325808"/>
                                        </p:tgtEl>
                                      </p:cBhvr>
                                    </p:animEffect>
                                  </p:childTnLst>
                                </p:cTn>
                              </p:par>
                            </p:childTnLst>
                          </p:cTn>
                        </p:par>
                      </p:childTnLst>
                    </p:cTn>
                  </p:par>
                  <p:par>
                    <p:cTn id="82" fill="hold">
                      <p:stCondLst>
                        <p:cond delay="indefinite"/>
                      </p:stCondLst>
                      <p:childTnLst>
                        <p:par>
                          <p:cTn id="83" fill="hold">
                            <p:stCondLst>
                              <p:cond delay="0"/>
                            </p:stCondLst>
                            <p:childTnLst>
                              <p:par>
                                <p:cTn id="84" presetID="4" presetClass="entr" presetSubtype="32" fill="hold" grpId="0" nodeType="clickEffect">
                                  <p:stCondLst>
                                    <p:cond delay="0"/>
                                  </p:stCondLst>
                                  <p:childTnLst>
                                    <p:set>
                                      <p:cBhvr>
                                        <p:cTn id="85" dur="1" fill="hold">
                                          <p:stCondLst>
                                            <p:cond delay="0"/>
                                          </p:stCondLst>
                                        </p:cTn>
                                        <p:tgtEl>
                                          <p:spTgt spid="325809"/>
                                        </p:tgtEl>
                                        <p:attrNameLst>
                                          <p:attrName>style.visibility</p:attrName>
                                        </p:attrNameLst>
                                      </p:cBhvr>
                                      <p:to>
                                        <p:strVal val="visible"/>
                                      </p:to>
                                    </p:set>
                                    <p:animEffect transition="in" filter="box(out)">
                                      <p:cBhvr>
                                        <p:cTn id="86" dur="500"/>
                                        <p:tgtEl>
                                          <p:spTgt spid="325809"/>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325811"/>
                                        </p:tgtEl>
                                        <p:attrNameLst>
                                          <p:attrName>style.visibility</p:attrName>
                                        </p:attrNameLst>
                                      </p:cBhvr>
                                      <p:to>
                                        <p:strVal val="visible"/>
                                      </p:to>
                                    </p:set>
                                    <p:animEffect transition="in" filter="wipe(left)">
                                      <p:cBhvr>
                                        <p:cTn id="91" dur="500"/>
                                        <p:tgtEl>
                                          <p:spTgt spid="325811"/>
                                        </p:tgtEl>
                                      </p:cBhvr>
                                    </p:animEffec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0" nodeType="clickEffect">
                                  <p:stCondLst>
                                    <p:cond delay="0"/>
                                  </p:stCondLst>
                                  <p:iterate type="wd">
                                    <p:tmAbs val="300"/>
                                  </p:iterate>
                                  <p:childTnLst>
                                    <p:set>
                                      <p:cBhvr>
                                        <p:cTn id="95" dur="1" fill="hold">
                                          <p:stCondLst>
                                            <p:cond delay="299"/>
                                          </p:stCondLst>
                                        </p:cTn>
                                        <p:tgtEl>
                                          <p:spTgt spid="3258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790" grpId="0" build="p" advAuto="1000"/>
      <p:bldP spid="325802" grpId="0" animBg="1"/>
      <p:bldP spid="325804" grpId="0"/>
      <p:bldP spid="325805" grpId="0"/>
      <p:bldP spid="325806" grpId="0"/>
      <p:bldP spid="325808" grpId="0"/>
      <p:bldP spid="325809" grpId="0"/>
      <p:bldP spid="325810" grpId="0" build="p"/>
      <p:bldP spid="325811" grpId="0" animBg="1"/>
      <p:bldP spid="32581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6658" name="组合 326657"/>
          <p:cNvGrpSpPr/>
          <p:nvPr/>
        </p:nvGrpSpPr>
        <p:grpSpPr>
          <a:xfrm>
            <a:off x="1752600" y="1211263"/>
            <a:ext cx="6216650" cy="4011612"/>
            <a:chOff x="1104" y="763"/>
            <a:chExt cx="3916" cy="2527"/>
          </a:xfrm>
        </p:grpSpPr>
        <p:sp>
          <p:nvSpPr>
            <p:cNvPr id="326659" name="文本框 326658"/>
            <p:cNvSpPr txBox="1"/>
            <p:nvPr/>
          </p:nvSpPr>
          <p:spPr>
            <a:xfrm>
              <a:off x="3210" y="2140"/>
              <a:ext cx="455" cy="250"/>
            </a:xfrm>
            <a:prstGeom prst="rect">
              <a:avLst/>
            </a:prstGeom>
            <a:noFill/>
            <a:ln w="9525">
              <a:noFill/>
            </a:ln>
          </p:spPr>
          <p:txBody>
            <a:bodyPr wrap="none" anchor="t" anchorCtr="0">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26660" name="直接连接符 326659"/>
            <p:cNvSpPr/>
            <p:nvPr/>
          </p:nvSpPr>
          <p:spPr>
            <a:xfrm>
              <a:off x="3514" y="1702"/>
              <a:ext cx="494" cy="0"/>
            </a:xfrm>
            <a:prstGeom prst="line">
              <a:avLst/>
            </a:prstGeom>
            <a:ln w="25400" cap="flat" cmpd="sng">
              <a:solidFill>
                <a:srgbClr val="0000FF"/>
              </a:solidFill>
              <a:prstDash val="solid"/>
              <a:headEnd type="none" w="med" len="med"/>
              <a:tailEnd type="none" w="med" len="med"/>
            </a:ln>
          </p:spPr>
        </p:sp>
        <p:sp>
          <p:nvSpPr>
            <p:cNvPr id="326661" name="直接连接符 326660"/>
            <p:cNvSpPr/>
            <p:nvPr/>
          </p:nvSpPr>
          <p:spPr>
            <a:xfrm flipV="1">
              <a:off x="1104" y="1701"/>
              <a:ext cx="1509" cy="0"/>
            </a:xfrm>
            <a:prstGeom prst="line">
              <a:avLst/>
            </a:prstGeom>
            <a:ln w="25400" cap="flat" cmpd="sng">
              <a:solidFill>
                <a:srgbClr val="0000FF"/>
              </a:solidFill>
              <a:prstDash val="solid"/>
              <a:headEnd type="none" w="med" len="med"/>
              <a:tailEnd type="none" w="med" len="med"/>
            </a:ln>
          </p:spPr>
        </p:sp>
        <p:sp>
          <p:nvSpPr>
            <p:cNvPr id="326662" name="直接连接符 326661"/>
            <p:cNvSpPr/>
            <p:nvPr/>
          </p:nvSpPr>
          <p:spPr>
            <a:xfrm>
              <a:off x="2880" y="1152"/>
              <a:ext cx="300" cy="0"/>
            </a:xfrm>
            <a:prstGeom prst="line">
              <a:avLst/>
            </a:prstGeom>
            <a:ln w="25400" cap="flat" cmpd="sng">
              <a:solidFill>
                <a:srgbClr val="0000FF"/>
              </a:solidFill>
              <a:prstDash val="solid"/>
              <a:headEnd type="none" w="med" len="med"/>
              <a:tailEnd type="none" w="med" len="med"/>
            </a:ln>
          </p:spPr>
        </p:sp>
        <p:sp>
          <p:nvSpPr>
            <p:cNvPr id="326663" name="直接连接符 326662"/>
            <p:cNvSpPr/>
            <p:nvPr/>
          </p:nvSpPr>
          <p:spPr>
            <a:xfrm>
              <a:off x="3384" y="1152"/>
              <a:ext cx="300" cy="0"/>
            </a:xfrm>
            <a:prstGeom prst="line">
              <a:avLst/>
            </a:prstGeom>
            <a:ln w="25400" cap="flat" cmpd="sng">
              <a:solidFill>
                <a:srgbClr val="0000FF"/>
              </a:solidFill>
              <a:prstDash val="solid"/>
              <a:headEnd type="none" w="med" len="med"/>
              <a:tailEnd type="none" w="med" len="med"/>
            </a:ln>
          </p:spPr>
        </p:sp>
        <p:sp>
          <p:nvSpPr>
            <p:cNvPr id="326664" name="文本框 326663"/>
            <p:cNvSpPr txBox="1"/>
            <p:nvPr/>
          </p:nvSpPr>
          <p:spPr>
            <a:xfrm>
              <a:off x="4518" y="1264"/>
              <a:ext cx="467" cy="250"/>
            </a:xfrm>
            <a:prstGeom prst="rect">
              <a:avLst/>
            </a:prstGeom>
            <a:noFill/>
            <a:ln w="9525">
              <a:noFill/>
            </a:ln>
          </p:spPr>
          <p:txBody>
            <a:bodyPr>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26665" name="任意多边形 326664"/>
            <p:cNvSpPr/>
            <p:nvPr/>
          </p:nvSpPr>
          <p:spPr>
            <a:xfrm>
              <a:off x="1296" y="1152"/>
              <a:ext cx="1620" cy="408"/>
            </a:xfrm>
            <a:custGeom>
              <a:avLst/>
              <a:gdLst/>
              <a:ahLst/>
              <a:cxnLst/>
              <a:rect l="0" t="0" r="0" b="0"/>
              <a:pathLst>
                <a:path w="1380" h="408">
                  <a:moveTo>
                    <a:pt x="0" y="408"/>
                  </a:moveTo>
                  <a:lnTo>
                    <a:pt x="648" y="408"/>
                  </a:lnTo>
                  <a:lnTo>
                    <a:pt x="648" y="0"/>
                  </a:lnTo>
                  <a:lnTo>
                    <a:pt x="1380" y="0"/>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26666" name="任意多边形 326665"/>
            <p:cNvSpPr/>
            <p:nvPr/>
          </p:nvSpPr>
          <p:spPr>
            <a:xfrm>
              <a:off x="3456" y="1152"/>
              <a:ext cx="1536" cy="552"/>
            </a:xfrm>
            <a:custGeom>
              <a:avLst/>
              <a:gdLst/>
              <a:ahLst/>
              <a:cxnLst/>
              <a:rect l="0" t="0" r="0" b="0"/>
              <a:pathLst>
                <a:path w="1536" h="552">
                  <a:moveTo>
                    <a:pt x="0" y="0"/>
                  </a:moveTo>
                  <a:lnTo>
                    <a:pt x="1536" y="0"/>
                  </a:lnTo>
                  <a:lnTo>
                    <a:pt x="1536" y="552"/>
                  </a:lnTo>
                  <a:lnTo>
                    <a:pt x="852" y="552"/>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26667" name="直接连接符 326666"/>
            <p:cNvSpPr/>
            <p:nvPr/>
          </p:nvSpPr>
          <p:spPr>
            <a:xfrm flipV="1">
              <a:off x="3276" y="2085"/>
              <a:ext cx="240" cy="84"/>
            </a:xfrm>
            <a:prstGeom prst="line">
              <a:avLst/>
            </a:prstGeom>
            <a:ln w="38100" cap="flat" cmpd="sng">
              <a:solidFill>
                <a:srgbClr val="3333FF"/>
              </a:solidFill>
              <a:prstDash val="solid"/>
              <a:headEnd type="none" w="med" len="med"/>
              <a:tailEnd type="none" w="med" len="med"/>
            </a:ln>
          </p:spPr>
        </p:sp>
        <p:sp>
          <p:nvSpPr>
            <p:cNvPr id="326668" name="任意多边形 326667"/>
            <p:cNvSpPr/>
            <p:nvPr/>
          </p:nvSpPr>
          <p:spPr>
            <a:xfrm>
              <a:off x="3012" y="1704"/>
              <a:ext cx="276" cy="384"/>
            </a:xfrm>
            <a:custGeom>
              <a:avLst/>
              <a:gdLst/>
              <a:ahLst/>
              <a:cxnLst/>
              <a:rect l="0" t="0" r="0" b="0"/>
              <a:pathLst>
                <a:path w="276" h="456">
                  <a:moveTo>
                    <a:pt x="0" y="0"/>
                  </a:moveTo>
                  <a:lnTo>
                    <a:pt x="0" y="456"/>
                  </a:lnTo>
                  <a:lnTo>
                    <a:pt x="276" y="456"/>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26669" name="任意多边形 326668"/>
            <p:cNvSpPr/>
            <p:nvPr/>
          </p:nvSpPr>
          <p:spPr>
            <a:xfrm>
              <a:off x="3504" y="1704"/>
              <a:ext cx="204" cy="384"/>
            </a:xfrm>
            <a:custGeom>
              <a:avLst/>
              <a:gdLst/>
              <a:ahLst/>
              <a:cxnLst/>
              <a:rect l="0" t="0" r="0" b="0"/>
              <a:pathLst>
                <a:path w="204" h="456">
                  <a:moveTo>
                    <a:pt x="204" y="0"/>
                  </a:moveTo>
                  <a:lnTo>
                    <a:pt x="204" y="456"/>
                  </a:lnTo>
                  <a:lnTo>
                    <a:pt x="0" y="456"/>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26670" name="文本框 326669"/>
            <p:cNvSpPr txBox="1"/>
            <p:nvPr/>
          </p:nvSpPr>
          <p:spPr>
            <a:xfrm>
              <a:off x="2437" y="1345"/>
              <a:ext cx="575" cy="250"/>
            </a:xfrm>
            <a:prstGeom prst="rect">
              <a:avLst/>
            </a:prstGeom>
            <a:noFill/>
            <a:ln w="25400">
              <a:noFill/>
            </a:ln>
          </p:spPr>
          <p:txBody>
            <a:bodyPr anchor="ctr" anchorCtr="0">
              <a:spAutoFit/>
            </a:bodyPr>
            <a:lstStyle/>
            <a:p>
              <a:pPr algn="ctr"/>
              <a:r>
                <a:rPr lang="en-US" altLang="zh-CN" sz="2000" b="1">
                  <a:solidFill>
                    <a:srgbClr val="008000"/>
                  </a:solidFill>
                  <a:latin typeface="Times New Roman" panose="02020603050405020304" pitchFamily="18" charset="0"/>
                </a:rPr>
                <a:t>SB</a:t>
              </a:r>
              <a:r>
                <a:rPr lang="en-US" altLang="zh-CN" sz="2000" b="1" baseline="-25000">
                  <a:solidFill>
                    <a:srgbClr val="008000"/>
                  </a:solidFill>
                  <a:latin typeface="Times New Roman" panose="02020603050405020304" pitchFamily="18" charset="0"/>
                </a:rPr>
                <a:t>STP</a:t>
              </a:r>
              <a:endParaRPr lang="en-US" altLang="zh-CN" sz="2000" b="1">
                <a:solidFill>
                  <a:srgbClr val="008000"/>
                </a:solidFill>
                <a:latin typeface="Times New Roman" panose="02020603050405020304" pitchFamily="18" charset="0"/>
              </a:endParaRPr>
            </a:p>
          </p:txBody>
        </p:sp>
        <p:sp>
          <p:nvSpPr>
            <p:cNvPr id="326671" name="文本框 326670"/>
            <p:cNvSpPr txBox="1"/>
            <p:nvPr/>
          </p:nvSpPr>
          <p:spPr>
            <a:xfrm>
              <a:off x="3148" y="1423"/>
              <a:ext cx="376" cy="250"/>
            </a:xfrm>
            <a:prstGeom prst="rect">
              <a:avLst/>
            </a:prstGeom>
            <a:noFill/>
            <a:ln w="25400">
              <a:noFill/>
            </a:ln>
          </p:spPr>
          <p:txBody>
            <a:bodyPr wrap="none" anchor="ctr" anchorCtr="0">
              <a:spAutoFit/>
            </a:bodyPr>
            <a:lstStyle/>
            <a:p>
              <a:pPr algn="ctr"/>
              <a:r>
                <a:rPr lang="en-US" altLang="zh-CN" sz="2000" b="1">
                  <a:solidFill>
                    <a:srgbClr val="0000FF"/>
                  </a:solidFill>
                  <a:latin typeface="Times New Roman" panose="02020603050405020304" pitchFamily="18" charset="0"/>
                </a:rPr>
                <a:t>SB</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26672" name="文本框 326671"/>
            <p:cNvSpPr txBox="1"/>
            <p:nvPr/>
          </p:nvSpPr>
          <p:spPr>
            <a:xfrm>
              <a:off x="2776" y="763"/>
              <a:ext cx="330" cy="250"/>
            </a:xfrm>
            <a:prstGeom prst="rect">
              <a:avLst/>
            </a:prstGeom>
            <a:noFill/>
            <a:ln w="25400">
              <a:noFill/>
            </a:ln>
          </p:spPr>
          <p:txBody>
            <a:bodyPr wrap="none" anchor="ctr" anchorCtr="0">
              <a:spAutoFit/>
            </a:bodyPr>
            <a:lstStyle/>
            <a:p>
              <a:pPr algn="ctr"/>
              <a:r>
                <a:rPr lang="en-US" altLang="zh-CN" sz="2000" b="1">
                  <a:solidFill>
                    <a:srgbClr val="9900CC"/>
                  </a:solidFill>
                  <a:latin typeface="Times New Roman" panose="02020603050405020304" pitchFamily="18" charset="0"/>
                </a:rPr>
                <a:t>FR</a:t>
              </a:r>
            </a:p>
          </p:txBody>
        </p:sp>
        <p:sp>
          <p:nvSpPr>
            <p:cNvPr id="326673" name="矩形 326672"/>
            <p:cNvSpPr/>
            <p:nvPr/>
          </p:nvSpPr>
          <p:spPr>
            <a:xfrm>
              <a:off x="4596" y="1536"/>
              <a:ext cx="216" cy="324"/>
            </a:xfrm>
            <a:prstGeom prst="rect">
              <a:avLst/>
            </a:prstGeom>
            <a:solidFill>
              <a:srgbClr val="CC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26674" name="直接连接符 326673"/>
            <p:cNvSpPr/>
            <p:nvPr/>
          </p:nvSpPr>
          <p:spPr>
            <a:xfrm>
              <a:off x="3936" y="1704"/>
              <a:ext cx="564" cy="0"/>
            </a:xfrm>
            <a:prstGeom prst="line">
              <a:avLst/>
            </a:prstGeom>
            <a:ln w="25400" cap="flat" cmpd="sng">
              <a:solidFill>
                <a:srgbClr val="0000FF"/>
              </a:solidFill>
              <a:prstDash val="solid"/>
              <a:headEnd type="none" w="med" len="med"/>
              <a:tailEnd type="none" w="med" len="med"/>
            </a:ln>
          </p:spPr>
        </p:sp>
        <p:sp>
          <p:nvSpPr>
            <p:cNvPr id="326675" name="直接连接符 326674"/>
            <p:cNvSpPr/>
            <p:nvPr/>
          </p:nvSpPr>
          <p:spPr>
            <a:xfrm>
              <a:off x="2838" y="1704"/>
              <a:ext cx="348" cy="0"/>
            </a:xfrm>
            <a:prstGeom prst="line">
              <a:avLst/>
            </a:prstGeom>
            <a:ln w="25400" cap="flat" cmpd="sng">
              <a:solidFill>
                <a:srgbClr val="0000FF"/>
              </a:solidFill>
              <a:prstDash val="solid"/>
              <a:headEnd type="none" w="med" len="med"/>
              <a:tailEnd type="none" w="med" len="med"/>
            </a:ln>
          </p:spPr>
        </p:sp>
        <p:sp>
          <p:nvSpPr>
            <p:cNvPr id="326676" name="直接连接符 326675"/>
            <p:cNvSpPr/>
            <p:nvPr/>
          </p:nvSpPr>
          <p:spPr>
            <a:xfrm>
              <a:off x="3514" y="2662"/>
              <a:ext cx="494" cy="0"/>
            </a:xfrm>
            <a:prstGeom prst="line">
              <a:avLst/>
            </a:prstGeom>
            <a:ln w="25400" cap="flat" cmpd="sng">
              <a:solidFill>
                <a:srgbClr val="FF0066"/>
              </a:solidFill>
              <a:prstDash val="solid"/>
              <a:headEnd type="none" w="med" len="med"/>
              <a:tailEnd type="none" w="med" len="med"/>
            </a:ln>
          </p:spPr>
        </p:sp>
        <p:sp>
          <p:nvSpPr>
            <p:cNvPr id="326677" name="文本框 326676"/>
            <p:cNvSpPr txBox="1"/>
            <p:nvPr/>
          </p:nvSpPr>
          <p:spPr>
            <a:xfrm>
              <a:off x="4554" y="2224"/>
              <a:ext cx="466" cy="250"/>
            </a:xfrm>
            <a:prstGeom prst="rect">
              <a:avLst/>
            </a:prstGeom>
            <a:noFill/>
            <a:ln w="9525">
              <a:noFill/>
            </a:ln>
          </p:spPr>
          <p:txBody>
            <a:bodyPr wrap="none" anchor="t" anchorCtr="0">
              <a:spAutoFit/>
            </a:bodyPr>
            <a:lstStyle/>
            <a:p>
              <a:r>
                <a:rPr lang="en-US" altLang="zh-CN" sz="2000" b="1">
                  <a:solidFill>
                    <a:srgbClr val="FF0066"/>
                  </a:solidFill>
                  <a:latin typeface="Times New Roman" panose="02020603050405020304" pitchFamily="18" charset="0"/>
                </a:rPr>
                <a:t>KM</a:t>
              </a:r>
              <a:r>
                <a:rPr lang="en-US" altLang="zh-CN" sz="2000" b="1" baseline="-25000">
                  <a:solidFill>
                    <a:srgbClr val="FF0066"/>
                  </a:solidFill>
                  <a:latin typeface="Times New Roman" panose="02020603050405020304" pitchFamily="18" charset="0"/>
                </a:rPr>
                <a:t>R</a:t>
              </a:r>
              <a:endParaRPr lang="en-US" altLang="zh-CN" sz="2000" b="1">
                <a:solidFill>
                  <a:srgbClr val="FF0066"/>
                </a:solidFill>
                <a:latin typeface="Times New Roman" panose="02020603050405020304" pitchFamily="18" charset="0"/>
              </a:endParaRPr>
            </a:p>
          </p:txBody>
        </p:sp>
        <p:sp>
          <p:nvSpPr>
            <p:cNvPr id="326678" name="直接连接符 326677"/>
            <p:cNvSpPr/>
            <p:nvPr/>
          </p:nvSpPr>
          <p:spPr>
            <a:xfrm flipV="1">
              <a:off x="3276" y="3042"/>
              <a:ext cx="240" cy="84"/>
            </a:xfrm>
            <a:prstGeom prst="line">
              <a:avLst/>
            </a:prstGeom>
            <a:ln w="38100" cap="flat" cmpd="sng">
              <a:solidFill>
                <a:srgbClr val="FF0066"/>
              </a:solidFill>
              <a:prstDash val="solid"/>
              <a:headEnd type="none" w="med" len="med"/>
              <a:tailEnd type="none" w="med" len="med"/>
            </a:ln>
          </p:spPr>
        </p:sp>
        <p:sp>
          <p:nvSpPr>
            <p:cNvPr id="326679" name="任意多边形 326678"/>
            <p:cNvSpPr/>
            <p:nvPr/>
          </p:nvSpPr>
          <p:spPr>
            <a:xfrm>
              <a:off x="3012" y="2652"/>
              <a:ext cx="276" cy="384"/>
            </a:xfrm>
            <a:custGeom>
              <a:avLst/>
              <a:gdLst/>
              <a:ahLst/>
              <a:cxnLst/>
              <a:rect l="0" t="0" r="0" b="0"/>
              <a:pathLst>
                <a:path w="276" h="456">
                  <a:moveTo>
                    <a:pt x="0" y="0"/>
                  </a:moveTo>
                  <a:lnTo>
                    <a:pt x="0" y="456"/>
                  </a:lnTo>
                  <a:lnTo>
                    <a:pt x="276" y="456"/>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6680" name="任意多边形 326679"/>
            <p:cNvSpPr/>
            <p:nvPr/>
          </p:nvSpPr>
          <p:spPr>
            <a:xfrm>
              <a:off x="3504" y="2658"/>
              <a:ext cx="204" cy="384"/>
            </a:xfrm>
            <a:custGeom>
              <a:avLst/>
              <a:gdLst/>
              <a:ahLst/>
              <a:cxnLst/>
              <a:rect l="0" t="0" r="0" b="0"/>
              <a:pathLst>
                <a:path w="204" h="456">
                  <a:moveTo>
                    <a:pt x="204" y="0"/>
                  </a:moveTo>
                  <a:lnTo>
                    <a:pt x="204" y="456"/>
                  </a:lnTo>
                  <a:lnTo>
                    <a:pt x="0" y="456"/>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6681" name="文本框 326680"/>
            <p:cNvSpPr txBox="1"/>
            <p:nvPr/>
          </p:nvSpPr>
          <p:spPr>
            <a:xfrm>
              <a:off x="3191" y="2383"/>
              <a:ext cx="387" cy="250"/>
            </a:xfrm>
            <a:prstGeom prst="rect">
              <a:avLst/>
            </a:prstGeom>
            <a:noFill/>
            <a:ln w="25400">
              <a:noFill/>
            </a:ln>
          </p:spPr>
          <p:txBody>
            <a:bodyPr wrap="none" anchor="ctr" anchorCtr="0">
              <a:spAutoFit/>
            </a:bodyPr>
            <a:lstStyle/>
            <a:p>
              <a:pPr algn="ctr"/>
              <a:r>
                <a:rPr lang="en-US" altLang="zh-CN" sz="2000" b="1">
                  <a:solidFill>
                    <a:srgbClr val="FF0066"/>
                  </a:solidFill>
                  <a:latin typeface="Times New Roman" panose="02020603050405020304" pitchFamily="18" charset="0"/>
                </a:rPr>
                <a:t>SB</a:t>
              </a:r>
              <a:r>
                <a:rPr lang="en-US" altLang="zh-CN" sz="2000" b="1" baseline="-25000">
                  <a:solidFill>
                    <a:srgbClr val="FF0066"/>
                  </a:solidFill>
                  <a:latin typeface="Times New Roman" panose="02020603050405020304" pitchFamily="18" charset="0"/>
                </a:rPr>
                <a:t>R</a:t>
              </a:r>
              <a:endParaRPr lang="en-US" altLang="zh-CN" sz="2000" b="1">
                <a:solidFill>
                  <a:srgbClr val="FF0066"/>
                </a:solidFill>
                <a:latin typeface="Times New Roman" panose="02020603050405020304" pitchFamily="18" charset="0"/>
              </a:endParaRPr>
            </a:p>
          </p:txBody>
        </p:sp>
        <p:sp>
          <p:nvSpPr>
            <p:cNvPr id="326682" name="文本框 326681"/>
            <p:cNvSpPr txBox="1"/>
            <p:nvPr/>
          </p:nvSpPr>
          <p:spPr>
            <a:xfrm>
              <a:off x="3402" y="3040"/>
              <a:ext cx="466" cy="250"/>
            </a:xfrm>
            <a:prstGeom prst="rect">
              <a:avLst/>
            </a:prstGeom>
            <a:noFill/>
            <a:ln w="9525">
              <a:noFill/>
            </a:ln>
          </p:spPr>
          <p:txBody>
            <a:bodyPr wrap="none" anchor="t" anchorCtr="0">
              <a:spAutoFit/>
            </a:bodyPr>
            <a:lstStyle/>
            <a:p>
              <a:r>
                <a:rPr lang="en-US" altLang="zh-CN" sz="2000" b="1">
                  <a:solidFill>
                    <a:srgbClr val="FF0066"/>
                  </a:solidFill>
                  <a:latin typeface="Times New Roman" panose="02020603050405020304" pitchFamily="18" charset="0"/>
                </a:rPr>
                <a:t>KM</a:t>
              </a:r>
              <a:r>
                <a:rPr lang="en-US" altLang="zh-CN" sz="2000" b="1" baseline="-25000">
                  <a:solidFill>
                    <a:srgbClr val="FF0066"/>
                  </a:solidFill>
                  <a:latin typeface="Times New Roman" panose="02020603050405020304" pitchFamily="18" charset="0"/>
                </a:rPr>
                <a:t>R</a:t>
              </a:r>
              <a:endParaRPr lang="en-US" altLang="zh-CN" sz="2000" b="1">
                <a:solidFill>
                  <a:srgbClr val="FF0066"/>
                </a:solidFill>
                <a:latin typeface="Times New Roman" panose="02020603050405020304" pitchFamily="18" charset="0"/>
              </a:endParaRPr>
            </a:p>
          </p:txBody>
        </p:sp>
        <p:sp>
          <p:nvSpPr>
            <p:cNvPr id="326683" name="直接连接符 326682"/>
            <p:cNvSpPr/>
            <p:nvPr/>
          </p:nvSpPr>
          <p:spPr>
            <a:xfrm>
              <a:off x="3972" y="2664"/>
              <a:ext cx="648" cy="0"/>
            </a:xfrm>
            <a:prstGeom prst="line">
              <a:avLst/>
            </a:prstGeom>
            <a:ln w="25400" cap="flat" cmpd="sng">
              <a:solidFill>
                <a:srgbClr val="FF0066"/>
              </a:solidFill>
              <a:prstDash val="solid"/>
              <a:headEnd type="none" w="med" len="med"/>
              <a:tailEnd type="none" w="med" len="med"/>
            </a:ln>
          </p:spPr>
        </p:sp>
        <p:sp>
          <p:nvSpPr>
            <p:cNvPr id="326684" name="直接连接符 326683"/>
            <p:cNvSpPr/>
            <p:nvPr/>
          </p:nvSpPr>
          <p:spPr>
            <a:xfrm>
              <a:off x="3012" y="2082"/>
              <a:ext cx="0" cy="582"/>
            </a:xfrm>
            <a:prstGeom prst="line">
              <a:avLst/>
            </a:prstGeom>
            <a:ln w="25400" cap="flat" cmpd="sng">
              <a:solidFill>
                <a:srgbClr val="FF0066"/>
              </a:solidFill>
              <a:prstDash val="solid"/>
              <a:headEnd type="none" w="med" len="med"/>
              <a:tailEnd type="none" w="med" len="med"/>
            </a:ln>
          </p:spPr>
        </p:sp>
        <p:sp>
          <p:nvSpPr>
            <p:cNvPr id="326685" name="直接连接符 326684"/>
            <p:cNvSpPr/>
            <p:nvPr/>
          </p:nvSpPr>
          <p:spPr>
            <a:xfrm>
              <a:off x="3024" y="2664"/>
              <a:ext cx="216" cy="0"/>
            </a:xfrm>
            <a:prstGeom prst="line">
              <a:avLst/>
            </a:prstGeom>
            <a:ln w="25400" cap="flat" cmpd="sng">
              <a:solidFill>
                <a:srgbClr val="FF0066"/>
              </a:solidFill>
              <a:prstDash val="solid"/>
              <a:headEnd type="none" w="med" len="med"/>
              <a:tailEnd type="none" w="med" len="med"/>
            </a:ln>
          </p:spPr>
        </p:sp>
        <p:sp>
          <p:nvSpPr>
            <p:cNvPr id="326686" name="任意多边形 326685"/>
            <p:cNvSpPr/>
            <p:nvPr/>
          </p:nvSpPr>
          <p:spPr>
            <a:xfrm>
              <a:off x="4716" y="1698"/>
              <a:ext cx="276" cy="960"/>
            </a:xfrm>
            <a:custGeom>
              <a:avLst/>
              <a:gdLst/>
              <a:ahLst/>
              <a:cxnLst/>
              <a:rect l="0" t="0" r="0" b="0"/>
              <a:pathLst>
                <a:path w="276" h="936">
                  <a:moveTo>
                    <a:pt x="276" y="0"/>
                  </a:moveTo>
                  <a:lnTo>
                    <a:pt x="276" y="936"/>
                  </a:lnTo>
                  <a:lnTo>
                    <a:pt x="0" y="936"/>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6687" name="矩形 326686"/>
            <p:cNvSpPr/>
            <p:nvPr/>
          </p:nvSpPr>
          <p:spPr>
            <a:xfrm>
              <a:off x="4224" y="1656"/>
              <a:ext cx="204" cy="120"/>
            </a:xfrm>
            <a:prstGeom prst="rect">
              <a:avLst/>
            </a:prstGeom>
            <a:solidFill>
              <a:srgbClr val="E1FFE1"/>
            </a:solidFill>
            <a:ln w="9525">
              <a:noFill/>
            </a:ln>
          </p:spPr>
          <p:txBody>
            <a:bodyPr/>
            <a:lstStyle/>
            <a:p>
              <a:endParaRPr lang="zh-CN" altLang="en-US"/>
            </a:p>
          </p:txBody>
        </p:sp>
        <p:sp>
          <p:nvSpPr>
            <p:cNvPr id="326688" name="直接连接符 326687"/>
            <p:cNvSpPr/>
            <p:nvPr/>
          </p:nvSpPr>
          <p:spPr>
            <a:xfrm>
              <a:off x="4164" y="1593"/>
              <a:ext cx="264" cy="108"/>
            </a:xfrm>
            <a:prstGeom prst="line">
              <a:avLst/>
            </a:prstGeom>
            <a:ln w="38100" cap="flat" cmpd="sng">
              <a:solidFill>
                <a:srgbClr val="FF0066"/>
              </a:solidFill>
              <a:prstDash val="solid"/>
              <a:headEnd type="none" w="med" len="med"/>
              <a:tailEnd type="none" w="med" len="med"/>
            </a:ln>
          </p:spPr>
        </p:sp>
        <p:sp>
          <p:nvSpPr>
            <p:cNvPr id="326689" name="直接连接符 326688"/>
            <p:cNvSpPr/>
            <p:nvPr/>
          </p:nvSpPr>
          <p:spPr>
            <a:xfrm>
              <a:off x="4224" y="1557"/>
              <a:ext cx="0" cy="156"/>
            </a:xfrm>
            <a:prstGeom prst="line">
              <a:avLst/>
            </a:prstGeom>
            <a:ln w="25400" cap="flat" cmpd="sng">
              <a:solidFill>
                <a:srgbClr val="FF0066"/>
              </a:solidFill>
              <a:prstDash val="solid"/>
              <a:headEnd type="none" w="med" len="med"/>
              <a:tailEnd type="none" w="med" len="med"/>
            </a:ln>
          </p:spPr>
        </p:sp>
        <p:sp>
          <p:nvSpPr>
            <p:cNvPr id="326690" name="文本框 326689"/>
            <p:cNvSpPr txBox="1"/>
            <p:nvPr/>
          </p:nvSpPr>
          <p:spPr>
            <a:xfrm>
              <a:off x="4074" y="1264"/>
              <a:ext cx="466" cy="250"/>
            </a:xfrm>
            <a:prstGeom prst="rect">
              <a:avLst/>
            </a:prstGeom>
            <a:noFill/>
            <a:ln w="9525">
              <a:noFill/>
            </a:ln>
          </p:spPr>
          <p:txBody>
            <a:bodyPr wrap="none" anchor="t" anchorCtr="0">
              <a:spAutoFit/>
            </a:bodyPr>
            <a:lstStyle/>
            <a:p>
              <a:r>
                <a:rPr lang="en-US" altLang="zh-CN" sz="2000" b="1">
                  <a:solidFill>
                    <a:srgbClr val="FF0066"/>
                  </a:solidFill>
                  <a:latin typeface="Times New Roman" panose="02020603050405020304" pitchFamily="18" charset="0"/>
                </a:rPr>
                <a:t>KM</a:t>
              </a:r>
              <a:r>
                <a:rPr lang="en-US" altLang="zh-CN" sz="2000" b="1" baseline="-25000">
                  <a:solidFill>
                    <a:srgbClr val="FF0066"/>
                  </a:solidFill>
                  <a:latin typeface="Times New Roman" panose="02020603050405020304" pitchFamily="18" charset="0"/>
                </a:rPr>
                <a:t>R</a:t>
              </a:r>
              <a:endParaRPr lang="en-US" altLang="zh-CN" sz="2000" b="1">
                <a:solidFill>
                  <a:srgbClr val="FF0066"/>
                </a:solidFill>
                <a:latin typeface="Times New Roman" panose="02020603050405020304" pitchFamily="18" charset="0"/>
              </a:endParaRPr>
            </a:p>
          </p:txBody>
        </p:sp>
        <p:sp>
          <p:nvSpPr>
            <p:cNvPr id="326691" name="矩形 326690"/>
            <p:cNvSpPr/>
            <p:nvPr/>
          </p:nvSpPr>
          <p:spPr>
            <a:xfrm>
              <a:off x="4284" y="2604"/>
              <a:ext cx="180" cy="120"/>
            </a:xfrm>
            <a:prstGeom prst="rect">
              <a:avLst/>
            </a:prstGeom>
            <a:solidFill>
              <a:srgbClr val="E1FFE1"/>
            </a:solidFill>
            <a:ln w="9525">
              <a:noFill/>
            </a:ln>
          </p:spPr>
          <p:txBody>
            <a:bodyPr/>
            <a:lstStyle/>
            <a:p>
              <a:endParaRPr lang="zh-CN" altLang="en-US"/>
            </a:p>
          </p:txBody>
        </p:sp>
        <p:grpSp>
          <p:nvGrpSpPr>
            <p:cNvPr id="326692" name="组合 326691"/>
            <p:cNvGrpSpPr/>
            <p:nvPr/>
          </p:nvGrpSpPr>
          <p:grpSpPr>
            <a:xfrm>
              <a:off x="4220" y="2520"/>
              <a:ext cx="271" cy="156"/>
              <a:chOff x="3624" y="2604"/>
              <a:chExt cx="264" cy="156"/>
            </a:xfrm>
          </p:grpSpPr>
          <p:sp>
            <p:nvSpPr>
              <p:cNvPr id="326693" name="直接连接符 326692"/>
              <p:cNvSpPr/>
              <p:nvPr/>
            </p:nvSpPr>
            <p:spPr>
              <a:xfrm>
                <a:off x="3624" y="2640"/>
                <a:ext cx="264" cy="108"/>
              </a:xfrm>
              <a:prstGeom prst="line">
                <a:avLst/>
              </a:prstGeom>
              <a:ln w="38100" cap="flat" cmpd="sng">
                <a:solidFill>
                  <a:srgbClr val="0000FF"/>
                </a:solidFill>
                <a:prstDash val="solid"/>
                <a:headEnd type="none" w="med" len="med"/>
                <a:tailEnd type="none" w="med" len="med"/>
              </a:ln>
            </p:spPr>
          </p:sp>
          <p:sp>
            <p:nvSpPr>
              <p:cNvPr id="326694" name="直接连接符 326693"/>
              <p:cNvSpPr/>
              <p:nvPr/>
            </p:nvSpPr>
            <p:spPr>
              <a:xfrm>
                <a:off x="3684" y="2604"/>
                <a:ext cx="0" cy="156"/>
              </a:xfrm>
              <a:prstGeom prst="line">
                <a:avLst/>
              </a:prstGeom>
              <a:ln w="25400" cap="flat" cmpd="sng">
                <a:solidFill>
                  <a:srgbClr val="0000FF"/>
                </a:solidFill>
                <a:prstDash val="solid"/>
                <a:headEnd type="none" w="med" len="med"/>
                <a:tailEnd type="none" w="med" len="med"/>
              </a:ln>
            </p:spPr>
          </p:sp>
        </p:grpSp>
        <p:sp>
          <p:nvSpPr>
            <p:cNvPr id="326695" name="文本框 326694"/>
            <p:cNvSpPr txBox="1"/>
            <p:nvPr/>
          </p:nvSpPr>
          <p:spPr>
            <a:xfrm>
              <a:off x="4146" y="2248"/>
              <a:ext cx="455" cy="250"/>
            </a:xfrm>
            <a:prstGeom prst="rect">
              <a:avLst/>
            </a:prstGeom>
            <a:noFill/>
            <a:ln w="9525">
              <a:noFill/>
            </a:ln>
          </p:spPr>
          <p:txBody>
            <a:bodyPr wrap="none" anchor="t" anchorCtr="0">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26696" name="矩形 326695"/>
            <p:cNvSpPr/>
            <p:nvPr/>
          </p:nvSpPr>
          <p:spPr>
            <a:xfrm>
              <a:off x="4608" y="2520"/>
              <a:ext cx="216" cy="324"/>
            </a:xfrm>
            <a:prstGeom prst="rect">
              <a:avLst/>
            </a:prstGeom>
            <a:solidFill>
              <a:srgbClr val="FFFFCC"/>
            </a:solidFill>
            <a:ln w="38100" cap="flat" cmpd="sng">
              <a:solidFill>
                <a:srgbClr val="FF0066"/>
              </a:solidFill>
              <a:prstDash val="solid"/>
              <a:miter/>
              <a:headEnd type="none" w="med" len="med"/>
              <a:tailEnd type="none" w="med" len="med"/>
            </a:ln>
          </p:spPr>
          <p:txBody>
            <a:bodyPr/>
            <a:lstStyle/>
            <a:p>
              <a:endParaRPr lang="zh-CN" altLang="en-US"/>
            </a:p>
          </p:txBody>
        </p:sp>
        <p:grpSp>
          <p:nvGrpSpPr>
            <p:cNvPr id="326697" name="组合 326696"/>
            <p:cNvGrpSpPr/>
            <p:nvPr/>
          </p:nvGrpSpPr>
          <p:grpSpPr>
            <a:xfrm>
              <a:off x="2551" y="1576"/>
              <a:ext cx="282" cy="288"/>
              <a:chOff x="1541" y="2100"/>
              <a:chExt cx="282" cy="288"/>
            </a:xfrm>
          </p:grpSpPr>
          <p:sp>
            <p:nvSpPr>
              <p:cNvPr id="326698" name="直接连接符 326697"/>
              <p:cNvSpPr/>
              <p:nvPr/>
            </p:nvSpPr>
            <p:spPr>
              <a:xfrm flipH="1">
                <a:off x="1688" y="2174"/>
                <a:ext cx="0" cy="78"/>
              </a:xfrm>
              <a:prstGeom prst="line">
                <a:avLst/>
              </a:prstGeom>
              <a:ln w="38100" cap="flat" cmpd="sng">
                <a:solidFill>
                  <a:srgbClr val="3333FF"/>
                </a:solidFill>
                <a:prstDash val="solid"/>
                <a:headEnd type="none" w="med" len="med"/>
                <a:tailEnd type="none" w="med" len="med"/>
              </a:ln>
            </p:spPr>
          </p:sp>
          <p:sp>
            <p:nvSpPr>
              <p:cNvPr id="326699" name="直接连接符 326698"/>
              <p:cNvSpPr/>
              <p:nvPr/>
            </p:nvSpPr>
            <p:spPr>
              <a:xfrm rot="-267705">
                <a:off x="1541" y="2105"/>
                <a:ext cx="282" cy="128"/>
              </a:xfrm>
              <a:prstGeom prst="line">
                <a:avLst/>
              </a:prstGeom>
              <a:ln w="38100" cap="flat" cmpd="sng">
                <a:solidFill>
                  <a:srgbClr val="3333FF"/>
                </a:solidFill>
                <a:prstDash val="solid"/>
                <a:headEnd type="none" w="med" len="med"/>
                <a:tailEnd type="none" w="med" len="med"/>
              </a:ln>
            </p:spPr>
          </p:sp>
          <p:grpSp>
            <p:nvGrpSpPr>
              <p:cNvPr id="326700" name="组合 326699"/>
              <p:cNvGrpSpPr/>
              <p:nvPr/>
            </p:nvGrpSpPr>
            <p:grpSpPr>
              <a:xfrm>
                <a:off x="1592" y="2292"/>
                <a:ext cx="188" cy="96"/>
                <a:chOff x="2240" y="1944"/>
                <a:chExt cx="188" cy="96"/>
              </a:xfrm>
            </p:grpSpPr>
            <p:sp>
              <p:nvSpPr>
                <p:cNvPr id="326701" name="直接连接符 326700"/>
                <p:cNvSpPr/>
                <p:nvPr/>
              </p:nvSpPr>
              <p:spPr>
                <a:xfrm>
                  <a:off x="2240" y="2029"/>
                  <a:ext cx="188" cy="0"/>
                </a:xfrm>
                <a:prstGeom prst="line">
                  <a:avLst/>
                </a:prstGeom>
                <a:ln w="38100" cap="flat" cmpd="sng">
                  <a:solidFill>
                    <a:srgbClr val="3333FF"/>
                  </a:solidFill>
                  <a:prstDash val="solid"/>
                  <a:headEnd type="none" w="med" len="med"/>
                  <a:tailEnd type="none" w="med" len="med"/>
                </a:ln>
              </p:spPr>
            </p:sp>
            <p:sp>
              <p:nvSpPr>
                <p:cNvPr id="326702" name="直接连接符 326701"/>
                <p:cNvSpPr/>
                <p:nvPr/>
              </p:nvSpPr>
              <p:spPr>
                <a:xfrm>
                  <a:off x="2428" y="1944"/>
                  <a:ext cx="0" cy="96"/>
                </a:xfrm>
                <a:prstGeom prst="line">
                  <a:avLst/>
                </a:prstGeom>
                <a:ln w="38100" cap="flat" cmpd="sng">
                  <a:solidFill>
                    <a:srgbClr val="3333FF"/>
                  </a:solidFill>
                  <a:prstDash val="solid"/>
                  <a:headEnd type="none" w="med" len="med"/>
                  <a:tailEnd type="none" w="med" len="med"/>
                </a:ln>
              </p:spPr>
            </p:sp>
            <p:sp>
              <p:nvSpPr>
                <p:cNvPr id="326703" name="直接连接符 326702"/>
                <p:cNvSpPr/>
                <p:nvPr/>
              </p:nvSpPr>
              <p:spPr>
                <a:xfrm>
                  <a:off x="2240" y="1944"/>
                  <a:ext cx="0" cy="96"/>
                </a:xfrm>
                <a:prstGeom prst="line">
                  <a:avLst/>
                </a:prstGeom>
                <a:ln w="38100" cap="flat" cmpd="sng">
                  <a:solidFill>
                    <a:srgbClr val="3333FF"/>
                  </a:solidFill>
                  <a:prstDash val="solid"/>
                  <a:headEnd type="none" w="med" len="med"/>
                  <a:tailEnd type="none" w="med" len="med"/>
                </a:ln>
              </p:spPr>
            </p:sp>
          </p:grpSp>
          <p:sp>
            <p:nvSpPr>
              <p:cNvPr id="326704" name="直接连接符 326703"/>
              <p:cNvSpPr/>
              <p:nvPr/>
            </p:nvSpPr>
            <p:spPr>
              <a:xfrm flipH="1">
                <a:off x="1596" y="2100"/>
                <a:ext cx="0" cy="132"/>
              </a:xfrm>
              <a:prstGeom prst="line">
                <a:avLst/>
              </a:prstGeom>
              <a:ln w="38100" cap="flat" cmpd="sng">
                <a:solidFill>
                  <a:srgbClr val="3333FF"/>
                </a:solidFill>
                <a:prstDash val="solid"/>
                <a:headEnd type="none" w="med" len="med"/>
                <a:tailEnd type="none" w="med" len="med"/>
              </a:ln>
            </p:spPr>
          </p:sp>
          <p:sp>
            <p:nvSpPr>
              <p:cNvPr id="326705" name="直接连接符 326704"/>
              <p:cNvSpPr/>
              <p:nvPr/>
            </p:nvSpPr>
            <p:spPr>
              <a:xfrm flipH="1">
                <a:off x="1688" y="2278"/>
                <a:ext cx="0" cy="98"/>
              </a:xfrm>
              <a:prstGeom prst="line">
                <a:avLst/>
              </a:prstGeom>
              <a:ln w="38100" cap="flat" cmpd="sng">
                <a:solidFill>
                  <a:srgbClr val="3333FF"/>
                </a:solidFill>
                <a:prstDash val="solid"/>
                <a:headEnd type="none" w="med" len="med"/>
                <a:tailEnd type="none" w="med" len="med"/>
              </a:ln>
            </p:spPr>
          </p:sp>
        </p:grpSp>
        <p:grpSp>
          <p:nvGrpSpPr>
            <p:cNvPr id="326706" name="组合 326705"/>
            <p:cNvGrpSpPr/>
            <p:nvPr/>
          </p:nvGrpSpPr>
          <p:grpSpPr>
            <a:xfrm>
              <a:off x="3267" y="1702"/>
              <a:ext cx="287" cy="244"/>
              <a:chOff x="2589" y="2698"/>
              <a:chExt cx="287" cy="244"/>
            </a:xfrm>
          </p:grpSpPr>
          <p:sp>
            <p:nvSpPr>
              <p:cNvPr id="326707" name="直接连接符 326706"/>
              <p:cNvSpPr/>
              <p:nvPr/>
            </p:nvSpPr>
            <p:spPr>
              <a:xfrm flipV="1">
                <a:off x="2589" y="2698"/>
                <a:ext cx="287" cy="116"/>
              </a:xfrm>
              <a:prstGeom prst="line">
                <a:avLst/>
              </a:prstGeom>
              <a:ln w="38100" cap="flat" cmpd="sng">
                <a:solidFill>
                  <a:srgbClr val="0000FF"/>
                </a:solidFill>
                <a:prstDash val="solid"/>
                <a:headEnd type="none" w="med" len="med"/>
                <a:tailEnd type="none" w="med" len="med"/>
              </a:ln>
            </p:spPr>
          </p:sp>
          <p:sp>
            <p:nvSpPr>
              <p:cNvPr id="326708" name="直接连接符 326707"/>
              <p:cNvSpPr/>
              <p:nvPr/>
            </p:nvSpPr>
            <p:spPr>
              <a:xfrm>
                <a:off x="2743" y="2744"/>
                <a:ext cx="0" cy="87"/>
              </a:xfrm>
              <a:prstGeom prst="line">
                <a:avLst/>
              </a:prstGeom>
              <a:ln w="38100" cap="flat" cmpd="sng">
                <a:solidFill>
                  <a:srgbClr val="0000FF"/>
                </a:solidFill>
                <a:prstDash val="solid"/>
                <a:headEnd type="none" w="med" len="med"/>
                <a:tailEnd type="none" w="med" len="med"/>
              </a:ln>
            </p:spPr>
          </p:sp>
          <p:sp>
            <p:nvSpPr>
              <p:cNvPr id="326709" name="直接连接符 326708"/>
              <p:cNvSpPr/>
              <p:nvPr/>
            </p:nvSpPr>
            <p:spPr>
              <a:xfrm>
                <a:off x="2646" y="2928"/>
                <a:ext cx="192" cy="0"/>
              </a:xfrm>
              <a:prstGeom prst="line">
                <a:avLst/>
              </a:prstGeom>
              <a:ln w="38100" cap="flat" cmpd="sng">
                <a:solidFill>
                  <a:srgbClr val="0000FF"/>
                </a:solidFill>
                <a:prstDash val="solid"/>
                <a:headEnd type="none" w="med" len="med"/>
                <a:tailEnd type="none" w="med" len="med"/>
              </a:ln>
            </p:spPr>
          </p:sp>
          <p:sp>
            <p:nvSpPr>
              <p:cNvPr id="326710" name="直接连接符 326709"/>
              <p:cNvSpPr/>
              <p:nvPr/>
            </p:nvSpPr>
            <p:spPr>
              <a:xfrm>
                <a:off x="2838" y="2851"/>
                <a:ext cx="0" cy="91"/>
              </a:xfrm>
              <a:prstGeom prst="line">
                <a:avLst/>
              </a:prstGeom>
              <a:ln w="38100" cap="flat" cmpd="sng">
                <a:solidFill>
                  <a:srgbClr val="0000FF"/>
                </a:solidFill>
                <a:prstDash val="solid"/>
                <a:headEnd type="none" w="med" len="med"/>
                <a:tailEnd type="none" w="med" len="med"/>
              </a:ln>
            </p:spPr>
          </p:sp>
          <p:sp>
            <p:nvSpPr>
              <p:cNvPr id="326711" name="直接连接符 326710"/>
              <p:cNvSpPr/>
              <p:nvPr/>
            </p:nvSpPr>
            <p:spPr>
              <a:xfrm>
                <a:off x="2646" y="2851"/>
                <a:ext cx="0" cy="91"/>
              </a:xfrm>
              <a:prstGeom prst="line">
                <a:avLst/>
              </a:prstGeom>
              <a:ln w="38100" cap="flat" cmpd="sng">
                <a:solidFill>
                  <a:srgbClr val="0000FF"/>
                </a:solidFill>
                <a:prstDash val="solid"/>
                <a:headEnd type="none" w="med" len="med"/>
                <a:tailEnd type="none" w="med" len="med"/>
              </a:ln>
            </p:spPr>
          </p:sp>
          <p:sp>
            <p:nvSpPr>
              <p:cNvPr id="326712" name="直接连接符 326711"/>
              <p:cNvSpPr/>
              <p:nvPr/>
            </p:nvSpPr>
            <p:spPr>
              <a:xfrm>
                <a:off x="2743" y="2858"/>
                <a:ext cx="0" cy="75"/>
              </a:xfrm>
              <a:prstGeom prst="line">
                <a:avLst/>
              </a:prstGeom>
              <a:ln w="38100" cap="flat" cmpd="sng">
                <a:solidFill>
                  <a:srgbClr val="0000FF"/>
                </a:solidFill>
                <a:prstDash val="solid"/>
                <a:headEnd type="none" w="med" len="med"/>
                <a:tailEnd type="none" w="med" len="med"/>
              </a:ln>
            </p:spPr>
          </p:sp>
        </p:grpSp>
        <p:grpSp>
          <p:nvGrpSpPr>
            <p:cNvPr id="326713" name="组合 326712"/>
            <p:cNvGrpSpPr/>
            <p:nvPr/>
          </p:nvGrpSpPr>
          <p:grpSpPr>
            <a:xfrm>
              <a:off x="3255" y="2662"/>
              <a:ext cx="287" cy="244"/>
              <a:chOff x="2589" y="2698"/>
              <a:chExt cx="287" cy="244"/>
            </a:xfrm>
          </p:grpSpPr>
          <p:sp>
            <p:nvSpPr>
              <p:cNvPr id="326714" name="直接连接符 326713"/>
              <p:cNvSpPr/>
              <p:nvPr/>
            </p:nvSpPr>
            <p:spPr>
              <a:xfrm flipV="1">
                <a:off x="2589" y="2698"/>
                <a:ext cx="287" cy="116"/>
              </a:xfrm>
              <a:prstGeom prst="line">
                <a:avLst/>
              </a:prstGeom>
              <a:ln w="38100" cap="flat" cmpd="sng">
                <a:solidFill>
                  <a:srgbClr val="FF0066"/>
                </a:solidFill>
                <a:prstDash val="solid"/>
                <a:headEnd type="none" w="med" len="med"/>
                <a:tailEnd type="none" w="med" len="med"/>
              </a:ln>
            </p:spPr>
          </p:sp>
          <p:sp>
            <p:nvSpPr>
              <p:cNvPr id="326715" name="直接连接符 326714"/>
              <p:cNvSpPr/>
              <p:nvPr/>
            </p:nvSpPr>
            <p:spPr>
              <a:xfrm>
                <a:off x="2743" y="2744"/>
                <a:ext cx="0" cy="87"/>
              </a:xfrm>
              <a:prstGeom prst="line">
                <a:avLst/>
              </a:prstGeom>
              <a:ln w="38100" cap="flat" cmpd="sng">
                <a:solidFill>
                  <a:srgbClr val="FF0066"/>
                </a:solidFill>
                <a:prstDash val="solid"/>
                <a:headEnd type="none" w="med" len="med"/>
                <a:tailEnd type="none" w="med" len="med"/>
              </a:ln>
            </p:spPr>
          </p:sp>
          <p:sp>
            <p:nvSpPr>
              <p:cNvPr id="326716" name="直接连接符 326715"/>
              <p:cNvSpPr/>
              <p:nvPr/>
            </p:nvSpPr>
            <p:spPr>
              <a:xfrm>
                <a:off x="2646" y="2928"/>
                <a:ext cx="192" cy="0"/>
              </a:xfrm>
              <a:prstGeom prst="line">
                <a:avLst/>
              </a:prstGeom>
              <a:ln w="38100" cap="flat" cmpd="sng">
                <a:solidFill>
                  <a:srgbClr val="FF0066"/>
                </a:solidFill>
                <a:prstDash val="solid"/>
                <a:headEnd type="none" w="med" len="med"/>
                <a:tailEnd type="none" w="med" len="med"/>
              </a:ln>
            </p:spPr>
          </p:sp>
          <p:sp>
            <p:nvSpPr>
              <p:cNvPr id="326717" name="直接连接符 326716"/>
              <p:cNvSpPr/>
              <p:nvPr/>
            </p:nvSpPr>
            <p:spPr>
              <a:xfrm>
                <a:off x="2838" y="2851"/>
                <a:ext cx="0" cy="91"/>
              </a:xfrm>
              <a:prstGeom prst="line">
                <a:avLst/>
              </a:prstGeom>
              <a:ln w="38100" cap="flat" cmpd="sng">
                <a:solidFill>
                  <a:srgbClr val="FF0066"/>
                </a:solidFill>
                <a:prstDash val="solid"/>
                <a:headEnd type="none" w="med" len="med"/>
                <a:tailEnd type="none" w="med" len="med"/>
              </a:ln>
            </p:spPr>
          </p:sp>
          <p:sp>
            <p:nvSpPr>
              <p:cNvPr id="326718" name="直接连接符 326717"/>
              <p:cNvSpPr/>
              <p:nvPr/>
            </p:nvSpPr>
            <p:spPr>
              <a:xfrm>
                <a:off x="2646" y="2851"/>
                <a:ext cx="0" cy="91"/>
              </a:xfrm>
              <a:prstGeom prst="line">
                <a:avLst/>
              </a:prstGeom>
              <a:ln w="38100" cap="flat" cmpd="sng">
                <a:solidFill>
                  <a:srgbClr val="FF0066"/>
                </a:solidFill>
                <a:prstDash val="solid"/>
                <a:headEnd type="none" w="med" len="med"/>
                <a:tailEnd type="none" w="med" len="med"/>
              </a:ln>
            </p:spPr>
          </p:sp>
          <p:sp>
            <p:nvSpPr>
              <p:cNvPr id="326719" name="直接连接符 326718"/>
              <p:cNvSpPr/>
              <p:nvPr/>
            </p:nvSpPr>
            <p:spPr>
              <a:xfrm>
                <a:off x="2743" y="2858"/>
                <a:ext cx="0" cy="75"/>
              </a:xfrm>
              <a:prstGeom prst="line">
                <a:avLst/>
              </a:prstGeom>
              <a:ln w="38100" cap="flat" cmpd="sng">
                <a:solidFill>
                  <a:srgbClr val="FF0066"/>
                </a:solidFill>
                <a:prstDash val="solid"/>
                <a:headEnd type="none" w="med" len="med"/>
                <a:tailEnd type="none" w="med" len="med"/>
              </a:ln>
            </p:spPr>
          </p:sp>
        </p:grpSp>
        <p:grpSp>
          <p:nvGrpSpPr>
            <p:cNvPr id="326720" name="组合 326719"/>
            <p:cNvGrpSpPr/>
            <p:nvPr/>
          </p:nvGrpSpPr>
          <p:grpSpPr>
            <a:xfrm>
              <a:off x="3100" y="1010"/>
              <a:ext cx="304" cy="300"/>
              <a:chOff x="3736" y="3206"/>
              <a:chExt cx="304" cy="300"/>
            </a:xfrm>
          </p:grpSpPr>
          <p:sp>
            <p:nvSpPr>
              <p:cNvPr id="326721" name="直接连接符 326720"/>
              <p:cNvSpPr/>
              <p:nvPr/>
            </p:nvSpPr>
            <p:spPr>
              <a:xfrm>
                <a:off x="3756" y="3242"/>
                <a:ext cx="264" cy="108"/>
              </a:xfrm>
              <a:prstGeom prst="line">
                <a:avLst/>
              </a:prstGeom>
              <a:ln w="38100" cap="flat" cmpd="sng">
                <a:solidFill>
                  <a:srgbClr val="3333FF"/>
                </a:solidFill>
                <a:prstDash val="solid"/>
                <a:headEnd type="none" w="med" len="med"/>
                <a:tailEnd type="none" w="med" len="med"/>
              </a:ln>
            </p:spPr>
          </p:sp>
          <p:sp>
            <p:nvSpPr>
              <p:cNvPr id="326722" name="直接连接符 326721"/>
              <p:cNvSpPr/>
              <p:nvPr/>
            </p:nvSpPr>
            <p:spPr>
              <a:xfrm>
                <a:off x="3816" y="3206"/>
                <a:ext cx="0" cy="156"/>
              </a:xfrm>
              <a:prstGeom prst="line">
                <a:avLst/>
              </a:prstGeom>
              <a:ln w="38100" cap="flat" cmpd="sng">
                <a:solidFill>
                  <a:srgbClr val="3333FF"/>
                </a:solidFill>
                <a:prstDash val="solid"/>
                <a:headEnd type="none" w="med" len="med"/>
                <a:tailEnd type="none" w="med" len="med"/>
              </a:ln>
            </p:spPr>
          </p:sp>
          <p:sp>
            <p:nvSpPr>
              <p:cNvPr id="326723" name="任意多边形 326722"/>
              <p:cNvSpPr/>
              <p:nvPr/>
            </p:nvSpPr>
            <p:spPr>
              <a:xfrm flipV="1">
                <a:off x="3736" y="3422"/>
                <a:ext cx="304" cy="84"/>
              </a:xfrm>
              <a:custGeom>
                <a:avLst/>
                <a:gdLst/>
                <a:ahLst/>
                <a:cxnLst/>
                <a:rect l="0" t="0" r="0" b="0"/>
                <a:pathLst>
                  <a:path w="264" h="84">
                    <a:moveTo>
                      <a:pt x="0" y="0"/>
                    </a:moveTo>
                    <a:lnTo>
                      <a:pt x="92" y="0"/>
                    </a:lnTo>
                    <a:lnTo>
                      <a:pt x="92" y="84"/>
                    </a:lnTo>
                    <a:lnTo>
                      <a:pt x="185" y="84"/>
                    </a:lnTo>
                    <a:lnTo>
                      <a:pt x="185" y="0"/>
                    </a:lnTo>
                    <a:lnTo>
                      <a:pt x="264" y="0"/>
                    </a:lnTo>
                  </a:path>
                </a:pathLst>
              </a:custGeom>
              <a:noFill/>
              <a:ln w="38100" cap="flat" cmpd="sng">
                <a:solidFill>
                  <a:srgbClr val="3333FF">
                    <a:alpha val="100000"/>
                  </a:srgbClr>
                </a:solidFill>
                <a:prstDash val="solid"/>
                <a:headEnd type="none" w="med" len="med"/>
                <a:tailEnd type="none" w="med" len="med"/>
              </a:ln>
            </p:spPr>
            <p:txBody>
              <a:bodyPr/>
              <a:lstStyle/>
              <a:p>
                <a:endParaRPr lang="zh-CN" altLang="en-US"/>
              </a:p>
            </p:txBody>
          </p:sp>
          <p:grpSp>
            <p:nvGrpSpPr>
              <p:cNvPr id="326724" name="组合 326723"/>
              <p:cNvGrpSpPr/>
              <p:nvPr/>
            </p:nvGrpSpPr>
            <p:grpSpPr>
              <a:xfrm>
                <a:off x="3888" y="3290"/>
                <a:ext cx="1" cy="132"/>
                <a:chOff x="3264" y="974"/>
                <a:chExt cx="0" cy="132"/>
              </a:xfrm>
            </p:grpSpPr>
            <p:sp>
              <p:nvSpPr>
                <p:cNvPr id="326725" name="直接连接符 326724"/>
                <p:cNvSpPr/>
                <p:nvPr/>
              </p:nvSpPr>
              <p:spPr>
                <a:xfrm>
                  <a:off x="3264" y="974"/>
                  <a:ext cx="0" cy="56"/>
                </a:xfrm>
                <a:prstGeom prst="line">
                  <a:avLst/>
                </a:prstGeom>
                <a:ln w="38100" cap="flat" cmpd="sng">
                  <a:solidFill>
                    <a:srgbClr val="3333FF"/>
                  </a:solidFill>
                  <a:prstDash val="solid"/>
                  <a:headEnd type="none" w="med" len="med"/>
                  <a:tailEnd type="none" w="med" len="med"/>
                </a:ln>
              </p:spPr>
            </p:sp>
            <p:sp>
              <p:nvSpPr>
                <p:cNvPr id="326726" name="直接连接符 326725"/>
                <p:cNvSpPr/>
                <p:nvPr/>
              </p:nvSpPr>
              <p:spPr>
                <a:xfrm>
                  <a:off x="3264" y="1050"/>
                  <a:ext cx="0" cy="56"/>
                </a:xfrm>
                <a:prstGeom prst="line">
                  <a:avLst/>
                </a:prstGeom>
                <a:ln w="38100" cap="flat" cmpd="sng">
                  <a:solidFill>
                    <a:srgbClr val="3333FF"/>
                  </a:solidFill>
                  <a:prstDash val="solid"/>
                  <a:headEnd type="none" w="med" len="med"/>
                  <a:tailEnd type="none" w="med" len="med"/>
                </a:ln>
              </p:spPr>
            </p:sp>
          </p:grpSp>
        </p:grpSp>
      </p:grpSp>
      <p:sp>
        <p:nvSpPr>
          <p:cNvPr id="326727" name="文本框 326726"/>
          <p:cNvSpPr txBox="1"/>
          <p:nvPr/>
        </p:nvSpPr>
        <p:spPr>
          <a:xfrm>
            <a:off x="1652588" y="487363"/>
            <a:ext cx="6283325" cy="519112"/>
          </a:xfrm>
          <a:prstGeom prst="rect">
            <a:avLst/>
          </a:prstGeom>
          <a:noFill/>
          <a:ln w="9525">
            <a:noFill/>
          </a:ln>
        </p:spPr>
        <p:txBody>
          <a:bodyPr wrap="none" anchor="ctr" anchorCtr="0">
            <a:spAutoFit/>
          </a:bodyPr>
          <a:lstStyle/>
          <a:p>
            <a:pPr algn="ctr"/>
            <a:r>
              <a:rPr lang="zh-CN" altLang="en-US" sz="2800" b="1" dirty="0">
                <a:solidFill>
                  <a:srgbClr val="663300"/>
                </a:solidFill>
                <a:latin typeface="Times New Roman" panose="02020603050405020304" pitchFamily="18" charset="0"/>
              </a:rPr>
              <a:t>采用</a:t>
            </a:r>
            <a:r>
              <a:rPr lang="zh-CN" altLang="en-US" sz="2800" b="1" dirty="0">
                <a:solidFill>
                  <a:srgbClr val="FF3300"/>
                </a:solidFill>
                <a:effectLst>
                  <a:outerShdw blurRad="38100" dist="38100" dir="2700000">
                    <a:srgbClr val="C0C0C0"/>
                  </a:outerShdw>
                </a:effectLst>
                <a:latin typeface="Times New Roman" panose="02020603050405020304" pitchFamily="18" charset="0"/>
              </a:rPr>
              <a:t>复合按钮</a:t>
            </a:r>
            <a:r>
              <a:rPr lang="zh-CN" altLang="en-US" sz="2800" b="1" dirty="0">
                <a:solidFill>
                  <a:srgbClr val="663300"/>
                </a:solidFill>
                <a:effectLst>
                  <a:outerShdw blurRad="38100" dist="38100" dir="2700000">
                    <a:srgbClr val="C0C0C0"/>
                  </a:outerShdw>
                </a:effectLst>
                <a:latin typeface="Times New Roman" panose="02020603050405020304" pitchFamily="18" charset="0"/>
              </a:rPr>
              <a:t>的</a:t>
            </a:r>
            <a:r>
              <a:rPr lang="zh-CN" altLang="en-US" sz="2800" b="1" dirty="0">
                <a:solidFill>
                  <a:srgbClr val="663300"/>
                </a:solidFill>
                <a:effectLst>
                  <a:outerShdw blurRad="38100" dist="38100" dir="2700000">
                    <a:srgbClr val="C0C0C0"/>
                  </a:outerShdw>
                </a:effectLst>
                <a:latin typeface="宋体" panose="02010600030101010101" pitchFamily="2" charset="-122"/>
              </a:rPr>
              <a:t>电动机正反转控制线路</a:t>
            </a:r>
            <a:endParaRPr lang="zh-CN" altLang="en-US" sz="2800" b="1">
              <a:solidFill>
                <a:srgbClr val="663300"/>
              </a:solidFill>
              <a:effectLst>
                <a:outerShdw blurRad="38100" dist="38100" dir="2700000">
                  <a:srgbClr val="C0C0C0"/>
                </a:outerShdw>
              </a:effectLst>
              <a:latin typeface="宋体" panose="02010600030101010101" pitchFamily="2" charset="-122"/>
            </a:endParaRPr>
          </a:p>
        </p:txBody>
      </p:sp>
      <p:sp>
        <p:nvSpPr>
          <p:cNvPr id="326728" name="矩形 326727"/>
          <p:cNvSpPr/>
          <p:nvPr/>
        </p:nvSpPr>
        <p:spPr>
          <a:xfrm>
            <a:off x="6172200" y="4133850"/>
            <a:ext cx="285750" cy="190500"/>
          </a:xfrm>
          <a:prstGeom prst="rect">
            <a:avLst/>
          </a:prstGeom>
          <a:solidFill>
            <a:srgbClr val="FFFFEB"/>
          </a:solidFill>
          <a:ln w="9525">
            <a:noFill/>
          </a:ln>
        </p:spPr>
        <p:txBody>
          <a:bodyPr/>
          <a:lstStyle/>
          <a:p>
            <a:endParaRPr lang="zh-CN" altLang="en-US"/>
          </a:p>
        </p:txBody>
      </p:sp>
      <p:sp>
        <p:nvSpPr>
          <p:cNvPr id="326729" name="矩形 326728"/>
          <p:cNvSpPr/>
          <p:nvPr/>
        </p:nvSpPr>
        <p:spPr>
          <a:xfrm>
            <a:off x="6115050" y="2609850"/>
            <a:ext cx="285750" cy="190500"/>
          </a:xfrm>
          <a:prstGeom prst="rect">
            <a:avLst/>
          </a:prstGeom>
          <a:solidFill>
            <a:srgbClr val="FFFFEB"/>
          </a:solidFill>
          <a:ln w="9525">
            <a:noFill/>
          </a:ln>
        </p:spPr>
        <p:txBody>
          <a:bodyPr/>
          <a:lstStyle/>
          <a:p>
            <a:endParaRPr lang="zh-CN" altLang="en-US"/>
          </a:p>
        </p:txBody>
      </p:sp>
      <p:grpSp>
        <p:nvGrpSpPr>
          <p:cNvPr id="326730" name="组合 326729"/>
          <p:cNvGrpSpPr/>
          <p:nvPr/>
        </p:nvGrpSpPr>
        <p:grpSpPr>
          <a:xfrm>
            <a:off x="542925" y="1162050"/>
            <a:ext cx="3311525" cy="5267325"/>
            <a:chOff x="342" y="552"/>
            <a:chExt cx="2086" cy="3318"/>
          </a:xfrm>
        </p:grpSpPr>
        <p:grpSp>
          <p:nvGrpSpPr>
            <p:cNvPr id="326731" name="组合 326730"/>
            <p:cNvGrpSpPr/>
            <p:nvPr/>
          </p:nvGrpSpPr>
          <p:grpSpPr>
            <a:xfrm>
              <a:off x="342" y="552"/>
              <a:ext cx="1084" cy="3318"/>
              <a:chOff x="474" y="516"/>
              <a:chExt cx="1084" cy="3318"/>
            </a:xfrm>
          </p:grpSpPr>
          <p:sp>
            <p:nvSpPr>
              <p:cNvPr id="326732" name="直接连接符 326731"/>
              <p:cNvSpPr/>
              <p:nvPr/>
            </p:nvSpPr>
            <p:spPr>
              <a:xfrm flipH="1">
                <a:off x="1236" y="2358"/>
                <a:ext cx="0" cy="480"/>
              </a:xfrm>
              <a:prstGeom prst="line">
                <a:avLst/>
              </a:prstGeom>
              <a:ln w="25400" cap="flat" cmpd="sng">
                <a:solidFill>
                  <a:schemeClr val="accent2"/>
                </a:solidFill>
                <a:prstDash val="solid"/>
                <a:headEnd type="none" w="med" len="med"/>
                <a:tailEnd type="none" w="med" len="med"/>
              </a:ln>
            </p:spPr>
          </p:sp>
          <p:sp>
            <p:nvSpPr>
              <p:cNvPr id="326733" name="文本框 326732"/>
              <p:cNvSpPr txBox="1"/>
              <p:nvPr/>
            </p:nvSpPr>
            <p:spPr>
              <a:xfrm>
                <a:off x="616" y="1243"/>
                <a:ext cx="330" cy="250"/>
              </a:xfrm>
              <a:prstGeom prst="rect">
                <a:avLst/>
              </a:prstGeom>
              <a:noFill/>
              <a:ln w="25400">
                <a:noFill/>
              </a:ln>
            </p:spPr>
            <p:txBody>
              <a:bodyPr wrap="none" anchor="ctr" anchorCtr="0">
                <a:spAutoFit/>
              </a:bodyPr>
              <a:lstStyle/>
              <a:p>
                <a:pPr algn="ctr"/>
                <a:r>
                  <a:rPr lang="en-US" altLang="zh-CN" sz="2000" b="1">
                    <a:solidFill>
                      <a:srgbClr val="D60093"/>
                    </a:solidFill>
                    <a:latin typeface="Times New Roman" panose="02020603050405020304" pitchFamily="18" charset="0"/>
                  </a:rPr>
                  <a:t>FU</a:t>
                </a:r>
              </a:p>
            </p:txBody>
          </p:sp>
          <p:sp>
            <p:nvSpPr>
              <p:cNvPr id="326734" name="文本框 326733"/>
              <p:cNvSpPr txBox="1"/>
              <p:nvPr/>
            </p:nvSpPr>
            <p:spPr>
              <a:xfrm>
                <a:off x="474" y="2140"/>
                <a:ext cx="455" cy="250"/>
              </a:xfrm>
              <a:prstGeom prst="rect">
                <a:avLst/>
              </a:prstGeom>
              <a:noFill/>
              <a:ln w="9525">
                <a:noFill/>
              </a:ln>
            </p:spPr>
            <p:txBody>
              <a:bodyPr wrap="none" anchor="t" anchorCtr="0">
                <a:spAutoFit/>
              </a:bodyPr>
              <a:lstStyle/>
              <a:p>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F</a:t>
                </a:r>
              </a:p>
            </p:txBody>
          </p:sp>
          <p:sp>
            <p:nvSpPr>
              <p:cNvPr id="326735" name="文本框 326734"/>
              <p:cNvSpPr txBox="1"/>
              <p:nvPr/>
            </p:nvSpPr>
            <p:spPr>
              <a:xfrm>
                <a:off x="672" y="847"/>
                <a:ext cx="240" cy="250"/>
              </a:xfrm>
              <a:prstGeom prst="rect">
                <a:avLst/>
              </a:prstGeom>
              <a:noFill/>
              <a:ln w="25400">
                <a:noFill/>
              </a:ln>
            </p:spPr>
            <p:txBody>
              <a:bodyPr anchor="ctr" anchorCtr="0">
                <a:spAutoFit/>
              </a:bodyPr>
              <a:lstStyle/>
              <a:p>
                <a:pPr algn="ctr"/>
                <a:r>
                  <a:rPr lang="en-US" altLang="zh-CN" sz="2000" b="1">
                    <a:solidFill>
                      <a:srgbClr val="D60093"/>
                    </a:solidFill>
                    <a:latin typeface="Times New Roman" panose="02020603050405020304" pitchFamily="18" charset="0"/>
                  </a:rPr>
                  <a:t>Q</a:t>
                </a:r>
              </a:p>
            </p:txBody>
          </p:sp>
          <p:sp>
            <p:nvSpPr>
              <p:cNvPr id="326736" name="直接连接符 326735"/>
              <p:cNvSpPr/>
              <p:nvPr/>
            </p:nvSpPr>
            <p:spPr>
              <a:xfrm>
                <a:off x="1308" y="2136"/>
                <a:ext cx="108" cy="228"/>
              </a:xfrm>
              <a:prstGeom prst="line">
                <a:avLst/>
              </a:prstGeom>
              <a:ln w="38100" cap="flat" cmpd="sng">
                <a:solidFill>
                  <a:schemeClr val="accent2"/>
                </a:solidFill>
                <a:prstDash val="solid"/>
                <a:headEnd type="none" w="med" len="med"/>
                <a:tailEnd type="none" w="med" len="med"/>
              </a:ln>
            </p:spPr>
          </p:sp>
          <p:sp>
            <p:nvSpPr>
              <p:cNvPr id="326737" name="直接连接符 326736"/>
              <p:cNvSpPr/>
              <p:nvPr/>
            </p:nvSpPr>
            <p:spPr>
              <a:xfrm>
                <a:off x="1128" y="2124"/>
                <a:ext cx="108" cy="228"/>
              </a:xfrm>
              <a:prstGeom prst="line">
                <a:avLst/>
              </a:prstGeom>
              <a:ln w="38100" cap="flat" cmpd="sng">
                <a:solidFill>
                  <a:schemeClr val="accent2"/>
                </a:solidFill>
                <a:prstDash val="solid"/>
                <a:headEnd type="none" w="med" len="med"/>
                <a:tailEnd type="none" w="med" len="med"/>
              </a:ln>
            </p:spPr>
          </p:sp>
          <p:sp>
            <p:nvSpPr>
              <p:cNvPr id="326738" name="直接连接符 326737"/>
              <p:cNvSpPr/>
              <p:nvPr/>
            </p:nvSpPr>
            <p:spPr>
              <a:xfrm>
                <a:off x="960" y="2136"/>
                <a:ext cx="108" cy="228"/>
              </a:xfrm>
              <a:prstGeom prst="line">
                <a:avLst/>
              </a:prstGeom>
              <a:ln w="38100" cap="flat" cmpd="sng">
                <a:solidFill>
                  <a:schemeClr val="accent2"/>
                </a:solidFill>
                <a:prstDash val="solid"/>
                <a:headEnd type="none" w="med" len="med"/>
                <a:tailEnd type="none" w="med" len="med"/>
              </a:ln>
            </p:spPr>
          </p:sp>
          <p:sp>
            <p:nvSpPr>
              <p:cNvPr id="326739" name="直接连接符 326738"/>
              <p:cNvSpPr/>
              <p:nvPr/>
            </p:nvSpPr>
            <p:spPr>
              <a:xfrm>
                <a:off x="1008" y="2256"/>
                <a:ext cx="360" cy="0"/>
              </a:xfrm>
              <a:prstGeom prst="line">
                <a:avLst/>
              </a:prstGeom>
              <a:ln w="25400" cap="flat" cmpd="sng">
                <a:solidFill>
                  <a:schemeClr val="accent2"/>
                </a:solidFill>
                <a:prstDash val="dash"/>
                <a:headEnd type="none" w="med" len="med"/>
                <a:tailEnd type="none" w="med" len="med"/>
              </a:ln>
            </p:spPr>
          </p:sp>
          <p:grpSp>
            <p:nvGrpSpPr>
              <p:cNvPr id="326740" name="组合 326739"/>
              <p:cNvGrpSpPr/>
              <p:nvPr/>
            </p:nvGrpSpPr>
            <p:grpSpPr>
              <a:xfrm>
                <a:off x="996" y="516"/>
                <a:ext cx="443" cy="660"/>
                <a:chOff x="1464" y="768"/>
                <a:chExt cx="443" cy="660"/>
              </a:xfrm>
            </p:grpSpPr>
            <p:sp>
              <p:nvSpPr>
                <p:cNvPr id="326741" name="直接连接符 326740"/>
                <p:cNvSpPr/>
                <p:nvPr/>
              </p:nvSpPr>
              <p:spPr>
                <a:xfrm>
                  <a:off x="1536" y="1260"/>
                  <a:ext cx="0" cy="168"/>
                </a:xfrm>
                <a:prstGeom prst="line">
                  <a:avLst/>
                </a:prstGeom>
                <a:ln w="25400" cap="flat" cmpd="sng">
                  <a:solidFill>
                    <a:schemeClr val="accent2"/>
                  </a:solidFill>
                  <a:prstDash val="solid"/>
                  <a:headEnd type="none" w="med" len="med"/>
                  <a:tailEnd type="none" w="med" len="med"/>
                </a:ln>
              </p:spPr>
            </p:sp>
            <p:sp>
              <p:nvSpPr>
                <p:cNvPr id="326742" name="直接连接符 326741"/>
                <p:cNvSpPr/>
                <p:nvPr/>
              </p:nvSpPr>
              <p:spPr>
                <a:xfrm>
                  <a:off x="1704" y="1260"/>
                  <a:ext cx="0" cy="168"/>
                </a:xfrm>
                <a:prstGeom prst="line">
                  <a:avLst/>
                </a:prstGeom>
                <a:ln w="25400" cap="flat" cmpd="sng">
                  <a:solidFill>
                    <a:schemeClr val="accent2"/>
                  </a:solidFill>
                  <a:prstDash val="solid"/>
                  <a:headEnd type="none" w="med" len="med"/>
                  <a:tailEnd type="none" w="med" len="med"/>
                </a:ln>
              </p:spPr>
            </p:sp>
            <p:sp>
              <p:nvSpPr>
                <p:cNvPr id="326743" name="直接连接符 326742"/>
                <p:cNvSpPr/>
                <p:nvPr/>
              </p:nvSpPr>
              <p:spPr>
                <a:xfrm>
                  <a:off x="1884" y="1260"/>
                  <a:ext cx="0" cy="168"/>
                </a:xfrm>
                <a:prstGeom prst="line">
                  <a:avLst/>
                </a:prstGeom>
                <a:ln w="25400" cap="flat" cmpd="sng">
                  <a:solidFill>
                    <a:schemeClr val="accent2"/>
                  </a:solidFill>
                  <a:prstDash val="solid"/>
                  <a:headEnd type="none" w="med" len="med"/>
                  <a:tailEnd type="none" w="med" len="med"/>
                </a:ln>
              </p:spPr>
            </p:sp>
            <p:grpSp>
              <p:nvGrpSpPr>
                <p:cNvPr id="326744" name="组合 326743"/>
                <p:cNvGrpSpPr/>
                <p:nvPr/>
              </p:nvGrpSpPr>
              <p:grpSpPr>
                <a:xfrm>
                  <a:off x="1464" y="768"/>
                  <a:ext cx="443" cy="492"/>
                  <a:chOff x="1452" y="1452"/>
                  <a:chExt cx="443" cy="492"/>
                </a:xfrm>
              </p:grpSpPr>
              <p:sp>
                <p:nvSpPr>
                  <p:cNvPr id="326745" name="椭圆 326744"/>
                  <p:cNvSpPr/>
                  <p:nvPr/>
                </p:nvSpPr>
                <p:spPr>
                  <a:xfrm>
                    <a:off x="1500" y="1896"/>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6746" name="椭圆 326745"/>
                  <p:cNvSpPr/>
                  <p:nvPr/>
                </p:nvSpPr>
                <p:spPr>
                  <a:xfrm>
                    <a:off x="1488" y="1452"/>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6747" name="直接连接符 326746"/>
                  <p:cNvSpPr/>
                  <p:nvPr/>
                </p:nvSpPr>
                <p:spPr>
                  <a:xfrm>
                    <a:off x="1512" y="1500"/>
                    <a:ext cx="0" cy="168"/>
                  </a:xfrm>
                  <a:prstGeom prst="line">
                    <a:avLst/>
                  </a:prstGeom>
                  <a:ln w="25400" cap="flat" cmpd="sng">
                    <a:solidFill>
                      <a:schemeClr val="accent2"/>
                    </a:solidFill>
                    <a:prstDash val="solid"/>
                    <a:headEnd type="none" w="med" len="med"/>
                    <a:tailEnd type="none" w="med" len="med"/>
                  </a:ln>
                </p:spPr>
              </p:sp>
              <p:sp>
                <p:nvSpPr>
                  <p:cNvPr id="326748" name="椭圆 326747"/>
                  <p:cNvSpPr/>
                  <p:nvPr/>
                </p:nvSpPr>
                <p:spPr>
                  <a:xfrm>
                    <a:off x="1668" y="1896"/>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6749" name="椭圆 326748"/>
                  <p:cNvSpPr/>
                  <p:nvPr/>
                </p:nvSpPr>
                <p:spPr>
                  <a:xfrm>
                    <a:off x="1656" y="1452"/>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6750" name="直接连接符 326749"/>
                  <p:cNvSpPr/>
                  <p:nvPr/>
                </p:nvSpPr>
                <p:spPr>
                  <a:xfrm>
                    <a:off x="1680" y="1500"/>
                    <a:ext cx="0" cy="168"/>
                  </a:xfrm>
                  <a:prstGeom prst="line">
                    <a:avLst/>
                  </a:prstGeom>
                  <a:ln w="25400" cap="flat" cmpd="sng">
                    <a:solidFill>
                      <a:schemeClr val="accent2"/>
                    </a:solidFill>
                    <a:prstDash val="solid"/>
                    <a:headEnd type="none" w="med" len="med"/>
                    <a:tailEnd type="none" w="med" len="med"/>
                  </a:ln>
                </p:spPr>
              </p:sp>
              <p:sp>
                <p:nvSpPr>
                  <p:cNvPr id="326751" name="椭圆 326750"/>
                  <p:cNvSpPr/>
                  <p:nvPr/>
                </p:nvSpPr>
                <p:spPr>
                  <a:xfrm>
                    <a:off x="1848" y="1896"/>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6752" name="椭圆 326751"/>
                  <p:cNvSpPr/>
                  <p:nvPr/>
                </p:nvSpPr>
                <p:spPr>
                  <a:xfrm>
                    <a:off x="1836" y="1452"/>
                    <a:ext cx="47" cy="48"/>
                  </a:xfrm>
                  <a:prstGeom prst="ellipse">
                    <a:avLst/>
                  </a:prstGeom>
                  <a:noFill/>
                  <a:ln w="25400" cap="flat" cmpd="sng">
                    <a:solidFill>
                      <a:schemeClr val="accent2"/>
                    </a:solidFill>
                    <a:prstDash val="solid"/>
                    <a:headEnd type="none" w="med" len="med"/>
                    <a:tailEnd type="none" w="med" len="med"/>
                  </a:ln>
                </p:spPr>
                <p:txBody>
                  <a:bodyPr/>
                  <a:lstStyle/>
                  <a:p>
                    <a:endParaRPr lang="zh-CN" altLang="en-US"/>
                  </a:p>
                </p:txBody>
              </p:sp>
              <p:sp>
                <p:nvSpPr>
                  <p:cNvPr id="326753" name="直接连接符 326752"/>
                  <p:cNvSpPr/>
                  <p:nvPr/>
                </p:nvSpPr>
                <p:spPr>
                  <a:xfrm>
                    <a:off x="1860" y="1500"/>
                    <a:ext cx="0" cy="168"/>
                  </a:xfrm>
                  <a:prstGeom prst="line">
                    <a:avLst/>
                  </a:prstGeom>
                  <a:ln w="25400" cap="flat" cmpd="sng">
                    <a:solidFill>
                      <a:schemeClr val="accent2"/>
                    </a:solidFill>
                    <a:prstDash val="solid"/>
                    <a:headEnd type="none" w="med" len="med"/>
                    <a:tailEnd type="none" w="med" len="med"/>
                  </a:ln>
                </p:spPr>
              </p:sp>
              <p:sp>
                <p:nvSpPr>
                  <p:cNvPr id="326754" name="直接连接符 326753"/>
                  <p:cNvSpPr/>
                  <p:nvPr/>
                </p:nvSpPr>
                <p:spPr>
                  <a:xfrm>
                    <a:off x="1800" y="1656"/>
                    <a:ext cx="72" cy="240"/>
                  </a:xfrm>
                  <a:prstGeom prst="line">
                    <a:avLst/>
                  </a:prstGeom>
                  <a:ln w="38100" cap="flat" cmpd="sng">
                    <a:solidFill>
                      <a:schemeClr val="accent2"/>
                    </a:solidFill>
                    <a:prstDash val="solid"/>
                    <a:headEnd type="none" w="med" len="med"/>
                    <a:tailEnd type="none" w="med" len="med"/>
                  </a:ln>
                </p:spPr>
              </p:sp>
              <p:sp>
                <p:nvSpPr>
                  <p:cNvPr id="326755" name="直接连接符 326754"/>
                  <p:cNvSpPr/>
                  <p:nvPr/>
                </p:nvSpPr>
                <p:spPr>
                  <a:xfrm>
                    <a:off x="1620" y="1668"/>
                    <a:ext cx="72" cy="240"/>
                  </a:xfrm>
                  <a:prstGeom prst="line">
                    <a:avLst/>
                  </a:prstGeom>
                  <a:ln w="38100" cap="flat" cmpd="sng">
                    <a:solidFill>
                      <a:schemeClr val="accent2"/>
                    </a:solidFill>
                    <a:prstDash val="solid"/>
                    <a:headEnd type="none" w="med" len="med"/>
                    <a:tailEnd type="none" w="med" len="med"/>
                  </a:ln>
                </p:spPr>
              </p:sp>
              <p:sp>
                <p:nvSpPr>
                  <p:cNvPr id="326756" name="直接连接符 326755"/>
                  <p:cNvSpPr/>
                  <p:nvPr/>
                </p:nvSpPr>
                <p:spPr>
                  <a:xfrm>
                    <a:off x="1452" y="1656"/>
                    <a:ext cx="72" cy="240"/>
                  </a:xfrm>
                  <a:prstGeom prst="line">
                    <a:avLst/>
                  </a:prstGeom>
                  <a:ln w="38100" cap="flat" cmpd="sng">
                    <a:solidFill>
                      <a:schemeClr val="accent2"/>
                    </a:solidFill>
                    <a:prstDash val="solid"/>
                    <a:headEnd type="none" w="med" len="med"/>
                    <a:tailEnd type="none" w="med" len="med"/>
                  </a:ln>
                </p:spPr>
              </p:sp>
              <p:sp>
                <p:nvSpPr>
                  <p:cNvPr id="326757" name="直接连接符 326756"/>
                  <p:cNvSpPr/>
                  <p:nvPr/>
                </p:nvSpPr>
                <p:spPr>
                  <a:xfrm>
                    <a:off x="1488" y="1788"/>
                    <a:ext cx="336" cy="0"/>
                  </a:xfrm>
                  <a:prstGeom prst="line">
                    <a:avLst/>
                  </a:prstGeom>
                  <a:ln w="25400" cap="flat" cmpd="sng">
                    <a:solidFill>
                      <a:schemeClr val="accent2"/>
                    </a:solidFill>
                    <a:prstDash val="dash"/>
                    <a:headEnd type="none" w="med" len="med"/>
                    <a:tailEnd type="none" w="med" len="med"/>
                  </a:ln>
                </p:spPr>
              </p:sp>
            </p:grpSp>
          </p:grpSp>
          <p:sp>
            <p:nvSpPr>
              <p:cNvPr id="326758" name="直接连接符 326757"/>
              <p:cNvSpPr/>
              <p:nvPr/>
            </p:nvSpPr>
            <p:spPr>
              <a:xfrm>
                <a:off x="1068" y="2592"/>
                <a:ext cx="0" cy="228"/>
              </a:xfrm>
              <a:prstGeom prst="line">
                <a:avLst/>
              </a:prstGeom>
              <a:ln w="25400" cap="flat" cmpd="sng">
                <a:solidFill>
                  <a:schemeClr val="accent2"/>
                </a:solidFill>
                <a:prstDash val="solid"/>
                <a:headEnd type="none" w="med" len="med"/>
                <a:tailEnd type="none" w="med" len="med"/>
              </a:ln>
            </p:spPr>
          </p:sp>
          <p:sp>
            <p:nvSpPr>
              <p:cNvPr id="326759" name="直接连接符 326758"/>
              <p:cNvSpPr/>
              <p:nvPr/>
            </p:nvSpPr>
            <p:spPr>
              <a:xfrm>
                <a:off x="1416" y="2592"/>
                <a:ext cx="0" cy="228"/>
              </a:xfrm>
              <a:prstGeom prst="line">
                <a:avLst/>
              </a:prstGeom>
              <a:ln w="25400" cap="flat" cmpd="sng">
                <a:solidFill>
                  <a:schemeClr val="accent2"/>
                </a:solidFill>
                <a:prstDash val="solid"/>
                <a:headEnd type="none" w="med" len="med"/>
                <a:tailEnd type="none" w="med" len="med"/>
              </a:ln>
            </p:spPr>
          </p:sp>
          <p:sp>
            <p:nvSpPr>
              <p:cNvPr id="326760" name="直接连接符 326759"/>
              <p:cNvSpPr/>
              <p:nvPr/>
            </p:nvSpPr>
            <p:spPr>
              <a:xfrm>
                <a:off x="1416" y="1164"/>
                <a:ext cx="0" cy="936"/>
              </a:xfrm>
              <a:prstGeom prst="line">
                <a:avLst/>
              </a:prstGeom>
              <a:ln w="25400" cap="flat" cmpd="sng">
                <a:solidFill>
                  <a:schemeClr val="accent2"/>
                </a:solidFill>
                <a:prstDash val="solid"/>
                <a:headEnd type="none" w="med" len="med"/>
                <a:tailEnd type="none" w="med" len="med"/>
              </a:ln>
            </p:spPr>
          </p:sp>
          <p:sp>
            <p:nvSpPr>
              <p:cNvPr id="326761" name="直接连接符 326760"/>
              <p:cNvSpPr/>
              <p:nvPr/>
            </p:nvSpPr>
            <p:spPr>
              <a:xfrm>
                <a:off x="1236" y="1128"/>
                <a:ext cx="0" cy="936"/>
              </a:xfrm>
              <a:prstGeom prst="line">
                <a:avLst/>
              </a:prstGeom>
              <a:ln w="25400" cap="flat" cmpd="sng">
                <a:solidFill>
                  <a:schemeClr val="accent2"/>
                </a:solidFill>
                <a:prstDash val="solid"/>
                <a:headEnd type="none" w="med" len="med"/>
                <a:tailEnd type="none" w="med" len="med"/>
              </a:ln>
            </p:spPr>
          </p:sp>
          <p:sp>
            <p:nvSpPr>
              <p:cNvPr id="326762" name="直接连接符 326761"/>
              <p:cNvSpPr/>
              <p:nvPr/>
            </p:nvSpPr>
            <p:spPr>
              <a:xfrm>
                <a:off x="1068" y="1164"/>
                <a:ext cx="0" cy="948"/>
              </a:xfrm>
              <a:prstGeom prst="line">
                <a:avLst/>
              </a:prstGeom>
              <a:ln w="25400" cap="flat" cmpd="sng">
                <a:solidFill>
                  <a:schemeClr val="accent2"/>
                </a:solidFill>
                <a:prstDash val="solid"/>
                <a:headEnd type="none" w="med" len="med"/>
                <a:tailEnd type="none" w="med" len="med"/>
              </a:ln>
            </p:spPr>
          </p:sp>
          <p:sp>
            <p:nvSpPr>
              <p:cNvPr id="326763" name="直接连接符 326762"/>
              <p:cNvSpPr/>
              <p:nvPr/>
            </p:nvSpPr>
            <p:spPr>
              <a:xfrm flipH="1">
                <a:off x="1404" y="3072"/>
                <a:ext cx="0" cy="336"/>
              </a:xfrm>
              <a:prstGeom prst="line">
                <a:avLst/>
              </a:prstGeom>
              <a:ln w="25400" cap="flat" cmpd="sng">
                <a:solidFill>
                  <a:schemeClr val="accent2"/>
                </a:solidFill>
                <a:prstDash val="solid"/>
                <a:headEnd type="none" w="med" len="med"/>
                <a:tailEnd type="none" w="med" len="med"/>
              </a:ln>
            </p:spPr>
          </p:sp>
          <p:sp>
            <p:nvSpPr>
              <p:cNvPr id="326764" name="直接连接符 326763"/>
              <p:cNvSpPr/>
              <p:nvPr/>
            </p:nvSpPr>
            <p:spPr>
              <a:xfrm>
                <a:off x="1056" y="3090"/>
                <a:ext cx="0" cy="312"/>
              </a:xfrm>
              <a:prstGeom prst="line">
                <a:avLst/>
              </a:prstGeom>
              <a:ln w="25400" cap="flat" cmpd="sng">
                <a:solidFill>
                  <a:schemeClr val="accent2"/>
                </a:solidFill>
                <a:prstDash val="solid"/>
                <a:headEnd type="none" w="med" len="med"/>
                <a:tailEnd type="none" w="med" len="lg"/>
              </a:ln>
            </p:spPr>
          </p:sp>
          <p:grpSp>
            <p:nvGrpSpPr>
              <p:cNvPr id="326765" name="组合 326764"/>
              <p:cNvGrpSpPr/>
              <p:nvPr/>
            </p:nvGrpSpPr>
            <p:grpSpPr>
              <a:xfrm>
                <a:off x="1020" y="1764"/>
                <a:ext cx="396" cy="408"/>
                <a:chOff x="2304" y="1272"/>
                <a:chExt cx="396" cy="408"/>
              </a:xfrm>
            </p:grpSpPr>
            <p:grpSp>
              <p:nvGrpSpPr>
                <p:cNvPr id="326766" name="组合 326765"/>
                <p:cNvGrpSpPr/>
                <p:nvPr/>
              </p:nvGrpSpPr>
              <p:grpSpPr>
                <a:xfrm>
                  <a:off x="2652" y="1284"/>
                  <a:ext cx="48" cy="396"/>
                  <a:chOff x="4536" y="540"/>
                  <a:chExt cx="48" cy="396"/>
                </a:xfrm>
              </p:grpSpPr>
              <p:sp>
                <p:nvSpPr>
                  <p:cNvPr id="326767" name="直接连接符 326766"/>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6768" name="任意多边形 326767"/>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26769" name="组合 326768"/>
                <p:cNvGrpSpPr/>
                <p:nvPr/>
              </p:nvGrpSpPr>
              <p:grpSpPr>
                <a:xfrm>
                  <a:off x="2472" y="1272"/>
                  <a:ext cx="48" cy="396"/>
                  <a:chOff x="4536" y="540"/>
                  <a:chExt cx="48" cy="396"/>
                </a:xfrm>
              </p:grpSpPr>
              <p:sp>
                <p:nvSpPr>
                  <p:cNvPr id="326770" name="直接连接符 326769"/>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6771" name="任意多边形 326770"/>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26772" name="组合 326771"/>
                <p:cNvGrpSpPr/>
                <p:nvPr/>
              </p:nvGrpSpPr>
              <p:grpSpPr>
                <a:xfrm>
                  <a:off x="2304" y="1284"/>
                  <a:ext cx="48" cy="396"/>
                  <a:chOff x="4536" y="540"/>
                  <a:chExt cx="48" cy="396"/>
                </a:xfrm>
              </p:grpSpPr>
              <p:sp>
                <p:nvSpPr>
                  <p:cNvPr id="326773" name="直接连接符 326772"/>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6774" name="任意多边形 326773"/>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grpSp>
            <p:nvGrpSpPr>
              <p:cNvPr id="326775" name="组合 326774"/>
              <p:cNvGrpSpPr/>
              <p:nvPr/>
            </p:nvGrpSpPr>
            <p:grpSpPr>
              <a:xfrm>
                <a:off x="1020" y="1764"/>
                <a:ext cx="396" cy="408"/>
                <a:chOff x="2304" y="1272"/>
                <a:chExt cx="396" cy="408"/>
              </a:xfrm>
            </p:grpSpPr>
            <p:grpSp>
              <p:nvGrpSpPr>
                <p:cNvPr id="326776" name="组合 326775"/>
                <p:cNvGrpSpPr/>
                <p:nvPr/>
              </p:nvGrpSpPr>
              <p:grpSpPr>
                <a:xfrm>
                  <a:off x="2652" y="1284"/>
                  <a:ext cx="48" cy="396"/>
                  <a:chOff x="4536" y="540"/>
                  <a:chExt cx="48" cy="396"/>
                </a:xfrm>
              </p:grpSpPr>
              <p:sp>
                <p:nvSpPr>
                  <p:cNvPr id="326777" name="直接连接符 326776"/>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6778" name="任意多边形 326777"/>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26779" name="组合 326778"/>
                <p:cNvGrpSpPr/>
                <p:nvPr/>
              </p:nvGrpSpPr>
              <p:grpSpPr>
                <a:xfrm>
                  <a:off x="2472" y="1272"/>
                  <a:ext cx="48" cy="396"/>
                  <a:chOff x="4536" y="540"/>
                  <a:chExt cx="48" cy="396"/>
                </a:xfrm>
              </p:grpSpPr>
              <p:sp>
                <p:nvSpPr>
                  <p:cNvPr id="326780" name="直接连接符 326779"/>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6781" name="任意多边形 326780"/>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26782" name="组合 326781"/>
                <p:cNvGrpSpPr/>
                <p:nvPr/>
              </p:nvGrpSpPr>
              <p:grpSpPr>
                <a:xfrm>
                  <a:off x="2304" y="1284"/>
                  <a:ext cx="48" cy="396"/>
                  <a:chOff x="4536" y="540"/>
                  <a:chExt cx="48" cy="396"/>
                </a:xfrm>
              </p:grpSpPr>
              <p:sp>
                <p:nvSpPr>
                  <p:cNvPr id="326783" name="直接连接符 326782"/>
                  <p:cNvSpPr/>
                  <p:nvPr/>
                </p:nvSpPr>
                <p:spPr>
                  <a:xfrm>
                    <a:off x="4584" y="540"/>
                    <a:ext cx="0" cy="396"/>
                  </a:xfrm>
                  <a:prstGeom prst="line">
                    <a:avLst/>
                  </a:prstGeom>
                  <a:ln w="25400" cap="flat" cmpd="sng">
                    <a:solidFill>
                      <a:schemeClr val="accent2"/>
                    </a:solidFill>
                    <a:prstDash val="solid"/>
                    <a:headEnd type="none" w="med" len="med"/>
                    <a:tailEnd type="none" w="med" len="med"/>
                  </a:ln>
                </p:spPr>
              </p:sp>
              <p:sp>
                <p:nvSpPr>
                  <p:cNvPr id="326784" name="任意多边形 326783"/>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grpSp>
          </p:grpSp>
          <p:sp>
            <p:nvSpPr>
              <p:cNvPr id="326785" name="直接连接符 326784"/>
              <p:cNvSpPr/>
              <p:nvPr/>
            </p:nvSpPr>
            <p:spPr>
              <a:xfrm>
                <a:off x="1308" y="2136"/>
                <a:ext cx="108" cy="228"/>
              </a:xfrm>
              <a:prstGeom prst="line">
                <a:avLst/>
              </a:prstGeom>
              <a:ln w="38100" cap="flat" cmpd="sng">
                <a:solidFill>
                  <a:schemeClr val="accent2"/>
                </a:solidFill>
                <a:prstDash val="solid"/>
                <a:headEnd type="none" w="med" len="med"/>
                <a:tailEnd type="none" w="med" len="med"/>
              </a:ln>
            </p:spPr>
          </p:sp>
          <p:sp>
            <p:nvSpPr>
              <p:cNvPr id="326786" name="直接连接符 326785"/>
              <p:cNvSpPr/>
              <p:nvPr/>
            </p:nvSpPr>
            <p:spPr>
              <a:xfrm>
                <a:off x="1128" y="2124"/>
                <a:ext cx="108" cy="228"/>
              </a:xfrm>
              <a:prstGeom prst="line">
                <a:avLst/>
              </a:prstGeom>
              <a:ln w="38100" cap="flat" cmpd="sng">
                <a:solidFill>
                  <a:schemeClr val="accent2"/>
                </a:solidFill>
                <a:prstDash val="solid"/>
                <a:headEnd type="none" w="med" len="med"/>
                <a:tailEnd type="none" w="med" len="med"/>
              </a:ln>
            </p:spPr>
          </p:sp>
          <p:sp>
            <p:nvSpPr>
              <p:cNvPr id="326787" name="直接连接符 326786"/>
              <p:cNvSpPr/>
              <p:nvPr/>
            </p:nvSpPr>
            <p:spPr>
              <a:xfrm>
                <a:off x="960" y="2136"/>
                <a:ext cx="108" cy="228"/>
              </a:xfrm>
              <a:prstGeom prst="line">
                <a:avLst/>
              </a:prstGeom>
              <a:ln w="38100" cap="flat" cmpd="sng">
                <a:solidFill>
                  <a:schemeClr val="accent2"/>
                </a:solidFill>
                <a:prstDash val="solid"/>
                <a:headEnd type="none" w="med" len="med"/>
                <a:tailEnd type="none" w="med" len="med"/>
              </a:ln>
            </p:spPr>
          </p:sp>
          <p:sp>
            <p:nvSpPr>
              <p:cNvPr id="326788" name="直接连接符 326787"/>
              <p:cNvSpPr/>
              <p:nvPr/>
            </p:nvSpPr>
            <p:spPr>
              <a:xfrm>
                <a:off x="1416" y="2364"/>
                <a:ext cx="0" cy="288"/>
              </a:xfrm>
              <a:prstGeom prst="line">
                <a:avLst/>
              </a:prstGeom>
              <a:ln w="25400" cap="flat" cmpd="sng">
                <a:solidFill>
                  <a:schemeClr val="accent2"/>
                </a:solidFill>
                <a:prstDash val="solid"/>
                <a:headEnd type="none" w="med" len="med"/>
                <a:tailEnd type="none" w="med" len="med"/>
              </a:ln>
            </p:spPr>
          </p:sp>
          <p:sp>
            <p:nvSpPr>
              <p:cNvPr id="326789" name="直接连接符 326788"/>
              <p:cNvSpPr/>
              <p:nvPr/>
            </p:nvSpPr>
            <p:spPr>
              <a:xfrm>
                <a:off x="1068" y="2364"/>
                <a:ext cx="0" cy="288"/>
              </a:xfrm>
              <a:prstGeom prst="line">
                <a:avLst/>
              </a:prstGeom>
              <a:ln w="25400" cap="flat" cmpd="sng">
                <a:solidFill>
                  <a:schemeClr val="accent2"/>
                </a:solidFill>
                <a:prstDash val="solid"/>
                <a:headEnd type="none" w="med" len="med"/>
                <a:tailEnd type="none" w="med" len="med"/>
              </a:ln>
            </p:spPr>
          </p:sp>
          <p:sp>
            <p:nvSpPr>
              <p:cNvPr id="326790" name="直接连接符 326789"/>
              <p:cNvSpPr/>
              <p:nvPr/>
            </p:nvSpPr>
            <p:spPr>
              <a:xfrm flipH="1">
                <a:off x="1236" y="3078"/>
                <a:ext cx="0" cy="288"/>
              </a:xfrm>
              <a:prstGeom prst="line">
                <a:avLst/>
              </a:prstGeom>
              <a:ln w="25400" cap="flat" cmpd="sng">
                <a:solidFill>
                  <a:schemeClr val="accent2"/>
                </a:solidFill>
                <a:prstDash val="solid"/>
                <a:headEnd type="none" w="med" len="med"/>
                <a:tailEnd type="none" w="med" len="med"/>
              </a:ln>
            </p:spPr>
          </p:sp>
          <p:sp>
            <p:nvSpPr>
              <p:cNvPr id="326791" name="直接连接符 326790"/>
              <p:cNvSpPr/>
              <p:nvPr/>
            </p:nvSpPr>
            <p:spPr>
              <a:xfrm>
                <a:off x="1236" y="3228"/>
                <a:ext cx="0" cy="156"/>
              </a:xfrm>
              <a:prstGeom prst="line">
                <a:avLst/>
              </a:prstGeom>
              <a:ln w="25400" cap="flat" cmpd="sng">
                <a:solidFill>
                  <a:schemeClr val="accent2"/>
                </a:solidFill>
                <a:prstDash val="solid"/>
                <a:headEnd type="none" w="med" len="med"/>
                <a:tailEnd type="none" w="med" len="lg"/>
              </a:ln>
            </p:spPr>
          </p:sp>
          <p:sp>
            <p:nvSpPr>
              <p:cNvPr id="326792" name="椭圆 326791"/>
              <p:cNvSpPr/>
              <p:nvPr/>
            </p:nvSpPr>
            <p:spPr>
              <a:xfrm>
                <a:off x="948" y="3306"/>
                <a:ext cx="528" cy="528"/>
              </a:xfrm>
              <a:prstGeom prst="ellipse">
                <a:avLst/>
              </a:prstGeom>
              <a:solidFill>
                <a:srgbClr val="FFFFEB"/>
              </a:solidFill>
              <a:ln w="38100" cap="flat" cmpd="sng">
                <a:solidFill>
                  <a:srgbClr val="663300"/>
                </a:solidFill>
                <a:prstDash val="solid"/>
                <a:headEnd type="none" w="med" len="med"/>
                <a:tailEnd type="none" w="med" len="med"/>
              </a:ln>
            </p:spPr>
            <p:txBody>
              <a:bodyPr/>
              <a:lstStyle/>
              <a:p>
                <a:endParaRPr lang="zh-CN" altLang="en-US"/>
              </a:p>
            </p:txBody>
          </p:sp>
          <p:sp>
            <p:nvSpPr>
              <p:cNvPr id="326793" name="文本框 326792"/>
              <p:cNvSpPr txBox="1"/>
              <p:nvPr/>
            </p:nvSpPr>
            <p:spPr>
              <a:xfrm>
                <a:off x="1053" y="3384"/>
                <a:ext cx="319" cy="384"/>
              </a:xfrm>
              <a:prstGeom prst="rect">
                <a:avLst/>
              </a:prstGeom>
              <a:noFill/>
              <a:ln w="25400">
                <a:noFill/>
              </a:ln>
            </p:spPr>
            <p:txBody>
              <a:bodyPr wrap="none" anchor="ctr" anchorCtr="0">
                <a:spAutoFit/>
              </a:bodyPr>
              <a:lstStyle/>
              <a:p>
                <a:pPr algn="ctr">
                  <a:lnSpc>
                    <a:spcPct val="85000"/>
                  </a:lnSpc>
                </a:pPr>
                <a:r>
                  <a:rPr lang="en-US" altLang="zh-CN" sz="2000" b="1">
                    <a:solidFill>
                      <a:srgbClr val="FF0066"/>
                    </a:solidFill>
                    <a:latin typeface="Times New Roman" panose="02020603050405020304" pitchFamily="18" charset="0"/>
                  </a:rPr>
                  <a:t>M</a:t>
                </a:r>
              </a:p>
              <a:p>
                <a:pPr algn="ctr">
                  <a:lnSpc>
                    <a:spcPct val="85000"/>
                  </a:lnSpc>
                </a:pPr>
                <a:r>
                  <a:rPr lang="en-US" altLang="zh-CN" sz="2000" b="1">
                    <a:solidFill>
                      <a:srgbClr val="FF0066"/>
                    </a:solidFill>
                    <a:latin typeface="Times New Roman" panose="02020603050405020304" pitchFamily="18" charset="0"/>
                  </a:rPr>
                  <a:t>3 ~</a:t>
                </a:r>
              </a:p>
            </p:txBody>
          </p:sp>
          <p:sp>
            <p:nvSpPr>
              <p:cNvPr id="326794" name="矩形 326793"/>
              <p:cNvSpPr/>
              <p:nvPr/>
            </p:nvSpPr>
            <p:spPr>
              <a:xfrm>
                <a:off x="982" y="2835"/>
                <a:ext cx="576" cy="237"/>
              </a:xfrm>
              <a:prstGeom prst="rect">
                <a:avLst/>
              </a:prstGeom>
              <a:solidFill>
                <a:srgbClr val="CCFFFF"/>
              </a:solidFill>
              <a:ln w="28575" cap="flat" cmpd="sng">
                <a:solidFill>
                  <a:schemeClr val="tx1"/>
                </a:solidFill>
                <a:prstDash val="solid"/>
                <a:miter/>
                <a:headEnd type="none" w="med" len="med"/>
                <a:tailEnd type="none" w="med" len="med"/>
              </a:ln>
            </p:spPr>
            <p:txBody>
              <a:bodyPr/>
              <a:lstStyle/>
              <a:p>
                <a:endParaRPr lang="zh-CN" altLang="en-US"/>
              </a:p>
            </p:txBody>
          </p:sp>
          <p:sp>
            <p:nvSpPr>
              <p:cNvPr id="326795" name="矩形 326794"/>
              <p:cNvSpPr/>
              <p:nvPr/>
            </p:nvSpPr>
            <p:spPr>
              <a:xfrm>
                <a:off x="600" y="2805"/>
                <a:ext cx="330" cy="250"/>
              </a:xfrm>
              <a:prstGeom prst="rect">
                <a:avLst/>
              </a:prstGeom>
              <a:noFill/>
              <a:ln w="9525">
                <a:noFill/>
              </a:ln>
            </p:spPr>
            <p:txBody>
              <a:bodyPr wrap="none" anchor="t" anchorCtr="0">
                <a:spAutoFit/>
              </a:bodyPr>
              <a:lstStyle/>
              <a:p>
                <a:pPr eaLnBrk="0" hangingPunct="0"/>
                <a:r>
                  <a:rPr lang="en-US" altLang="zh-CN" sz="2000" b="1">
                    <a:solidFill>
                      <a:srgbClr val="666633"/>
                    </a:solidFill>
                    <a:latin typeface="Times New Roman" panose="02020603050405020304" pitchFamily="18" charset="0"/>
                  </a:rPr>
                  <a:t>FR</a:t>
                </a:r>
              </a:p>
            </p:txBody>
          </p:sp>
          <p:grpSp>
            <p:nvGrpSpPr>
              <p:cNvPr id="326796" name="组合 326795"/>
              <p:cNvGrpSpPr/>
              <p:nvPr/>
            </p:nvGrpSpPr>
            <p:grpSpPr>
              <a:xfrm>
                <a:off x="1410" y="2819"/>
                <a:ext cx="112" cy="261"/>
                <a:chOff x="1776" y="2903"/>
                <a:chExt cx="112" cy="261"/>
              </a:xfrm>
            </p:grpSpPr>
            <p:sp>
              <p:nvSpPr>
                <p:cNvPr id="326797" name="直接连接符 326796"/>
                <p:cNvSpPr/>
                <p:nvPr/>
              </p:nvSpPr>
              <p:spPr>
                <a:xfrm flipH="1">
                  <a:off x="1784" y="2903"/>
                  <a:ext cx="0" cy="52"/>
                </a:xfrm>
                <a:prstGeom prst="line">
                  <a:avLst/>
                </a:prstGeom>
                <a:ln w="38100" cap="flat" cmpd="sng">
                  <a:solidFill>
                    <a:schemeClr val="tx1"/>
                  </a:solidFill>
                  <a:prstDash val="solid"/>
                  <a:headEnd type="none" w="med" len="med"/>
                  <a:tailEnd type="none" w="med" len="med"/>
                </a:ln>
              </p:spPr>
            </p:sp>
            <p:sp>
              <p:nvSpPr>
                <p:cNvPr id="326798" name="直接连接符 326797"/>
                <p:cNvSpPr/>
                <p:nvPr/>
              </p:nvSpPr>
              <p:spPr>
                <a:xfrm>
                  <a:off x="1776" y="2955"/>
                  <a:ext cx="104" cy="0"/>
                </a:xfrm>
                <a:prstGeom prst="line">
                  <a:avLst/>
                </a:prstGeom>
                <a:ln w="38100" cap="flat" cmpd="sng">
                  <a:solidFill>
                    <a:schemeClr val="tx1"/>
                  </a:solidFill>
                  <a:prstDash val="solid"/>
                  <a:headEnd type="none" w="med" len="med"/>
                  <a:tailEnd type="none" w="med" len="med"/>
                </a:ln>
              </p:spPr>
            </p:sp>
            <p:sp>
              <p:nvSpPr>
                <p:cNvPr id="326799" name="直接连接符 326798"/>
                <p:cNvSpPr/>
                <p:nvPr/>
              </p:nvSpPr>
              <p:spPr>
                <a:xfrm flipH="1">
                  <a:off x="1880" y="2955"/>
                  <a:ext cx="0" cy="129"/>
                </a:xfrm>
                <a:prstGeom prst="line">
                  <a:avLst/>
                </a:prstGeom>
                <a:ln w="38100" cap="flat" cmpd="sng">
                  <a:solidFill>
                    <a:schemeClr val="tx1"/>
                  </a:solidFill>
                  <a:prstDash val="solid"/>
                  <a:headEnd type="none" w="med" len="med"/>
                  <a:tailEnd type="none" w="med" len="med"/>
                </a:ln>
              </p:spPr>
            </p:sp>
            <p:sp>
              <p:nvSpPr>
                <p:cNvPr id="326800" name="直接连接符 326799"/>
                <p:cNvSpPr/>
                <p:nvPr/>
              </p:nvSpPr>
              <p:spPr>
                <a:xfrm flipH="1">
                  <a:off x="1784" y="3060"/>
                  <a:ext cx="104" cy="0"/>
                </a:xfrm>
                <a:prstGeom prst="line">
                  <a:avLst/>
                </a:prstGeom>
                <a:ln w="38100" cap="flat" cmpd="sng">
                  <a:solidFill>
                    <a:schemeClr val="tx1"/>
                  </a:solidFill>
                  <a:prstDash val="solid"/>
                  <a:headEnd type="none" w="med" len="med"/>
                  <a:tailEnd type="none" w="med" len="med"/>
                </a:ln>
              </p:spPr>
            </p:sp>
            <p:sp>
              <p:nvSpPr>
                <p:cNvPr id="326801" name="直接连接符 326800"/>
                <p:cNvSpPr/>
                <p:nvPr/>
              </p:nvSpPr>
              <p:spPr>
                <a:xfrm flipH="1">
                  <a:off x="1784" y="3060"/>
                  <a:ext cx="0" cy="104"/>
                </a:xfrm>
                <a:prstGeom prst="line">
                  <a:avLst/>
                </a:prstGeom>
                <a:ln w="38100" cap="flat" cmpd="sng">
                  <a:solidFill>
                    <a:schemeClr val="tx1"/>
                  </a:solidFill>
                  <a:prstDash val="solid"/>
                  <a:headEnd type="none" w="med" len="med"/>
                  <a:tailEnd type="none" w="med" len="med"/>
                </a:ln>
              </p:spPr>
            </p:sp>
          </p:grpSp>
          <p:grpSp>
            <p:nvGrpSpPr>
              <p:cNvPr id="326802" name="组合 326801"/>
              <p:cNvGrpSpPr/>
              <p:nvPr/>
            </p:nvGrpSpPr>
            <p:grpSpPr>
              <a:xfrm>
                <a:off x="1058" y="2831"/>
                <a:ext cx="112" cy="261"/>
                <a:chOff x="1776" y="2903"/>
                <a:chExt cx="112" cy="261"/>
              </a:xfrm>
            </p:grpSpPr>
            <p:sp>
              <p:nvSpPr>
                <p:cNvPr id="326803" name="直接连接符 326802"/>
                <p:cNvSpPr/>
                <p:nvPr/>
              </p:nvSpPr>
              <p:spPr>
                <a:xfrm flipH="1">
                  <a:off x="1784" y="2903"/>
                  <a:ext cx="0" cy="52"/>
                </a:xfrm>
                <a:prstGeom prst="line">
                  <a:avLst/>
                </a:prstGeom>
                <a:ln w="38100" cap="flat" cmpd="sng">
                  <a:solidFill>
                    <a:schemeClr val="tx1"/>
                  </a:solidFill>
                  <a:prstDash val="solid"/>
                  <a:headEnd type="none" w="med" len="med"/>
                  <a:tailEnd type="none" w="med" len="med"/>
                </a:ln>
              </p:spPr>
            </p:sp>
            <p:sp>
              <p:nvSpPr>
                <p:cNvPr id="326804" name="直接连接符 326803"/>
                <p:cNvSpPr/>
                <p:nvPr/>
              </p:nvSpPr>
              <p:spPr>
                <a:xfrm>
                  <a:off x="1776" y="2955"/>
                  <a:ext cx="104" cy="0"/>
                </a:xfrm>
                <a:prstGeom prst="line">
                  <a:avLst/>
                </a:prstGeom>
                <a:ln w="38100" cap="flat" cmpd="sng">
                  <a:solidFill>
                    <a:schemeClr val="tx1"/>
                  </a:solidFill>
                  <a:prstDash val="solid"/>
                  <a:headEnd type="none" w="med" len="med"/>
                  <a:tailEnd type="none" w="med" len="med"/>
                </a:ln>
              </p:spPr>
            </p:sp>
            <p:sp>
              <p:nvSpPr>
                <p:cNvPr id="326805" name="直接连接符 326804"/>
                <p:cNvSpPr/>
                <p:nvPr/>
              </p:nvSpPr>
              <p:spPr>
                <a:xfrm flipH="1">
                  <a:off x="1880" y="2955"/>
                  <a:ext cx="0" cy="129"/>
                </a:xfrm>
                <a:prstGeom prst="line">
                  <a:avLst/>
                </a:prstGeom>
                <a:ln w="38100" cap="flat" cmpd="sng">
                  <a:solidFill>
                    <a:schemeClr val="tx1"/>
                  </a:solidFill>
                  <a:prstDash val="solid"/>
                  <a:headEnd type="none" w="med" len="med"/>
                  <a:tailEnd type="none" w="med" len="med"/>
                </a:ln>
              </p:spPr>
            </p:sp>
            <p:sp>
              <p:nvSpPr>
                <p:cNvPr id="326806" name="直接连接符 326805"/>
                <p:cNvSpPr/>
                <p:nvPr/>
              </p:nvSpPr>
              <p:spPr>
                <a:xfrm flipH="1">
                  <a:off x="1784" y="3060"/>
                  <a:ext cx="104" cy="0"/>
                </a:xfrm>
                <a:prstGeom prst="line">
                  <a:avLst/>
                </a:prstGeom>
                <a:ln w="38100" cap="flat" cmpd="sng">
                  <a:solidFill>
                    <a:schemeClr val="tx1"/>
                  </a:solidFill>
                  <a:prstDash val="solid"/>
                  <a:headEnd type="none" w="med" len="med"/>
                  <a:tailEnd type="none" w="med" len="med"/>
                </a:ln>
              </p:spPr>
            </p:sp>
            <p:sp>
              <p:nvSpPr>
                <p:cNvPr id="326807" name="直接连接符 326806"/>
                <p:cNvSpPr/>
                <p:nvPr/>
              </p:nvSpPr>
              <p:spPr>
                <a:xfrm flipH="1">
                  <a:off x="1784" y="3060"/>
                  <a:ext cx="0" cy="104"/>
                </a:xfrm>
                <a:prstGeom prst="line">
                  <a:avLst/>
                </a:prstGeom>
                <a:ln w="38100" cap="flat" cmpd="sng">
                  <a:solidFill>
                    <a:schemeClr val="tx1"/>
                  </a:solidFill>
                  <a:prstDash val="solid"/>
                  <a:headEnd type="none" w="med" len="med"/>
                  <a:tailEnd type="none" w="med" len="med"/>
                </a:ln>
              </p:spPr>
            </p:sp>
          </p:grpSp>
          <p:sp>
            <p:nvSpPr>
              <p:cNvPr id="326808" name="直接连接符 326807"/>
              <p:cNvSpPr/>
              <p:nvPr/>
            </p:nvSpPr>
            <p:spPr>
              <a:xfrm>
                <a:off x="1162" y="2944"/>
                <a:ext cx="332" cy="0"/>
              </a:xfrm>
              <a:prstGeom prst="line">
                <a:avLst/>
              </a:prstGeom>
              <a:ln w="28575" cap="flat" cmpd="sng">
                <a:solidFill>
                  <a:schemeClr val="tx2"/>
                </a:solidFill>
                <a:prstDash val="dash"/>
                <a:headEnd type="none" w="med" len="med"/>
                <a:tailEnd type="none" w="med" len="med"/>
              </a:ln>
            </p:spPr>
          </p:sp>
          <p:sp>
            <p:nvSpPr>
              <p:cNvPr id="326809" name="矩形 326808"/>
              <p:cNvSpPr/>
              <p:nvPr/>
            </p:nvSpPr>
            <p:spPr>
              <a:xfrm>
                <a:off x="1026" y="1068"/>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6810" name="直接连接符 326809"/>
              <p:cNvSpPr/>
              <p:nvPr/>
            </p:nvSpPr>
            <p:spPr>
              <a:xfrm>
                <a:off x="1068" y="2592"/>
                <a:ext cx="0" cy="228"/>
              </a:xfrm>
              <a:prstGeom prst="line">
                <a:avLst/>
              </a:prstGeom>
              <a:ln w="25400" cap="flat" cmpd="sng">
                <a:solidFill>
                  <a:schemeClr val="accent2"/>
                </a:solidFill>
                <a:prstDash val="solid"/>
                <a:headEnd type="none" w="med" len="med"/>
                <a:tailEnd type="none" w="med" len="med"/>
              </a:ln>
            </p:spPr>
          </p:sp>
          <p:sp>
            <p:nvSpPr>
              <p:cNvPr id="326811" name="矩形 326810"/>
              <p:cNvSpPr/>
              <p:nvPr/>
            </p:nvSpPr>
            <p:spPr>
              <a:xfrm>
                <a:off x="1206" y="1068"/>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26812" name="矩形 326811"/>
              <p:cNvSpPr/>
              <p:nvPr/>
            </p:nvSpPr>
            <p:spPr>
              <a:xfrm>
                <a:off x="1380" y="1068"/>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grpSp>
        <p:grpSp>
          <p:nvGrpSpPr>
            <p:cNvPr id="326813" name="组合 326812"/>
            <p:cNvGrpSpPr/>
            <p:nvPr/>
          </p:nvGrpSpPr>
          <p:grpSpPr>
            <a:xfrm>
              <a:off x="936" y="1632"/>
              <a:ext cx="1492" cy="1128"/>
              <a:chOff x="1056" y="1716"/>
              <a:chExt cx="1492" cy="1128"/>
            </a:xfrm>
          </p:grpSpPr>
          <p:sp>
            <p:nvSpPr>
              <p:cNvPr id="326814" name="直接连接符 326813"/>
              <p:cNvSpPr/>
              <p:nvPr/>
            </p:nvSpPr>
            <p:spPr>
              <a:xfrm>
                <a:off x="1896" y="2256"/>
                <a:ext cx="108" cy="228"/>
              </a:xfrm>
              <a:prstGeom prst="line">
                <a:avLst/>
              </a:prstGeom>
              <a:ln w="38100" cap="flat" cmpd="sng">
                <a:solidFill>
                  <a:srgbClr val="FF0066"/>
                </a:solidFill>
                <a:prstDash val="solid"/>
                <a:headEnd type="none" w="med" len="med"/>
                <a:tailEnd type="none" w="med" len="med"/>
              </a:ln>
            </p:spPr>
          </p:sp>
          <p:sp>
            <p:nvSpPr>
              <p:cNvPr id="326815" name="直接连接符 326814"/>
              <p:cNvSpPr/>
              <p:nvPr/>
            </p:nvSpPr>
            <p:spPr>
              <a:xfrm>
                <a:off x="1716" y="2244"/>
                <a:ext cx="108" cy="228"/>
              </a:xfrm>
              <a:prstGeom prst="line">
                <a:avLst/>
              </a:prstGeom>
              <a:ln w="38100" cap="flat" cmpd="sng">
                <a:solidFill>
                  <a:srgbClr val="FF0066"/>
                </a:solidFill>
                <a:prstDash val="solid"/>
                <a:headEnd type="none" w="med" len="med"/>
                <a:tailEnd type="none" w="med" len="med"/>
              </a:ln>
            </p:spPr>
          </p:sp>
          <p:sp>
            <p:nvSpPr>
              <p:cNvPr id="326816" name="直接连接符 326815"/>
              <p:cNvSpPr/>
              <p:nvPr/>
            </p:nvSpPr>
            <p:spPr>
              <a:xfrm>
                <a:off x="1572" y="2256"/>
                <a:ext cx="108" cy="228"/>
              </a:xfrm>
              <a:prstGeom prst="line">
                <a:avLst/>
              </a:prstGeom>
              <a:ln w="38100" cap="flat" cmpd="sng">
                <a:solidFill>
                  <a:srgbClr val="FF0066"/>
                </a:solidFill>
                <a:prstDash val="solid"/>
                <a:headEnd type="none" w="med" len="med"/>
                <a:tailEnd type="none" w="med" len="med"/>
              </a:ln>
            </p:spPr>
          </p:sp>
          <p:sp>
            <p:nvSpPr>
              <p:cNvPr id="326817" name="直接连接符 326816"/>
              <p:cNvSpPr/>
              <p:nvPr/>
            </p:nvSpPr>
            <p:spPr>
              <a:xfrm>
                <a:off x="1620" y="2376"/>
                <a:ext cx="360" cy="0"/>
              </a:xfrm>
              <a:prstGeom prst="line">
                <a:avLst/>
              </a:prstGeom>
              <a:ln w="25400" cap="flat" cmpd="sng">
                <a:solidFill>
                  <a:srgbClr val="FF0066"/>
                </a:solidFill>
                <a:prstDash val="dash"/>
                <a:headEnd type="none" w="med" len="med"/>
                <a:tailEnd type="none" w="med" len="med"/>
              </a:ln>
            </p:spPr>
          </p:sp>
          <p:sp>
            <p:nvSpPr>
              <p:cNvPr id="326818" name="任意多边形 326817"/>
              <p:cNvSpPr/>
              <p:nvPr/>
            </p:nvSpPr>
            <p:spPr>
              <a:xfrm>
                <a:off x="1056" y="2472"/>
                <a:ext cx="624" cy="156"/>
              </a:xfrm>
              <a:custGeom>
                <a:avLst/>
                <a:gdLst/>
                <a:ahLst/>
                <a:cxnLst/>
                <a:rect l="0" t="0" r="0" b="0"/>
                <a:pathLst>
                  <a:path w="624" h="156">
                    <a:moveTo>
                      <a:pt x="0" y="156"/>
                    </a:moveTo>
                    <a:lnTo>
                      <a:pt x="624" y="156"/>
                    </a:lnTo>
                    <a:lnTo>
                      <a:pt x="624" y="0"/>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6819" name="任意多边形 326818"/>
              <p:cNvSpPr/>
              <p:nvPr/>
            </p:nvSpPr>
            <p:spPr>
              <a:xfrm>
                <a:off x="1224" y="2466"/>
                <a:ext cx="780" cy="264"/>
              </a:xfrm>
              <a:custGeom>
                <a:avLst/>
                <a:gdLst/>
                <a:ahLst/>
                <a:cxnLst/>
                <a:rect l="0" t="0" r="0" b="0"/>
                <a:pathLst>
                  <a:path w="828" h="264">
                    <a:moveTo>
                      <a:pt x="0" y="264"/>
                    </a:moveTo>
                    <a:lnTo>
                      <a:pt x="828" y="264"/>
                    </a:lnTo>
                    <a:lnTo>
                      <a:pt x="828" y="0"/>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6820" name="任意多边形 326819"/>
              <p:cNvSpPr/>
              <p:nvPr/>
            </p:nvSpPr>
            <p:spPr>
              <a:xfrm>
                <a:off x="1404" y="2460"/>
                <a:ext cx="420" cy="384"/>
              </a:xfrm>
              <a:custGeom>
                <a:avLst/>
                <a:gdLst/>
                <a:ahLst/>
                <a:cxnLst/>
                <a:rect l="0" t="0" r="0" b="0"/>
                <a:pathLst>
                  <a:path w="444" h="384">
                    <a:moveTo>
                      <a:pt x="0" y="384"/>
                    </a:moveTo>
                    <a:lnTo>
                      <a:pt x="444" y="384"/>
                    </a:lnTo>
                    <a:lnTo>
                      <a:pt x="444" y="0"/>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6821" name="文本框 326820"/>
              <p:cNvSpPr txBox="1"/>
              <p:nvPr/>
            </p:nvSpPr>
            <p:spPr>
              <a:xfrm>
                <a:off x="2082" y="2176"/>
                <a:ext cx="466" cy="250"/>
              </a:xfrm>
              <a:prstGeom prst="rect">
                <a:avLst/>
              </a:prstGeom>
              <a:noFill/>
              <a:ln w="9525">
                <a:noFill/>
              </a:ln>
            </p:spPr>
            <p:txBody>
              <a:bodyPr wrap="none" anchor="t" anchorCtr="0">
                <a:spAutoFit/>
              </a:bodyPr>
              <a:lstStyle/>
              <a:p>
                <a:r>
                  <a:rPr lang="en-US" altLang="zh-CN" sz="2000" b="1">
                    <a:solidFill>
                      <a:srgbClr val="FF0066"/>
                    </a:solidFill>
                    <a:latin typeface="Times New Roman" panose="02020603050405020304" pitchFamily="18" charset="0"/>
                  </a:rPr>
                  <a:t>KM</a:t>
                </a:r>
                <a:r>
                  <a:rPr lang="en-US" altLang="zh-CN" sz="2000" b="1" baseline="-25000">
                    <a:solidFill>
                      <a:srgbClr val="FF0066"/>
                    </a:solidFill>
                    <a:latin typeface="Times New Roman" panose="02020603050405020304" pitchFamily="18" charset="0"/>
                  </a:rPr>
                  <a:t>R</a:t>
                </a:r>
                <a:endParaRPr lang="en-US" altLang="zh-CN" sz="2000" b="1">
                  <a:solidFill>
                    <a:srgbClr val="FF0066"/>
                  </a:solidFill>
                  <a:latin typeface="Times New Roman" panose="02020603050405020304" pitchFamily="18" charset="0"/>
                </a:endParaRPr>
              </a:p>
            </p:txBody>
          </p:sp>
          <p:sp>
            <p:nvSpPr>
              <p:cNvPr id="326822" name="任意多边形 326821"/>
              <p:cNvSpPr/>
              <p:nvPr/>
            </p:nvSpPr>
            <p:spPr>
              <a:xfrm>
                <a:off x="1404" y="1716"/>
                <a:ext cx="588" cy="540"/>
              </a:xfrm>
              <a:custGeom>
                <a:avLst/>
                <a:gdLst/>
                <a:ahLst/>
                <a:cxnLst/>
                <a:rect l="0" t="0" r="0" b="0"/>
                <a:pathLst>
                  <a:path w="588" h="540">
                    <a:moveTo>
                      <a:pt x="0" y="0"/>
                    </a:moveTo>
                    <a:lnTo>
                      <a:pt x="588" y="0"/>
                    </a:lnTo>
                    <a:lnTo>
                      <a:pt x="588" y="540"/>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6823" name="任意多边形 326822"/>
              <p:cNvSpPr/>
              <p:nvPr/>
            </p:nvSpPr>
            <p:spPr>
              <a:xfrm>
                <a:off x="1224" y="1848"/>
                <a:ext cx="600" cy="396"/>
              </a:xfrm>
              <a:custGeom>
                <a:avLst/>
                <a:gdLst/>
                <a:ahLst/>
                <a:cxnLst/>
                <a:rect l="0" t="0" r="0" b="0"/>
                <a:pathLst>
                  <a:path w="600" h="396">
                    <a:moveTo>
                      <a:pt x="0" y="0"/>
                    </a:moveTo>
                    <a:lnTo>
                      <a:pt x="600" y="0"/>
                    </a:lnTo>
                    <a:lnTo>
                      <a:pt x="600" y="396"/>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6824" name="任意多边形 326823"/>
              <p:cNvSpPr/>
              <p:nvPr/>
            </p:nvSpPr>
            <p:spPr>
              <a:xfrm>
                <a:off x="1056" y="1980"/>
                <a:ext cx="600" cy="276"/>
              </a:xfrm>
              <a:custGeom>
                <a:avLst/>
                <a:gdLst/>
                <a:ahLst/>
                <a:cxnLst/>
                <a:rect l="0" t="0" r="0" b="0"/>
                <a:pathLst>
                  <a:path w="600" h="276">
                    <a:moveTo>
                      <a:pt x="0" y="0"/>
                    </a:moveTo>
                    <a:lnTo>
                      <a:pt x="600" y="0"/>
                    </a:lnTo>
                    <a:lnTo>
                      <a:pt x="600" y="276"/>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6825" name="任意多边形 326824"/>
              <p:cNvSpPr/>
              <p:nvPr/>
            </p:nvSpPr>
            <p:spPr>
              <a:xfrm>
                <a:off x="1944" y="2172"/>
                <a:ext cx="48" cy="96"/>
              </a:xfrm>
              <a:custGeom>
                <a:avLst/>
                <a:gdLst/>
                <a:ahLst/>
                <a:cxnLst/>
                <a:rect l="0" t="0" r="0" b="0"/>
                <a:pathLst>
                  <a:path w="72" h="192">
                    <a:moveTo>
                      <a:pt x="72" y="0"/>
                    </a:moveTo>
                    <a:lnTo>
                      <a:pt x="0" y="48"/>
                    </a:lnTo>
                    <a:lnTo>
                      <a:pt x="0" y="144"/>
                    </a:lnTo>
                    <a:lnTo>
                      <a:pt x="72" y="192"/>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6826" name="任意多边形 326825"/>
              <p:cNvSpPr/>
              <p:nvPr/>
            </p:nvSpPr>
            <p:spPr>
              <a:xfrm>
                <a:off x="1764" y="2160"/>
                <a:ext cx="48" cy="96"/>
              </a:xfrm>
              <a:custGeom>
                <a:avLst/>
                <a:gdLst/>
                <a:ahLst/>
                <a:cxnLst/>
                <a:rect l="0" t="0" r="0" b="0"/>
                <a:pathLst>
                  <a:path w="72" h="192">
                    <a:moveTo>
                      <a:pt x="72" y="0"/>
                    </a:moveTo>
                    <a:lnTo>
                      <a:pt x="0" y="48"/>
                    </a:lnTo>
                    <a:lnTo>
                      <a:pt x="0" y="144"/>
                    </a:lnTo>
                    <a:lnTo>
                      <a:pt x="72" y="192"/>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sp>
            <p:nvSpPr>
              <p:cNvPr id="326827" name="任意多边形 326826"/>
              <p:cNvSpPr/>
              <p:nvPr/>
            </p:nvSpPr>
            <p:spPr>
              <a:xfrm>
                <a:off x="1596" y="2172"/>
                <a:ext cx="48" cy="96"/>
              </a:xfrm>
              <a:custGeom>
                <a:avLst/>
                <a:gdLst/>
                <a:ahLst/>
                <a:cxnLst/>
                <a:rect l="0" t="0" r="0" b="0"/>
                <a:pathLst>
                  <a:path w="72" h="192">
                    <a:moveTo>
                      <a:pt x="72" y="0"/>
                    </a:moveTo>
                    <a:lnTo>
                      <a:pt x="0" y="48"/>
                    </a:lnTo>
                    <a:lnTo>
                      <a:pt x="0" y="144"/>
                    </a:lnTo>
                    <a:lnTo>
                      <a:pt x="72" y="192"/>
                    </a:lnTo>
                  </a:path>
                </a:pathLst>
              </a:custGeom>
              <a:noFill/>
              <a:ln w="25400" cap="flat" cmpd="sng">
                <a:solidFill>
                  <a:srgbClr val="FF0066">
                    <a:alpha val="100000"/>
                  </a:srgbClr>
                </a:solidFill>
                <a:prstDash val="solid"/>
                <a:headEnd type="none" w="med" len="med"/>
                <a:tailEnd type="none" w="med" len="med"/>
              </a:ln>
            </p:spPr>
            <p:txBody>
              <a:bodyPr/>
              <a:lstStyle/>
              <a:p>
                <a:endParaRPr lang="zh-CN" altLang="en-US"/>
              </a:p>
            </p:txBody>
          </p:sp>
        </p:grpSp>
      </p:grpSp>
      <p:sp>
        <p:nvSpPr>
          <p:cNvPr id="326828" name="直接连接符 326827"/>
          <p:cNvSpPr/>
          <p:nvPr/>
        </p:nvSpPr>
        <p:spPr>
          <a:xfrm flipH="1">
            <a:off x="5353050" y="2971800"/>
            <a:ext cx="914400" cy="1638300"/>
          </a:xfrm>
          <a:prstGeom prst="line">
            <a:avLst/>
          </a:prstGeom>
          <a:ln w="28575" cap="flat" cmpd="sng">
            <a:solidFill>
              <a:srgbClr val="336600"/>
            </a:solidFill>
            <a:prstDash val="dash"/>
            <a:headEnd type="none" w="med" len="med"/>
            <a:tailEnd type="none" w="med" len="med"/>
          </a:ln>
        </p:spPr>
      </p:sp>
      <p:sp>
        <p:nvSpPr>
          <p:cNvPr id="326829" name="直接连接符 326828"/>
          <p:cNvSpPr/>
          <p:nvPr/>
        </p:nvSpPr>
        <p:spPr>
          <a:xfrm>
            <a:off x="5372100" y="3048000"/>
            <a:ext cx="1009650" cy="1466850"/>
          </a:xfrm>
          <a:prstGeom prst="line">
            <a:avLst/>
          </a:prstGeom>
          <a:ln w="28575" cap="flat" cmpd="sng">
            <a:solidFill>
              <a:srgbClr val="FF00FF"/>
            </a:solidFill>
            <a:prstDash val="dash"/>
            <a:headEnd type="none" w="med" len="med"/>
            <a:tailEnd type="none" w="med" len="med"/>
          </a:ln>
        </p:spPr>
      </p:sp>
      <p:sp>
        <p:nvSpPr>
          <p:cNvPr id="326830" name="矩形 326829"/>
          <p:cNvSpPr/>
          <p:nvPr/>
        </p:nvSpPr>
        <p:spPr>
          <a:xfrm>
            <a:off x="3024188" y="5489575"/>
            <a:ext cx="5514975" cy="831850"/>
          </a:xfrm>
          <a:prstGeom prst="rect">
            <a:avLst/>
          </a:prstGeom>
          <a:noFill/>
          <a:ln w="9525" cap="flat" cmpd="sng">
            <a:solidFill>
              <a:srgbClr val="339966"/>
            </a:solidFill>
            <a:prstDash val="solid"/>
            <a:miter/>
            <a:headEnd type="none" w="med" len="med"/>
            <a:tailEnd type="none" w="med" len="med"/>
          </a:ln>
        </p:spPr>
        <p:txBody>
          <a:bodyPr>
            <a:spAutoFit/>
          </a:bodyPr>
          <a:lstStyle/>
          <a:p>
            <a:r>
              <a:rPr lang="zh-CN" altLang="en-US" b="1" dirty="0">
                <a:solidFill>
                  <a:schemeClr val="accent2"/>
                </a:solidFill>
                <a:latin typeface="Times New Roman" panose="02020603050405020304" pitchFamily="18" charset="0"/>
              </a:rPr>
              <a:t>        要想改变电机转向，不必先按停止按钮，直接按相应的起动即可。</a:t>
            </a:r>
          </a:p>
        </p:txBody>
      </p:sp>
      <p:grpSp>
        <p:nvGrpSpPr>
          <p:cNvPr id="326831" name="组合 326830"/>
          <p:cNvGrpSpPr/>
          <p:nvPr/>
        </p:nvGrpSpPr>
        <p:grpSpPr>
          <a:xfrm>
            <a:off x="6321425" y="4381500"/>
            <a:ext cx="1416050" cy="819150"/>
            <a:chOff x="3982" y="2760"/>
            <a:chExt cx="892" cy="516"/>
          </a:xfrm>
        </p:grpSpPr>
        <p:sp>
          <p:nvSpPr>
            <p:cNvPr id="326832" name="矩形 326831"/>
            <p:cNvSpPr/>
            <p:nvPr/>
          </p:nvSpPr>
          <p:spPr>
            <a:xfrm>
              <a:off x="3982" y="2988"/>
              <a:ext cx="892" cy="288"/>
            </a:xfrm>
            <a:prstGeom prst="rect">
              <a:avLst/>
            </a:prstGeom>
            <a:noFill/>
            <a:ln w="9525">
              <a:noFill/>
            </a:ln>
          </p:spPr>
          <p:txBody>
            <a:bodyPr wrap="none" anchor="t" anchorCtr="0">
              <a:spAutoFit/>
            </a:bodyPr>
            <a:lstStyle/>
            <a:p>
              <a:pPr algn="ctr"/>
              <a:r>
                <a:rPr lang="zh-CN" altLang="en-US" b="1" dirty="0">
                  <a:solidFill>
                    <a:srgbClr val="D60093"/>
                  </a:solidFill>
                  <a:effectLst>
                    <a:outerShdw blurRad="38100" dist="38100" dir="2700000">
                      <a:srgbClr val="C0C0C0"/>
                    </a:outerShdw>
                  </a:effectLst>
                  <a:latin typeface="Times New Roman" panose="02020603050405020304" pitchFamily="18" charset="0"/>
                </a:rPr>
                <a:t>双重互锁</a:t>
              </a:r>
            </a:p>
          </p:txBody>
        </p:sp>
        <p:sp>
          <p:nvSpPr>
            <p:cNvPr id="326833" name="直接连接符 326832"/>
            <p:cNvSpPr/>
            <p:nvPr/>
          </p:nvSpPr>
          <p:spPr>
            <a:xfrm flipH="1">
              <a:off x="4332" y="2760"/>
              <a:ext cx="60" cy="240"/>
            </a:xfrm>
            <a:prstGeom prst="line">
              <a:avLst/>
            </a:prstGeom>
            <a:ln w="9525" cap="flat" cmpd="sng">
              <a:solidFill>
                <a:srgbClr val="336600"/>
              </a:solidFill>
              <a:prstDash val="solid"/>
              <a:headEnd type="none" w="med" len="med"/>
              <a:tailEnd type="none" w="med" len="med"/>
            </a:ln>
          </p:spPr>
        </p:sp>
        <p:sp>
          <p:nvSpPr>
            <p:cNvPr id="326834" name="直接连接符 326833"/>
            <p:cNvSpPr/>
            <p:nvPr/>
          </p:nvSpPr>
          <p:spPr>
            <a:xfrm>
              <a:off x="4104" y="2880"/>
              <a:ext cx="168" cy="132"/>
            </a:xfrm>
            <a:prstGeom prst="line">
              <a:avLst/>
            </a:prstGeom>
            <a:ln w="9525" cap="flat" cmpd="sng">
              <a:solidFill>
                <a:srgbClr val="336600"/>
              </a:solidFill>
              <a:prstDash val="solid"/>
              <a:headEnd type="none" w="med" len="med"/>
              <a:tailEnd type="none" w="med" len="med"/>
            </a:ln>
          </p:spPr>
        </p:sp>
      </p:grpSp>
      <p:grpSp>
        <p:nvGrpSpPr>
          <p:cNvPr id="326835" name="组合 326834"/>
          <p:cNvGrpSpPr/>
          <p:nvPr/>
        </p:nvGrpSpPr>
        <p:grpSpPr>
          <a:xfrm>
            <a:off x="6011863" y="2511425"/>
            <a:ext cx="447675" cy="457200"/>
            <a:chOff x="1541" y="2100"/>
            <a:chExt cx="282" cy="288"/>
          </a:xfrm>
        </p:grpSpPr>
        <p:sp>
          <p:nvSpPr>
            <p:cNvPr id="326836" name="直接连接符 326835"/>
            <p:cNvSpPr/>
            <p:nvPr/>
          </p:nvSpPr>
          <p:spPr>
            <a:xfrm flipH="1">
              <a:off x="1688" y="2174"/>
              <a:ext cx="0" cy="78"/>
            </a:xfrm>
            <a:prstGeom prst="line">
              <a:avLst/>
            </a:prstGeom>
            <a:ln w="38100" cap="flat" cmpd="sng">
              <a:solidFill>
                <a:srgbClr val="FF0066"/>
              </a:solidFill>
              <a:prstDash val="solid"/>
              <a:headEnd type="none" w="med" len="med"/>
              <a:tailEnd type="none" w="med" len="med"/>
            </a:ln>
          </p:spPr>
        </p:sp>
        <p:sp>
          <p:nvSpPr>
            <p:cNvPr id="326837" name="直接连接符 326836"/>
            <p:cNvSpPr/>
            <p:nvPr/>
          </p:nvSpPr>
          <p:spPr>
            <a:xfrm rot="-267705">
              <a:off x="1541" y="2105"/>
              <a:ext cx="282" cy="128"/>
            </a:xfrm>
            <a:prstGeom prst="line">
              <a:avLst/>
            </a:prstGeom>
            <a:ln w="38100" cap="flat" cmpd="sng">
              <a:solidFill>
                <a:srgbClr val="FF0066"/>
              </a:solidFill>
              <a:prstDash val="solid"/>
              <a:headEnd type="none" w="med" len="med"/>
              <a:tailEnd type="none" w="med" len="med"/>
            </a:ln>
          </p:spPr>
        </p:sp>
        <p:grpSp>
          <p:nvGrpSpPr>
            <p:cNvPr id="326838" name="组合 326837"/>
            <p:cNvGrpSpPr/>
            <p:nvPr/>
          </p:nvGrpSpPr>
          <p:grpSpPr>
            <a:xfrm>
              <a:off x="1592" y="2292"/>
              <a:ext cx="188" cy="96"/>
              <a:chOff x="2240" y="1944"/>
              <a:chExt cx="188" cy="96"/>
            </a:xfrm>
          </p:grpSpPr>
          <p:sp>
            <p:nvSpPr>
              <p:cNvPr id="326839" name="直接连接符 326838"/>
              <p:cNvSpPr/>
              <p:nvPr/>
            </p:nvSpPr>
            <p:spPr>
              <a:xfrm>
                <a:off x="2240" y="2029"/>
                <a:ext cx="188" cy="0"/>
              </a:xfrm>
              <a:prstGeom prst="line">
                <a:avLst/>
              </a:prstGeom>
              <a:ln w="38100" cap="flat" cmpd="sng">
                <a:solidFill>
                  <a:srgbClr val="FF0066"/>
                </a:solidFill>
                <a:prstDash val="solid"/>
                <a:headEnd type="none" w="med" len="med"/>
                <a:tailEnd type="none" w="med" len="med"/>
              </a:ln>
            </p:spPr>
          </p:sp>
          <p:sp>
            <p:nvSpPr>
              <p:cNvPr id="326840" name="直接连接符 326839"/>
              <p:cNvSpPr/>
              <p:nvPr/>
            </p:nvSpPr>
            <p:spPr>
              <a:xfrm>
                <a:off x="2428" y="1944"/>
                <a:ext cx="0" cy="96"/>
              </a:xfrm>
              <a:prstGeom prst="line">
                <a:avLst/>
              </a:prstGeom>
              <a:ln w="38100" cap="flat" cmpd="sng">
                <a:solidFill>
                  <a:srgbClr val="FF0066"/>
                </a:solidFill>
                <a:prstDash val="solid"/>
                <a:headEnd type="none" w="med" len="med"/>
                <a:tailEnd type="none" w="med" len="med"/>
              </a:ln>
            </p:spPr>
          </p:sp>
          <p:sp>
            <p:nvSpPr>
              <p:cNvPr id="326841" name="直接连接符 326840"/>
              <p:cNvSpPr/>
              <p:nvPr/>
            </p:nvSpPr>
            <p:spPr>
              <a:xfrm>
                <a:off x="2240" y="1944"/>
                <a:ext cx="0" cy="96"/>
              </a:xfrm>
              <a:prstGeom prst="line">
                <a:avLst/>
              </a:prstGeom>
              <a:ln w="38100" cap="flat" cmpd="sng">
                <a:solidFill>
                  <a:srgbClr val="FF0066"/>
                </a:solidFill>
                <a:prstDash val="solid"/>
                <a:headEnd type="none" w="med" len="med"/>
                <a:tailEnd type="none" w="med" len="med"/>
              </a:ln>
            </p:spPr>
          </p:sp>
        </p:grpSp>
        <p:sp>
          <p:nvSpPr>
            <p:cNvPr id="326842" name="直接连接符 326841"/>
            <p:cNvSpPr/>
            <p:nvPr/>
          </p:nvSpPr>
          <p:spPr>
            <a:xfrm flipH="1">
              <a:off x="1596" y="2100"/>
              <a:ext cx="0" cy="132"/>
            </a:xfrm>
            <a:prstGeom prst="line">
              <a:avLst/>
            </a:prstGeom>
            <a:ln w="38100" cap="flat" cmpd="sng">
              <a:solidFill>
                <a:srgbClr val="FF0066"/>
              </a:solidFill>
              <a:prstDash val="solid"/>
              <a:headEnd type="none" w="med" len="med"/>
              <a:tailEnd type="none" w="med" len="med"/>
            </a:ln>
          </p:spPr>
        </p:sp>
        <p:sp>
          <p:nvSpPr>
            <p:cNvPr id="326843" name="直接连接符 326842"/>
            <p:cNvSpPr/>
            <p:nvPr/>
          </p:nvSpPr>
          <p:spPr>
            <a:xfrm flipH="1">
              <a:off x="1688" y="2278"/>
              <a:ext cx="0" cy="98"/>
            </a:xfrm>
            <a:prstGeom prst="line">
              <a:avLst/>
            </a:prstGeom>
            <a:ln w="38100" cap="flat" cmpd="sng">
              <a:solidFill>
                <a:srgbClr val="FF0066"/>
              </a:solidFill>
              <a:prstDash val="solid"/>
              <a:headEnd type="none" w="med" len="med"/>
              <a:tailEnd type="none" w="med" len="med"/>
            </a:ln>
          </p:spPr>
        </p:sp>
      </p:grpSp>
      <p:grpSp>
        <p:nvGrpSpPr>
          <p:cNvPr id="326844" name="组合 326843"/>
          <p:cNvGrpSpPr/>
          <p:nvPr/>
        </p:nvGrpSpPr>
        <p:grpSpPr>
          <a:xfrm>
            <a:off x="6107113" y="4054475"/>
            <a:ext cx="447675" cy="457200"/>
            <a:chOff x="1541" y="2100"/>
            <a:chExt cx="282" cy="288"/>
          </a:xfrm>
        </p:grpSpPr>
        <p:sp>
          <p:nvSpPr>
            <p:cNvPr id="326845" name="直接连接符 326844"/>
            <p:cNvSpPr/>
            <p:nvPr/>
          </p:nvSpPr>
          <p:spPr>
            <a:xfrm flipH="1">
              <a:off x="1688" y="2174"/>
              <a:ext cx="0" cy="78"/>
            </a:xfrm>
            <a:prstGeom prst="line">
              <a:avLst/>
            </a:prstGeom>
            <a:ln w="38100" cap="flat" cmpd="sng">
              <a:solidFill>
                <a:srgbClr val="3333FF"/>
              </a:solidFill>
              <a:prstDash val="solid"/>
              <a:headEnd type="none" w="med" len="med"/>
              <a:tailEnd type="none" w="med" len="med"/>
            </a:ln>
          </p:spPr>
        </p:sp>
        <p:sp>
          <p:nvSpPr>
            <p:cNvPr id="326846" name="直接连接符 326845"/>
            <p:cNvSpPr/>
            <p:nvPr/>
          </p:nvSpPr>
          <p:spPr>
            <a:xfrm rot="-267705">
              <a:off x="1541" y="2105"/>
              <a:ext cx="282" cy="128"/>
            </a:xfrm>
            <a:prstGeom prst="line">
              <a:avLst/>
            </a:prstGeom>
            <a:ln w="38100" cap="flat" cmpd="sng">
              <a:solidFill>
                <a:srgbClr val="3333FF"/>
              </a:solidFill>
              <a:prstDash val="solid"/>
              <a:headEnd type="none" w="med" len="med"/>
              <a:tailEnd type="none" w="med" len="med"/>
            </a:ln>
          </p:spPr>
        </p:sp>
        <p:grpSp>
          <p:nvGrpSpPr>
            <p:cNvPr id="326847" name="组合 326846"/>
            <p:cNvGrpSpPr/>
            <p:nvPr/>
          </p:nvGrpSpPr>
          <p:grpSpPr>
            <a:xfrm>
              <a:off x="1592" y="2292"/>
              <a:ext cx="188" cy="96"/>
              <a:chOff x="2240" y="1944"/>
              <a:chExt cx="188" cy="96"/>
            </a:xfrm>
          </p:grpSpPr>
          <p:sp>
            <p:nvSpPr>
              <p:cNvPr id="326848" name="直接连接符 326847"/>
              <p:cNvSpPr/>
              <p:nvPr/>
            </p:nvSpPr>
            <p:spPr>
              <a:xfrm>
                <a:off x="2240" y="2029"/>
                <a:ext cx="188" cy="0"/>
              </a:xfrm>
              <a:prstGeom prst="line">
                <a:avLst/>
              </a:prstGeom>
              <a:ln w="38100" cap="flat" cmpd="sng">
                <a:solidFill>
                  <a:srgbClr val="3333FF"/>
                </a:solidFill>
                <a:prstDash val="solid"/>
                <a:headEnd type="none" w="med" len="med"/>
                <a:tailEnd type="none" w="med" len="med"/>
              </a:ln>
            </p:spPr>
          </p:sp>
          <p:sp>
            <p:nvSpPr>
              <p:cNvPr id="326849" name="直接连接符 326848"/>
              <p:cNvSpPr/>
              <p:nvPr/>
            </p:nvSpPr>
            <p:spPr>
              <a:xfrm>
                <a:off x="2428" y="1944"/>
                <a:ext cx="0" cy="96"/>
              </a:xfrm>
              <a:prstGeom prst="line">
                <a:avLst/>
              </a:prstGeom>
              <a:ln w="38100" cap="flat" cmpd="sng">
                <a:solidFill>
                  <a:srgbClr val="3333FF"/>
                </a:solidFill>
                <a:prstDash val="solid"/>
                <a:headEnd type="none" w="med" len="med"/>
                <a:tailEnd type="none" w="med" len="med"/>
              </a:ln>
            </p:spPr>
          </p:sp>
          <p:sp>
            <p:nvSpPr>
              <p:cNvPr id="326850" name="直接连接符 326849"/>
              <p:cNvSpPr/>
              <p:nvPr/>
            </p:nvSpPr>
            <p:spPr>
              <a:xfrm>
                <a:off x="2240" y="1944"/>
                <a:ext cx="0" cy="96"/>
              </a:xfrm>
              <a:prstGeom prst="line">
                <a:avLst/>
              </a:prstGeom>
              <a:ln w="38100" cap="flat" cmpd="sng">
                <a:solidFill>
                  <a:srgbClr val="3333FF"/>
                </a:solidFill>
                <a:prstDash val="solid"/>
                <a:headEnd type="none" w="med" len="med"/>
                <a:tailEnd type="none" w="med" len="med"/>
              </a:ln>
            </p:spPr>
          </p:sp>
        </p:grpSp>
        <p:sp>
          <p:nvSpPr>
            <p:cNvPr id="326851" name="直接连接符 326850"/>
            <p:cNvSpPr/>
            <p:nvPr/>
          </p:nvSpPr>
          <p:spPr>
            <a:xfrm flipH="1">
              <a:off x="1596" y="2100"/>
              <a:ext cx="0" cy="132"/>
            </a:xfrm>
            <a:prstGeom prst="line">
              <a:avLst/>
            </a:prstGeom>
            <a:ln w="38100" cap="flat" cmpd="sng">
              <a:solidFill>
                <a:srgbClr val="3333FF"/>
              </a:solidFill>
              <a:prstDash val="solid"/>
              <a:headEnd type="none" w="med" len="med"/>
              <a:tailEnd type="none" w="med" len="med"/>
            </a:ln>
          </p:spPr>
        </p:sp>
        <p:sp>
          <p:nvSpPr>
            <p:cNvPr id="326852" name="直接连接符 326851"/>
            <p:cNvSpPr/>
            <p:nvPr/>
          </p:nvSpPr>
          <p:spPr>
            <a:xfrm flipH="1">
              <a:off x="1688" y="2278"/>
              <a:ext cx="0" cy="98"/>
            </a:xfrm>
            <a:prstGeom prst="line">
              <a:avLst/>
            </a:prstGeom>
            <a:ln w="38100" cap="flat" cmpd="sng">
              <a:solidFill>
                <a:srgbClr val="3333FF"/>
              </a:solidFill>
              <a:prstDash val="solid"/>
              <a:headEnd type="none" w="med" len="med"/>
              <a:tailEnd type="none" w="med" len="med"/>
            </a:ln>
          </p:spPr>
        </p:sp>
      </p:grpSp>
      <p:sp>
        <p:nvSpPr>
          <p:cNvPr id="19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162892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6730"/>
                                        </p:tgtEl>
                                        <p:attrNameLst>
                                          <p:attrName>style.visibility</p:attrName>
                                        </p:attrNameLst>
                                      </p:cBhvr>
                                      <p:to>
                                        <p:strVal val="visible"/>
                                      </p:to>
                                    </p:set>
                                    <p:animEffect transition="in" filter="wipe(left)">
                                      <p:cBhvr>
                                        <p:cTn id="7" dur="500"/>
                                        <p:tgtEl>
                                          <p:spTgt spid="3267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26658"/>
                                        </p:tgtEl>
                                        <p:attrNameLst>
                                          <p:attrName>style.visibility</p:attrName>
                                        </p:attrNameLst>
                                      </p:cBhvr>
                                      <p:to>
                                        <p:strVal val="visible"/>
                                      </p:to>
                                    </p:set>
                                    <p:animEffect transition="in" filter="wipe(left)">
                                      <p:cBhvr>
                                        <p:cTn id="12" dur="500"/>
                                        <p:tgtEl>
                                          <p:spTgt spid="3266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26729"/>
                                        </p:tgtEl>
                                        <p:attrNameLst>
                                          <p:attrName>style.visibility</p:attrName>
                                        </p:attrNameLst>
                                      </p:cBhvr>
                                      <p:to>
                                        <p:strVal val="visible"/>
                                      </p:to>
                                    </p:set>
                                    <p:animEffect transition="in" filter="wipe(left)">
                                      <p:cBhvr>
                                        <p:cTn id="17" dur="500"/>
                                        <p:tgtEl>
                                          <p:spTgt spid="3267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26835"/>
                                        </p:tgtEl>
                                        <p:attrNameLst>
                                          <p:attrName>style.visibility</p:attrName>
                                        </p:attrNameLst>
                                      </p:cBhvr>
                                      <p:to>
                                        <p:strVal val="visible"/>
                                      </p:to>
                                    </p:set>
                                    <p:animEffect transition="in" filter="wipe(left)">
                                      <p:cBhvr>
                                        <p:cTn id="22" dur="500"/>
                                        <p:tgtEl>
                                          <p:spTgt spid="3268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26828"/>
                                        </p:tgtEl>
                                        <p:attrNameLst>
                                          <p:attrName>style.visibility</p:attrName>
                                        </p:attrNameLst>
                                      </p:cBhvr>
                                      <p:to>
                                        <p:strVal val="visible"/>
                                      </p:to>
                                    </p:set>
                                    <p:animEffect transition="in" filter="wipe(up)">
                                      <p:cBhvr>
                                        <p:cTn id="27" dur="500"/>
                                        <p:tgtEl>
                                          <p:spTgt spid="3268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26728"/>
                                        </p:tgtEl>
                                        <p:attrNameLst>
                                          <p:attrName>style.visibility</p:attrName>
                                        </p:attrNameLst>
                                      </p:cBhvr>
                                      <p:to>
                                        <p:strVal val="visible"/>
                                      </p:to>
                                    </p:set>
                                    <p:animEffect transition="in" filter="wipe(left)">
                                      <p:cBhvr>
                                        <p:cTn id="32" dur="500"/>
                                        <p:tgtEl>
                                          <p:spTgt spid="3267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26844"/>
                                        </p:tgtEl>
                                        <p:attrNameLst>
                                          <p:attrName>style.visibility</p:attrName>
                                        </p:attrNameLst>
                                      </p:cBhvr>
                                      <p:to>
                                        <p:strVal val="visible"/>
                                      </p:to>
                                    </p:set>
                                    <p:animEffect transition="in" filter="wipe(left)">
                                      <p:cBhvr>
                                        <p:cTn id="37" dur="500"/>
                                        <p:tgtEl>
                                          <p:spTgt spid="32684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326829"/>
                                        </p:tgtEl>
                                        <p:attrNameLst>
                                          <p:attrName>style.visibility</p:attrName>
                                        </p:attrNameLst>
                                      </p:cBhvr>
                                      <p:to>
                                        <p:strVal val="visible"/>
                                      </p:to>
                                    </p:set>
                                    <p:animEffect transition="in" filter="wipe(up)">
                                      <p:cBhvr>
                                        <p:cTn id="42" dur="500"/>
                                        <p:tgtEl>
                                          <p:spTgt spid="32682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326830"/>
                                        </p:tgtEl>
                                        <p:attrNameLst>
                                          <p:attrName>style.visibility</p:attrName>
                                        </p:attrNameLst>
                                      </p:cBhvr>
                                      <p:to>
                                        <p:strVal val="visible"/>
                                      </p:to>
                                    </p:set>
                                    <p:animEffect transition="in" filter="wipe(left)">
                                      <p:cBhvr>
                                        <p:cTn id="47" dur="300"/>
                                        <p:tgtEl>
                                          <p:spTgt spid="32683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326831"/>
                                        </p:tgtEl>
                                        <p:attrNameLst>
                                          <p:attrName>style.visibility</p:attrName>
                                        </p:attrNameLst>
                                      </p:cBhvr>
                                      <p:to>
                                        <p:strVal val="visible"/>
                                      </p:to>
                                    </p:set>
                                    <p:animEffect transition="in" filter="wipe(left)">
                                      <p:cBhvr>
                                        <p:cTn id="52" dur="500"/>
                                        <p:tgtEl>
                                          <p:spTgt spid="3268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830"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矩形 327681"/>
          <p:cNvSpPr/>
          <p:nvPr/>
        </p:nvSpPr>
        <p:spPr>
          <a:xfrm>
            <a:off x="320675" y="498475"/>
            <a:ext cx="3797300" cy="641350"/>
          </a:xfrm>
          <a:prstGeom prst="rect">
            <a:avLst/>
          </a:prstGeom>
          <a:noFill/>
          <a:ln w="9525">
            <a:noFill/>
          </a:ln>
        </p:spPr>
        <p:txBody>
          <a:bodyPr>
            <a:spAutoFit/>
          </a:bodyPr>
          <a:lstStyle/>
          <a:p>
            <a:pPr algn="ctr"/>
            <a:r>
              <a:rPr lang="zh-CN" altLang="en-US" sz="3600" b="1" dirty="0" smtClean="0">
                <a:solidFill>
                  <a:srgbClr val="FF0066"/>
                </a:solidFill>
                <a:effectLst>
                  <a:outerShdw blurRad="38100" dist="38100" dir="2700000">
                    <a:srgbClr val="C0C0C0"/>
                  </a:outerShdw>
                </a:effectLst>
                <a:latin typeface="Times New Roman" panose="02020603050405020304" pitchFamily="18" charset="0"/>
              </a:rPr>
              <a:t>二、</a:t>
            </a:r>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行程控制</a:t>
            </a:r>
          </a:p>
        </p:txBody>
      </p:sp>
      <p:sp>
        <p:nvSpPr>
          <p:cNvPr id="327683" name="矩形 327682"/>
          <p:cNvSpPr/>
          <p:nvPr/>
        </p:nvSpPr>
        <p:spPr>
          <a:xfrm>
            <a:off x="365125" y="2255838"/>
            <a:ext cx="3898900" cy="519112"/>
          </a:xfrm>
          <a:prstGeom prst="rect">
            <a:avLst/>
          </a:prstGeom>
          <a:noFill/>
          <a:ln w="9525">
            <a:noFill/>
          </a:ln>
        </p:spPr>
        <p:txBody>
          <a:bodyPr>
            <a:spAutoFit/>
          </a:bodyPr>
          <a:lstStyle/>
          <a:p>
            <a:r>
              <a:rPr lang="zh-CN" altLang="en-US" sz="2800" b="1" dirty="0">
                <a:solidFill>
                  <a:srgbClr val="FF0066"/>
                </a:solidFill>
                <a:latin typeface="Times New Roman" panose="02020603050405020304" pitchFamily="18" charset="0"/>
              </a:rPr>
              <a:t> </a:t>
            </a:r>
            <a:r>
              <a:rPr lang="en-US" altLang="zh-CN" sz="2800" b="1">
                <a:solidFill>
                  <a:srgbClr val="FF0066"/>
                </a:solidFill>
                <a:latin typeface="Times New Roman" panose="02020603050405020304" pitchFamily="18" charset="0"/>
              </a:rPr>
              <a:t>1. </a:t>
            </a:r>
            <a:r>
              <a:rPr lang="zh-CN" altLang="en-US" sz="2800" b="1" dirty="0">
                <a:solidFill>
                  <a:srgbClr val="FF0066"/>
                </a:solidFill>
                <a:latin typeface="Times New Roman" panose="02020603050405020304" pitchFamily="18" charset="0"/>
              </a:rPr>
              <a:t>行程开关</a:t>
            </a:r>
            <a:endParaRPr lang="zh-CN" altLang="en-US" sz="2800" b="1" dirty="0">
              <a:solidFill>
                <a:srgbClr val="800000"/>
              </a:solidFill>
              <a:latin typeface="Times New Roman" panose="02020603050405020304" pitchFamily="18" charset="0"/>
            </a:endParaRPr>
          </a:p>
        </p:txBody>
      </p:sp>
      <p:sp>
        <p:nvSpPr>
          <p:cNvPr id="327684" name="矩形 327683"/>
          <p:cNvSpPr/>
          <p:nvPr/>
        </p:nvSpPr>
        <p:spPr>
          <a:xfrm>
            <a:off x="400050" y="1054100"/>
            <a:ext cx="8248650" cy="1117600"/>
          </a:xfrm>
          <a:prstGeom prst="rect">
            <a:avLst/>
          </a:prstGeom>
          <a:noFill/>
          <a:ln w="9525">
            <a:noFill/>
          </a:ln>
        </p:spPr>
        <p:txBody>
          <a:bodyPr>
            <a:spAutoFit/>
          </a:bodyPr>
          <a:lstStyle/>
          <a:p>
            <a:pPr>
              <a:lnSpc>
                <a:spcPct val="120000"/>
              </a:lnSpc>
              <a:spcBef>
                <a:spcPct val="50000"/>
              </a:spcBef>
            </a:pPr>
            <a:r>
              <a:rPr lang="zh-CN" altLang="en-US" sz="2800" b="1" dirty="0">
                <a:effectLst>
                  <a:outerShdw blurRad="38100" dist="38100" dir="2700000">
                    <a:srgbClr val="C0C0C0"/>
                  </a:outerShdw>
                </a:effectLst>
                <a:latin typeface="Times New Roman" panose="02020603050405020304" pitchFamily="18" charset="0"/>
              </a:rPr>
              <a:t>         </a:t>
            </a:r>
            <a:r>
              <a:rPr lang="zh-CN" altLang="en-US" sz="2800" b="1" dirty="0">
                <a:solidFill>
                  <a:srgbClr val="006600"/>
                </a:solidFill>
                <a:effectLst>
                  <a:outerShdw blurRad="38100" dist="38100" dir="2700000">
                    <a:srgbClr val="C0C0C0"/>
                  </a:outerShdw>
                </a:effectLst>
                <a:latin typeface="Times New Roman" panose="02020603050405020304" pitchFamily="18" charset="0"/>
              </a:rPr>
              <a:t>行程控制：</a:t>
            </a:r>
            <a:r>
              <a:rPr lang="zh-CN" altLang="en-US" sz="2800" b="1" dirty="0">
                <a:solidFill>
                  <a:schemeClr val="accent2"/>
                </a:solidFill>
                <a:latin typeface="Times New Roman" panose="02020603050405020304" pitchFamily="18" charset="0"/>
              </a:rPr>
              <a:t>当运动部件到达一定行程位置时采用行程开关来进行控制。</a:t>
            </a:r>
          </a:p>
        </p:txBody>
      </p:sp>
      <p:sp>
        <p:nvSpPr>
          <p:cNvPr id="327685" name="矩形 327684"/>
          <p:cNvSpPr/>
          <p:nvPr/>
        </p:nvSpPr>
        <p:spPr>
          <a:xfrm>
            <a:off x="342900" y="2820988"/>
            <a:ext cx="8801100" cy="946150"/>
          </a:xfrm>
          <a:prstGeom prst="rect">
            <a:avLst/>
          </a:prstGeom>
          <a:noFill/>
          <a:ln w="9525">
            <a:noFill/>
          </a:ln>
        </p:spPr>
        <p:txBody>
          <a:bodyPr>
            <a:spAutoFit/>
          </a:bodyPr>
          <a:lstStyle/>
          <a:p>
            <a:pPr>
              <a:spcBef>
                <a:spcPct val="50000"/>
              </a:spcBef>
            </a:pPr>
            <a:r>
              <a:rPr lang="zh-CN" altLang="en-US" sz="2800" b="1" dirty="0">
                <a:solidFill>
                  <a:srgbClr val="CC00CC"/>
                </a:solidFill>
                <a:latin typeface="Times New Roman" panose="02020603050405020304" pitchFamily="18" charset="0"/>
              </a:rPr>
              <a:t>         </a:t>
            </a:r>
            <a:r>
              <a:rPr lang="zh-CN" altLang="en-US" sz="2800" b="1" dirty="0">
                <a:solidFill>
                  <a:srgbClr val="CC00CC"/>
                </a:solidFill>
                <a:effectLst>
                  <a:outerShdw blurRad="38100" dist="38100" dir="2700000">
                    <a:srgbClr val="C0C0C0"/>
                  </a:outerShdw>
                </a:effectLst>
                <a:latin typeface="Times New Roman" panose="02020603050405020304" pitchFamily="18" charset="0"/>
              </a:rPr>
              <a:t>用途：</a:t>
            </a:r>
            <a:r>
              <a:rPr lang="zh-CN" altLang="en-US" sz="2800" b="1" dirty="0">
                <a:solidFill>
                  <a:schemeClr val="accent2"/>
                </a:solidFill>
                <a:latin typeface="Times New Roman" panose="02020603050405020304" pitchFamily="18" charset="0"/>
              </a:rPr>
              <a:t>控制运动部件的运动方向、行程大小或位置保护。</a:t>
            </a:r>
          </a:p>
        </p:txBody>
      </p:sp>
      <p:sp>
        <p:nvSpPr>
          <p:cNvPr id="327686" name="矩形 327685"/>
          <p:cNvSpPr/>
          <p:nvPr/>
        </p:nvSpPr>
        <p:spPr>
          <a:xfrm>
            <a:off x="-88900" y="3840163"/>
            <a:ext cx="9232900" cy="519112"/>
          </a:xfrm>
          <a:prstGeom prst="rect">
            <a:avLst/>
          </a:prstGeom>
          <a:noFill/>
          <a:ln w="9525">
            <a:noFill/>
          </a:ln>
        </p:spPr>
        <p:txBody>
          <a:bodyPr wrap="none" anchor="t" anchorCtr="0">
            <a:spAutoFit/>
          </a:bodyPr>
          <a:lstStyle/>
          <a:p>
            <a:pPr algn="ctr">
              <a:spcBef>
                <a:spcPct val="50000"/>
              </a:spcBef>
            </a:pPr>
            <a:r>
              <a:rPr lang="zh-CN" altLang="en-US" sz="2800" b="1" dirty="0">
                <a:solidFill>
                  <a:srgbClr val="CC00CC"/>
                </a:solidFill>
                <a:latin typeface="Times New Roman" panose="02020603050405020304" pitchFamily="18" charset="0"/>
              </a:rPr>
              <a:t>             </a:t>
            </a:r>
            <a:r>
              <a:rPr lang="zh-CN" altLang="en-US" sz="2800" b="1" dirty="0">
                <a:solidFill>
                  <a:srgbClr val="CC00CC"/>
                </a:solidFill>
                <a:effectLst>
                  <a:outerShdw blurRad="38100" dist="38100" dir="2700000">
                    <a:srgbClr val="C0C0C0"/>
                  </a:outerShdw>
                </a:effectLst>
                <a:latin typeface="Times New Roman" panose="02020603050405020304" pitchFamily="18" charset="0"/>
              </a:rPr>
              <a:t>种类：</a:t>
            </a:r>
            <a:r>
              <a:rPr lang="zh-CN" altLang="en-US" sz="2800" b="1" dirty="0">
                <a:solidFill>
                  <a:schemeClr val="accent2"/>
                </a:solidFill>
                <a:latin typeface="Times New Roman" panose="02020603050405020304" pitchFamily="18" charset="0"/>
              </a:rPr>
              <a:t>电子式、机械式（按钮式和滑轮式两种）。</a:t>
            </a:r>
          </a:p>
        </p:txBody>
      </p:sp>
      <p:sp>
        <p:nvSpPr>
          <p:cNvPr id="327687" name="矩形 327686"/>
          <p:cNvSpPr/>
          <p:nvPr/>
        </p:nvSpPr>
        <p:spPr>
          <a:xfrm>
            <a:off x="381000" y="5143500"/>
            <a:ext cx="8439150" cy="1127125"/>
          </a:xfrm>
          <a:prstGeom prst="rect">
            <a:avLst/>
          </a:prstGeom>
          <a:solidFill>
            <a:srgbClr val="CCFFFF"/>
          </a:solidFill>
          <a:ln w="9525" cap="flat" cmpd="sng">
            <a:solidFill>
              <a:srgbClr val="000080"/>
            </a:solidFill>
            <a:prstDash val="solid"/>
            <a:miter/>
            <a:headEnd type="none" w="med" len="med"/>
            <a:tailEnd type="none" w="med" len="med"/>
          </a:ln>
        </p:spPr>
        <p:txBody>
          <a:bodyPr>
            <a:spAutoFit/>
          </a:bodyPr>
          <a:lstStyle/>
          <a:p>
            <a:pPr>
              <a:lnSpc>
                <a:spcPct val="120000"/>
              </a:lnSpc>
              <a:spcBef>
                <a:spcPct val="50000"/>
              </a:spcBef>
            </a:pPr>
            <a:r>
              <a:rPr lang="zh-CN" altLang="en-US" sz="2800" b="1" dirty="0">
                <a:latin typeface="Times New Roman" panose="02020603050405020304" pitchFamily="18" charset="0"/>
              </a:rPr>
              <a:t>         </a:t>
            </a:r>
            <a:r>
              <a:rPr lang="zh-CN" altLang="en-US" sz="2800" b="1" dirty="0">
                <a:solidFill>
                  <a:srgbClr val="6600CC"/>
                </a:solidFill>
                <a:latin typeface="Times New Roman" panose="02020603050405020304" pitchFamily="18" charset="0"/>
              </a:rPr>
              <a:t>当运动部件到达一定行程位置时，用其</a:t>
            </a:r>
            <a:r>
              <a:rPr lang="zh-CN" altLang="en-US" sz="2800" b="1" dirty="0">
                <a:solidFill>
                  <a:srgbClr val="FF00FF"/>
                </a:solidFill>
                <a:effectLst>
                  <a:outerShdw blurRad="38100" dist="38100" dir="2700000">
                    <a:srgbClr val="000000"/>
                  </a:outerShdw>
                </a:effectLst>
                <a:latin typeface="Times New Roman" panose="02020603050405020304" pitchFamily="18" charset="0"/>
              </a:rPr>
              <a:t>挡块撞动</a:t>
            </a:r>
            <a:r>
              <a:rPr lang="zh-CN" altLang="en-US" sz="2800" b="1" dirty="0">
                <a:solidFill>
                  <a:srgbClr val="6600CC"/>
                </a:solidFill>
                <a:latin typeface="Times New Roman" panose="02020603050405020304" pitchFamily="18" charset="0"/>
              </a:rPr>
              <a:t>行程开关，使动合触点闭合，动断触点断开。</a:t>
            </a:r>
          </a:p>
        </p:txBody>
      </p:sp>
      <p:sp>
        <p:nvSpPr>
          <p:cNvPr id="327688" name="矩形 327687"/>
          <p:cNvSpPr/>
          <p:nvPr/>
        </p:nvSpPr>
        <p:spPr>
          <a:xfrm>
            <a:off x="1049338" y="4446588"/>
            <a:ext cx="1978025" cy="519112"/>
          </a:xfrm>
          <a:prstGeom prst="rect">
            <a:avLst/>
          </a:prstGeom>
          <a:noFill/>
          <a:ln w="9525">
            <a:noFill/>
          </a:ln>
        </p:spPr>
        <p:txBody>
          <a:bodyPr wrap="none" anchor="t" anchorCtr="0">
            <a:spAutoFit/>
          </a:bodyPr>
          <a:lstStyle/>
          <a:p>
            <a:pPr algn="ctr"/>
            <a:r>
              <a:rPr lang="zh-CN" altLang="en-US" sz="2800" b="1" dirty="0">
                <a:solidFill>
                  <a:srgbClr val="CC00CC"/>
                </a:solidFill>
                <a:effectLst>
                  <a:outerShdw blurRad="38100" dist="38100" dir="2700000">
                    <a:srgbClr val="C0C0C0"/>
                  </a:outerShdw>
                </a:effectLst>
                <a:latin typeface="Times New Roman" panose="02020603050405020304" pitchFamily="18" charset="0"/>
              </a:rPr>
              <a:t>动作原理：</a:t>
            </a:r>
          </a:p>
        </p:txBody>
      </p:sp>
      <p:sp>
        <p:nvSpPr>
          <p:cNvPr id="9"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0869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327684">
                                            <p:txEl>
                                              <p:pRg st="0" end="0"/>
                                            </p:txEl>
                                          </p:spTgt>
                                        </p:tgtEl>
                                        <p:attrNameLst>
                                          <p:attrName>style.visibility</p:attrName>
                                        </p:attrNameLst>
                                      </p:cBhvr>
                                      <p:to>
                                        <p:strVal val="visible"/>
                                      </p:to>
                                    </p:set>
                                    <p:animEffect transition="in" filter="wipe(left)">
                                      <p:cBhvr>
                                        <p:cTn id="7" dur="300"/>
                                        <p:tgtEl>
                                          <p:spTgt spid="32768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7683">
                                            <p:txEl>
                                              <p:pRg st="0" end="0"/>
                                            </p:txEl>
                                          </p:spTgt>
                                        </p:tgtEl>
                                        <p:attrNameLst>
                                          <p:attrName>style.visibility</p:attrName>
                                        </p:attrNameLst>
                                      </p:cBhvr>
                                      <p:to>
                                        <p:strVal val="visible"/>
                                      </p:to>
                                    </p:set>
                                    <p:animEffect transition="in" filter="wipe(left)">
                                      <p:cBhvr>
                                        <p:cTn id="12" dur="500"/>
                                        <p:tgtEl>
                                          <p:spTgt spid="32768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7685">
                                            <p:txEl>
                                              <p:pRg st="0" end="0"/>
                                            </p:txEl>
                                          </p:spTgt>
                                        </p:tgtEl>
                                        <p:attrNameLst>
                                          <p:attrName>style.visibility</p:attrName>
                                        </p:attrNameLst>
                                      </p:cBhvr>
                                      <p:to>
                                        <p:strVal val="visible"/>
                                      </p:to>
                                    </p:set>
                                    <p:animEffect transition="in" filter="wipe(left)">
                                      <p:cBhvr>
                                        <p:cTn id="17" dur="500"/>
                                        <p:tgtEl>
                                          <p:spTgt spid="32768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7686">
                                            <p:txEl>
                                              <p:pRg st="0" end="0"/>
                                            </p:txEl>
                                          </p:spTgt>
                                        </p:tgtEl>
                                        <p:attrNameLst>
                                          <p:attrName>style.visibility</p:attrName>
                                        </p:attrNameLst>
                                      </p:cBhvr>
                                      <p:to>
                                        <p:strVal val="visible"/>
                                      </p:to>
                                    </p:set>
                                    <p:animEffect transition="in" filter="wipe(left)">
                                      <p:cBhvr>
                                        <p:cTn id="22" dur="500"/>
                                        <p:tgtEl>
                                          <p:spTgt spid="32768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27688">
                                            <p:txEl>
                                              <p:pRg st="0" end="0"/>
                                            </p:txEl>
                                          </p:spTgt>
                                        </p:tgtEl>
                                        <p:attrNameLst>
                                          <p:attrName>style.visibility</p:attrName>
                                        </p:attrNameLst>
                                      </p:cBhvr>
                                      <p:to>
                                        <p:strVal val="visible"/>
                                      </p:to>
                                    </p:set>
                                    <p:animEffect transition="in" filter="wipe(left)">
                                      <p:cBhvr>
                                        <p:cTn id="27" dur="500"/>
                                        <p:tgtEl>
                                          <p:spTgt spid="32768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327687"/>
                                        </p:tgtEl>
                                        <p:attrNameLst>
                                          <p:attrName>style.visibility</p:attrName>
                                        </p:attrNameLst>
                                      </p:cBhvr>
                                      <p:to>
                                        <p:strVal val="visible"/>
                                      </p:to>
                                    </p:set>
                                    <p:animEffect transition="in" filter="wipe(left)">
                                      <p:cBhvr>
                                        <p:cTn id="32" dur="300"/>
                                        <p:tgtEl>
                                          <p:spTgt spid="327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683" grpId="0" build="p"/>
      <p:bldP spid="327684" grpId="0" build="p"/>
      <p:bldP spid="327685" grpId="0" build="p"/>
      <p:bldP spid="327686" grpId="0" build="p"/>
      <p:bldP spid="327687" grpId="0" animBg="1"/>
      <p:bldP spid="327688"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矩形 328705"/>
          <p:cNvSpPr/>
          <p:nvPr/>
        </p:nvSpPr>
        <p:spPr>
          <a:xfrm>
            <a:off x="476250" y="3924300"/>
            <a:ext cx="3429000" cy="457200"/>
          </a:xfrm>
          <a:prstGeom prst="rect">
            <a:avLst/>
          </a:prstGeom>
          <a:noFill/>
          <a:ln w="9525">
            <a:noFill/>
          </a:ln>
        </p:spPr>
        <p:txBody>
          <a:bodyPr>
            <a:spAutoFit/>
          </a:bodyPr>
          <a:lstStyle/>
          <a:p>
            <a:pPr eaLnBrk="0" hangingPunct="0"/>
            <a:r>
              <a:rPr lang="en-US" altLang="zh-CN" b="1">
                <a:solidFill>
                  <a:srgbClr val="333399"/>
                </a:solidFill>
                <a:latin typeface="Times New Roman" panose="02020603050405020304" pitchFamily="18" charset="0"/>
              </a:rPr>
              <a:t>LXP1-200</a:t>
            </a:r>
            <a:r>
              <a:rPr lang="zh-CN" altLang="en-US" b="1" dirty="0">
                <a:solidFill>
                  <a:srgbClr val="333399"/>
                </a:solidFill>
                <a:latin typeface="Times New Roman" panose="02020603050405020304" pitchFamily="18" charset="0"/>
              </a:rPr>
              <a:t>系列行程开关</a:t>
            </a:r>
            <a:endParaRPr lang="zh-CN" altLang="en-US" dirty="0">
              <a:solidFill>
                <a:srgbClr val="333399"/>
              </a:solidFill>
              <a:latin typeface="Times New Roman" panose="02020603050405020304" pitchFamily="18" charset="0"/>
            </a:endParaRPr>
          </a:p>
        </p:txBody>
      </p:sp>
      <p:pic>
        <p:nvPicPr>
          <p:cNvPr id="328707" name="图片 328706" descr="00083003-36"/>
          <p:cNvPicPr>
            <a:picLocks noChangeAspect="1"/>
          </p:cNvPicPr>
          <p:nvPr/>
        </p:nvPicPr>
        <p:blipFill>
          <a:blip r:embed="rId2"/>
          <a:stretch>
            <a:fillRect/>
          </a:stretch>
        </p:blipFill>
        <p:spPr>
          <a:xfrm>
            <a:off x="323850" y="552450"/>
            <a:ext cx="4038600" cy="3178175"/>
          </a:xfrm>
          <a:prstGeom prst="rect">
            <a:avLst/>
          </a:prstGeom>
          <a:noFill/>
          <a:ln w="9525">
            <a:noFill/>
          </a:ln>
        </p:spPr>
      </p:pic>
      <p:sp>
        <p:nvSpPr>
          <p:cNvPr id="328708" name="矩形 328707"/>
          <p:cNvSpPr/>
          <p:nvPr/>
        </p:nvSpPr>
        <p:spPr>
          <a:xfrm>
            <a:off x="5010150" y="3943350"/>
            <a:ext cx="3600450" cy="457200"/>
          </a:xfrm>
          <a:prstGeom prst="rect">
            <a:avLst/>
          </a:prstGeom>
          <a:noFill/>
          <a:ln w="9525">
            <a:noFill/>
          </a:ln>
        </p:spPr>
        <p:txBody>
          <a:bodyPr>
            <a:spAutoFit/>
          </a:bodyPr>
          <a:lstStyle/>
          <a:p>
            <a:pPr eaLnBrk="0" hangingPunct="0"/>
            <a:r>
              <a:rPr lang="zh-CN" altLang="en-US">
                <a:solidFill>
                  <a:srgbClr val="333399"/>
                </a:solidFill>
                <a:latin typeface="Times New Roman" panose="02020603050405020304" pitchFamily="18" charset="0"/>
              </a:rPr>
              <a:t> </a:t>
            </a:r>
            <a:r>
              <a:rPr lang="en-US" altLang="zh-CN" b="1">
                <a:solidFill>
                  <a:srgbClr val="333399"/>
                </a:solidFill>
                <a:latin typeface="Times New Roman" panose="02020603050405020304" pitchFamily="18" charset="0"/>
              </a:rPr>
              <a:t>LX19-B</a:t>
            </a:r>
            <a:r>
              <a:rPr lang="zh-CN" altLang="en-US" b="1" dirty="0">
                <a:solidFill>
                  <a:srgbClr val="333399"/>
                </a:solidFill>
                <a:latin typeface="Times New Roman" panose="02020603050405020304" pitchFamily="18" charset="0"/>
              </a:rPr>
              <a:t>系列行程开关</a:t>
            </a:r>
            <a:r>
              <a:rPr lang="zh-CN" altLang="en-US" dirty="0">
                <a:solidFill>
                  <a:srgbClr val="333399"/>
                </a:solidFill>
                <a:latin typeface="Times New Roman" panose="02020603050405020304" pitchFamily="18" charset="0"/>
              </a:rPr>
              <a:t> </a:t>
            </a:r>
          </a:p>
        </p:txBody>
      </p:sp>
      <p:pic>
        <p:nvPicPr>
          <p:cNvPr id="328709" name="图片 328708" descr="LX19-B"/>
          <p:cNvPicPr>
            <a:picLocks noChangeAspect="1"/>
          </p:cNvPicPr>
          <p:nvPr/>
        </p:nvPicPr>
        <p:blipFill>
          <a:blip r:embed="rId3"/>
          <a:stretch>
            <a:fillRect/>
          </a:stretch>
        </p:blipFill>
        <p:spPr>
          <a:xfrm>
            <a:off x="4610100" y="495300"/>
            <a:ext cx="4191000" cy="3232150"/>
          </a:xfrm>
          <a:prstGeom prst="rect">
            <a:avLst/>
          </a:prstGeom>
          <a:noFill/>
          <a:ln w="9525">
            <a:noFill/>
          </a:ln>
        </p:spPr>
      </p:pic>
      <p:sp>
        <p:nvSpPr>
          <p:cNvPr id="328710" name="文本框 328709"/>
          <p:cNvSpPr txBox="1"/>
          <p:nvPr/>
        </p:nvSpPr>
        <p:spPr>
          <a:xfrm>
            <a:off x="3292475" y="5454650"/>
            <a:ext cx="1504950" cy="457200"/>
          </a:xfrm>
          <a:prstGeom prst="rect">
            <a:avLst/>
          </a:prstGeom>
          <a:noFill/>
          <a:ln w="9525">
            <a:noFill/>
          </a:ln>
        </p:spPr>
        <p:txBody>
          <a:bodyPr>
            <a:spAutoFit/>
          </a:bodyPr>
          <a:lstStyle/>
          <a:p>
            <a:pPr>
              <a:spcBef>
                <a:spcPct val="50000"/>
              </a:spcBef>
            </a:pPr>
            <a:r>
              <a:rPr lang="zh-CN" altLang="en-US" b="1" dirty="0">
                <a:solidFill>
                  <a:srgbClr val="D60093"/>
                </a:solidFill>
                <a:latin typeface="Times New Roman" panose="02020603050405020304" pitchFamily="18" charset="0"/>
              </a:rPr>
              <a:t>动断触点</a:t>
            </a:r>
            <a:endParaRPr lang="zh-CN" altLang="en-US" b="1">
              <a:solidFill>
                <a:srgbClr val="D60093"/>
              </a:solidFill>
              <a:latin typeface="Times New Roman" panose="02020603050405020304" pitchFamily="18" charset="0"/>
            </a:endParaRPr>
          </a:p>
        </p:txBody>
      </p:sp>
      <p:grpSp>
        <p:nvGrpSpPr>
          <p:cNvPr id="328711" name="组合 328710"/>
          <p:cNvGrpSpPr/>
          <p:nvPr/>
        </p:nvGrpSpPr>
        <p:grpSpPr>
          <a:xfrm>
            <a:off x="3314700" y="4962525"/>
            <a:ext cx="1314450" cy="257175"/>
            <a:chOff x="1920" y="3114"/>
            <a:chExt cx="828" cy="162"/>
          </a:xfrm>
        </p:grpSpPr>
        <p:sp>
          <p:nvSpPr>
            <p:cNvPr id="328712" name="直接连接符 328711"/>
            <p:cNvSpPr/>
            <p:nvPr/>
          </p:nvSpPr>
          <p:spPr>
            <a:xfrm>
              <a:off x="1920" y="3261"/>
              <a:ext cx="321" cy="0"/>
            </a:xfrm>
            <a:prstGeom prst="line">
              <a:avLst/>
            </a:prstGeom>
            <a:ln w="28575" cap="flat" cmpd="sng">
              <a:solidFill>
                <a:srgbClr val="0000FF"/>
              </a:solidFill>
              <a:prstDash val="solid"/>
              <a:headEnd type="none" w="med" len="med"/>
              <a:tailEnd type="none" w="med" len="med"/>
            </a:ln>
          </p:spPr>
        </p:sp>
        <p:sp>
          <p:nvSpPr>
            <p:cNvPr id="328713" name="直接连接符 328712"/>
            <p:cNvSpPr/>
            <p:nvPr/>
          </p:nvSpPr>
          <p:spPr>
            <a:xfrm>
              <a:off x="2448" y="3261"/>
              <a:ext cx="300" cy="0"/>
            </a:xfrm>
            <a:prstGeom prst="line">
              <a:avLst/>
            </a:prstGeom>
            <a:ln w="28575" cap="flat" cmpd="sng">
              <a:solidFill>
                <a:srgbClr val="0000FF"/>
              </a:solidFill>
              <a:prstDash val="solid"/>
              <a:headEnd type="none" w="med" len="med"/>
              <a:tailEnd type="none" w="med" len="med"/>
            </a:ln>
          </p:spPr>
        </p:sp>
        <p:sp>
          <p:nvSpPr>
            <p:cNvPr id="328714" name="直接连接符 328713"/>
            <p:cNvSpPr/>
            <p:nvPr/>
          </p:nvSpPr>
          <p:spPr>
            <a:xfrm>
              <a:off x="2196" y="3132"/>
              <a:ext cx="264" cy="120"/>
            </a:xfrm>
            <a:prstGeom prst="line">
              <a:avLst/>
            </a:prstGeom>
            <a:ln w="38100" cap="flat" cmpd="sng">
              <a:solidFill>
                <a:srgbClr val="0000FF"/>
              </a:solidFill>
              <a:prstDash val="solid"/>
              <a:headEnd type="none" w="med" len="med"/>
              <a:tailEnd type="none" w="med" len="lg"/>
            </a:ln>
          </p:spPr>
        </p:sp>
        <p:sp>
          <p:nvSpPr>
            <p:cNvPr id="328715" name="直接连接符 328714"/>
            <p:cNvSpPr/>
            <p:nvPr/>
          </p:nvSpPr>
          <p:spPr>
            <a:xfrm>
              <a:off x="2244" y="3114"/>
              <a:ext cx="0" cy="156"/>
            </a:xfrm>
            <a:prstGeom prst="line">
              <a:avLst/>
            </a:prstGeom>
            <a:ln w="25400" cap="flat" cmpd="sng">
              <a:solidFill>
                <a:srgbClr val="0000FF"/>
              </a:solidFill>
              <a:prstDash val="solid"/>
              <a:headEnd type="none" w="med" len="med"/>
              <a:tailEnd type="none" w="med" len="lg"/>
            </a:ln>
          </p:spPr>
        </p:sp>
        <p:sp>
          <p:nvSpPr>
            <p:cNvPr id="328716" name="直接连接符 328715"/>
            <p:cNvSpPr/>
            <p:nvPr/>
          </p:nvSpPr>
          <p:spPr>
            <a:xfrm>
              <a:off x="2340" y="3204"/>
              <a:ext cx="0" cy="66"/>
            </a:xfrm>
            <a:prstGeom prst="line">
              <a:avLst/>
            </a:prstGeom>
            <a:ln w="25400" cap="flat" cmpd="sng">
              <a:solidFill>
                <a:srgbClr val="0000FF"/>
              </a:solidFill>
              <a:prstDash val="solid"/>
              <a:headEnd type="none" w="med" len="med"/>
              <a:tailEnd type="none" w="med" len="lg"/>
            </a:ln>
          </p:spPr>
        </p:sp>
        <p:sp>
          <p:nvSpPr>
            <p:cNvPr id="328717" name="直接连接符 328716"/>
            <p:cNvSpPr/>
            <p:nvPr/>
          </p:nvSpPr>
          <p:spPr>
            <a:xfrm flipV="1">
              <a:off x="2334" y="3258"/>
              <a:ext cx="114" cy="18"/>
            </a:xfrm>
            <a:prstGeom prst="line">
              <a:avLst/>
            </a:prstGeom>
            <a:ln w="25400" cap="flat" cmpd="sng">
              <a:solidFill>
                <a:srgbClr val="0000FF"/>
              </a:solidFill>
              <a:prstDash val="solid"/>
              <a:headEnd type="none" w="med" len="med"/>
              <a:tailEnd type="none" w="med" len="lg"/>
            </a:ln>
          </p:spPr>
        </p:sp>
      </p:grpSp>
      <p:sp>
        <p:nvSpPr>
          <p:cNvPr id="328718" name="文本框 328717"/>
          <p:cNvSpPr txBox="1"/>
          <p:nvPr/>
        </p:nvSpPr>
        <p:spPr>
          <a:xfrm>
            <a:off x="5245100" y="5448300"/>
            <a:ext cx="1504950" cy="457200"/>
          </a:xfrm>
          <a:prstGeom prst="rect">
            <a:avLst/>
          </a:prstGeom>
          <a:noFill/>
          <a:ln w="9525">
            <a:noFill/>
          </a:ln>
        </p:spPr>
        <p:txBody>
          <a:bodyPr>
            <a:spAutoFit/>
          </a:bodyPr>
          <a:lstStyle/>
          <a:p>
            <a:pPr>
              <a:spcBef>
                <a:spcPct val="50000"/>
              </a:spcBef>
            </a:pPr>
            <a:r>
              <a:rPr lang="zh-CN" altLang="en-US" b="1" dirty="0">
                <a:solidFill>
                  <a:srgbClr val="D60093"/>
                </a:solidFill>
                <a:latin typeface="Times New Roman" panose="02020603050405020304" pitchFamily="18" charset="0"/>
              </a:rPr>
              <a:t>动合触点</a:t>
            </a:r>
            <a:endParaRPr lang="zh-CN" altLang="en-US" b="1">
              <a:solidFill>
                <a:srgbClr val="D60093"/>
              </a:solidFill>
              <a:latin typeface="Times New Roman" panose="02020603050405020304" pitchFamily="18" charset="0"/>
            </a:endParaRPr>
          </a:p>
        </p:txBody>
      </p:sp>
      <p:grpSp>
        <p:nvGrpSpPr>
          <p:cNvPr id="328719" name="组合 328718"/>
          <p:cNvGrpSpPr/>
          <p:nvPr/>
        </p:nvGrpSpPr>
        <p:grpSpPr>
          <a:xfrm>
            <a:off x="5295900" y="5162550"/>
            <a:ext cx="1390650" cy="180975"/>
            <a:chOff x="3144" y="3216"/>
            <a:chExt cx="876" cy="114"/>
          </a:xfrm>
        </p:grpSpPr>
        <p:sp>
          <p:nvSpPr>
            <p:cNvPr id="328720" name="直接连接符 328719"/>
            <p:cNvSpPr/>
            <p:nvPr/>
          </p:nvSpPr>
          <p:spPr>
            <a:xfrm>
              <a:off x="3144" y="3216"/>
              <a:ext cx="324" cy="0"/>
            </a:xfrm>
            <a:prstGeom prst="line">
              <a:avLst/>
            </a:prstGeom>
            <a:ln w="25400" cap="flat" cmpd="sng">
              <a:solidFill>
                <a:srgbClr val="0000FF"/>
              </a:solidFill>
              <a:prstDash val="solid"/>
              <a:headEnd type="none" w="med" len="med"/>
              <a:tailEnd type="none" w="med" len="lg"/>
            </a:ln>
          </p:spPr>
        </p:sp>
        <p:sp>
          <p:nvSpPr>
            <p:cNvPr id="328721" name="直接连接符 328720"/>
            <p:cNvSpPr/>
            <p:nvPr/>
          </p:nvSpPr>
          <p:spPr>
            <a:xfrm>
              <a:off x="3696" y="3228"/>
              <a:ext cx="324" cy="0"/>
            </a:xfrm>
            <a:prstGeom prst="line">
              <a:avLst/>
            </a:prstGeom>
            <a:ln w="25400" cap="flat" cmpd="sng">
              <a:solidFill>
                <a:srgbClr val="0000FF"/>
              </a:solidFill>
              <a:prstDash val="solid"/>
              <a:headEnd type="none" w="med" len="med"/>
              <a:tailEnd type="none" w="med" len="lg"/>
            </a:ln>
          </p:spPr>
        </p:sp>
        <p:sp>
          <p:nvSpPr>
            <p:cNvPr id="328722" name="直接连接符 328721"/>
            <p:cNvSpPr/>
            <p:nvPr/>
          </p:nvSpPr>
          <p:spPr>
            <a:xfrm flipH="1">
              <a:off x="3576" y="3228"/>
              <a:ext cx="102" cy="102"/>
            </a:xfrm>
            <a:prstGeom prst="line">
              <a:avLst/>
            </a:prstGeom>
            <a:ln w="25400" cap="flat" cmpd="sng">
              <a:solidFill>
                <a:srgbClr val="0000FF"/>
              </a:solidFill>
              <a:prstDash val="solid"/>
              <a:headEnd type="none" w="med" len="med"/>
              <a:tailEnd type="none" w="med" len="lg"/>
            </a:ln>
          </p:spPr>
        </p:sp>
        <p:sp>
          <p:nvSpPr>
            <p:cNvPr id="328723" name="直接连接符 328722"/>
            <p:cNvSpPr/>
            <p:nvPr/>
          </p:nvSpPr>
          <p:spPr>
            <a:xfrm flipH="1" flipV="1">
              <a:off x="3546" y="3256"/>
              <a:ext cx="36" cy="70"/>
            </a:xfrm>
            <a:prstGeom prst="line">
              <a:avLst/>
            </a:prstGeom>
            <a:ln w="25400" cap="flat" cmpd="sng">
              <a:solidFill>
                <a:srgbClr val="0000FF"/>
              </a:solidFill>
              <a:prstDash val="solid"/>
              <a:headEnd type="none" w="med" len="med"/>
              <a:tailEnd type="none" w="med" len="lg"/>
            </a:ln>
          </p:spPr>
        </p:sp>
        <p:sp>
          <p:nvSpPr>
            <p:cNvPr id="328724" name="直接连接符 328723"/>
            <p:cNvSpPr/>
            <p:nvPr/>
          </p:nvSpPr>
          <p:spPr>
            <a:xfrm flipV="1">
              <a:off x="3414" y="3228"/>
              <a:ext cx="270" cy="78"/>
            </a:xfrm>
            <a:prstGeom prst="line">
              <a:avLst/>
            </a:prstGeom>
            <a:ln w="38100" cap="flat" cmpd="sng">
              <a:solidFill>
                <a:srgbClr val="0000FF"/>
              </a:solidFill>
              <a:prstDash val="solid"/>
              <a:headEnd type="none" w="med" len="med"/>
              <a:tailEnd type="none" w="med" len="lg"/>
            </a:ln>
          </p:spPr>
        </p:sp>
        <p:sp>
          <p:nvSpPr>
            <p:cNvPr id="328725" name="直接连接符 328724"/>
            <p:cNvSpPr/>
            <p:nvPr/>
          </p:nvSpPr>
          <p:spPr>
            <a:xfrm>
              <a:off x="3660" y="3228"/>
              <a:ext cx="84" cy="0"/>
            </a:xfrm>
            <a:prstGeom prst="line">
              <a:avLst/>
            </a:prstGeom>
            <a:ln w="25400" cap="flat" cmpd="sng">
              <a:solidFill>
                <a:srgbClr val="0000FF"/>
              </a:solidFill>
              <a:prstDash val="solid"/>
              <a:headEnd type="none" w="med" len="med"/>
              <a:tailEnd type="none" w="med" len="lg"/>
            </a:ln>
          </p:spPr>
        </p:sp>
      </p:grpSp>
      <p:sp>
        <p:nvSpPr>
          <p:cNvPr id="328726" name="文本框 328725"/>
          <p:cNvSpPr txBox="1"/>
          <p:nvPr/>
        </p:nvSpPr>
        <p:spPr>
          <a:xfrm>
            <a:off x="1093788" y="4997450"/>
            <a:ext cx="1679575" cy="519113"/>
          </a:xfrm>
          <a:prstGeom prst="rect">
            <a:avLst/>
          </a:prstGeom>
          <a:noFill/>
          <a:ln w="25400">
            <a:noFill/>
          </a:ln>
        </p:spPr>
        <p:txBody>
          <a:bodyPr anchor="ctr" anchorCtr="0">
            <a:spAutoFit/>
          </a:bodyPr>
          <a:lstStyle/>
          <a:p>
            <a:r>
              <a:rPr lang="zh-CN" altLang="en-US" sz="2800" b="1" dirty="0">
                <a:solidFill>
                  <a:srgbClr val="336600"/>
                </a:solidFill>
                <a:effectLst>
                  <a:outerShdw blurRad="38100" dist="38100" dir="2700000">
                    <a:srgbClr val="C0C0C0"/>
                  </a:outerShdw>
                </a:effectLst>
                <a:latin typeface="Times New Roman" panose="02020603050405020304" pitchFamily="18" charset="0"/>
              </a:rPr>
              <a:t>图形符号</a:t>
            </a:r>
            <a:endParaRPr lang="zh-CN" altLang="en-US" sz="2800" b="1">
              <a:solidFill>
                <a:srgbClr val="336600"/>
              </a:solidFill>
              <a:effectLst>
                <a:outerShdw blurRad="38100" dist="38100" dir="2700000">
                  <a:srgbClr val="C0C0C0"/>
                </a:outerShdw>
              </a:effectLst>
              <a:latin typeface="Times New Roman" panose="02020603050405020304" pitchFamily="18" charset="0"/>
            </a:endParaRPr>
          </a:p>
        </p:txBody>
      </p:sp>
      <p:sp>
        <p:nvSpPr>
          <p:cNvPr id="23"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637207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28707"/>
                                        </p:tgtEl>
                                        <p:attrNameLst>
                                          <p:attrName>style.visibility</p:attrName>
                                        </p:attrNameLst>
                                      </p:cBhvr>
                                      <p:to>
                                        <p:strVal val="visible"/>
                                      </p:to>
                                    </p:set>
                                    <p:anim calcmode="lin" valueType="num">
                                      <p:cBhvr>
                                        <p:cTn id="7" dur="500" fill="hold"/>
                                        <p:tgtEl>
                                          <p:spTgt spid="328707"/>
                                        </p:tgtEl>
                                        <p:attrNameLst>
                                          <p:attrName>ppt_w</p:attrName>
                                        </p:attrNameLst>
                                      </p:cBhvr>
                                      <p:tavLst>
                                        <p:tav tm="0">
                                          <p:val>
                                            <p:fltVal val="0"/>
                                          </p:val>
                                        </p:tav>
                                        <p:tav tm="100000">
                                          <p:val>
                                            <p:strVal val="#ppt_w"/>
                                          </p:val>
                                        </p:tav>
                                      </p:tavLst>
                                    </p:anim>
                                    <p:anim calcmode="lin" valueType="num">
                                      <p:cBhvr>
                                        <p:cTn id="8" dur="500" fill="hold"/>
                                        <p:tgtEl>
                                          <p:spTgt spid="32870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28706">
                                            <p:txEl>
                                              <p:pRg st="0" end="0"/>
                                            </p:txEl>
                                          </p:spTgt>
                                        </p:tgtEl>
                                        <p:attrNameLst>
                                          <p:attrName>style.visibility</p:attrName>
                                        </p:attrNameLst>
                                      </p:cBhvr>
                                      <p:to>
                                        <p:strVal val="visible"/>
                                      </p:to>
                                    </p:set>
                                    <p:animEffect transition="in" filter="wipe(left)">
                                      <p:cBhvr>
                                        <p:cTn id="13" dur="500"/>
                                        <p:tgtEl>
                                          <p:spTgt spid="32870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2" fill="hold" nodeType="clickEffect">
                                  <p:stCondLst>
                                    <p:cond delay="0"/>
                                  </p:stCondLst>
                                  <p:childTnLst>
                                    <p:set>
                                      <p:cBhvr>
                                        <p:cTn id="17" dur="1" fill="hold">
                                          <p:stCondLst>
                                            <p:cond delay="0"/>
                                          </p:stCondLst>
                                        </p:cTn>
                                        <p:tgtEl>
                                          <p:spTgt spid="328709"/>
                                        </p:tgtEl>
                                        <p:attrNameLst>
                                          <p:attrName>style.visibility</p:attrName>
                                        </p:attrNameLst>
                                      </p:cBhvr>
                                      <p:to>
                                        <p:strVal val="visible"/>
                                      </p:to>
                                    </p:set>
                                    <p:animEffect transition="in" filter="slide(fromRight)">
                                      <p:cBhvr>
                                        <p:cTn id="18" dur="500"/>
                                        <p:tgtEl>
                                          <p:spTgt spid="32870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28708">
                                            <p:txEl>
                                              <p:pRg st="0" end="0"/>
                                            </p:txEl>
                                          </p:spTgt>
                                        </p:tgtEl>
                                        <p:attrNameLst>
                                          <p:attrName>style.visibility</p:attrName>
                                        </p:attrNameLst>
                                      </p:cBhvr>
                                      <p:to>
                                        <p:strVal val="visible"/>
                                      </p:to>
                                    </p:set>
                                    <p:animEffect transition="in" filter="wipe(left)">
                                      <p:cBhvr>
                                        <p:cTn id="23" dur="500"/>
                                        <p:tgtEl>
                                          <p:spTgt spid="328708">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28726"/>
                                        </p:tgtEl>
                                        <p:attrNameLst>
                                          <p:attrName>style.visibility</p:attrName>
                                        </p:attrNameLst>
                                      </p:cBhvr>
                                      <p:to>
                                        <p:strVal val="visible"/>
                                      </p:to>
                                    </p:set>
                                    <p:animEffect transition="in" filter="wipe(left)">
                                      <p:cBhvr>
                                        <p:cTn id="28" dur="500"/>
                                        <p:tgtEl>
                                          <p:spTgt spid="32872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28711"/>
                                        </p:tgtEl>
                                        <p:attrNameLst>
                                          <p:attrName>style.visibility</p:attrName>
                                        </p:attrNameLst>
                                      </p:cBhvr>
                                      <p:to>
                                        <p:strVal val="visible"/>
                                      </p:to>
                                    </p:set>
                                    <p:animEffect transition="in" filter="wipe(left)">
                                      <p:cBhvr>
                                        <p:cTn id="33" dur="500"/>
                                        <p:tgtEl>
                                          <p:spTgt spid="3287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28710"/>
                                        </p:tgtEl>
                                        <p:attrNameLst>
                                          <p:attrName>style.visibility</p:attrName>
                                        </p:attrNameLst>
                                      </p:cBhvr>
                                      <p:to>
                                        <p:strVal val="visible"/>
                                      </p:to>
                                    </p:set>
                                    <p:animEffect transition="in" filter="wipe(left)">
                                      <p:cBhvr>
                                        <p:cTn id="38" dur="500"/>
                                        <p:tgtEl>
                                          <p:spTgt spid="3287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28719"/>
                                        </p:tgtEl>
                                        <p:attrNameLst>
                                          <p:attrName>style.visibility</p:attrName>
                                        </p:attrNameLst>
                                      </p:cBhvr>
                                      <p:to>
                                        <p:strVal val="visible"/>
                                      </p:to>
                                    </p:set>
                                    <p:animEffect transition="in" filter="wipe(left)">
                                      <p:cBhvr>
                                        <p:cTn id="43" dur="500"/>
                                        <p:tgtEl>
                                          <p:spTgt spid="32871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28718"/>
                                        </p:tgtEl>
                                        <p:attrNameLst>
                                          <p:attrName>style.visibility</p:attrName>
                                        </p:attrNameLst>
                                      </p:cBhvr>
                                      <p:to>
                                        <p:strVal val="visible"/>
                                      </p:to>
                                    </p:set>
                                    <p:animEffect transition="in" filter="wipe(left)">
                                      <p:cBhvr>
                                        <p:cTn id="48" dur="500"/>
                                        <p:tgtEl>
                                          <p:spTgt spid="3287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706" grpId="0" build="p"/>
      <p:bldP spid="328708" grpId="0" build="p"/>
      <p:bldP spid="328710" grpId="0"/>
      <p:bldP spid="328718" grpId="0"/>
      <p:bldP spid="32872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矩形 329729"/>
          <p:cNvSpPr/>
          <p:nvPr/>
        </p:nvSpPr>
        <p:spPr>
          <a:xfrm>
            <a:off x="363538" y="427038"/>
            <a:ext cx="1974850" cy="519112"/>
          </a:xfrm>
          <a:prstGeom prst="rect">
            <a:avLst/>
          </a:prstGeom>
          <a:noFill/>
          <a:ln w="9525">
            <a:noFill/>
          </a:ln>
        </p:spPr>
        <p:txBody>
          <a:bodyPr wrap="none" anchor="t" anchorCtr="0">
            <a:spAutoFit/>
          </a:bodyPr>
          <a:lstStyle/>
          <a:p>
            <a:pPr algn="ctr"/>
            <a:r>
              <a:rPr lang="en-US" altLang="zh-CN" sz="2800" b="1">
                <a:solidFill>
                  <a:srgbClr val="FF0066"/>
                </a:solidFill>
                <a:latin typeface="Times New Roman" panose="02020603050405020304" pitchFamily="18" charset="0"/>
              </a:rPr>
              <a:t>2. </a:t>
            </a:r>
            <a:r>
              <a:rPr lang="zh-CN" altLang="en-US" sz="2800" b="1" dirty="0">
                <a:solidFill>
                  <a:srgbClr val="FF0066"/>
                </a:solidFill>
                <a:latin typeface="Times New Roman" panose="02020603050405020304" pitchFamily="18" charset="0"/>
              </a:rPr>
              <a:t>限位控制</a:t>
            </a:r>
          </a:p>
        </p:txBody>
      </p:sp>
      <p:grpSp>
        <p:nvGrpSpPr>
          <p:cNvPr id="329731" name="组合 329730"/>
          <p:cNvGrpSpPr/>
          <p:nvPr/>
        </p:nvGrpSpPr>
        <p:grpSpPr>
          <a:xfrm>
            <a:off x="4689475" y="1384300"/>
            <a:ext cx="604838" cy="947738"/>
            <a:chOff x="2390" y="3452"/>
            <a:chExt cx="381" cy="597"/>
          </a:xfrm>
        </p:grpSpPr>
        <p:grpSp>
          <p:nvGrpSpPr>
            <p:cNvPr id="329732" name="组合 329731"/>
            <p:cNvGrpSpPr/>
            <p:nvPr/>
          </p:nvGrpSpPr>
          <p:grpSpPr>
            <a:xfrm>
              <a:off x="2444" y="3452"/>
              <a:ext cx="160" cy="292"/>
              <a:chOff x="2124" y="3200"/>
              <a:chExt cx="160" cy="292"/>
            </a:xfrm>
          </p:grpSpPr>
          <p:sp>
            <p:nvSpPr>
              <p:cNvPr id="329733" name="矩形 329732"/>
              <p:cNvSpPr/>
              <p:nvPr/>
            </p:nvSpPr>
            <p:spPr>
              <a:xfrm>
                <a:off x="2124" y="3316"/>
                <a:ext cx="152" cy="176"/>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sp>
            <p:nvSpPr>
              <p:cNvPr id="329734" name="直接连接符 329733"/>
              <p:cNvSpPr/>
              <p:nvPr/>
            </p:nvSpPr>
            <p:spPr>
              <a:xfrm flipV="1">
                <a:off x="2164" y="3244"/>
                <a:ext cx="72" cy="72"/>
              </a:xfrm>
              <a:prstGeom prst="line">
                <a:avLst/>
              </a:prstGeom>
              <a:ln w="38100" cap="flat" cmpd="sng">
                <a:solidFill>
                  <a:schemeClr val="accent2"/>
                </a:solidFill>
                <a:prstDash val="solid"/>
                <a:headEnd type="none" w="med" len="med"/>
                <a:tailEnd type="none" w="med" len="med"/>
              </a:ln>
            </p:spPr>
          </p:sp>
          <p:sp>
            <p:nvSpPr>
              <p:cNvPr id="329735" name="椭圆 329734"/>
              <p:cNvSpPr/>
              <p:nvPr/>
            </p:nvSpPr>
            <p:spPr>
              <a:xfrm>
                <a:off x="2228" y="3200"/>
                <a:ext cx="56" cy="56"/>
              </a:xfrm>
              <a:prstGeom prst="ellipse">
                <a:avLst/>
              </a:prstGeom>
              <a:solidFill>
                <a:schemeClr val="bg1"/>
              </a:solidFill>
              <a:ln w="38100" cap="flat" cmpd="sng">
                <a:solidFill>
                  <a:schemeClr val="accent2"/>
                </a:solidFill>
                <a:prstDash val="solid"/>
                <a:headEnd type="none" w="med" len="med"/>
                <a:tailEnd type="none" w="med" len="med"/>
              </a:ln>
            </p:spPr>
            <p:txBody>
              <a:bodyPr/>
              <a:lstStyle/>
              <a:p>
                <a:endParaRPr lang="zh-CN" altLang="en-US"/>
              </a:p>
            </p:txBody>
          </p:sp>
        </p:grpSp>
        <p:sp>
          <p:nvSpPr>
            <p:cNvPr id="329736" name="矩形 329735"/>
            <p:cNvSpPr/>
            <p:nvPr/>
          </p:nvSpPr>
          <p:spPr>
            <a:xfrm>
              <a:off x="2390" y="3799"/>
              <a:ext cx="381" cy="250"/>
            </a:xfrm>
            <a:prstGeom prst="rect">
              <a:avLst/>
            </a:prstGeom>
            <a:noFill/>
            <a:ln w="9525">
              <a:noFill/>
            </a:ln>
          </p:spPr>
          <p:txBody>
            <a:bodyPr wrap="none" anchor="t" anchorCtr="0">
              <a:spAutoFit/>
            </a:bodyPr>
            <a:lstStyle/>
            <a:p>
              <a:pPr algn="ctr"/>
              <a:r>
                <a:rPr lang="en-US" altLang="zh-CN" sz="2000" b="1">
                  <a:solidFill>
                    <a:srgbClr val="3333FF"/>
                  </a:solidFill>
                  <a:latin typeface="Times New Roman" panose="02020603050405020304" pitchFamily="18" charset="0"/>
                </a:rPr>
                <a:t>SQ</a:t>
              </a:r>
              <a:r>
                <a:rPr lang="en-US" altLang="zh-CN" sz="2000" b="1" baseline="-25000">
                  <a:solidFill>
                    <a:srgbClr val="3333FF"/>
                  </a:solidFill>
                  <a:latin typeface="Times New Roman" panose="02020603050405020304" pitchFamily="18" charset="0"/>
                </a:rPr>
                <a:t>3</a:t>
              </a:r>
            </a:p>
          </p:txBody>
        </p:sp>
      </p:grpSp>
      <p:grpSp>
        <p:nvGrpSpPr>
          <p:cNvPr id="329737" name="组合 329736"/>
          <p:cNvGrpSpPr/>
          <p:nvPr/>
        </p:nvGrpSpPr>
        <p:grpSpPr>
          <a:xfrm>
            <a:off x="6251575" y="1416050"/>
            <a:ext cx="604838" cy="915988"/>
            <a:chOff x="3386" y="892"/>
            <a:chExt cx="381" cy="577"/>
          </a:xfrm>
        </p:grpSpPr>
        <p:grpSp>
          <p:nvGrpSpPr>
            <p:cNvPr id="329738" name="组合 329737"/>
            <p:cNvGrpSpPr/>
            <p:nvPr/>
          </p:nvGrpSpPr>
          <p:grpSpPr>
            <a:xfrm flipH="1">
              <a:off x="3492" y="892"/>
              <a:ext cx="160" cy="292"/>
              <a:chOff x="2124" y="3200"/>
              <a:chExt cx="160" cy="292"/>
            </a:xfrm>
          </p:grpSpPr>
          <p:sp>
            <p:nvSpPr>
              <p:cNvPr id="329739" name="矩形 329738"/>
              <p:cNvSpPr/>
              <p:nvPr/>
            </p:nvSpPr>
            <p:spPr>
              <a:xfrm>
                <a:off x="2124" y="3316"/>
                <a:ext cx="152" cy="176"/>
              </a:xfrm>
              <a:prstGeom prst="rect">
                <a:avLst/>
              </a:prstGeom>
              <a:solidFill>
                <a:schemeClr val="bg1"/>
              </a:solidFill>
              <a:ln w="38100" cap="flat" cmpd="sng">
                <a:solidFill>
                  <a:srgbClr val="CC6600"/>
                </a:solidFill>
                <a:prstDash val="solid"/>
                <a:miter/>
                <a:headEnd type="none" w="med" len="med"/>
                <a:tailEnd type="none" w="med" len="med"/>
              </a:ln>
            </p:spPr>
            <p:txBody>
              <a:bodyPr/>
              <a:lstStyle/>
              <a:p>
                <a:endParaRPr lang="zh-CN" altLang="en-US"/>
              </a:p>
            </p:txBody>
          </p:sp>
          <p:sp>
            <p:nvSpPr>
              <p:cNvPr id="329740" name="直接连接符 329739"/>
              <p:cNvSpPr/>
              <p:nvPr/>
            </p:nvSpPr>
            <p:spPr>
              <a:xfrm flipV="1">
                <a:off x="2164" y="3244"/>
                <a:ext cx="72" cy="72"/>
              </a:xfrm>
              <a:prstGeom prst="line">
                <a:avLst/>
              </a:prstGeom>
              <a:ln w="38100" cap="flat" cmpd="sng">
                <a:solidFill>
                  <a:srgbClr val="CC6600"/>
                </a:solidFill>
                <a:prstDash val="solid"/>
                <a:headEnd type="none" w="med" len="med"/>
                <a:tailEnd type="none" w="med" len="med"/>
              </a:ln>
            </p:spPr>
          </p:sp>
          <p:sp>
            <p:nvSpPr>
              <p:cNvPr id="329741" name="椭圆 329740"/>
              <p:cNvSpPr/>
              <p:nvPr/>
            </p:nvSpPr>
            <p:spPr>
              <a:xfrm>
                <a:off x="2228" y="3200"/>
                <a:ext cx="56" cy="56"/>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grpSp>
        <p:sp>
          <p:nvSpPr>
            <p:cNvPr id="329742" name="矩形 329741"/>
            <p:cNvSpPr/>
            <p:nvPr/>
          </p:nvSpPr>
          <p:spPr>
            <a:xfrm>
              <a:off x="3386" y="1219"/>
              <a:ext cx="381" cy="250"/>
            </a:xfrm>
            <a:prstGeom prst="rect">
              <a:avLst/>
            </a:prstGeom>
            <a:noFill/>
            <a:ln w="9525">
              <a:noFill/>
            </a:ln>
          </p:spPr>
          <p:txBody>
            <a:bodyPr wrap="none" anchor="t" anchorCtr="0">
              <a:spAutoFit/>
            </a:bodyPr>
            <a:lstStyle/>
            <a:p>
              <a:pPr algn="ctr"/>
              <a:r>
                <a:rPr lang="en-US" altLang="zh-CN" sz="2000" b="1">
                  <a:solidFill>
                    <a:srgbClr val="CC6600"/>
                  </a:solidFill>
                  <a:latin typeface="Times New Roman" panose="02020603050405020304" pitchFamily="18" charset="0"/>
                </a:rPr>
                <a:t>SQ</a:t>
              </a:r>
              <a:r>
                <a:rPr lang="en-US" altLang="zh-CN" sz="2000" b="1" baseline="-25000">
                  <a:solidFill>
                    <a:srgbClr val="CC6600"/>
                  </a:solidFill>
                  <a:latin typeface="Times New Roman" panose="02020603050405020304" pitchFamily="18" charset="0"/>
                </a:rPr>
                <a:t>4</a:t>
              </a:r>
            </a:p>
          </p:txBody>
        </p:sp>
      </p:grpSp>
      <p:grpSp>
        <p:nvGrpSpPr>
          <p:cNvPr id="329743" name="组合 329742"/>
          <p:cNvGrpSpPr/>
          <p:nvPr/>
        </p:nvGrpSpPr>
        <p:grpSpPr>
          <a:xfrm>
            <a:off x="3660775" y="762000"/>
            <a:ext cx="5035550" cy="1550988"/>
            <a:chOff x="2138" y="504"/>
            <a:chExt cx="3172" cy="977"/>
          </a:xfrm>
        </p:grpSpPr>
        <p:grpSp>
          <p:nvGrpSpPr>
            <p:cNvPr id="329744" name="组合 329743"/>
            <p:cNvGrpSpPr/>
            <p:nvPr/>
          </p:nvGrpSpPr>
          <p:grpSpPr>
            <a:xfrm flipH="1">
              <a:off x="4616" y="504"/>
              <a:ext cx="694" cy="330"/>
              <a:chOff x="632" y="3072"/>
              <a:chExt cx="694" cy="330"/>
            </a:xfrm>
          </p:grpSpPr>
          <p:sp>
            <p:nvSpPr>
              <p:cNvPr id="329745" name="椭圆 329744"/>
              <p:cNvSpPr/>
              <p:nvPr/>
            </p:nvSpPr>
            <p:spPr>
              <a:xfrm>
                <a:off x="636" y="3084"/>
                <a:ext cx="288" cy="288"/>
              </a:xfrm>
              <a:prstGeom prst="ellipse">
                <a:avLst/>
              </a:prstGeom>
              <a:solidFill>
                <a:schemeClr val="bg1"/>
              </a:solidFill>
              <a:ln w="38100" cap="flat" cmpd="sng">
                <a:solidFill>
                  <a:schemeClr val="tx2"/>
                </a:solidFill>
                <a:prstDash val="solid"/>
                <a:headEnd type="none" w="med" len="med"/>
                <a:tailEnd type="none" w="med" len="med"/>
              </a:ln>
            </p:spPr>
            <p:txBody>
              <a:bodyPr/>
              <a:lstStyle/>
              <a:p>
                <a:endParaRPr lang="zh-CN" altLang="en-US"/>
              </a:p>
            </p:txBody>
          </p:sp>
          <p:sp>
            <p:nvSpPr>
              <p:cNvPr id="329746" name="矩形 329745"/>
              <p:cNvSpPr/>
              <p:nvPr/>
            </p:nvSpPr>
            <p:spPr>
              <a:xfrm>
                <a:off x="632" y="3072"/>
                <a:ext cx="297" cy="288"/>
              </a:xfrm>
              <a:prstGeom prst="rect">
                <a:avLst/>
              </a:prstGeom>
              <a:noFill/>
              <a:ln w="9525">
                <a:noFill/>
              </a:ln>
            </p:spPr>
            <p:txBody>
              <a:bodyPr wrap="none" anchor="t" anchorCtr="0">
                <a:spAutoFit/>
              </a:bodyPr>
              <a:lstStyle/>
              <a:p>
                <a:pPr algn="ctr"/>
                <a:r>
                  <a:rPr lang="en-US" altLang="zh-CN" b="1">
                    <a:solidFill>
                      <a:srgbClr val="FF0066"/>
                    </a:solidFill>
                    <a:latin typeface="Times New Roman" panose="02020603050405020304" pitchFamily="18" charset="0"/>
                  </a:rPr>
                  <a:t>M</a:t>
                </a:r>
              </a:p>
            </p:txBody>
          </p:sp>
          <p:sp>
            <p:nvSpPr>
              <p:cNvPr id="329747" name="任意多边形 329746"/>
              <p:cNvSpPr/>
              <p:nvPr/>
            </p:nvSpPr>
            <p:spPr>
              <a:xfrm rot="-2996974">
                <a:off x="996" y="3072"/>
                <a:ext cx="300" cy="360"/>
              </a:xfrm>
              <a:custGeom>
                <a:avLst/>
                <a:gdLst/>
                <a:ahLst/>
                <a:cxnLst/>
                <a:rect l="0" t="0" r="0" b="0"/>
                <a:pathLst>
                  <a:path w="420" h="888">
                    <a:moveTo>
                      <a:pt x="0" y="0"/>
                    </a:moveTo>
                    <a:cubicBezTo>
                      <a:pt x="28" y="8"/>
                      <a:pt x="56" y="17"/>
                      <a:pt x="84" y="24"/>
                    </a:cubicBezTo>
                    <a:cubicBezTo>
                      <a:pt x="108" y="29"/>
                      <a:pt x="135" y="24"/>
                      <a:pt x="156" y="36"/>
                    </a:cubicBezTo>
                    <a:cubicBezTo>
                      <a:pt x="167" y="42"/>
                      <a:pt x="164" y="60"/>
                      <a:pt x="168" y="72"/>
                    </a:cubicBezTo>
                    <a:cubicBezTo>
                      <a:pt x="164" y="120"/>
                      <a:pt x="162" y="168"/>
                      <a:pt x="156" y="216"/>
                    </a:cubicBezTo>
                    <a:cubicBezTo>
                      <a:pt x="151" y="256"/>
                      <a:pt x="126" y="254"/>
                      <a:pt x="156" y="300"/>
                    </a:cubicBezTo>
                    <a:cubicBezTo>
                      <a:pt x="175" y="328"/>
                      <a:pt x="203" y="322"/>
                      <a:pt x="228" y="336"/>
                    </a:cubicBezTo>
                    <a:cubicBezTo>
                      <a:pt x="253" y="350"/>
                      <a:pt x="300" y="384"/>
                      <a:pt x="300" y="384"/>
                    </a:cubicBezTo>
                    <a:cubicBezTo>
                      <a:pt x="318" y="439"/>
                      <a:pt x="317" y="415"/>
                      <a:pt x="300" y="492"/>
                    </a:cubicBezTo>
                    <a:cubicBezTo>
                      <a:pt x="293" y="524"/>
                      <a:pt x="276" y="588"/>
                      <a:pt x="276" y="588"/>
                    </a:cubicBezTo>
                    <a:cubicBezTo>
                      <a:pt x="295" y="683"/>
                      <a:pt x="266" y="628"/>
                      <a:pt x="324" y="660"/>
                    </a:cubicBezTo>
                    <a:cubicBezTo>
                      <a:pt x="349" y="674"/>
                      <a:pt x="396" y="708"/>
                      <a:pt x="396" y="708"/>
                    </a:cubicBezTo>
                    <a:cubicBezTo>
                      <a:pt x="420" y="781"/>
                      <a:pt x="401" y="835"/>
                      <a:pt x="348" y="888"/>
                    </a:cubicBezTo>
                  </a:path>
                </a:pathLst>
              </a:custGeom>
              <a:noFill/>
              <a:ln w="28575" cap="flat" cmpd="sng">
                <a:solidFill>
                  <a:schemeClr val="tx2">
                    <a:alpha val="100000"/>
                  </a:schemeClr>
                </a:solidFill>
                <a:prstDash val="solid"/>
                <a:headEnd type="none" w="med" len="med"/>
                <a:tailEnd type="none" w="med" len="med"/>
              </a:ln>
            </p:spPr>
            <p:txBody>
              <a:bodyPr/>
              <a:lstStyle/>
              <a:p>
                <a:endParaRPr lang="zh-CN" altLang="en-US"/>
              </a:p>
            </p:txBody>
          </p:sp>
        </p:grpSp>
        <p:grpSp>
          <p:nvGrpSpPr>
            <p:cNvPr id="329748" name="组合 329747"/>
            <p:cNvGrpSpPr/>
            <p:nvPr/>
          </p:nvGrpSpPr>
          <p:grpSpPr>
            <a:xfrm>
              <a:off x="2512" y="884"/>
              <a:ext cx="160" cy="292"/>
              <a:chOff x="2124" y="3200"/>
              <a:chExt cx="160" cy="292"/>
            </a:xfrm>
          </p:grpSpPr>
          <p:sp>
            <p:nvSpPr>
              <p:cNvPr id="329749" name="矩形 329748"/>
              <p:cNvSpPr/>
              <p:nvPr/>
            </p:nvSpPr>
            <p:spPr>
              <a:xfrm>
                <a:off x="2124" y="3316"/>
                <a:ext cx="152" cy="176"/>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sp>
            <p:nvSpPr>
              <p:cNvPr id="329750" name="直接连接符 329749"/>
              <p:cNvSpPr/>
              <p:nvPr/>
            </p:nvSpPr>
            <p:spPr>
              <a:xfrm flipV="1">
                <a:off x="2164" y="3244"/>
                <a:ext cx="72" cy="72"/>
              </a:xfrm>
              <a:prstGeom prst="line">
                <a:avLst/>
              </a:prstGeom>
              <a:ln w="38100" cap="flat" cmpd="sng">
                <a:solidFill>
                  <a:schemeClr val="accent2"/>
                </a:solidFill>
                <a:prstDash val="solid"/>
                <a:headEnd type="none" w="med" len="med"/>
                <a:tailEnd type="none" w="med" len="med"/>
              </a:ln>
            </p:spPr>
          </p:sp>
          <p:sp>
            <p:nvSpPr>
              <p:cNvPr id="329751" name="椭圆 329750"/>
              <p:cNvSpPr/>
              <p:nvPr/>
            </p:nvSpPr>
            <p:spPr>
              <a:xfrm>
                <a:off x="2228" y="3200"/>
                <a:ext cx="56" cy="56"/>
              </a:xfrm>
              <a:prstGeom prst="ellipse">
                <a:avLst/>
              </a:prstGeom>
              <a:solidFill>
                <a:schemeClr val="bg1"/>
              </a:solidFill>
              <a:ln w="38100" cap="flat" cmpd="sng">
                <a:solidFill>
                  <a:schemeClr val="accent2"/>
                </a:solidFill>
                <a:prstDash val="solid"/>
                <a:headEnd type="none" w="med" len="med"/>
                <a:tailEnd type="none" w="med" len="med"/>
              </a:ln>
            </p:spPr>
            <p:txBody>
              <a:bodyPr/>
              <a:lstStyle/>
              <a:p>
                <a:endParaRPr lang="zh-CN" altLang="en-US"/>
              </a:p>
            </p:txBody>
          </p:sp>
        </p:grpSp>
        <p:grpSp>
          <p:nvGrpSpPr>
            <p:cNvPr id="329752" name="组合 329751"/>
            <p:cNvGrpSpPr/>
            <p:nvPr/>
          </p:nvGrpSpPr>
          <p:grpSpPr>
            <a:xfrm flipH="1">
              <a:off x="4264" y="912"/>
              <a:ext cx="160" cy="292"/>
              <a:chOff x="2124" y="3200"/>
              <a:chExt cx="160" cy="292"/>
            </a:xfrm>
          </p:grpSpPr>
          <p:sp>
            <p:nvSpPr>
              <p:cNvPr id="329753" name="矩形 329752"/>
              <p:cNvSpPr/>
              <p:nvPr/>
            </p:nvSpPr>
            <p:spPr>
              <a:xfrm>
                <a:off x="2124" y="3316"/>
                <a:ext cx="152" cy="176"/>
              </a:xfrm>
              <a:prstGeom prst="rect">
                <a:avLst/>
              </a:prstGeom>
              <a:solidFill>
                <a:schemeClr val="bg1"/>
              </a:solidFill>
              <a:ln w="38100" cap="flat" cmpd="sng">
                <a:solidFill>
                  <a:srgbClr val="CC6600"/>
                </a:solidFill>
                <a:prstDash val="solid"/>
                <a:miter/>
                <a:headEnd type="none" w="med" len="med"/>
                <a:tailEnd type="none" w="med" len="med"/>
              </a:ln>
            </p:spPr>
            <p:txBody>
              <a:bodyPr/>
              <a:lstStyle/>
              <a:p>
                <a:endParaRPr lang="zh-CN" altLang="en-US"/>
              </a:p>
            </p:txBody>
          </p:sp>
          <p:sp>
            <p:nvSpPr>
              <p:cNvPr id="329754" name="直接连接符 329753"/>
              <p:cNvSpPr/>
              <p:nvPr/>
            </p:nvSpPr>
            <p:spPr>
              <a:xfrm flipV="1">
                <a:off x="2164" y="3244"/>
                <a:ext cx="72" cy="72"/>
              </a:xfrm>
              <a:prstGeom prst="line">
                <a:avLst/>
              </a:prstGeom>
              <a:ln w="38100" cap="flat" cmpd="sng">
                <a:solidFill>
                  <a:srgbClr val="CC6600"/>
                </a:solidFill>
                <a:prstDash val="solid"/>
                <a:headEnd type="none" w="med" len="med"/>
                <a:tailEnd type="none" w="med" len="med"/>
              </a:ln>
            </p:spPr>
          </p:sp>
          <p:sp>
            <p:nvSpPr>
              <p:cNvPr id="329755" name="椭圆 329754"/>
              <p:cNvSpPr/>
              <p:nvPr/>
            </p:nvSpPr>
            <p:spPr>
              <a:xfrm>
                <a:off x="2228" y="3200"/>
                <a:ext cx="56" cy="56"/>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grpSp>
        <p:sp>
          <p:nvSpPr>
            <p:cNvPr id="329756" name="矩形 329755"/>
            <p:cNvSpPr/>
            <p:nvPr/>
          </p:nvSpPr>
          <p:spPr>
            <a:xfrm>
              <a:off x="2414" y="1231"/>
              <a:ext cx="381" cy="250"/>
            </a:xfrm>
            <a:prstGeom prst="rect">
              <a:avLst/>
            </a:prstGeom>
            <a:noFill/>
            <a:ln w="9525">
              <a:noFill/>
            </a:ln>
          </p:spPr>
          <p:txBody>
            <a:bodyPr wrap="none" anchor="t" anchorCtr="0">
              <a:spAutoFit/>
            </a:bodyPr>
            <a:lstStyle/>
            <a:p>
              <a:pPr algn="ctr"/>
              <a:r>
                <a:rPr lang="en-US" altLang="zh-CN" sz="2000" b="1">
                  <a:solidFill>
                    <a:srgbClr val="3333FF"/>
                  </a:solidFill>
                  <a:latin typeface="Times New Roman" panose="02020603050405020304" pitchFamily="18" charset="0"/>
                </a:rPr>
                <a:t>SQ</a:t>
              </a:r>
              <a:r>
                <a:rPr lang="en-US" altLang="zh-CN" sz="2000" b="1" baseline="-25000">
                  <a:solidFill>
                    <a:srgbClr val="3333FF"/>
                  </a:solidFill>
                  <a:latin typeface="Times New Roman" panose="02020603050405020304" pitchFamily="18" charset="0"/>
                </a:rPr>
                <a:t>1</a:t>
              </a:r>
            </a:p>
          </p:txBody>
        </p:sp>
        <p:sp>
          <p:nvSpPr>
            <p:cNvPr id="329757" name="矩形 329756"/>
            <p:cNvSpPr/>
            <p:nvPr/>
          </p:nvSpPr>
          <p:spPr>
            <a:xfrm>
              <a:off x="4166" y="1231"/>
              <a:ext cx="381" cy="250"/>
            </a:xfrm>
            <a:prstGeom prst="rect">
              <a:avLst/>
            </a:prstGeom>
            <a:noFill/>
            <a:ln w="9525">
              <a:noFill/>
            </a:ln>
          </p:spPr>
          <p:txBody>
            <a:bodyPr wrap="none" anchor="t" anchorCtr="0">
              <a:spAutoFit/>
            </a:bodyPr>
            <a:lstStyle/>
            <a:p>
              <a:pPr algn="ctr"/>
              <a:r>
                <a:rPr lang="en-US" altLang="zh-CN" sz="2000" b="1">
                  <a:solidFill>
                    <a:srgbClr val="CC6600"/>
                  </a:solidFill>
                  <a:latin typeface="Times New Roman" panose="02020603050405020304" pitchFamily="18" charset="0"/>
                </a:rPr>
                <a:t>SQ</a:t>
              </a:r>
              <a:r>
                <a:rPr lang="en-US" altLang="zh-CN" sz="2000" b="1" baseline="-25000">
                  <a:solidFill>
                    <a:srgbClr val="CC6600"/>
                  </a:solidFill>
                  <a:latin typeface="Times New Roman" panose="02020603050405020304" pitchFamily="18" charset="0"/>
                </a:rPr>
                <a:t>2</a:t>
              </a:r>
            </a:p>
          </p:txBody>
        </p:sp>
        <p:sp>
          <p:nvSpPr>
            <p:cNvPr id="329758" name="矩形 329757"/>
            <p:cNvSpPr/>
            <p:nvPr/>
          </p:nvSpPr>
          <p:spPr>
            <a:xfrm>
              <a:off x="2138" y="732"/>
              <a:ext cx="212" cy="288"/>
            </a:xfrm>
            <a:prstGeom prst="rect">
              <a:avLst/>
            </a:prstGeom>
            <a:noFill/>
            <a:ln w="9525">
              <a:noFill/>
            </a:ln>
          </p:spPr>
          <p:txBody>
            <a:bodyPr wrap="none" anchor="t" anchorCtr="0">
              <a:spAutoFit/>
            </a:bodyPr>
            <a:lstStyle/>
            <a:p>
              <a:pPr algn="ctr"/>
              <a:r>
                <a:rPr lang="en-US" altLang="zh-CN" b="1">
                  <a:solidFill>
                    <a:srgbClr val="009900"/>
                  </a:solidFill>
                  <a:latin typeface="Times New Roman" panose="02020603050405020304" pitchFamily="18" charset="0"/>
                </a:rPr>
                <a:t>a</a:t>
              </a:r>
              <a:endParaRPr lang="en-US" altLang="zh-CN" b="1" baseline="-25000">
                <a:solidFill>
                  <a:srgbClr val="009900"/>
                </a:solidFill>
                <a:latin typeface="Times New Roman" panose="02020603050405020304" pitchFamily="18" charset="0"/>
              </a:endParaRPr>
            </a:p>
          </p:txBody>
        </p:sp>
        <p:sp>
          <p:nvSpPr>
            <p:cNvPr id="329759" name="矩形 329758"/>
            <p:cNvSpPr/>
            <p:nvPr/>
          </p:nvSpPr>
          <p:spPr>
            <a:xfrm>
              <a:off x="4485" y="768"/>
              <a:ext cx="223" cy="288"/>
            </a:xfrm>
            <a:prstGeom prst="rect">
              <a:avLst/>
            </a:prstGeom>
            <a:noFill/>
            <a:ln w="9525">
              <a:noFill/>
            </a:ln>
          </p:spPr>
          <p:txBody>
            <a:bodyPr wrap="none" anchor="t" anchorCtr="0">
              <a:spAutoFit/>
            </a:bodyPr>
            <a:lstStyle/>
            <a:p>
              <a:pPr algn="ctr"/>
              <a:r>
                <a:rPr lang="en-US" altLang="zh-CN" b="1">
                  <a:solidFill>
                    <a:srgbClr val="009900"/>
                  </a:solidFill>
                  <a:latin typeface="Times New Roman" panose="02020603050405020304" pitchFamily="18" charset="0"/>
                </a:rPr>
                <a:t>b</a:t>
              </a:r>
              <a:endParaRPr lang="en-US" altLang="zh-CN" b="1" baseline="-25000">
                <a:solidFill>
                  <a:srgbClr val="009900"/>
                </a:solidFill>
                <a:latin typeface="Times New Roman" panose="02020603050405020304" pitchFamily="18" charset="0"/>
              </a:endParaRPr>
            </a:p>
          </p:txBody>
        </p:sp>
        <p:sp>
          <p:nvSpPr>
            <p:cNvPr id="329760" name="文本框 329759"/>
            <p:cNvSpPr txBox="1"/>
            <p:nvPr/>
          </p:nvSpPr>
          <p:spPr>
            <a:xfrm>
              <a:off x="2171" y="506"/>
              <a:ext cx="2498" cy="312"/>
            </a:xfrm>
            <a:prstGeom prst="rect">
              <a:avLst/>
            </a:prstGeom>
            <a:solidFill>
              <a:srgbClr val="DDEEFF"/>
            </a:solidFill>
            <a:ln w="38100" cap="flat" cmpd="sng">
              <a:solidFill>
                <a:srgbClr val="333399"/>
              </a:solidFill>
              <a:prstDash val="solid"/>
              <a:miter/>
              <a:headEnd type="none" w="med" len="med"/>
              <a:tailEnd type="none" w="med" len="med"/>
            </a:ln>
          </p:spPr>
          <p:txBody>
            <a:bodyPr wrap="none" anchor="t" anchorCtr="0">
              <a:spAutoFit/>
            </a:bodyPr>
            <a:lstStyle/>
            <a:p>
              <a:pPr algn="ctr"/>
              <a:r>
                <a:rPr lang="zh-CN" altLang="en-US" b="1" dirty="0">
                  <a:solidFill>
                    <a:srgbClr val="FF0066"/>
                  </a:solidFill>
                  <a:effectLst>
                    <a:outerShdw blurRad="38100" dist="38100" dir="2700000">
                      <a:srgbClr val="000000"/>
                    </a:outerShdw>
                  </a:effectLst>
                  <a:latin typeface="Times New Roman" panose="02020603050405020304" pitchFamily="18" charset="0"/>
                </a:rPr>
                <a:t>                 工 作 台                  </a:t>
              </a:r>
              <a:endParaRPr lang="zh-CN" altLang="en-US" b="1">
                <a:solidFill>
                  <a:srgbClr val="FF0066"/>
                </a:solidFill>
                <a:effectLst>
                  <a:outerShdw blurRad="38100" dist="38100" dir="2700000">
                    <a:srgbClr val="000000"/>
                  </a:outerShdw>
                </a:effectLst>
                <a:latin typeface="Times New Roman" panose="02020603050405020304" pitchFamily="18" charset="0"/>
              </a:endParaRPr>
            </a:p>
          </p:txBody>
        </p:sp>
        <p:sp>
          <p:nvSpPr>
            <p:cNvPr id="329761" name="五边形 329760"/>
            <p:cNvSpPr/>
            <p:nvPr/>
          </p:nvSpPr>
          <p:spPr>
            <a:xfrm rot="5400000">
              <a:off x="2326" y="801"/>
              <a:ext cx="139" cy="82"/>
            </a:xfrm>
            <a:prstGeom prst="homePlate">
              <a:avLst>
                <a:gd name="adj" fmla="val 42378"/>
              </a:avLst>
            </a:prstGeom>
            <a:solidFill>
              <a:srgbClr val="808080"/>
            </a:solidFill>
            <a:ln w="9525" cap="flat" cmpd="sng">
              <a:solidFill>
                <a:srgbClr val="333333"/>
              </a:solidFill>
              <a:prstDash val="solid"/>
              <a:miter/>
              <a:headEnd type="none" w="med" len="med"/>
              <a:tailEnd type="none" w="med" len="med"/>
            </a:ln>
          </p:spPr>
          <p:txBody>
            <a:bodyPr/>
            <a:lstStyle/>
            <a:p>
              <a:endParaRPr lang="zh-CN" altLang="en-US"/>
            </a:p>
          </p:txBody>
        </p:sp>
        <p:sp>
          <p:nvSpPr>
            <p:cNvPr id="329762" name="五边形 329761"/>
            <p:cNvSpPr/>
            <p:nvPr/>
          </p:nvSpPr>
          <p:spPr>
            <a:xfrm rot="5400000">
              <a:off x="4414" y="797"/>
              <a:ext cx="139" cy="82"/>
            </a:xfrm>
            <a:prstGeom prst="homePlate">
              <a:avLst>
                <a:gd name="adj" fmla="val 42378"/>
              </a:avLst>
            </a:prstGeom>
            <a:solidFill>
              <a:srgbClr val="808080"/>
            </a:solidFill>
            <a:ln w="9525" cap="flat" cmpd="sng">
              <a:solidFill>
                <a:schemeClr val="tx2"/>
              </a:solidFill>
              <a:prstDash val="solid"/>
              <a:miter/>
              <a:headEnd type="none" w="med" len="med"/>
              <a:tailEnd type="none" w="med" len="med"/>
            </a:ln>
          </p:spPr>
          <p:txBody>
            <a:bodyPr/>
            <a:lstStyle/>
            <a:p>
              <a:endParaRPr lang="zh-CN" altLang="en-US"/>
            </a:p>
          </p:txBody>
        </p:sp>
      </p:grpSp>
      <p:grpSp>
        <p:nvGrpSpPr>
          <p:cNvPr id="329763" name="组合 329762"/>
          <p:cNvGrpSpPr/>
          <p:nvPr/>
        </p:nvGrpSpPr>
        <p:grpSpPr>
          <a:xfrm>
            <a:off x="1644650" y="2582863"/>
            <a:ext cx="6242050" cy="3878262"/>
            <a:chOff x="1060" y="859"/>
            <a:chExt cx="3932" cy="2443"/>
          </a:xfrm>
        </p:grpSpPr>
        <p:sp>
          <p:nvSpPr>
            <p:cNvPr id="329764" name="文本框 329763"/>
            <p:cNvSpPr txBox="1"/>
            <p:nvPr/>
          </p:nvSpPr>
          <p:spPr>
            <a:xfrm>
              <a:off x="2058" y="2152"/>
              <a:ext cx="455" cy="250"/>
            </a:xfrm>
            <a:prstGeom prst="rect">
              <a:avLst/>
            </a:prstGeom>
            <a:noFill/>
            <a:ln w="9525">
              <a:noFill/>
            </a:ln>
          </p:spPr>
          <p:txBody>
            <a:bodyPr wrap="none" anchor="t" anchorCtr="0">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29765" name="直接连接符 329764"/>
            <p:cNvSpPr/>
            <p:nvPr/>
          </p:nvSpPr>
          <p:spPr>
            <a:xfrm>
              <a:off x="1582" y="1708"/>
              <a:ext cx="542" cy="0"/>
            </a:xfrm>
            <a:prstGeom prst="line">
              <a:avLst/>
            </a:prstGeom>
            <a:ln w="25400" cap="flat" cmpd="sng">
              <a:solidFill>
                <a:srgbClr val="0000FF"/>
              </a:solidFill>
              <a:prstDash val="solid"/>
              <a:headEnd type="none" w="med" len="med"/>
              <a:tailEnd type="none" w="med" len="med"/>
            </a:ln>
          </p:spPr>
        </p:sp>
        <p:sp>
          <p:nvSpPr>
            <p:cNvPr id="329766" name="直接连接符 329765"/>
            <p:cNvSpPr/>
            <p:nvPr/>
          </p:nvSpPr>
          <p:spPr>
            <a:xfrm flipV="1">
              <a:off x="1110" y="1713"/>
              <a:ext cx="237" cy="0"/>
            </a:xfrm>
            <a:prstGeom prst="line">
              <a:avLst/>
            </a:prstGeom>
            <a:ln w="25400" cap="flat" cmpd="sng">
              <a:solidFill>
                <a:srgbClr val="0000FF"/>
              </a:solidFill>
              <a:prstDash val="solid"/>
              <a:headEnd type="none" w="med" len="med"/>
              <a:tailEnd type="none" w="med" len="med"/>
            </a:ln>
          </p:spPr>
        </p:sp>
        <p:sp>
          <p:nvSpPr>
            <p:cNvPr id="329767" name="直接连接符 329766"/>
            <p:cNvSpPr/>
            <p:nvPr/>
          </p:nvSpPr>
          <p:spPr>
            <a:xfrm>
              <a:off x="1116" y="1152"/>
              <a:ext cx="2064" cy="0"/>
            </a:xfrm>
            <a:prstGeom prst="line">
              <a:avLst/>
            </a:prstGeom>
            <a:ln w="25400" cap="flat" cmpd="sng">
              <a:solidFill>
                <a:srgbClr val="0000FF"/>
              </a:solidFill>
              <a:prstDash val="solid"/>
              <a:headEnd type="none" w="med" len="med"/>
              <a:tailEnd type="none" w="med" len="med"/>
            </a:ln>
          </p:spPr>
        </p:sp>
        <p:sp>
          <p:nvSpPr>
            <p:cNvPr id="329768" name="文本框 329767"/>
            <p:cNvSpPr txBox="1"/>
            <p:nvPr/>
          </p:nvSpPr>
          <p:spPr>
            <a:xfrm>
              <a:off x="4518" y="1264"/>
              <a:ext cx="467" cy="250"/>
            </a:xfrm>
            <a:prstGeom prst="rect">
              <a:avLst/>
            </a:prstGeom>
            <a:noFill/>
            <a:ln w="9525">
              <a:noFill/>
            </a:ln>
          </p:spPr>
          <p:txBody>
            <a:bodyPr>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29769" name="任意多边形 329768"/>
            <p:cNvSpPr/>
            <p:nvPr/>
          </p:nvSpPr>
          <p:spPr>
            <a:xfrm>
              <a:off x="3540" y="1152"/>
              <a:ext cx="1452" cy="552"/>
            </a:xfrm>
            <a:custGeom>
              <a:avLst/>
              <a:gdLst/>
              <a:ahLst/>
              <a:cxnLst/>
              <a:rect l="0" t="0" r="0" b="0"/>
              <a:pathLst>
                <a:path w="1536" h="552">
                  <a:moveTo>
                    <a:pt x="0" y="0"/>
                  </a:moveTo>
                  <a:lnTo>
                    <a:pt x="1536" y="0"/>
                  </a:lnTo>
                  <a:lnTo>
                    <a:pt x="1536" y="552"/>
                  </a:lnTo>
                  <a:lnTo>
                    <a:pt x="852" y="552"/>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29770" name="直接连接符 329769"/>
            <p:cNvSpPr/>
            <p:nvPr/>
          </p:nvSpPr>
          <p:spPr>
            <a:xfrm flipV="1">
              <a:off x="2124" y="2097"/>
              <a:ext cx="240" cy="84"/>
            </a:xfrm>
            <a:prstGeom prst="line">
              <a:avLst/>
            </a:prstGeom>
            <a:ln w="38100" cap="flat" cmpd="sng">
              <a:solidFill>
                <a:srgbClr val="3333FF"/>
              </a:solidFill>
              <a:prstDash val="solid"/>
              <a:headEnd type="none" w="med" len="med"/>
              <a:tailEnd type="none" w="med" len="med"/>
            </a:ln>
          </p:spPr>
        </p:sp>
        <p:sp>
          <p:nvSpPr>
            <p:cNvPr id="329771" name="任意多边形 329770"/>
            <p:cNvSpPr/>
            <p:nvPr/>
          </p:nvSpPr>
          <p:spPr>
            <a:xfrm>
              <a:off x="1860" y="1716"/>
              <a:ext cx="276" cy="384"/>
            </a:xfrm>
            <a:custGeom>
              <a:avLst/>
              <a:gdLst/>
              <a:ahLst/>
              <a:cxnLst/>
              <a:rect l="0" t="0" r="0" b="0"/>
              <a:pathLst>
                <a:path w="276" h="456">
                  <a:moveTo>
                    <a:pt x="0" y="0"/>
                  </a:moveTo>
                  <a:lnTo>
                    <a:pt x="0" y="456"/>
                  </a:lnTo>
                  <a:lnTo>
                    <a:pt x="276" y="456"/>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29772" name="任意多边形 329771"/>
            <p:cNvSpPr/>
            <p:nvPr/>
          </p:nvSpPr>
          <p:spPr>
            <a:xfrm>
              <a:off x="2352" y="1716"/>
              <a:ext cx="204" cy="384"/>
            </a:xfrm>
            <a:custGeom>
              <a:avLst/>
              <a:gdLst/>
              <a:ahLst/>
              <a:cxnLst/>
              <a:rect l="0" t="0" r="0" b="0"/>
              <a:pathLst>
                <a:path w="204" h="456">
                  <a:moveTo>
                    <a:pt x="204" y="0"/>
                  </a:moveTo>
                  <a:lnTo>
                    <a:pt x="204" y="456"/>
                  </a:lnTo>
                  <a:lnTo>
                    <a:pt x="0" y="456"/>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29773" name="文本框 329772"/>
            <p:cNvSpPr txBox="1"/>
            <p:nvPr/>
          </p:nvSpPr>
          <p:spPr>
            <a:xfrm>
              <a:off x="1189" y="1285"/>
              <a:ext cx="575" cy="250"/>
            </a:xfrm>
            <a:prstGeom prst="rect">
              <a:avLst/>
            </a:prstGeom>
            <a:noFill/>
            <a:ln w="25400">
              <a:noFill/>
            </a:ln>
          </p:spPr>
          <p:txBody>
            <a:bodyPr anchor="ctr" anchorCtr="0">
              <a:spAutoFit/>
            </a:bodyPr>
            <a:lstStyle/>
            <a:p>
              <a:pPr algn="ctr"/>
              <a:r>
                <a:rPr lang="en-US" altLang="zh-CN" sz="2000" b="1">
                  <a:solidFill>
                    <a:srgbClr val="008000"/>
                  </a:solidFill>
                  <a:latin typeface="Times New Roman" panose="02020603050405020304" pitchFamily="18" charset="0"/>
                </a:rPr>
                <a:t>SB</a:t>
              </a:r>
              <a:r>
                <a:rPr lang="en-US" altLang="zh-CN" sz="2000" b="1" baseline="-25000">
                  <a:solidFill>
                    <a:srgbClr val="008000"/>
                  </a:solidFill>
                  <a:latin typeface="Times New Roman" panose="02020603050405020304" pitchFamily="18" charset="0"/>
                </a:rPr>
                <a:t>STP</a:t>
              </a:r>
              <a:endParaRPr lang="en-US" altLang="zh-CN" sz="2000" b="1">
                <a:solidFill>
                  <a:srgbClr val="008000"/>
                </a:solidFill>
                <a:latin typeface="Times New Roman" panose="02020603050405020304" pitchFamily="18" charset="0"/>
              </a:endParaRPr>
            </a:p>
          </p:txBody>
        </p:sp>
        <p:sp>
          <p:nvSpPr>
            <p:cNvPr id="329774" name="文本框 329773"/>
            <p:cNvSpPr txBox="1"/>
            <p:nvPr/>
          </p:nvSpPr>
          <p:spPr>
            <a:xfrm>
              <a:off x="2098" y="1303"/>
              <a:ext cx="376" cy="250"/>
            </a:xfrm>
            <a:prstGeom prst="rect">
              <a:avLst/>
            </a:prstGeom>
            <a:noFill/>
            <a:ln w="25400">
              <a:noFill/>
            </a:ln>
          </p:spPr>
          <p:txBody>
            <a:bodyPr wrap="none" anchor="ctr" anchorCtr="0">
              <a:spAutoFit/>
            </a:bodyPr>
            <a:lstStyle/>
            <a:p>
              <a:pPr algn="ctr"/>
              <a:r>
                <a:rPr lang="en-US" altLang="zh-CN" sz="2000" b="1">
                  <a:solidFill>
                    <a:srgbClr val="0000FF"/>
                  </a:solidFill>
                  <a:latin typeface="Times New Roman" panose="02020603050405020304" pitchFamily="18" charset="0"/>
                </a:rPr>
                <a:t>SB</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29775" name="矩形 329774"/>
            <p:cNvSpPr/>
            <p:nvPr/>
          </p:nvSpPr>
          <p:spPr>
            <a:xfrm>
              <a:off x="4596" y="1536"/>
              <a:ext cx="216" cy="324"/>
            </a:xfrm>
            <a:prstGeom prst="rect">
              <a:avLst/>
            </a:prstGeom>
            <a:solidFill>
              <a:srgbClr val="CC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29776" name="直接连接符 329775"/>
            <p:cNvSpPr/>
            <p:nvPr/>
          </p:nvSpPr>
          <p:spPr>
            <a:xfrm flipV="1">
              <a:off x="2382" y="1710"/>
              <a:ext cx="1848" cy="0"/>
            </a:xfrm>
            <a:prstGeom prst="line">
              <a:avLst/>
            </a:prstGeom>
            <a:ln w="25400" cap="flat" cmpd="sng">
              <a:solidFill>
                <a:srgbClr val="0000FF"/>
              </a:solidFill>
              <a:prstDash val="solid"/>
              <a:headEnd type="none" w="med" len="med"/>
              <a:tailEnd type="none" w="med" len="med"/>
            </a:ln>
          </p:spPr>
        </p:sp>
        <p:sp>
          <p:nvSpPr>
            <p:cNvPr id="329777" name="直接连接符 329776"/>
            <p:cNvSpPr/>
            <p:nvPr/>
          </p:nvSpPr>
          <p:spPr>
            <a:xfrm>
              <a:off x="2380" y="2674"/>
              <a:ext cx="1838" cy="0"/>
            </a:xfrm>
            <a:prstGeom prst="line">
              <a:avLst/>
            </a:prstGeom>
            <a:ln w="25400" cap="flat" cmpd="sng">
              <a:solidFill>
                <a:srgbClr val="CC6600"/>
              </a:solidFill>
              <a:prstDash val="solid"/>
              <a:headEnd type="none" w="med" len="med"/>
              <a:tailEnd type="none" w="med" len="med"/>
            </a:ln>
          </p:spPr>
        </p:sp>
        <p:sp>
          <p:nvSpPr>
            <p:cNvPr id="329778" name="文本框 329777"/>
            <p:cNvSpPr txBox="1"/>
            <p:nvPr/>
          </p:nvSpPr>
          <p:spPr>
            <a:xfrm>
              <a:off x="4506" y="2218"/>
              <a:ext cx="466" cy="250"/>
            </a:xfrm>
            <a:prstGeom prst="rect">
              <a:avLst/>
            </a:prstGeom>
            <a:noFill/>
            <a:ln w="9525">
              <a:noFill/>
            </a:ln>
          </p:spPr>
          <p:txBody>
            <a:bodyPr wrap="none" anchor="t" anchorCtr="0">
              <a:spAutoFit/>
            </a:bodyPr>
            <a:lstStyle/>
            <a:p>
              <a:r>
                <a:rPr lang="en-US" altLang="zh-CN" sz="2000" b="1">
                  <a:solidFill>
                    <a:srgbClr val="CC6600"/>
                  </a:solidFill>
                  <a:latin typeface="Times New Roman" panose="02020603050405020304" pitchFamily="18" charset="0"/>
                </a:rPr>
                <a:t>KM</a:t>
              </a:r>
              <a:r>
                <a:rPr lang="en-US" altLang="zh-CN" sz="2000" b="1" baseline="-25000">
                  <a:solidFill>
                    <a:srgbClr val="CC6600"/>
                  </a:solidFill>
                  <a:latin typeface="Times New Roman" panose="02020603050405020304" pitchFamily="18" charset="0"/>
                </a:rPr>
                <a:t>R</a:t>
              </a:r>
              <a:endParaRPr lang="en-US" altLang="zh-CN" sz="2000" b="1">
                <a:solidFill>
                  <a:srgbClr val="CC6600"/>
                </a:solidFill>
                <a:latin typeface="Times New Roman" panose="02020603050405020304" pitchFamily="18" charset="0"/>
              </a:endParaRPr>
            </a:p>
          </p:txBody>
        </p:sp>
        <p:sp>
          <p:nvSpPr>
            <p:cNvPr id="329779" name="直接连接符 329778"/>
            <p:cNvSpPr/>
            <p:nvPr/>
          </p:nvSpPr>
          <p:spPr>
            <a:xfrm flipV="1">
              <a:off x="2124" y="3054"/>
              <a:ext cx="240" cy="84"/>
            </a:xfrm>
            <a:prstGeom prst="line">
              <a:avLst/>
            </a:prstGeom>
            <a:ln w="38100" cap="flat" cmpd="sng">
              <a:solidFill>
                <a:srgbClr val="CC6600"/>
              </a:solidFill>
              <a:prstDash val="solid"/>
              <a:headEnd type="none" w="med" len="med"/>
              <a:tailEnd type="none" w="med" len="med"/>
            </a:ln>
          </p:spPr>
        </p:sp>
        <p:sp>
          <p:nvSpPr>
            <p:cNvPr id="329780" name="任意多边形 329779"/>
            <p:cNvSpPr/>
            <p:nvPr/>
          </p:nvSpPr>
          <p:spPr>
            <a:xfrm>
              <a:off x="1860" y="2664"/>
              <a:ext cx="276" cy="384"/>
            </a:xfrm>
            <a:custGeom>
              <a:avLst/>
              <a:gdLst/>
              <a:ahLst/>
              <a:cxnLst/>
              <a:rect l="0" t="0" r="0" b="0"/>
              <a:pathLst>
                <a:path w="276" h="456">
                  <a:moveTo>
                    <a:pt x="0" y="0"/>
                  </a:moveTo>
                  <a:lnTo>
                    <a:pt x="0" y="456"/>
                  </a:lnTo>
                  <a:lnTo>
                    <a:pt x="276" y="456"/>
                  </a:lnTo>
                </a:path>
              </a:pathLst>
            </a:custGeom>
            <a:noFill/>
            <a:ln w="25400" cap="flat" cmpd="sng">
              <a:solidFill>
                <a:srgbClr val="CC6600">
                  <a:alpha val="100000"/>
                </a:srgbClr>
              </a:solidFill>
              <a:prstDash val="solid"/>
              <a:headEnd type="none" w="med" len="med"/>
              <a:tailEnd type="none" w="med" len="med"/>
            </a:ln>
          </p:spPr>
          <p:txBody>
            <a:bodyPr/>
            <a:lstStyle/>
            <a:p>
              <a:endParaRPr lang="zh-CN" altLang="en-US"/>
            </a:p>
          </p:txBody>
        </p:sp>
        <p:sp>
          <p:nvSpPr>
            <p:cNvPr id="329781" name="任意多边形 329780"/>
            <p:cNvSpPr/>
            <p:nvPr/>
          </p:nvSpPr>
          <p:spPr>
            <a:xfrm>
              <a:off x="2352" y="2670"/>
              <a:ext cx="204" cy="384"/>
            </a:xfrm>
            <a:custGeom>
              <a:avLst/>
              <a:gdLst/>
              <a:ahLst/>
              <a:cxnLst/>
              <a:rect l="0" t="0" r="0" b="0"/>
              <a:pathLst>
                <a:path w="204" h="456">
                  <a:moveTo>
                    <a:pt x="204" y="0"/>
                  </a:moveTo>
                  <a:lnTo>
                    <a:pt x="204" y="456"/>
                  </a:lnTo>
                  <a:lnTo>
                    <a:pt x="0" y="456"/>
                  </a:lnTo>
                </a:path>
              </a:pathLst>
            </a:custGeom>
            <a:noFill/>
            <a:ln w="25400" cap="flat" cmpd="sng">
              <a:solidFill>
                <a:srgbClr val="CC6600">
                  <a:alpha val="100000"/>
                </a:srgbClr>
              </a:solidFill>
              <a:prstDash val="solid"/>
              <a:headEnd type="none" w="med" len="med"/>
              <a:tailEnd type="none" w="med" len="med"/>
            </a:ln>
          </p:spPr>
          <p:txBody>
            <a:bodyPr/>
            <a:lstStyle/>
            <a:p>
              <a:endParaRPr lang="zh-CN" altLang="en-US"/>
            </a:p>
          </p:txBody>
        </p:sp>
        <p:sp>
          <p:nvSpPr>
            <p:cNvPr id="329782" name="文本框 329781"/>
            <p:cNvSpPr txBox="1"/>
            <p:nvPr/>
          </p:nvSpPr>
          <p:spPr>
            <a:xfrm>
              <a:off x="2039" y="2395"/>
              <a:ext cx="387" cy="250"/>
            </a:xfrm>
            <a:prstGeom prst="rect">
              <a:avLst/>
            </a:prstGeom>
            <a:noFill/>
            <a:ln w="25400">
              <a:noFill/>
            </a:ln>
          </p:spPr>
          <p:txBody>
            <a:bodyPr wrap="none" anchor="ctr" anchorCtr="0">
              <a:spAutoFit/>
            </a:bodyPr>
            <a:lstStyle/>
            <a:p>
              <a:pPr algn="ctr"/>
              <a:r>
                <a:rPr lang="en-US" altLang="zh-CN" sz="2000" b="1">
                  <a:solidFill>
                    <a:srgbClr val="CC6600"/>
                  </a:solidFill>
                  <a:latin typeface="Times New Roman" panose="02020603050405020304" pitchFamily="18" charset="0"/>
                </a:rPr>
                <a:t>SB</a:t>
              </a:r>
              <a:r>
                <a:rPr lang="en-US" altLang="zh-CN" sz="2000" b="1" baseline="-25000">
                  <a:solidFill>
                    <a:srgbClr val="CC6600"/>
                  </a:solidFill>
                  <a:latin typeface="Times New Roman" panose="02020603050405020304" pitchFamily="18" charset="0"/>
                </a:rPr>
                <a:t>R</a:t>
              </a:r>
              <a:endParaRPr lang="en-US" altLang="zh-CN" sz="2000" b="1">
                <a:solidFill>
                  <a:srgbClr val="CC6600"/>
                </a:solidFill>
                <a:latin typeface="Times New Roman" panose="02020603050405020304" pitchFamily="18" charset="0"/>
              </a:endParaRPr>
            </a:p>
          </p:txBody>
        </p:sp>
        <p:sp>
          <p:nvSpPr>
            <p:cNvPr id="329783" name="文本框 329782"/>
            <p:cNvSpPr txBox="1"/>
            <p:nvPr/>
          </p:nvSpPr>
          <p:spPr>
            <a:xfrm>
              <a:off x="2250" y="3052"/>
              <a:ext cx="466" cy="250"/>
            </a:xfrm>
            <a:prstGeom prst="rect">
              <a:avLst/>
            </a:prstGeom>
            <a:noFill/>
            <a:ln w="9525">
              <a:noFill/>
            </a:ln>
          </p:spPr>
          <p:txBody>
            <a:bodyPr wrap="none" anchor="t" anchorCtr="0">
              <a:spAutoFit/>
            </a:bodyPr>
            <a:lstStyle/>
            <a:p>
              <a:r>
                <a:rPr lang="en-US" altLang="zh-CN" sz="2000" b="1">
                  <a:solidFill>
                    <a:srgbClr val="CC6600"/>
                  </a:solidFill>
                  <a:latin typeface="Times New Roman" panose="02020603050405020304" pitchFamily="18" charset="0"/>
                </a:rPr>
                <a:t>KM</a:t>
              </a:r>
              <a:r>
                <a:rPr lang="en-US" altLang="zh-CN" sz="2000" b="1" baseline="-25000">
                  <a:solidFill>
                    <a:srgbClr val="CC6600"/>
                  </a:solidFill>
                  <a:latin typeface="Times New Roman" panose="02020603050405020304" pitchFamily="18" charset="0"/>
                </a:rPr>
                <a:t>R</a:t>
              </a:r>
              <a:endParaRPr lang="en-US" altLang="zh-CN" sz="2000" b="1">
                <a:solidFill>
                  <a:srgbClr val="CC6600"/>
                </a:solidFill>
                <a:latin typeface="Times New Roman" panose="02020603050405020304" pitchFamily="18" charset="0"/>
              </a:endParaRPr>
            </a:p>
          </p:txBody>
        </p:sp>
        <p:sp>
          <p:nvSpPr>
            <p:cNvPr id="329784" name="直接连接符 329783"/>
            <p:cNvSpPr/>
            <p:nvPr/>
          </p:nvSpPr>
          <p:spPr>
            <a:xfrm flipV="1">
              <a:off x="4410" y="2664"/>
              <a:ext cx="210" cy="6"/>
            </a:xfrm>
            <a:prstGeom prst="line">
              <a:avLst/>
            </a:prstGeom>
            <a:ln w="25400" cap="flat" cmpd="sng">
              <a:solidFill>
                <a:srgbClr val="CC6600"/>
              </a:solidFill>
              <a:prstDash val="solid"/>
              <a:headEnd type="none" w="med" len="med"/>
              <a:tailEnd type="none" w="med" len="med"/>
            </a:ln>
          </p:spPr>
        </p:sp>
        <p:sp>
          <p:nvSpPr>
            <p:cNvPr id="329785" name="直接连接符 329784"/>
            <p:cNvSpPr/>
            <p:nvPr/>
          </p:nvSpPr>
          <p:spPr>
            <a:xfrm>
              <a:off x="1860" y="2094"/>
              <a:ext cx="0" cy="582"/>
            </a:xfrm>
            <a:prstGeom prst="line">
              <a:avLst/>
            </a:prstGeom>
            <a:ln w="25400" cap="flat" cmpd="sng">
              <a:solidFill>
                <a:srgbClr val="CC6600"/>
              </a:solidFill>
              <a:prstDash val="solid"/>
              <a:headEnd type="none" w="med" len="med"/>
              <a:tailEnd type="none" w="med" len="med"/>
            </a:ln>
          </p:spPr>
        </p:sp>
        <p:sp>
          <p:nvSpPr>
            <p:cNvPr id="329786" name="直接连接符 329785"/>
            <p:cNvSpPr/>
            <p:nvPr/>
          </p:nvSpPr>
          <p:spPr>
            <a:xfrm>
              <a:off x="1872" y="2676"/>
              <a:ext cx="216" cy="0"/>
            </a:xfrm>
            <a:prstGeom prst="line">
              <a:avLst/>
            </a:prstGeom>
            <a:ln w="25400" cap="flat" cmpd="sng">
              <a:solidFill>
                <a:srgbClr val="CC6600"/>
              </a:solidFill>
              <a:prstDash val="solid"/>
              <a:headEnd type="none" w="med" len="med"/>
              <a:tailEnd type="none" w="med" len="med"/>
            </a:ln>
          </p:spPr>
        </p:sp>
        <p:sp>
          <p:nvSpPr>
            <p:cNvPr id="329787" name="任意多边形 329786"/>
            <p:cNvSpPr/>
            <p:nvPr/>
          </p:nvSpPr>
          <p:spPr>
            <a:xfrm>
              <a:off x="4716" y="1698"/>
              <a:ext cx="276" cy="960"/>
            </a:xfrm>
            <a:custGeom>
              <a:avLst/>
              <a:gdLst/>
              <a:ahLst/>
              <a:cxnLst/>
              <a:rect l="0" t="0" r="0" b="0"/>
              <a:pathLst>
                <a:path w="276" h="936">
                  <a:moveTo>
                    <a:pt x="276" y="0"/>
                  </a:moveTo>
                  <a:lnTo>
                    <a:pt x="276" y="936"/>
                  </a:lnTo>
                  <a:lnTo>
                    <a:pt x="0" y="936"/>
                  </a:lnTo>
                </a:path>
              </a:pathLst>
            </a:custGeom>
            <a:noFill/>
            <a:ln w="25400" cap="flat" cmpd="sng">
              <a:solidFill>
                <a:srgbClr val="CC6600">
                  <a:alpha val="100000"/>
                </a:srgbClr>
              </a:solidFill>
              <a:prstDash val="solid"/>
              <a:headEnd type="none" w="med" len="med"/>
              <a:tailEnd type="none" w="med" len="med"/>
            </a:ln>
          </p:spPr>
          <p:txBody>
            <a:bodyPr/>
            <a:lstStyle/>
            <a:p>
              <a:endParaRPr lang="zh-CN" altLang="en-US"/>
            </a:p>
          </p:txBody>
        </p:sp>
        <p:sp>
          <p:nvSpPr>
            <p:cNvPr id="329788" name="直接连接符 329787"/>
            <p:cNvSpPr/>
            <p:nvPr/>
          </p:nvSpPr>
          <p:spPr>
            <a:xfrm>
              <a:off x="4140" y="1557"/>
              <a:ext cx="228" cy="156"/>
            </a:xfrm>
            <a:prstGeom prst="line">
              <a:avLst/>
            </a:prstGeom>
            <a:ln w="38100" cap="flat" cmpd="sng">
              <a:solidFill>
                <a:srgbClr val="CC6600"/>
              </a:solidFill>
              <a:prstDash val="solid"/>
              <a:headEnd type="none" w="med" len="med"/>
              <a:tailEnd type="none" w="med" len="med"/>
            </a:ln>
          </p:spPr>
        </p:sp>
        <p:sp>
          <p:nvSpPr>
            <p:cNvPr id="329789" name="直接连接符 329788"/>
            <p:cNvSpPr/>
            <p:nvPr/>
          </p:nvSpPr>
          <p:spPr>
            <a:xfrm>
              <a:off x="4224" y="1563"/>
              <a:ext cx="0" cy="156"/>
            </a:xfrm>
            <a:prstGeom prst="line">
              <a:avLst/>
            </a:prstGeom>
            <a:ln w="25400" cap="flat" cmpd="sng">
              <a:solidFill>
                <a:srgbClr val="CC6600"/>
              </a:solidFill>
              <a:prstDash val="solid"/>
              <a:headEnd type="none" w="med" len="med"/>
              <a:tailEnd type="none" w="med" len="med"/>
            </a:ln>
          </p:spPr>
        </p:sp>
        <p:sp>
          <p:nvSpPr>
            <p:cNvPr id="329790" name="文本框 329789"/>
            <p:cNvSpPr txBox="1"/>
            <p:nvPr/>
          </p:nvSpPr>
          <p:spPr>
            <a:xfrm>
              <a:off x="3960" y="1270"/>
              <a:ext cx="466" cy="250"/>
            </a:xfrm>
            <a:prstGeom prst="rect">
              <a:avLst/>
            </a:prstGeom>
            <a:noFill/>
            <a:ln w="9525">
              <a:noFill/>
            </a:ln>
          </p:spPr>
          <p:txBody>
            <a:bodyPr wrap="none" anchor="t" anchorCtr="0">
              <a:spAutoFit/>
            </a:bodyPr>
            <a:lstStyle/>
            <a:p>
              <a:r>
                <a:rPr lang="en-US" altLang="zh-CN" sz="2000" b="1">
                  <a:solidFill>
                    <a:srgbClr val="CC6600"/>
                  </a:solidFill>
                  <a:latin typeface="Times New Roman" panose="02020603050405020304" pitchFamily="18" charset="0"/>
                </a:rPr>
                <a:t>KM</a:t>
              </a:r>
              <a:r>
                <a:rPr lang="en-US" altLang="zh-CN" sz="2000" b="1" baseline="-25000">
                  <a:solidFill>
                    <a:srgbClr val="CC6600"/>
                  </a:solidFill>
                  <a:latin typeface="Times New Roman" panose="02020603050405020304" pitchFamily="18" charset="0"/>
                </a:rPr>
                <a:t>R</a:t>
              </a:r>
              <a:endParaRPr lang="en-US" altLang="zh-CN" sz="2000" b="1">
                <a:solidFill>
                  <a:srgbClr val="CC6600"/>
                </a:solidFill>
                <a:latin typeface="Times New Roman" panose="02020603050405020304" pitchFamily="18" charset="0"/>
              </a:endParaRPr>
            </a:p>
          </p:txBody>
        </p:sp>
        <p:grpSp>
          <p:nvGrpSpPr>
            <p:cNvPr id="329791" name="组合 329790"/>
            <p:cNvGrpSpPr/>
            <p:nvPr/>
          </p:nvGrpSpPr>
          <p:grpSpPr>
            <a:xfrm>
              <a:off x="4160" y="2532"/>
              <a:ext cx="271" cy="156"/>
              <a:chOff x="3624" y="2604"/>
              <a:chExt cx="264" cy="156"/>
            </a:xfrm>
          </p:grpSpPr>
          <p:sp>
            <p:nvSpPr>
              <p:cNvPr id="329792" name="直接连接符 329791"/>
              <p:cNvSpPr/>
              <p:nvPr/>
            </p:nvSpPr>
            <p:spPr>
              <a:xfrm>
                <a:off x="3624" y="2640"/>
                <a:ext cx="264" cy="108"/>
              </a:xfrm>
              <a:prstGeom prst="line">
                <a:avLst/>
              </a:prstGeom>
              <a:ln w="38100" cap="flat" cmpd="sng">
                <a:solidFill>
                  <a:srgbClr val="0000FF"/>
                </a:solidFill>
                <a:prstDash val="solid"/>
                <a:headEnd type="none" w="med" len="med"/>
                <a:tailEnd type="none" w="med" len="med"/>
              </a:ln>
            </p:spPr>
          </p:sp>
          <p:sp>
            <p:nvSpPr>
              <p:cNvPr id="329793" name="直接连接符 329792"/>
              <p:cNvSpPr/>
              <p:nvPr/>
            </p:nvSpPr>
            <p:spPr>
              <a:xfrm>
                <a:off x="3684" y="2604"/>
                <a:ext cx="0" cy="156"/>
              </a:xfrm>
              <a:prstGeom prst="line">
                <a:avLst/>
              </a:prstGeom>
              <a:ln w="25400" cap="flat" cmpd="sng">
                <a:solidFill>
                  <a:srgbClr val="0000FF"/>
                </a:solidFill>
                <a:prstDash val="solid"/>
                <a:headEnd type="none" w="med" len="med"/>
                <a:tailEnd type="none" w="med" len="med"/>
              </a:ln>
            </p:spPr>
          </p:sp>
        </p:grpSp>
        <p:sp>
          <p:nvSpPr>
            <p:cNvPr id="329794" name="文本框 329793"/>
            <p:cNvSpPr txBox="1"/>
            <p:nvPr/>
          </p:nvSpPr>
          <p:spPr>
            <a:xfrm>
              <a:off x="3966" y="2236"/>
              <a:ext cx="455" cy="250"/>
            </a:xfrm>
            <a:prstGeom prst="rect">
              <a:avLst/>
            </a:prstGeom>
            <a:noFill/>
            <a:ln w="9525">
              <a:noFill/>
            </a:ln>
          </p:spPr>
          <p:txBody>
            <a:bodyPr wrap="none" anchor="t" anchorCtr="0">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29795" name="矩形 329794"/>
            <p:cNvSpPr/>
            <p:nvPr/>
          </p:nvSpPr>
          <p:spPr>
            <a:xfrm>
              <a:off x="4608" y="2520"/>
              <a:ext cx="216" cy="324"/>
            </a:xfrm>
            <a:prstGeom prst="rect">
              <a:avLst/>
            </a:prstGeom>
            <a:solidFill>
              <a:srgbClr val="FFFFCC"/>
            </a:solidFill>
            <a:ln w="38100" cap="flat" cmpd="sng">
              <a:solidFill>
                <a:srgbClr val="CC6600"/>
              </a:solidFill>
              <a:prstDash val="solid"/>
              <a:miter/>
              <a:headEnd type="none" w="med" len="med"/>
              <a:tailEnd type="none" w="med" len="med"/>
            </a:ln>
          </p:spPr>
          <p:txBody>
            <a:bodyPr/>
            <a:lstStyle/>
            <a:p>
              <a:endParaRPr lang="zh-CN" altLang="en-US"/>
            </a:p>
          </p:txBody>
        </p:sp>
        <p:grpSp>
          <p:nvGrpSpPr>
            <p:cNvPr id="329796" name="组合 329795"/>
            <p:cNvGrpSpPr/>
            <p:nvPr/>
          </p:nvGrpSpPr>
          <p:grpSpPr>
            <a:xfrm>
              <a:off x="1303" y="1588"/>
              <a:ext cx="282" cy="288"/>
              <a:chOff x="1541" y="2100"/>
              <a:chExt cx="282" cy="288"/>
            </a:xfrm>
          </p:grpSpPr>
          <p:sp>
            <p:nvSpPr>
              <p:cNvPr id="329797" name="直接连接符 329796"/>
              <p:cNvSpPr/>
              <p:nvPr/>
            </p:nvSpPr>
            <p:spPr>
              <a:xfrm flipH="1">
                <a:off x="1688" y="2174"/>
                <a:ext cx="0" cy="78"/>
              </a:xfrm>
              <a:prstGeom prst="line">
                <a:avLst/>
              </a:prstGeom>
              <a:ln w="38100" cap="flat" cmpd="sng">
                <a:solidFill>
                  <a:srgbClr val="3333FF"/>
                </a:solidFill>
                <a:prstDash val="solid"/>
                <a:headEnd type="none" w="med" len="med"/>
                <a:tailEnd type="none" w="med" len="med"/>
              </a:ln>
            </p:spPr>
          </p:sp>
          <p:sp>
            <p:nvSpPr>
              <p:cNvPr id="329798" name="直接连接符 329797"/>
              <p:cNvSpPr/>
              <p:nvPr/>
            </p:nvSpPr>
            <p:spPr>
              <a:xfrm rot="-267705">
                <a:off x="1541" y="2105"/>
                <a:ext cx="282" cy="128"/>
              </a:xfrm>
              <a:prstGeom prst="line">
                <a:avLst/>
              </a:prstGeom>
              <a:ln w="38100" cap="flat" cmpd="sng">
                <a:solidFill>
                  <a:srgbClr val="3333FF"/>
                </a:solidFill>
                <a:prstDash val="solid"/>
                <a:headEnd type="none" w="med" len="med"/>
                <a:tailEnd type="none" w="med" len="med"/>
              </a:ln>
            </p:spPr>
          </p:sp>
          <p:grpSp>
            <p:nvGrpSpPr>
              <p:cNvPr id="329799" name="组合 329798"/>
              <p:cNvGrpSpPr/>
              <p:nvPr/>
            </p:nvGrpSpPr>
            <p:grpSpPr>
              <a:xfrm>
                <a:off x="1592" y="2292"/>
                <a:ext cx="188" cy="96"/>
                <a:chOff x="2240" y="1944"/>
                <a:chExt cx="188" cy="96"/>
              </a:xfrm>
            </p:grpSpPr>
            <p:sp>
              <p:nvSpPr>
                <p:cNvPr id="329800" name="直接连接符 329799"/>
                <p:cNvSpPr/>
                <p:nvPr/>
              </p:nvSpPr>
              <p:spPr>
                <a:xfrm>
                  <a:off x="2240" y="2029"/>
                  <a:ext cx="188" cy="0"/>
                </a:xfrm>
                <a:prstGeom prst="line">
                  <a:avLst/>
                </a:prstGeom>
                <a:ln w="38100" cap="flat" cmpd="sng">
                  <a:solidFill>
                    <a:srgbClr val="3333FF"/>
                  </a:solidFill>
                  <a:prstDash val="solid"/>
                  <a:headEnd type="none" w="med" len="med"/>
                  <a:tailEnd type="none" w="med" len="med"/>
                </a:ln>
              </p:spPr>
            </p:sp>
            <p:sp>
              <p:nvSpPr>
                <p:cNvPr id="329801" name="直接连接符 329800"/>
                <p:cNvSpPr/>
                <p:nvPr/>
              </p:nvSpPr>
              <p:spPr>
                <a:xfrm>
                  <a:off x="2428" y="1944"/>
                  <a:ext cx="0" cy="96"/>
                </a:xfrm>
                <a:prstGeom prst="line">
                  <a:avLst/>
                </a:prstGeom>
                <a:ln w="38100" cap="flat" cmpd="sng">
                  <a:solidFill>
                    <a:srgbClr val="3333FF"/>
                  </a:solidFill>
                  <a:prstDash val="solid"/>
                  <a:headEnd type="none" w="med" len="med"/>
                  <a:tailEnd type="none" w="med" len="med"/>
                </a:ln>
              </p:spPr>
            </p:sp>
            <p:sp>
              <p:nvSpPr>
                <p:cNvPr id="329802" name="直接连接符 329801"/>
                <p:cNvSpPr/>
                <p:nvPr/>
              </p:nvSpPr>
              <p:spPr>
                <a:xfrm>
                  <a:off x="2240" y="1944"/>
                  <a:ext cx="0" cy="96"/>
                </a:xfrm>
                <a:prstGeom prst="line">
                  <a:avLst/>
                </a:prstGeom>
                <a:ln w="38100" cap="flat" cmpd="sng">
                  <a:solidFill>
                    <a:srgbClr val="3333FF"/>
                  </a:solidFill>
                  <a:prstDash val="solid"/>
                  <a:headEnd type="none" w="med" len="med"/>
                  <a:tailEnd type="none" w="med" len="med"/>
                </a:ln>
              </p:spPr>
            </p:sp>
          </p:grpSp>
          <p:sp>
            <p:nvSpPr>
              <p:cNvPr id="329803" name="直接连接符 329802"/>
              <p:cNvSpPr/>
              <p:nvPr/>
            </p:nvSpPr>
            <p:spPr>
              <a:xfrm flipH="1">
                <a:off x="1596" y="2100"/>
                <a:ext cx="0" cy="132"/>
              </a:xfrm>
              <a:prstGeom prst="line">
                <a:avLst/>
              </a:prstGeom>
              <a:ln w="38100" cap="flat" cmpd="sng">
                <a:solidFill>
                  <a:srgbClr val="3333FF"/>
                </a:solidFill>
                <a:prstDash val="solid"/>
                <a:headEnd type="none" w="med" len="med"/>
                <a:tailEnd type="none" w="med" len="med"/>
              </a:ln>
            </p:spPr>
          </p:sp>
          <p:sp>
            <p:nvSpPr>
              <p:cNvPr id="329804" name="直接连接符 329803"/>
              <p:cNvSpPr/>
              <p:nvPr/>
            </p:nvSpPr>
            <p:spPr>
              <a:xfrm flipH="1">
                <a:off x="1688" y="2278"/>
                <a:ext cx="0" cy="98"/>
              </a:xfrm>
              <a:prstGeom prst="line">
                <a:avLst/>
              </a:prstGeom>
              <a:ln w="38100" cap="flat" cmpd="sng">
                <a:solidFill>
                  <a:srgbClr val="3333FF"/>
                </a:solidFill>
                <a:prstDash val="solid"/>
                <a:headEnd type="none" w="med" len="med"/>
                <a:tailEnd type="none" w="med" len="med"/>
              </a:ln>
            </p:spPr>
          </p:sp>
        </p:grpSp>
        <p:grpSp>
          <p:nvGrpSpPr>
            <p:cNvPr id="329805" name="组合 329804"/>
            <p:cNvGrpSpPr/>
            <p:nvPr/>
          </p:nvGrpSpPr>
          <p:grpSpPr>
            <a:xfrm>
              <a:off x="2788" y="859"/>
              <a:ext cx="896" cy="447"/>
              <a:chOff x="2788" y="859"/>
              <a:chExt cx="896" cy="447"/>
            </a:xfrm>
          </p:grpSpPr>
          <p:sp>
            <p:nvSpPr>
              <p:cNvPr id="329806" name="直接连接符 329805"/>
              <p:cNvSpPr/>
              <p:nvPr/>
            </p:nvSpPr>
            <p:spPr>
              <a:xfrm>
                <a:off x="3384" y="1152"/>
                <a:ext cx="300" cy="0"/>
              </a:xfrm>
              <a:prstGeom prst="line">
                <a:avLst/>
              </a:prstGeom>
              <a:ln w="25400" cap="flat" cmpd="sng">
                <a:solidFill>
                  <a:srgbClr val="0000FF"/>
                </a:solidFill>
                <a:prstDash val="solid"/>
                <a:headEnd type="none" w="med" len="med"/>
                <a:tailEnd type="none" w="med" len="med"/>
              </a:ln>
            </p:spPr>
          </p:sp>
          <p:sp>
            <p:nvSpPr>
              <p:cNvPr id="329807" name="文本框 329806"/>
              <p:cNvSpPr txBox="1"/>
              <p:nvPr/>
            </p:nvSpPr>
            <p:spPr>
              <a:xfrm>
                <a:off x="2788" y="859"/>
                <a:ext cx="330" cy="250"/>
              </a:xfrm>
              <a:prstGeom prst="rect">
                <a:avLst/>
              </a:prstGeom>
              <a:noFill/>
              <a:ln w="25400">
                <a:noFill/>
              </a:ln>
            </p:spPr>
            <p:txBody>
              <a:bodyPr wrap="none" anchor="ctr" anchorCtr="0">
                <a:spAutoFit/>
              </a:bodyPr>
              <a:lstStyle/>
              <a:p>
                <a:pPr algn="ctr"/>
                <a:r>
                  <a:rPr lang="en-US" altLang="zh-CN" sz="2000" b="1">
                    <a:solidFill>
                      <a:srgbClr val="9900CC"/>
                    </a:solidFill>
                    <a:latin typeface="Times New Roman" panose="02020603050405020304" pitchFamily="18" charset="0"/>
                  </a:rPr>
                  <a:t>FR</a:t>
                </a:r>
              </a:p>
            </p:txBody>
          </p:sp>
          <p:grpSp>
            <p:nvGrpSpPr>
              <p:cNvPr id="329808" name="组合 329807"/>
              <p:cNvGrpSpPr/>
              <p:nvPr/>
            </p:nvGrpSpPr>
            <p:grpSpPr>
              <a:xfrm>
                <a:off x="3104" y="1006"/>
                <a:ext cx="304" cy="300"/>
                <a:chOff x="3100" y="1010"/>
                <a:chExt cx="304" cy="300"/>
              </a:xfrm>
            </p:grpSpPr>
            <p:sp>
              <p:nvSpPr>
                <p:cNvPr id="329809" name="直接连接符 329808"/>
                <p:cNvSpPr/>
                <p:nvPr/>
              </p:nvSpPr>
              <p:spPr>
                <a:xfrm>
                  <a:off x="3120" y="1046"/>
                  <a:ext cx="264" cy="108"/>
                </a:xfrm>
                <a:prstGeom prst="line">
                  <a:avLst/>
                </a:prstGeom>
                <a:ln w="38100" cap="flat" cmpd="sng">
                  <a:solidFill>
                    <a:srgbClr val="3333FF"/>
                  </a:solidFill>
                  <a:prstDash val="solid"/>
                  <a:headEnd type="none" w="med" len="med"/>
                  <a:tailEnd type="none" w="med" len="med"/>
                </a:ln>
              </p:spPr>
            </p:sp>
            <p:sp>
              <p:nvSpPr>
                <p:cNvPr id="329810" name="直接连接符 329809"/>
                <p:cNvSpPr/>
                <p:nvPr/>
              </p:nvSpPr>
              <p:spPr>
                <a:xfrm>
                  <a:off x="3180" y="1010"/>
                  <a:ext cx="0" cy="156"/>
                </a:xfrm>
                <a:prstGeom prst="line">
                  <a:avLst/>
                </a:prstGeom>
                <a:ln w="38100" cap="flat" cmpd="sng">
                  <a:solidFill>
                    <a:srgbClr val="3333FF"/>
                  </a:solidFill>
                  <a:prstDash val="solid"/>
                  <a:headEnd type="none" w="med" len="med"/>
                  <a:tailEnd type="none" w="med" len="med"/>
                </a:ln>
              </p:spPr>
            </p:sp>
            <p:sp>
              <p:nvSpPr>
                <p:cNvPr id="329811" name="任意多边形 329810"/>
                <p:cNvSpPr/>
                <p:nvPr/>
              </p:nvSpPr>
              <p:spPr>
                <a:xfrm flipV="1">
                  <a:off x="3100" y="1226"/>
                  <a:ext cx="304" cy="84"/>
                </a:xfrm>
                <a:custGeom>
                  <a:avLst/>
                  <a:gdLst/>
                  <a:ahLst/>
                  <a:cxnLst/>
                  <a:rect l="0" t="0" r="0" b="0"/>
                  <a:pathLst>
                    <a:path w="264" h="84">
                      <a:moveTo>
                        <a:pt x="0" y="0"/>
                      </a:moveTo>
                      <a:lnTo>
                        <a:pt x="92" y="0"/>
                      </a:lnTo>
                      <a:lnTo>
                        <a:pt x="92" y="84"/>
                      </a:lnTo>
                      <a:lnTo>
                        <a:pt x="185" y="84"/>
                      </a:lnTo>
                      <a:lnTo>
                        <a:pt x="185" y="0"/>
                      </a:lnTo>
                      <a:lnTo>
                        <a:pt x="264" y="0"/>
                      </a:lnTo>
                    </a:path>
                  </a:pathLst>
                </a:custGeom>
                <a:noFill/>
                <a:ln w="38100" cap="flat" cmpd="sng">
                  <a:solidFill>
                    <a:srgbClr val="3333FF">
                      <a:alpha val="100000"/>
                    </a:srgbClr>
                  </a:solidFill>
                  <a:prstDash val="solid"/>
                  <a:headEnd type="none" w="med" len="med"/>
                  <a:tailEnd type="none" w="med" len="med"/>
                </a:ln>
              </p:spPr>
              <p:txBody>
                <a:bodyPr/>
                <a:lstStyle/>
                <a:p>
                  <a:endParaRPr lang="zh-CN" altLang="en-US"/>
                </a:p>
              </p:txBody>
            </p:sp>
            <p:grpSp>
              <p:nvGrpSpPr>
                <p:cNvPr id="329812" name="组合 329811"/>
                <p:cNvGrpSpPr/>
                <p:nvPr/>
              </p:nvGrpSpPr>
              <p:grpSpPr>
                <a:xfrm>
                  <a:off x="3252" y="1094"/>
                  <a:ext cx="0" cy="132"/>
                  <a:chOff x="3264" y="974"/>
                  <a:chExt cx="0" cy="132"/>
                </a:xfrm>
              </p:grpSpPr>
              <p:sp>
                <p:nvSpPr>
                  <p:cNvPr id="329813" name="直接连接符 329812"/>
                  <p:cNvSpPr/>
                  <p:nvPr/>
                </p:nvSpPr>
                <p:spPr>
                  <a:xfrm>
                    <a:off x="3264" y="974"/>
                    <a:ext cx="0" cy="56"/>
                  </a:xfrm>
                  <a:prstGeom prst="line">
                    <a:avLst/>
                  </a:prstGeom>
                  <a:ln w="38100" cap="flat" cmpd="sng">
                    <a:solidFill>
                      <a:srgbClr val="3333FF"/>
                    </a:solidFill>
                    <a:prstDash val="solid"/>
                    <a:headEnd type="none" w="med" len="med"/>
                    <a:tailEnd type="none" w="med" len="med"/>
                  </a:ln>
                </p:spPr>
              </p:sp>
              <p:sp>
                <p:nvSpPr>
                  <p:cNvPr id="329814" name="直接连接符 329813"/>
                  <p:cNvSpPr/>
                  <p:nvPr/>
                </p:nvSpPr>
                <p:spPr>
                  <a:xfrm>
                    <a:off x="3264" y="1050"/>
                    <a:ext cx="0" cy="56"/>
                  </a:xfrm>
                  <a:prstGeom prst="line">
                    <a:avLst/>
                  </a:prstGeom>
                  <a:ln w="38100" cap="flat" cmpd="sng">
                    <a:solidFill>
                      <a:srgbClr val="3333FF"/>
                    </a:solidFill>
                    <a:prstDash val="solid"/>
                    <a:headEnd type="none" w="med" len="med"/>
                    <a:tailEnd type="none" w="med" len="med"/>
                  </a:ln>
                </p:spPr>
              </p:sp>
            </p:grpSp>
          </p:grpSp>
        </p:grpSp>
        <p:grpSp>
          <p:nvGrpSpPr>
            <p:cNvPr id="329815" name="组合 329814"/>
            <p:cNvGrpSpPr/>
            <p:nvPr/>
          </p:nvGrpSpPr>
          <p:grpSpPr>
            <a:xfrm>
              <a:off x="2115" y="1714"/>
              <a:ext cx="287" cy="244"/>
              <a:chOff x="2589" y="2698"/>
              <a:chExt cx="287" cy="244"/>
            </a:xfrm>
          </p:grpSpPr>
          <p:sp>
            <p:nvSpPr>
              <p:cNvPr id="329816" name="直接连接符 329815"/>
              <p:cNvSpPr/>
              <p:nvPr/>
            </p:nvSpPr>
            <p:spPr>
              <a:xfrm flipV="1">
                <a:off x="2589" y="2698"/>
                <a:ext cx="287" cy="116"/>
              </a:xfrm>
              <a:prstGeom prst="line">
                <a:avLst/>
              </a:prstGeom>
              <a:ln w="38100" cap="flat" cmpd="sng">
                <a:solidFill>
                  <a:srgbClr val="0000FF"/>
                </a:solidFill>
                <a:prstDash val="solid"/>
                <a:headEnd type="none" w="med" len="med"/>
                <a:tailEnd type="none" w="med" len="med"/>
              </a:ln>
            </p:spPr>
          </p:sp>
          <p:sp>
            <p:nvSpPr>
              <p:cNvPr id="329817" name="直接连接符 329816"/>
              <p:cNvSpPr/>
              <p:nvPr/>
            </p:nvSpPr>
            <p:spPr>
              <a:xfrm>
                <a:off x="2743" y="2744"/>
                <a:ext cx="0" cy="87"/>
              </a:xfrm>
              <a:prstGeom prst="line">
                <a:avLst/>
              </a:prstGeom>
              <a:ln w="38100" cap="flat" cmpd="sng">
                <a:solidFill>
                  <a:srgbClr val="0000FF"/>
                </a:solidFill>
                <a:prstDash val="solid"/>
                <a:headEnd type="none" w="med" len="med"/>
                <a:tailEnd type="none" w="med" len="med"/>
              </a:ln>
            </p:spPr>
          </p:sp>
          <p:sp>
            <p:nvSpPr>
              <p:cNvPr id="329818" name="直接连接符 329817"/>
              <p:cNvSpPr/>
              <p:nvPr/>
            </p:nvSpPr>
            <p:spPr>
              <a:xfrm>
                <a:off x="2646" y="2928"/>
                <a:ext cx="192" cy="0"/>
              </a:xfrm>
              <a:prstGeom prst="line">
                <a:avLst/>
              </a:prstGeom>
              <a:ln w="38100" cap="flat" cmpd="sng">
                <a:solidFill>
                  <a:srgbClr val="0000FF"/>
                </a:solidFill>
                <a:prstDash val="solid"/>
                <a:headEnd type="none" w="med" len="med"/>
                <a:tailEnd type="none" w="med" len="med"/>
              </a:ln>
            </p:spPr>
          </p:sp>
          <p:sp>
            <p:nvSpPr>
              <p:cNvPr id="329819" name="直接连接符 329818"/>
              <p:cNvSpPr/>
              <p:nvPr/>
            </p:nvSpPr>
            <p:spPr>
              <a:xfrm>
                <a:off x="2838" y="2851"/>
                <a:ext cx="0" cy="91"/>
              </a:xfrm>
              <a:prstGeom prst="line">
                <a:avLst/>
              </a:prstGeom>
              <a:ln w="38100" cap="flat" cmpd="sng">
                <a:solidFill>
                  <a:srgbClr val="0000FF"/>
                </a:solidFill>
                <a:prstDash val="solid"/>
                <a:headEnd type="none" w="med" len="med"/>
                <a:tailEnd type="none" w="med" len="med"/>
              </a:ln>
            </p:spPr>
          </p:sp>
          <p:sp>
            <p:nvSpPr>
              <p:cNvPr id="329820" name="直接连接符 329819"/>
              <p:cNvSpPr/>
              <p:nvPr/>
            </p:nvSpPr>
            <p:spPr>
              <a:xfrm>
                <a:off x="2646" y="2851"/>
                <a:ext cx="0" cy="91"/>
              </a:xfrm>
              <a:prstGeom prst="line">
                <a:avLst/>
              </a:prstGeom>
              <a:ln w="38100" cap="flat" cmpd="sng">
                <a:solidFill>
                  <a:srgbClr val="0000FF"/>
                </a:solidFill>
                <a:prstDash val="solid"/>
                <a:headEnd type="none" w="med" len="med"/>
                <a:tailEnd type="none" w="med" len="med"/>
              </a:ln>
            </p:spPr>
          </p:sp>
          <p:sp>
            <p:nvSpPr>
              <p:cNvPr id="329821" name="直接连接符 329820"/>
              <p:cNvSpPr/>
              <p:nvPr/>
            </p:nvSpPr>
            <p:spPr>
              <a:xfrm>
                <a:off x="2743" y="2858"/>
                <a:ext cx="0" cy="75"/>
              </a:xfrm>
              <a:prstGeom prst="line">
                <a:avLst/>
              </a:prstGeom>
              <a:ln w="38100" cap="flat" cmpd="sng">
                <a:solidFill>
                  <a:srgbClr val="0000FF"/>
                </a:solidFill>
                <a:prstDash val="solid"/>
                <a:headEnd type="none" w="med" len="med"/>
                <a:tailEnd type="none" w="med" len="med"/>
              </a:ln>
            </p:spPr>
          </p:sp>
        </p:grpSp>
        <p:grpSp>
          <p:nvGrpSpPr>
            <p:cNvPr id="329822" name="组合 329821"/>
            <p:cNvGrpSpPr/>
            <p:nvPr/>
          </p:nvGrpSpPr>
          <p:grpSpPr>
            <a:xfrm>
              <a:off x="2103" y="2674"/>
              <a:ext cx="287" cy="244"/>
              <a:chOff x="2589" y="2698"/>
              <a:chExt cx="287" cy="244"/>
            </a:xfrm>
          </p:grpSpPr>
          <p:sp>
            <p:nvSpPr>
              <p:cNvPr id="329823" name="直接连接符 329822"/>
              <p:cNvSpPr/>
              <p:nvPr/>
            </p:nvSpPr>
            <p:spPr>
              <a:xfrm flipV="1">
                <a:off x="2589" y="2698"/>
                <a:ext cx="287" cy="116"/>
              </a:xfrm>
              <a:prstGeom prst="line">
                <a:avLst/>
              </a:prstGeom>
              <a:ln w="38100" cap="flat" cmpd="sng">
                <a:solidFill>
                  <a:srgbClr val="CC6600"/>
                </a:solidFill>
                <a:prstDash val="solid"/>
                <a:headEnd type="none" w="med" len="med"/>
                <a:tailEnd type="none" w="med" len="med"/>
              </a:ln>
            </p:spPr>
          </p:sp>
          <p:sp>
            <p:nvSpPr>
              <p:cNvPr id="329824" name="直接连接符 329823"/>
              <p:cNvSpPr/>
              <p:nvPr/>
            </p:nvSpPr>
            <p:spPr>
              <a:xfrm>
                <a:off x="2743" y="2744"/>
                <a:ext cx="0" cy="87"/>
              </a:xfrm>
              <a:prstGeom prst="line">
                <a:avLst/>
              </a:prstGeom>
              <a:ln w="38100" cap="flat" cmpd="sng">
                <a:solidFill>
                  <a:srgbClr val="CC6600"/>
                </a:solidFill>
                <a:prstDash val="solid"/>
                <a:headEnd type="none" w="med" len="med"/>
                <a:tailEnd type="none" w="med" len="med"/>
              </a:ln>
            </p:spPr>
          </p:sp>
          <p:sp>
            <p:nvSpPr>
              <p:cNvPr id="329825" name="直接连接符 329824"/>
              <p:cNvSpPr/>
              <p:nvPr/>
            </p:nvSpPr>
            <p:spPr>
              <a:xfrm>
                <a:off x="2646" y="2928"/>
                <a:ext cx="192" cy="0"/>
              </a:xfrm>
              <a:prstGeom prst="line">
                <a:avLst/>
              </a:prstGeom>
              <a:ln w="38100" cap="flat" cmpd="sng">
                <a:solidFill>
                  <a:srgbClr val="CC6600"/>
                </a:solidFill>
                <a:prstDash val="solid"/>
                <a:headEnd type="none" w="med" len="med"/>
                <a:tailEnd type="none" w="med" len="med"/>
              </a:ln>
            </p:spPr>
          </p:sp>
          <p:sp>
            <p:nvSpPr>
              <p:cNvPr id="329826" name="直接连接符 329825"/>
              <p:cNvSpPr/>
              <p:nvPr/>
            </p:nvSpPr>
            <p:spPr>
              <a:xfrm>
                <a:off x="2838" y="2851"/>
                <a:ext cx="0" cy="91"/>
              </a:xfrm>
              <a:prstGeom prst="line">
                <a:avLst/>
              </a:prstGeom>
              <a:ln w="38100" cap="flat" cmpd="sng">
                <a:solidFill>
                  <a:srgbClr val="CC6600"/>
                </a:solidFill>
                <a:prstDash val="solid"/>
                <a:headEnd type="none" w="med" len="med"/>
                <a:tailEnd type="none" w="med" len="med"/>
              </a:ln>
            </p:spPr>
          </p:sp>
          <p:sp>
            <p:nvSpPr>
              <p:cNvPr id="329827" name="直接连接符 329826"/>
              <p:cNvSpPr/>
              <p:nvPr/>
            </p:nvSpPr>
            <p:spPr>
              <a:xfrm>
                <a:off x="2646" y="2851"/>
                <a:ext cx="0" cy="91"/>
              </a:xfrm>
              <a:prstGeom prst="line">
                <a:avLst/>
              </a:prstGeom>
              <a:ln w="38100" cap="flat" cmpd="sng">
                <a:solidFill>
                  <a:srgbClr val="CC6600"/>
                </a:solidFill>
                <a:prstDash val="solid"/>
                <a:headEnd type="none" w="med" len="med"/>
                <a:tailEnd type="none" w="med" len="med"/>
              </a:ln>
            </p:spPr>
          </p:sp>
          <p:sp>
            <p:nvSpPr>
              <p:cNvPr id="329828" name="直接连接符 329827"/>
              <p:cNvSpPr/>
              <p:nvPr/>
            </p:nvSpPr>
            <p:spPr>
              <a:xfrm>
                <a:off x="2743" y="2858"/>
                <a:ext cx="0" cy="75"/>
              </a:xfrm>
              <a:prstGeom prst="line">
                <a:avLst/>
              </a:prstGeom>
              <a:ln w="38100" cap="flat" cmpd="sng">
                <a:solidFill>
                  <a:srgbClr val="CC6600"/>
                </a:solidFill>
                <a:prstDash val="solid"/>
                <a:headEnd type="none" w="med" len="med"/>
                <a:tailEnd type="none" w="med" len="med"/>
              </a:ln>
            </p:spPr>
          </p:sp>
        </p:grpSp>
        <p:grpSp>
          <p:nvGrpSpPr>
            <p:cNvPr id="329829" name="组合 329828"/>
            <p:cNvGrpSpPr/>
            <p:nvPr/>
          </p:nvGrpSpPr>
          <p:grpSpPr>
            <a:xfrm>
              <a:off x="2850" y="2532"/>
              <a:ext cx="282" cy="186"/>
              <a:chOff x="3384" y="3210"/>
              <a:chExt cx="282" cy="186"/>
            </a:xfrm>
          </p:grpSpPr>
          <p:sp>
            <p:nvSpPr>
              <p:cNvPr id="329830" name="矩形 329829"/>
              <p:cNvSpPr/>
              <p:nvPr/>
            </p:nvSpPr>
            <p:spPr>
              <a:xfrm>
                <a:off x="3432" y="3246"/>
                <a:ext cx="222" cy="150"/>
              </a:xfrm>
              <a:prstGeom prst="rect">
                <a:avLst/>
              </a:prstGeom>
              <a:solidFill>
                <a:schemeClr val="bg1"/>
              </a:solidFill>
              <a:ln w="9525">
                <a:noFill/>
              </a:ln>
            </p:spPr>
            <p:txBody>
              <a:bodyPr/>
              <a:lstStyle/>
              <a:p>
                <a:endParaRPr lang="zh-CN" altLang="en-US"/>
              </a:p>
            </p:txBody>
          </p:sp>
          <p:grpSp>
            <p:nvGrpSpPr>
              <p:cNvPr id="329831" name="组合 329830"/>
              <p:cNvGrpSpPr/>
              <p:nvPr/>
            </p:nvGrpSpPr>
            <p:grpSpPr>
              <a:xfrm>
                <a:off x="3384" y="3210"/>
                <a:ext cx="282" cy="162"/>
                <a:chOff x="3384" y="3210"/>
                <a:chExt cx="282" cy="162"/>
              </a:xfrm>
            </p:grpSpPr>
            <p:sp>
              <p:nvSpPr>
                <p:cNvPr id="329832" name="直接连接符 329831"/>
                <p:cNvSpPr/>
                <p:nvPr/>
              </p:nvSpPr>
              <p:spPr>
                <a:xfrm>
                  <a:off x="3384" y="3228"/>
                  <a:ext cx="282" cy="126"/>
                </a:xfrm>
                <a:prstGeom prst="line">
                  <a:avLst/>
                </a:prstGeom>
                <a:ln w="38100" cap="flat" cmpd="sng">
                  <a:solidFill>
                    <a:srgbClr val="CC6600"/>
                  </a:solidFill>
                  <a:prstDash val="solid"/>
                  <a:headEnd type="none" w="med" len="med"/>
                  <a:tailEnd type="none" w="med" len="lg"/>
                </a:ln>
              </p:spPr>
            </p:sp>
            <p:sp>
              <p:nvSpPr>
                <p:cNvPr id="329833" name="直接连接符 329832"/>
                <p:cNvSpPr/>
                <p:nvPr/>
              </p:nvSpPr>
              <p:spPr>
                <a:xfrm>
                  <a:off x="3432" y="3210"/>
                  <a:ext cx="0" cy="156"/>
                </a:xfrm>
                <a:prstGeom prst="line">
                  <a:avLst/>
                </a:prstGeom>
                <a:ln w="25400" cap="flat" cmpd="sng">
                  <a:solidFill>
                    <a:srgbClr val="CC6600"/>
                  </a:solidFill>
                  <a:prstDash val="solid"/>
                  <a:headEnd type="none" w="med" len="med"/>
                  <a:tailEnd type="none" w="med" len="lg"/>
                </a:ln>
              </p:spPr>
            </p:sp>
            <p:sp>
              <p:nvSpPr>
                <p:cNvPr id="329834" name="直接连接符 329833"/>
                <p:cNvSpPr/>
                <p:nvPr/>
              </p:nvSpPr>
              <p:spPr>
                <a:xfrm>
                  <a:off x="3528" y="3300"/>
                  <a:ext cx="0" cy="66"/>
                </a:xfrm>
                <a:prstGeom prst="line">
                  <a:avLst/>
                </a:prstGeom>
                <a:ln w="25400" cap="flat" cmpd="sng">
                  <a:solidFill>
                    <a:srgbClr val="CC6600"/>
                  </a:solidFill>
                  <a:prstDash val="solid"/>
                  <a:headEnd type="none" w="med" len="med"/>
                  <a:tailEnd type="none" w="med" len="lg"/>
                </a:ln>
              </p:spPr>
            </p:sp>
            <p:sp>
              <p:nvSpPr>
                <p:cNvPr id="329835" name="直接连接符 329834"/>
                <p:cNvSpPr/>
                <p:nvPr/>
              </p:nvSpPr>
              <p:spPr>
                <a:xfrm flipV="1">
                  <a:off x="3522" y="3354"/>
                  <a:ext cx="114" cy="18"/>
                </a:xfrm>
                <a:prstGeom prst="line">
                  <a:avLst/>
                </a:prstGeom>
                <a:ln w="25400" cap="flat" cmpd="sng">
                  <a:solidFill>
                    <a:srgbClr val="CC6600"/>
                  </a:solidFill>
                  <a:prstDash val="solid"/>
                  <a:headEnd type="none" w="med" len="med"/>
                  <a:tailEnd type="none" w="med" len="lg"/>
                </a:ln>
              </p:spPr>
            </p:sp>
          </p:grpSp>
        </p:grpSp>
        <p:grpSp>
          <p:nvGrpSpPr>
            <p:cNvPr id="329836" name="组合 329835"/>
            <p:cNvGrpSpPr/>
            <p:nvPr/>
          </p:nvGrpSpPr>
          <p:grpSpPr>
            <a:xfrm>
              <a:off x="2802" y="1566"/>
              <a:ext cx="282" cy="186"/>
              <a:chOff x="3384" y="3210"/>
              <a:chExt cx="282" cy="186"/>
            </a:xfrm>
          </p:grpSpPr>
          <p:sp>
            <p:nvSpPr>
              <p:cNvPr id="329837" name="矩形 329836"/>
              <p:cNvSpPr/>
              <p:nvPr/>
            </p:nvSpPr>
            <p:spPr>
              <a:xfrm>
                <a:off x="3432" y="3246"/>
                <a:ext cx="222" cy="150"/>
              </a:xfrm>
              <a:prstGeom prst="rect">
                <a:avLst/>
              </a:prstGeom>
              <a:solidFill>
                <a:schemeClr val="bg1"/>
              </a:solidFill>
              <a:ln w="9525">
                <a:noFill/>
              </a:ln>
            </p:spPr>
            <p:txBody>
              <a:bodyPr/>
              <a:lstStyle/>
              <a:p>
                <a:endParaRPr lang="zh-CN" altLang="en-US"/>
              </a:p>
            </p:txBody>
          </p:sp>
          <p:grpSp>
            <p:nvGrpSpPr>
              <p:cNvPr id="329838" name="组合 329837"/>
              <p:cNvGrpSpPr/>
              <p:nvPr/>
            </p:nvGrpSpPr>
            <p:grpSpPr>
              <a:xfrm>
                <a:off x="3384" y="3210"/>
                <a:ext cx="282" cy="162"/>
                <a:chOff x="3384" y="3210"/>
                <a:chExt cx="282" cy="162"/>
              </a:xfrm>
            </p:grpSpPr>
            <p:sp>
              <p:nvSpPr>
                <p:cNvPr id="329839" name="直接连接符 329838"/>
                <p:cNvSpPr/>
                <p:nvPr/>
              </p:nvSpPr>
              <p:spPr>
                <a:xfrm>
                  <a:off x="3384" y="3228"/>
                  <a:ext cx="282" cy="126"/>
                </a:xfrm>
                <a:prstGeom prst="line">
                  <a:avLst/>
                </a:prstGeom>
                <a:ln w="38100" cap="flat" cmpd="sng">
                  <a:solidFill>
                    <a:srgbClr val="0000FF"/>
                  </a:solidFill>
                  <a:prstDash val="solid"/>
                  <a:headEnd type="none" w="med" len="med"/>
                  <a:tailEnd type="none" w="med" len="lg"/>
                </a:ln>
              </p:spPr>
            </p:sp>
            <p:sp>
              <p:nvSpPr>
                <p:cNvPr id="329840" name="直接连接符 329839"/>
                <p:cNvSpPr/>
                <p:nvPr/>
              </p:nvSpPr>
              <p:spPr>
                <a:xfrm>
                  <a:off x="3432" y="3210"/>
                  <a:ext cx="0" cy="156"/>
                </a:xfrm>
                <a:prstGeom prst="line">
                  <a:avLst/>
                </a:prstGeom>
                <a:ln w="25400" cap="flat" cmpd="sng">
                  <a:solidFill>
                    <a:srgbClr val="0000FF"/>
                  </a:solidFill>
                  <a:prstDash val="solid"/>
                  <a:headEnd type="none" w="med" len="med"/>
                  <a:tailEnd type="none" w="med" len="lg"/>
                </a:ln>
              </p:spPr>
            </p:sp>
            <p:sp>
              <p:nvSpPr>
                <p:cNvPr id="329841" name="直接连接符 329840"/>
                <p:cNvSpPr/>
                <p:nvPr/>
              </p:nvSpPr>
              <p:spPr>
                <a:xfrm>
                  <a:off x="3528" y="3300"/>
                  <a:ext cx="0" cy="66"/>
                </a:xfrm>
                <a:prstGeom prst="line">
                  <a:avLst/>
                </a:prstGeom>
                <a:ln w="25400" cap="flat" cmpd="sng">
                  <a:solidFill>
                    <a:srgbClr val="0000FF"/>
                  </a:solidFill>
                  <a:prstDash val="solid"/>
                  <a:headEnd type="none" w="med" len="med"/>
                  <a:tailEnd type="none" w="med" len="lg"/>
                </a:ln>
              </p:spPr>
            </p:sp>
            <p:sp>
              <p:nvSpPr>
                <p:cNvPr id="329842" name="直接连接符 329841"/>
                <p:cNvSpPr/>
                <p:nvPr/>
              </p:nvSpPr>
              <p:spPr>
                <a:xfrm flipV="1">
                  <a:off x="3522" y="3354"/>
                  <a:ext cx="114" cy="18"/>
                </a:xfrm>
                <a:prstGeom prst="line">
                  <a:avLst/>
                </a:prstGeom>
                <a:ln w="25400" cap="flat" cmpd="sng">
                  <a:solidFill>
                    <a:srgbClr val="0000FF"/>
                  </a:solidFill>
                  <a:prstDash val="solid"/>
                  <a:headEnd type="none" w="med" len="med"/>
                  <a:tailEnd type="none" w="med" len="lg"/>
                </a:ln>
              </p:spPr>
            </p:sp>
          </p:grpSp>
        </p:grpSp>
        <p:sp>
          <p:nvSpPr>
            <p:cNvPr id="329843" name="文本框 329842"/>
            <p:cNvSpPr txBox="1"/>
            <p:nvPr/>
          </p:nvSpPr>
          <p:spPr>
            <a:xfrm>
              <a:off x="2773" y="2245"/>
              <a:ext cx="381" cy="250"/>
            </a:xfrm>
            <a:prstGeom prst="rect">
              <a:avLst/>
            </a:prstGeom>
            <a:noFill/>
            <a:ln w="25400">
              <a:noFill/>
            </a:ln>
          </p:spPr>
          <p:txBody>
            <a:bodyPr wrap="none" anchor="ctr" anchorCtr="0">
              <a:spAutoFit/>
            </a:bodyPr>
            <a:lstStyle/>
            <a:p>
              <a:pPr algn="ctr"/>
              <a:r>
                <a:rPr lang="en-US" altLang="zh-CN" sz="2000" b="1">
                  <a:solidFill>
                    <a:srgbClr val="CC6600"/>
                  </a:solidFill>
                  <a:latin typeface="Times New Roman" panose="02020603050405020304" pitchFamily="18" charset="0"/>
                </a:rPr>
                <a:t>SQ</a:t>
              </a:r>
              <a:r>
                <a:rPr lang="en-US" altLang="zh-CN" sz="2000" b="1" baseline="-25000">
                  <a:solidFill>
                    <a:srgbClr val="CC6600"/>
                  </a:solidFill>
                  <a:latin typeface="Times New Roman" panose="02020603050405020304" pitchFamily="18" charset="0"/>
                </a:rPr>
                <a:t>2</a:t>
              </a:r>
              <a:endParaRPr lang="en-US" altLang="zh-CN" sz="2000" b="1">
                <a:solidFill>
                  <a:srgbClr val="CC6600"/>
                </a:solidFill>
                <a:latin typeface="Times New Roman" panose="02020603050405020304" pitchFamily="18" charset="0"/>
              </a:endParaRPr>
            </a:p>
          </p:txBody>
        </p:sp>
        <p:sp>
          <p:nvSpPr>
            <p:cNvPr id="329844" name="文本框 329843"/>
            <p:cNvSpPr txBox="1"/>
            <p:nvPr/>
          </p:nvSpPr>
          <p:spPr>
            <a:xfrm>
              <a:off x="2713" y="1285"/>
              <a:ext cx="381" cy="250"/>
            </a:xfrm>
            <a:prstGeom prst="rect">
              <a:avLst/>
            </a:prstGeom>
            <a:noFill/>
            <a:ln w="25400">
              <a:noFill/>
            </a:ln>
          </p:spPr>
          <p:txBody>
            <a:bodyPr wrap="none" anchor="ctr" anchorCtr="0">
              <a:spAutoFit/>
            </a:bodyPr>
            <a:lstStyle/>
            <a:p>
              <a:pPr algn="ctr"/>
              <a:r>
                <a:rPr lang="en-US" altLang="zh-CN" sz="2000" b="1">
                  <a:solidFill>
                    <a:srgbClr val="3333FF"/>
                  </a:solidFill>
                  <a:latin typeface="Times New Roman" panose="02020603050405020304" pitchFamily="18" charset="0"/>
                </a:rPr>
                <a:t>SQ</a:t>
              </a:r>
              <a:r>
                <a:rPr lang="en-US" altLang="zh-CN" sz="2000" b="1" baseline="-25000">
                  <a:solidFill>
                    <a:srgbClr val="3333FF"/>
                  </a:solidFill>
                  <a:latin typeface="Times New Roman" panose="02020603050405020304" pitchFamily="18" charset="0"/>
                </a:rPr>
                <a:t>1</a:t>
              </a:r>
              <a:endParaRPr lang="en-US" altLang="zh-CN" sz="2000" b="1">
                <a:solidFill>
                  <a:srgbClr val="3333FF"/>
                </a:solidFill>
                <a:latin typeface="Times New Roman" panose="02020603050405020304" pitchFamily="18" charset="0"/>
              </a:endParaRPr>
            </a:p>
          </p:txBody>
        </p:sp>
        <p:sp>
          <p:nvSpPr>
            <p:cNvPr id="329845" name="椭圆 329844"/>
            <p:cNvSpPr/>
            <p:nvPr/>
          </p:nvSpPr>
          <p:spPr>
            <a:xfrm>
              <a:off x="1084" y="1120"/>
              <a:ext cx="56" cy="56"/>
            </a:xfrm>
            <a:prstGeom prst="ellipse">
              <a:avLst/>
            </a:prstGeom>
            <a:solidFill>
              <a:schemeClr val="bg1"/>
            </a:solidFill>
            <a:ln w="28575" cap="flat" cmpd="sng">
              <a:solidFill>
                <a:srgbClr val="3333FF"/>
              </a:solidFill>
              <a:prstDash val="solid"/>
              <a:headEnd type="none" w="med" len="med"/>
              <a:tailEnd type="none" w="med" len="med"/>
            </a:ln>
          </p:spPr>
          <p:txBody>
            <a:bodyPr/>
            <a:lstStyle/>
            <a:p>
              <a:endParaRPr lang="zh-CN" altLang="en-US"/>
            </a:p>
          </p:txBody>
        </p:sp>
        <p:sp>
          <p:nvSpPr>
            <p:cNvPr id="329846" name="椭圆 329845"/>
            <p:cNvSpPr/>
            <p:nvPr/>
          </p:nvSpPr>
          <p:spPr>
            <a:xfrm>
              <a:off x="1060" y="1676"/>
              <a:ext cx="56" cy="56"/>
            </a:xfrm>
            <a:prstGeom prst="ellipse">
              <a:avLst/>
            </a:prstGeom>
            <a:solidFill>
              <a:schemeClr val="bg1"/>
            </a:solidFill>
            <a:ln w="28575" cap="flat" cmpd="sng">
              <a:solidFill>
                <a:srgbClr val="3333FF"/>
              </a:solidFill>
              <a:prstDash val="solid"/>
              <a:headEnd type="none" w="med" len="med"/>
              <a:tailEnd type="none" w="med" len="med"/>
            </a:ln>
          </p:spPr>
          <p:txBody>
            <a:bodyPr/>
            <a:lstStyle/>
            <a:p>
              <a:endParaRPr lang="zh-CN" altLang="en-US"/>
            </a:p>
          </p:txBody>
        </p:sp>
      </p:grpSp>
      <p:grpSp>
        <p:nvGrpSpPr>
          <p:cNvPr id="329847" name="组合 329846"/>
          <p:cNvGrpSpPr/>
          <p:nvPr/>
        </p:nvGrpSpPr>
        <p:grpSpPr>
          <a:xfrm>
            <a:off x="5402263" y="4764088"/>
            <a:ext cx="684212" cy="769937"/>
            <a:chOff x="3427" y="2233"/>
            <a:chExt cx="431" cy="485"/>
          </a:xfrm>
        </p:grpSpPr>
        <p:grpSp>
          <p:nvGrpSpPr>
            <p:cNvPr id="329848" name="组合 329847"/>
            <p:cNvGrpSpPr/>
            <p:nvPr/>
          </p:nvGrpSpPr>
          <p:grpSpPr>
            <a:xfrm>
              <a:off x="3576" y="2532"/>
              <a:ext cx="282" cy="186"/>
              <a:chOff x="3384" y="3210"/>
              <a:chExt cx="282" cy="186"/>
            </a:xfrm>
          </p:grpSpPr>
          <p:sp>
            <p:nvSpPr>
              <p:cNvPr id="329849" name="矩形 329848"/>
              <p:cNvSpPr/>
              <p:nvPr/>
            </p:nvSpPr>
            <p:spPr>
              <a:xfrm>
                <a:off x="3432" y="3246"/>
                <a:ext cx="222" cy="150"/>
              </a:xfrm>
              <a:prstGeom prst="rect">
                <a:avLst/>
              </a:prstGeom>
              <a:solidFill>
                <a:schemeClr val="bg1"/>
              </a:solidFill>
              <a:ln w="9525">
                <a:noFill/>
              </a:ln>
            </p:spPr>
            <p:txBody>
              <a:bodyPr/>
              <a:lstStyle/>
              <a:p>
                <a:endParaRPr lang="zh-CN" altLang="en-US"/>
              </a:p>
            </p:txBody>
          </p:sp>
          <p:grpSp>
            <p:nvGrpSpPr>
              <p:cNvPr id="329850" name="组合 329849"/>
              <p:cNvGrpSpPr/>
              <p:nvPr/>
            </p:nvGrpSpPr>
            <p:grpSpPr>
              <a:xfrm>
                <a:off x="3384" y="3210"/>
                <a:ext cx="282" cy="162"/>
                <a:chOff x="3384" y="3210"/>
                <a:chExt cx="282" cy="162"/>
              </a:xfrm>
            </p:grpSpPr>
            <p:sp>
              <p:nvSpPr>
                <p:cNvPr id="329851" name="直接连接符 329850"/>
                <p:cNvSpPr/>
                <p:nvPr/>
              </p:nvSpPr>
              <p:spPr>
                <a:xfrm>
                  <a:off x="3384" y="3228"/>
                  <a:ext cx="282" cy="126"/>
                </a:xfrm>
                <a:prstGeom prst="line">
                  <a:avLst/>
                </a:prstGeom>
                <a:ln w="38100" cap="flat" cmpd="sng">
                  <a:solidFill>
                    <a:srgbClr val="CC6600"/>
                  </a:solidFill>
                  <a:prstDash val="solid"/>
                  <a:headEnd type="none" w="med" len="med"/>
                  <a:tailEnd type="none" w="med" len="lg"/>
                </a:ln>
              </p:spPr>
            </p:sp>
            <p:sp>
              <p:nvSpPr>
                <p:cNvPr id="329852" name="直接连接符 329851"/>
                <p:cNvSpPr/>
                <p:nvPr/>
              </p:nvSpPr>
              <p:spPr>
                <a:xfrm>
                  <a:off x="3432" y="3210"/>
                  <a:ext cx="0" cy="156"/>
                </a:xfrm>
                <a:prstGeom prst="line">
                  <a:avLst/>
                </a:prstGeom>
                <a:ln w="25400" cap="flat" cmpd="sng">
                  <a:solidFill>
                    <a:srgbClr val="CC6600"/>
                  </a:solidFill>
                  <a:prstDash val="solid"/>
                  <a:headEnd type="none" w="med" len="med"/>
                  <a:tailEnd type="none" w="med" len="lg"/>
                </a:ln>
              </p:spPr>
            </p:sp>
            <p:sp>
              <p:nvSpPr>
                <p:cNvPr id="329853" name="直接连接符 329852"/>
                <p:cNvSpPr/>
                <p:nvPr/>
              </p:nvSpPr>
              <p:spPr>
                <a:xfrm>
                  <a:off x="3528" y="3300"/>
                  <a:ext cx="0" cy="66"/>
                </a:xfrm>
                <a:prstGeom prst="line">
                  <a:avLst/>
                </a:prstGeom>
                <a:ln w="25400" cap="flat" cmpd="sng">
                  <a:solidFill>
                    <a:srgbClr val="CC6600"/>
                  </a:solidFill>
                  <a:prstDash val="solid"/>
                  <a:headEnd type="none" w="med" len="med"/>
                  <a:tailEnd type="none" w="med" len="lg"/>
                </a:ln>
              </p:spPr>
            </p:sp>
            <p:sp>
              <p:nvSpPr>
                <p:cNvPr id="329854" name="直接连接符 329853"/>
                <p:cNvSpPr/>
                <p:nvPr/>
              </p:nvSpPr>
              <p:spPr>
                <a:xfrm flipV="1">
                  <a:off x="3522" y="3354"/>
                  <a:ext cx="114" cy="18"/>
                </a:xfrm>
                <a:prstGeom prst="line">
                  <a:avLst/>
                </a:prstGeom>
                <a:ln w="25400" cap="flat" cmpd="sng">
                  <a:solidFill>
                    <a:srgbClr val="CC6600"/>
                  </a:solidFill>
                  <a:prstDash val="solid"/>
                  <a:headEnd type="none" w="med" len="med"/>
                  <a:tailEnd type="none" w="med" len="lg"/>
                </a:ln>
              </p:spPr>
            </p:sp>
          </p:grpSp>
        </p:grpSp>
        <p:sp>
          <p:nvSpPr>
            <p:cNvPr id="329855" name="文本框 329854"/>
            <p:cNvSpPr txBox="1"/>
            <p:nvPr/>
          </p:nvSpPr>
          <p:spPr>
            <a:xfrm>
              <a:off x="3427" y="2233"/>
              <a:ext cx="381" cy="250"/>
            </a:xfrm>
            <a:prstGeom prst="rect">
              <a:avLst/>
            </a:prstGeom>
            <a:noFill/>
            <a:ln w="25400">
              <a:noFill/>
            </a:ln>
          </p:spPr>
          <p:txBody>
            <a:bodyPr wrap="none" anchor="ctr" anchorCtr="0">
              <a:spAutoFit/>
            </a:bodyPr>
            <a:lstStyle/>
            <a:p>
              <a:pPr algn="ctr"/>
              <a:r>
                <a:rPr lang="en-US" altLang="zh-CN" sz="2000" b="1">
                  <a:solidFill>
                    <a:srgbClr val="CC6600"/>
                  </a:solidFill>
                  <a:latin typeface="Times New Roman" panose="02020603050405020304" pitchFamily="18" charset="0"/>
                </a:rPr>
                <a:t>SQ</a:t>
              </a:r>
              <a:r>
                <a:rPr lang="en-US" altLang="zh-CN" sz="2000" b="1" baseline="-25000">
                  <a:solidFill>
                    <a:srgbClr val="CC6600"/>
                  </a:solidFill>
                  <a:latin typeface="Times New Roman" panose="02020603050405020304" pitchFamily="18" charset="0"/>
                </a:rPr>
                <a:t>4</a:t>
              </a:r>
              <a:endParaRPr lang="en-US" altLang="zh-CN" sz="2000" b="1">
                <a:solidFill>
                  <a:srgbClr val="CC6600"/>
                </a:solidFill>
                <a:latin typeface="Times New Roman" panose="02020603050405020304" pitchFamily="18" charset="0"/>
              </a:endParaRPr>
            </a:p>
          </p:txBody>
        </p:sp>
      </p:grpSp>
      <p:grpSp>
        <p:nvGrpSpPr>
          <p:cNvPr id="329856" name="组合 329855"/>
          <p:cNvGrpSpPr/>
          <p:nvPr/>
        </p:nvGrpSpPr>
        <p:grpSpPr>
          <a:xfrm>
            <a:off x="5334000" y="3048000"/>
            <a:ext cx="654050" cy="952500"/>
            <a:chOff x="3384" y="1152"/>
            <a:chExt cx="412" cy="600"/>
          </a:xfrm>
        </p:grpSpPr>
        <p:sp>
          <p:nvSpPr>
            <p:cNvPr id="329857" name="直接连接符 329856"/>
            <p:cNvSpPr/>
            <p:nvPr/>
          </p:nvSpPr>
          <p:spPr>
            <a:xfrm>
              <a:off x="3384" y="1152"/>
              <a:ext cx="300" cy="0"/>
            </a:xfrm>
            <a:prstGeom prst="line">
              <a:avLst/>
            </a:prstGeom>
            <a:ln w="25400" cap="flat" cmpd="sng">
              <a:solidFill>
                <a:srgbClr val="0000FF"/>
              </a:solidFill>
              <a:prstDash val="solid"/>
              <a:headEnd type="none" w="med" len="med"/>
              <a:tailEnd type="none" w="med" len="med"/>
            </a:ln>
          </p:spPr>
        </p:sp>
        <p:grpSp>
          <p:nvGrpSpPr>
            <p:cNvPr id="329858" name="组合 329857"/>
            <p:cNvGrpSpPr/>
            <p:nvPr/>
          </p:nvGrpSpPr>
          <p:grpSpPr>
            <a:xfrm>
              <a:off x="3510" y="1566"/>
              <a:ext cx="282" cy="186"/>
              <a:chOff x="3384" y="3210"/>
              <a:chExt cx="282" cy="186"/>
            </a:xfrm>
          </p:grpSpPr>
          <p:sp>
            <p:nvSpPr>
              <p:cNvPr id="329859" name="矩形 329858"/>
              <p:cNvSpPr/>
              <p:nvPr/>
            </p:nvSpPr>
            <p:spPr>
              <a:xfrm>
                <a:off x="3432" y="3246"/>
                <a:ext cx="222" cy="150"/>
              </a:xfrm>
              <a:prstGeom prst="rect">
                <a:avLst/>
              </a:prstGeom>
              <a:solidFill>
                <a:schemeClr val="bg1"/>
              </a:solidFill>
              <a:ln w="9525">
                <a:noFill/>
              </a:ln>
            </p:spPr>
            <p:txBody>
              <a:bodyPr/>
              <a:lstStyle/>
              <a:p>
                <a:endParaRPr lang="zh-CN" altLang="en-US"/>
              </a:p>
            </p:txBody>
          </p:sp>
          <p:grpSp>
            <p:nvGrpSpPr>
              <p:cNvPr id="329860" name="组合 329859"/>
              <p:cNvGrpSpPr/>
              <p:nvPr/>
            </p:nvGrpSpPr>
            <p:grpSpPr>
              <a:xfrm>
                <a:off x="3384" y="3210"/>
                <a:ext cx="282" cy="162"/>
                <a:chOff x="3384" y="3210"/>
                <a:chExt cx="282" cy="162"/>
              </a:xfrm>
            </p:grpSpPr>
            <p:sp>
              <p:nvSpPr>
                <p:cNvPr id="329861" name="直接连接符 329860"/>
                <p:cNvSpPr/>
                <p:nvPr/>
              </p:nvSpPr>
              <p:spPr>
                <a:xfrm>
                  <a:off x="3384" y="3228"/>
                  <a:ext cx="282" cy="126"/>
                </a:xfrm>
                <a:prstGeom prst="line">
                  <a:avLst/>
                </a:prstGeom>
                <a:ln w="38100" cap="flat" cmpd="sng">
                  <a:solidFill>
                    <a:srgbClr val="0000FF"/>
                  </a:solidFill>
                  <a:prstDash val="solid"/>
                  <a:headEnd type="none" w="med" len="med"/>
                  <a:tailEnd type="none" w="med" len="lg"/>
                </a:ln>
              </p:spPr>
            </p:sp>
            <p:sp>
              <p:nvSpPr>
                <p:cNvPr id="329862" name="直接连接符 329861"/>
                <p:cNvSpPr/>
                <p:nvPr/>
              </p:nvSpPr>
              <p:spPr>
                <a:xfrm>
                  <a:off x="3432" y="3210"/>
                  <a:ext cx="0" cy="156"/>
                </a:xfrm>
                <a:prstGeom prst="line">
                  <a:avLst/>
                </a:prstGeom>
                <a:ln w="25400" cap="flat" cmpd="sng">
                  <a:solidFill>
                    <a:srgbClr val="0000FF"/>
                  </a:solidFill>
                  <a:prstDash val="solid"/>
                  <a:headEnd type="none" w="med" len="med"/>
                  <a:tailEnd type="none" w="med" len="lg"/>
                </a:ln>
              </p:spPr>
            </p:sp>
            <p:sp>
              <p:nvSpPr>
                <p:cNvPr id="329863" name="直接连接符 329862"/>
                <p:cNvSpPr/>
                <p:nvPr/>
              </p:nvSpPr>
              <p:spPr>
                <a:xfrm>
                  <a:off x="3528" y="3300"/>
                  <a:ext cx="0" cy="66"/>
                </a:xfrm>
                <a:prstGeom prst="line">
                  <a:avLst/>
                </a:prstGeom>
                <a:ln w="25400" cap="flat" cmpd="sng">
                  <a:solidFill>
                    <a:srgbClr val="0000FF"/>
                  </a:solidFill>
                  <a:prstDash val="solid"/>
                  <a:headEnd type="none" w="med" len="med"/>
                  <a:tailEnd type="none" w="med" len="lg"/>
                </a:ln>
              </p:spPr>
            </p:sp>
            <p:sp>
              <p:nvSpPr>
                <p:cNvPr id="329864" name="直接连接符 329863"/>
                <p:cNvSpPr/>
                <p:nvPr/>
              </p:nvSpPr>
              <p:spPr>
                <a:xfrm flipV="1">
                  <a:off x="3522" y="3354"/>
                  <a:ext cx="114" cy="18"/>
                </a:xfrm>
                <a:prstGeom prst="line">
                  <a:avLst/>
                </a:prstGeom>
                <a:ln w="25400" cap="flat" cmpd="sng">
                  <a:solidFill>
                    <a:srgbClr val="0000FF"/>
                  </a:solidFill>
                  <a:prstDash val="solid"/>
                  <a:headEnd type="none" w="med" len="med"/>
                  <a:tailEnd type="none" w="med" len="lg"/>
                </a:ln>
              </p:spPr>
            </p:sp>
          </p:grpSp>
        </p:grpSp>
        <p:sp>
          <p:nvSpPr>
            <p:cNvPr id="329865" name="文本框 329864"/>
            <p:cNvSpPr txBox="1"/>
            <p:nvPr/>
          </p:nvSpPr>
          <p:spPr>
            <a:xfrm>
              <a:off x="3415" y="1279"/>
              <a:ext cx="381" cy="250"/>
            </a:xfrm>
            <a:prstGeom prst="rect">
              <a:avLst/>
            </a:prstGeom>
            <a:noFill/>
            <a:ln w="25400">
              <a:noFill/>
            </a:ln>
          </p:spPr>
          <p:txBody>
            <a:bodyPr wrap="none" anchor="ctr" anchorCtr="0">
              <a:spAutoFit/>
            </a:bodyPr>
            <a:lstStyle/>
            <a:p>
              <a:pPr algn="ctr"/>
              <a:r>
                <a:rPr lang="en-US" altLang="zh-CN" sz="2000" b="1">
                  <a:solidFill>
                    <a:srgbClr val="3333FF"/>
                  </a:solidFill>
                  <a:latin typeface="Times New Roman" panose="02020603050405020304" pitchFamily="18" charset="0"/>
                </a:rPr>
                <a:t>SQ</a:t>
              </a:r>
              <a:r>
                <a:rPr lang="en-US" altLang="zh-CN" sz="2000" b="1" baseline="-25000">
                  <a:solidFill>
                    <a:srgbClr val="3333FF"/>
                  </a:solidFill>
                  <a:latin typeface="Times New Roman" panose="02020603050405020304" pitchFamily="18" charset="0"/>
                </a:rPr>
                <a:t>3</a:t>
              </a:r>
              <a:endParaRPr lang="en-US" altLang="zh-CN" sz="2000" b="1">
                <a:solidFill>
                  <a:srgbClr val="3333FF"/>
                </a:solidFill>
                <a:latin typeface="Times New Roman" panose="02020603050405020304" pitchFamily="18" charset="0"/>
              </a:endParaRPr>
            </a:p>
          </p:txBody>
        </p:sp>
      </p:grpSp>
      <p:grpSp>
        <p:nvGrpSpPr>
          <p:cNvPr id="329866" name="组合 329865"/>
          <p:cNvGrpSpPr/>
          <p:nvPr/>
        </p:nvGrpSpPr>
        <p:grpSpPr>
          <a:xfrm>
            <a:off x="268288" y="1068388"/>
            <a:ext cx="3332162" cy="1303337"/>
            <a:chOff x="169" y="613"/>
            <a:chExt cx="2099" cy="821"/>
          </a:xfrm>
        </p:grpSpPr>
        <p:sp>
          <p:nvSpPr>
            <p:cNvPr id="329867" name="矩形 329866"/>
            <p:cNvSpPr/>
            <p:nvPr/>
          </p:nvSpPr>
          <p:spPr>
            <a:xfrm>
              <a:off x="576" y="912"/>
              <a:ext cx="1296" cy="480"/>
            </a:xfrm>
            <a:prstGeom prst="rect">
              <a:avLst/>
            </a:prstGeom>
            <a:noFill/>
            <a:ln w="28575" cap="flat" cmpd="sng">
              <a:solidFill>
                <a:schemeClr val="tx2"/>
              </a:solidFill>
              <a:prstDash val="solid"/>
              <a:miter/>
              <a:headEnd type="none" w="med" len="med"/>
              <a:tailEnd type="none" w="med" len="med"/>
            </a:ln>
          </p:spPr>
          <p:txBody>
            <a:bodyPr/>
            <a:lstStyle/>
            <a:p>
              <a:endParaRPr lang="zh-CN" altLang="en-US"/>
            </a:p>
          </p:txBody>
        </p:sp>
        <p:sp>
          <p:nvSpPr>
            <p:cNvPr id="329868" name="直接连接符 329867"/>
            <p:cNvSpPr/>
            <p:nvPr/>
          </p:nvSpPr>
          <p:spPr>
            <a:xfrm flipV="1">
              <a:off x="1032" y="912"/>
              <a:ext cx="216" cy="12"/>
            </a:xfrm>
            <a:prstGeom prst="line">
              <a:avLst/>
            </a:prstGeom>
            <a:ln w="9525">
              <a:noFill/>
            </a:ln>
          </p:spPr>
        </p:sp>
        <p:sp>
          <p:nvSpPr>
            <p:cNvPr id="329869" name="直接连接符 329868"/>
            <p:cNvSpPr/>
            <p:nvPr/>
          </p:nvSpPr>
          <p:spPr>
            <a:xfrm flipH="1">
              <a:off x="1027" y="1390"/>
              <a:ext cx="350" cy="0"/>
            </a:xfrm>
            <a:prstGeom prst="line">
              <a:avLst/>
            </a:prstGeom>
            <a:ln w="28575" cap="flat" cmpd="sng">
              <a:solidFill>
                <a:srgbClr val="FF0066"/>
              </a:solidFill>
              <a:prstDash val="solid"/>
              <a:headEnd type="none" w="med" len="med"/>
              <a:tailEnd type="stealth" w="med" len="lg"/>
            </a:ln>
          </p:spPr>
        </p:sp>
        <p:sp>
          <p:nvSpPr>
            <p:cNvPr id="329870" name="直接连接符 329869"/>
            <p:cNvSpPr/>
            <p:nvPr/>
          </p:nvSpPr>
          <p:spPr>
            <a:xfrm>
              <a:off x="1088" y="913"/>
              <a:ext cx="350" cy="0"/>
            </a:xfrm>
            <a:prstGeom prst="line">
              <a:avLst/>
            </a:prstGeom>
            <a:ln w="28575" cap="flat" cmpd="sng">
              <a:solidFill>
                <a:srgbClr val="FF0066"/>
              </a:solidFill>
              <a:prstDash val="solid"/>
              <a:headEnd type="none" w="med" len="med"/>
              <a:tailEnd type="stealth" w="med" len="lg"/>
            </a:ln>
          </p:spPr>
        </p:sp>
        <p:sp>
          <p:nvSpPr>
            <p:cNvPr id="329871" name="椭圆 329870"/>
            <p:cNvSpPr/>
            <p:nvPr/>
          </p:nvSpPr>
          <p:spPr>
            <a:xfrm>
              <a:off x="564" y="1368"/>
              <a:ext cx="36" cy="36"/>
            </a:xfrm>
            <a:prstGeom prst="ellipse">
              <a:avLst/>
            </a:prstGeom>
            <a:solidFill>
              <a:schemeClr val="tx2"/>
            </a:solidFill>
            <a:ln w="9525" cap="flat" cmpd="sng">
              <a:solidFill>
                <a:schemeClr val="tx2"/>
              </a:solidFill>
              <a:prstDash val="solid"/>
              <a:headEnd type="none" w="med" len="med"/>
              <a:tailEnd type="none" w="med" len="med"/>
            </a:ln>
          </p:spPr>
          <p:txBody>
            <a:bodyPr/>
            <a:lstStyle/>
            <a:p>
              <a:endParaRPr lang="zh-CN" altLang="en-US"/>
            </a:p>
          </p:txBody>
        </p:sp>
        <p:sp>
          <p:nvSpPr>
            <p:cNvPr id="329872" name="椭圆 329871"/>
            <p:cNvSpPr/>
            <p:nvPr/>
          </p:nvSpPr>
          <p:spPr>
            <a:xfrm>
              <a:off x="1848" y="892"/>
              <a:ext cx="36" cy="36"/>
            </a:xfrm>
            <a:prstGeom prst="ellipse">
              <a:avLst/>
            </a:prstGeom>
            <a:solidFill>
              <a:schemeClr val="tx2"/>
            </a:solidFill>
            <a:ln w="9525" cap="flat" cmpd="sng">
              <a:solidFill>
                <a:schemeClr val="tx2"/>
              </a:solidFill>
              <a:prstDash val="solid"/>
              <a:headEnd type="none" w="med" len="med"/>
              <a:tailEnd type="none" w="med" len="med"/>
            </a:ln>
          </p:spPr>
          <p:txBody>
            <a:bodyPr/>
            <a:lstStyle/>
            <a:p>
              <a:endParaRPr lang="zh-CN" altLang="en-US"/>
            </a:p>
          </p:txBody>
        </p:sp>
        <p:sp>
          <p:nvSpPr>
            <p:cNvPr id="329873" name="文本框 329872"/>
            <p:cNvSpPr txBox="1"/>
            <p:nvPr/>
          </p:nvSpPr>
          <p:spPr>
            <a:xfrm>
              <a:off x="976" y="613"/>
              <a:ext cx="504" cy="288"/>
            </a:xfrm>
            <a:prstGeom prst="rect">
              <a:avLst/>
            </a:prstGeom>
            <a:noFill/>
            <a:ln w="9525">
              <a:noFill/>
            </a:ln>
          </p:spPr>
          <p:txBody>
            <a:bodyPr wrap="none" anchor="t" anchorCtr="0">
              <a:spAutoFit/>
            </a:bodyPr>
            <a:lstStyle/>
            <a:p>
              <a:pPr algn="ctr"/>
              <a:r>
                <a:rPr lang="zh-CN" altLang="en-US" b="1" dirty="0">
                  <a:effectLst>
                    <a:outerShdw blurRad="38100" dist="38100" dir="2700000">
                      <a:srgbClr val="C0C0C0"/>
                    </a:outerShdw>
                  </a:effectLst>
                  <a:latin typeface="Times New Roman" panose="02020603050405020304" pitchFamily="18" charset="0"/>
                </a:rPr>
                <a:t>前进</a:t>
              </a:r>
            </a:p>
          </p:txBody>
        </p:sp>
        <p:sp>
          <p:nvSpPr>
            <p:cNvPr id="329874" name="文本框 329873"/>
            <p:cNvSpPr txBox="1"/>
            <p:nvPr/>
          </p:nvSpPr>
          <p:spPr>
            <a:xfrm>
              <a:off x="991" y="1093"/>
              <a:ext cx="504" cy="288"/>
            </a:xfrm>
            <a:prstGeom prst="rect">
              <a:avLst/>
            </a:prstGeom>
            <a:noFill/>
            <a:ln w="9525">
              <a:noFill/>
            </a:ln>
          </p:spPr>
          <p:txBody>
            <a:bodyPr wrap="none" anchor="t" anchorCtr="0">
              <a:spAutoFit/>
            </a:bodyPr>
            <a:lstStyle/>
            <a:p>
              <a:pPr algn="ctr"/>
              <a:r>
                <a:rPr lang="zh-CN" altLang="en-US" b="1" dirty="0">
                  <a:effectLst>
                    <a:outerShdw blurRad="38100" dist="38100" dir="2700000">
                      <a:srgbClr val="C0C0C0"/>
                    </a:outerShdw>
                  </a:effectLst>
                  <a:latin typeface="Times New Roman" panose="02020603050405020304" pitchFamily="18" charset="0"/>
                </a:rPr>
                <a:t>后退</a:t>
              </a:r>
              <a:endParaRPr lang="zh-CN" altLang="en-US" b="1">
                <a:effectLst>
                  <a:outerShdw blurRad="38100" dist="38100" dir="2700000">
                    <a:srgbClr val="C0C0C0"/>
                  </a:outerShdw>
                </a:effectLst>
                <a:latin typeface="Times New Roman" panose="02020603050405020304" pitchFamily="18" charset="0"/>
              </a:endParaRPr>
            </a:p>
          </p:txBody>
        </p:sp>
        <p:sp>
          <p:nvSpPr>
            <p:cNvPr id="329875" name="文本框 329874"/>
            <p:cNvSpPr txBox="1"/>
            <p:nvPr/>
          </p:nvSpPr>
          <p:spPr>
            <a:xfrm>
              <a:off x="1853" y="786"/>
              <a:ext cx="415" cy="288"/>
            </a:xfrm>
            <a:prstGeom prst="rect">
              <a:avLst/>
            </a:prstGeom>
            <a:noFill/>
            <a:ln w="9525">
              <a:noFill/>
            </a:ln>
          </p:spPr>
          <p:txBody>
            <a:bodyPr wrap="none" anchor="t" anchorCtr="0">
              <a:spAutoFit/>
            </a:bodyPr>
            <a:lstStyle/>
            <a:p>
              <a:pPr algn="ctr"/>
              <a:r>
                <a:rPr lang="en-US" altLang="zh-CN" b="1">
                  <a:effectLst>
                    <a:outerShdw blurRad="38100" dist="38100" dir="2700000">
                      <a:srgbClr val="C0C0C0"/>
                    </a:outerShdw>
                  </a:effectLst>
                  <a:latin typeface="Times New Roman" panose="02020603050405020304" pitchFamily="18" charset="0"/>
                </a:rPr>
                <a:t>ST</a:t>
              </a:r>
              <a:r>
                <a:rPr lang="en-US" altLang="zh-CN" b="1" baseline="-25000">
                  <a:effectLst>
                    <a:outerShdw blurRad="38100" dist="38100" dir="2700000">
                      <a:srgbClr val="C0C0C0"/>
                    </a:outerShdw>
                  </a:effectLst>
                  <a:latin typeface="Times New Roman" panose="02020603050405020304" pitchFamily="18" charset="0"/>
                </a:rPr>
                <a:t>1</a:t>
              </a:r>
            </a:p>
          </p:txBody>
        </p:sp>
        <p:sp>
          <p:nvSpPr>
            <p:cNvPr id="329876" name="文本框 329875"/>
            <p:cNvSpPr txBox="1"/>
            <p:nvPr/>
          </p:nvSpPr>
          <p:spPr>
            <a:xfrm>
              <a:off x="169" y="1146"/>
              <a:ext cx="415" cy="288"/>
            </a:xfrm>
            <a:prstGeom prst="rect">
              <a:avLst/>
            </a:prstGeom>
            <a:noFill/>
            <a:ln w="9525">
              <a:noFill/>
            </a:ln>
          </p:spPr>
          <p:txBody>
            <a:bodyPr wrap="none" anchor="t" anchorCtr="0">
              <a:spAutoFit/>
            </a:bodyPr>
            <a:lstStyle/>
            <a:p>
              <a:pPr algn="ctr"/>
              <a:r>
                <a:rPr lang="en-US" altLang="zh-CN" b="1">
                  <a:effectLst>
                    <a:outerShdw blurRad="38100" dist="38100" dir="2700000">
                      <a:srgbClr val="C0C0C0"/>
                    </a:outerShdw>
                  </a:effectLst>
                  <a:latin typeface="Times New Roman" panose="02020603050405020304" pitchFamily="18" charset="0"/>
                </a:rPr>
                <a:t>ST</a:t>
              </a:r>
              <a:r>
                <a:rPr lang="en-US" altLang="zh-CN" b="1" baseline="-25000">
                  <a:effectLst>
                    <a:outerShdw blurRad="38100" dist="38100" dir="2700000">
                      <a:srgbClr val="C0C0C0"/>
                    </a:outerShdw>
                  </a:effectLst>
                  <a:latin typeface="Times New Roman" panose="02020603050405020304" pitchFamily="18" charset="0"/>
                </a:rPr>
                <a:t>2</a:t>
              </a:r>
            </a:p>
          </p:txBody>
        </p:sp>
      </p:grpSp>
      <p:grpSp>
        <p:nvGrpSpPr>
          <p:cNvPr id="329877" name="组合 329876"/>
          <p:cNvGrpSpPr/>
          <p:nvPr/>
        </p:nvGrpSpPr>
        <p:grpSpPr>
          <a:xfrm>
            <a:off x="4622800" y="3924300"/>
            <a:ext cx="2032000" cy="1371600"/>
            <a:chOff x="2912" y="2472"/>
            <a:chExt cx="1280" cy="864"/>
          </a:xfrm>
        </p:grpSpPr>
        <p:sp>
          <p:nvSpPr>
            <p:cNvPr id="329878" name="矩形 329877"/>
            <p:cNvSpPr/>
            <p:nvPr/>
          </p:nvSpPr>
          <p:spPr>
            <a:xfrm>
              <a:off x="2912" y="2676"/>
              <a:ext cx="1280" cy="288"/>
            </a:xfrm>
            <a:prstGeom prst="rect">
              <a:avLst/>
            </a:prstGeom>
            <a:noFill/>
            <a:ln w="9525">
              <a:noFill/>
            </a:ln>
          </p:spPr>
          <p:txBody>
            <a:bodyPr wrap="none" anchor="t" anchorCtr="0">
              <a:spAutoFit/>
            </a:bodyPr>
            <a:lstStyle/>
            <a:p>
              <a:pPr algn="ctr"/>
              <a:r>
                <a:rPr lang="zh-CN" altLang="en-US" b="1" dirty="0">
                  <a:solidFill>
                    <a:srgbClr val="CC3399"/>
                  </a:solidFill>
                  <a:effectLst>
                    <a:outerShdw blurRad="38100" dist="38100" dir="2700000">
                      <a:srgbClr val="C0C0C0"/>
                    </a:outerShdw>
                  </a:effectLst>
                  <a:latin typeface="Times New Roman" panose="02020603050405020304" pitchFamily="18" charset="0"/>
                </a:rPr>
                <a:t>极限位置保护</a:t>
              </a:r>
            </a:p>
          </p:txBody>
        </p:sp>
        <p:sp>
          <p:nvSpPr>
            <p:cNvPr id="329879" name="直接连接符 329878"/>
            <p:cNvSpPr/>
            <p:nvPr/>
          </p:nvSpPr>
          <p:spPr>
            <a:xfrm>
              <a:off x="3384" y="2964"/>
              <a:ext cx="132" cy="372"/>
            </a:xfrm>
            <a:prstGeom prst="line">
              <a:avLst/>
            </a:prstGeom>
            <a:ln w="9525" cap="flat" cmpd="sng">
              <a:solidFill>
                <a:srgbClr val="CC3399"/>
              </a:solidFill>
              <a:prstDash val="solid"/>
              <a:headEnd type="none" w="med" len="med"/>
              <a:tailEnd type="none" w="med" len="med"/>
            </a:ln>
          </p:spPr>
        </p:sp>
        <p:sp>
          <p:nvSpPr>
            <p:cNvPr id="329880" name="直接连接符 329879"/>
            <p:cNvSpPr/>
            <p:nvPr/>
          </p:nvSpPr>
          <p:spPr>
            <a:xfrm flipV="1">
              <a:off x="3420" y="2472"/>
              <a:ext cx="156" cy="228"/>
            </a:xfrm>
            <a:prstGeom prst="line">
              <a:avLst/>
            </a:prstGeom>
            <a:ln w="9525" cap="flat" cmpd="sng">
              <a:solidFill>
                <a:srgbClr val="CC3399"/>
              </a:solidFill>
              <a:prstDash val="solid"/>
              <a:headEnd type="none" w="med" len="med"/>
              <a:tailEnd type="none" w="med" len="med"/>
            </a:ln>
          </p:spPr>
        </p:sp>
      </p:grpSp>
      <p:sp>
        <p:nvSpPr>
          <p:cNvPr id="153"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104386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29743"/>
                                        </p:tgtEl>
                                        <p:attrNameLst>
                                          <p:attrName>style.visibility</p:attrName>
                                        </p:attrNameLst>
                                      </p:cBhvr>
                                      <p:to>
                                        <p:strVal val="visible"/>
                                      </p:to>
                                    </p:set>
                                    <p:anim calcmode="lin" valueType="num">
                                      <p:cBhvr additive="base">
                                        <p:cTn id="7" dur="500" fill="hold"/>
                                        <p:tgtEl>
                                          <p:spTgt spid="329743"/>
                                        </p:tgtEl>
                                        <p:attrNameLst>
                                          <p:attrName>ppt_x</p:attrName>
                                        </p:attrNameLst>
                                      </p:cBhvr>
                                      <p:tavLst>
                                        <p:tav tm="0">
                                          <p:val>
                                            <p:strVal val="1+#ppt_w/2"/>
                                          </p:val>
                                        </p:tav>
                                        <p:tav tm="100000">
                                          <p:val>
                                            <p:strVal val="#ppt_x"/>
                                          </p:val>
                                        </p:tav>
                                      </p:tavLst>
                                    </p:anim>
                                    <p:anim calcmode="lin" valueType="num">
                                      <p:cBhvr additive="base">
                                        <p:cTn id="8" dur="500" fill="hold"/>
                                        <p:tgtEl>
                                          <p:spTgt spid="3297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29866"/>
                                        </p:tgtEl>
                                        <p:attrNameLst>
                                          <p:attrName>style.visibility</p:attrName>
                                        </p:attrNameLst>
                                      </p:cBhvr>
                                      <p:to>
                                        <p:strVal val="visible"/>
                                      </p:to>
                                    </p:set>
                                    <p:animEffect transition="in" filter="wipe(left)">
                                      <p:cBhvr>
                                        <p:cTn id="13" dur="500"/>
                                        <p:tgtEl>
                                          <p:spTgt spid="32986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29763"/>
                                        </p:tgtEl>
                                        <p:attrNameLst>
                                          <p:attrName>style.visibility</p:attrName>
                                        </p:attrNameLst>
                                      </p:cBhvr>
                                      <p:to>
                                        <p:strVal val="visible"/>
                                      </p:to>
                                    </p:set>
                                    <p:animEffect transition="in" filter="wipe(left)">
                                      <p:cBhvr>
                                        <p:cTn id="18" dur="500"/>
                                        <p:tgtEl>
                                          <p:spTgt spid="32976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29731"/>
                                        </p:tgtEl>
                                        <p:attrNameLst>
                                          <p:attrName>style.visibility</p:attrName>
                                        </p:attrNameLst>
                                      </p:cBhvr>
                                      <p:to>
                                        <p:strVal val="visible"/>
                                      </p:to>
                                    </p:set>
                                    <p:animEffect transition="in" filter="wipe(left)">
                                      <p:cBhvr>
                                        <p:cTn id="23" dur="500"/>
                                        <p:tgtEl>
                                          <p:spTgt spid="32973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29737"/>
                                        </p:tgtEl>
                                        <p:attrNameLst>
                                          <p:attrName>style.visibility</p:attrName>
                                        </p:attrNameLst>
                                      </p:cBhvr>
                                      <p:to>
                                        <p:strVal val="visible"/>
                                      </p:to>
                                    </p:set>
                                    <p:animEffect transition="in" filter="wipe(left)">
                                      <p:cBhvr>
                                        <p:cTn id="28" dur="500"/>
                                        <p:tgtEl>
                                          <p:spTgt spid="32973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29856"/>
                                        </p:tgtEl>
                                        <p:attrNameLst>
                                          <p:attrName>style.visibility</p:attrName>
                                        </p:attrNameLst>
                                      </p:cBhvr>
                                      <p:to>
                                        <p:strVal val="visible"/>
                                      </p:to>
                                    </p:set>
                                    <p:animEffect transition="in" filter="wipe(left)">
                                      <p:cBhvr>
                                        <p:cTn id="33" dur="500"/>
                                        <p:tgtEl>
                                          <p:spTgt spid="32985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29847"/>
                                        </p:tgtEl>
                                        <p:attrNameLst>
                                          <p:attrName>style.visibility</p:attrName>
                                        </p:attrNameLst>
                                      </p:cBhvr>
                                      <p:to>
                                        <p:strVal val="visible"/>
                                      </p:to>
                                    </p:set>
                                    <p:animEffect transition="in" filter="wipe(left)">
                                      <p:cBhvr>
                                        <p:cTn id="38" dur="500"/>
                                        <p:tgtEl>
                                          <p:spTgt spid="32984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29877"/>
                                        </p:tgtEl>
                                        <p:attrNameLst>
                                          <p:attrName>style.visibility</p:attrName>
                                        </p:attrNameLst>
                                      </p:cBhvr>
                                      <p:to>
                                        <p:strVal val="visible"/>
                                      </p:to>
                                    </p:set>
                                    <p:animEffect transition="in" filter="wipe(left)">
                                      <p:cBhvr>
                                        <p:cTn id="43" dur="500"/>
                                        <p:tgtEl>
                                          <p:spTgt spid="329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0754" name="组合 330753"/>
          <p:cNvGrpSpPr/>
          <p:nvPr/>
        </p:nvGrpSpPr>
        <p:grpSpPr>
          <a:xfrm>
            <a:off x="1625600" y="449263"/>
            <a:ext cx="6242050" cy="3878262"/>
            <a:chOff x="1024" y="283"/>
            <a:chExt cx="3932" cy="2443"/>
          </a:xfrm>
        </p:grpSpPr>
        <p:grpSp>
          <p:nvGrpSpPr>
            <p:cNvPr id="330755" name="组合 330754"/>
            <p:cNvGrpSpPr/>
            <p:nvPr/>
          </p:nvGrpSpPr>
          <p:grpSpPr>
            <a:xfrm>
              <a:off x="1024" y="283"/>
              <a:ext cx="3932" cy="2443"/>
              <a:chOff x="1060" y="859"/>
              <a:chExt cx="3932" cy="2443"/>
            </a:xfrm>
          </p:grpSpPr>
          <p:sp>
            <p:nvSpPr>
              <p:cNvPr id="330756" name="文本框 330755"/>
              <p:cNvSpPr txBox="1"/>
              <p:nvPr/>
            </p:nvSpPr>
            <p:spPr>
              <a:xfrm>
                <a:off x="2058" y="2152"/>
                <a:ext cx="455" cy="250"/>
              </a:xfrm>
              <a:prstGeom prst="rect">
                <a:avLst/>
              </a:prstGeom>
              <a:noFill/>
              <a:ln w="9525">
                <a:noFill/>
              </a:ln>
            </p:spPr>
            <p:txBody>
              <a:bodyPr wrap="none" anchor="t" anchorCtr="0">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30757" name="直接连接符 330756"/>
              <p:cNvSpPr/>
              <p:nvPr/>
            </p:nvSpPr>
            <p:spPr>
              <a:xfrm>
                <a:off x="1582" y="1708"/>
                <a:ext cx="542" cy="0"/>
              </a:xfrm>
              <a:prstGeom prst="line">
                <a:avLst/>
              </a:prstGeom>
              <a:ln w="25400" cap="flat" cmpd="sng">
                <a:solidFill>
                  <a:srgbClr val="0000FF"/>
                </a:solidFill>
                <a:prstDash val="solid"/>
                <a:headEnd type="none" w="med" len="med"/>
                <a:tailEnd type="none" w="med" len="med"/>
              </a:ln>
            </p:spPr>
          </p:sp>
          <p:sp>
            <p:nvSpPr>
              <p:cNvPr id="330758" name="直接连接符 330757"/>
              <p:cNvSpPr/>
              <p:nvPr/>
            </p:nvSpPr>
            <p:spPr>
              <a:xfrm flipV="1">
                <a:off x="1110" y="1713"/>
                <a:ext cx="237" cy="0"/>
              </a:xfrm>
              <a:prstGeom prst="line">
                <a:avLst/>
              </a:prstGeom>
              <a:ln w="25400" cap="flat" cmpd="sng">
                <a:solidFill>
                  <a:srgbClr val="0000FF"/>
                </a:solidFill>
                <a:prstDash val="solid"/>
                <a:headEnd type="none" w="med" len="med"/>
                <a:tailEnd type="none" w="med" len="med"/>
              </a:ln>
            </p:spPr>
          </p:sp>
          <p:sp>
            <p:nvSpPr>
              <p:cNvPr id="330759" name="直接连接符 330758"/>
              <p:cNvSpPr/>
              <p:nvPr/>
            </p:nvSpPr>
            <p:spPr>
              <a:xfrm>
                <a:off x="1116" y="1152"/>
                <a:ext cx="2064" cy="0"/>
              </a:xfrm>
              <a:prstGeom prst="line">
                <a:avLst/>
              </a:prstGeom>
              <a:ln w="25400" cap="flat" cmpd="sng">
                <a:solidFill>
                  <a:srgbClr val="0000FF"/>
                </a:solidFill>
                <a:prstDash val="solid"/>
                <a:headEnd type="none" w="med" len="med"/>
                <a:tailEnd type="none" w="med" len="med"/>
              </a:ln>
            </p:spPr>
          </p:sp>
          <p:sp>
            <p:nvSpPr>
              <p:cNvPr id="330760" name="文本框 330759"/>
              <p:cNvSpPr txBox="1"/>
              <p:nvPr/>
            </p:nvSpPr>
            <p:spPr>
              <a:xfrm>
                <a:off x="4518" y="1264"/>
                <a:ext cx="467" cy="250"/>
              </a:xfrm>
              <a:prstGeom prst="rect">
                <a:avLst/>
              </a:prstGeom>
              <a:noFill/>
              <a:ln w="9525">
                <a:noFill/>
              </a:ln>
            </p:spPr>
            <p:txBody>
              <a:bodyPr>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30761" name="任意多边形 330760"/>
              <p:cNvSpPr/>
              <p:nvPr/>
            </p:nvSpPr>
            <p:spPr>
              <a:xfrm>
                <a:off x="3540" y="1152"/>
                <a:ext cx="1452" cy="552"/>
              </a:xfrm>
              <a:custGeom>
                <a:avLst/>
                <a:gdLst/>
                <a:ahLst/>
                <a:cxnLst/>
                <a:rect l="0" t="0" r="0" b="0"/>
                <a:pathLst>
                  <a:path w="1536" h="552">
                    <a:moveTo>
                      <a:pt x="0" y="0"/>
                    </a:moveTo>
                    <a:lnTo>
                      <a:pt x="1536" y="0"/>
                    </a:lnTo>
                    <a:lnTo>
                      <a:pt x="1536" y="552"/>
                    </a:lnTo>
                    <a:lnTo>
                      <a:pt x="852" y="552"/>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30762" name="直接连接符 330761"/>
              <p:cNvSpPr/>
              <p:nvPr/>
            </p:nvSpPr>
            <p:spPr>
              <a:xfrm flipV="1">
                <a:off x="2124" y="2097"/>
                <a:ext cx="240" cy="84"/>
              </a:xfrm>
              <a:prstGeom prst="line">
                <a:avLst/>
              </a:prstGeom>
              <a:ln w="38100" cap="flat" cmpd="sng">
                <a:solidFill>
                  <a:srgbClr val="3333FF"/>
                </a:solidFill>
                <a:prstDash val="solid"/>
                <a:headEnd type="none" w="med" len="med"/>
                <a:tailEnd type="none" w="med" len="med"/>
              </a:ln>
            </p:spPr>
          </p:sp>
          <p:sp>
            <p:nvSpPr>
              <p:cNvPr id="330763" name="任意多边形 330762"/>
              <p:cNvSpPr/>
              <p:nvPr/>
            </p:nvSpPr>
            <p:spPr>
              <a:xfrm>
                <a:off x="1860" y="1716"/>
                <a:ext cx="276" cy="384"/>
              </a:xfrm>
              <a:custGeom>
                <a:avLst/>
                <a:gdLst/>
                <a:ahLst/>
                <a:cxnLst/>
                <a:rect l="0" t="0" r="0" b="0"/>
                <a:pathLst>
                  <a:path w="276" h="456">
                    <a:moveTo>
                      <a:pt x="0" y="0"/>
                    </a:moveTo>
                    <a:lnTo>
                      <a:pt x="0" y="456"/>
                    </a:lnTo>
                    <a:lnTo>
                      <a:pt x="276" y="456"/>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30764" name="任意多边形 330763"/>
              <p:cNvSpPr/>
              <p:nvPr/>
            </p:nvSpPr>
            <p:spPr>
              <a:xfrm>
                <a:off x="2352" y="1716"/>
                <a:ext cx="204" cy="384"/>
              </a:xfrm>
              <a:custGeom>
                <a:avLst/>
                <a:gdLst/>
                <a:ahLst/>
                <a:cxnLst/>
                <a:rect l="0" t="0" r="0" b="0"/>
                <a:pathLst>
                  <a:path w="204" h="456">
                    <a:moveTo>
                      <a:pt x="204" y="0"/>
                    </a:moveTo>
                    <a:lnTo>
                      <a:pt x="204" y="456"/>
                    </a:lnTo>
                    <a:lnTo>
                      <a:pt x="0" y="456"/>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30765" name="文本框 330764"/>
              <p:cNvSpPr txBox="1"/>
              <p:nvPr/>
            </p:nvSpPr>
            <p:spPr>
              <a:xfrm>
                <a:off x="1189" y="1285"/>
                <a:ext cx="575" cy="250"/>
              </a:xfrm>
              <a:prstGeom prst="rect">
                <a:avLst/>
              </a:prstGeom>
              <a:noFill/>
              <a:ln w="25400">
                <a:noFill/>
              </a:ln>
            </p:spPr>
            <p:txBody>
              <a:bodyPr anchor="ctr" anchorCtr="0">
                <a:spAutoFit/>
              </a:bodyPr>
              <a:lstStyle/>
              <a:p>
                <a:pPr algn="ctr"/>
                <a:r>
                  <a:rPr lang="en-US" altLang="zh-CN" sz="2000" b="1">
                    <a:solidFill>
                      <a:srgbClr val="008000"/>
                    </a:solidFill>
                    <a:latin typeface="Times New Roman" panose="02020603050405020304" pitchFamily="18" charset="0"/>
                  </a:rPr>
                  <a:t>SB</a:t>
                </a:r>
                <a:r>
                  <a:rPr lang="en-US" altLang="zh-CN" sz="2000" b="1" baseline="-25000">
                    <a:solidFill>
                      <a:srgbClr val="008000"/>
                    </a:solidFill>
                    <a:latin typeface="Times New Roman" panose="02020603050405020304" pitchFamily="18" charset="0"/>
                  </a:rPr>
                  <a:t>STP</a:t>
                </a:r>
                <a:endParaRPr lang="en-US" altLang="zh-CN" sz="2000" b="1">
                  <a:solidFill>
                    <a:srgbClr val="008000"/>
                  </a:solidFill>
                  <a:latin typeface="Times New Roman" panose="02020603050405020304" pitchFamily="18" charset="0"/>
                </a:endParaRPr>
              </a:p>
            </p:txBody>
          </p:sp>
          <p:sp>
            <p:nvSpPr>
              <p:cNvPr id="330766" name="文本框 330765"/>
              <p:cNvSpPr txBox="1"/>
              <p:nvPr/>
            </p:nvSpPr>
            <p:spPr>
              <a:xfrm>
                <a:off x="2098" y="1303"/>
                <a:ext cx="376" cy="250"/>
              </a:xfrm>
              <a:prstGeom prst="rect">
                <a:avLst/>
              </a:prstGeom>
              <a:noFill/>
              <a:ln w="25400">
                <a:noFill/>
              </a:ln>
            </p:spPr>
            <p:txBody>
              <a:bodyPr wrap="none" anchor="ctr" anchorCtr="0">
                <a:spAutoFit/>
              </a:bodyPr>
              <a:lstStyle/>
              <a:p>
                <a:pPr algn="ctr"/>
                <a:r>
                  <a:rPr lang="en-US" altLang="zh-CN" sz="2000" b="1">
                    <a:solidFill>
                      <a:srgbClr val="0000FF"/>
                    </a:solidFill>
                    <a:latin typeface="Times New Roman" panose="02020603050405020304" pitchFamily="18" charset="0"/>
                  </a:rPr>
                  <a:t>SB</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30767" name="矩形 330766"/>
              <p:cNvSpPr/>
              <p:nvPr/>
            </p:nvSpPr>
            <p:spPr>
              <a:xfrm>
                <a:off x="4596" y="1536"/>
                <a:ext cx="216" cy="324"/>
              </a:xfrm>
              <a:prstGeom prst="rect">
                <a:avLst/>
              </a:prstGeom>
              <a:solidFill>
                <a:srgbClr val="CC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30768" name="直接连接符 330767"/>
              <p:cNvSpPr/>
              <p:nvPr/>
            </p:nvSpPr>
            <p:spPr>
              <a:xfrm flipV="1">
                <a:off x="2382" y="1710"/>
                <a:ext cx="1848" cy="0"/>
              </a:xfrm>
              <a:prstGeom prst="line">
                <a:avLst/>
              </a:prstGeom>
              <a:ln w="25400" cap="flat" cmpd="sng">
                <a:solidFill>
                  <a:srgbClr val="0000FF"/>
                </a:solidFill>
                <a:prstDash val="solid"/>
                <a:headEnd type="none" w="med" len="med"/>
                <a:tailEnd type="none" w="med" len="med"/>
              </a:ln>
            </p:spPr>
          </p:sp>
          <p:sp>
            <p:nvSpPr>
              <p:cNvPr id="330769" name="直接连接符 330768"/>
              <p:cNvSpPr/>
              <p:nvPr/>
            </p:nvSpPr>
            <p:spPr>
              <a:xfrm>
                <a:off x="2380" y="2674"/>
                <a:ext cx="1838" cy="0"/>
              </a:xfrm>
              <a:prstGeom prst="line">
                <a:avLst/>
              </a:prstGeom>
              <a:ln w="25400" cap="flat" cmpd="sng">
                <a:solidFill>
                  <a:srgbClr val="CC6600"/>
                </a:solidFill>
                <a:prstDash val="solid"/>
                <a:headEnd type="none" w="med" len="med"/>
                <a:tailEnd type="none" w="med" len="med"/>
              </a:ln>
            </p:spPr>
          </p:sp>
          <p:sp>
            <p:nvSpPr>
              <p:cNvPr id="330770" name="文本框 330769"/>
              <p:cNvSpPr txBox="1"/>
              <p:nvPr/>
            </p:nvSpPr>
            <p:spPr>
              <a:xfrm>
                <a:off x="4506" y="2218"/>
                <a:ext cx="466" cy="250"/>
              </a:xfrm>
              <a:prstGeom prst="rect">
                <a:avLst/>
              </a:prstGeom>
              <a:noFill/>
              <a:ln w="9525">
                <a:noFill/>
              </a:ln>
            </p:spPr>
            <p:txBody>
              <a:bodyPr wrap="none" anchor="t" anchorCtr="0">
                <a:spAutoFit/>
              </a:bodyPr>
              <a:lstStyle/>
              <a:p>
                <a:r>
                  <a:rPr lang="en-US" altLang="zh-CN" sz="2000" b="1">
                    <a:solidFill>
                      <a:srgbClr val="CC6600"/>
                    </a:solidFill>
                    <a:latin typeface="Times New Roman" panose="02020603050405020304" pitchFamily="18" charset="0"/>
                  </a:rPr>
                  <a:t>KM</a:t>
                </a:r>
                <a:r>
                  <a:rPr lang="en-US" altLang="zh-CN" sz="2000" b="1" baseline="-25000">
                    <a:solidFill>
                      <a:srgbClr val="CC6600"/>
                    </a:solidFill>
                    <a:latin typeface="Times New Roman" panose="02020603050405020304" pitchFamily="18" charset="0"/>
                  </a:rPr>
                  <a:t>R</a:t>
                </a:r>
                <a:endParaRPr lang="en-US" altLang="zh-CN" sz="2000" b="1">
                  <a:solidFill>
                    <a:srgbClr val="CC6600"/>
                  </a:solidFill>
                  <a:latin typeface="Times New Roman" panose="02020603050405020304" pitchFamily="18" charset="0"/>
                </a:endParaRPr>
              </a:p>
            </p:txBody>
          </p:sp>
          <p:sp>
            <p:nvSpPr>
              <p:cNvPr id="330771" name="直接连接符 330770"/>
              <p:cNvSpPr/>
              <p:nvPr/>
            </p:nvSpPr>
            <p:spPr>
              <a:xfrm flipV="1">
                <a:off x="2124" y="3054"/>
                <a:ext cx="240" cy="84"/>
              </a:xfrm>
              <a:prstGeom prst="line">
                <a:avLst/>
              </a:prstGeom>
              <a:ln w="38100" cap="flat" cmpd="sng">
                <a:solidFill>
                  <a:srgbClr val="CC6600"/>
                </a:solidFill>
                <a:prstDash val="solid"/>
                <a:headEnd type="none" w="med" len="med"/>
                <a:tailEnd type="none" w="med" len="med"/>
              </a:ln>
            </p:spPr>
          </p:sp>
          <p:sp>
            <p:nvSpPr>
              <p:cNvPr id="330772" name="任意多边形 330771"/>
              <p:cNvSpPr/>
              <p:nvPr/>
            </p:nvSpPr>
            <p:spPr>
              <a:xfrm>
                <a:off x="1860" y="2664"/>
                <a:ext cx="276" cy="384"/>
              </a:xfrm>
              <a:custGeom>
                <a:avLst/>
                <a:gdLst/>
                <a:ahLst/>
                <a:cxnLst/>
                <a:rect l="0" t="0" r="0" b="0"/>
                <a:pathLst>
                  <a:path w="276" h="456">
                    <a:moveTo>
                      <a:pt x="0" y="0"/>
                    </a:moveTo>
                    <a:lnTo>
                      <a:pt x="0" y="456"/>
                    </a:lnTo>
                    <a:lnTo>
                      <a:pt x="276" y="456"/>
                    </a:lnTo>
                  </a:path>
                </a:pathLst>
              </a:custGeom>
              <a:noFill/>
              <a:ln w="25400" cap="flat" cmpd="sng">
                <a:solidFill>
                  <a:srgbClr val="CC6600">
                    <a:alpha val="100000"/>
                  </a:srgbClr>
                </a:solidFill>
                <a:prstDash val="solid"/>
                <a:headEnd type="none" w="med" len="med"/>
                <a:tailEnd type="none" w="med" len="med"/>
              </a:ln>
            </p:spPr>
            <p:txBody>
              <a:bodyPr/>
              <a:lstStyle/>
              <a:p>
                <a:endParaRPr lang="zh-CN" altLang="en-US"/>
              </a:p>
            </p:txBody>
          </p:sp>
          <p:sp>
            <p:nvSpPr>
              <p:cNvPr id="330773" name="任意多边形 330772"/>
              <p:cNvSpPr/>
              <p:nvPr/>
            </p:nvSpPr>
            <p:spPr>
              <a:xfrm>
                <a:off x="2352" y="2670"/>
                <a:ext cx="204" cy="384"/>
              </a:xfrm>
              <a:custGeom>
                <a:avLst/>
                <a:gdLst/>
                <a:ahLst/>
                <a:cxnLst/>
                <a:rect l="0" t="0" r="0" b="0"/>
                <a:pathLst>
                  <a:path w="204" h="456">
                    <a:moveTo>
                      <a:pt x="204" y="0"/>
                    </a:moveTo>
                    <a:lnTo>
                      <a:pt x="204" y="456"/>
                    </a:lnTo>
                    <a:lnTo>
                      <a:pt x="0" y="456"/>
                    </a:lnTo>
                  </a:path>
                </a:pathLst>
              </a:custGeom>
              <a:noFill/>
              <a:ln w="25400" cap="flat" cmpd="sng">
                <a:solidFill>
                  <a:srgbClr val="CC6600">
                    <a:alpha val="100000"/>
                  </a:srgbClr>
                </a:solidFill>
                <a:prstDash val="solid"/>
                <a:headEnd type="none" w="med" len="med"/>
                <a:tailEnd type="none" w="med" len="med"/>
              </a:ln>
            </p:spPr>
            <p:txBody>
              <a:bodyPr/>
              <a:lstStyle/>
              <a:p>
                <a:endParaRPr lang="zh-CN" altLang="en-US"/>
              </a:p>
            </p:txBody>
          </p:sp>
          <p:sp>
            <p:nvSpPr>
              <p:cNvPr id="330774" name="文本框 330773"/>
              <p:cNvSpPr txBox="1"/>
              <p:nvPr/>
            </p:nvSpPr>
            <p:spPr>
              <a:xfrm>
                <a:off x="2039" y="2395"/>
                <a:ext cx="387" cy="250"/>
              </a:xfrm>
              <a:prstGeom prst="rect">
                <a:avLst/>
              </a:prstGeom>
              <a:noFill/>
              <a:ln w="25400">
                <a:noFill/>
              </a:ln>
            </p:spPr>
            <p:txBody>
              <a:bodyPr wrap="none" anchor="ctr" anchorCtr="0">
                <a:spAutoFit/>
              </a:bodyPr>
              <a:lstStyle/>
              <a:p>
                <a:pPr algn="ctr"/>
                <a:r>
                  <a:rPr lang="en-US" altLang="zh-CN" sz="2000" b="1">
                    <a:solidFill>
                      <a:srgbClr val="CC6600"/>
                    </a:solidFill>
                    <a:latin typeface="Times New Roman" panose="02020603050405020304" pitchFamily="18" charset="0"/>
                  </a:rPr>
                  <a:t>SB</a:t>
                </a:r>
                <a:r>
                  <a:rPr lang="en-US" altLang="zh-CN" sz="2000" b="1" baseline="-25000">
                    <a:solidFill>
                      <a:srgbClr val="CC6600"/>
                    </a:solidFill>
                    <a:latin typeface="Times New Roman" panose="02020603050405020304" pitchFamily="18" charset="0"/>
                  </a:rPr>
                  <a:t>R</a:t>
                </a:r>
                <a:endParaRPr lang="en-US" altLang="zh-CN" sz="2000" b="1">
                  <a:solidFill>
                    <a:srgbClr val="CC6600"/>
                  </a:solidFill>
                  <a:latin typeface="Times New Roman" panose="02020603050405020304" pitchFamily="18" charset="0"/>
                </a:endParaRPr>
              </a:p>
            </p:txBody>
          </p:sp>
          <p:sp>
            <p:nvSpPr>
              <p:cNvPr id="330775" name="文本框 330774"/>
              <p:cNvSpPr txBox="1"/>
              <p:nvPr/>
            </p:nvSpPr>
            <p:spPr>
              <a:xfrm>
                <a:off x="2250" y="3052"/>
                <a:ext cx="466" cy="250"/>
              </a:xfrm>
              <a:prstGeom prst="rect">
                <a:avLst/>
              </a:prstGeom>
              <a:noFill/>
              <a:ln w="9525">
                <a:noFill/>
              </a:ln>
            </p:spPr>
            <p:txBody>
              <a:bodyPr wrap="none" anchor="t" anchorCtr="0">
                <a:spAutoFit/>
              </a:bodyPr>
              <a:lstStyle/>
              <a:p>
                <a:r>
                  <a:rPr lang="en-US" altLang="zh-CN" sz="2000" b="1">
                    <a:solidFill>
                      <a:srgbClr val="CC6600"/>
                    </a:solidFill>
                    <a:latin typeface="Times New Roman" panose="02020603050405020304" pitchFamily="18" charset="0"/>
                  </a:rPr>
                  <a:t>KM</a:t>
                </a:r>
                <a:r>
                  <a:rPr lang="en-US" altLang="zh-CN" sz="2000" b="1" baseline="-25000">
                    <a:solidFill>
                      <a:srgbClr val="CC6600"/>
                    </a:solidFill>
                    <a:latin typeface="Times New Roman" panose="02020603050405020304" pitchFamily="18" charset="0"/>
                  </a:rPr>
                  <a:t>R</a:t>
                </a:r>
                <a:endParaRPr lang="en-US" altLang="zh-CN" sz="2000" b="1">
                  <a:solidFill>
                    <a:srgbClr val="CC6600"/>
                  </a:solidFill>
                  <a:latin typeface="Times New Roman" panose="02020603050405020304" pitchFamily="18" charset="0"/>
                </a:endParaRPr>
              </a:p>
            </p:txBody>
          </p:sp>
          <p:sp>
            <p:nvSpPr>
              <p:cNvPr id="330776" name="直接连接符 330775"/>
              <p:cNvSpPr/>
              <p:nvPr/>
            </p:nvSpPr>
            <p:spPr>
              <a:xfrm flipV="1">
                <a:off x="4410" y="2664"/>
                <a:ext cx="210" cy="6"/>
              </a:xfrm>
              <a:prstGeom prst="line">
                <a:avLst/>
              </a:prstGeom>
              <a:ln w="25400" cap="flat" cmpd="sng">
                <a:solidFill>
                  <a:srgbClr val="CC6600"/>
                </a:solidFill>
                <a:prstDash val="solid"/>
                <a:headEnd type="none" w="med" len="med"/>
                <a:tailEnd type="none" w="med" len="med"/>
              </a:ln>
            </p:spPr>
          </p:sp>
          <p:sp>
            <p:nvSpPr>
              <p:cNvPr id="330777" name="直接连接符 330776"/>
              <p:cNvSpPr/>
              <p:nvPr/>
            </p:nvSpPr>
            <p:spPr>
              <a:xfrm>
                <a:off x="1860" y="2094"/>
                <a:ext cx="0" cy="582"/>
              </a:xfrm>
              <a:prstGeom prst="line">
                <a:avLst/>
              </a:prstGeom>
              <a:ln w="25400" cap="flat" cmpd="sng">
                <a:solidFill>
                  <a:srgbClr val="CC6600"/>
                </a:solidFill>
                <a:prstDash val="solid"/>
                <a:headEnd type="none" w="med" len="med"/>
                <a:tailEnd type="none" w="med" len="med"/>
              </a:ln>
            </p:spPr>
          </p:sp>
          <p:sp>
            <p:nvSpPr>
              <p:cNvPr id="330778" name="直接连接符 330777"/>
              <p:cNvSpPr/>
              <p:nvPr/>
            </p:nvSpPr>
            <p:spPr>
              <a:xfrm>
                <a:off x="1872" y="2676"/>
                <a:ext cx="216" cy="0"/>
              </a:xfrm>
              <a:prstGeom prst="line">
                <a:avLst/>
              </a:prstGeom>
              <a:ln w="25400" cap="flat" cmpd="sng">
                <a:solidFill>
                  <a:srgbClr val="CC6600"/>
                </a:solidFill>
                <a:prstDash val="solid"/>
                <a:headEnd type="none" w="med" len="med"/>
                <a:tailEnd type="none" w="med" len="med"/>
              </a:ln>
            </p:spPr>
          </p:sp>
          <p:sp>
            <p:nvSpPr>
              <p:cNvPr id="330779" name="任意多边形 330778"/>
              <p:cNvSpPr/>
              <p:nvPr/>
            </p:nvSpPr>
            <p:spPr>
              <a:xfrm>
                <a:off x="4716" y="1698"/>
                <a:ext cx="276" cy="960"/>
              </a:xfrm>
              <a:custGeom>
                <a:avLst/>
                <a:gdLst/>
                <a:ahLst/>
                <a:cxnLst/>
                <a:rect l="0" t="0" r="0" b="0"/>
                <a:pathLst>
                  <a:path w="276" h="936">
                    <a:moveTo>
                      <a:pt x="276" y="0"/>
                    </a:moveTo>
                    <a:lnTo>
                      <a:pt x="276" y="936"/>
                    </a:lnTo>
                    <a:lnTo>
                      <a:pt x="0" y="936"/>
                    </a:lnTo>
                  </a:path>
                </a:pathLst>
              </a:custGeom>
              <a:noFill/>
              <a:ln w="25400" cap="flat" cmpd="sng">
                <a:solidFill>
                  <a:srgbClr val="CC6600">
                    <a:alpha val="100000"/>
                  </a:srgbClr>
                </a:solidFill>
                <a:prstDash val="solid"/>
                <a:headEnd type="none" w="med" len="med"/>
                <a:tailEnd type="none" w="med" len="med"/>
              </a:ln>
            </p:spPr>
            <p:txBody>
              <a:bodyPr/>
              <a:lstStyle/>
              <a:p>
                <a:endParaRPr lang="zh-CN" altLang="en-US"/>
              </a:p>
            </p:txBody>
          </p:sp>
          <p:sp>
            <p:nvSpPr>
              <p:cNvPr id="330780" name="直接连接符 330779"/>
              <p:cNvSpPr/>
              <p:nvPr/>
            </p:nvSpPr>
            <p:spPr>
              <a:xfrm>
                <a:off x="4140" y="1557"/>
                <a:ext cx="228" cy="156"/>
              </a:xfrm>
              <a:prstGeom prst="line">
                <a:avLst/>
              </a:prstGeom>
              <a:ln w="38100" cap="flat" cmpd="sng">
                <a:solidFill>
                  <a:srgbClr val="CC6600"/>
                </a:solidFill>
                <a:prstDash val="solid"/>
                <a:headEnd type="none" w="med" len="med"/>
                <a:tailEnd type="none" w="med" len="med"/>
              </a:ln>
            </p:spPr>
          </p:sp>
          <p:sp>
            <p:nvSpPr>
              <p:cNvPr id="330781" name="直接连接符 330780"/>
              <p:cNvSpPr/>
              <p:nvPr/>
            </p:nvSpPr>
            <p:spPr>
              <a:xfrm>
                <a:off x="4224" y="1563"/>
                <a:ext cx="0" cy="156"/>
              </a:xfrm>
              <a:prstGeom prst="line">
                <a:avLst/>
              </a:prstGeom>
              <a:ln w="25400" cap="flat" cmpd="sng">
                <a:solidFill>
                  <a:srgbClr val="CC6600"/>
                </a:solidFill>
                <a:prstDash val="solid"/>
                <a:headEnd type="none" w="med" len="med"/>
                <a:tailEnd type="none" w="med" len="med"/>
              </a:ln>
            </p:spPr>
          </p:sp>
          <p:sp>
            <p:nvSpPr>
              <p:cNvPr id="330782" name="文本框 330781"/>
              <p:cNvSpPr txBox="1"/>
              <p:nvPr/>
            </p:nvSpPr>
            <p:spPr>
              <a:xfrm>
                <a:off x="3960" y="1270"/>
                <a:ext cx="466" cy="250"/>
              </a:xfrm>
              <a:prstGeom prst="rect">
                <a:avLst/>
              </a:prstGeom>
              <a:noFill/>
              <a:ln w="9525">
                <a:noFill/>
              </a:ln>
            </p:spPr>
            <p:txBody>
              <a:bodyPr wrap="none" anchor="t" anchorCtr="0">
                <a:spAutoFit/>
              </a:bodyPr>
              <a:lstStyle/>
              <a:p>
                <a:r>
                  <a:rPr lang="en-US" altLang="zh-CN" sz="2000" b="1">
                    <a:solidFill>
                      <a:srgbClr val="CC6600"/>
                    </a:solidFill>
                    <a:latin typeface="Times New Roman" panose="02020603050405020304" pitchFamily="18" charset="0"/>
                  </a:rPr>
                  <a:t>KM</a:t>
                </a:r>
                <a:r>
                  <a:rPr lang="en-US" altLang="zh-CN" sz="2000" b="1" baseline="-25000">
                    <a:solidFill>
                      <a:srgbClr val="CC6600"/>
                    </a:solidFill>
                    <a:latin typeface="Times New Roman" panose="02020603050405020304" pitchFamily="18" charset="0"/>
                  </a:rPr>
                  <a:t>R</a:t>
                </a:r>
                <a:endParaRPr lang="en-US" altLang="zh-CN" sz="2000" b="1">
                  <a:solidFill>
                    <a:srgbClr val="CC6600"/>
                  </a:solidFill>
                  <a:latin typeface="Times New Roman" panose="02020603050405020304" pitchFamily="18" charset="0"/>
                </a:endParaRPr>
              </a:p>
            </p:txBody>
          </p:sp>
          <p:grpSp>
            <p:nvGrpSpPr>
              <p:cNvPr id="330783" name="组合 330782"/>
              <p:cNvGrpSpPr/>
              <p:nvPr/>
            </p:nvGrpSpPr>
            <p:grpSpPr>
              <a:xfrm>
                <a:off x="4160" y="2532"/>
                <a:ext cx="271" cy="156"/>
                <a:chOff x="3624" y="2604"/>
                <a:chExt cx="264" cy="156"/>
              </a:xfrm>
            </p:grpSpPr>
            <p:sp>
              <p:nvSpPr>
                <p:cNvPr id="330784" name="直接连接符 330783"/>
                <p:cNvSpPr/>
                <p:nvPr/>
              </p:nvSpPr>
              <p:spPr>
                <a:xfrm>
                  <a:off x="3624" y="2640"/>
                  <a:ext cx="264" cy="108"/>
                </a:xfrm>
                <a:prstGeom prst="line">
                  <a:avLst/>
                </a:prstGeom>
                <a:ln w="38100" cap="flat" cmpd="sng">
                  <a:solidFill>
                    <a:srgbClr val="0000FF"/>
                  </a:solidFill>
                  <a:prstDash val="solid"/>
                  <a:headEnd type="none" w="med" len="med"/>
                  <a:tailEnd type="none" w="med" len="med"/>
                </a:ln>
              </p:spPr>
            </p:sp>
            <p:sp>
              <p:nvSpPr>
                <p:cNvPr id="330785" name="直接连接符 330784"/>
                <p:cNvSpPr/>
                <p:nvPr/>
              </p:nvSpPr>
              <p:spPr>
                <a:xfrm>
                  <a:off x="3684" y="2604"/>
                  <a:ext cx="0" cy="156"/>
                </a:xfrm>
                <a:prstGeom prst="line">
                  <a:avLst/>
                </a:prstGeom>
                <a:ln w="25400" cap="flat" cmpd="sng">
                  <a:solidFill>
                    <a:srgbClr val="0000FF"/>
                  </a:solidFill>
                  <a:prstDash val="solid"/>
                  <a:headEnd type="none" w="med" len="med"/>
                  <a:tailEnd type="none" w="med" len="med"/>
                </a:ln>
              </p:spPr>
            </p:sp>
          </p:grpSp>
          <p:sp>
            <p:nvSpPr>
              <p:cNvPr id="330786" name="文本框 330785"/>
              <p:cNvSpPr txBox="1"/>
              <p:nvPr/>
            </p:nvSpPr>
            <p:spPr>
              <a:xfrm>
                <a:off x="3966" y="2236"/>
                <a:ext cx="455" cy="250"/>
              </a:xfrm>
              <a:prstGeom prst="rect">
                <a:avLst/>
              </a:prstGeom>
              <a:noFill/>
              <a:ln w="9525">
                <a:noFill/>
              </a:ln>
            </p:spPr>
            <p:txBody>
              <a:bodyPr wrap="none" anchor="t" anchorCtr="0">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30787" name="矩形 330786"/>
              <p:cNvSpPr/>
              <p:nvPr/>
            </p:nvSpPr>
            <p:spPr>
              <a:xfrm>
                <a:off x="4608" y="2520"/>
                <a:ext cx="216" cy="324"/>
              </a:xfrm>
              <a:prstGeom prst="rect">
                <a:avLst/>
              </a:prstGeom>
              <a:solidFill>
                <a:srgbClr val="FFFFCC"/>
              </a:solidFill>
              <a:ln w="38100" cap="flat" cmpd="sng">
                <a:solidFill>
                  <a:srgbClr val="CC6600"/>
                </a:solidFill>
                <a:prstDash val="solid"/>
                <a:miter/>
                <a:headEnd type="none" w="med" len="med"/>
                <a:tailEnd type="none" w="med" len="med"/>
              </a:ln>
            </p:spPr>
            <p:txBody>
              <a:bodyPr/>
              <a:lstStyle/>
              <a:p>
                <a:endParaRPr lang="zh-CN" altLang="en-US"/>
              </a:p>
            </p:txBody>
          </p:sp>
          <p:grpSp>
            <p:nvGrpSpPr>
              <p:cNvPr id="330788" name="组合 330787"/>
              <p:cNvGrpSpPr/>
              <p:nvPr/>
            </p:nvGrpSpPr>
            <p:grpSpPr>
              <a:xfrm>
                <a:off x="1303" y="1588"/>
                <a:ext cx="282" cy="288"/>
                <a:chOff x="1541" y="2100"/>
                <a:chExt cx="282" cy="288"/>
              </a:xfrm>
            </p:grpSpPr>
            <p:sp>
              <p:nvSpPr>
                <p:cNvPr id="330789" name="直接连接符 330788"/>
                <p:cNvSpPr/>
                <p:nvPr/>
              </p:nvSpPr>
              <p:spPr>
                <a:xfrm flipH="1">
                  <a:off x="1688" y="2174"/>
                  <a:ext cx="0" cy="78"/>
                </a:xfrm>
                <a:prstGeom prst="line">
                  <a:avLst/>
                </a:prstGeom>
                <a:ln w="38100" cap="flat" cmpd="sng">
                  <a:solidFill>
                    <a:srgbClr val="3333FF"/>
                  </a:solidFill>
                  <a:prstDash val="solid"/>
                  <a:headEnd type="none" w="med" len="med"/>
                  <a:tailEnd type="none" w="med" len="med"/>
                </a:ln>
              </p:spPr>
            </p:sp>
            <p:sp>
              <p:nvSpPr>
                <p:cNvPr id="330790" name="直接连接符 330789"/>
                <p:cNvSpPr/>
                <p:nvPr/>
              </p:nvSpPr>
              <p:spPr>
                <a:xfrm rot="-267705">
                  <a:off x="1541" y="2105"/>
                  <a:ext cx="282" cy="128"/>
                </a:xfrm>
                <a:prstGeom prst="line">
                  <a:avLst/>
                </a:prstGeom>
                <a:ln w="38100" cap="flat" cmpd="sng">
                  <a:solidFill>
                    <a:srgbClr val="3333FF"/>
                  </a:solidFill>
                  <a:prstDash val="solid"/>
                  <a:headEnd type="none" w="med" len="med"/>
                  <a:tailEnd type="none" w="med" len="med"/>
                </a:ln>
              </p:spPr>
            </p:sp>
            <p:grpSp>
              <p:nvGrpSpPr>
                <p:cNvPr id="330791" name="组合 330790"/>
                <p:cNvGrpSpPr/>
                <p:nvPr/>
              </p:nvGrpSpPr>
              <p:grpSpPr>
                <a:xfrm>
                  <a:off x="1592" y="2292"/>
                  <a:ext cx="188" cy="96"/>
                  <a:chOff x="2240" y="1944"/>
                  <a:chExt cx="188" cy="96"/>
                </a:xfrm>
              </p:grpSpPr>
              <p:sp>
                <p:nvSpPr>
                  <p:cNvPr id="330792" name="直接连接符 330791"/>
                  <p:cNvSpPr/>
                  <p:nvPr/>
                </p:nvSpPr>
                <p:spPr>
                  <a:xfrm>
                    <a:off x="2240" y="2029"/>
                    <a:ext cx="188" cy="0"/>
                  </a:xfrm>
                  <a:prstGeom prst="line">
                    <a:avLst/>
                  </a:prstGeom>
                  <a:ln w="38100" cap="flat" cmpd="sng">
                    <a:solidFill>
                      <a:srgbClr val="3333FF"/>
                    </a:solidFill>
                    <a:prstDash val="solid"/>
                    <a:headEnd type="none" w="med" len="med"/>
                    <a:tailEnd type="none" w="med" len="med"/>
                  </a:ln>
                </p:spPr>
              </p:sp>
              <p:sp>
                <p:nvSpPr>
                  <p:cNvPr id="330793" name="直接连接符 330792"/>
                  <p:cNvSpPr/>
                  <p:nvPr/>
                </p:nvSpPr>
                <p:spPr>
                  <a:xfrm>
                    <a:off x="2428" y="1944"/>
                    <a:ext cx="0" cy="96"/>
                  </a:xfrm>
                  <a:prstGeom prst="line">
                    <a:avLst/>
                  </a:prstGeom>
                  <a:ln w="38100" cap="flat" cmpd="sng">
                    <a:solidFill>
                      <a:srgbClr val="3333FF"/>
                    </a:solidFill>
                    <a:prstDash val="solid"/>
                    <a:headEnd type="none" w="med" len="med"/>
                    <a:tailEnd type="none" w="med" len="med"/>
                  </a:ln>
                </p:spPr>
              </p:sp>
              <p:sp>
                <p:nvSpPr>
                  <p:cNvPr id="330794" name="直接连接符 330793"/>
                  <p:cNvSpPr/>
                  <p:nvPr/>
                </p:nvSpPr>
                <p:spPr>
                  <a:xfrm>
                    <a:off x="2240" y="1944"/>
                    <a:ext cx="0" cy="96"/>
                  </a:xfrm>
                  <a:prstGeom prst="line">
                    <a:avLst/>
                  </a:prstGeom>
                  <a:ln w="38100" cap="flat" cmpd="sng">
                    <a:solidFill>
                      <a:srgbClr val="3333FF"/>
                    </a:solidFill>
                    <a:prstDash val="solid"/>
                    <a:headEnd type="none" w="med" len="med"/>
                    <a:tailEnd type="none" w="med" len="med"/>
                  </a:ln>
                </p:spPr>
              </p:sp>
            </p:grpSp>
            <p:sp>
              <p:nvSpPr>
                <p:cNvPr id="330795" name="直接连接符 330794"/>
                <p:cNvSpPr/>
                <p:nvPr/>
              </p:nvSpPr>
              <p:spPr>
                <a:xfrm flipH="1">
                  <a:off x="1596" y="2100"/>
                  <a:ext cx="0" cy="132"/>
                </a:xfrm>
                <a:prstGeom prst="line">
                  <a:avLst/>
                </a:prstGeom>
                <a:ln w="38100" cap="flat" cmpd="sng">
                  <a:solidFill>
                    <a:srgbClr val="3333FF"/>
                  </a:solidFill>
                  <a:prstDash val="solid"/>
                  <a:headEnd type="none" w="med" len="med"/>
                  <a:tailEnd type="none" w="med" len="med"/>
                </a:ln>
              </p:spPr>
            </p:sp>
            <p:sp>
              <p:nvSpPr>
                <p:cNvPr id="330796" name="直接连接符 330795"/>
                <p:cNvSpPr/>
                <p:nvPr/>
              </p:nvSpPr>
              <p:spPr>
                <a:xfrm flipH="1">
                  <a:off x="1688" y="2278"/>
                  <a:ext cx="0" cy="98"/>
                </a:xfrm>
                <a:prstGeom prst="line">
                  <a:avLst/>
                </a:prstGeom>
                <a:ln w="38100" cap="flat" cmpd="sng">
                  <a:solidFill>
                    <a:srgbClr val="3333FF"/>
                  </a:solidFill>
                  <a:prstDash val="solid"/>
                  <a:headEnd type="none" w="med" len="med"/>
                  <a:tailEnd type="none" w="med" len="med"/>
                </a:ln>
              </p:spPr>
            </p:sp>
          </p:grpSp>
          <p:grpSp>
            <p:nvGrpSpPr>
              <p:cNvPr id="330797" name="组合 330796"/>
              <p:cNvGrpSpPr/>
              <p:nvPr/>
            </p:nvGrpSpPr>
            <p:grpSpPr>
              <a:xfrm>
                <a:off x="2788" y="859"/>
                <a:ext cx="896" cy="447"/>
                <a:chOff x="2788" y="859"/>
                <a:chExt cx="896" cy="447"/>
              </a:xfrm>
            </p:grpSpPr>
            <p:sp>
              <p:nvSpPr>
                <p:cNvPr id="330798" name="直接连接符 330797"/>
                <p:cNvSpPr/>
                <p:nvPr/>
              </p:nvSpPr>
              <p:spPr>
                <a:xfrm>
                  <a:off x="3384" y="1152"/>
                  <a:ext cx="300" cy="0"/>
                </a:xfrm>
                <a:prstGeom prst="line">
                  <a:avLst/>
                </a:prstGeom>
                <a:ln w="25400" cap="flat" cmpd="sng">
                  <a:solidFill>
                    <a:srgbClr val="0000FF"/>
                  </a:solidFill>
                  <a:prstDash val="solid"/>
                  <a:headEnd type="none" w="med" len="med"/>
                  <a:tailEnd type="none" w="med" len="med"/>
                </a:ln>
              </p:spPr>
            </p:sp>
            <p:sp>
              <p:nvSpPr>
                <p:cNvPr id="330799" name="文本框 330798"/>
                <p:cNvSpPr txBox="1"/>
                <p:nvPr/>
              </p:nvSpPr>
              <p:spPr>
                <a:xfrm>
                  <a:off x="2788" y="859"/>
                  <a:ext cx="330" cy="250"/>
                </a:xfrm>
                <a:prstGeom prst="rect">
                  <a:avLst/>
                </a:prstGeom>
                <a:noFill/>
                <a:ln w="25400">
                  <a:noFill/>
                </a:ln>
              </p:spPr>
              <p:txBody>
                <a:bodyPr wrap="none" anchor="ctr" anchorCtr="0">
                  <a:spAutoFit/>
                </a:bodyPr>
                <a:lstStyle/>
                <a:p>
                  <a:pPr algn="ctr"/>
                  <a:r>
                    <a:rPr lang="en-US" altLang="zh-CN" sz="2000" b="1">
                      <a:solidFill>
                        <a:srgbClr val="9900CC"/>
                      </a:solidFill>
                      <a:latin typeface="Times New Roman" panose="02020603050405020304" pitchFamily="18" charset="0"/>
                    </a:rPr>
                    <a:t>FR</a:t>
                  </a:r>
                </a:p>
              </p:txBody>
            </p:sp>
            <p:grpSp>
              <p:nvGrpSpPr>
                <p:cNvPr id="330800" name="组合 330799"/>
                <p:cNvGrpSpPr/>
                <p:nvPr/>
              </p:nvGrpSpPr>
              <p:grpSpPr>
                <a:xfrm>
                  <a:off x="3104" y="1006"/>
                  <a:ext cx="304" cy="300"/>
                  <a:chOff x="3100" y="1010"/>
                  <a:chExt cx="304" cy="300"/>
                </a:xfrm>
              </p:grpSpPr>
              <p:sp>
                <p:nvSpPr>
                  <p:cNvPr id="330801" name="直接连接符 330800"/>
                  <p:cNvSpPr/>
                  <p:nvPr/>
                </p:nvSpPr>
                <p:spPr>
                  <a:xfrm>
                    <a:off x="3120" y="1046"/>
                    <a:ext cx="264" cy="108"/>
                  </a:xfrm>
                  <a:prstGeom prst="line">
                    <a:avLst/>
                  </a:prstGeom>
                  <a:ln w="38100" cap="flat" cmpd="sng">
                    <a:solidFill>
                      <a:srgbClr val="3333FF"/>
                    </a:solidFill>
                    <a:prstDash val="solid"/>
                    <a:headEnd type="none" w="med" len="med"/>
                    <a:tailEnd type="none" w="med" len="med"/>
                  </a:ln>
                </p:spPr>
              </p:sp>
              <p:sp>
                <p:nvSpPr>
                  <p:cNvPr id="330802" name="直接连接符 330801"/>
                  <p:cNvSpPr/>
                  <p:nvPr/>
                </p:nvSpPr>
                <p:spPr>
                  <a:xfrm>
                    <a:off x="3180" y="1010"/>
                    <a:ext cx="0" cy="156"/>
                  </a:xfrm>
                  <a:prstGeom prst="line">
                    <a:avLst/>
                  </a:prstGeom>
                  <a:ln w="38100" cap="flat" cmpd="sng">
                    <a:solidFill>
                      <a:srgbClr val="3333FF"/>
                    </a:solidFill>
                    <a:prstDash val="solid"/>
                    <a:headEnd type="none" w="med" len="med"/>
                    <a:tailEnd type="none" w="med" len="med"/>
                  </a:ln>
                </p:spPr>
              </p:sp>
              <p:sp>
                <p:nvSpPr>
                  <p:cNvPr id="330803" name="任意多边形 330802"/>
                  <p:cNvSpPr/>
                  <p:nvPr/>
                </p:nvSpPr>
                <p:spPr>
                  <a:xfrm flipV="1">
                    <a:off x="3100" y="1226"/>
                    <a:ext cx="304" cy="84"/>
                  </a:xfrm>
                  <a:custGeom>
                    <a:avLst/>
                    <a:gdLst/>
                    <a:ahLst/>
                    <a:cxnLst/>
                    <a:rect l="0" t="0" r="0" b="0"/>
                    <a:pathLst>
                      <a:path w="264" h="84">
                        <a:moveTo>
                          <a:pt x="0" y="0"/>
                        </a:moveTo>
                        <a:lnTo>
                          <a:pt x="92" y="0"/>
                        </a:lnTo>
                        <a:lnTo>
                          <a:pt x="92" y="84"/>
                        </a:lnTo>
                        <a:lnTo>
                          <a:pt x="185" y="84"/>
                        </a:lnTo>
                        <a:lnTo>
                          <a:pt x="185" y="0"/>
                        </a:lnTo>
                        <a:lnTo>
                          <a:pt x="264" y="0"/>
                        </a:lnTo>
                      </a:path>
                    </a:pathLst>
                  </a:custGeom>
                  <a:noFill/>
                  <a:ln w="38100" cap="flat" cmpd="sng">
                    <a:solidFill>
                      <a:srgbClr val="3333FF">
                        <a:alpha val="100000"/>
                      </a:srgbClr>
                    </a:solidFill>
                    <a:prstDash val="solid"/>
                    <a:headEnd type="none" w="med" len="med"/>
                    <a:tailEnd type="none" w="med" len="med"/>
                  </a:ln>
                </p:spPr>
                <p:txBody>
                  <a:bodyPr/>
                  <a:lstStyle/>
                  <a:p>
                    <a:endParaRPr lang="zh-CN" altLang="en-US"/>
                  </a:p>
                </p:txBody>
              </p:sp>
              <p:grpSp>
                <p:nvGrpSpPr>
                  <p:cNvPr id="330804" name="组合 330803"/>
                  <p:cNvGrpSpPr/>
                  <p:nvPr/>
                </p:nvGrpSpPr>
                <p:grpSpPr>
                  <a:xfrm>
                    <a:off x="3252" y="1094"/>
                    <a:ext cx="0" cy="132"/>
                    <a:chOff x="3264" y="974"/>
                    <a:chExt cx="0" cy="132"/>
                  </a:xfrm>
                </p:grpSpPr>
                <p:sp>
                  <p:nvSpPr>
                    <p:cNvPr id="330805" name="直接连接符 330804"/>
                    <p:cNvSpPr/>
                    <p:nvPr/>
                  </p:nvSpPr>
                  <p:spPr>
                    <a:xfrm>
                      <a:off x="3264" y="974"/>
                      <a:ext cx="0" cy="56"/>
                    </a:xfrm>
                    <a:prstGeom prst="line">
                      <a:avLst/>
                    </a:prstGeom>
                    <a:ln w="38100" cap="flat" cmpd="sng">
                      <a:solidFill>
                        <a:srgbClr val="3333FF"/>
                      </a:solidFill>
                      <a:prstDash val="solid"/>
                      <a:headEnd type="none" w="med" len="med"/>
                      <a:tailEnd type="none" w="med" len="med"/>
                    </a:ln>
                  </p:spPr>
                </p:sp>
                <p:sp>
                  <p:nvSpPr>
                    <p:cNvPr id="330806" name="直接连接符 330805"/>
                    <p:cNvSpPr/>
                    <p:nvPr/>
                  </p:nvSpPr>
                  <p:spPr>
                    <a:xfrm>
                      <a:off x="3264" y="1050"/>
                      <a:ext cx="0" cy="56"/>
                    </a:xfrm>
                    <a:prstGeom prst="line">
                      <a:avLst/>
                    </a:prstGeom>
                    <a:ln w="38100" cap="flat" cmpd="sng">
                      <a:solidFill>
                        <a:srgbClr val="3333FF"/>
                      </a:solidFill>
                      <a:prstDash val="solid"/>
                      <a:headEnd type="none" w="med" len="med"/>
                      <a:tailEnd type="none" w="med" len="med"/>
                    </a:ln>
                  </p:spPr>
                </p:sp>
              </p:grpSp>
            </p:grpSp>
          </p:grpSp>
          <p:grpSp>
            <p:nvGrpSpPr>
              <p:cNvPr id="330807" name="组合 330806"/>
              <p:cNvGrpSpPr/>
              <p:nvPr/>
            </p:nvGrpSpPr>
            <p:grpSpPr>
              <a:xfrm>
                <a:off x="2115" y="1714"/>
                <a:ext cx="287" cy="244"/>
                <a:chOff x="2589" y="2698"/>
                <a:chExt cx="287" cy="244"/>
              </a:xfrm>
            </p:grpSpPr>
            <p:sp>
              <p:nvSpPr>
                <p:cNvPr id="330808" name="直接连接符 330807"/>
                <p:cNvSpPr/>
                <p:nvPr/>
              </p:nvSpPr>
              <p:spPr>
                <a:xfrm flipV="1">
                  <a:off x="2589" y="2698"/>
                  <a:ext cx="287" cy="116"/>
                </a:xfrm>
                <a:prstGeom prst="line">
                  <a:avLst/>
                </a:prstGeom>
                <a:ln w="38100" cap="flat" cmpd="sng">
                  <a:solidFill>
                    <a:srgbClr val="0000FF"/>
                  </a:solidFill>
                  <a:prstDash val="solid"/>
                  <a:headEnd type="none" w="med" len="med"/>
                  <a:tailEnd type="none" w="med" len="med"/>
                </a:ln>
              </p:spPr>
            </p:sp>
            <p:sp>
              <p:nvSpPr>
                <p:cNvPr id="330809" name="直接连接符 330808"/>
                <p:cNvSpPr/>
                <p:nvPr/>
              </p:nvSpPr>
              <p:spPr>
                <a:xfrm>
                  <a:off x="2743" y="2744"/>
                  <a:ext cx="0" cy="87"/>
                </a:xfrm>
                <a:prstGeom prst="line">
                  <a:avLst/>
                </a:prstGeom>
                <a:ln w="38100" cap="flat" cmpd="sng">
                  <a:solidFill>
                    <a:srgbClr val="0000FF"/>
                  </a:solidFill>
                  <a:prstDash val="solid"/>
                  <a:headEnd type="none" w="med" len="med"/>
                  <a:tailEnd type="none" w="med" len="med"/>
                </a:ln>
              </p:spPr>
            </p:sp>
            <p:sp>
              <p:nvSpPr>
                <p:cNvPr id="330810" name="直接连接符 330809"/>
                <p:cNvSpPr/>
                <p:nvPr/>
              </p:nvSpPr>
              <p:spPr>
                <a:xfrm>
                  <a:off x="2646" y="2928"/>
                  <a:ext cx="192" cy="0"/>
                </a:xfrm>
                <a:prstGeom prst="line">
                  <a:avLst/>
                </a:prstGeom>
                <a:ln w="38100" cap="flat" cmpd="sng">
                  <a:solidFill>
                    <a:srgbClr val="0000FF"/>
                  </a:solidFill>
                  <a:prstDash val="solid"/>
                  <a:headEnd type="none" w="med" len="med"/>
                  <a:tailEnd type="none" w="med" len="med"/>
                </a:ln>
              </p:spPr>
            </p:sp>
            <p:sp>
              <p:nvSpPr>
                <p:cNvPr id="330811" name="直接连接符 330810"/>
                <p:cNvSpPr/>
                <p:nvPr/>
              </p:nvSpPr>
              <p:spPr>
                <a:xfrm>
                  <a:off x="2838" y="2851"/>
                  <a:ext cx="0" cy="91"/>
                </a:xfrm>
                <a:prstGeom prst="line">
                  <a:avLst/>
                </a:prstGeom>
                <a:ln w="38100" cap="flat" cmpd="sng">
                  <a:solidFill>
                    <a:srgbClr val="0000FF"/>
                  </a:solidFill>
                  <a:prstDash val="solid"/>
                  <a:headEnd type="none" w="med" len="med"/>
                  <a:tailEnd type="none" w="med" len="med"/>
                </a:ln>
              </p:spPr>
            </p:sp>
            <p:sp>
              <p:nvSpPr>
                <p:cNvPr id="330812" name="直接连接符 330811"/>
                <p:cNvSpPr/>
                <p:nvPr/>
              </p:nvSpPr>
              <p:spPr>
                <a:xfrm>
                  <a:off x="2646" y="2851"/>
                  <a:ext cx="0" cy="91"/>
                </a:xfrm>
                <a:prstGeom prst="line">
                  <a:avLst/>
                </a:prstGeom>
                <a:ln w="38100" cap="flat" cmpd="sng">
                  <a:solidFill>
                    <a:srgbClr val="0000FF"/>
                  </a:solidFill>
                  <a:prstDash val="solid"/>
                  <a:headEnd type="none" w="med" len="med"/>
                  <a:tailEnd type="none" w="med" len="med"/>
                </a:ln>
              </p:spPr>
            </p:sp>
            <p:sp>
              <p:nvSpPr>
                <p:cNvPr id="330813" name="直接连接符 330812"/>
                <p:cNvSpPr/>
                <p:nvPr/>
              </p:nvSpPr>
              <p:spPr>
                <a:xfrm>
                  <a:off x="2743" y="2858"/>
                  <a:ext cx="0" cy="75"/>
                </a:xfrm>
                <a:prstGeom prst="line">
                  <a:avLst/>
                </a:prstGeom>
                <a:ln w="38100" cap="flat" cmpd="sng">
                  <a:solidFill>
                    <a:srgbClr val="0000FF"/>
                  </a:solidFill>
                  <a:prstDash val="solid"/>
                  <a:headEnd type="none" w="med" len="med"/>
                  <a:tailEnd type="none" w="med" len="med"/>
                </a:ln>
              </p:spPr>
            </p:sp>
          </p:grpSp>
          <p:grpSp>
            <p:nvGrpSpPr>
              <p:cNvPr id="330814" name="组合 330813"/>
              <p:cNvGrpSpPr/>
              <p:nvPr/>
            </p:nvGrpSpPr>
            <p:grpSpPr>
              <a:xfrm>
                <a:off x="2103" y="2674"/>
                <a:ext cx="287" cy="244"/>
                <a:chOff x="2589" y="2698"/>
                <a:chExt cx="287" cy="244"/>
              </a:xfrm>
            </p:grpSpPr>
            <p:sp>
              <p:nvSpPr>
                <p:cNvPr id="330815" name="直接连接符 330814"/>
                <p:cNvSpPr/>
                <p:nvPr/>
              </p:nvSpPr>
              <p:spPr>
                <a:xfrm flipV="1">
                  <a:off x="2589" y="2698"/>
                  <a:ext cx="287" cy="116"/>
                </a:xfrm>
                <a:prstGeom prst="line">
                  <a:avLst/>
                </a:prstGeom>
                <a:ln w="38100" cap="flat" cmpd="sng">
                  <a:solidFill>
                    <a:srgbClr val="CC6600"/>
                  </a:solidFill>
                  <a:prstDash val="solid"/>
                  <a:headEnd type="none" w="med" len="med"/>
                  <a:tailEnd type="none" w="med" len="med"/>
                </a:ln>
              </p:spPr>
            </p:sp>
            <p:sp>
              <p:nvSpPr>
                <p:cNvPr id="330816" name="直接连接符 330815"/>
                <p:cNvSpPr/>
                <p:nvPr/>
              </p:nvSpPr>
              <p:spPr>
                <a:xfrm>
                  <a:off x="2743" y="2744"/>
                  <a:ext cx="0" cy="87"/>
                </a:xfrm>
                <a:prstGeom prst="line">
                  <a:avLst/>
                </a:prstGeom>
                <a:ln w="38100" cap="flat" cmpd="sng">
                  <a:solidFill>
                    <a:srgbClr val="CC6600"/>
                  </a:solidFill>
                  <a:prstDash val="solid"/>
                  <a:headEnd type="none" w="med" len="med"/>
                  <a:tailEnd type="none" w="med" len="med"/>
                </a:ln>
              </p:spPr>
            </p:sp>
            <p:sp>
              <p:nvSpPr>
                <p:cNvPr id="330817" name="直接连接符 330816"/>
                <p:cNvSpPr/>
                <p:nvPr/>
              </p:nvSpPr>
              <p:spPr>
                <a:xfrm>
                  <a:off x="2646" y="2928"/>
                  <a:ext cx="192" cy="0"/>
                </a:xfrm>
                <a:prstGeom prst="line">
                  <a:avLst/>
                </a:prstGeom>
                <a:ln w="38100" cap="flat" cmpd="sng">
                  <a:solidFill>
                    <a:srgbClr val="CC6600"/>
                  </a:solidFill>
                  <a:prstDash val="solid"/>
                  <a:headEnd type="none" w="med" len="med"/>
                  <a:tailEnd type="none" w="med" len="med"/>
                </a:ln>
              </p:spPr>
            </p:sp>
            <p:sp>
              <p:nvSpPr>
                <p:cNvPr id="330818" name="直接连接符 330817"/>
                <p:cNvSpPr/>
                <p:nvPr/>
              </p:nvSpPr>
              <p:spPr>
                <a:xfrm>
                  <a:off x="2838" y="2851"/>
                  <a:ext cx="0" cy="91"/>
                </a:xfrm>
                <a:prstGeom prst="line">
                  <a:avLst/>
                </a:prstGeom>
                <a:ln w="38100" cap="flat" cmpd="sng">
                  <a:solidFill>
                    <a:srgbClr val="CC6600"/>
                  </a:solidFill>
                  <a:prstDash val="solid"/>
                  <a:headEnd type="none" w="med" len="med"/>
                  <a:tailEnd type="none" w="med" len="med"/>
                </a:ln>
              </p:spPr>
            </p:sp>
            <p:sp>
              <p:nvSpPr>
                <p:cNvPr id="330819" name="直接连接符 330818"/>
                <p:cNvSpPr/>
                <p:nvPr/>
              </p:nvSpPr>
              <p:spPr>
                <a:xfrm>
                  <a:off x="2646" y="2851"/>
                  <a:ext cx="0" cy="91"/>
                </a:xfrm>
                <a:prstGeom prst="line">
                  <a:avLst/>
                </a:prstGeom>
                <a:ln w="38100" cap="flat" cmpd="sng">
                  <a:solidFill>
                    <a:srgbClr val="CC6600"/>
                  </a:solidFill>
                  <a:prstDash val="solid"/>
                  <a:headEnd type="none" w="med" len="med"/>
                  <a:tailEnd type="none" w="med" len="med"/>
                </a:ln>
              </p:spPr>
            </p:sp>
            <p:sp>
              <p:nvSpPr>
                <p:cNvPr id="330820" name="直接连接符 330819"/>
                <p:cNvSpPr/>
                <p:nvPr/>
              </p:nvSpPr>
              <p:spPr>
                <a:xfrm>
                  <a:off x="2743" y="2858"/>
                  <a:ext cx="0" cy="75"/>
                </a:xfrm>
                <a:prstGeom prst="line">
                  <a:avLst/>
                </a:prstGeom>
                <a:ln w="38100" cap="flat" cmpd="sng">
                  <a:solidFill>
                    <a:srgbClr val="CC6600"/>
                  </a:solidFill>
                  <a:prstDash val="solid"/>
                  <a:headEnd type="none" w="med" len="med"/>
                  <a:tailEnd type="none" w="med" len="med"/>
                </a:ln>
              </p:spPr>
            </p:sp>
          </p:grpSp>
          <p:grpSp>
            <p:nvGrpSpPr>
              <p:cNvPr id="330821" name="组合 330820"/>
              <p:cNvGrpSpPr/>
              <p:nvPr/>
            </p:nvGrpSpPr>
            <p:grpSpPr>
              <a:xfrm>
                <a:off x="2850" y="2532"/>
                <a:ext cx="282" cy="186"/>
                <a:chOff x="3384" y="3210"/>
                <a:chExt cx="282" cy="186"/>
              </a:xfrm>
            </p:grpSpPr>
            <p:sp>
              <p:nvSpPr>
                <p:cNvPr id="330822" name="矩形 330821"/>
                <p:cNvSpPr/>
                <p:nvPr/>
              </p:nvSpPr>
              <p:spPr>
                <a:xfrm>
                  <a:off x="3432" y="3246"/>
                  <a:ext cx="222" cy="150"/>
                </a:xfrm>
                <a:prstGeom prst="rect">
                  <a:avLst/>
                </a:prstGeom>
                <a:solidFill>
                  <a:schemeClr val="bg1"/>
                </a:solidFill>
                <a:ln w="9525">
                  <a:noFill/>
                </a:ln>
              </p:spPr>
              <p:txBody>
                <a:bodyPr/>
                <a:lstStyle/>
                <a:p>
                  <a:endParaRPr lang="zh-CN" altLang="en-US"/>
                </a:p>
              </p:txBody>
            </p:sp>
            <p:grpSp>
              <p:nvGrpSpPr>
                <p:cNvPr id="330823" name="组合 330822"/>
                <p:cNvGrpSpPr/>
                <p:nvPr/>
              </p:nvGrpSpPr>
              <p:grpSpPr>
                <a:xfrm>
                  <a:off x="3384" y="3210"/>
                  <a:ext cx="282" cy="162"/>
                  <a:chOff x="3384" y="3210"/>
                  <a:chExt cx="282" cy="162"/>
                </a:xfrm>
              </p:grpSpPr>
              <p:sp>
                <p:nvSpPr>
                  <p:cNvPr id="330824" name="直接连接符 330823"/>
                  <p:cNvSpPr/>
                  <p:nvPr/>
                </p:nvSpPr>
                <p:spPr>
                  <a:xfrm>
                    <a:off x="3384" y="3228"/>
                    <a:ext cx="282" cy="126"/>
                  </a:xfrm>
                  <a:prstGeom prst="line">
                    <a:avLst/>
                  </a:prstGeom>
                  <a:ln w="38100" cap="flat" cmpd="sng">
                    <a:solidFill>
                      <a:srgbClr val="CC6600"/>
                    </a:solidFill>
                    <a:prstDash val="solid"/>
                    <a:headEnd type="none" w="med" len="med"/>
                    <a:tailEnd type="none" w="med" len="lg"/>
                  </a:ln>
                </p:spPr>
              </p:sp>
              <p:sp>
                <p:nvSpPr>
                  <p:cNvPr id="330825" name="直接连接符 330824"/>
                  <p:cNvSpPr/>
                  <p:nvPr/>
                </p:nvSpPr>
                <p:spPr>
                  <a:xfrm>
                    <a:off x="3432" y="3210"/>
                    <a:ext cx="0" cy="156"/>
                  </a:xfrm>
                  <a:prstGeom prst="line">
                    <a:avLst/>
                  </a:prstGeom>
                  <a:ln w="25400" cap="flat" cmpd="sng">
                    <a:solidFill>
                      <a:srgbClr val="CC6600"/>
                    </a:solidFill>
                    <a:prstDash val="solid"/>
                    <a:headEnd type="none" w="med" len="med"/>
                    <a:tailEnd type="none" w="med" len="lg"/>
                  </a:ln>
                </p:spPr>
              </p:sp>
              <p:sp>
                <p:nvSpPr>
                  <p:cNvPr id="330826" name="直接连接符 330825"/>
                  <p:cNvSpPr/>
                  <p:nvPr/>
                </p:nvSpPr>
                <p:spPr>
                  <a:xfrm>
                    <a:off x="3528" y="3300"/>
                    <a:ext cx="0" cy="66"/>
                  </a:xfrm>
                  <a:prstGeom prst="line">
                    <a:avLst/>
                  </a:prstGeom>
                  <a:ln w="25400" cap="flat" cmpd="sng">
                    <a:solidFill>
                      <a:srgbClr val="CC6600"/>
                    </a:solidFill>
                    <a:prstDash val="solid"/>
                    <a:headEnd type="none" w="med" len="med"/>
                    <a:tailEnd type="none" w="med" len="lg"/>
                  </a:ln>
                </p:spPr>
              </p:sp>
              <p:sp>
                <p:nvSpPr>
                  <p:cNvPr id="330827" name="直接连接符 330826"/>
                  <p:cNvSpPr/>
                  <p:nvPr/>
                </p:nvSpPr>
                <p:spPr>
                  <a:xfrm flipV="1">
                    <a:off x="3522" y="3354"/>
                    <a:ext cx="114" cy="18"/>
                  </a:xfrm>
                  <a:prstGeom prst="line">
                    <a:avLst/>
                  </a:prstGeom>
                  <a:ln w="25400" cap="flat" cmpd="sng">
                    <a:solidFill>
                      <a:srgbClr val="CC6600"/>
                    </a:solidFill>
                    <a:prstDash val="solid"/>
                    <a:headEnd type="none" w="med" len="med"/>
                    <a:tailEnd type="none" w="med" len="lg"/>
                  </a:ln>
                </p:spPr>
              </p:sp>
            </p:grpSp>
          </p:grpSp>
          <p:grpSp>
            <p:nvGrpSpPr>
              <p:cNvPr id="330828" name="组合 330827"/>
              <p:cNvGrpSpPr/>
              <p:nvPr/>
            </p:nvGrpSpPr>
            <p:grpSpPr>
              <a:xfrm>
                <a:off x="2802" y="1566"/>
                <a:ext cx="282" cy="186"/>
                <a:chOff x="3384" y="3210"/>
                <a:chExt cx="282" cy="186"/>
              </a:xfrm>
            </p:grpSpPr>
            <p:sp>
              <p:nvSpPr>
                <p:cNvPr id="330829" name="矩形 330828"/>
                <p:cNvSpPr/>
                <p:nvPr/>
              </p:nvSpPr>
              <p:spPr>
                <a:xfrm>
                  <a:off x="3432" y="3246"/>
                  <a:ext cx="222" cy="150"/>
                </a:xfrm>
                <a:prstGeom prst="rect">
                  <a:avLst/>
                </a:prstGeom>
                <a:solidFill>
                  <a:schemeClr val="bg1"/>
                </a:solidFill>
                <a:ln w="9525">
                  <a:noFill/>
                </a:ln>
              </p:spPr>
              <p:txBody>
                <a:bodyPr/>
                <a:lstStyle/>
                <a:p>
                  <a:endParaRPr lang="zh-CN" altLang="en-US"/>
                </a:p>
              </p:txBody>
            </p:sp>
            <p:grpSp>
              <p:nvGrpSpPr>
                <p:cNvPr id="330830" name="组合 330829"/>
                <p:cNvGrpSpPr/>
                <p:nvPr/>
              </p:nvGrpSpPr>
              <p:grpSpPr>
                <a:xfrm>
                  <a:off x="3384" y="3210"/>
                  <a:ext cx="282" cy="162"/>
                  <a:chOff x="3384" y="3210"/>
                  <a:chExt cx="282" cy="162"/>
                </a:xfrm>
              </p:grpSpPr>
              <p:sp>
                <p:nvSpPr>
                  <p:cNvPr id="330831" name="直接连接符 330830"/>
                  <p:cNvSpPr/>
                  <p:nvPr/>
                </p:nvSpPr>
                <p:spPr>
                  <a:xfrm>
                    <a:off x="3384" y="3228"/>
                    <a:ext cx="282" cy="126"/>
                  </a:xfrm>
                  <a:prstGeom prst="line">
                    <a:avLst/>
                  </a:prstGeom>
                  <a:ln w="38100" cap="flat" cmpd="sng">
                    <a:solidFill>
                      <a:srgbClr val="0000FF"/>
                    </a:solidFill>
                    <a:prstDash val="solid"/>
                    <a:headEnd type="none" w="med" len="med"/>
                    <a:tailEnd type="none" w="med" len="lg"/>
                  </a:ln>
                </p:spPr>
              </p:sp>
              <p:sp>
                <p:nvSpPr>
                  <p:cNvPr id="330832" name="直接连接符 330831"/>
                  <p:cNvSpPr/>
                  <p:nvPr/>
                </p:nvSpPr>
                <p:spPr>
                  <a:xfrm>
                    <a:off x="3432" y="3210"/>
                    <a:ext cx="0" cy="156"/>
                  </a:xfrm>
                  <a:prstGeom prst="line">
                    <a:avLst/>
                  </a:prstGeom>
                  <a:ln w="25400" cap="flat" cmpd="sng">
                    <a:solidFill>
                      <a:srgbClr val="0000FF"/>
                    </a:solidFill>
                    <a:prstDash val="solid"/>
                    <a:headEnd type="none" w="med" len="med"/>
                    <a:tailEnd type="none" w="med" len="lg"/>
                  </a:ln>
                </p:spPr>
              </p:sp>
              <p:sp>
                <p:nvSpPr>
                  <p:cNvPr id="330833" name="直接连接符 330832"/>
                  <p:cNvSpPr/>
                  <p:nvPr/>
                </p:nvSpPr>
                <p:spPr>
                  <a:xfrm>
                    <a:off x="3528" y="3300"/>
                    <a:ext cx="0" cy="66"/>
                  </a:xfrm>
                  <a:prstGeom prst="line">
                    <a:avLst/>
                  </a:prstGeom>
                  <a:ln w="25400" cap="flat" cmpd="sng">
                    <a:solidFill>
                      <a:srgbClr val="0000FF"/>
                    </a:solidFill>
                    <a:prstDash val="solid"/>
                    <a:headEnd type="none" w="med" len="med"/>
                    <a:tailEnd type="none" w="med" len="lg"/>
                  </a:ln>
                </p:spPr>
              </p:sp>
              <p:sp>
                <p:nvSpPr>
                  <p:cNvPr id="330834" name="直接连接符 330833"/>
                  <p:cNvSpPr/>
                  <p:nvPr/>
                </p:nvSpPr>
                <p:spPr>
                  <a:xfrm flipV="1">
                    <a:off x="3522" y="3354"/>
                    <a:ext cx="114" cy="18"/>
                  </a:xfrm>
                  <a:prstGeom prst="line">
                    <a:avLst/>
                  </a:prstGeom>
                  <a:ln w="25400" cap="flat" cmpd="sng">
                    <a:solidFill>
                      <a:srgbClr val="0000FF"/>
                    </a:solidFill>
                    <a:prstDash val="solid"/>
                    <a:headEnd type="none" w="med" len="med"/>
                    <a:tailEnd type="none" w="med" len="lg"/>
                  </a:ln>
                </p:spPr>
              </p:sp>
            </p:grpSp>
          </p:grpSp>
          <p:sp>
            <p:nvSpPr>
              <p:cNvPr id="330835" name="文本框 330834"/>
              <p:cNvSpPr txBox="1"/>
              <p:nvPr/>
            </p:nvSpPr>
            <p:spPr>
              <a:xfrm>
                <a:off x="2773" y="2245"/>
                <a:ext cx="381" cy="250"/>
              </a:xfrm>
              <a:prstGeom prst="rect">
                <a:avLst/>
              </a:prstGeom>
              <a:noFill/>
              <a:ln w="25400">
                <a:noFill/>
              </a:ln>
            </p:spPr>
            <p:txBody>
              <a:bodyPr wrap="none" anchor="ctr" anchorCtr="0">
                <a:spAutoFit/>
              </a:bodyPr>
              <a:lstStyle/>
              <a:p>
                <a:pPr algn="ctr"/>
                <a:r>
                  <a:rPr lang="en-US" altLang="zh-CN" sz="2000" b="1">
                    <a:solidFill>
                      <a:srgbClr val="CC6600"/>
                    </a:solidFill>
                    <a:latin typeface="Times New Roman" panose="02020603050405020304" pitchFamily="18" charset="0"/>
                  </a:rPr>
                  <a:t>SQ</a:t>
                </a:r>
                <a:r>
                  <a:rPr lang="en-US" altLang="zh-CN" sz="2000" b="1" baseline="-25000">
                    <a:solidFill>
                      <a:srgbClr val="CC6600"/>
                    </a:solidFill>
                    <a:latin typeface="Times New Roman" panose="02020603050405020304" pitchFamily="18" charset="0"/>
                  </a:rPr>
                  <a:t>2</a:t>
                </a:r>
                <a:endParaRPr lang="en-US" altLang="zh-CN" sz="2000" b="1">
                  <a:solidFill>
                    <a:srgbClr val="CC6600"/>
                  </a:solidFill>
                  <a:latin typeface="Times New Roman" panose="02020603050405020304" pitchFamily="18" charset="0"/>
                </a:endParaRPr>
              </a:p>
            </p:txBody>
          </p:sp>
          <p:sp>
            <p:nvSpPr>
              <p:cNvPr id="330836" name="文本框 330835"/>
              <p:cNvSpPr txBox="1"/>
              <p:nvPr/>
            </p:nvSpPr>
            <p:spPr>
              <a:xfrm>
                <a:off x="2713" y="1285"/>
                <a:ext cx="381" cy="250"/>
              </a:xfrm>
              <a:prstGeom prst="rect">
                <a:avLst/>
              </a:prstGeom>
              <a:noFill/>
              <a:ln w="25400">
                <a:noFill/>
              </a:ln>
            </p:spPr>
            <p:txBody>
              <a:bodyPr wrap="none" anchor="ctr" anchorCtr="0">
                <a:spAutoFit/>
              </a:bodyPr>
              <a:lstStyle/>
              <a:p>
                <a:pPr algn="ctr"/>
                <a:r>
                  <a:rPr lang="en-US" altLang="zh-CN" sz="2000" b="1">
                    <a:solidFill>
                      <a:srgbClr val="3333FF"/>
                    </a:solidFill>
                    <a:latin typeface="Times New Roman" panose="02020603050405020304" pitchFamily="18" charset="0"/>
                  </a:rPr>
                  <a:t>SQ</a:t>
                </a:r>
                <a:r>
                  <a:rPr lang="en-US" altLang="zh-CN" sz="2000" b="1" baseline="-25000">
                    <a:solidFill>
                      <a:srgbClr val="3333FF"/>
                    </a:solidFill>
                    <a:latin typeface="Times New Roman" panose="02020603050405020304" pitchFamily="18" charset="0"/>
                  </a:rPr>
                  <a:t>1</a:t>
                </a:r>
                <a:endParaRPr lang="en-US" altLang="zh-CN" sz="2000" b="1">
                  <a:solidFill>
                    <a:srgbClr val="3333FF"/>
                  </a:solidFill>
                  <a:latin typeface="Times New Roman" panose="02020603050405020304" pitchFamily="18" charset="0"/>
                </a:endParaRPr>
              </a:p>
            </p:txBody>
          </p:sp>
          <p:sp>
            <p:nvSpPr>
              <p:cNvPr id="330837" name="椭圆 330836"/>
              <p:cNvSpPr/>
              <p:nvPr/>
            </p:nvSpPr>
            <p:spPr>
              <a:xfrm>
                <a:off x="1084" y="1120"/>
                <a:ext cx="56" cy="56"/>
              </a:xfrm>
              <a:prstGeom prst="ellipse">
                <a:avLst/>
              </a:prstGeom>
              <a:solidFill>
                <a:schemeClr val="bg1"/>
              </a:solidFill>
              <a:ln w="28575" cap="flat" cmpd="sng">
                <a:solidFill>
                  <a:srgbClr val="3333FF"/>
                </a:solidFill>
                <a:prstDash val="solid"/>
                <a:headEnd type="none" w="med" len="med"/>
                <a:tailEnd type="none" w="med" len="med"/>
              </a:ln>
            </p:spPr>
            <p:txBody>
              <a:bodyPr/>
              <a:lstStyle/>
              <a:p>
                <a:endParaRPr lang="zh-CN" altLang="en-US"/>
              </a:p>
            </p:txBody>
          </p:sp>
          <p:sp>
            <p:nvSpPr>
              <p:cNvPr id="330838" name="椭圆 330837"/>
              <p:cNvSpPr/>
              <p:nvPr/>
            </p:nvSpPr>
            <p:spPr>
              <a:xfrm>
                <a:off x="1060" y="1676"/>
                <a:ext cx="56" cy="56"/>
              </a:xfrm>
              <a:prstGeom prst="ellipse">
                <a:avLst/>
              </a:prstGeom>
              <a:solidFill>
                <a:schemeClr val="bg1"/>
              </a:solidFill>
              <a:ln w="28575" cap="flat" cmpd="sng">
                <a:solidFill>
                  <a:srgbClr val="3333FF"/>
                </a:solidFill>
                <a:prstDash val="solid"/>
                <a:headEnd type="none" w="med" len="med"/>
                <a:tailEnd type="none" w="med" len="med"/>
              </a:ln>
            </p:spPr>
            <p:txBody>
              <a:bodyPr/>
              <a:lstStyle/>
              <a:p>
                <a:endParaRPr lang="zh-CN" altLang="en-US"/>
              </a:p>
            </p:txBody>
          </p:sp>
        </p:grpSp>
        <p:grpSp>
          <p:nvGrpSpPr>
            <p:cNvPr id="330839" name="组合 330838"/>
            <p:cNvGrpSpPr/>
            <p:nvPr/>
          </p:nvGrpSpPr>
          <p:grpSpPr>
            <a:xfrm>
              <a:off x="3391" y="1657"/>
              <a:ext cx="431" cy="485"/>
              <a:chOff x="3427" y="2233"/>
              <a:chExt cx="431" cy="485"/>
            </a:xfrm>
          </p:grpSpPr>
          <p:grpSp>
            <p:nvGrpSpPr>
              <p:cNvPr id="330840" name="组合 330839"/>
              <p:cNvGrpSpPr/>
              <p:nvPr/>
            </p:nvGrpSpPr>
            <p:grpSpPr>
              <a:xfrm>
                <a:off x="3576" y="2532"/>
                <a:ext cx="282" cy="186"/>
                <a:chOff x="3384" y="3210"/>
                <a:chExt cx="282" cy="186"/>
              </a:xfrm>
            </p:grpSpPr>
            <p:sp>
              <p:nvSpPr>
                <p:cNvPr id="330841" name="矩形 330840"/>
                <p:cNvSpPr/>
                <p:nvPr/>
              </p:nvSpPr>
              <p:spPr>
                <a:xfrm>
                  <a:off x="3432" y="3246"/>
                  <a:ext cx="222" cy="150"/>
                </a:xfrm>
                <a:prstGeom prst="rect">
                  <a:avLst/>
                </a:prstGeom>
                <a:solidFill>
                  <a:schemeClr val="bg1"/>
                </a:solidFill>
                <a:ln w="9525">
                  <a:noFill/>
                </a:ln>
              </p:spPr>
              <p:txBody>
                <a:bodyPr/>
                <a:lstStyle/>
                <a:p>
                  <a:endParaRPr lang="zh-CN" altLang="en-US"/>
                </a:p>
              </p:txBody>
            </p:sp>
            <p:grpSp>
              <p:nvGrpSpPr>
                <p:cNvPr id="330842" name="组合 330841"/>
                <p:cNvGrpSpPr/>
                <p:nvPr/>
              </p:nvGrpSpPr>
              <p:grpSpPr>
                <a:xfrm>
                  <a:off x="3384" y="3210"/>
                  <a:ext cx="282" cy="162"/>
                  <a:chOff x="3384" y="3210"/>
                  <a:chExt cx="282" cy="162"/>
                </a:xfrm>
              </p:grpSpPr>
              <p:sp>
                <p:nvSpPr>
                  <p:cNvPr id="330843" name="直接连接符 330842"/>
                  <p:cNvSpPr/>
                  <p:nvPr/>
                </p:nvSpPr>
                <p:spPr>
                  <a:xfrm>
                    <a:off x="3384" y="3228"/>
                    <a:ext cx="282" cy="126"/>
                  </a:xfrm>
                  <a:prstGeom prst="line">
                    <a:avLst/>
                  </a:prstGeom>
                  <a:ln w="38100" cap="flat" cmpd="sng">
                    <a:solidFill>
                      <a:srgbClr val="CC6600"/>
                    </a:solidFill>
                    <a:prstDash val="solid"/>
                    <a:headEnd type="none" w="med" len="med"/>
                    <a:tailEnd type="none" w="med" len="lg"/>
                  </a:ln>
                </p:spPr>
              </p:sp>
              <p:sp>
                <p:nvSpPr>
                  <p:cNvPr id="330844" name="直接连接符 330843"/>
                  <p:cNvSpPr/>
                  <p:nvPr/>
                </p:nvSpPr>
                <p:spPr>
                  <a:xfrm>
                    <a:off x="3432" y="3210"/>
                    <a:ext cx="0" cy="156"/>
                  </a:xfrm>
                  <a:prstGeom prst="line">
                    <a:avLst/>
                  </a:prstGeom>
                  <a:ln w="25400" cap="flat" cmpd="sng">
                    <a:solidFill>
                      <a:srgbClr val="CC6600"/>
                    </a:solidFill>
                    <a:prstDash val="solid"/>
                    <a:headEnd type="none" w="med" len="med"/>
                    <a:tailEnd type="none" w="med" len="lg"/>
                  </a:ln>
                </p:spPr>
              </p:sp>
              <p:sp>
                <p:nvSpPr>
                  <p:cNvPr id="330845" name="直接连接符 330844"/>
                  <p:cNvSpPr/>
                  <p:nvPr/>
                </p:nvSpPr>
                <p:spPr>
                  <a:xfrm>
                    <a:off x="3528" y="3300"/>
                    <a:ext cx="0" cy="66"/>
                  </a:xfrm>
                  <a:prstGeom prst="line">
                    <a:avLst/>
                  </a:prstGeom>
                  <a:ln w="25400" cap="flat" cmpd="sng">
                    <a:solidFill>
                      <a:srgbClr val="CC6600"/>
                    </a:solidFill>
                    <a:prstDash val="solid"/>
                    <a:headEnd type="none" w="med" len="med"/>
                    <a:tailEnd type="none" w="med" len="lg"/>
                  </a:ln>
                </p:spPr>
              </p:sp>
              <p:sp>
                <p:nvSpPr>
                  <p:cNvPr id="330846" name="直接连接符 330845"/>
                  <p:cNvSpPr/>
                  <p:nvPr/>
                </p:nvSpPr>
                <p:spPr>
                  <a:xfrm flipV="1">
                    <a:off x="3522" y="3354"/>
                    <a:ext cx="114" cy="18"/>
                  </a:xfrm>
                  <a:prstGeom prst="line">
                    <a:avLst/>
                  </a:prstGeom>
                  <a:ln w="25400" cap="flat" cmpd="sng">
                    <a:solidFill>
                      <a:srgbClr val="CC6600"/>
                    </a:solidFill>
                    <a:prstDash val="solid"/>
                    <a:headEnd type="none" w="med" len="med"/>
                    <a:tailEnd type="none" w="med" len="lg"/>
                  </a:ln>
                </p:spPr>
              </p:sp>
            </p:grpSp>
          </p:grpSp>
          <p:sp>
            <p:nvSpPr>
              <p:cNvPr id="330847" name="文本框 330846"/>
              <p:cNvSpPr txBox="1"/>
              <p:nvPr/>
            </p:nvSpPr>
            <p:spPr>
              <a:xfrm>
                <a:off x="3427" y="2233"/>
                <a:ext cx="381" cy="250"/>
              </a:xfrm>
              <a:prstGeom prst="rect">
                <a:avLst/>
              </a:prstGeom>
              <a:noFill/>
              <a:ln w="25400">
                <a:noFill/>
              </a:ln>
            </p:spPr>
            <p:txBody>
              <a:bodyPr wrap="none" anchor="ctr" anchorCtr="0">
                <a:spAutoFit/>
              </a:bodyPr>
              <a:lstStyle/>
              <a:p>
                <a:pPr algn="ctr"/>
                <a:r>
                  <a:rPr lang="en-US" altLang="zh-CN" sz="2000" b="1">
                    <a:solidFill>
                      <a:srgbClr val="CC6600"/>
                    </a:solidFill>
                    <a:latin typeface="Times New Roman" panose="02020603050405020304" pitchFamily="18" charset="0"/>
                  </a:rPr>
                  <a:t>SQ</a:t>
                </a:r>
                <a:r>
                  <a:rPr lang="en-US" altLang="zh-CN" sz="2000" b="1" baseline="-25000">
                    <a:solidFill>
                      <a:srgbClr val="CC6600"/>
                    </a:solidFill>
                    <a:latin typeface="Times New Roman" panose="02020603050405020304" pitchFamily="18" charset="0"/>
                  </a:rPr>
                  <a:t>4</a:t>
                </a:r>
                <a:endParaRPr lang="en-US" altLang="zh-CN" sz="2000" b="1">
                  <a:solidFill>
                    <a:srgbClr val="CC6600"/>
                  </a:solidFill>
                  <a:latin typeface="Times New Roman" panose="02020603050405020304" pitchFamily="18" charset="0"/>
                </a:endParaRPr>
              </a:p>
            </p:txBody>
          </p:sp>
        </p:grpSp>
        <p:grpSp>
          <p:nvGrpSpPr>
            <p:cNvPr id="330848" name="组合 330847"/>
            <p:cNvGrpSpPr/>
            <p:nvPr/>
          </p:nvGrpSpPr>
          <p:grpSpPr>
            <a:xfrm>
              <a:off x="3348" y="576"/>
              <a:ext cx="412" cy="600"/>
              <a:chOff x="3384" y="1152"/>
              <a:chExt cx="412" cy="600"/>
            </a:xfrm>
          </p:grpSpPr>
          <p:sp>
            <p:nvSpPr>
              <p:cNvPr id="330849" name="直接连接符 330848"/>
              <p:cNvSpPr/>
              <p:nvPr/>
            </p:nvSpPr>
            <p:spPr>
              <a:xfrm>
                <a:off x="3384" y="1152"/>
                <a:ext cx="300" cy="0"/>
              </a:xfrm>
              <a:prstGeom prst="line">
                <a:avLst/>
              </a:prstGeom>
              <a:ln w="25400" cap="flat" cmpd="sng">
                <a:solidFill>
                  <a:srgbClr val="0000FF"/>
                </a:solidFill>
                <a:prstDash val="solid"/>
                <a:headEnd type="none" w="med" len="med"/>
                <a:tailEnd type="none" w="med" len="med"/>
              </a:ln>
            </p:spPr>
          </p:sp>
          <p:grpSp>
            <p:nvGrpSpPr>
              <p:cNvPr id="330850" name="组合 330849"/>
              <p:cNvGrpSpPr/>
              <p:nvPr/>
            </p:nvGrpSpPr>
            <p:grpSpPr>
              <a:xfrm>
                <a:off x="3510" y="1566"/>
                <a:ext cx="282" cy="186"/>
                <a:chOff x="3384" y="3210"/>
                <a:chExt cx="282" cy="186"/>
              </a:xfrm>
            </p:grpSpPr>
            <p:sp>
              <p:nvSpPr>
                <p:cNvPr id="330851" name="矩形 330850"/>
                <p:cNvSpPr/>
                <p:nvPr/>
              </p:nvSpPr>
              <p:spPr>
                <a:xfrm>
                  <a:off x="3432" y="3246"/>
                  <a:ext cx="222" cy="150"/>
                </a:xfrm>
                <a:prstGeom prst="rect">
                  <a:avLst/>
                </a:prstGeom>
                <a:solidFill>
                  <a:schemeClr val="bg1"/>
                </a:solidFill>
                <a:ln w="9525">
                  <a:noFill/>
                </a:ln>
              </p:spPr>
              <p:txBody>
                <a:bodyPr/>
                <a:lstStyle/>
                <a:p>
                  <a:endParaRPr lang="zh-CN" altLang="en-US"/>
                </a:p>
              </p:txBody>
            </p:sp>
            <p:grpSp>
              <p:nvGrpSpPr>
                <p:cNvPr id="330852" name="组合 330851"/>
                <p:cNvGrpSpPr/>
                <p:nvPr/>
              </p:nvGrpSpPr>
              <p:grpSpPr>
                <a:xfrm>
                  <a:off x="3384" y="3210"/>
                  <a:ext cx="282" cy="162"/>
                  <a:chOff x="3384" y="3210"/>
                  <a:chExt cx="282" cy="162"/>
                </a:xfrm>
              </p:grpSpPr>
              <p:sp>
                <p:nvSpPr>
                  <p:cNvPr id="330853" name="直接连接符 330852"/>
                  <p:cNvSpPr/>
                  <p:nvPr/>
                </p:nvSpPr>
                <p:spPr>
                  <a:xfrm>
                    <a:off x="3384" y="3228"/>
                    <a:ext cx="282" cy="126"/>
                  </a:xfrm>
                  <a:prstGeom prst="line">
                    <a:avLst/>
                  </a:prstGeom>
                  <a:ln w="38100" cap="flat" cmpd="sng">
                    <a:solidFill>
                      <a:srgbClr val="0000FF"/>
                    </a:solidFill>
                    <a:prstDash val="solid"/>
                    <a:headEnd type="none" w="med" len="med"/>
                    <a:tailEnd type="none" w="med" len="lg"/>
                  </a:ln>
                </p:spPr>
              </p:sp>
              <p:sp>
                <p:nvSpPr>
                  <p:cNvPr id="330854" name="直接连接符 330853"/>
                  <p:cNvSpPr/>
                  <p:nvPr/>
                </p:nvSpPr>
                <p:spPr>
                  <a:xfrm>
                    <a:off x="3432" y="3210"/>
                    <a:ext cx="0" cy="156"/>
                  </a:xfrm>
                  <a:prstGeom prst="line">
                    <a:avLst/>
                  </a:prstGeom>
                  <a:ln w="25400" cap="flat" cmpd="sng">
                    <a:solidFill>
                      <a:srgbClr val="0000FF"/>
                    </a:solidFill>
                    <a:prstDash val="solid"/>
                    <a:headEnd type="none" w="med" len="med"/>
                    <a:tailEnd type="none" w="med" len="lg"/>
                  </a:ln>
                </p:spPr>
              </p:sp>
              <p:sp>
                <p:nvSpPr>
                  <p:cNvPr id="330855" name="直接连接符 330854"/>
                  <p:cNvSpPr/>
                  <p:nvPr/>
                </p:nvSpPr>
                <p:spPr>
                  <a:xfrm>
                    <a:off x="3528" y="3300"/>
                    <a:ext cx="0" cy="66"/>
                  </a:xfrm>
                  <a:prstGeom prst="line">
                    <a:avLst/>
                  </a:prstGeom>
                  <a:ln w="25400" cap="flat" cmpd="sng">
                    <a:solidFill>
                      <a:srgbClr val="0000FF"/>
                    </a:solidFill>
                    <a:prstDash val="solid"/>
                    <a:headEnd type="none" w="med" len="med"/>
                    <a:tailEnd type="none" w="med" len="lg"/>
                  </a:ln>
                </p:spPr>
              </p:sp>
              <p:sp>
                <p:nvSpPr>
                  <p:cNvPr id="330856" name="直接连接符 330855"/>
                  <p:cNvSpPr/>
                  <p:nvPr/>
                </p:nvSpPr>
                <p:spPr>
                  <a:xfrm flipV="1">
                    <a:off x="3522" y="3354"/>
                    <a:ext cx="114" cy="18"/>
                  </a:xfrm>
                  <a:prstGeom prst="line">
                    <a:avLst/>
                  </a:prstGeom>
                  <a:ln w="25400" cap="flat" cmpd="sng">
                    <a:solidFill>
                      <a:srgbClr val="0000FF"/>
                    </a:solidFill>
                    <a:prstDash val="solid"/>
                    <a:headEnd type="none" w="med" len="med"/>
                    <a:tailEnd type="none" w="med" len="lg"/>
                  </a:ln>
                </p:spPr>
              </p:sp>
            </p:grpSp>
          </p:grpSp>
          <p:sp>
            <p:nvSpPr>
              <p:cNvPr id="330857" name="文本框 330856"/>
              <p:cNvSpPr txBox="1"/>
              <p:nvPr/>
            </p:nvSpPr>
            <p:spPr>
              <a:xfrm>
                <a:off x="3415" y="1279"/>
                <a:ext cx="381" cy="250"/>
              </a:xfrm>
              <a:prstGeom prst="rect">
                <a:avLst/>
              </a:prstGeom>
              <a:noFill/>
              <a:ln w="25400">
                <a:noFill/>
              </a:ln>
            </p:spPr>
            <p:txBody>
              <a:bodyPr wrap="none" anchor="ctr" anchorCtr="0">
                <a:spAutoFit/>
              </a:bodyPr>
              <a:lstStyle/>
              <a:p>
                <a:pPr algn="ctr"/>
                <a:r>
                  <a:rPr lang="en-US" altLang="zh-CN" sz="2000" b="1">
                    <a:solidFill>
                      <a:srgbClr val="3333FF"/>
                    </a:solidFill>
                    <a:latin typeface="Times New Roman" panose="02020603050405020304" pitchFamily="18" charset="0"/>
                  </a:rPr>
                  <a:t>SQ</a:t>
                </a:r>
                <a:r>
                  <a:rPr lang="en-US" altLang="zh-CN" sz="2000" b="1" baseline="-25000">
                    <a:solidFill>
                      <a:srgbClr val="3333FF"/>
                    </a:solidFill>
                    <a:latin typeface="Times New Roman" panose="02020603050405020304" pitchFamily="18" charset="0"/>
                  </a:rPr>
                  <a:t>3</a:t>
                </a:r>
                <a:endParaRPr lang="en-US" altLang="zh-CN" sz="2000" b="1">
                  <a:solidFill>
                    <a:srgbClr val="3333FF"/>
                  </a:solidFill>
                  <a:latin typeface="Times New Roman" panose="02020603050405020304" pitchFamily="18" charset="0"/>
                </a:endParaRPr>
              </a:p>
            </p:txBody>
          </p:sp>
        </p:grpSp>
        <p:grpSp>
          <p:nvGrpSpPr>
            <p:cNvPr id="330858" name="组合 330857"/>
            <p:cNvGrpSpPr/>
            <p:nvPr/>
          </p:nvGrpSpPr>
          <p:grpSpPr>
            <a:xfrm>
              <a:off x="2900" y="1128"/>
              <a:ext cx="1280" cy="864"/>
              <a:chOff x="2912" y="2472"/>
              <a:chExt cx="1280" cy="864"/>
            </a:xfrm>
          </p:grpSpPr>
          <p:sp>
            <p:nvSpPr>
              <p:cNvPr id="330859" name="矩形 330858"/>
              <p:cNvSpPr/>
              <p:nvPr/>
            </p:nvSpPr>
            <p:spPr>
              <a:xfrm>
                <a:off x="2912" y="2676"/>
                <a:ext cx="1280" cy="288"/>
              </a:xfrm>
              <a:prstGeom prst="rect">
                <a:avLst/>
              </a:prstGeom>
              <a:noFill/>
              <a:ln w="9525">
                <a:noFill/>
              </a:ln>
            </p:spPr>
            <p:txBody>
              <a:bodyPr wrap="none" anchor="t" anchorCtr="0">
                <a:spAutoFit/>
              </a:bodyPr>
              <a:lstStyle/>
              <a:p>
                <a:pPr algn="ctr"/>
                <a:r>
                  <a:rPr lang="zh-CN" altLang="en-US" b="1" dirty="0">
                    <a:solidFill>
                      <a:srgbClr val="CC3399"/>
                    </a:solidFill>
                    <a:effectLst>
                      <a:outerShdw blurRad="38100" dist="38100" dir="2700000">
                        <a:srgbClr val="C0C0C0"/>
                      </a:outerShdw>
                    </a:effectLst>
                    <a:latin typeface="Times New Roman" panose="02020603050405020304" pitchFamily="18" charset="0"/>
                  </a:rPr>
                  <a:t>极限位置保护</a:t>
                </a:r>
              </a:p>
            </p:txBody>
          </p:sp>
          <p:sp>
            <p:nvSpPr>
              <p:cNvPr id="330860" name="直接连接符 330859"/>
              <p:cNvSpPr/>
              <p:nvPr/>
            </p:nvSpPr>
            <p:spPr>
              <a:xfrm>
                <a:off x="3384" y="2964"/>
                <a:ext cx="132" cy="372"/>
              </a:xfrm>
              <a:prstGeom prst="line">
                <a:avLst/>
              </a:prstGeom>
              <a:ln w="9525" cap="flat" cmpd="sng">
                <a:solidFill>
                  <a:srgbClr val="CC3399"/>
                </a:solidFill>
                <a:prstDash val="solid"/>
                <a:headEnd type="none" w="med" len="med"/>
                <a:tailEnd type="none" w="med" len="med"/>
              </a:ln>
            </p:spPr>
          </p:sp>
          <p:sp>
            <p:nvSpPr>
              <p:cNvPr id="330861" name="直接连接符 330860"/>
              <p:cNvSpPr/>
              <p:nvPr/>
            </p:nvSpPr>
            <p:spPr>
              <a:xfrm flipV="1">
                <a:off x="3420" y="2472"/>
                <a:ext cx="156" cy="228"/>
              </a:xfrm>
              <a:prstGeom prst="line">
                <a:avLst/>
              </a:prstGeom>
              <a:ln w="9525" cap="flat" cmpd="sng">
                <a:solidFill>
                  <a:srgbClr val="CC3399"/>
                </a:solidFill>
                <a:prstDash val="solid"/>
                <a:headEnd type="none" w="med" len="med"/>
                <a:tailEnd type="none" w="med" len="med"/>
              </a:ln>
            </p:spPr>
          </p:sp>
        </p:grpSp>
      </p:grpSp>
      <p:sp>
        <p:nvSpPr>
          <p:cNvPr id="330862" name="文本框 330861"/>
          <p:cNvSpPr txBox="1"/>
          <p:nvPr/>
        </p:nvSpPr>
        <p:spPr>
          <a:xfrm>
            <a:off x="1177925" y="4638675"/>
            <a:ext cx="3609975" cy="519113"/>
          </a:xfrm>
          <a:prstGeom prst="rect">
            <a:avLst/>
          </a:prstGeom>
          <a:noFill/>
          <a:ln w="28575">
            <a:noFill/>
          </a:ln>
        </p:spPr>
        <p:txBody>
          <a:bodyPr anchor="ctr" anchorCtr="0">
            <a:spAutoFit/>
          </a:bodyPr>
          <a:lstStyle/>
          <a:p>
            <a:r>
              <a:rPr lang="zh-CN" altLang="en-US" b="1">
                <a:solidFill>
                  <a:schemeClr val="accent2"/>
                </a:solidFill>
                <a:latin typeface="Times New Roman" panose="02020603050405020304" pitchFamily="18" charset="0"/>
              </a:rPr>
              <a:t>按</a:t>
            </a:r>
            <a:r>
              <a:rPr lang="en-US" altLang="zh-CN" b="1">
                <a:solidFill>
                  <a:schemeClr val="accent2"/>
                </a:solidFill>
                <a:latin typeface="Times New Roman" panose="02020603050405020304" pitchFamily="18" charset="0"/>
              </a:rPr>
              <a:t>SB</a:t>
            </a:r>
            <a:r>
              <a:rPr lang="en-US" altLang="zh-CN" b="1" baseline="-18000">
                <a:solidFill>
                  <a:schemeClr val="accent2"/>
                </a:solidFill>
                <a:latin typeface="Times New Roman" panose="02020603050405020304" pitchFamily="18" charset="0"/>
              </a:rPr>
              <a:t>F</a:t>
            </a:r>
            <a:r>
              <a:rPr lang="en-US" altLang="zh-CN" sz="2800" b="1">
                <a:solidFill>
                  <a:srgbClr val="FF0066"/>
                </a:solidFill>
                <a:latin typeface="Times New Roman" panose="02020603050405020304" pitchFamily="18" charset="0"/>
              </a:rPr>
              <a:t>→</a:t>
            </a:r>
            <a:r>
              <a:rPr lang="en-US" altLang="zh-CN" b="1">
                <a:solidFill>
                  <a:schemeClr val="accent2"/>
                </a:solidFill>
                <a:latin typeface="Times New Roman" panose="02020603050405020304" pitchFamily="18" charset="0"/>
              </a:rPr>
              <a:t>KM</a:t>
            </a:r>
            <a:r>
              <a:rPr lang="en-US" altLang="zh-CN" b="1" baseline="-25000">
                <a:solidFill>
                  <a:schemeClr val="accent2"/>
                </a:solidFill>
                <a:latin typeface="Times New Roman" panose="02020603050405020304" pitchFamily="18" charset="0"/>
              </a:rPr>
              <a:t>F </a:t>
            </a:r>
            <a:r>
              <a:rPr lang="zh-CN" altLang="en-US" b="1" dirty="0">
                <a:solidFill>
                  <a:schemeClr val="accent2"/>
                </a:solidFill>
                <a:latin typeface="Times New Roman" panose="02020603050405020304" pitchFamily="18" charset="0"/>
              </a:rPr>
              <a:t>线圈得电</a:t>
            </a:r>
          </a:p>
        </p:txBody>
      </p:sp>
      <p:sp>
        <p:nvSpPr>
          <p:cNvPr id="330863" name="矩形 330862"/>
          <p:cNvSpPr/>
          <p:nvPr/>
        </p:nvSpPr>
        <p:spPr>
          <a:xfrm>
            <a:off x="4316413" y="4638675"/>
            <a:ext cx="2781300" cy="519113"/>
          </a:xfrm>
          <a:prstGeom prst="rect">
            <a:avLst/>
          </a:prstGeom>
          <a:noFill/>
          <a:ln w="28575">
            <a:noFill/>
          </a:ln>
        </p:spPr>
        <p:txBody>
          <a:bodyPr wrap="none" anchor="ctr" anchorCtr="0">
            <a:spAutoFit/>
          </a:bodyPr>
          <a:lstStyle/>
          <a:p>
            <a:pPr algn="ctr"/>
            <a:r>
              <a:rPr lang="zh-CN" altLang="en-US" sz="2800" b="1">
                <a:solidFill>
                  <a:srgbClr val="FF0066"/>
                </a:solidFill>
                <a:latin typeface="Lucida Console" panose="020B0609040504020204" pitchFamily="49" charset="0"/>
              </a:rPr>
              <a:t>→</a:t>
            </a:r>
            <a:r>
              <a:rPr lang="en-US" altLang="zh-CN" b="1">
                <a:solidFill>
                  <a:schemeClr val="accent2"/>
                </a:solidFill>
                <a:latin typeface="Times New Roman" panose="02020603050405020304" pitchFamily="18" charset="0"/>
              </a:rPr>
              <a:t>KM</a:t>
            </a:r>
            <a:r>
              <a:rPr lang="en-US" altLang="zh-CN" b="1" baseline="-25000">
                <a:solidFill>
                  <a:schemeClr val="accent2"/>
                </a:solidFill>
                <a:latin typeface="Times New Roman" panose="02020603050405020304" pitchFamily="18" charset="0"/>
              </a:rPr>
              <a:t>F </a:t>
            </a:r>
            <a:r>
              <a:rPr lang="zh-CN" altLang="en-US" b="1" dirty="0">
                <a:solidFill>
                  <a:schemeClr val="accent2"/>
                </a:solidFill>
                <a:latin typeface="Lucida Console" panose="020B0609040504020204" pitchFamily="49" charset="0"/>
              </a:rPr>
              <a:t>主触点闭合</a:t>
            </a:r>
            <a:endParaRPr lang="zh-CN" altLang="en-US" b="1">
              <a:solidFill>
                <a:schemeClr val="accent2"/>
              </a:solidFill>
              <a:latin typeface="Times New Roman" panose="02020603050405020304" pitchFamily="18" charset="0"/>
            </a:endParaRPr>
          </a:p>
        </p:txBody>
      </p:sp>
      <p:sp>
        <p:nvSpPr>
          <p:cNvPr id="330864" name="矩形 330863"/>
          <p:cNvSpPr/>
          <p:nvPr/>
        </p:nvSpPr>
        <p:spPr>
          <a:xfrm>
            <a:off x="474663" y="4076700"/>
            <a:ext cx="1724025" cy="457200"/>
          </a:xfrm>
          <a:prstGeom prst="rect">
            <a:avLst/>
          </a:prstGeom>
          <a:noFill/>
          <a:ln w="28575">
            <a:noFill/>
          </a:ln>
        </p:spPr>
        <p:txBody>
          <a:bodyPr wrap="none" anchor="ctr" anchorCtr="0">
            <a:spAutoFit/>
          </a:bodyPr>
          <a:lstStyle/>
          <a:p>
            <a:pPr algn="ctr"/>
            <a:r>
              <a:rPr lang="zh-CN" altLang="en-US" b="1" dirty="0">
                <a:solidFill>
                  <a:srgbClr val="9900CC"/>
                </a:solidFill>
                <a:effectLst>
                  <a:outerShdw blurRad="38100" dist="38100" dir="2700000">
                    <a:srgbClr val="C0C0C0"/>
                  </a:outerShdw>
                </a:effectLst>
                <a:latin typeface="宋体" panose="02010600030101010101" pitchFamily="2" charset="-122"/>
              </a:rPr>
              <a:t>动作过程：</a:t>
            </a:r>
            <a:endParaRPr lang="zh-CN" altLang="en-US" b="1">
              <a:solidFill>
                <a:srgbClr val="9900CC"/>
              </a:solidFill>
              <a:effectLst>
                <a:outerShdw blurRad="38100" dist="38100" dir="2700000">
                  <a:srgbClr val="C0C0C0"/>
                </a:outerShdw>
              </a:effectLst>
              <a:latin typeface="宋体" panose="02010600030101010101" pitchFamily="2" charset="-122"/>
            </a:endParaRPr>
          </a:p>
        </p:txBody>
      </p:sp>
      <p:sp>
        <p:nvSpPr>
          <p:cNvPr id="330865" name="矩形 330864"/>
          <p:cNvSpPr/>
          <p:nvPr/>
        </p:nvSpPr>
        <p:spPr>
          <a:xfrm>
            <a:off x="3549650" y="5268913"/>
            <a:ext cx="1855788" cy="519112"/>
          </a:xfrm>
          <a:prstGeom prst="rect">
            <a:avLst/>
          </a:prstGeom>
          <a:noFill/>
          <a:ln w="9525">
            <a:noFill/>
          </a:ln>
        </p:spPr>
        <p:txBody>
          <a:bodyPr wrap="none" anchor="t" anchorCtr="0">
            <a:spAutoFit/>
          </a:bodyPr>
          <a:lstStyle/>
          <a:p>
            <a:pPr algn="ctr"/>
            <a:r>
              <a:rPr lang="zh-CN" altLang="en-US" sz="2800" b="1" dirty="0">
                <a:solidFill>
                  <a:srgbClr val="FF0066"/>
                </a:solidFill>
                <a:latin typeface="Lucida Console" panose="020B0609040504020204" pitchFamily="49" charset="0"/>
              </a:rPr>
              <a:t>→</a:t>
            </a:r>
            <a:r>
              <a:rPr lang="zh-CN" altLang="en-US" sz="2800" b="1" dirty="0">
                <a:solidFill>
                  <a:schemeClr val="accent2"/>
                </a:solidFill>
                <a:latin typeface="Lucida Console" panose="020B0609040504020204" pitchFamily="49" charset="0"/>
              </a:rPr>
              <a:t>撞到</a:t>
            </a:r>
            <a:r>
              <a:rPr lang="en-US" altLang="zh-CN" sz="2800" b="1">
                <a:solidFill>
                  <a:schemeClr val="accent2"/>
                </a:solidFill>
                <a:latin typeface="Times New Roman" panose="02020603050405020304" pitchFamily="18" charset="0"/>
              </a:rPr>
              <a:t>SQ</a:t>
            </a:r>
            <a:r>
              <a:rPr lang="en-US" altLang="zh-CN" sz="2800" b="1" baseline="-25000">
                <a:solidFill>
                  <a:schemeClr val="accent2"/>
                </a:solidFill>
                <a:latin typeface="Times New Roman" panose="02020603050405020304" pitchFamily="18" charset="0"/>
              </a:rPr>
              <a:t>1</a:t>
            </a:r>
          </a:p>
        </p:txBody>
      </p:sp>
      <p:sp>
        <p:nvSpPr>
          <p:cNvPr id="330866" name="矩形 330865"/>
          <p:cNvSpPr/>
          <p:nvPr/>
        </p:nvSpPr>
        <p:spPr>
          <a:xfrm>
            <a:off x="5268913" y="5265738"/>
            <a:ext cx="2298700" cy="519112"/>
          </a:xfrm>
          <a:prstGeom prst="rect">
            <a:avLst/>
          </a:prstGeom>
          <a:noFill/>
          <a:ln w="9525">
            <a:noFill/>
          </a:ln>
        </p:spPr>
        <p:txBody>
          <a:bodyPr wrap="none" anchor="t" anchorCtr="0">
            <a:spAutoFit/>
          </a:bodyPr>
          <a:lstStyle/>
          <a:p>
            <a:pPr algn="ctr"/>
            <a:r>
              <a:rPr lang="zh-CN" altLang="en-US" sz="2800" b="1">
                <a:solidFill>
                  <a:srgbClr val="FF0066"/>
                </a:solidFill>
                <a:latin typeface="Lucida Console" panose="020B0609040504020204" pitchFamily="49" charset="0"/>
              </a:rPr>
              <a:t>→</a:t>
            </a:r>
            <a:r>
              <a:rPr lang="en-US" altLang="zh-CN" b="1">
                <a:solidFill>
                  <a:schemeClr val="accent2"/>
                </a:solidFill>
                <a:latin typeface="Times New Roman" panose="02020603050405020304" pitchFamily="18" charset="0"/>
              </a:rPr>
              <a:t>KM</a:t>
            </a:r>
            <a:r>
              <a:rPr lang="zh-CN" altLang="en-US" b="1" dirty="0">
                <a:solidFill>
                  <a:schemeClr val="accent2"/>
                </a:solidFill>
                <a:latin typeface="Times New Roman" panose="02020603050405020304" pitchFamily="18" charset="0"/>
              </a:rPr>
              <a:t>线圈断电</a:t>
            </a:r>
            <a:endParaRPr lang="zh-CN" altLang="en-US" b="1">
              <a:solidFill>
                <a:schemeClr val="accent2"/>
              </a:solidFill>
              <a:latin typeface="Lucida Console" panose="020B0609040504020204" pitchFamily="49" charset="0"/>
            </a:endParaRPr>
          </a:p>
        </p:txBody>
      </p:sp>
      <p:sp>
        <p:nvSpPr>
          <p:cNvPr id="330867" name="矩形 330866"/>
          <p:cNvSpPr/>
          <p:nvPr/>
        </p:nvSpPr>
        <p:spPr>
          <a:xfrm>
            <a:off x="1304925" y="5783263"/>
            <a:ext cx="2336800" cy="519112"/>
          </a:xfrm>
          <a:prstGeom prst="rect">
            <a:avLst/>
          </a:prstGeom>
          <a:noFill/>
          <a:ln w="9525">
            <a:noFill/>
          </a:ln>
        </p:spPr>
        <p:txBody>
          <a:bodyPr wrap="none" anchor="t" anchorCtr="0">
            <a:spAutoFit/>
          </a:bodyPr>
          <a:lstStyle/>
          <a:p>
            <a:pPr algn="ctr"/>
            <a:r>
              <a:rPr lang="zh-CN" altLang="en-US" sz="2800" b="1">
                <a:solidFill>
                  <a:srgbClr val="FF0066"/>
                </a:solidFill>
                <a:latin typeface="Lucida Console" panose="020B0609040504020204" pitchFamily="49" charset="0"/>
              </a:rPr>
              <a:t>→</a:t>
            </a:r>
            <a:r>
              <a:rPr lang="zh-CN" altLang="en-US" sz="2800" b="1" dirty="0">
                <a:solidFill>
                  <a:schemeClr val="accent2"/>
                </a:solidFill>
                <a:latin typeface="Lucida Console" panose="020B0609040504020204" pitchFamily="49" charset="0"/>
              </a:rPr>
              <a:t>工作台停。</a:t>
            </a:r>
            <a:endParaRPr lang="zh-CN" altLang="en-US" b="1">
              <a:solidFill>
                <a:schemeClr val="accent2"/>
              </a:solidFill>
              <a:latin typeface="Lucida Console" panose="020B0609040504020204" pitchFamily="49" charset="0"/>
            </a:endParaRPr>
          </a:p>
        </p:txBody>
      </p:sp>
      <p:sp>
        <p:nvSpPr>
          <p:cNvPr id="330868" name="矩形 330867"/>
          <p:cNvSpPr/>
          <p:nvPr/>
        </p:nvSpPr>
        <p:spPr>
          <a:xfrm>
            <a:off x="1270000" y="5208588"/>
            <a:ext cx="2336800" cy="519112"/>
          </a:xfrm>
          <a:prstGeom prst="rect">
            <a:avLst/>
          </a:prstGeom>
          <a:noFill/>
          <a:ln w="9525">
            <a:noFill/>
          </a:ln>
        </p:spPr>
        <p:txBody>
          <a:bodyPr wrap="none" anchor="t" anchorCtr="0">
            <a:spAutoFit/>
          </a:bodyPr>
          <a:lstStyle/>
          <a:p>
            <a:pPr algn="ctr"/>
            <a:r>
              <a:rPr lang="zh-CN" altLang="en-US" sz="2800" b="1" dirty="0">
                <a:solidFill>
                  <a:srgbClr val="FF0066"/>
                </a:solidFill>
                <a:latin typeface="Lucida Console" panose="020B0609040504020204" pitchFamily="49" charset="0"/>
              </a:rPr>
              <a:t>→</a:t>
            </a:r>
            <a:r>
              <a:rPr lang="zh-CN" altLang="en-US" sz="2800" b="1" dirty="0">
                <a:solidFill>
                  <a:schemeClr val="accent2"/>
                </a:solidFill>
                <a:latin typeface="Lucida Console" panose="020B0609040504020204" pitchFamily="49" charset="0"/>
              </a:rPr>
              <a:t>工作台前进</a:t>
            </a:r>
          </a:p>
        </p:txBody>
      </p:sp>
      <p:sp>
        <p:nvSpPr>
          <p:cNvPr id="11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4050694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0864"/>
                                        </p:tgtEl>
                                        <p:attrNameLst>
                                          <p:attrName>style.visibility</p:attrName>
                                        </p:attrNameLst>
                                      </p:cBhvr>
                                      <p:to>
                                        <p:strVal val="visible"/>
                                      </p:to>
                                    </p:set>
                                    <p:animEffect transition="in" filter="wipe(left)">
                                      <p:cBhvr>
                                        <p:cTn id="7" dur="500"/>
                                        <p:tgtEl>
                                          <p:spTgt spid="3308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0862"/>
                                        </p:tgtEl>
                                        <p:attrNameLst>
                                          <p:attrName>style.visibility</p:attrName>
                                        </p:attrNameLst>
                                      </p:cBhvr>
                                      <p:to>
                                        <p:strVal val="visible"/>
                                      </p:to>
                                    </p:set>
                                    <p:animEffect transition="in" filter="wipe(left)">
                                      <p:cBhvr>
                                        <p:cTn id="12" dur="500"/>
                                        <p:tgtEl>
                                          <p:spTgt spid="330862"/>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30863"/>
                                        </p:tgtEl>
                                        <p:attrNameLst>
                                          <p:attrName>style.visibility</p:attrName>
                                        </p:attrNameLst>
                                      </p:cBhvr>
                                      <p:to>
                                        <p:strVal val="visible"/>
                                      </p:to>
                                    </p:set>
                                    <p:animEffect transition="in" filter="wipe(left)">
                                      <p:cBhvr>
                                        <p:cTn id="16" dur="500"/>
                                        <p:tgtEl>
                                          <p:spTgt spid="33086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30868">
                                            <p:txEl>
                                              <p:pRg st="0" end="0"/>
                                            </p:txEl>
                                          </p:spTgt>
                                        </p:tgtEl>
                                        <p:attrNameLst>
                                          <p:attrName>style.visibility</p:attrName>
                                        </p:attrNameLst>
                                      </p:cBhvr>
                                      <p:to>
                                        <p:strVal val="visible"/>
                                      </p:to>
                                    </p:set>
                                    <p:animEffect transition="in" filter="wipe(left)">
                                      <p:cBhvr>
                                        <p:cTn id="21" dur="500"/>
                                        <p:tgtEl>
                                          <p:spTgt spid="33086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30865">
                                            <p:txEl>
                                              <p:pRg st="0" end="0"/>
                                            </p:txEl>
                                          </p:spTgt>
                                        </p:tgtEl>
                                        <p:attrNameLst>
                                          <p:attrName>style.visibility</p:attrName>
                                        </p:attrNameLst>
                                      </p:cBhvr>
                                      <p:to>
                                        <p:strVal val="visible"/>
                                      </p:to>
                                    </p:set>
                                    <p:animEffect transition="in" filter="wipe(left)">
                                      <p:cBhvr>
                                        <p:cTn id="26" dur="500"/>
                                        <p:tgtEl>
                                          <p:spTgt spid="33086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30866">
                                            <p:txEl>
                                              <p:pRg st="0" end="0"/>
                                            </p:txEl>
                                          </p:spTgt>
                                        </p:tgtEl>
                                        <p:attrNameLst>
                                          <p:attrName>style.visibility</p:attrName>
                                        </p:attrNameLst>
                                      </p:cBhvr>
                                      <p:to>
                                        <p:strVal val="visible"/>
                                      </p:to>
                                    </p:set>
                                    <p:animEffect transition="in" filter="wipe(left)">
                                      <p:cBhvr>
                                        <p:cTn id="31" dur="500"/>
                                        <p:tgtEl>
                                          <p:spTgt spid="330866">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30867">
                                            <p:txEl>
                                              <p:pRg st="0" end="0"/>
                                            </p:txEl>
                                          </p:spTgt>
                                        </p:tgtEl>
                                        <p:attrNameLst>
                                          <p:attrName>style.visibility</p:attrName>
                                        </p:attrNameLst>
                                      </p:cBhvr>
                                      <p:to>
                                        <p:strVal val="visible"/>
                                      </p:to>
                                    </p:set>
                                    <p:animEffect transition="in" filter="wipe(left)">
                                      <p:cBhvr>
                                        <p:cTn id="36" dur="500"/>
                                        <p:tgtEl>
                                          <p:spTgt spid="3308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862" grpId="0"/>
      <p:bldP spid="330863" grpId="0"/>
      <p:bldP spid="330864" grpId="0"/>
      <p:bldP spid="330865" grpId="0" build="p"/>
      <p:bldP spid="330866" grpId="0" build="p"/>
      <p:bldP spid="330867" grpId="0" build="p"/>
      <p:bldP spid="330868"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文本框 258049"/>
          <p:cNvSpPr txBox="1"/>
          <p:nvPr/>
        </p:nvSpPr>
        <p:spPr>
          <a:xfrm>
            <a:off x="434975" y="692150"/>
            <a:ext cx="4213225" cy="1800225"/>
          </a:xfrm>
          <a:prstGeom prst="rect">
            <a:avLst/>
          </a:prstGeom>
          <a:noFill/>
          <a:ln w="9525">
            <a:noFill/>
          </a:ln>
        </p:spPr>
        <p:txBody>
          <a:bodyPr anchor="ctr" anchorCtr="0">
            <a:spAutoFit/>
          </a:bodyPr>
          <a:lstStyle/>
          <a:p>
            <a:r>
              <a:rPr lang="en-US" altLang="zh-CN" sz="2800" b="1">
                <a:solidFill>
                  <a:srgbClr val="FF3300"/>
                </a:solidFill>
                <a:effectLst>
                  <a:outerShdw blurRad="38100" dist="38100" dir="2700000">
                    <a:srgbClr val="C0C0C0"/>
                  </a:outerShdw>
                </a:effectLst>
                <a:latin typeface="宋体" panose="02010600030101010101" pitchFamily="2" charset="-122"/>
              </a:rPr>
              <a:t>1.</a:t>
            </a:r>
            <a:r>
              <a:rPr lang="zh-CN" altLang="en-US" sz="2800" b="1" dirty="0">
                <a:solidFill>
                  <a:srgbClr val="FF3300"/>
                </a:solidFill>
                <a:effectLst>
                  <a:outerShdw blurRad="38100" dist="38100" dir="2700000">
                    <a:srgbClr val="C0C0C0"/>
                  </a:outerShdw>
                </a:effectLst>
                <a:latin typeface="宋体" panose="02010600030101010101" pitchFamily="2" charset="-122"/>
              </a:rPr>
              <a:t>定子</a:t>
            </a:r>
          </a:p>
          <a:p>
            <a:r>
              <a:rPr lang="zh-CN" altLang="en-US" sz="2800" b="1" dirty="0">
                <a:latin typeface="Times New Roman" panose="02020603050405020304" pitchFamily="18" charset="0"/>
              </a:rPr>
              <a:t>     </a:t>
            </a:r>
            <a:r>
              <a:rPr lang="zh-CN" altLang="en-US" sz="2800" b="1" dirty="0">
                <a:solidFill>
                  <a:schemeClr val="accent2"/>
                </a:solidFill>
                <a:latin typeface="Times New Roman" panose="02020603050405020304" pitchFamily="18" charset="0"/>
              </a:rPr>
              <a:t>三相异步电动机的定子是由机座、定子铁心和定子绕 组组成。</a:t>
            </a:r>
            <a:endParaRPr lang="zh-CN" altLang="en-US" b="1">
              <a:solidFill>
                <a:schemeClr val="accent2"/>
              </a:solidFill>
              <a:latin typeface="Times New Roman" panose="02020603050405020304" pitchFamily="18" charset="0"/>
              <a:ea typeface="黑体" panose="02010609060101010101" pitchFamily="49" charset="-122"/>
            </a:endParaRPr>
          </a:p>
        </p:txBody>
      </p:sp>
      <p:graphicFrame>
        <p:nvGraphicFramePr>
          <p:cNvPr id="258051" name="对象 258050"/>
          <p:cNvGraphicFramePr/>
          <p:nvPr/>
        </p:nvGraphicFramePr>
        <p:xfrm>
          <a:off x="704850" y="2949575"/>
          <a:ext cx="3238500" cy="2800350"/>
        </p:xfrm>
        <a:graphic>
          <a:graphicData uri="http://schemas.openxmlformats.org/presentationml/2006/ole">
            <mc:AlternateContent xmlns:mc="http://schemas.openxmlformats.org/markup-compatibility/2006">
              <mc:Choice xmlns:v="urn:schemas-microsoft-com:vml" Requires="v">
                <p:oleObj spid="_x0000_s2070" r:id="rId3" imgW="3238500" imgH="2800350" progId="Paint.Picture">
                  <p:embed/>
                </p:oleObj>
              </mc:Choice>
              <mc:Fallback>
                <p:oleObj r:id="rId3" imgW="3238500" imgH="2800350" progId="Paint.Picture">
                  <p:embed/>
                  <p:pic>
                    <p:nvPicPr>
                      <p:cNvPr id="0" name=""/>
                      <p:cNvPicPr/>
                      <p:nvPr/>
                    </p:nvPicPr>
                    <p:blipFill>
                      <a:blip r:embed="rId4"/>
                      <a:stretch>
                        <a:fillRect/>
                      </a:stretch>
                    </p:blipFill>
                    <p:spPr>
                      <a:xfrm>
                        <a:off x="704850" y="2949575"/>
                        <a:ext cx="3238500" cy="2800350"/>
                      </a:xfrm>
                      <a:prstGeom prst="rect">
                        <a:avLst/>
                      </a:prstGeom>
                      <a:noFill/>
                      <a:ln w="38100">
                        <a:noFill/>
                        <a:miter/>
                      </a:ln>
                    </p:spPr>
                  </p:pic>
                </p:oleObj>
              </mc:Fallback>
            </mc:AlternateContent>
          </a:graphicData>
        </a:graphic>
      </p:graphicFrame>
      <p:sp>
        <p:nvSpPr>
          <p:cNvPr id="258052" name="圆角矩形标注 258051"/>
          <p:cNvSpPr/>
          <p:nvPr/>
        </p:nvSpPr>
        <p:spPr>
          <a:xfrm>
            <a:off x="2628900" y="2549525"/>
            <a:ext cx="1774825" cy="606425"/>
          </a:xfrm>
          <a:prstGeom prst="wedgeRoundRectCallout">
            <a:avLst>
              <a:gd name="adj1" fmla="val -38102"/>
              <a:gd name="adj2" fmla="val 186912"/>
              <a:gd name="adj3" fmla="val 16667"/>
            </a:avLst>
          </a:prstGeom>
          <a:solidFill>
            <a:srgbClr val="EBFFEB"/>
          </a:solidFill>
          <a:ln w="9525" cap="flat" cmpd="sng">
            <a:solidFill>
              <a:srgbClr val="008000"/>
            </a:solidFill>
            <a:prstDash val="solid"/>
            <a:miter/>
            <a:headEnd type="none" w="med" len="med"/>
            <a:tailEnd type="none" w="med" len="med"/>
          </a:ln>
        </p:spPr>
        <p:txBody>
          <a:bodyPr anchor="ctr" anchorCtr="0"/>
          <a:lstStyle/>
          <a:p>
            <a:pPr algn="ctr"/>
            <a:r>
              <a:rPr lang="zh-CN" altLang="en-US" sz="2800" b="1" dirty="0">
                <a:solidFill>
                  <a:srgbClr val="006600"/>
                </a:solidFill>
                <a:latin typeface="Times New Roman" panose="02020603050405020304" pitchFamily="18" charset="0"/>
              </a:rPr>
              <a:t>定子绕组</a:t>
            </a:r>
            <a:endParaRPr lang="zh-CN" altLang="en-US" sz="2800" b="1">
              <a:solidFill>
                <a:srgbClr val="006600"/>
              </a:solidFill>
              <a:latin typeface="Times New Roman" panose="02020603050405020304" pitchFamily="18" charset="0"/>
            </a:endParaRPr>
          </a:p>
        </p:txBody>
      </p:sp>
      <p:sp>
        <p:nvSpPr>
          <p:cNvPr id="258053" name="圆角矩形标注 258052"/>
          <p:cNvSpPr/>
          <p:nvPr/>
        </p:nvSpPr>
        <p:spPr>
          <a:xfrm>
            <a:off x="339725" y="2719388"/>
            <a:ext cx="1060450" cy="500062"/>
          </a:xfrm>
          <a:prstGeom prst="wedgeRoundRectCallout">
            <a:avLst>
              <a:gd name="adj1" fmla="val 47755"/>
              <a:gd name="adj2" fmla="val 199523"/>
              <a:gd name="adj3" fmla="val 16667"/>
            </a:avLst>
          </a:prstGeom>
          <a:solidFill>
            <a:srgbClr val="E7FFE7"/>
          </a:solidFill>
          <a:ln w="9525" cap="flat" cmpd="sng">
            <a:solidFill>
              <a:srgbClr val="008000"/>
            </a:solidFill>
            <a:prstDash val="solid"/>
            <a:miter/>
            <a:headEnd type="none" w="med" len="med"/>
            <a:tailEnd type="none" w="med" len="med"/>
          </a:ln>
        </p:spPr>
        <p:txBody>
          <a:bodyPr anchor="ctr" anchorCtr="0"/>
          <a:lstStyle/>
          <a:p>
            <a:pPr algn="ctr"/>
            <a:r>
              <a:rPr lang="zh-CN" altLang="en-US" sz="2800" b="1" dirty="0">
                <a:solidFill>
                  <a:srgbClr val="006600"/>
                </a:solidFill>
                <a:latin typeface="Times New Roman" panose="02020603050405020304" pitchFamily="18" charset="0"/>
              </a:rPr>
              <a:t>机座</a:t>
            </a:r>
            <a:endParaRPr lang="zh-CN" altLang="en-US" sz="2800" b="1">
              <a:solidFill>
                <a:srgbClr val="006600"/>
              </a:solidFill>
              <a:latin typeface="Times New Roman" panose="02020603050405020304" pitchFamily="18" charset="0"/>
            </a:endParaRPr>
          </a:p>
        </p:txBody>
      </p:sp>
      <p:sp>
        <p:nvSpPr>
          <p:cNvPr id="258054" name="圆角矩形标注 258053"/>
          <p:cNvSpPr/>
          <p:nvPr/>
        </p:nvSpPr>
        <p:spPr>
          <a:xfrm>
            <a:off x="1708150" y="6026150"/>
            <a:ext cx="1077913" cy="498475"/>
          </a:xfrm>
          <a:prstGeom prst="wedgeRoundRectCallout">
            <a:avLst>
              <a:gd name="adj1" fmla="val 43667"/>
              <a:gd name="adj2" fmla="val -352866"/>
              <a:gd name="adj3" fmla="val 16667"/>
            </a:avLst>
          </a:prstGeom>
          <a:solidFill>
            <a:srgbClr val="E7FFE7"/>
          </a:solidFill>
          <a:ln w="9525" cap="flat" cmpd="sng">
            <a:solidFill>
              <a:srgbClr val="008000"/>
            </a:solidFill>
            <a:prstDash val="solid"/>
            <a:miter/>
            <a:headEnd type="none" w="med" len="med"/>
            <a:tailEnd type="none" w="med" len="med"/>
          </a:ln>
        </p:spPr>
        <p:txBody>
          <a:bodyPr anchor="ctr" anchorCtr="0"/>
          <a:lstStyle/>
          <a:p>
            <a:pPr algn="ctr"/>
            <a:r>
              <a:rPr lang="zh-CN" altLang="en-US" sz="2800" b="1" dirty="0">
                <a:solidFill>
                  <a:srgbClr val="006600"/>
                </a:solidFill>
                <a:latin typeface="Times New Roman" panose="02020603050405020304" pitchFamily="18" charset="0"/>
              </a:rPr>
              <a:t>铁心</a:t>
            </a:r>
            <a:endParaRPr lang="zh-CN" altLang="en-US" sz="2800" b="1">
              <a:solidFill>
                <a:srgbClr val="006600"/>
              </a:solidFill>
              <a:latin typeface="Times New Roman" panose="02020603050405020304" pitchFamily="18" charset="0"/>
            </a:endParaRPr>
          </a:p>
        </p:txBody>
      </p:sp>
      <p:graphicFrame>
        <p:nvGraphicFramePr>
          <p:cNvPr id="258055" name="对象 258054"/>
          <p:cNvGraphicFramePr/>
          <p:nvPr/>
        </p:nvGraphicFramePr>
        <p:xfrm>
          <a:off x="5303838" y="871538"/>
          <a:ext cx="2503487" cy="2135187"/>
        </p:xfrm>
        <a:graphic>
          <a:graphicData uri="http://schemas.openxmlformats.org/presentationml/2006/ole">
            <mc:AlternateContent xmlns:mc="http://schemas.openxmlformats.org/markup-compatibility/2006">
              <mc:Choice xmlns:v="urn:schemas-microsoft-com:vml" Requires="v">
                <p:oleObj spid="_x0000_s2071" r:id="rId5" imgW="2981325" imgH="2543175" progId="Paint.Picture">
                  <p:embed/>
                </p:oleObj>
              </mc:Choice>
              <mc:Fallback>
                <p:oleObj r:id="rId5" imgW="2981325" imgH="2543175" progId="Paint.Picture">
                  <p:embed/>
                  <p:pic>
                    <p:nvPicPr>
                      <p:cNvPr id="0" name=""/>
                      <p:cNvPicPr/>
                      <p:nvPr/>
                    </p:nvPicPr>
                    <p:blipFill>
                      <a:blip r:embed="rId6"/>
                      <a:stretch>
                        <a:fillRect/>
                      </a:stretch>
                    </p:blipFill>
                    <p:spPr>
                      <a:xfrm>
                        <a:off x="5303838" y="871538"/>
                        <a:ext cx="2503487" cy="2135187"/>
                      </a:xfrm>
                      <a:prstGeom prst="rect">
                        <a:avLst/>
                      </a:prstGeom>
                      <a:noFill/>
                      <a:ln w="38100">
                        <a:noFill/>
                        <a:miter/>
                      </a:ln>
                    </p:spPr>
                  </p:pic>
                </p:oleObj>
              </mc:Fallback>
            </mc:AlternateContent>
          </a:graphicData>
        </a:graphic>
      </p:graphicFrame>
      <p:sp>
        <p:nvSpPr>
          <p:cNvPr id="258056" name="矩形 258055"/>
          <p:cNvSpPr/>
          <p:nvPr/>
        </p:nvSpPr>
        <p:spPr>
          <a:xfrm>
            <a:off x="7454900" y="1370013"/>
            <a:ext cx="1308100" cy="822325"/>
          </a:xfrm>
          <a:prstGeom prst="rect">
            <a:avLst/>
          </a:prstGeom>
          <a:noFill/>
          <a:ln w="9525">
            <a:noFill/>
          </a:ln>
        </p:spPr>
        <p:txBody>
          <a:bodyPr>
            <a:spAutoFit/>
          </a:bodyPr>
          <a:lstStyle/>
          <a:p>
            <a:pPr algn="ctr"/>
            <a:r>
              <a:rPr lang="zh-CN" altLang="en-US" b="1" dirty="0">
                <a:solidFill>
                  <a:srgbClr val="CC0000"/>
                </a:solidFill>
                <a:effectLst>
                  <a:outerShdw blurRad="38100" dist="38100" dir="2700000">
                    <a:srgbClr val="C0C0C0"/>
                  </a:outerShdw>
                </a:effectLst>
                <a:latin typeface="Times New Roman" panose="02020603050405020304" pitchFamily="18" charset="0"/>
              </a:rPr>
              <a:t>定子铁心冲片</a:t>
            </a:r>
          </a:p>
        </p:txBody>
      </p:sp>
      <p:sp>
        <p:nvSpPr>
          <p:cNvPr id="258057" name="文本框 258056"/>
          <p:cNvSpPr txBox="1"/>
          <p:nvPr/>
        </p:nvSpPr>
        <p:spPr>
          <a:xfrm>
            <a:off x="5076825" y="5305425"/>
            <a:ext cx="561975" cy="519113"/>
          </a:xfrm>
          <a:prstGeom prst="rect">
            <a:avLst/>
          </a:prstGeom>
          <a:noFill/>
          <a:ln w="38100">
            <a:noFill/>
          </a:ln>
        </p:spPr>
        <p:txBody>
          <a:bodyPr wrap="none" anchor="t" anchorCtr="0">
            <a:spAutoFit/>
          </a:bodyPr>
          <a:lstStyle/>
          <a:p>
            <a:r>
              <a:rPr lang="en-US" altLang="zh-CN" sz="2800" b="1">
                <a:solidFill>
                  <a:srgbClr val="008000"/>
                </a:solidFill>
                <a:latin typeface="Times New Roman" panose="02020603050405020304" pitchFamily="18" charset="0"/>
              </a:rPr>
              <a:t>U</a:t>
            </a:r>
            <a:r>
              <a:rPr lang="en-US" altLang="zh-CN" sz="2800" b="1" baseline="-25000">
                <a:solidFill>
                  <a:srgbClr val="008000"/>
                </a:solidFill>
                <a:latin typeface="Times New Roman" panose="02020603050405020304" pitchFamily="18" charset="0"/>
              </a:rPr>
              <a:t>1</a:t>
            </a:r>
          </a:p>
        </p:txBody>
      </p:sp>
      <p:sp>
        <p:nvSpPr>
          <p:cNvPr id="258058" name="文本框 258057"/>
          <p:cNvSpPr txBox="1"/>
          <p:nvPr/>
        </p:nvSpPr>
        <p:spPr>
          <a:xfrm>
            <a:off x="7610475" y="5307013"/>
            <a:ext cx="561975" cy="519112"/>
          </a:xfrm>
          <a:prstGeom prst="rect">
            <a:avLst/>
          </a:prstGeom>
          <a:noFill/>
          <a:ln w="38100">
            <a:noFill/>
          </a:ln>
        </p:spPr>
        <p:txBody>
          <a:bodyPr wrap="none" anchor="t" anchorCtr="0">
            <a:spAutoFit/>
          </a:bodyPr>
          <a:lstStyle/>
          <a:p>
            <a:r>
              <a:rPr lang="en-US" altLang="zh-CN" sz="2800" b="1">
                <a:solidFill>
                  <a:srgbClr val="008000"/>
                </a:solidFill>
                <a:latin typeface="Times New Roman" panose="02020603050405020304" pitchFamily="18" charset="0"/>
              </a:rPr>
              <a:t>U</a:t>
            </a:r>
            <a:r>
              <a:rPr lang="en-US" altLang="zh-CN" sz="2800" b="1" baseline="-25000">
                <a:solidFill>
                  <a:srgbClr val="008000"/>
                </a:solidFill>
                <a:latin typeface="Times New Roman" panose="02020603050405020304" pitchFamily="18" charset="0"/>
              </a:rPr>
              <a:t>2</a:t>
            </a:r>
          </a:p>
        </p:txBody>
      </p:sp>
      <p:sp>
        <p:nvSpPr>
          <p:cNvPr id="258059" name="直接连接符 258058"/>
          <p:cNvSpPr/>
          <p:nvPr/>
        </p:nvSpPr>
        <p:spPr>
          <a:xfrm rot="2982955" flipV="1">
            <a:off x="6373813" y="4729163"/>
            <a:ext cx="330200" cy="388937"/>
          </a:xfrm>
          <a:prstGeom prst="line">
            <a:avLst/>
          </a:prstGeom>
          <a:ln w="28575" cap="flat" cmpd="sng">
            <a:solidFill>
              <a:srgbClr val="CC6600"/>
            </a:solidFill>
            <a:prstDash val="solid"/>
            <a:headEnd type="none" w="med" len="med"/>
            <a:tailEnd type="none" w="med" len="med"/>
          </a:ln>
        </p:spPr>
      </p:sp>
      <p:sp>
        <p:nvSpPr>
          <p:cNvPr id="258060" name="直接连接符 258059"/>
          <p:cNvSpPr/>
          <p:nvPr/>
        </p:nvSpPr>
        <p:spPr>
          <a:xfrm>
            <a:off x="6108700" y="3335338"/>
            <a:ext cx="0" cy="1104900"/>
          </a:xfrm>
          <a:prstGeom prst="line">
            <a:avLst/>
          </a:prstGeom>
          <a:ln w="28575" cap="flat" cmpd="sng">
            <a:solidFill>
              <a:srgbClr val="CC6600"/>
            </a:solidFill>
            <a:prstDash val="solid"/>
            <a:headEnd type="none" w="med" len="med"/>
            <a:tailEnd type="none" w="med" len="med"/>
          </a:ln>
        </p:spPr>
      </p:sp>
      <p:sp>
        <p:nvSpPr>
          <p:cNvPr id="258061" name="直接连接符 258060"/>
          <p:cNvSpPr/>
          <p:nvPr/>
        </p:nvSpPr>
        <p:spPr>
          <a:xfrm rot="2982955" flipV="1">
            <a:off x="5453063" y="2957513"/>
            <a:ext cx="33337" cy="522287"/>
          </a:xfrm>
          <a:prstGeom prst="line">
            <a:avLst/>
          </a:prstGeom>
          <a:ln w="28575" cap="flat" cmpd="sng">
            <a:solidFill>
              <a:srgbClr val="CC6600"/>
            </a:solidFill>
            <a:prstDash val="solid"/>
            <a:headEnd type="none" w="med" len="med"/>
            <a:tailEnd type="none" w="med" len="med"/>
          </a:ln>
        </p:spPr>
      </p:sp>
      <p:sp>
        <p:nvSpPr>
          <p:cNvPr id="258062" name="直接连接符 258061"/>
          <p:cNvSpPr/>
          <p:nvPr/>
        </p:nvSpPr>
        <p:spPr>
          <a:xfrm rot="-3540457" flipV="1">
            <a:off x="5872163" y="2938463"/>
            <a:ext cx="33337" cy="522287"/>
          </a:xfrm>
          <a:prstGeom prst="line">
            <a:avLst/>
          </a:prstGeom>
          <a:ln w="28575" cap="flat" cmpd="sng">
            <a:solidFill>
              <a:srgbClr val="CC6600"/>
            </a:solidFill>
            <a:prstDash val="solid"/>
            <a:headEnd type="none" w="med" len="med"/>
            <a:tailEnd type="none" w="med" len="med"/>
          </a:ln>
        </p:spPr>
      </p:sp>
      <p:sp>
        <p:nvSpPr>
          <p:cNvPr id="258063" name="直接连接符 258062"/>
          <p:cNvSpPr/>
          <p:nvPr/>
        </p:nvSpPr>
        <p:spPr>
          <a:xfrm rot="2982955" flipV="1">
            <a:off x="5900738" y="4330700"/>
            <a:ext cx="26987" cy="500063"/>
          </a:xfrm>
          <a:prstGeom prst="line">
            <a:avLst/>
          </a:prstGeom>
          <a:ln w="28575" cap="flat" cmpd="sng">
            <a:solidFill>
              <a:srgbClr val="CC6600"/>
            </a:solidFill>
            <a:prstDash val="solid"/>
            <a:headEnd type="none" w="med" len="med"/>
            <a:tailEnd type="none" w="med" len="med"/>
          </a:ln>
        </p:spPr>
      </p:sp>
      <p:sp>
        <p:nvSpPr>
          <p:cNvPr id="258064" name="直接连接符 258063"/>
          <p:cNvSpPr/>
          <p:nvPr/>
        </p:nvSpPr>
        <p:spPr>
          <a:xfrm rot="-3540457" flipV="1">
            <a:off x="5503863" y="4371975"/>
            <a:ext cx="47625" cy="463550"/>
          </a:xfrm>
          <a:prstGeom prst="line">
            <a:avLst/>
          </a:prstGeom>
          <a:ln w="28575" cap="flat" cmpd="sng">
            <a:solidFill>
              <a:srgbClr val="CC6600"/>
            </a:solidFill>
            <a:prstDash val="solid"/>
            <a:headEnd type="none" w="med" len="med"/>
            <a:tailEnd type="none" w="med" len="med"/>
          </a:ln>
        </p:spPr>
      </p:sp>
      <p:sp>
        <p:nvSpPr>
          <p:cNvPr id="258065" name="直接连接符 258064"/>
          <p:cNvSpPr/>
          <p:nvPr/>
        </p:nvSpPr>
        <p:spPr>
          <a:xfrm>
            <a:off x="6200775" y="3344863"/>
            <a:ext cx="0" cy="1104900"/>
          </a:xfrm>
          <a:prstGeom prst="line">
            <a:avLst/>
          </a:prstGeom>
          <a:ln w="28575" cap="flat" cmpd="sng">
            <a:solidFill>
              <a:srgbClr val="CC6600"/>
            </a:solidFill>
            <a:prstDash val="solid"/>
            <a:headEnd type="none" w="med" len="med"/>
            <a:tailEnd type="none" w="med" len="med"/>
          </a:ln>
        </p:spPr>
      </p:sp>
      <p:sp>
        <p:nvSpPr>
          <p:cNvPr id="258066" name="直接连接符 258065"/>
          <p:cNvSpPr/>
          <p:nvPr/>
        </p:nvSpPr>
        <p:spPr>
          <a:xfrm rot="2982955" flipV="1">
            <a:off x="5548313" y="2957513"/>
            <a:ext cx="33337" cy="522287"/>
          </a:xfrm>
          <a:prstGeom prst="line">
            <a:avLst/>
          </a:prstGeom>
          <a:ln w="28575" cap="flat" cmpd="sng">
            <a:solidFill>
              <a:srgbClr val="CC6600"/>
            </a:solidFill>
            <a:prstDash val="solid"/>
            <a:headEnd type="none" w="med" len="med"/>
            <a:tailEnd type="none" w="med" len="med"/>
          </a:ln>
        </p:spPr>
      </p:sp>
      <p:sp>
        <p:nvSpPr>
          <p:cNvPr id="258067" name="直接连接符 258066"/>
          <p:cNvSpPr/>
          <p:nvPr/>
        </p:nvSpPr>
        <p:spPr>
          <a:xfrm rot="-3540457" flipV="1">
            <a:off x="5967413" y="2938463"/>
            <a:ext cx="33337" cy="522287"/>
          </a:xfrm>
          <a:prstGeom prst="line">
            <a:avLst/>
          </a:prstGeom>
          <a:ln w="28575" cap="flat" cmpd="sng">
            <a:solidFill>
              <a:srgbClr val="CC6600"/>
            </a:solidFill>
            <a:prstDash val="solid"/>
            <a:headEnd type="none" w="med" len="med"/>
            <a:tailEnd type="none" w="med" len="med"/>
          </a:ln>
        </p:spPr>
      </p:sp>
      <p:sp>
        <p:nvSpPr>
          <p:cNvPr id="258068" name="直接连接符 258067"/>
          <p:cNvSpPr/>
          <p:nvPr/>
        </p:nvSpPr>
        <p:spPr>
          <a:xfrm rot="2982955" flipV="1">
            <a:off x="5980113" y="4332288"/>
            <a:ext cx="33337" cy="522287"/>
          </a:xfrm>
          <a:prstGeom prst="line">
            <a:avLst/>
          </a:prstGeom>
          <a:ln w="28575" cap="flat" cmpd="sng">
            <a:solidFill>
              <a:srgbClr val="CC6600"/>
            </a:solidFill>
            <a:prstDash val="solid"/>
            <a:headEnd type="none" w="med" len="med"/>
            <a:tailEnd type="none" w="med" len="med"/>
          </a:ln>
        </p:spPr>
      </p:sp>
      <p:sp>
        <p:nvSpPr>
          <p:cNvPr id="258069" name="直接连接符 258068"/>
          <p:cNvSpPr/>
          <p:nvPr/>
        </p:nvSpPr>
        <p:spPr>
          <a:xfrm rot="-3540457" flipV="1">
            <a:off x="5583238" y="4352925"/>
            <a:ext cx="47625" cy="463550"/>
          </a:xfrm>
          <a:prstGeom prst="line">
            <a:avLst/>
          </a:prstGeom>
          <a:ln w="28575" cap="flat" cmpd="sng">
            <a:solidFill>
              <a:srgbClr val="CC6600"/>
            </a:solidFill>
            <a:prstDash val="solid"/>
            <a:headEnd type="none" w="med" len="med"/>
            <a:tailEnd type="none" w="med" len="med"/>
          </a:ln>
        </p:spPr>
      </p:sp>
      <p:sp>
        <p:nvSpPr>
          <p:cNvPr id="258070" name="直接连接符 258069"/>
          <p:cNvSpPr/>
          <p:nvPr/>
        </p:nvSpPr>
        <p:spPr>
          <a:xfrm>
            <a:off x="6276975" y="3354388"/>
            <a:ext cx="0" cy="1581150"/>
          </a:xfrm>
          <a:prstGeom prst="line">
            <a:avLst/>
          </a:prstGeom>
          <a:ln w="28575" cap="flat" cmpd="sng">
            <a:solidFill>
              <a:srgbClr val="CC6600"/>
            </a:solidFill>
            <a:prstDash val="solid"/>
            <a:headEnd type="none" w="med" len="med"/>
            <a:tailEnd type="none" w="med" len="med"/>
          </a:ln>
        </p:spPr>
      </p:sp>
      <p:sp>
        <p:nvSpPr>
          <p:cNvPr id="258071" name="直接连接符 258070"/>
          <p:cNvSpPr/>
          <p:nvPr/>
        </p:nvSpPr>
        <p:spPr>
          <a:xfrm rot="2982955" flipV="1">
            <a:off x="5624513" y="2957513"/>
            <a:ext cx="33337" cy="522287"/>
          </a:xfrm>
          <a:prstGeom prst="line">
            <a:avLst/>
          </a:prstGeom>
          <a:ln w="28575" cap="flat" cmpd="sng">
            <a:solidFill>
              <a:srgbClr val="CC6600"/>
            </a:solidFill>
            <a:prstDash val="solid"/>
            <a:headEnd type="none" w="med" len="med"/>
            <a:tailEnd type="none" w="med" len="med"/>
          </a:ln>
        </p:spPr>
      </p:sp>
      <p:sp>
        <p:nvSpPr>
          <p:cNvPr id="258072" name="直接连接符 258071"/>
          <p:cNvSpPr/>
          <p:nvPr/>
        </p:nvSpPr>
        <p:spPr>
          <a:xfrm rot="-3540457" flipV="1">
            <a:off x="6043613" y="2938463"/>
            <a:ext cx="33337" cy="522287"/>
          </a:xfrm>
          <a:prstGeom prst="line">
            <a:avLst/>
          </a:prstGeom>
          <a:ln w="28575" cap="flat" cmpd="sng">
            <a:solidFill>
              <a:srgbClr val="CC6600"/>
            </a:solidFill>
            <a:prstDash val="solid"/>
            <a:headEnd type="none" w="med" len="med"/>
            <a:tailEnd type="none" w="med" len="med"/>
          </a:ln>
        </p:spPr>
      </p:sp>
      <p:sp>
        <p:nvSpPr>
          <p:cNvPr id="258073" name="直接连接符 258072"/>
          <p:cNvSpPr/>
          <p:nvPr/>
        </p:nvSpPr>
        <p:spPr>
          <a:xfrm>
            <a:off x="5432425" y="3363913"/>
            <a:ext cx="0" cy="1104900"/>
          </a:xfrm>
          <a:prstGeom prst="line">
            <a:avLst/>
          </a:prstGeom>
          <a:ln w="28575" cap="flat" cmpd="sng">
            <a:solidFill>
              <a:srgbClr val="CC6600"/>
            </a:solidFill>
            <a:prstDash val="solid"/>
            <a:headEnd type="none" w="med" len="med"/>
            <a:tailEnd type="none" w="med" len="med"/>
          </a:ln>
        </p:spPr>
      </p:sp>
      <p:sp>
        <p:nvSpPr>
          <p:cNvPr id="258074" name="直接连接符 258073"/>
          <p:cNvSpPr/>
          <p:nvPr/>
        </p:nvSpPr>
        <p:spPr>
          <a:xfrm>
            <a:off x="6784975" y="3354388"/>
            <a:ext cx="0" cy="1581150"/>
          </a:xfrm>
          <a:prstGeom prst="line">
            <a:avLst/>
          </a:prstGeom>
          <a:ln w="28575" cap="flat" cmpd="sng">
            <a:solidFill>
              <a:srgbClr val="CC6600"/>
            </a:solidFill>
            <a:prstDash val="solid"/>
            <a:headEnd type="none" w="med" len="med"/>
            <a:tailEnd type="none" w="med" len="med"/>
          </a:ln>
        </p:spPr>
      </p:sp>
      <p:sp>
        <p:nvSpPr>
          <p:cNvPr id="258075" name="直接连接符 258074"/>
          <p:cNvSpPr/>
          <p:nvPr/>
        </p:nvSpPr>
        <p:spPr>
          <a:xfrm>
            <a:off x="7623175" y="3335338"/>
            <a:ext cx="0" cy="1104900"/>
          </a:xfrm>
          <a:prstGeom prst="line">
            <a:avLst/>
          </a:prstGeom>
          <a:ln w="28575" cap="flat" cmpd="sng">
            <a:solidFill>
              <a:srgbClr val="CC6600"/>
            </a:solidFill>
            <a:prstDash val="solid"/>
            <a:headEnd type="none" w="med" len="med"/>
            <a:tailEnd type="none" w="med" len="med"/>
          </a:ln>
        </p:spPr>
      </p:sp>
      <p:sp>
        <p:nvSpPr>
          <p:cNvPr id="258076" name="直接连接符 258075"/>
          <p:cNvSpPr/>
          <p:nvPr/>
        </p:nvSpPr>
        <p:spPr>
          <a:xfrm rot="2982955" flipV="1">
            <a:off x="6967538" y="2957513"/>
            <a:ext cx="33337" cy="522287"/>
          </a:xfrm>
          <a:prstGeom prst="line">
            <a:avLst/>
          </a:prstGeom>
          <a:ln w="28575" cap="flat" cmpd="sng">
            <a:solidFill>
              <a:srgbClr val="CC6600"/>
            </a:solidFill>
            <a:prstDash val="solid"/>
            <a:headEnd type="none" w="med" len="med"/>
            <a:tailEnd type="none" w="med" len="med"/>
          </a:ln>
        </p:spPr>
      </p:sp>
      <p:sp>
        <p:nvSpPr>
          <p:cNvPr id="258077" name="直接连接符 258076"/>
          <p:cNvSpPr/>
          <p:nvPr/>
        </p:nvSpPr>
        <p:spPr>
          <a:xfrm rot="-3540457" flipV="1">
            <a:off x="7386638" y="2938463"/>
            <a:ext cx="33337" cy="522287"/>
          </a:xfrm>
          <a:prstGeom prst="line">
            <a:avLst/>
          </a:prstGeom>
          <a:ln w="28575" cap="flat" cmpd="sng">
            <a:solidFill>
              <a:srgbClr val="CC6600"/>
            </a:solidFill>
            <a:prstDash val="solid"/>
            <a:headEnd type="none" w="med" len="med"/>
            <a:tailEnd type="none" w="med" len="med"/>
          </a:ln>
        </p:spPr>
      </p:sp>
      <p:sp>
        <p:nvSpPr>
          <p:cNvPr id="258078" name="直接连接符 258077"/>
          <p:cNvSpPr/>
          <p:nvPr/>
        </p:nvSpPr>
        <p:spPr>
          <a:xfrm rot="2982955" flipV="1">
            <a:off x="7415213" y="4324350"/>
            <a:ext cx="26987" cy="500063"/>
          </a:xfrm>
          <a:prstGeom prst="line">
            <a:avLst/>
          </a:prstGeom>
          <a:ln w="28575" cap="flat" cmpd="sng">
            <a:solidFill>
              <a:srgbClr val="CC6600"/>
            </a:solidFill>
            <a:prstDash val="solid"/>
            <a:headEnd type="none" w="med" len="med"/>
            <a:tailEnd type="none" w="med" len="med"/>
          </a:ln>
        </p:spPr>
      </p:sp>
      <p:sp>
        <p:nvSpPr>
          <p:cNvPr id="258079" name="直接连接符 258078"/>
          <p:cNvSpPr/>
          <p:nvPr/>
        </p:nvSpPr>
        <p:spPr>
          <a:xfrm rot="-3540457" flipV="1">
            <a:off x="7018338" y="4359275"/>
            <a:ext cx="47625" cy="463550"/>
          </a:xfrm>
          <a:prstGeom prst="line">
            <a:avLst/>
          </a:prstGeom>
          <a:ln w="28575" cap="flat" cmpd="sng">
            <a:solidFill>
              <a:srgbClr val="CC6600"/>
            </a:solidFill>
            <a:prstDash val="solid"/>
            <a:headEnd type="none" w="med" len="med"/>
            <a:tailEnd type="none" w="med" len="med"/>
          </a:ln>
        </p:spPr>
      </p:sp>
      <p:sp>
        <p:nvSpPr>
          <p:cNvPr id="258080" name="直接连接符 258079"/>
          <p:cNvSpPr/>
          <p:nvPr/>
        </p:nvSpPr>
        <p:spPr>
          <a:xfrm>
            <a:off x="7708900" y="3344863"/>
            <a:ext cx="0" cy="1104900"/>
          </a:xfrm>
          <a:prstGeom prst="line">
            <a:avLst/>
          </a:prstGeom>
          <a:ln w="28575" cap="flat" cmpd="sng">
            <a:solidFill>
              <a:srgbClr val="CC6600"/>
            </a:solidFill>
            <a:prstDash val="solid"/>
            <a:headEnd type="none" w="med" len="med"/>
            <a:tailEnd type="none" w="med" len="med"/>
          </a:ln>
        </p:spPr>
      </p:sp>
      <p:sp>
        <p:nvSpPr>
          <p:cNvPr id="258081" name="直接连接符 258080"/>
          <p:cNvSpPr/>
          <p:nvPr/>
        </p:nvSpPr>
        <p:spPr>
          <a:xfrm rot="2982955" flipV="1">
            <a:off x="7062788" y="2957513"/>
            <a:ext cx="33337" cy="522287"/>
          </a:xfrm>
          <a:prstGeom prst="line">
            <a:avLst/>
          </a:prstGeom>
          <a:ln w="28575" cap="flat" cmpd="sng">
            <a:solidFill>
              <a:srgbClr val="CC6600"/>
            </a:solidFill>
            <a:prstDash val="solid"/>
            <a:headEnd type="none" w="med" len="med"/>
            <a:tailEnd type="none" w="med" len="med"/>
          </a:ln>
        </p:spPr>
      </p:sp>
      <p:sp>
        <p:nvSpPr>
          <p:cNvPr id="258082" name="直接连接符 258081"/>
          <p:cNvSpPr/>
          <p:nvPr/>
        </p:nvSpPr>
        <p:spPr>
          <a:xfrm rot="-3540457" flipV="1">
            <a:off x="7481888" y="2938463"/>
            <a:ext cx="33337" cy="522287"/>
          </a:xfrm>
          <a:prstGeom prst="line">
            <a:avLst/>
          </a:prstGeom>
          <a:ln w="28575" cap="flat" cmpd="sng">
            <a:solidFill>
              <a:srgbClr val="CC6600"/>
            </a:solidFill>
            <a:prstDash val="solid"/>
            <a:headEnd type="none" w="med" len="med"/>
            <a:tailEnd type="none" w="med" len="med"/>
          </a:ln>
        </p:spPr>
      </p:sp>
      <p:sp>
        <p:nvSpPr>
          <p:cNvPr id="258083" name="直接连接符 258082"/>
          <p:cNvSpPr/>
          <p:nvPr/>
        </p:nvSpPr>
        <p:spPr>
          <a:xfrm rot="2982955" flipV="1">
            <a:off x="7500938" y="4319588"/>
            <a:ext cx="33337" cy="522287"/>
          </a:xfrm>
          <a:prstGeom prst="line">
            <a:avLst/>
          </a:prstGeom>
          <a:ln w="28575" cap="flat" cmpd="sng">
            <a:solidFill>
              <a:srgbClr val="CC6600"/>
            </a:solidFill>
            <a:prstDash val="solid"/>
            <a:headEnd type="none" w="med" len="med"/>
            <a:tailEnd type="none" w="med" len="med"/>
          </a:ln>
        </p:spPr>
      </p:sp>
      <p:sp>
        <p:nvSpPr>
          <p:cNvPr id="258084" name="直接连接符 258083"/>
          <p:cNvSpPr/>
          <p:nvPr/>
        </p:nvSpPr>
        <p:spPr>
          <a:xfrm rot="-3540457" flipV="1">
            <a:off x="7104063" y="4346575"/>
            <a:ext cx="47625" cy="463550"/>
          </a:xfrm>
          <a:prstGeom prst="line">
            <a:avLst/>
          </a:prstGeom>
          <a:ln w="28575" cap="flat" cmpd="sng">
            <a:solidFill>
              <a:srgbClr val="CC6600"/>
            </a:solidFill>
            <a:prstDash val="solid"/>
            <a:headEnd type="none" w="med" len="med"/>
            <a:tailEnd type="none" w="med" len="med"/>
          </a:ln>
        </p:spPr>
      </p:sp>
      <p:sp>
        <p:nvSpPr>
          <p:cNvPr id="258085" name="直接连接符 258084"/>
          <p:cNvSpPr/>
          <p:nvPr/>
        </p:nvSpPr>
        <p:spPr>
          <a:xfrm rot="2982955" flipV="1">
            <a:off x="7138988" y="2957513"/>
            <a:ext cx="33337" cy="522287"/>
          </a:xfrm>
          <a:prstGeom prst="line">
            <a:avLst/>
          </a:prstGeom>
          <a:ln w="28575" cap="flat" cmpd="sng">
            <a:solidFill>
              <a:srgbClr val="CC6600"/>
            </a:solidFill>
            <a:prstDash val="solid"/>
            <a:headEnd type="none" w="med" len="med"/>
            <a:tailEnd type="none" w="med" len="med"/>
          </a:ln>
        </p:spPr>
      </p:sp>
      <p:sp>
        <p:nvSpPr>
          <p:cNvPr id="258086" name="直接连接符 258085"/>
          <p:cNvSpPr/>
          <p:nvPr/>
        </p:nvSpPr>
        <p:spPr>
          <a:xfrm rot="-3540457" flipV="1">
            <a:off x="7558088" y="2938463"/>
            <a:ext cx="33337" cy="522287"/>
          </a:xfrm>
          <a:prstGeom prst="line">
            <a:avLst/>
          </a:prstGeom>
          <a:ln w="28575" cap="flat" cmpd="sng">
            <a:solidFill>
              <a:srgbClr val="CC6600"/>
            </a:solidFill>
            <a:prstDash val="solid"/>
            <a:headEnd type="none" w="med" len="med"/>
            <a:tailEnd type="none" w="med" len="med"/>
          </a:ln>
        </p:spPr>
      </p:sp>
      <p:sp>
        <p:nvSpPr>
          <p:cNvPr id="258087" name="直接连接符 258086"/>
          <p:cNvSpPr/>
          <p:nvPr/>
        </p:nvSpPr>
        <p:spPr>
          <a:xfrm>
            <a:off x="6861175" y="3373438"/>
            <a:ext cx="0" cy="1104900"/>
          </a:xfrm>
          <a:prstGeom prst="line">
            <a:avLst/>
          </a:prstGeom>
          <a:ln w="28575" cap="flat" cmpd="sng">
            <a:solidFill>
              <a:srgbClr val="CC6600"/>
            </a:solidFill>
            <a:prstDash val="solid"/>
            <a:headEnd type="none" w="med" len="med"/>
            <a:tailEnd type="none" w="med" len="med"/>
          </a:ln>
        </p:spPr>
      </p:sp>
      <p:sp>
        <p:nvSpPr>
          <p:cNvPr id="258088" name="直接连接符 258087"/>
          <p:cNvSpPr/>
          <p:nvPr/>
        </p:nvSpPr>
        <p:spPr>
          <a:xfrm>
            <a:off x="6946900" y="3363913"/>
            <a:ext cx="0" cy="1104900"/>
          </a:xfrm>
          <a:prstGeom prst="line">
            <a:avLst/>
          </a:prstGeom>
          <a:ln w="28575" cap="flat" cmpd="sng">
            <a:solidFill>
              <a:srgbClr val="CC6600"/>
            </a:solidFill>
            <a:prstDash val="solid"/>
            <a:headEnd type="none" w="med" len="med"/>
            <a:tailEnd type="none" w="med" len="med"/>
          </a:ln>
        </p:spPr>
      </p:sp>
      <p:sp>
        <p:nvSpPr>
          <p:cNvPr id="258089" name="直接连接符 258088"/>
          <p:cNvSpPr/>
          <p:nvPr/>
        </p:nvSpPr>
        <p:spPr>
          <a:xfrm>
            <a:off x="5346700" y="3373438"/>
            <a:ext cx="0" cy="1104900"/>
          </a:xfrm>
          <a:prstGeom prst="line">
            <a:avLst/>
          </a:prstGeom>
          <a:ln w="28575" cap="flat" cmpd="sng">
            <a:solidFill>
              <a:srgbClr val="CC6600"/>
            </a:solidFill>
            <a:prstDash val="solid"/>
            <a:headEnd type="none" w="med" len="med"/>
            <a:tailEnd type="none" w="med" len="med"/>
          </a:ln>
        </p:spPr>
      </p:sp>
      <p:grpSp>
        <p:nvGrpSpPr>
          <p:cNvPr id="258090" name="组合 258089"/>
          <p:cNvGrpSpPr/>
          <p:nvPr/>
        </p:nvGrpSpPr>
        <p:grpSpPr>
          <a:xfrm>
            <a:off x="5241925" y="3354388"/>
            <a:ext cx="69850" cy="1974850"/>
            <a:chOff x="3318" y="1932"/>
            <a:chExt cx="44" cy="1244"/>
          </a:xfrm>
        </p:grpSpPr>
        <p:sp>
          <p:nvSpPr>
            <p:cNvPr id="258091" name="直接连接符 258090"/>
            <p:cNvSpPr/>
            <p:nvPr/>
          </p:nvSpPr>
          <p:spPr>
            <a:xfrm>
              <a:off x="3336" y="1932"/>
              <a:ext cx="0" cy="1212"/>
            </a:xfrm>
            <a:prstGeom prst="line">
              <a:avLst/>
            </a:prstGeom>
            <a:ln w="28575" cap="flat" cmpd="sng">
              <a:solidFill>
                <a:srgbClr val="CC6600"/>
              </a:solidFill>
              <a:prstDash val="solid"/>
              <a:headEnd type="none" w="med" len="med"/>
              <a:tailEnd type="none" w="med" len="med"/>
            </a:ln>
          </p:spPr>
        </p:sp>
        <p:sp>
          <p:nvSpPr>
            <p:cNvPr id="258092" name="椭圆 258091"/>
            <p:cNvSpPr/>
            <p:nvPr/>
          </p:nvSpPr>
          <p:spPr>
            <a:xfrm>
              <a:off x="3318" y="3132"/>
              <a:ext cx="44" cy="44"/>
            </a:xfrm>
            <a:prstGeom prst="ellipse">
              <a:avLst/>
            </a:prstGeom>
            <a:solidFill>
              <a:srgbClr val="CC6600"/>
            </a:solidFill>
            <a:ln w="9525" cap="flat" cmpd="sng">
              <a:solidFill>
                <a:srgbClr val="CC6600"/>
              </a:solidFill>
              <a:prstDash val="solid"/>
              <a:headEnd type="none" w="med" len="med"/>
              <a:tailEnd type="none" w="med" len="med"/>
            </a:ln>
          </p:spPr>
          <p:txBody>
            <a:bodyPr/>
            <a:lstStyle/>
            <a:p>
              <a:endParaRPr lang="zh-CN" altLang="en-US"/>
            </a:p>
          </p:txBody>
        </p:sp>
      </p:grpSp>
      <p:grpSp>
        <p:nvGrpSpPr>
          <p:cNvPr id="258093" name="组合 258092"/>
          <p:cNvGrpSpPr/>
          <p:nvPr/>
        </p:nvGrpSpPr>
        <p:grpSpPr>
          <a:xfrm>
            <a:off x="7775575" y="3354388"/>
            <a:ext cx="69850" cy="1898650"/>
            <a:chOff x="4914" y="1932"/>
            <a:chExt cx="44" cy="1196"/>
          </a:xfrm>
        </p:grpSpPr>
        <p:sp>
          <p:nvSpPr>
            <p:cNvPr id="258094" name="直接连接符 258093"/>
            <p:cNvSpPr/>
            <p:nvPr/>
          </p:nvSpPr>
          <p:spPr>
            <a:xfrm>
              <a:off x="4932" y="1932"/>
              <a:ext cx="0" cy="1170"/>
            </a:xfrm>
            <a:prstGeom prst="line">
              <a:avLst/>
            </a:prstGeom>
            <a:ln w="28575" cap="flat" cmpd="sng">
              <a:solidFill>
                <a:srgbClr val="CC6600"/>
              </a:solidFill>
              <a:prstDash val="solid"/>
              <a:headEnd type="none" w="med" len="med"/>
              <a:tailEnd type="none" w="med" len="med"/>
            </a:ln>
          </p:spPr>
        </p:sp>
        <p:sp>
          <p:nvSpPr>
            <p:cNvPr id="258095" name="椭圆 258094"/>
            <p:cNvSpPr/>
            <p:nvPr/>
          </p:nvSpPr>
          <p:spPr>
            <a:xfrm>
              <a:off x="4914" y="3084"/>
              <a:ext cx="44" cy="44"/>
            </a:xfrm>
            <a:prstGeom prst="ellipse">
              <a:avLst/>
            </a:prstGeom>
            <a:solidFill>
              <a:srgbClr val="CC6600"/>
            </a:solidFill>
            <a:ln w="9525" cap="flat" cmpd="sng">
              <a:solidFill>
                <a:srgbClr val="CC6600"/>
              </a:solidFill>
              <a:prstDash val="solid"/>
              <a:headEnd type="none" w="med" len="med"/>
              <a:tailEnd type="none" w="med" len="med"/>
            </a:ln>
          </p:spPr>
          <p:txBody>
            <a:bodyPr/>
            <a:lstStyle/>
            <a:p>
              <a:endParaRPr lang="zh-CN" altLang="en-US"/>
            </a:p>
          </p:txBody>
        </p:sp>
      </p:grpSp>
      <p:sp>
        <p:nvSpPr>
          <p:cNvPr id="258096" name="矩形 258095"/>
          <p:cNvSpPr/>
          <p:nvPr/>
        </p:nvSpPr>
        <p:spPr>
          <a:xfrm>
            <a:off x="5441950" y="5934075"/>
            <a:ext cx="2327275" cy="519113"/>
          </a:xfrm>
          <a:prstGeom prst="rect">
            <a:avLst/>
          </a:prstGeom>
          <a:noFill/>
          <a:ln w="9525">
            <a:noFill/>
          </a:ln>
        </p:spPr>
        <p:txBody>
          <a:bodyPr wrap="none" anchor="t" anchorCtr="0">
            <a:spAutoFit/>
          </a:bodyPr>
          <a:lstStyle/>
          <a:p>
            <a:pPr algn="ctr"/>
            <a:r>
              <a:rPr lang="zh-CN" altLang="en-US" sz="2800" b="1" dirty="0">
                <a:solidFill>
                  <a:srgbClr val="CC3399"/>
                </a:solidFill>
                <a:effectLst>
                  <a:outerShdw blurRad="38100" dist="38100" dir="2700000">
                    <a:srgbClr val="C0C0C0"/>
                  </a:outerShdw>
                </a:effectLst>
                <a:latin typeface="Times New Roman" panose="02020603050405020304" pitchFamily="18" charset="0"/>
              </a:rPr>
              <a:t>三相定子绕组</a:t>
            </a:r>
          </a:p>
        </p:txBody>
      </p:sp>
      <p:sp>
        <p:nvSpPr>
          <p:cNvPr id="258097" name="矩形 258096"/>
          <p:cNvSpPr/>
          <p:nvPr/>
        </p:nvSpPr>
        <p:spPr>
          <a:xfrm>
            <a:off x="5886450" y="5289550"/>
            <a:ext cx="1512888" cy="519113"/>
          </a:xfrm>
          <a:prstGeom prst="rect">
            <a:avLst/>
          </a:prstGeom>
          <a:noFill/>
          <a:ln w="9525">
            <a:noFill/>
          </a:ln>
        </p:spPr>
        <p:txBody>
          <a:bodyPr wrap="none" anchor="t" anchorCtr="0">
            <a:spAutoFit/>
          </a:bodyPr>
          <a:lstStyle/>
          <a:p>
            <a:pPr algn="ctr"/>
            <a:r>
              <a:rPr lang="zh-CN" altLang="en-US" sz="2800" b="1">
                <a:solidFill>
                  <a:srgbClr val="FF66FF"/>
                </a:solidFill>
                <a:effectLst>
                  <a:outerShdw blurRad="38100" dist="38100" dir="2700000">
                    <a:srgbClr val="C0C0C0"/>
                  </a:outerShdw>
                </a:effectLst>
                <a:latin typeface="Times New Roman" panose="02020603050405020304" pitchFamily="18" charset="0"/>
              </a:rPr>
              <a:t>（</a:t>
            </a:r>
            <a:r>
              <a:rPr lang="en-US" altLang="zh-CN" sz="2800" b="1">
                <a:solidFill>
                  <a:srgbClr val="FF66FF"/>
                </a:solidFill>
                <a:effectLst>
                  <a:outerShdw blurRad="38100" dist="38100" dir="2700000">
                    <a:srgbClr val="C0C0C0"/>
                  </a:outerShdw>
                </a:effectLst>
                <a:latin typeface="Times New Roman" panose="02020603050405020304" pitchFamily="18" charset="0"/>
              </a:rPr>
              <a:t>U</a:t>
            </a:r>
            <a:r>
              <a:rPr lang="zh-CN" altLang="en-US" sz="2800" b="1" dirty="0">
                <a:solidFill>
                  <a:srgbClr val="FF66FF"/>
                </a:solidFill>
                <a:effectLst>
                  <a:outerShdw blurRad="38100" dist="38100" dir="2700000">
                    <a:srgbClr val="C0C0C0"/>
                  </a:outerShdw>
                </a:effectLst>
                <a:latin typeface="Times New Roman" panose="02020603050405020304" pitchFamily="18" charset="0"/>
              </a:rPr>
              <a:t>相）</a:t>
            </a:r>
          </a:p>
        </p:txBody>
      </p:sp>
      <p:sp>
        <p:nvSpPr>
          <p:cNvPr id="50"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4175168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8050">
                                            <p:txEl>
                                              <p:pRg st="0" end="0"/>
                                            </p:txEl>
                                          </p:spTgt>
                                        </p:tgtEl>
                                        <p:attrNameLst>
                                          <p:attrName>style.visibility</p:attrName>
                                        </p:attrNameLst>
                                      </p:cBhvr>
                                      <p:to>
                                        <p:strVal val="visible"/>
                                      </p:to>
                                    </p:set>
                                    <p:animEffect transition="in" filter="wipe(left)">
                                      <p:cBhvr>
                                        <p:cTn id="7" dur="500"/>
                                        <p:tgtEl>
                                          <p:spTgt spid="2580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8050">
                                            <p:txEl>
                                              <p:pRg st="1" end="1"/>
                                            </p:txEl>
                                          </p:spTgt>
                                        </p:tgtEl>
                                        <p:attrNameLst>
                                          <p:attrName>style.visibility</p:attrName>
                                        </p:attrNameLst>
                                      </p:cBhvr>
                                      <p:to>
                                        <p:strVal val="visible"/>
                                      </p:to>
                                    </p:set>
                                    <p:animEffect transition="in" filter="wipe(left)">
                                      <p:cBhvr>
                                        <p:cTn id="12" dur="500"/>
                                        <p:tgtEl>
                                          <p:spTgt spid="25805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58051"/>
                                        </p:tgtEl>
                                        <p:attrNameLst>
                                          <p:attrName>style.visibility</p:attrName>
                                        </p:attrNameLst>
                                      </p:cBhvr>
                                      <p:to>
                                        <p:strVal val="visible"/>
                                      </p:to>
                                    </p:set>
                                    <p:animEffect transition="in" filter="wipe(left)">
                                      <p:cBhvr>
                                        <p:cTn id="17" dur="500"/>
                                        <p:tgtEl>
                                          <p:spTgt spid="25805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258053"/>
                                        </p:tgtEl>
                                        <p:attrNameLst>
                                          <p:attrName>style.visibility</p:attrName>
                                        </p:attrNameLst>
                                      </p:cBhvr>
                                      <p:to>
                                        <p:strVal val="visible"/>
                                      </p:to>
                                    </p:set>
                                    <p:animEffect transition="in" filter="blinds(vertical)">
                                      <p:cBhvr>
                                        <p:cTn id="22" dur="500"/>
                                        <p:tgtEl>
                                          <p:spTgt spid="25805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258054"/>
                                        </p:tgtEl>
                                        <p:attrNameLst>
                                          <p:attrName>style.visibility</p:attrName>
                                        </p:attrNameLst>
                                      </p:cBhvr>
                                      <p:to>
                                        <p:strVal val="visible"/>
                                      </p:to>
                                    </p:set>
                                    <p:animEffect transition="in" filter="blinds(vertical)">
                                      <p:cBhvr>
                                        <p:cTn id="27" dur="500"/>
                                        <p:tgtEl>
                                          <p:spTgt spid="25805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258052"/>
                                        </p:tgtEl>
                                        <p:attrNameLst>
                                          <p:attrName>style.visibility</p:attrName>
                                        </p:attrNameLst>
                                      </p:cBhvr>
                                      <p:to>
                                        <p:strVal val="visible"/>
                                      </p:to>
                                    </p:set>
                                    <p:animEffect transition="in" filter="blinds(vertical)">
                                      <p:cBhvr>
                                        <p:cTn id="32" dur="500"/>
                                        <p:tgtEl>
                                          <p:spTgt spid="258052"/>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32" fill="hold" nodeType="clickEffect">
                                  <p:stCondLst>
                                    <p:cond delay="0"/>
                                  </p:stCondLst>
                                  <p:childTnLst>
                                    <p:set>
                                      <p:cBhvr>
                                        <p:cTn id="36" dur="1" fill="hold">
                                          <p:stCondLst>
                                            <p:cond delay="0"/>
                                          </p:stCondLst>
                                        </p:cTn>
                                        <p:tgtEl>
                                          <p:spTgt spid="258055"/>
                                        </p:tgtEl>
                                        <p:attrNameLst>
                                          <p:attrName>style.visibility</p:attrName>
                                        </p:attrNameLst>
                                      </p:cBhvr>
                                      <p:to>
                                        <p:strVal val="visible"/>
                                      </p:to>
                                    </p:set>
                                    <p:anim calcmode="lin" valueType="num">
                                      <p:cBhvr>
                                        <p:cTn id="37" dur="500" fill="hold"/>
                                        <p:tgtEl>
                                          <p:spTgt spid="258055"/>
                                        </p:tgtEl>
                                        <p:attrNameLst>
                                          <p:attrName>ppt_w</p:attrName>
                                        </p:attrNameLst>
                                      </p:cBhvr>
                                      <p:tavLst>
                                        <p:tav tm="0">
                                          <p:val>
                                            <p:strVal val="4*#ppt_w"/>
                                          </p:val>
                                        </p:tav>
                                        <p:tav tm="100000">
                                          <p:val>
                                            <p:strVal val="#ppt_w"/>
                                          </p:val>
                                        </p:tav>
                                      </p:tavLst>
                                    </p:anim>
                                    <p:anim calcmode="lin" valueType="num">
                                      <p:cBhvr>
                                        <p:cTn id="38" dur="500" fill="hold"/>
                                        <p:tgtEl>
                                          <p:spTgt spid="258055"/>
                                        </p:tgtEl>
                                        <p:attrNameLst>
                                          <p:attrName>ppt_h</p:attrName>
                                        </p:attrNameLst>
                                      </p:cBhvr>
                                      <p:tavLst>
                                        <p:tav tm="0">
                                          <p:val>
                                            <p:strVal val="4*#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58056">
                                            <p:txEl>
                                              <p:pRg st="0" end="0"/>
                                            </p:txEl>
                                          </p:spTgt>
                                        </p:tgtEl>
                                        <p:attrNameLst>
                                          <p:attrName>style.visibility</p:attrName>
                                        </p:attrNameLst>
                                      </p:cBhvr>
                                      <p:to>
                                        <p:strVal val="visible"/>
                                      </p:to>
                                    </p:set>
                                    <p:animEffect transition="in" filter="wipe(left)">
                                      <p:cBhvr>
                                        <p:cTn id="43" dur="500"/>
                                        <p:tgtEl>
                                          <p:spTgt spid="258056">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58096">
                                            <p:txEl>
                                              <p:pRg st="0" end="0"/>
                                            </p:txEl>
                                          </p:spTgt>
                                        </p:tgtEl>
                                        <p:attrNameLst>
                                          <p:attrName>style.visibility</p:attrName>
                                        </p:attrNameLst>
                                      </p:cBhvr>
                                      <p:to>
                                        <p:strVal val="visible"/>
                                      </p:to>
                                    </p:set>
                                    <p:animEffect transition="in" filter="wipe(left)">
                                      <p:cBhvr>
                                        <p:cTn id="48" dur="500"/>
                                        <p:tgtEl>
                                          <p:spTgt spid="258096">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258090"/>
                                        </p:tgtEl>
                                        <p:attrNameLst>
                                          <p:attrName>style.visibility</p:attrName>
                                        </p:attrNameLst>
                                      </p:cBhvr>
                                      <p:to>
                                        <p:strVal val="visible"/>
                                      </p:to>
                                    </p:set>
                                    <p:animEffect transition="in" filter="wipe(down)">
                                      <p:cBhvr>
                                        <p:cTn id="53" dur="500"/>
                                        <p:tgtEl>
                                          <p:spTgt spid="258090"/>
                                        </p:tgtEl>
                                      </p:cBhvr>
                                    </p:animEffect>
                                  </p:childTnLst>
                                </p:cTn>
                              </p:par>
                            </p:childTnLst>
                          </p:cTn>
                        </p:par>
                        <p:par>
                          <p:cTn id="54" fill="hold">
                            <p:stCondLst>
                              <p:cond delay="500"/>
                            </p:stCondLst>
                            <p:childTnLst>
                              <p:par>
                                <p:cTn id="55" presetID="22" presetClass="entr" presetSubtype="8" fill="hold" nodeType="afterEffect">
                                  <p:stCondLst>
                                    <p:cond delay="0"/>
                                  </p:stCondLst>
                                  <p:childTnLst>
                                    <p:set>
                                      <p:cBhvr>
                                        <p:cTn id="56" dur="1" fill="hold">
                                          <p:stCondLst>
                                            <p:cond delay="0"/>
                                          </p:stCondLst>
                                        </p:cTn>
                                        <p:tgtEl>
                                          <p:spTgt spid="258061"/>
                                        </p:tgtEl>
                                        <p:attrNameLst>
                                          <p:attrName>style.visibility</p:attrName>
                                        </p:attrNameLst>
                                      </p:cBhvr>
                                      <p:to>
                                        <p:strVal val="visible"/>
                                      </p:to>
                                    </p:set>
                                    <p:animEffect transition="in" filter="wipe(left)">
                                      <p:cBhvr>
                                        <p:cTn id="57" dur="500"/>
                                        <p:tgtEl>
                                          <p:spTgt spid="258061"/>
                                        </p:tgtEl>
                                      </p:cBhvr>
                                    </p:animEffect>
                                  </p:childTnLst>
                                </p:cTn>
                              </p:par>
                            </p:childTnLst>
                          </p:cTn>
                        </p:par>
                        <p:par>
                          <p:cTn id="58" fill="hold">
                            <p:stCondLst>
                              <p:cond delay="1000"/>
                            </p:stCondLst>
                            <p:childTnLst>
                              <p:par>
                                <p:cTn id="59" presetID="22" presetClass="entr" presetSubtype="8" fill="hold" nodeType="afterEffect">
                                  <p:stCondLst>
                                    <p:cond delay="0"/>
                                  </p:stCondLst>
                                  <p:childTnLst>
                                    <p:set>
                                      <p:cBhvr>
                                        <p:cTn id="60" dur="1" fill="hold">
                                          <p:stCondLst>
                                            <p:cond delay="0"/>
                                          </p:stCondLst>
                                        </p:cTn>
                                        <p:tgtEl>
                                          <p:spTgt spid="258062"/>
                                        </p:tgtEl>
                                        <p:attrNameLst>
                                          <p:attrName>style.visibility</p:attrName>
                                        </p:attrNameLst>
                                      </p:cBhvr>
                                      <p:to>
                                        <p:strVal val="visible"/>
                                      </p:to>
                                    </p:set>
                                    <p:animEffect transition="in" filter="wipe(left)">
                                      <p:cBhvr>
                                        <p:cTn id="61" dur="500"/>
                                        <p:tgtEl>
                                          <p:spTgt spid="258062"/>
                                        </p:tgtEl>
                                      </p:cBhvr>
                                    </p:animEffect>
                                  </p:childTnLst>
                                </p:cTn>
                              </p:par>
                            </p:childTnLst>
                          </p:cTn>
                        </p:par>
                        <p:par>
                          <p:cTn id="62" fill="hold">
                            <p:stCondLst>
                              <p:cond delay="1500"/>
                            </p:stCondLst>
                            <p:childTnLst>
                              <p:par>
                                <p:cTn id="63" presetID="22" presetClass="entr" presetSubtype="1" fill="hold" nodeType="afterEffect">
                                  <p:stCondLst>
                                    <p:cond delay="0"/>
                                  </p:stCondLst>
                                  <p:childTnLst>
                                    <p:set>
                                      <p:cBhvr>
                                        <p:cTn id="64" dur="1" fill="hold">
                                          <p:stCondLst>
                                            <p:cond delay="0"/>
                                          </p:stCondLst>
                                        </p:cTn>
                                        <p:tgtEl>
                                          <p:spTgt spid="258060"/>
                                        </p:tgtEl>
                                        <p:attrNameLst>
                                          <p:attrName>style.visibility</p:attrName>
                                        </p:attrNameLst>
                                      </p:cBhvr>
                                      <p:to>
                                        <p:strVal val="visible"/>
                                      </p:to>
                                    </p:set>
                                    <p:animEffect transition="in" filter="wipe(up)">
                                      <p:cBhvr>
                                        <p:cTn id="65" dur="500"/>
                                        <p:tgtEl>
                                          <p:spTgt spid="258060"/>
                                        </p:tgtEl>
                                      </p:cBhvr>
                                    </p:animEffect>
                                  </p:childTnLst>
                                </p:cTn>
                              </p:par>
                            </p:childTnLst>
                          </p:cTn>
                        </p:par>
                        <p:par>
                          <p:cTn id="66" fill="hold">
                            <p:stCondLst>
                              <p:cond delay="2000"/>
                            </p:stCondLst>
                            <p:childTnLst>
                              <p:par>
                                <p:cTn id="67" presetID="22" presetClass="entr" presetSubtype="2" fill="hold" nodeType="afterEffect">
                                  <p:stCondLst>
                                    <p:cond delay="0"/>
                                  </p:stCondLst>
                                  <p:childTnLst>
                                    <p:set>
                                      <p:cBhvr>
                                        <p:cTn id="68" dur="1" fill="hold">
                                          <p:stCondLst>
                                            <p:cond delay="0"/>
                                          </p:stCondLst>
                                        </p:cTn>
                                        <p:tgtEl>
                                          <p:spTgt spid="258063"/>
                                        </p:tgtEl>
                                        <p:attrNameLst>
                                          <p:attrName>style.visibility</p:attrName>
                                        </p:attrNameLst>
                                      </p:cBhvr>
                                      <p:to>
                                        <p:strVal val="visible"/>
                                      </p:to>
                                    </p:set>
                                    <p:animEffect transition="in" filter="wipe(right)">
                                      <p:cBhvr>
                                        <p:cTn id="69" dur="500"/>
                                        <p:tgtEl>
                                          <p:spTgt spid="258063"/>
                                        </p:tgtEl>
                                      </p:cBhvr>
                                    </p:animEffect>
                                  </p:childTnLst>
                                </p:cTn>
                              </p:par>
                            </p:childTnLst>
                          </p:cTn>
                        </p:par>
                        <p:par>
                          <p:cTn id="70" fill="hold">
                            <p:stCondLst>
                              <p:cond delay="2500"/>
                            </p:stCondLst>
                            <p:childTnLst>
                              <p:par>
                                <p:cTn id="71" presetID="22" presetClass="entr" presetSubtype="2" fill="hold" nodeType="afterEffect">
                                  <p:stCondLst>
                                    <p:cond delay="0"/>
                                  </p:stCondLst>
                                  <p:childTnLst>
                                    <p:set>
                                      <p:cBhvr>
                                        <p:cTn id="72" dur="1" fill="hold">
                                          <p:stCondLst>
                                            <p:cond delay="0"/>
                                          </p:stCondLst>
                                        </p:cTn>
                                        <p:tgtEl>
                                          <p:spTgt spid="258064"/>
                                        </p:tgtEl>
                                        <p:attrNameLst>
                                          <p:attrName>style.visibility</p:attrName>
                                        </p:attrNameLst>
                                      </p:cBhvr>
                                      <p:to>
                                        <p:strVal val="visible"/>
                                      </p:to>
                                    </p:set>
                                    <p:animEffect transition="in" filter="wipe(right)">
                                      <p:cBhvr>
                                        <p:cTn id="73" dur="500"/>
                                        <p:tgtEl>
                                          <p:spTgt spid="258064"/>
                                        </p:tgtEl>
                                      </p:cBhvr>
                                    </p:animEffect>
                                  </p:childTnLst>
                                </p:cTn>
                              </p:par>
                            </p:childTnLst>
                          </p:cTn>
                        </p:par>
                        <p:par>
                          <p:cTn id="74" fill="hold">
                            <p:stCondLst>
                              <p:cond delay="3000"/>
                            </p:stCondLst>
                            <p:childTnLst>
                              <p:par>
                                <p:cTn id="75" presetID="22" presetClass="entr" presetSubtype="4" fill="hold" nodeType="afterEffect">
                                  <p:stCondLst>
                                    <p:cond delay="0"/>
                                  </p:stCondLst>
                                  <p:childTnLst>
                                    <p:set>
                                      <p:cBhvr>
                                        <p:cTn id="76" dur="1" fill="hold">
                                          <p:stCondLst>
                                            <p:cond delay="0"/>
                                          </p:stCondLst>
                                        </p:cTn>
                                        <p:tgtEl>
                                          <p:spTgt spid="258089"/>
                                        </p:tgtEl>
                                        <p:attrNameLst>
                                          <p:attrName>style.visibility</p:attrName>
                                        </p:attrNameLst>
                                      </p:cBhvr>
                                      <p:to>
                                        <p:strVal val="visible"/>
                                      </p:to>
                                    </p:set>
                                    <p:animEffect transition="in" filter="wipe(down)">
                                      <p:cBhvr>
                                        <p:cTn id="77" dur="500"/>
                                        <p:tgtEl>
                                          <p:spTgt spid="258089"/>
                                        </p:tgtEl>
                                      </p:cBhvr>
                                    </p:animEffect>
                                  </p:childTnLst>
                                </p:cTn>
                              </p:par>
                            </p:childTnLst>
                          </p:cTn>
                        </p:par>
                        <p:par>
                          <p:cTn id="78" fill="hold">
                            <p:stCondLst>
                              <p:cond delay="3500"/>
                            </p:stCondLst>
                            <p:childTnLst>
                              <p:par>
                                <p:cTn id="79" presetID="22" presetClass="entr" presetSubtype="8" fill="hold" nodeType="afterEffect">
                                  <p:stCondLst>
                                    <p:cond delay="0"/>
                                  </p:stCondLst>
                                  <p:childTnLst>
                                    <p:set>
                                      <p:cBhvr>
                                        <p:cTn id="80" dur="1" fill="hold">
                                          <p:stCondLst>
                                            <p:cond delay="0"/>
                                          </p:stCondLst>
                                        </p:cTn>
                                        <p:tgtEl>
                                          <p:spTgt spid="258066"/>
                                        </p:tgtEl>
                                        <p:attrNameLst>
                                          <p:attrName>style.visibility</p:attrName>
                                        </p:attrNameLst>
                                      </p:cBhvr>
                                      <p:to>
                                        <p:strVal val="visible"/>
                                      </p:to>
                                    </p:set>
                                    <p:animEffect transition="in" filter="wipe(left)">
                                      <p:cBhvr>
                                        <p:cTn id="81" dur="500"/>
                                        <p:tgtEl>
                                          <p:spTgt spid="258066"/>
                                        </p:tgtEl>
                                      </p:cBhvr>
                                    </p:animEffect>
                                  </p:childTnLst>
                                </p:cTn>
                              </p:par>
                            </p:childTnLst>
                          </p:cTn>
                        </p:par>
                        <p:par>
                          <p:cTn id="82" fill="hold">
                            <p:stCondLst>
                              <p:cond delay="4000"/>
                            </p:stCondLst>
                            <p:childTnLst>
                              <p:par>
                                <p:cTn id="83" presetID="22" presetClass="entr" presetSubtype="8" fill="hold" nodeType="afterEffect">
                                  <p:stCondLst>
                                    <p:cond delay="0"/>
                                  </p:stCondLst>
                                  <p:childTnLst>
                                    <p:set>
                                      <p:cBhvr>
                                        <p:cTn id="84" dur="1" fill="hold">
                                          <p:stCondLst>
                                            <p:cond delay="0"/>
                                          </p:stCondLst>
                                        </p:cTn>
                                        <p:tgtEl>
                                          <p:spTgt spid="258067"/>
                                        </p:tgtEl>
                                        <p:attrNameLst>
                                          <p:attrName>style.visibility</p:attrName>
                                        </p:attrNameLst>
                                      </p:cBhvr>
                                      <p:to>
                                        <p:strVal val="visible"/>
                                      </p:to>
                                    </p:set>
                                    <p:animEffect transition="in" filter="wipe(left)">
                                      <p:cBhvr>
                                        <p:cTn id="85" dur="500"/>
                                        <p:tgtEl>
                                          <p:spTgt spid="258067"/>
                                        </p:tgtEl>
                                      </p:cBhvr>
                                    </p:animEffect>
                                  </p:childTnLst>
                                </p:cTn>
                              </p:par>
                            </p:childTnLst>
                          </p:cTn>
                        </p:par>
                        <p:par>
                          <p:cTn id="86" fill="hold">
                            <p:stCondLst>
                              <p:cond delay="4500"/>
                            </p:stCondLst>
                            <p:childTnLst>
                              <p:par>
                                <p:cTn id="87" presetID="22" presetClass="entr" presetSubtype="1" fill="hold" nodeType="afterEffect">
                                  <p:stCondLst>
                                    <p:cond delay="0"/>
                                  </p:stCondLst>
                                  <p:childTnLst>
                                    <p:set>
                                      <p:cBhvr>
                                        <p:cTn id="88" dur="1" fill="hold">
                                          <p:stCondLst>
                                            <p:cond delay="0"/>
                                          </p:stCondLst>
                                        </p:cTn>
                                        <p:tgtEl>
                                          <p:spTgt spid="258065"/>
                                        </p:tgtEl>
                                        <p:attrNameLst>
                                          <p:attrName>style.visibility</p:attrName>
                                        </p:attrNameLst>
                                      </p:cBhvr>
                                      <p:to>
                                        <p:strVal val="visible"/>
                                      </p:to>
                                    </p:set>
                                    <p:animEffect transition="in" filter="wipe(up)">
                                      <p:cBhvr>
                                        <p:cTn id="89" dur="500"/>
                                        <p:tgtEl>
                                          <p:spTgt spid="258065"/>
                                        </p:tgtEl>
                                      </p:cBhvr>
                                    </p:animEffect>
                                  </p:childTnLst>
                                </p:cTn>
                              </p:par>
                            </p:childTnLst>
                          </p:cTn>
                        </p:par>
                        <p:par>
                          <p:cTn id="90" fill="hold">
                            <p:stCondLst>
                              <p:cond delay="5000"/>
                            </p:stCondLst>
                            <p:childTnLst>
                              <p:par>
                                <p:cTn id="91" presetID="22" presetClass="entr" presetSubtype="2" fill="hold" nodeType="afterEffect">
                                  <p:stCondLst>
                                    <p:cond delay="0"/>
                                  </p:stCondLst>
                                  <p:childTnLst>
                                    <p:set>
                                      <p:cBhvr>
                                        <p:cTn id="92" dur="1" fill="hold">
                                          <p:stCondLst>
                                            <p:cond delay="0"/>
                                          </p:stCondLst>
                                        </p:cTn>
                                        <p:tgtEl>
                                          <p:spTgt spid="258068"/>
                                        </p:tgtEl>
                                        <p:attrNameLst>
                                          <p:attrName>style.visibility</p:attrName>
                                        </p:attrNameLst>
                                      </p:cBhvr>
                                      <p:to>
                                        <p:strVal val="visible"/>
                                      </p:to>
                                    </p:set>
                                    <p:animEffect transition="in" filter="wipe(right)">
                                      <p:cBhvr>
                                        <p:cTn id="93" dur="500"/>
                                        <p:tgtEl>
                                          <p:spTgt spid="258068"/>
                                        </p:tgtEl>
                                      </p:cBhvr>
                                    </p:animEffect>
                                  </p:childTnLst>
                                </p:cTn>
                              </p:par>
                            </p:childTnLst>
                          </p:cTn>
                        </p:par>
                        <p:par>
                          <p:cTn id="94" fill="hold">
                            <p:stCondLst>
                              <p:cond delay="5500"/>
                            </p:stCondLst>
                            <p:childTnLst>
                              <p:par>
                                <p:cTn id="95" presetID="22" presetClass="entr" presetSubtype="2" fill="hold" nodeType="afterEffect">
                                  <p:stCondLst>
                                    <p:cond delay="0"/>
                                  </p:stCondLst>
                                  <p:childTnLst>
                                    <p:set>
                                      <p:cBhvr>
                                        <p:cTn id="96" dur="1" fill="hold">
                                          <p:stCondLst>
                                            <p:cond delay="0"/>
                                          </p:stCondLst>
                                        </p:cTn>
                                        <p:tgtEl>
                                          <p:spTgt spid="258069"/>
                                        </p:tgtEl>
                                        <p:attrNameLst>
                                          <p:attrName>style.visibility</p:attrName>
                                        </p:attrNameLst>
                                      </p:cBhvr>
                                      <p:to>
                                        <p:strVal val="visible"/>
                                      </p:to>
                                    </p:set>
                                    <p:animEffect transition="in" filter="wipe(right)">
                                      <p:cBhvr>
                                        <p:cTn id="97" dur="500"/>
                                        <p:tgtEl>
                                          <p:spTgt spid="258069"/>
                                        </p:tgtEl>
                                      </p:cBhvr>
                                    </p:animEffect>
                                  </p:childTnLst>
                                </p:cTn>
                              </p:par>
                            </p:childTnLst>
                          </p:cTn>
                        </p:par>
                        <p:par>
                          <p:cTn id="98" fill="hold">
                            <p:stCondLst>
                              <p:cond delay="6000"/>
                            </p:stCondLst>
                            <p:childTnLst>
                              <p:par>
                                <p:cTn id="99" presetID="22" presetClass="entr" presetSubtype="4" fill="hold" nodeType="afterEffect">
                                  <p:stCondLst>
                                    <p:cond delay="0"/>
                                  </p:stCondLst>
                                  <p:childTnLst>
                                    <p:set>
                                      <p:cBhvr>
                                        <p:cTn id="100" dur="1" fill="hold">
                                          <p:stCondLst>
                                            <p:cond delay="0"/>
                                          </p:stCondLst>
                                        </p:cTn>
                                        <p:tgtEl>
                                          <p:spTgt spid="258073"/>
                                        </p:tgtEl>
                                        <p:attrNameLst>
                                          <p:attrName>style.visibility</p:attrName>
                                        </p:attrNameLst>
                                      </p:cBhvr>
                                      <p:to>
                                        <p:strVal val="visible"/>
                                      </p:to>
                                    </p:set>
                                    <p:animEffect transition="in" filter="wipe(down)">
                                      <p:cBhvr>
                                        <p:cTn id="101" dur="500"/>
                                        <p:tgtEl>
                                          <p:spTgt spid="258073"/>
                                        </p:tgtEl>
                                      </p:cBhvr>
                                    </p:animEffect>
                                  </p:childTnLst>
                                </p:cTn>
                              </p:par>
                            </p:childTnLst>
                          </p:cTn>
                        </p:par>
                        <p:par>
                          <p:cTn id="102" fill="hold">
                            <p:stCondLst>
                              <p:cond delay="6500"/>
                            </p:stCondLst>
                            <p:childTnLst>
                              <p:par>
                                <p:cTn id="103" presetID="22" presetClass="entr" presetSubtype="8" fill="hold" nodeType="afterEffect">
                                  <p:stCondLst>
                                    <p:cond delay="0"/>
                                  </p:stCondLst>
                                  <p:childTnLst>
                                    <p:set>
                                      <p:cBhvr>
                                        <p:cTn id="104" dur="1" fill="hold">
                                          <p:stCondLst>
                                            <p:cond delay="0"/>
                                          </p:stCondLst>
                                        </p:cTn>
                                        <p:tgtEl>
                                          <p:spTgt spid="258071"/>
                                        </p:tgtEl>
                                        <p:attrNameLst>
                                          <p:attrName>style.visibility</p:attrName>
                                        </p:attrNameLst>
                                      </p:cBhvr>
                                      <p:to>
                                        <p:strVal val="visible"/>
                                      </p:to>
                                    </p:set>
                                    <p:animEffect transition="in" filter="wipe(left)">
                                      <p:cBhvr>
                                        <p:cTn id="105" dur="500"/>
                                        <p:tgtEl>
                                          <p:spTgt spid="258071"/>
                                        </p:tgtEl>
                                      </p:cBhvr>
                                    </p:animEffect>
                                  </p:childTnLst>
                                </p:cTn>
                              </p:par>
                            </p:childTnLst>
                          </p:cTn>
                        </p:par>
                        <p:par>
                          <p:cTn id="106" fill="hold">
                            <p:stCondLst>
                              <p:cond delay="7000"/>
                            </p:stCondLst>
                            <p:childTnLst>
                              <p:par>
                                <p:cTn id="107" presetID="22" presetClass="entr" presetSubtype="8" fill="hold" nodeType="afterEffect">
                                  <p:stCondLst>
                                    <p:cond delay="0"/>
                                  </p:stCondLst>
                                  <p:childTnLst>
                                    <p:set>
                                      <p:cBhvr>
                                        <p:cTn id="108" dur="1" fill="hold">
                                          <p:stCondLst>
                                            <p:cond delay="0"/>
                                          </p:stCondLst>
                                        </p:cTn>
                                        <p:tgtEl>
                                          <p:spTgt spid="258072"/>
                                        </p:tgtEl>
                                        <p:attrNameLst>
                                          <p:attrName>style.visibility</p:attrName>
                                        </p:attrNameLst>
                                      </p:cBhvr>
                                      <p:to>
                                        <p:strVal val="visible"/>
                                      </p:to>
                                    </p:set>
                                    <p:animEffect transition="in" filter="wipe(left)">
                                      <p:cBhvr>
                                        <p:cTn id="109" dur="500"/>
                                        <p:tgtEl>
                                          <p:spTgt spid="258072"/>
                                        </p:tgtEl>
                                      </p:cBhvr>
                                    </p:animEffect>
                                  </p:childTnLst>
                                </p:cTn>
                              </p:par>
                            </p:childTnLst>
                          </p:cTn>
                        </p:par>
                        <p:par>
                          <p:cTn id="110" fill="hold">
                            <p:stCondLst>
                              <p:cond delay="7500"/>
                            </p:stCondLst>
                            <p:childTnLst>
                              <p:par>
                                <p:cTn id="111" presetID="22" presetClass="entr" presetSubtype="1" fill="hold" nodeType="afterEffect">
                                  <p:stCondLst>
                                    <p:cond delay="0"/>
                                  </p:stCondLst>
                                  <p:childTnLst>
                                    <p:set>
                                      <p:cBhvr>
                                        <p:cTn id="112" dur="1" fill="hold">
                                          <p:stCondLst>
                                            <p:cond delay="0"/>
                                          </p:stCondLst>
                                        </p:cTn>
                                        <p:tgtEl>
                                          <p:spTgt spid="258070"/>
                                        </p:tgtEl>
                                        <p:attrNameLst>
                                          <p:attrName>style.visibility</p:attrName>
                                        </p:attrNameLst>
                                      </p:cBhvr>
                                      <p:to>
                                        <p:strVal val="visible"/>
                                      </p:to>
                                    </p:set>
                                    <p:animEffect transition="in" filter="wipe(up)">
                                      <p:cBhvr>
                                        <p:cTn id="113" dur="500"/>
                                        <p:tgtEl>
                                          <p:spTgt spid="258070"/>
                                        </p:tgtEl>
                                      </p:cBhvr>
                                    </p:animEffect>
                                  </p:childTnLst>
                                </p:cTn>
                              </p:par>
                            </p:childTnLst>
                          </p:cTn>
                        </p:par>
                        <p:par>
                          <p:cTn id="114" fill="hold">
                            <p:stCondLst>
                              <p:cond delay="8000"/>
                            </p:stCondLst>
                            <p:childTnLst>
                              <p:par>
                                <p:cTn id="115" presetID="22" presetClass="entr" presetSubtype="8" fill="hold" nodeType="afterEffect">
                                  <p:stCondLst>
                                    <p:cond delay="0"/>
                                  </p:stCondLst>
                                  <p:childTnLst>
                                    <p:set>
                                      <p:cBhvr>
                                        <p:cTn id="116" dur="1" fill="hold">
                                          <p:stCondLst>
                                            <p:cond delay="0"/>
                                          </p:stCondLst>
                                        </p:cTn>
                                        <p:tgtEl>
                                          <p:spTgt spid="258059"/>
                                        </p:tgtEl>
                                        <p:attrNameLst>
                                          <p:attrName>style.visibility</p:attrName>
                                        </p:attrNameLst>
                                      </p:cBhvr>
                                      <p:to>
                                        <p:strVal val="visible"/>
                                      </p:to>
                                    </p:set>
                                    <p:animEffect transition="in" filter="wipe(left)">
                                      <p:cBhvr>
                                        <p:cTn id="117" dur="500"/>
                                        <p:tgtEl>
                                          <p:spTgt spid="258059"/>
                                        </p:tgtEl>
                                      </p:cBhvr>
                                    </p:animEffect>
                                  </p:childTnLst>
                                </p:cTn>
                              </p:par>
                            </p:childTnLst>
                          </p:cTn>
                        </p:par>
                        <p:par>
                          <p:cTn id="118" fill="hold">
                            <p:stCondLst>
                              <p:cond delay="8500"/>
                            </p:stCondLst>
                            <p:childTnLst>
                              <p:par>
                                <p:cTn id="119" presetID="22" presetClass="entr" presetSubtype="4" fill="hold" nodeType="afterEffect">
                                  <p:stCondLst>
                                    <p:cond delay="0"/>
                                  </p:stCondLst>
                                  <p:childTnLst>
                                    <p:set>
                                      <p:cBhvr>
                                        <p:cTn id="120" dur="1" fill="hold">
                                          <p:stCondLst>
                                            <p:cond delay="0"/>
                                          </p:stCondLst>
                                        </p:cTn>
                                        <p:tgtEl>
                                          <p:spTgt spid="258074"/>
                                        </p:tgtEl>
                                        <p:attrNameLst>
                                          <p:attrName>style.visibility</p:attrName>
                                        </p:attrNameLst>
                                      </p:cBhvr>
                                      <p:to>
                                        <p:strVal val="visible"/>
                                      </p:to>
                                    </p:set>
                                    <p:animEffect transition="in" filter="wipe(down)">
                                      <p:cBhvr>
                                        <p:cTn id="121" dur="500"/>
                                        <p:tgtEl>
                                          <p:spTgt spid="258074"/>
                                        </p:tgtEl>
                                      </p:cBhvr>
                                    </p:animEffect>
                                  </p:childTnLst>
                                </p:cTn>
                              </p:par>
                            </p:childTnLst>
                          </p:cTn>
                        </p:par>
                        <p:par>
                          <p:cTn id="122" fill="hold">
                            <p:stCondLst>
                              <p:cond delay="9000"/>
                            </p:stCondLst>
                            <p:childTnLst>
                              <p:par>
                                <p:cTn id="123" presetID="22" presetClass="entr" presetSubtype="8" fill="hold" nodeType="afterEffect">
                                  <p:stCondLst>
                                    <p:cond delay="0"/>
                                  </p:stCondLst>
                                  <p:childTnLst>
                                    <p:set>
                                      <p:cBhvr>
                                        <p:cTn id="124" dur="1" fill="hold">
                                          <p:stCondLst>
                                            <p:cond delay="0"/>
                                          </p:stCondLst>
                                        </p:cTn>
                                        <p:tgtEl>
                                          <p:spTgt spid="258076"/>
                                        </p:tgtEl>
                                        <p:attrNameLst>
                                          <p:attrName>style.visibility</p:attrName>
                                        </p:attrNameLst>
                                      </p:cBhvr>
                                      <p:to>
                                        <p:strVal val="visible"/>
                                      </p:to>
                                    </p:set>
                                    <p:animEffect transition="in" filter="wipe(left)">
                                      <p:cBhvr>
                                        <p:cTn id="125" dur="500"/>
                                        <p:tgtEl>
                                          <p:spTgt spid="258076"/>
                                        </p:tgtEl>
                                      </p:cBhvr>
                                    </p:animEffect>
                                  </p:childTnLst>
                                </p:cTn>
                              </p:par>
                            </p:childTnLst>
                          </p:cTn>
                        </p:par>
                        <p:par>
                          <p:cTn id="126" fill="hold">
                            <p:stCondLst>
                              <p:cond delay="9500"/>
                            </p:stCondLst>
                            <p:childTnLst>
                              <p:par>
                                <p:cTn id="127" presetID="22" presetClass="entr" presetSubtype="8" fill="hold" nodeType="afterEffect">
                                  <p:stCondLst>
                                    <p:cond delay="0"/>
                                  </p:stCondLst>
                                  <p:childTnLst>
                                    <p:set>
                                      <p:cBhvr>
                                        <p:cTn id="128" dur="1" fill="hold">
                                          <p:stCondLst>
                                            <p:cond delay="0"/>
                                          </p:stCondLst>
                                        </p:cTn>
                                        <p:tgtEl>
                                          <p:spTgt spid="258077"/>
                                        </p:tgtEl>
                                        <p:attrNameLst>
                                          <p:attrName>style.visibility</p:attrName>
                                        </p:attrNameLst>
                                      </p:cBhvr>
                                      <p:to>
                                        <p:strVal val="visible"/>
                                      </p:to>
                                    </p:set>
                                    <p:animEffect transition="in" filter="wipe(left)">
                                      <p:cBhvr>
                                        <p:cTn id="129" dur="500"/>
                                        <p:tgtEl>
                                          <p:spTgt spid="258077"/>
                                        </p:tgtEl>
                                      </p:cBhvr>
                                    </p:animEffect>
                                  </p:childTnLst>
                                </p:cTn>
                              </p:par>
                            </p:childTnLst>
                          </p:cTn>
                        </p:par>
                        <p:par>
                          <p:cTn id="130" fill="hold">
                            <p:stCondLst>
                              <p:cond delay="10000"/>
                            </p:stCondLst>
                            <p:childTnLst>
                              <p:par>
                                <p:cTn id="131" presetID="22" presetClass="entr" presetSubtype="1" fill="hold" nodeType="afterEffect">
                                  <p:stCondLst>
                                    <p:cond delay="0"/>
                                  </p:stCondLst>
                                  <p:childTnLst>
                                    <p:set>
                                      <p:cBhvr>
                                        <p:cTn id="132" dur="1" fill="hold">
                                          <p:stCondLst>
                                            <p:cond delay="0"/>
                                          </p:stCondLst>
                                        </p:cTn>
                                        <p:tgtEl>
                                          <p:spTgt spid="258075"/>
                                        </p:tgtEl>
                                        <p:attrNameLst>
                                          <p:attrName>style.visibility</p:attrName>
                                        </p:attrNameLst>
                                      </p:cBhvr>
                                      <p:to>
                                        <p:strVal val="visible"/>
                                      </p:to>
                                    </p:set>
                                    <p:animEffect transition="in" filter="wipe(up)">
                                      <p:cBhvr>
                                        <p:cTn id="133" dur="500"/>
                                        <p:tgtEl>
                                          <p:spTgt spid="258075"/>
                                        </p:tgtEl>
                                      </p:cBhvr>
                                    </p:animEffect>
                                  </p:childTnLst>
                                </p:cTn>
                              </p:par>
                            </p:childTnLst>
                          </p:cTn>
                        </p:par>
                        <p:par>
                          <p:cTn id="134" fill="hold">
                            <p:stCondLst>
                              <p:cond delay="10500"/>
                            </p:stCondLst>
                            <p:childTnLst>
                              <p:par>
                                <p:cTn id="135" presetID="22" presetClass="entr" presetSubtype="2" fill="hold" nodeType="afterEffect">
                                  <p:stCondLst>
                                    <p:cond delay="0"/>
                                  </p:stCondLst>
                                  <p:childTnLst>
                                    <p:set>
                                      <p:cBhvr>
                                        <p:cTn id="136" dur="1" fill="hold">
                                          <p:stCondLst>
                                            <p:cond delay="0"/>
                                          </p:stCondLst>
                                        </p:cTn>
                                        <p:tgtEl>
                                          <p:spTgt spid="258078"/>
                                        </p:tgtEl>
                                        <p:attrNameLst>
                                          <p:attrName>style.visibility</p:attrName>
                                        </p:attrNameLst>
                                      </p:cBhvr>
                                      <p:to>
                                        <p:strVal val="visible"/>
                                      </p:to>
                                    </p:set>
                                    <p:animEffect transition="in" filter="wipe(right)">
                                      <p:cBhvr>
                                        <p:cTn id="137" dur="500"/>
                                        <p:tgtEl>
                                          <p:spTgt spid="258078"/>
                                        </p:tgtEl>
                                      </p:cBhvr>
                                    </p:animEffect>
                                  </p:childTnLst>
                                </p:cTn>
                              </p:par>
                            </p:childTnLst>
                          </p:cTn>
                        </p:par>
                        <p:par>
                          <p:cTn id="138" fill="hold">
                            <p:stCondLst>
                              <p:cond delay="11000"/>
                            </p:stCondLst>
                            <p:childTnLst>
                              <p:par>
                                <p:cTn id="139" presetID="22" presetClass="entr" presetSubtype="2" fill="hold" nodeType="afterEffect">
                                  <p:stCondLst>
                                    <p:cond delay="0"/>
                                  </p:stCondLst>
                                  <p:childTnLst>
                                    <p:set>
                                      <p:cBhvr>
                                        <p:cTn id="140" dur="1" fill="hold">
                                          <p:stCondLst>
                                            <p:cond delay="0"/>
                                          </p:stCondLst>
                                        </p:cTn>
                                        <p:tgtEl>
                                          <p:spTgt spid="258079"/>
                                        </p:tgtEl>
                                        <p:attrNameLst>
                                          <p:attrName>style.visibility</p:attrName>
                                        </p:attrNameLst>
                                      </p:cBhvr>
                                      <p:to>
                                        <p:strVal val="visible"/>
                                      </p:to>
                                    </p:set>
                                    <p:animEffect transition="in" filter="wipe(right)">
                                      <p:cBhvr>
                                        <p:cTn id="141" dur="500"/>
                                        <p:tgtEl>
                                          <p:spTgt spid="258079"/>
                                        </p:tgtEl>
                                      </p:cBhvr>
                                    </p:animEffect>
                                  </p:childTnLst>
                                </p:cTn>
                              </p:par>
                            </p:childTnLst>
                          </p:cTn>
                        </p:par>
                        <p:par>
                          <p:cTn id="142" fill="hold">
                            <p:stCondLst>
                              <p:cond delay="11500"/>
                            </p:stCondLst>
                            <p:childTnLst>
                              <p:par>
                                <p:cTn id="143" presetID="22" presetClass="entr" presetSubtype="4" fill="hold" nodeType="afterEffect">
                                  <p:stCondLst>
                                    <p:cond delay="0"/>
                                  </p:stCondLst>
                                  <p:childTnLst>
                                    <p:set>
                                      <p:cBhvr>
                                        <p:cTn id="144" dur="1" fill="hold">
                                          <p:stCondLst>
                                            <p:cond delay="0"/>
                                          </p:stCondLst>
                                        </p:cTn>
                                        <p:tgtEl>
                                          <p:spTgt spid="258087"/>
                                        </p:tgtEl>
                                        <p:attrNameLst>
                                          <p:attrName>style.visibility</p:attrName>
                                        </p:attrNameLst>
                                      </p:cBhvr>
                                      <p:to>
                                        <p:strVal val="visible"/>
                                      </p:to>
                                    </p:set>
                                    <p:animEffect transition="in" filter="wipe(down)">
                                      <p:cBhvr>
                                        <p:cTn id="145" dur="500"/>
                                        <p:tgtEl>
                                          <p:spTgt spid="258087"/>
                                        </p:tgtEl>
                                      </p:cBhvr>
                                    </p:animEffect>
                                  </p:childTnLst>
                                </p:cTn>
                              </p:par>
                            </p:childTnLst>
                          </p:cTn>
                        </p:par>
                        <p:par>
                          <p:cTn id="146" fill="hold">
                            <p:stCondLst>
                              <p:cond delay="12000"/>
                            </p:stCondLst>
                            <p:childTnLst>
                              <p:par>
                                <p:cTn id="147" presetID="22" presetClass="entr" presetSubtype="8" fill="hold" nodeType="afterEffect">
                                  <p:stCondLst>
                                    <p:cond delay="0"/>
                                  </p:stCondLst>
                                  <p:childTnLst>
                                    <p:set>
                                      <p:cBhvr>
                                        <p:cTn id="148" dur="1" fill="hold">
                                          <p:stCondLst>
                                            <p:cond delay="0"/>
                                          </p:stCondLst>
                                        </p:cTn>
                                        <p:tgtEl>
                                          <p:spTgt spid="258081"/>
                                        </p:tgtEl>
                                        <p:attrNameLst>
                                          <p:attrName>style.visibility</p:attrName>
                                        </p:attrNameLst>
                                      </p:cBhvr>
                                      <p:to>
                                        <p:strVal val="visible"/>
                                      </p:to>
                                    </p:set>
                                    <p:animEffect transition="in" filter="wipe(left)">
                                      <p:cBhvr>
                                        <p:cTn id="149" dur="500"/>
                                        <p:tgtEl>
                                          <p:spTgt spid="258081"/>
                                        </p:tgtEl>
                                      </p:cBhvr>
                                    </p:animEffect>
                                  </p:childTnLst>
                                </p:cTn>
                              </p:par>
                            </p:childTnLst>
                          </p:cTn>
                        </p:par>
                        <p:par>
                          <p:cTn id="150" fill="hold">
                            <p:stCondLst>
                              <p:cond delay="12500"/>
                            </p:stCondLst>
                            <p:childTnLst>
                              <p:par>
                                <p:cTn id="151" presetID="22" presetClass="entr" presetSubtype="8" fill="hold" nodeType="afterEffect">
                                  <p:stCondLst>
                                    <p:cond delay="0"/>
                                  </p:stCondLst>
                                  <p:childTnLst>
                                    <p:set>
                                      <p:cBhvr>
                                        <p:cTn id="152" dur="1" fill="hold">
                                          <p:stCondLst>
                                            <p:cond delay="0"/>
                                          </p:stCondLst>
                                        </p:cTn>
                                        <p:tgtEl>
                                          <p:spTgt spid="258082"/>
                                        </p:tgtEl>
                                        <p:attrNameLst>
                                          <p:attrName>style.visibility</p:attrName>
                                        </p:attrNameLst>
                                      </p:cBhvr>
                                      <p:to>
                                        <p:strVal val="visible"/>
                                      </p:to>
                                    </p:set>
                                    <p:animEffect transition="in" filter="wipe(left)">
                                      <p:cBhvr>
                                        <p:cTn id="153" dur="500"/>
                                        <p:tgtEl>
                                          <p:spTgt spid="258082"/>
                                        </p:tgtEl>
                                      </p:cBhvr>
                                    </p:animEffect>
                                  </p:childTnLst>
                                </p:cTn>
                              </p:par>
                            </p:childTnLst>
                          </p:cTn>
                        </p:par>
                        <p:par>
                          <p:cTn id="154" fill="hold">
                            <p:stCondLst>
                              <p:cond delay="13000"/>
                            </p:stCondLst>
                            <p:childTnLst>
                              <p:par>
                                <p:cTn id="155" presetID="22" presetClass="entr" presetSubtype="1" fill="hold" nodeType="afterEffect">
                                  <p:stCondLst>
                                    <p:cond delay="0"/>
                                  </p:stCondLst>
                                  <p:childTnLst>
                                    <p:set>
                                      <p:cBhvr>
                                        <p:cTn id="156" dur="1" fill="hold">
                                          <p:stCondLst>
                                            <p:cond delay="0"/>
                                          </p:stCondLst>
                                        </p:cTn>
                                        <p:tgtEl>
                                          <p:spTgt spid="258080"/>
                                        </p:tgtEl>
                                        <p:attrNameLst>
                                          <p:attrName>style.visibility</p:attrName>
                                        </p:attrNameLst>
                                      </p:cBhvr>
                                      <p:to>
                                        <p:strVal val="visible"/>
                                      </p:to>
                                    </p:set>
                                    <p:animEffect transition="in" filter="wipe(up)">
                                      <p:cBhvr>
                                        <p:cTn id="157" dur="500"/>
                                        <p:tgtEl>
                                          <p:spTgt spid="258080"/>
                                        </p:tgtEl>
                                      </p:cBhvr>
                                    </p:animEffect>
                                  </p:childTnLst>
                                </p:cTn>
                              </p:par>
                            </p:childTnLst>
                          </p:cTn>
                        </p:par>
                        <p:par>
                          <p:cTn id="158" fill="hold">
                            <p:stCondLst>
                              <p:cond delay="13500"/>
                            </p:stCondLst>
                            <p:childTnLst>
                              <p:par>
                                <p:cTn id="159" presetID="22" presetClass="entr" presetSubtype="2" fill="hold" nodeType="afterEffect">
                                  <p:stCondLst>
                                    <p:cond delay="0"/>
                                  </p:stCondLst>
                                  <p:childTnLst>
                                    <p:set>
                                      <p:cBhvr>
                                        <p:cTn id="160" dur="1" fill="hold">
                                          <p:stCondLst>
                                            <p:cond delay="0"/>
                                          </p:stCondLst>
                                        </p:cTn>
                                        <p:tgtEl>
                                          <p:spTgt spid="258083"/>
                                        </p:tgtEl>
                                        <p:attrNameLst>
                                          <p:attrName>style.visibility</p:attrName>
                                        </p:attrNameLst>
                                      </p:cBhvr>
                                      <p:to>
                                        <p:strVal val="visible"/>
                                      </p:to>
                                    </p:set>
                                    <p:animEffect transition="in" filter="wipe(right)">
                                      <p:cBhvr>
                                        <p:cTn id="161" dur="500"/>
                                        <p:tgtEl>
                                          <p:spTgt spid="258083"/>
                                        </p:tgtEl>
                                      </p:cBhvr>
                                    </p:animEffect>
                                  </p:childTnLst>
                                </p:cTn>
                              </p:par>
                            </p:childTnLst>
                          </p:cTn>
                        </p:par>
                        <p:par>
                          <p:cTn id="162" fill="hold">
                            <p:stCondLst>
                              <p:cond delay="14000"/>
                            </p:stCondLst>
                            <p:childTnLst>
                              <p:par>
                                <p:cTn id="163" presetID="22" presetClass="entr" presetSubtype="2" fill="hold" nodeType="afterEffect">
                                  <p:stCondLst>
                                    <p:cond delay="0"/>
                                  </p:stCondLst>
                                  <p:childTnLst>
                                    <p:set>
                                      <p:cBhvr>
                                        <p:cTn id="164" dur="1" fill="hold">
                                          <p:stCondLst>
                                            <p:cond delay="0"/>
                                          </p:stCondLst>
                                        </p:cTn>
                                        <p:tgtEl>
                                          <p:spTgt spid="258084"/>
                                        </p:tgtEl>
                                        <p:attrNameLst>
                                          <p:attrName>style.visibility</p:attrName>
                                        </p:attrNameLst>
                                      </p:cBhvr>
                                      <p:to>
                                        <p:strVal val="visible"/>
                                      </p:to>
                                    </p:set>
                                    <p:animEffect transition="in" filter="wipe(right)">
                                      <p:cBhvr>
                                        <p:cTn id="165" dur="500"/>
                                        <p:tgtEl>
                                          <p:spTgt spid="258084"/>
                                        </p:tgtEl>
                                      </p:cBhvr>
                                    </p:animEffect>
                                  </p:childTnLst>
                                </p:cTn>
                              </p:par>
                            </p:childTnLst>
                          </p:cTn>
                        </p:par>
                        <p:par>
                          <p:cTn id="166" fill="hold">
                            <p:stCondLst>
                              <p:cond delay="14500"/>
                            </p:stCondLst>
                            <p:childTnLst>
                              <p:par>
                                <p:cTn id="167" presetID="22" presetClass="entr" presetSubtype="4" fill="hold" nodeType="afterEffect">
                                  <p:stCondLst>
                                    <p:cond delay="0"/>
                                  </p:stCondLst>
                                  <p:childTnLst>
                                    <p:set>
                                      <p:cBhvr>
                                        <p:cTn id="168" dur="1" fill="hold">
                                          <p:stCondLst>
                                            <p:cond delay="0"/>
                                          </p:stCondLst>
                                        </p:cTn>
                                        <p:tgtEl>
                                          <p:spTgt spid="258088"/>
                                        </p:tgtEl>
                                        <p:attrNameLst>
                                          <p:attrName>style.visibility</p:attrName>
                                        </p:attrNameLst>
                                      </p:cBhvr>
                                      <p:to>
                                        <p:strVal val="visible"/>
                                      </p:to>
                                    </p:set>
                                    <p:animEffect transition="in" filter="wipe(down)">
                                      <p:cBhvr>
                                        <p:cTn id="169" dur="500"/>
                                        <p:tgtEl>
                                          <p:spTgt spid="258088"/>
                                        </p:tgtEl>
                                      </p:cBhvr>
                                    </p:animEffect>
                                  </p:childTnLst>
                                </p:cTn>
                              </p:par>
                            </p:childTnLst>
                          </p:cTn>
                        </p:par>
                        <p:par>
                          <p:cTn id="170" fill="hold">
                            <p:stCondLst>
                              <p:cond delay="15000"/>
                            </p:stCondLst>
                            <p:childTnLst>
                              <p:par>
                                <p:cTn id="171" presetID="22" presetClass="entr" presetSubtype="8" fill="hold" nodeType="afterEffect">
                                  <p:stCondLst>
                                    <p:cond delay="0"/>
                                  </p:stCondLst>
                                  <p:childTnLst>
                                    <p:set>
                                      <p:cBhvr>
                                        <p:cTn id="172" dur="1" fill="hold">
                                          <p:stCondLst>
                                            <p:cond delay="0"/>
                                          </p:stCondLst>
                                        </p:cTn>
                                        <p:tgtEl>
                                          <p:spTgt spid="258085"/>
                                        </p:tgtEl>
                                        <p:attrNameLst>
                                          <p:attrName>style.visibility</p:attrName>
                                        </p:attrNameLst>
                                      </p:cBhvr>
                                      <p:to>
                                        <p:strVal val="visible"/>
                                      </p:to>
                                    </p:set>
                                    <p:animEffect transition="in" filter="wipe(left)">
                                      <p:cBhvr>
                                        <p:cTn id="173" dur="500"/>
                                        <p:tgtEl>
                                          <p:spTgt spid="258085"/>
                                        </p:tgtEl>
                                      </p:cBhvr>
                                    </p:animEffect>
                                  </p:childTnLst>
                                </p:cTn>
                              </p:par>
                            </p:childTnLst>
                          </p:cTn>
                        </p:par>
                        <p:par>
                          <p:cTn id="174" fill="hold">
                            <p:stCondLst>
                              <p:cond delay="15500"/>
                            </p:stCondLst>
                            <p:childTnLst>
                              <p:par>
                                <p:cTn id="175" presetID="22" presetClass="entr" presetSubtype="8" fill="hold" nodeType="afterEffect">
                                  <p:stCondLst>
                                    <p:cond delay="0"/>
                                  </p:stCondLst>
                                  <p:childTnLst>
                                    <p:set>
                                      <p:cBhvr>
                                        <p:cTn id="176" dur="1" fill="hold">
                                          <p:stCondLst>
                                            <p:cond delay="0"/>
                                          </p:stCondLst>
                                        </p:cTn>
                                        <p:tgtEl>
                                          <p:spTgt spid="258086"/>
                                        </p:tgtEl>
                                        <p:attrNameLst>
                                          <p:attrName>style.visibility</p:attrName>
                                        </p:attrNameLst>
                                      </p:cBhvr>
                                      <p:to>
                                        <p:strVal val="visible"/>
                                      </p:to>
                                    </p:set>
                                    <p:animEffect transition="in" filter="wipe(left)">
                                      <p:cBhvr>
                                        <p:cTn id="177" dur="500"/>
                                        <p:tgtEl>
                                          <p:spTgt spid="258086"/>
                                        </p:tgtEl>
                                      </p:cBhvr>
                                    </p:animEffect>
                                  </p:childTnLst>
                                </p:cTn>
                              </p:par>
                            </p:childTnLst>
                          </p:cTn>
                        </p:par>
                        <p:par>
                          <p:cTn id="178" fill="hold">
                            <p:stCondLst>
                              <p:cond delay="16000"/>
                            </p:stCondLst>
                            <p:childTnLst>
                              <p:par>
                                <p:cTn id="179" presetID="22" presetClass="entr" presetSubtype="1" fill="hold" nodeType="afterEffect">
                                  <p:stCondLst>
                                    <p:cond delay="0"/>
                                  </p:stCondLst>
                                  <p:childTnLst>
                                    <p:set>
                                      <p:cBhvr>
                                        <p:cTn id="180" dur="1" fill="hold">
                                          <p:stCondLst>
                                            <p:cond delay="0"/>
                                          </p:stCondLst>
                                        </p:cTn>
                                        <p:tgtEl>
                                          <p:spTgt spid="258093"/>
                                        </p:tgtEl>
                                        <p:attrNameLst>
                                          <p:attrName>style.visibility</p:attrName>
                                        </p:attrNameLst>
                                      </p:cBhvr>
                                      <p:to>
                                        <p:strVal val="visible"/>
                                      </p:to>
                                    </p:set>
                                    <p:animEffect transition="in" filter="wipe(up)">
                                      <p:cBhvr>
                                        <p:cTn id="181" dur="500"/>
                                        <p:tgtEl>
                                          <p:spTgt spid="258093"/>
                                        </p:tgtEl>
                                      </p:cBhvr>
                                    </p:animEffect>
                                  </p:childTnLst>
                                </p:cTn>
                              </p:par>
                            </p:childTnLst>
                          </p:cTn>
                        </p:par>
                        <p:par>
                          <p:cTn id="182" fill="hold">
                            <p:stCondLst>
                              <p:cond delay="16500"/>
                            </p:stCondLst>
                            <p:childTnLst>
                              <p:par>
                                <p:cTn id="183" presetID="22" presetClass="entr" presetSubtype="8" fill="hold" grpId="0" nodeType="afterEffect">
                                  <p:stCondLst>
                                    <p:cond delay="0"/>
                                  </p:stCondLst>
                                  <p:childTnLst>
                                    <p:set>
                                      <p:cBhvr>
                                        <p:cTn id="184" dur="1" fill="hold">
                                          <p:stCondLst>
                                            <p:cond delay="0"/>
                                          </p:stCondLst>
                                        </p:cTn>
                                        <p:tgtEl>
                                          <p:spTgt spid="258057">
                                            <p:txEl>
                                              <p:pRg st="0" end="0"/>
                                            </p:txEl>
                                          </p:spTgt>
                                        </p:tgtEl>
                                        <p:attrNameLst>
                                          <p:attrName>style.visibility</p:attrName>
                                        </p:attrNameLst>
                                      </p:cBhvr>
                                      <p:to>
                                        <p:strVal val="visible"/>
                                      </p:to>
                                    </p:set>
                                    <p:animEffect transition="in" filter="wipe(left)">
                                      <p:cBhvr>
                                        <p:cTn id="185" dur="500"/>
                                        <p:tgtEl>
                                          <p:spTgt spid="258057">
                                            <p:txEl>
                                              <p:pRg st="0" end="0"/>
                                            </p:txEl>
                                          </p:spTgt>
                                        </p:tgtEl>
                                      </p:cBhvr>
                                    </p:animEffect>
                                  </p:childTnLst>
                                </p:cTn>
                              </p:par>
                            </p:childTnLst>
                          </p:cTn>
                        </p:par>
                        <p:par>
                          <p:cTn id="186" fill="hold">
                            <p:stCondLst>
                              <p:cond delay="17000"/>
                            </p:stCondLst>
                            <p:childTnLst>
                              <p:par>
                                <p:cTn id="187" presetID="22" presetClass="entr" presetSubtype="8" fill="hold" grpId="0" nodeType="afterEffect">
                                  <p:stCondLst>
                                    <p:cond delay="0"/>
                                  </p:stCondLst>
                                  <p:childTnLst>
                                    <p:set>
                                      <p:cBhvr>
                                        <p:cTn id="188" dur="1" fill="hold">
                                          <p:stCondLst>
                                            <p:cond delay="0"/>
                                          </p:stCondLst>
                                        </p:cTn>
                                        <p:tgtEl>
                                          <p:spTgt spid="258058">
                                            <p:txEl>
                                              <p:pRg st="0" end="0"/>
                                            </p:txEl>
                                          </p:spTgt>
                                        </p:tgtEl>
                                        <p:attrNameLst>
                                          <p:attrName>style.visibility</p:attrName>
                                        </p:attrNameLst>
                                      </p:cBhvr>
                                      <p:to>
                                        <p:strVal val="visible"/>
                                      </p:to>
                                    </p:set>
                                    <p:animEffect transition="in" filter="wipe(left)">
                                      <p:cBhvr>
                                        <p:cTn id="189" dur="500"/>
                                        <p:tgtEl>
                                          <p:spTgt spid="258058">
                                            <p:txEl>
                                              <p:pRg st="0" end="0"/>
                                            </p:txEl>
                                          </p:spTgt>
                                        </p:tgtEl>
                                      </p:cBhvr>
                                    </p:animEffect>
                                  </p:childTnLst>
                                </p:cTn>
                              </p:par>
                            </p:childTnLst>
                          </p:cTn>
                        </p:par>
                        <p:par>
                          <p:cTn id="190" fill="hold">
                            <p:stCondLst>
                              <p:cond delay="17500"/>
                            </p:stCondLst>
                            <p:childTnLst>
                              <p:par>
                                <p:cTn id="191" presetID="22" presetClass="entr" presetSubtype="8" fill="hold" grpId="0" nodeType="afterEffect">
                                  <p:stCondLst>
                                    <p:cond delay="0"/>
                                  </p:stCondLst>
                                  <p:childTnLst>
                                    <p:set>
                                      <p:cBhvr>
                                        <p:cTn id="192" dur="1" fill="hold">
                                          <p:stCondLst>
                                            <p:cond delay="0"/>
                                          </p:stCondLst>
                                        </p:cTn>
                                        <p:tgtEl>
                                          <p:spTgt spid="258097">
                                            <p:txEl>
                                              <p:pRg st="0" end="0"/>
                                            </p:txEl>
                                          </p:spTgt>
                                        </p:tgtEl>
                                        <p:attrNameLst>
                                          <p:attrName>style.visibility</p:attrName>
                                        </p:attrNameLst>
                                      </p:cBhvr>
                                      <p:to>
                                        <p:strVal val="visible"/>
                                      </p:to>
                                    </p:set>
                                    <p:animEffect transition="in" filter="wipe(left)">
                                      <p:cBhvr>
                                        <p:cTn id="193" dur="500"/>
                                        <p:tgtEl>
                                          <p:spTgt spid="258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50" grpId="0" build="p"/>
      <p:bldP spid="258052" grpId="0" animBg="1"/>
      <p:bldP spid="258053" grpId="0" animBg="1"/>
      <p:bldP spid="258054" grpId="0" animBg="1"/>
      <p:bldP spid="258056" grpId="0" build="p"/>
      <p:bldP spid="258057" grpId="0" build="p" advAuto="1000"/>
      <p:bldP spid="258058" grpId="0" build="p" advAuto="1000"/>
      <p:bldP spid="258096" grpId="0" build="p"/>
      <p:bldP spid="258097" grpId="0" build="p" advAuto="100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1778" name="组合 331777"/>
          <p:cNvGrpSpPr/>
          <p:nvPr/>
        </p:nvGrpSpPr>
        <p:grpSpPr>
          <a:xfrm>
            <a:off x="3219450" y="3838575"/>
            <a:ext cx="1104900" cy="180975"/>
            <a:chOff x="900" y="3570"/>
            <a:chExt cx="696" cy="114"/>
          </a:xfrm>
        </p:grpSpPr>
        <p:sp>
          <p:nvSpPr>
            <p:cNvPr id="331779" name="直接连接符 331778"/>
            <p:cNvSpPr/>
            <p:nvPr/>
          </p:nvSpPr>
          <p:spPr>
            <a:xfrm>
              <a:off x="900" y="3570"/>
              <a:ext cx="264" cy="0"/>
            </a:xfrm>
            <a:prstGeom prst="line">
              <a:avLst/>
            </a:prstGeom>
            <a:ln w="25400" cap="flat" cmpd="sng">
              <a:solidFill>
                <a:srgbClr val="CC6600"/>
              </a:solidFill>
              <a:prstDash val="solid"/>
              <a:headEnd type="none" w="med" len="med"/>
              <a:tailEnd type="none" w="med" len="lg"/>
            </a:ln>
          </p:spPr>
        </p:sp>
        <p:sp>
          <p:nvSpPr>
            <p:cNvPr id="331780" name="直接连接符 331779"/>
            <p:cNvSpPr/>
            <p:nvPr/>
          </p:nvSpPr>
          <p:spPr>
            <a:xfrm>
              <a:off x="1392" y="3582"/>
              <a:ext cx="204" cy="0"/>
            </a:xfrm>
            <a:prstGeom prst="line">
              <a:avLst/>
            </a:prstGeom>
            <a:ln w="25400" cap="flat" cmpd="sng">
              <a:solidFill>
                <a:srgbClr val="CC6600"/>
              </a:solidFill>
              <a:prstDash val="solid"/>
              <a:headEnd type="none" w="med" len="med"/>
              <a:tailEnd type="none" w="med" len="lg"/>
            </a:ln>
          </p:spPr>
        </p:sp>
        <p:sp>
          <p:nvSpPr>
            <p:cNvPr id="331781" name="直接连接符 331780"/>
            <p:cNvSpPr/>
            <p:nvPr/>
          </p:nvSpPr>
          <p:spPr>
            <a:xfrm flipH="1">
              <a:off x="1272" y="3582"/>
              <a:ext cx="102" cy="102"/>
            </a:xfrm>
            <a:prstGeom prst="line">
              <a:avLst/>
            </a:prstGeom>
            <a:ln w="25400" cap="flat" cmpd="sng">
              <a:solidFill>
                <a:srgbClr val="CC6600"/>
              </a:solidFill>
              <a:prstDash val="solid"/>
              <a:headEnd type="none" w="med" len="med"/>
              <a:tailEnd type="none" w="med" len="lg"/>
            </a:ln>
          </p:spPr>
        </p:sp>
        <p:sp>
          <p:nvSpPr>
            <p:cNvPr id="331782" name="直接连接符 331781"/>
            <p:cNvSpPr/>
            <p:nvPr/>
          </p:nvSpPr>
          <p:spPr>
            <a:xfrm flipH="1" flipV="1">
              <a:off x="1242" y="3610"/>
              <a:ext cx="36" cy="70"/>
            </a:xfrm>
            <a:prstGeom prst="line">
              <a:avLst/>
            </a:prstGeom>
            <a:ln w="25400" cap="flat" cmpd="sng">
              <a:solidFill>
                <a:srgbClr val="CC6600"/>
              </a:solidFill>
              <a:prstDash val="solid"/>
              <a:headEnd type="none" w="med" len="med"/>
              <a:tailEnd type="none" w="med" len="lg"/>
            </a:ln>
          </p:spPr>
        </p:sp>
        <p:sp>
          <p:nvSpPr>
            <p:cNvPr id="331783" name="直接连接符 331782"/>
            <p:cNvSpPr/>
            <p:nvPr/>
          </p:nvSpPr>
          <p:spPr>
            <a:xfrm flipV="1">
              <a:off x="1110" y="3582"/>
              <a:ext cx="270" cy="78"/>
            </a:xfrm>
            <a:prstGeom prst="line">
              <a:avLst/>
            </a:prstGeom>
            <a:ln w="38100" cap="flat" cmpd="sng">
              <a:solidFill>
                <a:srgbClr val="CC6600"/>
              </a:solidFill>
              <a:prstDash val="solid"/>
              <a:headEnd type="none" w="med" len="med"/>
              <a:tailEnd type="none" w="med" len="lg"/>
            </a:ln>
          </p:spPr>
        </p:sp>
        <p:sp>
          <p:nvSpPr>
            <p:cNvPr id="331784" name="直接连接符 331783"/>
            <p:cNvSpPr/>
            <p:nvPr/>
          </p:nvSpPr>
          <p:spPr>
            <a:xfrm>
              <a:off x="1356" y="3582"/>
              <a:ext cx="84" cy="0"/>
            </a:xfrm>
            <a:prstGeom prst="line">
              <a:avLst/>
            </a:prstGeom>
            <a:ln w="25400" cap="flat" cmpd="sng">
              <a:solidFill>
                <a:srgbClr val="CC6600"/>
              </a:solidFill>
              <a:prstDash val="solid"/>
              <a:headEnd type="none" w="med" len="med"/>
              <a:tailEnd type="none" w="med" len="lg"/>
            </a:ln>
          </p:spPr>
        </p:sp>
      </p:grpSp>
      <p:grpSp>
        <p:nvGrpSpPr>
          <p:cNvPr id="331785" name="组合 331784"/>
          <p:cNvGrpSpPr/>
          <p:nvPr/>
        </p:nvGrpSpPr>
        <p:grpSpPr>
          <a:xfrm>
            <a:off x="3200400" y="5648325"/>
            <a:ext cx="1104900" cy="180975"/>
            <a:chOff x="900" y="3570"/>
            <a:chExt cx="696" cy="114"/>
          </a:xfrm>
        </p:grpSpPr>
        <p:sp>
          <p:nvSpPr>
            <p:cNvPr id="331786" name="直接连接符 331785"/>
            <p:cNvSpPr/>
            <p:nvPr/>
          </p:nvSpPr>
          <p:spPr>
            <a:xfrm>
              <a:off x="900" y="3570"/>
              <a:ext cx="264" cy="0"/>
            </a:xfrm>
            <a:prstGeom prst="line">
              <a:avLst/>
            </a:prstGeom>
            <a:ln w="25400" cap="flat" cmpd="sng">
              <a:solidFill>
                <a:srgbClr val="0000FF"/>
              </a:solidFill>
              <a:prstDash val="solid"/>
              <a:headEnd type="none" w="med" len="med"/>
              <a:tailEnd type="none" w="med" len="lg"/>
            </a:ln>
          </p:spPr>
        </p:sp>
        <p:sp>
          <p:nvSpPr>
            <p:cNvPr id="331787" name="直接连接符 331786"/>
            <p:cNvSpPr/>
            <p:nvPr/>
          </p:nvSpPr>
          <p:spPr>
            <a:xfrm>
              <a:off x="1392" y="3582"/>
              <a:ext cx="204" cy="0"/>
            </a:xfrm>
            <a:prstGeom prst="line">
              <a:avLst/>
            </a:prstGeom>
            <a:ln w="25400" cap="flat" cmpd="sng">
              <a:solidFill>
                <a:srgbClr val="0000FF"/>
              </a:solidFill>
              <a:prstDash val="solid"/>
              <a:headEnd type="none" w="med" len="med"/>
              <a:tailEnd type="none" w="med" len="lg"/>
            </a:ln>
          </p:spPr>
        </p:sp>
        <p:sp>
          <p:nvSpPr>
            <p:cNvPr id="331788" name="直接连接符 331787"/>
            <p:cNvSpPr/>
            <p:nvPr/>
          </p:nvSpPr>
          <p:spPr>
            <a:xfrm flipH="1">
              <a:off x="1272" y="3582"/>
              <a:ext cx="102" cy="102"/>
            </a:xfrm>
            <a:prstGeom prst="line">
              <a:avLst/>
            </a:prstGeom>
            <a:ln w="25400" cap="flat" cmpd="sng">
              <a:solidFill>
                <a:srgbClr val="0000FF"/>
              </a:solidFill>
              <a:prstDash val="solid"/>
              <a:headEnd type="none" w="med" len="med"/>
              <a:tailEnd type="none" w="med" len="lg"/>
            </a:ln>
          </p:spPr>
        </p:sp>
        <p:sp>
          <p:nvSpPr>
            <p:cNvPr id="331789" name="直接连接符 331788"/>
            <p:cNvSpPr/>
            <p:nvPr/>
          </p:nvSpPr>
          <p:spPr>
            <a:xfrm flipH="1" flipV="1">
              <a:off x="1242" y="3610"/>
              <a:ext cx="36" cy="70"/>
            </a:xfrm>
            <a:prstGeom prst="line">
              <a:avLst/>
            </a:prstGeom>
            <a:ln w="25400" cap="flat" cmpd="sng">
              <a:solidFill>
                <a:srgbClr val="0000FF"/>
              </a:solidFill>
              <a:prstDash val="solid"/>
              <a:headEnd type="none" w="med" len="med"/>
              <a:tailEnd type="none" w="med" len="lg"/>
            </a:ln>
          </p:spPr>
        </p:sp>
        <p:sp>
          <p:nvSpPr>
            <p:cNvPr id="331790" name="直接连接符 331789"/>
            <p:cNvSpPr/>
            <p:nvPr/>
          </p:nvSpPr>
          <p:spPr>
            <a:xfrm flipV="1">
              <a:off x="1110" y="3582"/>
              <a:ext cx="270" cy="78"/>
            </a:xfrm>
            <a:prstGeom prst="line">
              <a:avLst/>
            </a:prstGeom>
            <a:ln w="38100" cap="flat" cmpd="sng">
              <a:solidFill>
                <a:srgbClr val="0000FF"/>
              </a:solidFill>
              <a:prstDash val="solid"/>
              <a:headEnd type="none" w="med" len="med"/>
              <a:tailEnd type="none" w="med" len="lg"/>
            </a:ln>
          </p:spPr>
        </p:sp>
        <p:sp>
          <p:nvSpPr>
            <p:cNvPr id="331791" name="直接连接符 331790"/>
            <p:cNvSpPr/>
            <p:nvPr/>
          </p:nvSpPr>
          <p:spPr>
            <a:xfrm>
              <a:off x="1356" y="3582"/>
              <a:ext cx="84" cy="0"/>
            </a:xfrm>
            <a:prstGeom prst="line">
              <a:avLst/>
            </a:prstGeom>
            <a:ln w="25400" cap="flat" cmpd="sng">
              <a:solidFill>
                <a:srgbClr val="0000FF"/>
              </a:solidFill>
              <a:prstDash val="solid"/>
              <a:headEnd type="none" w="med" len="med"/>
              <a:tailEnd type="none" w="med" len="lg"/>
            </a:ln>
          </p:spPr>
        </p:sp>
      </p:grpSp>
      <p:sp>
        <p:nvSpPr>
          <p:cNvPr id="331792" name="矩形 331791"/>
          <p:cNvSpPr/>
          <p:nvPr/>
        </p:nvSpPr>
        <p:spPr>
          <a:xfrm>
            <a:off x="312738" y="446088"/>
            <a:ext cx="2247900" cy="946150"/>
          </a:xfrm>
          <a:prstGeom prst="rect">
            <a:avLst/>
          </a:prstGeom>
          <a:noFill/>
          <a:ln w="9525">
            <a:noFill/>
          </a:ln>
        </p:spPr>
        <p:txBody>
          <a:bodyPr>
            <a:spAutoFit/>
          </a:bodyPr>
          <a:lstStyle/>
          <a:p>
            <a:r>
              <a:rPr lang="en-US" altLang="zh-CN" sz="2800" b="1">
                <a:solidFill>
                  <a:srgbClr val="FF0066"/>
                </a:solidFill>
                <a:latin typeface="Times New Roman" panose="02020603050405020304" pitchFamily="18" charset="0"/>
              </a:rPr>
              <a:t>3. </a:t>
            </a:r>
            <a:r>
              <a:rPr lang="zh-CN" altLang="en-US" sz="2800" b="1" dirty="0">
                <a:solidFill>
                  <a:srgbClr val="FF0066"/>
                </a:solidFill>
                <a:latin typeface="Times New Roman" panose="02020603050405020304" pitchFamily="18" charset="0"/>
              </a:rPr>
              <a:t>自动往返</a:t>
            </a:r>
          </a:p>
          <a:p>
            <a:r>
              <a:rPr lang="zh-CN" altLang="en-US" sz="2800" b="1" dirty="0">
                <a:solidFill>
                  <a:srgbClr val="FF0066"/>
                </a:solidFill>
                <a:latin typeface="Times New Roman" panose="02020603050405020304" pitchFamily="18" charset="0"/>
              </a:rPr>
              <a:t>    行程控制</a:t>
            </a:r>
          </a:p>
        </p:txBody>
      </p:sp>
      <p:grpSp>
        <p:nvGrpSpPr>
          <p:cNvPr id="331793" name="组合 331792"/>
          <p:cNvGrpSpPr/>
          <p:nvPr/>
        </p:nvGrpSpPr>
        <p:grpSpPr>
          <a:xfrm>
            <a:off x="1930400" y="1858963"/>
            <a:ext cx="6242050" cy="4751387"/>
            <a:chOff x="1060" y="1327"/>
            <a:chExt cx="3932" cy="2993"/>
          </a:xfrm>
        </p:grpSpPr>
        <p:sp>
          <p:nvSpPr>
            <p:cNvPr id="331794" name="文本框 331793"/>
            <p:cNvSpPr txBox="1"/>
            <p:nvPr/>
          </p:nvSpPr>
          <p:spPr>
            <a:xfrm>
              <a:off x="2106" y="2884"/>
              <a:ext cx="455" cy="250"/>
            </a:xfrm>
            <a:prstGeom prst="rect">
              <a:avLst/>
            </a:prstGeom>
            <a:noFill/>
            <a:ln w="9525">
              <a:noFill/>
            </a:ln>
          </p:spPr>
          <p:txBody>
            <a:bodyPr wrap="none" anchor="t" anchorCtr="0">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31795" name="直接连接符 331794"/>
            <p:cNvSpPr/>
            <p:nvPr/>
          </p:nvSpPr>
          <p:spPr>
            <a:xfrm>
              <a:off x="1582" y="2176"/>
              <a:ext cx="542" cy="0"/>
            </a:xfrm>
            <a:prstGeom prst="line">
              <a:avLst/>
            </a:prstGeom>
            <a:ln w="25400" cap="flat" cmpd="sng">
              <a:solidFill>
                <a:srgbClr val="0000FF"/>
              </a:solidFill>
              <a:prstDash val="solid"/>
              <a:headEnd type="none" w="med" len="med"/>
              <a:tailEnd type="none" w="med" len="med"/>
            </a:ln>
          </p:spPr>
        </p:sp>
        <p:sp>
          <p:nvSpPr>
            <p:cNvPr id="331796" name="直接连接符 331795"/>
            <p:cNvSpPr/>
            <p:nvPr/>
          </p:nvSpPr>
          <p:spPr>
            <a:xfrm flipV="1">
              <a:off x="1110" y="2181"/>
              <a:ext cx="237" cy="0"/>
            </a:xfrm>
            <a:prstGeom prst="line">
              <a:avLst/>
            </a:prstGeom>
            <a:ln w="25400" cap="flat" cmpd="sng">
              <a:solidFill>
                <a:srgbClr val="0000FF"/>
              </a:solidFill>
              <a:prstDash val="solid"/>
              <a:headEnd type="none" w="med" len="med"/>
              <a:tailEnd type="none" w="med" len="med"/>
            </a:ln>
          </p:spPr>
        </p:sp>
        <p:sp>
          <p:nvSpPr>
            <p:cNvPr id="331797" name="直接连接符 331796"/>
            <p:cNvSpPr/>
            <p:nvPr/>
          </p:nvSpPr>
          <p:spPr>
            <a:xfrm>
              <a:off x="1116" y="1620"/>
              <a:ext cx="2064" cy="0"/>
            </a:xfrm>
            <a:prstGeom prst="line">
              <a:avLst/>
            </a:prstGeom>
            <a:ln w="25400" cap="flat" cmpd="sng">
              <a:solidFill>
                <a:srgbClr val="0000FF"/>
              </a:solidFill>
              <a:prstDash val="solid"/>
              <a:headEnd type="none" w="med" len="med"/>
              <a:tailEnd type="none" w="med" len="med"/>
            </a:ln>
          </p:spPr>
        </p:sp>
        <p:sp>
          <p:nvSpPr>
            <p:cNvPr id="331798" name="文本框 331797"/>
            <p:cNvSpPr txBox="1"/>
            <p:nvPr/>
          </p:nvSpPr>
          <p:spPr>
            <a:xfrm>
              <a:off x="4518" y="1732"/>
              <a:ext cx="467" cy="250"/>
            </a:xfrm>
            <a:prstGeom prst="rect">
              <a:avLst/>
            </a:prstGeom>
            <a:noFill/>
            <a:ln w="9525">
              <a:noFill/>
            </a:ln>
          </p:spPr>
          <p:txBody>
            <a:bodyPr>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31799" name="任意多边形 331798"/>
            <p:cNvSpPr/>
            <p:nvPr/>
          </p:nvSpPr>
          <p:spPr>
            <a:xfrm>
              <a:off x="3540" y="1620"/>
              <a:ext cx="1452" cy="552"/>
            </a:xfrm>
            <a:custGeom>
              <a:avLst/>
              <a:gdLst/>
              <a:ahLst/>
              <a:cxnLst/>
              <a:rect l="0" t="0" r="0" b="0"/>
              <a:pathLst>
                <a:path w="1536" h="552">
                  <a:moveTo>
                    <a:pt x="0" y="0"/>
                  </a:moveTo>
                  <a:lnTo>
                    <a:pt x="1536" y="0"/>
                  </a:lnTo>
                  <a:lnTo>
                    <a:pt x="1536" y="552"/>
                  </a:lnTo>
                  <a:lnTo>
                    <a:pt x="852" y="552"/>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31800" name="直接连接符 331799"/>
            <p:cNvSpPr/>
            <p:nvPr/>
          </p:nvSpPr>
          <p:spPr>
            <a:xfrm flipV="1">
              <a:off x="2136" y="2805"/>
              <a:ext cx="240" cy="84"/>
            </a:xfrm>
            <a:prstGeom prst="line">
              <a:avLst/>
            </a:prstGeom>
            <a:ln w="38100" cap="flat" cmpd="sng">
              <a:solidFill>
                <a:srgbClr val="3333FF"/>
              </a:solidFill>
              <a:prstDash val="solid"/>
              <a:headEnd type="none" w="med" len="med"/>
              <a:tailEnd type="none" w="med" len="med"/>
            </a:ln>
          </p:spPr>
        </p:sp>
        <p:sp>
          <p:nvSpPr>
            <p:cNvPr id="331801" name="任意多边形 331800"/>
            <p:cNvSpPr/>
            <p:nvPr/>
          </p:nvSpPr>
          <p:spPr>
            <a:xfrm>
              <a:off x="1860" y="2184"/>
              <a:ext cx="276" cy="708"/>
            </a:xfrm>
            <a:custGeom>
              <a:avLst/>
              <a:gdLst/>
              <a:ahLst/>
              <a:cxnLst/>
              <a:rect l="0" t="0" r="0" b="0"/>
              <a:pathLst>
                <a:path w="276" h="456">
                  <a:moveTo>
                    <a:pt x="0" y="0"/>
                  </a:moveTo>
                  <a:lnTo>
                    <a:pt x="0" y="456"/>
                  </a:lnTo>
                  <a:lnTo>
                    <a:pt x="276" y="456"/>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31802" name="任意多边形 331801"/>
            <p:cNvSpPr/>
            <p:nvPr/>
          </p:nvSpPr>
          <p:spPr>
            <a:xfrm>
              <a:off x="2352" y="2184"/>
              <a:ext cx="204" cy="696"/>
            </a:xfrm>
            <a:custGeom>
              <a:avLst/>
              <a:gdLst/>
              <a:ahLst/>
              <a:cxnLst/>
              <a:rect l="0" t="0" r="0" b="0"/>
              <a:pathLst>
                <a:path w="204" h="456">
                  <a:moveTo>
                    <a:pt x="204" y="0"/>
                  </a:moveTo>
                  <a:lnTo>
                    <a:pt x="204" y="456"/>
                  </a:lnTo>
                  <a:lnTo>
                    <a:pt x="0" y="456"/>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31803" name="文本框 331802"/>
            <p:cNvSpPr txBox="1"/>
            <p:nvPr/>
          </p:nvSpPr>
          <p:spPr>
            <a:xfrm>
              <a:off x="1189" y="1753"/>
              <a:ext cx="575" cy="250"/>
            </a:xfrm>
            <a:prstGeom prst="rect">
              <a:avLst/>
            </a:prstGeom>
            <a:noFill/>
            <a:ln w="25400">
              <a:noFill/>
            </a:ln>
          </p:spPr>
          <p:txBody>
            <a:bodyPr anchor="ctr" anchorCtr="0">
              <a:spAutoFit/>
            </a:bodyPr>
            <a:lstStyle/>
            <a:p>
              <a:pPr algn="ctr"/>
              <a:r>
                <a:rPr lang="en-US" altLang="zh-CN" sz="2000" b="1">
                  <a:solidFill>
                    <a:srgbClr val="008000"/>
                  </a:solidFill>
                  <a:latin typeface="Times New Roman" panose="02020603050405020304" pitchFamily="18" charset="0"/>
                </a:rPr>
                <a:t>SB</a:t>
              </a:r>
              <a:r>
                <a:rPr lang="en-US" altLang="zh-CN" sz="2000" b="1" baseline="-25000">
                  <a:solidFill>
                    <a:srgbClr val="008000"/>
                  </a:solidFill>
                  <a:latin typeface="Times New Roman" panose="02020603050405020304" pitchFamily="18" charset="0"/>
                </a:rPr>
                <a:t>STP</a:t>
              </a:r>
              <a:endParaRPr lang="en-US" altLang="zh-CN" sz="2000" b="1">
                <a:solidFill>
                  <a:srgbClr val="008000"/>
                </a:solidFill>
                <a:latin typeface="Times New Roman" panose="02020603050405020304" pitchFamily="18" charset="0"/>
              </a:endParaRPr>
            </a:p>
          </p:txBody>
        </p:sp>
        <p:sp>
          <p:nvSpPr>
            <p:cNvPr id="331804" name="文本框 331803"/>
            <p:cNvSpPr txBox="1"/>
            <p:nvPr/>
          </p:nvSpPr>
          <p:spPr>
            <a:xfrm>
              <a:off x="2098" y="1771"/>
              <a:ext cx="376" cy="250"/>
            </a:xfrm>
            <a:prstGeom prst="rect">
              <a:avLst/>
            </a:prstGeom>
            <a:noFill/>
            <a:ln w="25400">
              <a:noFill/>
            </a:ln>
          </p:spPr>
          <p:txBody>
            <a:bodyPr wrap="none" anchor="ctr" anchorCtr="0">
              <a:spAutoFit/>
            </a:bodyPr>
            <a:lstStyle/>
            <a:p>
              <a:pPr algn="ctr"/>
              <a:r>
                <a:rPr lang="en-US" altLang="zh-CN" sz="2000" b="1">
                  <a:solidFill>
                    <a:srgbClr val="0000FF"/>
                  </a:solidFill>
                  <a:latin typeface="Times New Roman" panose="02020603050405020304" pitchFamily="18" charset="0"/>
                </a:rPr>
                <a:t>SB</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31805" name="矩形 331804"/>
            <p:cNvSpPr/>
            <p:nvPr/>
          </p:nvSpPr>
          <p:spPr>
            <a:xfrm>
              <a:off x="4596" y="2004"/>
              <a:ext cx="216" cy="324"/>
            </a:xfrm>
            <a:prstGeom prst="rect">
              <a:avLst/>
            </a:prstGeom>
            <a:solidFill>
              <a:srgbClr val="CC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31806" name="直接连接符 331805"/>
            <p:cNvSpPr/>
            <p:nvPr/>
          </p:nvSpPr>
          <p:spPr>
            <a:xfrm flipV="1">
              <a:off x="2382" y="2178"/>
              <a:ext cx="1848" cy="0"/>
            </a:xfrm>
            <a:prstGeom prst="line">
              <a:avLst/>
            </a:prstGeom>
            <a:ln w="25400" cap="flat" cmpd="sng">
              <a:solidFill>
                <a:srgbClr val="0000FF"/>
              </a:solidFill>
              <a:prstDash val="solid"/>
              <a:headEnd type="none" w="med" len="med"/>
              <a:tailEnd type="none" w="med" len="med"/>
            </a:ln>
          </p:spPr>
        </p:sp>
        <p:sp>
          <p:nvSpPr>
            <p:cNvPr id="331807" name="直接连接符 331806"/>
            <p:cNvSpPr/>
            <p:nvPr/>
          </p:nvSpPr>
          <p:spPr>
            <a:xfrm>
              <a:off x="2380" y="3322"/>
              <a:ext cx="1838" cy="0"/>
            </a:xfrm>
            <a:prstGeom prst="line">
              <a:avLst/>
            </a:prstGeom>
            <a:ln w="25400" cap="flat" cmpd="sng">
              <a:solidFill>
                <a:srgbClr val="CC6600"/>
              </a:solidFill>
              <a:prstDash val="solid"/>
              <a:headEnd type="none" w="med" len="med"/>
              <a:tailEnd type="none" w="med" len="med"/>
            </a:ln>
          </p:spPr>
        </p:sp>
        <p:sp>
          <p:nvSpPr>
            <p:cNvPr id="331808" name="文本框 331807"/>
            <p:cNvSpPr txBox="1"/>
            <p:nvPr/>
          </p:nvSpPr>
          <p:spPr>
            <a:xfrm>
              <a:off x="4506" y="2866"/>
              <a:ext cx="466" cy="250"/>
            </a:xfrm>
            <a:prstGeom prst="rect">
              <a:avLst/>
            </a:prstGeom>
            <a:noFill/>
            <a:ln w="9525">
              <a:noFill/>
            </a:ln>
          </p:spPr>
          <p:txBody>
            <a:bodyPr wrap="none" anchor="t" anchorCtr="0">
              <a:spAutoFit/>
            </a:bodyPr>
            <a:lstStyle/>
            <a:p>
              <a:r>
                <a:rPr lang="en-US" altLang="zh-CN" sz="2000" b="1">
                  <a:solidFill>
                    <a:srgbClr val="CC6600"/>
                  </a:solidFill>
                  <a:latin typeface="Times New Roman" panose="02020603050405020304" pitchFamily="18" charset="0"/>
                </a:rPr>
                <a:t>KM</a:t>
              </a:r>
              <a:r>
                <a:rPr lang="en-US" altLang="zh-CN" sz="2000" b="1" baseline="-25000">
                  <a:solidFill>
                    <a:srgbClr val="CC6600"/>
                  </a:solidFill>
                  <a:latin typeface="Times New Roman" panose="02020603050405020304" pitchFamily="18" charset="0"/>
                </a:rPr>
                <a:t>R</a:t>
              </a:r>
              <a:endParaRPr lang="en-US" altLang="zh-CN" sz="2000" b="1">
                <a:solidFill>
                  <a:srgbClr val="CC6600"/>
                </a:solidFill>
                <a:latin typeface="Times New Roman" panose="02020603050405020304" pitchFamily="18" charset="0"/>
              </a:endParaRPr>
            </a:p>
          </p:txBody>
        </p:sp>
        <p:sp>
          <p:nvSpPr>
            <p:cNvPr id="331809" name="直接连接符 331808"/>
            <p:cNvSpPr/>
            <p:nvPr/>
          </p:nvSpPr>
          <p:spPr>
            <a:xfrm flipV="1">
              <a:off x="2136" y="4014"/>
              <a:ext cx="240" cy="84"/>
            </a:xfrm>
            <a:prstGeom prst="line">
              <a:avLst/>
            </a:prstGeom>
            <a:ln w="38100" cap="flat" cmpd="sng">
              <a:solidFill>
                <a:srgbClr val="CC6600"/>
              </a:solidFill>
              <a:prstDash val="solid"/>
              <a:headEnd type="none" w="med" len="med"/>
              <a:tailEnd type="none" w="med" len="med"/>
            </a:ln>
          </p:spPr>
        </p:sp>
        <p:sp>
          <p:nvSpPr>
            <p:cNvPr id="331810" name="任意多边形 331809"/>
            <p:cNvSpPr/>
            <p:nvPr/>
          </p:nvSpPr>
          <p:spPr>
            <a:xfrm>
              <a:off x="1860" y="3312"/>
              <a:ext cx="276" cy="696"/>
            </a:xfrm>
            <a:custGeom>
              <a:avLst/>
              <a:gdLst/>
              <a:ahLst/>
              <a:cxnLst/>
              <a:rect l="0" t="0" r="0" b="0"/>
              <a:pathLst>
                <a:path w="276" h="456">
                  <a:moveTo>
                    <a:pt x="0" y="0"/>
                  </a:moveTo>
                  <a:lnTo>
                    <a:pt x="0" y="456"/>
                  </a:lnTo>
                  <a:lnTo>
                    <a:pt x="276" y="456"/>
                  </a:lnTo>
                </a:path>
              </a:pathLst>
            </a:custGeom>
            <a:noFill/>
            <a:ln w="25400" cap="flat" cmpd="sng">
              <a:solidFill>
                <a:srgbClr val="CC6600">
                  <a:alpha val="100000"/>
                </a:srgbClr>
              </a:solidFill>
              <a:prstDash val="solid"/>
              <a:headEnd type="none" w="med" len="med"/>
              <a:tailEnd type="none" w="med" len="med"/>
            </a:ln>
          </p:spPr>
          <p:txBody>
            <a:bodyPr/>
            <a:lstStyle/>
            <a:p>
              <a:endParaRPr lang="zh-CN" altLang="en-US"/>
            </a:p>
          </p:txBody>
        </p:sp>
        <p:sp>
          <p:nvSpPr>
            <p:cNvPr id="331811" name="任意多边形 331810"/>
            <p:cNvSpPr/>
            <p:nvPr/>
          </p:nvSpPr>
          <p:spPr>
            <a:xfrm>
              <a:off x="2352" y="3318"/>
              <a:ext cx="204" cy="696"/>
            </a:xfrm>
            <a:custGeom>
              <a:avLst/>
              <a:gdLst/>
              <a:ahLst/>
              <a:cxnLst/>
              <a:rect l="0" t="0" r="0" b="0"/>
              <a:pathLst>
                <a:path w="204" h="456">
                  <a:moveTo>
                    <a:pt x="204" y="0"/>
                  </a:moveTo>
                  <a:lnTo>
                    <a:pt x="204" y="456"/>
                  </a:lnTo>
                  <a:lnTo>
                    <a:pt x="0" y="456"/>
                  </a:lnTo>
                </a:path>
              </a:pathLst>
            </a:custGeom>
            <a:noFill/>
            <a:ln w="25400" cap="flat" cmpd="sng">
              <a:solidFill>
                <a:srgbClr val="CC6600">
                  <a:alpha val="100000"/>
                </a:srgbClr>
              </a:solidFill>
              <a:prstDash val="solid"/>
              <a:headEnd type="none" w="med" len="med"/>
              <a:tailEnd type="none" w="med" len="med"/>
            </a:ln>
          </p:spPr>
          <p:txBody>
            <a:bodyPr/>
            <a:lstStyle/>
            <a:p>
              <a:endParaRPr lang="zh-CN" altLang="en-US"/>
            </a:p>
          </p:txBody>
        </p:sp>
        <p:sp>
          <p:nvSpPr>
            <p:cNvPr id="331812" name="文本框 331811"/>
            <p:cNvSpPr txBox="1"/>
            <p:nvPr/>
          </p:nvSpPr>
          <p:spPr>
            <a:xfrm>
              <a:off x="2039" y="3043"/>
              <a:ext cx="387" cy="250"/>
            </a:xfrm>
            <a:prstGeom prst="rect">
              <a:avLst/>
            </a:prstGeom>
            <a:noFill/>
            <a:ln w="25400">
              <a:noFill/>
            </a:ln>
          </p:spPr>
          <p:txBody>
            <a:bodyPr wrap="none" anchor="ctr" anchorCtr="0">
              <a:spAutoFit/>
            </a:bodyPr>
            <a:lstStyle/>
            <a:p>
              <a:pPr algn="ctr"/>
              <a:r>
                <a:rPr lang="en-US" altLang="zh-CN" sz="2000" b="1">
                  <a:solidFill>
                    <a:srgbClr val="CC6600"/>
                  </a:solidFill>
                  <a:latin typeface="Times New Roman" panose="02020603050405020304" pitchFamily="18" charset="0"/>
                </a:rPr>
                <a:t>SB</a:t>
              </a:r>
              <a:r>
                <a:rPr lang="en-US" altLang="zh-CN" sz="2000" b="1" baseline="-25000">
                  <a:solidFill>
                    <a:srgbClr val="CC6600"/>
                  </a:solidFill>
                  <a:latin typeface="Times New Roman" panose="02020603050405020304" pitchFamily="18" charset="0"/>
                </a:rPr>
                <a:t>R</a:t>
              </a:r>
              <a:endParaRPr lang="en-US" altLang="zh-CN" sz="2000" b="1">
                <a:solidFill>
                  <a:srgbClr val="CC6600"/>
                </a:solidFill>
                <a:latin typeface="Times New Roman" panose="02020603050405020304" pitchFamily="18" charset="0"/>
              </a:endParaRPr>
            </a:p>
          </p:txBody>
        </p:sp>
        <p:sp>
          <p:nvSpPr>
            <p:cNvPr id="331813" name="文本框 331812"/>
            <p:cNvSpPr txBox="1"/>
            <p:nvPr/>
          </p:nvSpPr>
          <p:spPr>
            <a:xfrm>
              <a:off x="2238" y="4070"/>
              <a:ext cx="466" cy="250"/>
            </a:xfrm>
            <a:prstGeom prst="rect">
              <a:avLst/>
            </a:prstGeom>
            <a:noFill/>
            <a:ln w="9525">
              <a:noFill/>
            </a:ln>
          </p:spPr>
          <p:txBody>
            <a:bodyPr wrap="none" anchor="t" anchorCtr="0">
              <a:spAutoFit/>
            </a:bodyPr>
            <a:lstStyle/>
            <a:p>
              <a:r>
                <a:rPr lang="en-US" altLang="zh-CN" sz="2000" b="1">
                  <a:solidFill>
                    <a:srgbClr val="CC6600"/>
                  </a:solidFill>
                  <a:latin typeface="Times New Roman" panose="02020603050405020304" pitchFamily="18" charset="0"/>
                </a:rPr>
                <a:t>KM</a:t>
              </a:r>
              <a:r>
                <a:rPr lang="en-US" altLang="zh-CN" sz="2000" b="1" baseline="-25000">
                  <a:solidFill>
                    <a:srgbClr val="CC6600"/>
                  </a:solidFill>
                  <a:latin typeface="Times New Roman" panose="02020603050405020304" pitchFamily="18" charset="0"/>
                </a:rPr>
                <a:t>R</a:t>
              </a:r>
              <a:endParaRPr lang="en-US" altLang="zh-CN" sz="2000" b="1">
                <a:solidFill>
                  <a:srgbClr val="CC6600"/>
                </a:solidFill>
                <a:latin typeface="Times New Roman" panose="02020603050405020304" pitchFamily="18" charset="0"/>
              </a:endParaRPr>
            </a:p>
          </p:txBody>
        </p:sp>
        <p:sp>
          <p:nvSpPr>
            <p:cNvPr id="331814" name="直接连接符 331813"/>
            <p:cNvSpPr/>
            <p:nvPr/>
          </p:nvSpPr>
          <p:spPr>
            <a:xfrm flipV="1">
              <a:off x="4410" y="3312"/>
              <a:ext cx="210" cy="6"/>
            </a:xfrm>
            <a:prstGeom prst="line">
              <a:avLst/>
            </a:prstGeom>
            <a:ln w="25400" cap="flat" cmpd="sng">
              <a:solidFill>
                <a:srgbClr val="CC6600"/>
              </a:solidFill>
              <a:prstDash val="solid"/>
              <a:headEnd type="none" w="med" len="med"/>
              <a:tailEnd type="none" w="med" len="med"/>
            </a:ln>
          </p:spPr>
        </p:sp>
        <p:sp>
          <p:nvSpPr>
            <p:cNvPr id="331815" name="直接连接符 331814"/>
            <p:cNvSpPr/>
            <p:nvPr/>
          </p:nvSpPr>
          <p:spPr>
            <a:xfrm>
              <a:off x="1860" y="2886"/>
              <a:ext cx="0" cy="438"/>
            </a:xfrm>
            <a:prstGeom prst="line">
              <a:avLst/>
            </a:prstGeom>
            <a:ln w="25400" cap="flat" cmpd="sng">
              <a:solidFill>
                <a:srgbClr val="CC6600"/>
              </a:solidFill>
              <a:prstDash val="solid"/>
              <a:headEnd type="none" w="med" len="med"/>
              <a:tailEnd type="none" w="med" len="med"/>
            </a:ln>
          </p:spPr>
        </p:sp>
        <p:sp>
          <p:nvSpPr>
            <p:cNvPr id="331816" name="直接连接符 331815"/>
            <p:cNvSpPr/>
            <p:nvPr/>
          </p:nvSpPr>
          <p:spPr>
            <a:xfrm>
              <a:off x="1872" y="3324"/>
              <a:ext cx="216" cy="0"/>
            </a:xfrm>
            <a:prstGeom prst="line">
              <a:avLst/>
            </a:prstGeom>
            <a:ln w="25400" cap="flat" cmpd="sng">
              <a:solidFill>
                <a:srgbClr val="CC6600"/>
              </a:solidFill>
              <a:prstDash val="solid"/>
              <a:headEnd type="none" w="med" len="med"/>
              <a:tailEnd type="none" w="med" len="med"/>
            </a:ln>
          </p:spPr>
        </p:sp>
        <p:sp>
          <p:nvSpPr>
            <p:cNvPr id="331817" name="任意多边形 331816"/>
            <p:cNvSpPr/>
            <p:nvPr/>
          </p:nvSpPr>
          <p:spPr>
            <a:xfrm>
              <a:off x="4716" y="2166"/>
              <a:ext cx="276" cy="1116"/>
            </a:xfrm>
            <a:custGeom>
              <a:avLst/>
              <a:gdLst/>
              <a:ahLst/>
              <a:cxnLst/>
              <a:rect l="0" t="0" r="0" b="0"/>
              <a:pathLst>
                <a:path w="276" h="936">
                  <a:moveTo>
                    <a:pt x="276" y="0"/>
                  </a:moveTo>
                  <a:lnTo>
                    <a:pt x="276" y="936"/>
                  </a:lnTo>
                  <a:lnTo>
                    <a:pt x="0" y="936"/>
                  </a:lnTo>
                </a:path>
              </a:pathLst>
            </a:custGeom>
            <a:noFill/>
            <a:ln w="25400" cap="flat" cmpd="sng">
              <a:solidFill>
                <a:srgbClr val="CC6600">
                  <a:alpha val="100000"/>
                </a:srgbClr>
              </a:solidFill>
              <a:prstDash val="solid"/>
              <a:headEnd type="none" w="med" len="med"/>
              <a:tailEnd type="none" w="med" len="med"/>
            </a:ln>
          </p:spPr>
          <p:txBody>
            <a:bodyPr/>
            <a:lstStyle/>
            <a:p>
              <a:endParaRPr lang="zh-CN" altLang="en-US"/>
            </a:p>
          </p:txBody>
        </p:sp>
        <p:sp>
          <p:nvSpPr>
            <p:cNvPr id="331818" name="直接连接符 331817"/>
            <p:cNvSpPr/>
            <p:nvPr/>
          </p:nvSpPr>
          <p:spPr>
            <a:xfrm>
              <a:off x="4140" y="2025"/>
              <a:ext cx="228" cy="156"/>
            </a:xfrm>
            <a:prstGeom prst="line">
              <a:avLst/>
            </a:prstGeom>
            <a:ln w="38100" cap="flat" cmpd="sng">
              <a:solidFill>
                <a:srgbClr val="CC6600"/>
              </a:solidFill>
              <a:prstDash val="solid"/>
              <a:headEnd type="none" w="med" len="med"/>
              <a:tailEnd type="none" w="med" len="med"/>
            </a:ln>
          </p:spPr>
        </p:sp>
        <p:sp>
          <p:nvSpPr>
            <p:cNvPr id="331819" name="直接连接符 331818"/>
            <p:cNvSpPr/>
            <p:nvPr/>
          </p:nvSpPr>
          <p:spPr>
            <a:xfrm>
              <a:off x="4224" y="2031"/>
              <a:ext cx="0" cy="156"/>
            </a:xfrm>
            <a:prstGeom prst="line">
              <a:avLst/>
            </a:prstGeom>
            <a:ln w="25400" cap="flat" cmpd="sng">
              <a:solidFill>
                <a:srgbClr val="CC6600"/>
              </a:solidFill>
              <a:prstDash val="solid"/>
              <a:headEnd type="none" w="med" len="med"/>
              <a:tailEnd type="none" w="med" len="med"/>
            </a:ln>
          </p:spPr>
        </p:sp>
        <p:sp>
          <p:nvSpPr>
            <p:cNvPr id="331820" name="文本框 331819"/>
            <p:cNvSpPr txBox="1"/>
            <p:nvPr/>
          </p:nvSpPr>
          <p:spPr>
            <a:xfrm>
              <a:off x="3960" y="1738"/>
              <a:ext cx="466" cy="250"/>
            </a:xfrm>
            <a:prstGeom prst="rect">
              <a:avLst/>
            </a:prstGeom>
            <a:noFill/>
            <a:ln w="9525">
              <a:noFill/>
            </a:ln>
          </p:spPr>
          <p:txBody>
            <a:bodyPr wrap="none" anchor="t" anchorCtr="0">
              <a:spAutoFit/>
            </a:bodyPr>
            <a:lstStyle/>
            <a:p>
              <a:r>
                <a:rPr lang="en-US" altLang="zh-CN" sz="2000" b="1">
                  <a:solidFill>
                    <a:srgbClr val="CC6600"/>
                  </a:solidFill>
                  <a:latin typeface="Times New Roman" panose="02020603050405020304" pitchFamily="18" charset="0"/>
                </a:rPr>
                <a:t>KM</a:t>
              </a:r>
              <a:r>
                <a:rPr lang="en-US" altLang="zh-CN" sz="2000" b="1" baseline="-25000">
                  <a:solidFill>
                    <a:srgbClr val="CC6600"/>
                  </a:solidFill>
                  <a:latin typeface="Times New Roman" panose="02020603050405020304" pitchFamily="18" charset="0"/>
                </a:rPr>
                <a:t>R</a:t>
              </a:r>
              <a:endParaRPr lang="en-US" altLang="zh-CN" sz="2000" b="1">
                <a:solidFill>
                  <a:srgbClr val="CC6600"/>
                </a:solidFill>
                <a:latin typeface="Times New Roman" panose="02020603050405020304" pitchFamily="18" charset="0"/>
              </a:endParaRPr>
            </a:p>
          </p:txBody>
        </p:sp>
        <p:grpSp>
          <p:nvGrpSpPr>
            <p:cNvPr id="331821" name="组合 331820"/>
            <p:cNvGrpSpPr/>
            <p:nvPr/>
          </p:nvGrpSpPr>
          <p:grpSpPr>
            <a:xfrm>
              <a:off x="4160" y="3180"/>
              <a:ext cx="271" cy="156"/>
              <a:chOff x="3624" y="2604"/>
              <a:chExt cx="264" cy="156"/>
            </a:xfrm>
          </p:grpSpPr>
          <p:sp>
            <p:nvSpPr>
              <p:cNvPr id="331822" name="直接连接符 331821"/>
              <p:cNvSpPr/>
              <p:nvPr/>
            </p:nvSpPr>
            <p:spPr>
              <a:xfrm>
                <a:off x="3624" y="2640"/>
                <a:ext cx="264" cy="108"/>
              </a:xfrm>
              <a:prstGeom prst="line">
                <a:avLst/>
              </a:prstGeom>
              <a:ln w="38100" cap="flat" cmpd="sng">
                <a:solidFill>
                  <a:srgbClr val="0000FF"/>
                </a:solidFill>
                <a:prstDash val="solid"/>
                <a:headEnd type="none" w="med" len="med"/>
                <a:tailEnd type="none" w="med" len="med"/>
              </a:ln>
            </p:spPr>
          </p:sp>
          <p:sp>
            <p:nvSpPr>
              <p:cNvPr id="331823" name="直接连接符 331822"/>
              <p:cNvSpPr/>
              <p:nvPr/>
            </p:nvSpPr>
            <p:spPr>
              <a:xfrm>
                <a:off x="3684" y="2604"/>
                <a:ext cx="0" cy="156"/>
              </a:xfrm>
              <a:prstGeom prst="line">
                <a:avLst/>
              </a:prstGeom>
              <a:ln w="25400" cap="flat" cmpd="sng">
                <a:solidFill>
                  <a:srgbClr val="0000FF"/>
                </a:solidFill>
                <a:prstDash val="solid"/>
                <a:headEnd type="none" w="med" len="med"/>
                <a:tailEnd type="none" w="med" len="med"/>
              </a:ln>
            </p:spPr>
          </p:sp>
        </p:grpSp>
        <p:sp>
          <p:nvSpPr>
            <p:cNvPr id="331824" name="文本框 331823"/>
            <p:cNvSpPr txBox="1"/>
            <p:nvPr/>
          </p:nvSpPr>
          <p:spPr>
            <a:xfrm>
              <a:off x="3966" y="2884"/>
              <a:ext cx="455" cy="250"/>
            </a:xfrm>
            <a:prstGeom prst="rect">
              <a:avLst/>
            </a:prstGeom>
            <a:noFill/>
            <a:ln w="9525">
              <a:noFill/>
            </a:ln>
          </p:spPr>
          <p:txBody>
            <a:bodyPr wrap="none" anchor="t" anchorCtr="0">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31825" name="矩形 331824"/>
            <p:cNvSpPr/>
            <p:nvPr/>
          </p:nvSpPr>
          <p:spPr>
            <a:xfrm>
              <a:off x="4608" y="3168"/>
              <a:ext cx="216" cy="324"/>
            </a:xfrm>
            <a:prstGeom prst="rect">
              <a:avLst/>
            </a:prstGeom>
            <a:solidFill>
              <a:srgbClr val="FFFFCC"/>
            </a:solidFill>
            <a:ln w="38100" cap="flat" cmpd="sng">
              <a:solidFill>
                <a:srgbClr val="CC6600"/>
              </a:solidFill>
              <a:prstDash val="solid"/>
              <a:miter/>
              <a:headEnd type="none" w="med" len="med"/>
              <a:tailEnd type="none" w="med" len="med"/>
            </a:ln>
          </p:spPr>
          <p:txBody>
            <a:bodyPr/>
            <a:lstStyle/>
            <a:p>
              <a:endParaRPr lang="zh-CN" altLang="en-US"/>
            </a:p>
          </p:txBody>
        </p:sp>
        <p:grpSp>
          <p:nvGrpSpPr>
            <p:cNvPr id="331826" name="组合 331825"/>
            <p:cNvGrpSpPr/>
            <p:nvPr/>
          </p:nvGrpSpPr>
          <p:grpSpPr>
            <a:xfrm>
              <a:off x="1303" y="2056"/>
              <a:ext cx="282" cy="288"/>
              <a:chOff x="1541" y="2100"/>
              <a:chExt cx="282" cy="288"/>
            </a:xfrm>
          </p:grpSpPr>
          <p:sp>
            <p:nvSpPr>
              <p:cNvPr id="331827" name="直接连接符 331826"/>
              <p:cNvSpPr/>
              <p:nvPr/>
            </p:nvSpPr>
            <p:spPr>
              <a:xfrm flipH="1">
                <a:off x="1688" y="2174"/>
                <a:ext cx="0" cy="78"/>
              </a:xfrm>
              <a:prstGeom prst="line">
                <a:avLst/>
              </a:prstGeom>
              <a:ln w="38100" cap="flat" cmpd="sng">
                <a:solidFill>
                  <a:srgbClr val="3333FF"/>
                </a:solidFill>
                <a:prstDash val="solid"/>
                <a:headEnd type="none" w="med" len="med"/>
                <a:tailEnd type="none" w="med" len="med"/>
              </a:ln>
            </p:spPr>
          </p:sp>
          <p:sp>
            <p:nvSpPr>
              <p:cNvPr id="331828" name="直接连接符 331827"/>
              <p:cNvSpPr/>
              <p:nvPr/>
            </p:nvSpPr>
            <p:spPr>
              <a:xfrm rot="-267705">
                <a:off x="1541" y="2105"/>
                <a:ext cx="282" cy="128"/>
              </a:xfrm>
              <a:prstGeom prst="line">
                <a:avLst/>
              </a:prstGeom>
              <a:ln w="38100" cap="flat" cmpd="sng">
                <a:solidFill>
                  <a:srgbClr val="3333FF"/>
                </a:solidFill>
                <a:prstDash val="solid"/>
                <a:headEnd type="none" w="med" len="med"/>
                <a:tailEnd type="none" w="med" len="med"/>
              </a:ln>
            </p:spPr>
          </p:sp>
          <p:grpSp>
            <p:nvGrpSpPr>
              <p:cNvPr id="331829" name="组合 331828"/>
              <p:cNvGrpSpPr/>
              <p:nvPr/>
            </p:nvGrpSpPr>
            <p:grpSpPr>
              <a:xfrm>
                <a:off x="1592" y="2292"/>
                <a:ext cx="188" cy="96"/>
                <a:chOff x="2240" y="1944"/>
                <a:chExt cx="188" cy="96"/>
              </a:xfrm>
            </p:grpSpPr>
            <p:sp>
              <p:nvSpPr>
                <p:cNvPr id="331830" name="直接连接符 331829"/>
                <p:cNvSpPr/>
                <p:nvPr/>
              </p:nvSpPr>
              <p:spPr>
                <a:xfrm>
                  <a:off x="2240" y="2029"/>
                  <a:ext cx="188" cy="0"/>
                </a:xfrm>
                <a:prstGeom prst="line">
                  <a:avLst/>
                </a:prstGeom>
                <a:ln w="38100" cap="flat" cmpd="sng">
                  <a:solidFill>
                    <a:srgbClr val="3333FF"/>
                  </a:solidFill>
                  <a:prstDash val="solid"/>
                  <a:headEnd type="none" w="med" len="med"/>
                  <a:tailEnd type="none" w="med" len="med"/>
                </a:ln>
              </p:spPr>
            </p:sp>
            <p:sp>
              <p:nvSpPr>
                <p:cNvPr id="331831" name="直接连接符 331830"/>
                <p:cNvSpPr/>
                <p:nvPr/>
              </p:nvSpPr>
              <p:spPr>
                <a:xfrm>
                  <a:off x="2428" y="1944"/>
                  <a:ext cx="0" cy="96"/>
                </a:xfrm>
                <a:prstGeom prst="line">
                  <a:avLst/>
                </a:prstGeom>
                <a:ln w="38100" cap="flat" cmpd="sng">
                  <a:solidFill>
                    <a:srgbClr val="3333FF"/>
                  </a:solidFill>
                  <a:prstDash val="solid"/>
                  <a:headEnd type="none" w="med" len="med"/>
                  <a:tailEnd type="none" w="med" len="med"/>
                </a:ln>
              </p:spPr>
            </p:sp>
            <p:sp>
              <p:nvSpPr>
                <p:cNvPr id="331832" name="直接连接符 331831"/>
                <p:cNvSpPr/>
                <p:nvPr/>
              </p:nvSpPr>
              <p:spPr>
                <a:xfrm>
                  <a:off x="2240" y="1944"/>
                  <a:ext cx="0" cy="96"/>
                </a:xfrm>
                <a:prstGeom prst="line">
                  <a:avLst/>
                </a:prstGeom>
                <a:ln w="38100" cap="flat" cmpd="sng">
                  <a:solidFill>
                    <a:srgbClr val="3333FF"/>
                  </a:solidFill>
                  <a:prstDash val="solid"/>
                  <a:headEnd type="none" w="med" len="med"/>
                  <a:tailEnd type="none" w="med" len="med"/>
                </a:ln>
              </p:spPr>
            </p:sp>
          </p:grpSp>
          <p:sp>
            <p:nvSpPr>
              <p:cNvPr id="331833" name="直接连接符 331832"/>
              <p:cNvSpPr/>
              <p:nvPr/>
            </p:nvSpPr>
            <p:spPr>
              <a:xfrm flipH="1">
                <a:off x="1596" y="2100"/>
                <a:ext cx="0" cy="132"/>
              </a:xfrm>
              <a:prstGeom prst="line">
                <a:avLst/>
              </a:prstGeom>
              <a:ln w="38100" cap="flat" cmpd="sng">
                <a:solidFill>
                  <a:srgbClr val="3333FF"/>
                </a:solidFill>
                <a:prstDash val="solid"/>
                <a:headEnd type="none" w="med" len="med"/>
                <a:tailEnd type="none" w="med" len="med"/>
              </a:ln>
            </p:spPr>
          </p:sp>
          <p:sp>
            <p:nvSpPr>
              <p:cNvPr id="331834" name="直接连接符 331833"/>
              <p:cNvSpPr/>
              <p:nvPr/>
            </p:nvSpPr>
            <p:spPr>
              <a:xfrm flipH="1">
                <a:off x="1688" y="2278"/>
                <a:ext cx="0" cy="98"/>
              </a:xfrm>
              <a:prstGeom prst="line">
                <a:avLst/>
              </a:prstGeom>
              <a:ln w="38100" cap="flat" cmpd="sng">
                <a:solidFill>
                  <a:srgbClr val="3333FF"/>
                </a:solidFill>
                <a:prstDash val="solid"/>
                <a:headEnd type="none" w="med" len="med"/>
                <a:tailEnd type="none" w="med" len="med"/>
              </a:ln>
            </p:spPr>
          </p:sp>
        </p:grpSp>
        <p:grpSp>
          <p:nvGrpSpPr>
            <p:cNvPr id="331835" name="组合 331834"/>
            <p:cNvGrpSpPr/>
            <p:nvPr/>
          </p:nvGrpSpPr>
          <p:grpSpPr>
            <a:xfrm>
              <a:off x="2788" y="1327"/>
              <a:ext cx="896" cy="447"/>
              <a:chOff x="2788" y="859"/>
              <a:chExt cx="896" cy="447"/>
            </a:xfrm>
          </p:grpSpPr>
          <p:sp>
            <p:nvSpPr>
              <p:cNvPr id="331836" name="直接连接符 331835"/>
              <p:cNvSpPr/>
              <p:nvPr/>
            </p:nvSpPr>
            <p:spPr>
              <a:xfrm>
                <a:off x="3384" y="1152"/>
                <a:ext cx="300" cy="0"/>
              </a:xfrm>
              <a:prstGeom prst="line">
                <a:avLst/>
              </a:prstGeom>
              <a:ln w="25400" cap="flat" cmpd="sng">
                <a:solidFill>
                  <a:srgbClr val="0000FF"/>
                </a:solidFill>
                <a:prstDash val="solid"/>
                <a:headEnd type="none" w="med" len="med"/>
                <a:tailEnd type="none" w="med" len="med"/>
              </a:ln>
            </p:spPr>
          </p:sp>
          <p:sp>
            <p:nvSpPr>
              <p:cNvPr id="331837" name="文本框 331836"/>
              <p:cNvSpPr txBox="1"/>
              <p:nvPr/>
            </p:nvSpPr>
            <p:spPr>
              <a:xfrm>
                <a:off x="2788" y="859"/>
                <a:ext cx="330" cy="250"/>
              </a:xfrm>
              <a:prstGeom prst="rect">
                <a:avLst/>
              </a:prstGeom>
              <a:noFill/>
              <a:ln w="25400">
                <a:noFill/>
              </a:ln>
            </p:spPr>
            <p:txBody>
              <a:bodyPr wrap="none" anchor="ctr" anchorCtr="0">
                <a:spAutoFit/>
              </a:bodyPr>
              <a:lstStyle/>
              <a:p>
                <a:pPr algn="ctr"/>
                <a:r>
                  <a:rPr lang="en-US" altLang="zh-CN" sz="2000" b="1">
                    <a:solidFill>
                      <a:srgbClr val="9900CC"/>
                    </a:solidFill>
                    <a:latin typeface="Times New Roman" panose="02020603050405020304" pitchFamily="18" charset="0"/>
                  </a:rPr>
                  <a:t>FR</a:t>
                </a:r>
              </a:p>
            </p:txBody>
          </p:sp>
          <p:grpSp>
            <p:nvGrpSpPr>
              <p:cNvPr id="331838" name="组合 331837"/>
              <p:cNvGrpSpPr/>
              <p:nvPr/>
            </p:nvGrpSpPr>
            <p:grpSpPr>
              <a:xfrm>
                <a:off x="3104" y="1006"/>
                <a:ext cx="304" cy="300"/>
                <a:chOff x="3100" y="1010"/>
                <a:chExt cx="304" cy="300"/>
              </a:xfrm>
            </p:grpSpPr>
            <p:sp>
              <p:nvSpPr>
                <p:cNvPr id="331839" name="直接连接符 331838"/>
                <p:cNvSpPr/>
                <p:nvPr/>
              </p:nvSpPr>
              <p:spPr>
                <a:xfrm>
                  <a:off x="3120" y="1046"/>
                  <a:ext cx="264" cy="108"/>
                </a:xfrm>
                <a:prstGeom prst="line">
                  <a:avLst/>
                </a:prstGeom>
                <a:ln w="38100" cap="flat" cmpd="sng">
                  <a:solidFill>
                    <a:srgbClr val="3333FF"/>
                  </a:solidFill>
                  <a:prstDash val="solid"/>
                  <a:headEnd type="none" w="med" len="med"/>
                  <a:tailEnd type="none" w="med" len="med"/>
                </a:ln>
              </p:spPr>
            </p:sp>
            <p:sp>
              <p:nvSpPr>
                <p:cNvPr id="331840" name="直接连接符 331839"/>
                <p:cNvSpPr/>
                <p:nvPr/>
              </p:nvSpPr>
              <p:spPr>
                <a:xfrm>
                  <a:off x="3180" y="1010"/>
                  <a:ext cx="0" cy="156"/>
                </a:xfrm>
                <a:prstGeom prst="line">
                  <a:avLst/>
                </a:prstGeom>
                <a:ln w="38100" cap="flat" cmpd="sng">
                  <a:solidFill>
                    <a:srgbClr val="3333FF"/>
                  </a:solidFill>
                  <a:prstDash val="solid"/>
                  <a:headEnd type="none" w="med" len="med"/>
                  <a:tailEnd type="none" w="med" len="med"/>
                </a:ln>
              </p:spPr>
            </p:sp>
            <p:sp>
              <p:nvSpPr>
                <p:cNvPr id="331841" name="任意多边形 331840"/>
                <p:cNvSpPr/>
                <p:nvPr/>
              </p:nvSpPr>
              <p:spPr>
                <a:xfrm flipV="1">
                  <a:off x="3100" y="1226"/>
                  <a:ext cx="304" cy="84"/>
                </a:xfrm>
                <a:custGeom>
                  <a:avLst/>
                  <a:gdLst/>
                  <a:ahLst/>
                  <a:cxnLst/>
                  <a:rect l="0" t="0" r="0" b="0"/>
                  <a:pathLst>
                    <a:path w="264" h="84">
                      <a:moveTo>
                        <a:pt x="0" y="0"/>
                      </a:moveTo>
                      <a:lnTo>
                        <a:pt x="92" y="0"/>
                      </a:lnTo>
                      <a:lnTo>
                        <a:pt x="92" y="84"/>
                      </a:lnTo>
                      <a:lnTo>
                        <a:pt x="185" y="84"/>
                      </a:lnTo>
                      <a:lnTo>
                        <a:pt x="185" y="0"/>
                      </a:lnTo>
                      <a:lnTo>
                        <a:pt x="264" y="0"/>
                      </a:lnTo>
                    </a:path>
                  </a:pathLst>
                </a:custGeom>
                <a:noFill/>
                <a:ln w="38100" cap="flat" cmpd="sng">
                  <a:solidFill>
                    <a:srgbClr val="3333FF">
                      <a:alpha val="100000"/>
                    </a:srgbClr>
                  </a:solidFill>
                  <a:prstDash val="solid"/>
                  <a:headEnd type="none" w="med" len="med"/>
                  <a:tailEnd type="none" w="med" len="med"/>
                </a:ln>
              </p:spPr>
              <p:txBody>
                <a:bodyPr/>
                <a:lstStyle/>
                <a:p>
                  <a:endParaRPr lang="zh-CN" altLang="en-US"/>
                </a:p>
              </p:txBody>
            </p:sp>
            <p:grpSp>
              <p:nvGrpSpPr>
                <p:cNvPr id="331842" name="组合 331841"/>
                <p:cNvGrpSpPr/>
                <p:nvPr/>
              </p:nvGrpSpPr>
              <p:grpSpPr>
                <a:xfrm>
                  <a:off x="3252" y="1094"/>
                  <a:ext cx="0" cy="132"/>
                  <a:chOff x="3264" y="974"/>
                  <a:chExt cx="0" cy="132"/>
                </a:xfrm>
              </p:grpSpPr>
              <p:sp>
                <p:nvSpPr>
                  <p:cNvPr id="331843" name="直接连接符 331842"/>
                  <p:cNvSpPr/>
                  <p:nvPr/>
                </p:nvSpPr>
                <p:spPr>
                  <a:xfrm>
                    <a:off x="3264" y="974"/>
                    <a:ext cx="0" cy="56"/>
                  </a:xfrm>
                  <a:prstGeom prst="line">
                    <a:avLst/>
                  </a:prstGeom>
                  <a:ln w="38100" cap="flat" cmpd="sng">
                    <a:solidFill>
                      <a:srgbClr val="3333FF"/>
                    </a:solidFill>
                    <a:prstDash val="solid"/>
                    <a:headEnd type="none" w="med" len="med"/>
                    <a:tailEnd type="none" w="med" len="med"/>
                  </a:ln>
                </p:spPr>
              </p:sp>
              <p:sp>
                <p:nvSpPr>
                  <p:cNvPr id="331844" name="直接连接符 331843"/>
                  <p:cNvSpPr/>
                  <p:nvPr/>
                </p:nvSpPr>
                <p:spPr>
                  <a:xfrm>
                    <a:off x="3264" y="1050"/>
                    <a:ext cx="0" cy="56"/>
                  </a:xfrm>
                  <a:prstGeom prst="line">
                    <a:avLst/>
                  </a:prstGeom>
                  <a:ln w="38100" cap="flat" cmpd="sng">
                    <a:solidFill>
                      <a:srgbClr val="3333FF"/>
                    </a:solidFill>
                    <a:prstDash val="solid"/>
                    <a:headEnd type="none" w="med" len="med"/>
                    <a:tailEnd type="none" w="med" len="med"/>
                  </a:ln>
                </p:spPr>
              </p:sp>
            </p:grpSp>
          </p:grpSp>
        </p:grpSp>
        <p:grpSp>
          <p:nvGrpSpPr>
            <p:cNvPr id="331845" name="组合 331844"/>
            <p:cNvGrpSpPr/>
            <p:nvPr/>
          </p:nvGrpSpPr>
          <p:grpSpPr>
            <a:xfrm>
              <a:off x="2115" y="2182"/>
              <a:ext cx="287" cy="244"/>
              <a:chOff x="2589" y="2698"/>
              <a:chExt cx="287" cy="244"/>
            </a:xfrm>
          </p:grpSpPr>
          <p:sp>
            <p:nvSpPr>
              <p:cNvPr id="331846" name="直接连接符 331845"/>
              <p:cNvSpPr/>
              <p:nvPr/>
            </p:nvSpPr>
            <p:spPr>
              <a:xfrm flipV="1">
                <a:off x="2589" y="2698"/>
                <a:ext cx="287" cy="116"/>
              </a:xfrm>
              <a:prstGeom prst="line">
                <a:avLst/>
              </a:prstGeom>
              <a:ln w="38100" cap="flat" cmpd="sng">
                <a:solidFill>
                  <a:srgbClr val="0000FF"/>
                </a:solidFill>
                <a:prstDash val="solid"/>
                <a:headEnd type="none" w="med" len="med"/>
                <a:tailEnd type="none" w="med" len="med"/>
              </a:ln>
            </p:spPr>
          </p:sp>
          <p:sp>
            <p:nvSpPr>
              <p:cNvPr id="331847" name="直接连接符 331846"/>
              <p:cNvSpPr/>
              <p:nvPr/>
            </p:nvSpPr>
            <p:spPr>
              <a:xfrm>
                <a:off x="2743" y="2744"/>
                <a:ext cx="0" cy="87"/>
              </a:xfrm>
              <a:prstGeom prst="line">
                <a:avLst/>
              </a:prstGeom>
              <a:ln w="38100" cap="flat" cmpd="sng">
                <a:solidFill>
                  <a:srgbClr val="0000FF"/>
                </a:solidFill>
                <a:prstDash val="solid"/>
                <a:headEnd type="none" w="med" len="med"/>
                <a:tailEnd type="none" w="med" len="med"/>
              </a:ln>
            </p:spPr>
          </p:sp>
          <p:sp>
            <p:nvSpPr>
              <p:cNvPr id="331848" name="直接连接符 331847"/>
              <p:cNvSpPr/>
              <p:nvPr/>
            </p:nvSpPr>
            <p:spPr>
              <a:xfrm>
                <a:off x="2646" y="2928"/>
                <a:ext cx="192" cy="0"/>
              </a:xfrm>
              <a:prstGeom prst="line">
                <a:avLst/>
              </a:prstGeom>
              <a:ln w="38100" cap="flat" cmpd="sng">
                <a:solidFill>
                  <a:srgbClr val="0000FF"/>
                </a:solidFill>
                <a:prstDash val="solid"/>
                <a:headEnd type="none" w="med" len="med"/>
                <a:tailEnd type="none" w="med" len="med"/>
              </a:ln>
            </p:spPr>
          </p:sp>
          <p:sp>
            <p:nvSpPr>
              <p:cNvPr id="331849" name="直接连接符 331848"/>
              <p:cNvSpPr/>
              <p:nvPr/>
            </p:nvSpPr>
            <p:spPr>
              <a:xfrm>
                <a:off x="2838" y="2851"/>
                <a:ext cx="0" cy="91"/>
              </a:xfrm>
              <a:prstGeom prst="line">
                <a:avLst/>
              </a:prstGeom>
              <a:ln w="38100" cap="flat" cmpd="sng">
                <a:solidFill>
                  <a:srgbClr val="0000FF"/>
                </a:solidFill>
                <a:prstDash val="solid"/>
                <a:headEnd type="none" w="med" len="med"/>
                <a:tailEnd type="none" w="med" len="med"/>
              </a:ln>
            </p:spPr>
          </p:sp>
          <p:sp>
            <p:nvSpPr>
              <p:cNvPr id="331850" name="直接连接符 331849"/>
              <p:cNvSpPr/>
              <p:nvPr/>
            </p:nvSpPr>
            <p:spPr>
              <a:xfrm>
                <a:off x="2646" y="2851"/>
                <a:ext cx="0" cy="91"/>
              </a:xfrm>
              <a:prstGeom prst="line">
                <a:avLst/>
              </a:prstGeom>
              <a:ln w="38100" cap="flat" cmpd="sng">
                <a:solidFill>
                  <a:srgbClr val="0000FF"/>
                </a:solidFill>
                <a:prstDash val="solid"/>
                <a:headEnd type="none" w="med" len="med"/>
                <a:tailEnd type="none" w="med" len="med"/>
              </a:ln>
            </p:spPr>
          </p:sp>
          <p:sp>
            <p:nvSpPr>
              <p:cNvPr id="331851" name="直接连接符 331850"/>
              <p:cNvSpPr/>
              <p:nvPr/>
            </p:nvSpPr>
            <p:spPr>
              <a:xfrm>
                <a:off x="2743" y="2858"/>
                <a:ext cx="0" cy="75"/>
              </a:xfrm>
              <a:prstGeom prst="line">
                <a:avLst/>
              </a:prstGeom>
              <a:ln w="38100" cap="flat" cmpd="sng">
                <a:solidFill>
                  <a:srgbClr val="0000FF"/>
                </a:solidFill>
                <a:prstDash val="solid"/>
                <a:headEnd type="none" w="med" len="med"/>
                <a:tailEnd type="none" w="med" len="med"/>
              </a:ln>
            </p:spPr>
          </p:sp>
        </p:grpSp>
        <p:grpSp>
          <p:nvGrpSpPr>
            <p:cNvPr id="331852" name="组合 331851"/>
            <p:cNvGrpSpPr/>
            <p:nvPr/>
          </p:nvGrpSpPr>
          <p:grpSpPr>
            <a:xfrm>
              <a:off x="2103" y="3322"/>
              <a:ext cx="287" cy="244"/>
              <a:chOff x="2589" y="2698"/>
              <a:chExt cx="287" cy="244"/>
            </a:xfrm>
          </p:grpSpPr>
          <p:sp>
            <p:nvSpPr>
              <p:cNvPr id="331853" name="直接连接符 331852"/>
              <p:cNvSpPr/>
              <p:nvPr/>
            </p:nvSpPr>
            <p:spPr>
              <a:xfrm flipV="1">
                <a:off x="2589" y="2698"/>
                <a:ext cx="287" cy="116"/>
              </a:xfrm>
              <a:prstGeom prst="line">
                <a:avLst/>
              </a:prstGeom>
              <a:ln w="38100" cap="flat" cmpd="sng">
                <a:solidFill>
                  <a:srgbClr val="CC6600"/>
                </a:solidFill>
                <a:prstDash val="solid"/>
                <a:headEnd type="none" w="med" len="med"/>
                <a:tailEnd type="none" w="med" len="med"/>
              </a:ln>
            </p:spPr>
          </p:sp>
          <p:sp>
            <p:nvSpPr>
              <p:cNvPr id="331854" name="直接连接符 331853"/>
              <p:cNvSpPr/>
              <p:nvPr/>
            </p:nvSpPr>
            <p:spPr>
              <a:xfrm>
                <a:off x="2743" y="2744"/>
                <a:ext cx="0" cy="87"/>
              </a:xfrm>
              <a:prstGeom prst="line">
                <a:avLst/>
              </a:prstGeom>
              <a:ln w="38100" cap="flat" cmpd="sng">
                <a:solidFill>
                  <a:srgbClr val="CC6600"/>
                </a:solidFill>
                <a:prstDash val="solid"/>
                <a:headEnd type="none" w="med" len="med"/>
                <a:tailEnd type="none" w="med" len="med"/>
              </a:ln>
            </p:spPr>
          </p:sp>
          <p:sp>
            <p:nvSpPr>
              <p:cNvPr id="331855" name="直接连接符 331854"/>
              <p:cNvSpPr/>
              <p:nvPr/>
            </p:nvSpPr>
            <p:spPr>
              <a:xfrm>
                <a:off x="2646" y="2928"/>
                <a:ext cx="192" cy="0"/>
              </a:xfrm>
              <a:prstGeom prst="line">
                <a:avLst/>
              </a:prstGeom>
              <a:ln w="38100" cap="flat" cmpd="sng">
                <a:solidFill>
                  <a:srgbClr val="CC6600"/>
                </a:solidFill>
                <a:prstDash val="solid"/>
                <a:headEnd type="none" w="med" len="med"/>
                <a:tailEnd type="none" w="med" len="med"/>
              </a:ln>
            </p:spPr>
          </p:sp>
          <p:sp>
            <p:nvSpPr>
              <p:cNvPr id="331856" name="直接连接符 331855"/>
              <p:cNvSpPr/>
              <p:nvPr/>
            </p:nvSpPr>
            <p:spPr>
              <a:xfrm>
                <a:off x="2838" y="2851"/>
                <a:ext cx="0" cy="91"/>
              </a:xfrm>
              <a:prstGeom prst="line">
                <a:avLst/>
              </a:prstGeom>
              <a:ln w="38100" cap="flat" cmpd="sng">
                <a:solidFill>
                  <a:srgbClr val="CC6600"/>
                </a:solidFill>
                <a:prstDash val="solid"/>
                <a:headEnd type="none" w="med" len="med"/>
                <a:tailEnd type="none" w="med" len="med"/>
              </a:ln>
            </p:spPr>
          </p:sp>
          <p:sp>
            <p:nvSpPr>
              <p:cNvPr id="331857" name="直接连接符 331856"/>
              <p:cNvSpPr/>
              <p:nvPr/>
            </p:nvSpPr>
            <p:spPr>
              <a:xfrm>
                <a:off x="2646" y="2851"/>
                <a:ext cx="0" cy="91"/>
              </a:xfrm>
              <a:prstGeom prst="line">
                <a:avLst/>
              </a:prstGeom>
              <a:ln w="38100" cap="flat" cmpd="sng">
                <a:solidFill>
                  <a:srgbClr val="CC6600"/>
                </a:solidFill>
                <a:prstDash val="solid"/>
                <a:headEnd type="none" w="med" len="med"/>
                <a:tailEnd type="none" w="med" len="med"/>
              </a:ln>
            </p:spPr>
          </p:sp>
          <p:sp>
            <p:nvSpPr>
              <p:cNvPr id="331858" name="直接连接符 331857"/>
              <p:cNvSpPr/>
              <p:nvPr/>
            </p:nvSpPr>
            <p:spPr>
              <a:xfrm>
                <a:off x="2743" y="2858"/>
                <a:ext cx="0" cy="75"/>
              </a:xfrm>
              <a:prstGeom prst="line">
                <a:avLst/>
              </a:prstGeom>
              <a:ln w="38100" cap="flat" cmpd="sng">
                <a:solidFill>
                  <a:srgbClr val="CC6600"/>
                </a:solidFill>
                <a:prstDash val="solid"/>
                <a:headEnd type="none" w="med" len="med"/>
                <a:tailEnd type="none" w="med" len="med"/>
              </a:ln>
            </p:spPr>
          </p:sp>
        </p:grpSp>
        <p:grpSp>
          <p:nvGrpSpPr>
            <p:cNvPr id="331859" name="组合 331858"/>
            <p:cNvGrpSpPr/>
            <p:nvPr/>
          </p:nvGrpSpPr>
          <p:grpSpPr>
            <a:xfrm>
              <a:off x="2850" y="3180"/>
              <a:ext cx="282" cy="186"/>
              <a:chOff x="3384" y="3210"/>
              <a:chExt cx="282" cy="186"/>
            </a:xfrm>
          </p:grpSpPr>
          <p:sp>
            <p:nvSpPr>
              <p:cNvPr id="331860" name="矩形 331859"/>
              <p:cNvSpPr/>
              <p:nvPr/>
            </p:nvSpPr>
            <p:spPr>
              <a:xfrm>
                <a:off x="3432" y="3246"/>
                <a:ext cx="222" cy="150"/>
              </a:xfrm>
              <a:prstGeom prst="rect">
                <a:avLst/>
              </a:prstGeom>
              <a:solidFill>
                <a:schemeClr val="bg1"/>
              </a:solidFill>
              <a:ln w="9525">
                <a:noFill/>
              </a:ln>
            </p:spPr>
            <p:txBody>
              <a:bodyPr/>
              <a:lstStyle/>
              <a:p>
                <a:endParaRPr lang="zh-CN" altLang="en-US"/>
              </a:p>
            </p:txBody>
          </p:sp>
          <p:grpSp>
            <p:nvGrpSpPr>
              <p:cNvPr id="331861" name="组合 331860"/>
              <p:cNvGrpSpPr/>
              <p:nvPr/>
            </p:nvGrpSpPr>
            <p:grpSpPr>
              <a:xfrm>
                <a:off x="3384" y="3210"/>
                <a:ext cx="282" cy="162"/>
                <a:chOff x="3384" y="3210"/>
                <a:chExt cx="282" cy="162"/>
              </a:xfrm>
            </p:grpSpPr>
            <p:sp>
              <p:nvSpPr>
                <p:cNvPr id="331862" name="直接连接符 331861"/>
                <p:cNvSpPr/>
                <p:nvPr/>
              </p:nvSpPr>
              <p:spPr>
                <a:xfrm>
                  <a:off x="3384" y="3228"/>
                  <a:ext cx="282" cy="126"/>
                </a:xfrm>
                <a:prstGeom prst="line">
                  <a:avLst/>
                </a:prstGeom>
                <a:ln w="38100" cap="flat" cmpd="sng">
                  <a:solidFill>
                    <a:srgbClr val="CC6600"/>
                  </a:solidFill>
                  <a:prstDash val="solid"/>
                  <a:headEnd type="none" w="med" len="med"/>
                  <a:tailEnd type="none" w="med" len="lg"/>
                </a:ln>
              </p:spPr>
            </p:sp>
            <p:sp>
              <p:nvSpPr>
                <p:cNvPr id="331863" name="直接连接符 331862"/>
                <p:cNvSpPr/>
                <p:nvPr/>
              </p:nvSpPr>
              <p:spPr>
                <a:xfrm>
                  <a:off x="3432" y="3210"/>
                  <a:ext cx="0" cy="156"/>
                </a:xfrm>
                <a:prstGeom prst="line">
                  <a:avLst/>
                </a:prstGeom>
                <a:ln w="25400" cap="flat" cmpd="sng">
                  <a:solidFill>
                    <a:srgbClr val="CC6600"/>
                  </a:solidFill>
                  <a:prstDash val="solid"/>
                  <a:headEnd type="none" w="med" len="med"/>
                  <a:tailEnd type="none" w="med" len="lg"/>
                </a:ln>
              </p:spPr>
            </p:sp>
            <p:sp>
              <p:nvSpPr>
                <p:cNvPr id="331864" name="直接连接符 331863"/>
                <p:cNvSpPr/>
                <p:nvPr/>
              </p:nvSpPr>
              <p:spPr>
                <a:xfrm>
                  <a:off x="3528" y="3300"/>
                  <a:ext cx="0" cy="66"/>
                </a:xfrm>
                <a:prstGeom prst="line">
                  <a:avLst/>
                </a:prstGeom>
                <a:ln w="25400" cap="flat" cmpd="sng">
                  <a:solidFill>
                    <a:srgbClr val="CC6600"/>
                  </a:solidFill>
                  <a:prstDash val="solid"/>
                  <a:headEnd type="none" w="med" len="med"/>
                  <a:tailEnd type="none" w="med" len="lg"/>
                </a:ln>
              </p:spPr>
            </p:sp>
            <p:sp>
              <p:nvSpPr>
                <p:cNvPr id="331865" name="直接连接符 331864"/>
                <p:cNvSpPr/>
                <p:nvPr/>
              </p:nvSpPr>
              <p:spPr>
                <a:xfrm flipV="1">
                  <a:off x="3522" y="3354"/>
                  <a:ext cx="114" cy="18"/>
                </a:xfrm>
                <a:prstGeom prst="line">
                  <a:avLst/>
                </a:prstGeom>
                <a:ln w="25400" cap="flat" cmpd="sng">
                  <a:solidFill>
                    <a:srgbClr val="CC6600"/>
                  </a:solidFill>
                  <a:prstDash val="solid"/>
                  <a:headEnd type="none" w="med" len="med"/>
                  <a:tailEnd type="none" w="med" len="lg"/>
                </a:ln>
              </p:spPr>
            </p:sp>
          </p:grpSp>
        </p:grpSp>
        <p:grpSp>
          <p:nvGrpSpPr>
            <p:cNvPr id="331866" name="组合 331865"/>
            <p:cNvGrpSpPr/>
            <p:nvPr/>
          </p:nvGrpSpPr>
          <p:grpSpPr>
            <a:xfrm>
              <a:off x="2802" y="2034"/>
              <a:ext cx="282" cy="186"/>
              <a:chOff x="3384" y="3210"/>
              <a:chExt cx="282" cy="186"/>
            </a:xfrm>
          </p:grpSpPr>
          <p:sp>
            <p:nvSpPr>
              <p:cNvPr id="331867" name="矩形 331866"/>
              <p:cNvSpPr/>
              <p:nvPr/>
            </p:nvSpPr>
            <p:spPr>
              <a:xfrm>
                <a:off x="3432" y="3246"/>
                <a:ext cx="222" cy="150"/>
              </a:xfrm>
              <a:prstGeom prst="rect">
                <a:avLst/>
              </a:prstGeom>
              <a:solidFill>
                <a:schemeClr val="bg1"/>
              </a:solidFill>
              <a:ln w="9525">
                <a:noFill/>
              </a:ln>
            </p:spPr>
            <p:txBody>
              <a:bodyPr/>
              <a:lstStyle/>
              <a:p>
                <a:endParaRPr lang="zh-CN" altLang="en-US"/>
              </a:p>
            </p:txBody>
          </p:sp>
          <p:grpSp>
            <p:nvGrpSpPr>
              <p:cNvPr id="331868" name="组合 331867"/>
              <p:cNvGrpSpPr/>
              <p:nvPr/>
            </p:nvGrpSpPr>
            <p:grpSpPr>
              <a:xfrm>
                <a:off x="3384" y="3210"/>
                <a:ext cx="282" cy="162"/>
                <a:chOff x="3384" y="3210"/>
                <a:chExt cx="282" cy="162"/>
              </a:xfrm>
            </p:grpSpPr>
            <p:sp>
              <p:nvSpPr>
                <p:cNvPr id="331869" name="直接连接符 331868"/>
                <p:cNvSpPr/>
                <p:nvPr/>
              </p:nvSpPr>
              <p:spPr>
                <a:xfrm>
                  <a:off x="3384" y="3228"/>
                  <a:ext cx="282" cy="126"/>
                </a:xfrm>
                <a:prstGeom prst="line">
                  <a:avLst/>
                </a:prstGeom>
                <a:ln w="38100" cap="flat" cmpd="sng">
                  <a:solidFill>
                    <a:srgbClr val="0000FF"/>
                  </a:solidFill>
                  <a:prstDash val="solid"/>
                  <a:headEnd type="none" w="med" len="med"/>
                  <a:tailEnd type="none" w="med" len="lg"/>
                </a:ln>
              </p:spPr>
            </p:sp>
            <p:sp>
              <p:nvSpPr>
                <p:cNvPr id="331870" name="直接连接符 331869"/>
                <p:cNvSpPr/>
                <p:nvPr/>
              </p:nvSpPr>
              <p:spPr>
                <a:xfrm>
                  <a:off x="3432" y="3210"/>
                  <a:ext cx="0" cy="156"/>
                </a:xfrm>
                <a:prstGeom prst="line">
                  <a:avLst/>
                </a:prstGeom>
                <a:ln w="25400" cap="flat" cmpd="sng">
                  <a:solidFill>
                    <a:srgbClr val="0000FF"/>
                  </a:solidFill>
                  <a:prstDash val="solid"/>
                  <a:headEnd type="none" w="med" len="med"/>
                  <a:tailEnd type="none" w="med" len="lg"/>
                </a:ln>
              </p:spPr>
            </p:sp>
            <p:sp>
              <p:nvSpPr>
                <p:cNvPr id="331871" name="直接连接符 331870"/>
                <p:cNvSpPr/>
                <p:nvPr/>
              </p:nvSpPr>
              <p:spPr>
                <a:xfrm>
                  <a:off x="3528" y="3300"/>
                  <a:ext cx="0" cy="66"/>
                </a:xfrm>
                <a:prstGeom prst="line">
                  <a:avLst/>
                </a:prstGeom>
                <a:ln w="25400" cap="flat" cmpd="sng">
                  <a:solidFill>
                    <a:srgbClr val="0000FF"/>
                  </a:solidFill>
                  <a:prstDash val="solid"/>
                  <a:headEnd type="none" w="med" len="med"/>
                  <a:tailEnd type="none" w="med" len="lg"/>
                </a:ln>
              </p:spPr>
            </p:sp>
            <p:sp>
              <p:nvSpPr>
                <p:cNvPr id="331872" name="直接连接符 331871"/>
                <p:cNvSpPr/>
                <p:nvPr/>
              </p:nvSpPr>
              <p:spPr>
                <a:xfrm flipV="1">
                  <a:off x="3522" y="3354"/>
                  <a:ext cx="114" cy="18"/>
                </a:xfrm>
                <a:prstGeom prst="line">
                  <a:avLst/>
                </a:prstGeom>
                <a:ln w="25400" cap="flat" cmpd="sng">
                  <a:solidFill>
                    <a:srgbClr val="0000FF"/>
                  </a:solidFill>
                  <a:prstDash val="solid"/>
                  <a:headEnd type="none" w="med" len="med"/>
                  <a:tailEnd type="none" w="med" len="lg"/>
                </a:ln>
              </p:spPr>
            </p:sp>
          </p:grpSp>
        </p:grpSp>
        <p:sp>
          <p:nvSpPr>
            <p:cNvPr id="331873" name="文本框 331872"/>
            <p:cNvSpPr txBox="1"/>
            <p:nvPr/>
          </p:nvSpPr>
          <p:spPr>
            <a:xfrm>
              <a:off x="2773" y="2893"/>
              <a:ext cx="381" cy="250"/>
            </a:xfrm>
            <a:prstGeom prst="rect">
              <a:avLst/>
            </a:prstGeom>
            <a:noFill/>
            <a:ln w="25400">
              <a:noFill/>
            </a:ln>
          </p:spPr>
          <p:txBody>
            <a:bodyPr wrap="none" anchor="ctr" anchorCtr="0">
              <a:spAutoFit/>
            </a:bodyPr>
            <a:lstStyle/>
            <a:p>
              <a:pPr algn="ctr"/>
              <a:r>
                <a:rPr lang="en-US" altLang="zh-CN" sz="2000" b="1">
                  <a:solidFill>
                    <a:srgbClr val="CC6600"/>
                  </a:solidFill>
                  <a:latin typeface="Times New Roman" panose="02020603050405020304" pitchFamily="18" charset="0"/>
                </a:rPr>
                <a:t>SQ</a:t>
              </a:r>
              <a:r>
                <a:rPr lang="en-US" altLang="zh-CN" sz="2000" b="1" baseline="-25000">
                  <a:solidFill>
                    <a:srgbClr val="CC6600"/>
                  </a:solidFill>
                  <a:latin typeface="Times New Roman" panose="02020603050405020304" pitchFamily="18" charset="0"/>
                </a:rPr>
                <a:t>2</a:t>
              </a:r>
              <a:endParaRPr lang="en-US" altLang="zh-CN" sz="2000" b="1">
                <a:solidFill>
                  <a:srgbClr val="CC6600"/>
                </a:solidFill>
                <a:latin typeface="Times New Roman" panose="02020603050405020304" pitchFamily="18" charset="0"/>
              </a:endParaRPr>
            </a:p>
          </p:txBody>
        </p:sp>
        <p:sp>
          <p:nvSpPr>
            <p:cNvPr id="331874" name="文本框 331873"/>
            <p:cNvSpPr txBox="1"/>
            <p:nvPr/>
          </p:nvSpPr>
          <p:spPr>
            <a:xfrm>
              <a:off x="2713" y="1753"/>
              <a:ext cx="381" cy="250"/>
            </a:xfrm>
            <a:prstGeom prst="rect">
              <a:avLst/>
            </a:prstGeom>
            <a:noFill/>
            <a:ln w="25400">
              <a:noFill/>
            </a:ln>
          </p:spPr>
          <p:txBody>
            <a:bodyPr wrap="none" anchor="ctr" anchorCtr="0">
              <a:spAutoFit/>
            </a:bodyPr>
            <a:lstStyle/>
            <a:p>
              <a:pPr algn="ctr"/>
              <a:r>
                <a:rPr lang="en-US" altLang="zh-CN" sz="2000" b="1">
                  <a:solidFill>
                    <a:srgbClr val="3333FF"/>
                  </a:solidFill>
                  <a:latin typeface="Times New Roman" panose="02020603050405020304" pitchFamily="18" charset="0"/>
                </a:rPr>
                <a:t>SQ</a:t>
              </a:r>
              <a:r>
                <a:rPr lang="en-US" altLang="zh-CN" sz="2000" b="1" baseline="-25000">
                  <a:solidFill>
                    <a:srgbClr val="3333FF"/>
                  </a:solidFill>
                  <a:latin typeface="Times New Roman" panose="02020603050405020304" pitchFamily="18" charset="0"/>
                </a:rPr>
                <a:t>1</a:t>
              </a:r>
              <a:endParaRPr lang="en-US" altLang="zh-CN" sz="2000" b="1">
                <a:solidFill>
                  <a:srgbClr val="3333FF"/>
                </a:solidFill>
                <a:latin typeface="Times New Roman" panose="02020603050405020304" pitchFamily="18" charset="0"/>
              </a:endParaRPr>
            </a:p>
          </p:txBody>
        </p:sp>
        <p:sp>
          <p:nvSpPr>
            <p:cNvPr id="331875" name="椭圆 331874"/>
            <p:cNvSpPr/>
            <p:nvPr/>
          </p:nvSpPr>
          <p:spPr>
            <a:xfrm>
              <a:off x="1084" y="1588"/>
              <a:ext cx="56" cy="56"/>
            </a:xfrm>
            <a:prstGeom prst="ellipse">
              <a:avLst/>
            </a:prstGeom>
            <a:solidFill>
              <a:schemeClr val="bg1"/>
            </a:solidFill>
            <a:ln w="28575" cap="flat" cmpd="sng">
              <a:solidFill>
                <a:srgbClr val="3333FF"/>
              </a:solidFill>
              <a:prstDash val="solid"/>
              <a:headEnd type="none" w="med" len="med"/>
              <a:tailEnd type="none" w="med" len="med"/>
            </a:ln>
          </p:spPr>
          <p:txBody>
            <a:bodyPr/>
            <a:lstStyle/>
            <a:p>
              <a:endParaRPr lang="zh-CN" altLang="en-US"/>
            </a:p>
          </p:txBody>
        </p:sp>
        <p:sp>
          <p:nvSpPr>
            <p:cNvPr id="331876" name="椭圆 331875"/>
            <p:cNvSpPr/>
            <p:nvPr/>
          </p:nvSpPr>
          <p:spPr>
            <a:xfrm>
              <a:off x="1060" y="2144"/>
              <a:ext cx="56" cy="56"/>
            </a:xfrm>
            <a:prstGeom prst="ellipse">
              <a:avLst/>
            </a:prstGeom>
            <a:solidFill>
              <a:schemeClr val="bg1"/>
            </a:solidFill>
            <a:ln w="28575" cap="flat" cmpd="sng">
              <a:solidFill>
                <a:srgbClr val="3333FF"/>
              </a:solidFill>
              <a:prstDash val="solid"/>
              <a:headEnd type="none" w="med" len="med"/>
              <a:tailEnd type="none" w="med" len="med"/>
            </a:ln>
          </p:spPr>
          <p:txBody>
            <a:bodyPr/>
            <a:lstStyle/>
            <a:p>
              <a:endParaRPr lang="zh-CN" altLang="en-US"/>
            </a:p>
          </p:txBody>
        </p:sp>
        <p:grpSp>
          <p:nvGrpSpPr>
            <p:cNvPr id="331877" name="组合 331876"/>
            <p:cNvGrpSpPr/>
            <p:nvPr/>
          </p:nvGrpSpPr>
          <p:grpSpPr>
            <a:xfrm>
              <a:off x="3427" y="2881"/>
              <a:ext cx="431" cy="485"/>
              <a:chOff x="3427" y="2233"/>
              <a:chExt cx="431" cy="485"/>
            </a:xfrm>
          </p:grpSpPr>
          <p:grpSp>
            <p:nvGrpSpPr>
              <p:cNvPr id="331878" name="组合 331877"/>
              <p:cNvGrpSpPr/>
              <p:nvPr/>
            </p:nvGrpSpPr>
            <p:grpSpPr>
              <a:xfrm>
                <a:off x="3576" y="2532"/>
                <a:ext cx="282" cy="186"/>
                <a:chOff x="3384" y="3210"/>
                <a:chExt cx="282" cy="186"/>
              </a:xfrm>
            </p:grpSpPr>
            <p:sp>
              <p:nvSpPr>
                <p:cNvPr id="331879" name="矩形 331878"/>
                <p:cNvSpPr/>
                <p:nvPr/>
              </p:nvSpPr>
              <p:spPr>
                <a:xfrm>
                  <a:off x="3432" y="3246"/>
                  <a:ext cx="222" cy="150"/>
                </a:xfrm>
                <a:prstGeom prst="rect">
                  <a:avLst/>
                </a:prstGeom>
                <a:solidFill>
                  <a:schemeClr val="bg1"/>
                </a:solidFill>
                <a:ln w="9525">
                  <a:noFill/>
                </a:ln>
              </p:spPr>
              <p:txBody>
                <a:bodyPr/>
                <a:lstStyle/>
                <a:p>
                  <a:endParaRPr lang="zh-CN" altLang="en-US"/>
                </a:p>
              </p:txBody>
            </p:sp>
            <p:grpSp>
              <p:nvGrpSpPr>
                <p:cNvPr id="331880" name="组合 331879"/>
                <p:cNvGrpSpPr/>
                <p:nvPr/>
              </p:nvGrpSpPr>
              <p:grpSpPr>
                <a:xfrm>
                  <a:off x="3384" y="3210"/>
                  <a:ext cx="282" cy="162"/>
                  <a:chOff x="3384" y="3210"/>
                  <a:chExt cx="282" cy="162"/>
                </a:xfrm>
              </p:grpSpPr>
              <p:sp>
                <p:nvSpPr>
                  <p:cNvPr id="331881" name="直接连接符 331880"/>
                  <p:cNvSpPr/>
                  <p:nvPr/>
                </p:nvSpPr>
                <p:spPr>
                  <a:xfrm>
                    <a:off x="3384" y="3228"/>
                    <a:ext cx="282" cy="126"/>
                  </a:xfrm>
                  <a:prstGeom prst="line">
                    <a:avLst/>
                  </a:prstGeom>
                  <a:ln w="38100" cap="flat" cmpd="sng">
                    <a:solidFill>
                      <a:srgbClr val="CC6600"/>
                    </a:solidFill>
                    <a:prstDash val="solid"/>
                    <a:headEnd type="none" w="med" len="med"/>
                    <a:tailEnd type="none" w="med" len="lg"/>
                  </a:ln>
                </p:spPr>
              </p:sp>
              <p:sp>
                <p:nvSpPr>
                  <p:cNvPr id="331882" name="直接连接符 331881"/>
                  <p:cNvSpPr/>
                  <p:nvPr/>
                </p:nvSpPr>
                <p:spPr>
                  <a:xfrm>
                    <a:off x="3432" y="3210"/>
                    <a:ext cx="0" cy="156"/>
                  </a:xfrm>
                  <a:prstGeom prst="line">
                    <a:avLst/>
                  </a:prstGeom>
                  <a:ln w="25400" cap="flat" cmpd="sng">
                    <a:solidFill>
                      <a:srgbClr val="CC6600"/>
                    </a:solidFill>
                    <a:prstDash val="solid"/>
                    <a:headEnd type="none" w="med" len="med"/>
                    <a:tailEnd type="none" w="med" len="lg"/>
                  </a:ln>
                </p:spPr>
              </p:sp>
              <p:sp>
                <p:nvSpPr>
                  <p:cNvPr id="331883" name="直接连接符 331882"/>
                  <p:cNvSpPr/>
                  <p:nvPr/>
                </p:nvSpPr>
                <p:spPr>
                  <a:xfrm>
                    <a:off x="3528" y="3300"/>
                    <a:ext cx="0" cy="66"/>
                  </a:xfrm>
                  <a:prstGeom prst="line">
                    <a:avLst/>
                  </a:prstGeom>
                  <a:ln w="25400" cap="flat" cmpd="sng">
                    <a:solidFill>
                      <a:srgbClr val="CC6600"/>
                    </a:solidFill>
                    <a:prstDash val="solid"/>
                    <a:headEnd type="none" w="med" len="med"/>
                    <a:tailEnd type="none" w="med" len="lg"/>
                  </a:ln>
                </p:spPr>
              </p:sp>
              <p:sp>
                <p:nvSpPr>
                  <p:cNvPr id="331884" name="直接连接符 331883"/>
                  <p:cNvSpPr/>
                  <p:nvPr/>
                </p:nvSpPr>
                <p:spPr>
                  <a:xfrm flipV="1">
                    <a:off x="3522" y="3354"/>
                    <a:ext cx="114" cy="18"/>
                  </a:xfrm>
                  <a:prstGeom prst="line">
                    <a:avLst/>
                  </a:prstGeom>
                  <a:ln w="25400" cap="flat" cmpd="sng">
                    <a:solidFill>
                      <a:srgbClr val="CC6600"/>
                    </a:solidFill>
                    <a:prstDash val="solid"/>
                    <a:headEnd type="none" w="med" len="med"/>
                    <a:tailEnd type="none" w="med" len="lg"/>
                  </a:ln>
                </p:spPr>
              </p:sp>
            </p:grpSp>
          </p:grpSp>
          <p:sp>
            <p:nvSpPr>
              <p:cNvPr id="331885" name="文本框 331884"/>
              <p:cNvSpPr txBox="1"/>
              <p:nvPr/>
            </p:nvSpPr>
            <p:spPr>
              <a:xfrm>
                <a:off x="3427" y="2233"/>
                <a:ext cx="381" cy="250"/>
              </a:xfrm>
              <a:prstGeom prst="rect">
                <a:avLst/>
              </a:prstGeom>
              <a:noFill/>
              <a:ln w="25400">
                <a:noFill/>
              </a:ln>
            </p:spPr>
            <p:txBody>
              <a:bodyPr wrap="none" anchor="ctr" anchorCtr="0">
                <a:spAutoFit/>
              </a:bodyPr>
              <a:lstStyle/>
              <a:p>
                <a:pPr algn="ctr"/>
                <a:r>
                  <a:rPr lang="en-US" altLang="zh-CN" sz="2000" b="1">
                    <a:solidFill>
                      <a:srgbClr val="CC6600"/>
                    </a:solidFill>
                    <a:latin typeface="Times New Roman" panose="02020603050405020304" pitchFamily="18" charset="0"/>
                  </a:rPr>
                  <a:t>SQ</a:t>
                </a:r>
                <a:r>
                  <a:rPr lang="en-US" altLang="zh-CN" sz="2000" b="1" baseline="-25000">
                    <a:solidFill>
                      <a:srgbClr val="CC6600"/>
                    </a:solidFill>
                    <a:latin typeface="Times New Roman" panose="02020603050405020304" pitchFamily="18" charset="0"/>
                  </a:rPr>
                  <a:t>4</a:t>
                </a:r>
                <a:endParaRPr lang="en-US" altLang="zh-CN" sz="2000" b="1">
                  <a:solidFill>
                    <a:srgbClr val="CC6600"/>
                  </a:solidFill>
                  <a:latin typeface="Times New Roman" panose="02020603050405020304" pitchFamily="18" charset="0"/>
                </a:endParaRPr>
              </a:p>
            </p:txBody>
          </p:sp>
        </p:grpSp>
        <p:grpSp>
          <p:nvGrpSpPr>
            <p:cNvPr id="331886" name="组合 331885"/>
            <p:cNvGrpSpPr/>
            <p:nvPr/>
          </p:nvGrpSpPr>
          <p:grpSpPr>
            <a:xfrm>
              <a:off x="3384" y="1620"/>
              <a:ext cx="412" cy="600"/>
              <a:chOff x="3384" y="1152"/>
              <a:chExt cx="412" cy="600"/>
            </a:xfrm>
          </p:grpSpPr>
          <p:sp>
            <p:nvSpPr>
              <p:cNvPr id="331887" name="直接连接符 331886"/>
              <p:cNvSpPr/>
              <p:nvPr/>
            </p:nvSpPr>
            <p:spPr>
              <a:xfrm>
                <a:off x="3384" y="1152"/>
                <a:ext cx="300" cy="0"/>
              </a:xfrm>
              <a:prstGeom prst="line">
                <a:avLst/>
              </a:prstGeom>
              <a:ln w="25400" cap="flat" cmpd="sng">
                <a:solidFill>
                  <a:srgbClr val="0000FF"/>
                </a:solidFill>
                <a:prstDash val="solid"/>
                <a:headEnd type="none" w="med" len="med"/>
                <a:tailEnd type="none" w="med" len="med"/>
              </a:ln>
            </p:spPr>
          </p:sp>
          <p:grpSp>
            <p:nvGrpSpPr>
              <p:cNvPr id="331888" name="组合 331887"/>
              <p:cNvGrpSpPr/>
              <p:nvPr/>
            </p:nvGrpSpPr>
            <p:grpSpPr>
              <a:xfrm>
                <a:off x="3510" y="1566"/>
                <a:ext cx="282" cy="186"/>
                <a:chOff x="3384" y="3210"/>
                <a:chExt cx="282" cy="186"/>
              </a:xfrm>
            </p:grpSpPr>
            <p:sp>
              <p:nvSpPr>
                <p:cNvPr id="331889" name="矩形 331888"/>
                <p:cNvSpPr/>
                <p:nvPr/>
              </p:nvSpPr>
              <p:spPr>
                <a:xfrm>
                  <a:off x="3432" y="3246"/>
                  <a:ext cx="222" cy="150"/>
                </a:xfrm>
                <a:prstGeom prst="rect">
                  <a:avLst/>
                </a:prstGeom>
                <a:solidFill>
                  <a:schemeClr val="bg1"/>
                </a:solidFill>
                <a:ln w="9525">
                  <a:noFill/>
                </a:ln>
              </p:spPr>
              <p:txBody>
                <a:bodyPr/>
                <a:lstStyle/>
                <a:p>
                  <a:endParaRPr lang="zh-CN" altLang="en-US"/>
                </a:p>
              </p:txBody>
            </p:sp>
            <p:grpSp>
              <p:nvGrpSpPr>
                <p:cNvPr id="331890" name="组合 331889"/>
                <p:cNvGrpSpPr/>
                <p:nvPr/>
              </p:nvGrpSpPr>
              <p:grpSpPr>
                <a:xfrm>
                  <a:off x="3384" y="3210"/>
                  <a:ext cx="282" cy="162"/>
                  <a:chOff x="3384" y="3210"/>
                  <a:chExt cx="282" cy="162"/>
                </a:xfrm>
              </p:grpSpPr>
              <p:sp>
                <p:nvSpPr>
                  <p:cNvPr id="331891" name="直接连接符 331890"/>
                  <p:cNvSpPr/>
                  <p:nvPr/>
                </p:nvSpPr>
                <p:spPr>
                  <a:xfrm>
                    <a:off x="3384" y="3228"/>
                    <a:ext cx="282" cy="126"/>
                  </a:xfrm>
                  <a:prstGeom prst="line">
                    <a:avLst/>
                  </a:prstGeom>
                  <a:ln w="38100" cap="flat" cmpd="sng">
                    <a:solidFill>
                      <a:srgbClr val="0000FF"/>
                    </a:solidFill>
                    <a:prstDash val="solid"/>
                    <a:headEnd type="none" w="med" len="med"/>
                    <a:tailEnd type="none" w="med" len="lg"/>
                  </a:ln>
                </p:spPr>
              </p:sp>
              <p:sp>
                <p:nvSpPr>
                  <p:cNvPr id="331892" name="直接连接符 331891"/>
                  <p:cNvSpPr/>
                  <p:nvPr/>
                </p:nvSpPr>
                <p:spPr>
                  <a:xfrm>
                    <a:off x="3432" y="3210"/>
                    <a:ext cx="0" cy="156"/>
                  </a:xfrm>
                  <a:prstGeom prst="line">
                    <a:avLst/>
                  </a:prstGeom>
                  <a:ln w="25400" cap="flat" cmpd="sng">
                    <a:solidFill>
                      <a:srgbClr val="0000FF"/>
                    </a:solidFill>
                    <a:prstDash val="solid"/>
                    <a:headEnd type="none" w="med" len="med"/>
                    <a:tailEnd type="none" w="med" len="lg"/>
                  </a:ln>
                </p:spPr>
              </p:sp>
              <p:sp>
                <p:nvSpPr>
                  <p:cNvPr id="331893" name="直接连接符 331892"/>
                  <p:cNvSpPr/>
                  <p:nvPr/>
                </p:nvSpPr>
                <p:spPr>
                  <a:xfrm>
                    <a:off x="3528" y="3300"/>
                    <a:ext cx="0" cy="66"/>
                  </a:xfrm>
                  <a:prstGeom prst="line">
                    <a:avLst/>
                  </a:prstGeom>
                  <a:ln w="25400" cap="flat" cmpd="sng">
                    <a:solidFill>
                      <a:srgbClr val="0000FF"/>
                    </a:solidFill>
                    <a:prstDash val="solid"/>
                    <a:headEnd type="none" w="med" len="med"/>
                    <a:tailEnd type="none" w="med" len="lg"/>
                  </a:ln>
                </p:spPr>
              </p:sp>
              <p:sp>
                <p:nvSpPr>
                  <p:cNvPr id="331894" name="直接连接符 331893"/>
                  <p:cNvSpPr/>
                  <p:nvPr/>
                </p:nvSpPr>
                <p:spPr>
                  <a:xfrm flipV="1">
                    <a:off x="3522" y="3354"/>
                    <a:ext cx="114" cy="18"/>
                  </a:xfrm>
                  <a:prstGeom prst="line">
                    <a:avLst/>
                  </a:prstGeom>
                  <a:ln w="25400" cap="flat" cmpd="sng">
                    <a:solidFill>
                      <a:srgbClr val="0000FF"/>
                    </a:solidFill>
                    <a:prstDash val="solid"/>
                    <a:headEnd type="none" w="med" len="med"/>
                    <a:tailEnd type="none" w="med" len="lg"/>
                  </a:ln>
                </p:spPr>
              </p:sp>
            </p:grpSp>
          </p:grpSp>
          <p:sp>
            <p:nvSpPr>
              <p:cNvPr id="331895" name="文本框 331894"/>
              <p:cNvSpPr txBox="1"/>
              <p:nvPr/>
            </p:nvSpPr>
            <p:spPr>
              <a:xfrm>
                <a:off x="3415" y="1279"/>
                <a:ext cx="381" cy="250"/>
              </a:xfrm>
              <a:prstGeom prst="rect">
                <a:avLst/>
              </a:prstGeom>
              <a:noFill/>
              <a:ln w="25400">
                <a:noFill/>
              </a:ln>
            </p:spPr>
            <p:txBody>
              <a:bodyPr wrap="none" anchor="ctr" anchorCtr="0">
                <a:spAutoFit/>
              </a:bodyPr>
              <a:lstStyle/>
              <a:p>
                <a:pPr algn="ctr"/>
                <a:r>
                  <a:rPr lang="en-US" altLang="zh-CN" sz="2000" b="1">
                    <a:solidFill>
                      <a:srgbClr val="3333FF"/>
                    </a:solidFill>
                    <a:latin typeface="Times New Roman" panose="02020603050405020304" pitchFamily="18" charset="0"/>
                  </a:rPr>
                  <a:t>SQ</a:t>
                </a:r>
                <a:r>
                  <a:rPr lang="en-US" altLang="zh-CN" sz="2000" b="1" baseline="-25000">
                    <a:solidFill>
                      <a:srgbClr val="3333FF"/>
                    </a:solidFill>
                    <a:latin typeface="Times New Roman" panose="02020603050405020304" pitchFamily="18" charset="0"/>
                  </a:rPr>
                  <a:t>3</a:t>
                </a:r>
                <a:endParaRPr lang="en-US" altLang="zh-CN" sz="2000" b="1">
                  <a:solidFill>
                    <a:srgbClr val="3333FF"/>
                  </a:solidFill>
                  <a:latin typeface="Times New Roman" panose="02020603050405020304" pitchFamily="18" charset="0"/>
                </a:endParaRPr>
              </a:p>
            </p:txBody>
          </p:sp>
        </p:grpSp>
      </p:grpSp>
      <p:grpSp>
        <p:nvGrpSpPr>
          <p:cNvPr id="331896" name="组合 331895"/>
          <p:cNvGrpSpPr/>
          <p:nvPr/>
        </p:nvGrpSpPr>
        <p:grpSpPr>
          <a:xfrm>
            <a:off x="2841625" y="571500"/>
            <a:ext cx="5035550" cy="1570038"/>
            <a:chOff x="2306" y="480"/>
            <a:chExt cx="3172" cy="989"/>
          </a:xfrm>
        </p:grpSpPr>
        <p:grpSp>
          <p:nvGrpSpPr>
            <p:cNvPr id="331897" name="组合 331896"/>
            <p:cNvGrpSpPr/>
            <p:nvPr/>
          </p:nvGrpSpPr>
          <p:grpSpPr>
            <a:xfrm>
              <a:off x="2954" y="872"/>
              <a:ext cx="381" cy="597"/>
              <a:chOff x="2390" y="3452"/>
              <a:chExt cx="381" cy="597"/>
            </a:xfrm>
          </p:grpSpPr>
          <p:grpSp>
            <p:nvGrpSpPr>
              <p:cNvPr id="331898" name="组合 331897"/>
              <p:cNvGrpSpPr/>
              <p:nvPr/>
            </p:nvGrpSpPr>
            <p:grpSpPr>
              <a:xfrm>
                <a:off x="2444" y="3452"/>
                <a:ext cx="160" cy="292"/>
                <a:chOff x="2124" y="3200"/>
                <a:chExt cx="160" cy="292"/>
              </a:xfrm>
            </p:grpSpPr>
            <p:sp>
              <p:nvSpPr>
                <p:cNvPr id="331899" name="矩形 331898"/>
                <p:cNvSpPr/>
                <p:nvPr/>
              </p:nvSpPr>
              <p:spPr>
                <a:xfrm>
                  <a:off x="2124" y="3316"/>
                  <a:ext cx="152" cy="176"/>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sp>
              <p:nvSpPr>
                <p:cNvPr id="331900" name="直接连接符 331899"/>
                <p:cNvSpPr/>
                <p:nvPr/>
              </p:nvSpPr>
              <p:spPr>
                <a:xfrm flipV="1">
                  <a:off x="2164" y="3244"/>
                  <a:ext cx="72" cy="72"/>
                </a:xfrm>
                <a:prstGeom prst="line">
                  <a:avLst/>
                </a:prstGeom>
                <a:ln w="38100" cap="flat" cmpd="sng">
                  <a:solidFill>
                    <a:schemeClr val="accent2"/>
                  </a:solidFill>
                  <a:prstDash val="solid"/>
                  <a:headEnd type="none" w="med" len="med"/>
                  <a:tailEnd type="none" w="med" len="med"/>
                </a:ln>
              </p:spPr>
            </p:sp>
            <p:sp>
              <p:nvSpPr>
                <p:cNvPr id="331901" name="椭圆 331900"/>
                <p:cNvSpPr/>
                <p:nvPr/>
              </p:nvSpPr>
              <p:spPr>
                <a:xfrm>
                  <a:off x="2228" y="3200"/>
                  <a:ext cx="56" cy="56"/>
                </a:xfrm>
                <a:prstGeom prst="ellipse">
                  <a:avLst/>
                </a:prstGeom>
                <a:solidFill>
                  <a:schemeClr val="bg1"/>
                </a:solidFill>
                <a:ln w="38100" cap="flat" cmpd="sng">
                  <a:solidFill>
                    <a:schemeClr val="accent2"/>
                  </a:solidFill>
                  <a:prstDash val="solid"/>
                  <a:headEnd type="none" w="med" len="med"/>
                  <a:tailEnd type="none" w="med" len="med"/>
                </a:ln>
              </p:spPr>
              <p:txBody>
                <a:bodyPr/>
                <a:lstStyle/>
                <a:p>
                  <a:endParaRPr lang="zh-CN" altLang="en-US"/>
                </a:p>
              </p:txBody>
            </p:sp>
          </p:grpSp>
          <p:sp>
            <p:nvSpPr>
              <p:cNvPr id="331902" name="矩形 331901"/>
              <p:cNvSpPr/>
              <p:nvPr/>
            </p:nvSpPr>
            <p:spPr>
              <a:xfrm>
                <a:off x="2390" y="3799"/>
                <a:ext cx="381" cy="250"/>
              </a:xfrm>
              <a:prstGeom prst="rect">
                <a:avLst/>
              </a:prstGeom>
              <a:noFill/>
              <a:ln w="9525">
                <a:noFill/>
              </a:ln>
            </p:spPr>
            <p:txBody>
              <a:bodyPr wrap="none" anchor="t" anchorCtr="0">
                <a:spAutoFit/>
              </a:bodyPr>
              <a:lstStyle/>
              <a:p>
                <a:pPr algn="ctr"/>
                <a:r>
                  <a:rPr lang="en-US" altLang="zh-CN" sz="2000" b="1">
                    <a:solidFill>
                      <a:srgbClr val="3333FF"/>
                    </a:solidFill>
                    <a:latin typeface="Times New Roman" panose="02020603050405020304" pitchFamily="18" charset="0"/>
                  </a:rPr>
                  <a:t>SQ</a:t>
                </a:r>
                <a:r>
                  <a:rPr lang="en-US" altLang="zh-CN" sz="2000" b="1" baseline="-25000">
                    <a:solidFill>
                      <a:srgbClr val="3333FF"/>
                    </a:solidFill>
                    <a:latin typeface="Times New Roman" panose="02020603050405020304" pitchFamily="18" charset="0"/>
                  </a:rPr>
                  <a:t>3</a:t>
                </a:r>
              </a:p>
            </p:txBody>
          </p:sp>
        </p:grpSp>
        <p:grpSp>
          <p:nvGrpSpPr>
            <p:cNvPr id="331903" name="组合 331902"/>
            <p:cNvGrpSpPr/>
            <p:nvPr/>
          </p:nvGrpSpPr>
          <p:grpSpPr>
            <a:xfrm>
              <a:off x="3938" y="892"/>
              <a:ext cx="381" cy="577"/>
              <a:chOff x="3386" y="892"/>
              <a:chExt cx="381" cy="577"/>
            </a:xfrm>
          </p:grpSpPr>
          <p:grpSp>
            <p:nvGrpSpPr>
              <p:cNvPr id="331904" name="组合 331903"/>
              <p:cNvGrpSpPr/>
              <p:nvPr/>
            </p:nvGrpSpPr>
            <p:grpSpPr>
              <a:xfrm flipH="1">
                <a:off x="3492" y="892"/>
                <a:ext cx="160" cy="292"/>
                <a:chOff x="2124" y="3200"/>
                <a:chExt cx="160" cy="292"/>
              </a:xfrm>
            </p:grpSpPr>
            <p:sp>
              <p:nvSpPr>
                <p:cNvPr id="331905" name="矩形 331904"/>
                <p:cNvSpPr/>
                <p:nvPr/>
              </p:nvSpPr>
              <p:spPr>
                <a:xfrm>
                  <a:off x="2124" y="3316"/>
                  <a:ext cx="152" cy="176"/>
                </a:xfrm>
                <a:prstGeom prst="rect">
                  <a:avLst/>
                </a:prstGeom>
                <a:solidFill>
                  <a:schemeClr val="bg1"/>
                </a:solidFill>
                <a:ln w="38100" cap="flat" cmpd="sng">
                  <a:solidFill>
                    <a:srgbClr val="CC6600"/>
                  </a:solidFill>
                  <a:prstDash val="solid"/>
                  <a:miter/>
                  <a:headEnd type="none" w="med" len="med"/>
                  <a:tailEnd type="none" w="med" len="med"/>
                </a:ln>
              </p:spPr>
              <p:txBody>
                <a:bodyPr/>
                <a:lstStyle/>
                <a:p>
                  <a:endParaRPr lang="zh-CN" altLang="en-US"/>
                </a:p>
              </p:txBody>
            </p:sp>
            <p:sp>
              <p:nvSpPr>
                <p:cNvPr id="331906" name="直接连接符 331905"/>
                <p:cNvSpPr/>
                <p:nvPr/>
              </p:nvSpPr>
              <p:spPr>
                <a:xfrm flipV="1">
                  <a:off x="2164" y="3244"/>
                  <a:ext cx="72" cy="72"/>
                </a:xfrm>
                <a:prstGeom prst="line">
                  <a:avLst/>
                </a:prstGeom>
                <a:ln w="38100" cap="flat" cmpd="sng">
                  <a:solidFill>
                    <a:srgbClr val="CC6600"/>
                  </a:solidFill>
                  <a:prstDash val="solid"/>
                  <a:headEnd type="none" w="med" len="med"/>
                  <a:tailEnd type="none" w="med" len="med"/>
                </a:ln>
              </p:spPr>
            </p:sp>
            <p:sp>
              <p:nvSpPr>
                <p:cNvPr id="331907" name="椭圆 331906"/>
                <p:cNvSpPr/>
                <p:nvPr/>
              </p:nvSpPr>
              <p:spPr>
                <a:xfrm>
                  <a:off x="2228" y="3200"/>
                  <a:ext cx="56" cy="56"/>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grpSp>
          <p:sp>
            <p:nvSpPr>
              <p:cNvPr id="331908" name="矩形 331907"/>
              <p:cNvSpPr/>
              <p:nvPr/>
            </p:nvSpPr>
            <p:spPr>
              <a:xfrm>
                <a:off x="3386" y="1219"/>
                <a:ext cx="381" cy="250"/>
              </a:xfrm>
              <a:prstGeom prst="rect">
                <a:avLst/>
              </a:prstGeom>
              <a:noFill/>
              <a:ln w="9525">
                <a:noFill/>
              </a:ln>
            </p:spPr>
            <p:txBody>
              <a:bodyPr wrap="none" anchor="t" anchorCtr="0">
                <a:spAutoFit/>
              </a:bodyPr>
              <a:lstStyle/>
              <a:p>
                <a:pPr algn="ctr"/>
                <a:r>
                  <a:rPr lang="en-US" altLang="zh-CN" sz="2000" b="1">
                    <a:solidFill>
                      <a:srgbClr val="CC6600"/>
                    </a:solidFill>
                    <a:latin typeface="Times New Roman" panose="02020603050405020304" pitchFamily="18" charset="0"/>
                  </a:rPr>
                  <a:t>SQ</a:t>
                </a:r>
                <a:r>
                  <a:rPr lang="en-US" altLang="zh-CN" sz="2000" b="1" baseline="-25000">
                    <a:solidFill>
                      <a:srgbClr val="CC6600"/>
                    </a:solidFill>
                    <a:latin typeface="Times New Roman" panose="02020603050405020304" pitchFamily="18" charset="0"/>
                  </a:rPr>
                  <a:t>4</a:t>
                </a:r>
              </a:p>
            </p:txBody>
          </p:sp>
        </p:grpSp>
        <p:grpSp>
          <p:nvGrpSpPr>
            <p:cNvPr id="331909" name="组合 331908"/>
            <p:cNvGrpSpPr/>
            <p:nvPr/>
          </p:nvGrpSpPr>
          <p:grpSpPr>
            <a:xfrm>
              <a:off x="2306" y="480"/>
              <a:ext cx="3172" cy="977"/>
              <a:chOff x="2138" y="504"/>
              <a:chExt cx="3172" cy="977"/>
            </a:xfrm>
          </p:grpSpPr>
          <p:grpSp>
            <p:nvGrpSpPr>
              <p:cNvPr id="331910" name="组合 331909"/>
              <p:cNvGrpSpPr/>
              <p:nvPr/>
            </p:nvGrpSpPr>
            <p:grpSpPr>
              <a:xfrm flipH="1">
                <a:off x="4616" y="504"/>
                <a:ext cx="694" cy="330"/>
                <a:chOff x="632" y="3072"/>
                <a:chExt cx="694" cy="330"/>
              </a:xfrm>
            </p:grpSpPr>
            <p:sp>
              <p:nvSpPr>
                <p:cNvPr id="331911" name="椭圆 331910"/>
                <p:cNvSpPr/>
                <p:nvPr/>
              </p:nvSpPr>
              <p:spPr>
                <a:xfrm>
                  <a:off x="636" y="3084"/>
                  <a:ext cx="288" cy="288"/>
                </a:xfrm>
                <a:prstGeom prst="ellipse">
                  <a:avLst/>
                </a:prstGeom>
                <a:solidFill>
                  <a:schemeClr val="bg1"/>
                </a:solidFill>
                <a:ln w="38100" cap="flat" cmpd="sng">
                  <a:solidFill>
                    <a:schemeClr val="tx2"/>
                  </a:solidFill>
                  <a:prstDash val="solid"/>
                  <a:headEnd type="none" w="med" len="med"/>
                  <a:tailEnd type="none" w="med" len="med"/>
                </a:ln>
              </p:spPr>
              <p:txBody>
                <a:bodyPr/>
                <a:lstStyle/>
                <a:p>
                  <a:endParaRPr lang="zh-CN" altLang="en-US"/>
                </a:p>
              </p:txBody>
            </p:sp>
            <p:sp>
              <p:nvSpPr>
                <p:cNvPr id="331912" name="矩形 331911"/>
                <p:cNvSpPr/>
                <p:nvPr/>
              </p:nvSpPr>
              <p:spPr>
                <a:xfrm>
                  <a:off x="632" y="3072"/>
                  <a:ext cx="297" cy="288"/>
                </a:xfrm>
                <a:prstGeom prst="rect">
                  <a:avLst/>
                </a:prstGeom>
                <a:noFill/>
                <a:ln w="9525">
                  <a:noFill/>
                </a:ln>
              </p:spPr>
              <p:txBody>
                <a:bodyPr wrap="none" anchor="t" anchorCtr="0">
                  <a:spAutoFit/>
                </a:bodyPr>
                <a:lstStyle/>
                <a:p>
                  <a:pPr algn="ctr"/>
                  <a:r>
                    <a:rPr lang="en-US" altLang="zh-CN" b="1">
                      <a:solidFill>
                        <a:srgbClr val="FF0066"/>
                      </a:solidFill>
                      <a:latin typeface="Times New Roman" panose="02020603050405020304" pitchFamily="18" charset="0"/>
                    </a:rPr>
                    <a:t>M</a:t>
                  </a:r>
                </a:p>
              </p:txBody>
            </p:sp>
            <p:sp>
              <p:nvSpPr>
                <p:cNvPr id="331913" name="任意多边形 331912"/>
                <p:cNvSpPr/>
                <p:nvPr/>
              </p:nvSpPr>
              <p:spPr>
                <a:xfrm rot="-2996974">
                  <a:off x="996" y="3072"/>
                  <a:ext cx="300" cy="360"/>
                </a:xfrm>
                <a:custGeom>
                  <a:avLst/>
                  <a:gdLst/>
                  <a:ahLst/>
                  <a:cxnLst/>
                  <a:rect l="0" t="0" r="0" b="0"/>
                  <a:pathLst>
                    <a:path w="420" h="888">
                      <a:moveTo>
                        <a:pt x="0" y="0"/>
                      </a:moveTo>
                      <a:cubicBezTo>
                        <a:pt x="28" y="8"/>
                        <a:pt x="56" y="17"/>
                        <a:pt x="84" y="24"/>
                      </a:cubicBezTo>
                      <a:cubicBezTo>
                        <a:pt x="108" y="29"/>
                        <a:pt x="135" y="24"/>
                        <a:pt x="156" y="36"/>
                      </a:cubicBezTo>
                      <a:cubicBezTo>
                        <a:pt x="167" y="42"/>
                        <a:pt x="164" y="60"/>
                        <a:pt x="168" y="72"/>
                      </a:cubicBezTo>
                      <a:cubicBezTo>
                        <a:pt x="164" y="120"/>
                        <a:pt x="162" y="168"/>
                        <a:pt x="156" y="216"/>
                      </a:cubicBezTo>
                      <a:cubicBezTo>
                        <a:pt x="151" y="256"/>
                        <a:pt x="126" y="254"/>
                        <a:pt x="156" y="300"/>
                      </a:cubicBezTo>
                      <a:cubicBezTo>
                        <a:pt x="175" y="328"/>
                        <a:pt x="203" y="322"/>
                        <a:pt x="228" y="336"/>
                      </a:cubicBezTo>
                      <a:cubicBezTo>
                        <a:pt x="253" y="350"/>
                        <a:pt x="300" y="384"/>
                        <a:pt x="300" y="384"/>
                      </a:cubicBezTo>
                      <a:cubicBezTo>
                        <a:pt x="318" y="439"/>
                        <a:pt x="317" y="415"/>
                        <a:pt x="300" y="492"/>
                      </a:cubicBezTo>
                      <a:cubicBezTo>
                        <a:pt x="293" y="524"/>
                        <a:pt x="276" y="588"/>
                        <a:pt x="276" y="588"/>
                      </a:cubicBezTo>
                      <a:cubicBezTo>
                        <a:pt x="295" y="683"/>
                        <a:pt x="266" y="628"/>
                        <a:pt x="324" y="660"/>
                      </a:cubicBezTo>
                      <a:cubicBezTo>
                        <a:pt x="349" y="674"/>
                        <a:pt x="396" y="708"/>
                        <a:pt x="396" y="708"/>
                      </a:cubicBezTo>
                      <a:cubicBezTo>
                        <a:pt x="420" y="781"/>
                        <a:pt x="401" y="835"/>
                        <a:pt x="348" y="888"/>
                      </a:cubicBezTo>
                    </a:path>
                  </a:pathLst>
                </a:custGeom>
                <a:noFill/>
                <a:ln w="28575" cap="flat" cmpd="sng">
                  <a:solidFill>
                    <a:schemeClr val="tx2">
                      <a:alpha val="100000"/>
                    </a:schemeClr>
                  </a:solidFill>
                  <a:prstDash val="solid"/>
                  <a:headEnd type="none" w="med" len="med"/>
                  <a:tailEnd type="none" w="med" len="med"/>
                </a:ln>
              </p:spPr>
              <p:txBody>
                <a:bodyPr/>
                <a:lstStyle/>
                <a:p>
                  <a:endParaRPr lang="zh-CN" altLang="en-US"/>
                </a:p>
              </p:txBody>
            </p:sp>
          </p:grpSp>
          <p:grpSp>
            <p:nvGrpSpPr>
              <p:cNvPr id="331914" name="组合 331913"/>
              <p:cNvGrpSpPr/>
              <p:nvPr/>
            </p:nvGrpSpPr>
            <p:grpSpPr>
              <a:xfrm>
                <a:off x="2512" y="884"/>
                <a:ext cx="160" cy="292"/>
                <a:chOff x="2124" y="3200"/>
                <a:chExt cx="160" cy="292"/>
              </a:xfrm>
            </p:grpSpPr>
            <p:sp>
              <p:nvSpPr>
                <p:cNvPr id="331915" name="矩形 331914"/>
                <p:cNvSpPr/>
                <p:nvPr/>
              </p:nvSpPr>
              <p:spPr>
                <a:xfrm>
                  <a:off x="2124" y="3316"/>
                  <a:ext cx="152" cy="176"/>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sp>
              <p:nvSpPr>
                <p:cNvPr id="331916" name="直接连接符 331915"/>
                <p:cNvSpPr/>
                <p:nvPr/>
              </p:nvSpPr>
              <p:spPr>
                <a:xfrm flipV="1">
                  <a:off x="2164" y="3244"/>
                  <a:ext cx="72" cy="72"/>
                </a:xfrm>
                <a:prstGeom prst="line">
                  <a:avLst/>
                </a:prstGeom>
                <a:ln w="38100" cap="flat" cmpd="sng">
                  <a:solidFill>
                    <a:schemeClr val="accent2"/>
                  </a:solidFill>
                  <a:prstDash val="solid"/>
                  <a:headEnd type="none" w="med" len="med"/>
                  <a:tailEnd type="none" w="med" len="med"/>
                </a:ln>
              </p:spPr>
            </p:sp>
            <p:sp>
              <p:nvSpPr>
                <p:cNvPr id="331917" name="椭圆 331916"/>
                <p:cNvSpPr/>
                <p:nvPr/>
              </p:nvSpPr>
              <p:spPr>
                <a:xfrm>
                  <a:off x="2228" y="3200"/>
                  <a:ext cx="56" cy="56"/>
                </a:xfrm>
                <a:prstGeom prst="ellipse">
                  <a:avLst/>
                </a:prstGeom>
                <a:solidFill>
                  <a:schemeClr val="bg1"/>
                </a:solidFill>
                <a:ln w="38100" cap="flat" cmpd="sng">
                  <a:solidFill>
                    <a:schemeClr val="accent2"/>
                  </a:solidFill>
                  <a:prstDash val="solid"/>
                  <a:headEnd type="none" w="med" len="med"/>
                  <a:tailEnd type="none" w="med" len="med"/>
                </a:ln>
              </p:spPr>
              <p:txBody>
                <a:bodyPr/>
                <a:lstStyle/>
                <a:p>
                  <a:endParaRPr lang="zh-CN" altLang="en-US"/>
                </a:p>
              </p:txBody>
            </p:sp>
          </p:grpSp>
          <p:grpSp>
            <p:nvGrpSpPr>
              <p:cNvPr id="331918" name="组合 331917"/>
              <p:cNvGrpSpPr/>
              <p:nvPr/>
            </p:nvGrpSpPr>
            <p:grpSpPr>
              <a:xfrm flipH="1">
                <a:off x="4264" y="912"/>
                <a:ext cx="160" cy="292"/>
                <a:chOff x="2124" y="3200"/>
                <a:chExt cx="160" cy="292"/>
              </a:xfrm>
            </p:grpSpPr>
            <p:sp>
              <p:nvSpPr>
                <p:cNvPr id="331919" name="矩形 331918"/>
                <p:cNvSpPr/>
                <p:nvPr/>
              </p:nvSpPr>
              <p:spPr>
                <a:xfrm>
                  <a:off x="2124" y="3316"/>
                  <a:ext cx="152" cy="176"/>
                </a:xfrm>
                <a:prstGeom prst="rect">
                  <a:avLst/>
                </a:prstGeom>
                <a:solidFill>
                  <a:schemeClr val="bg1"/>
                </a:solidFill>
                <a:ln w="38100" cap="flat" cmpd="sng">
                  <a:solidFill>
                    <a:srgbClr val="CC6600"/>
                  </a:solidFill>
                  <a:prstDash val="solid"/>
                  <a:miter/>
                  <a:headEnd type="none" w="med" len="med"/>
                  <a:tailEnd type="none" w="med" len="med"/>
                </a:ln>
              </p:spPr>
              <p:txBody>
                <a:bodyPr/>
                <a:lstStyle/>
                <a:p>
                  <a:endParaRPr lang="zh-CN" altLang="en-US"/>
                </a:p>
              </p:txBody>
            </p:sp>
            <p:sp>
              <p:nvSpPr>
                <p:cNvPr id="331920" name="直接连接符 331919"/>
                <p:cNvSpPr/>
                <p:nvPr/>
              </p:nvSpPr>
              <p:spPr>
                <a:xfrm flipV="1">
                  <a:off x="2164" y="3244"/>
                  <a:ext cx="72" cy="72"/>
                </a:xfrm>
                <a:prstGeom prst="line">
                  <a:avLst/>
                </a:prstGeom>
                <a:ln w="38100" cap="flat" cmpd="sng">
                  <a:solidFill>
                    <a:srgbClr val="CC6600"/>
                  </a:solidFill>
                  <a:prstDash val="solid"/>
                  <a:headEnd type="none" w="med" len="med"/>
                  <a:tailEnd type="none" w="med" len="med"/>
                </a:ln>
              </p:spPr>
            </p:sp>
            <p:sp>
              <p:nvSpPr>
                <p:cNvPr id="331921" name="椭圆 331920"/>
                <p:cNvSpPr/>
                <p:nvPr/>
              </p:nvSpPr>
              <p:spPr>
                <a:xfrm>
                  <a:off x="2228" y="3200"/>
                  <a:ext cx="56" cy="56"/>
                </a:xfrm>
                <a:prstGeom prst="ellipse">
                  <a:avLst/>
                </a:prstGeom>
                <a:solidFill>
                  <a:schemeClr val="bg1"/>
                </a:solidFill>
                <a:ln w="38100" cap="flat" cmpd="sng">
                  <a:solidFill>
                    <a:srgbClr val="CC6600"/>
                  </a:solidFill>
                  <a:prstDash val="solid"/>
                  <a:headEnd type="none" w="med" len="med"/>
                  <a:tailEnd type="none" w="med" len="med"/>
                </a:ln>
              </p:spPr>
              <p:txBody>
                <a:bodyPr/>
                <a:lstStyle/>
                <a:p>
                  <a:endParaRPr lang="zh-CN" altLang="en-US"/>
                </a:p>
              </p:txBody>
            </p:sp>
          </p:grpSp>
          <p:sp>
            <p:nvSpPr>
              <p:cNvPr id="331922" name="矩形 331921"/>
              <p:cNvSpPr/>
              <p:nvPr/>
            </p:nvSpPr>
            <p:spPr>
              <a:xfrm>
                <a:off x="2414" y="1231"/>
                <a:ext cx="381" cy="250"/>
              </a:xfrm>
              <a:prstGeom prst="rect">
                <a:avLst/>
              </a:prstGeom>
              <a:noFill/>
              <a:ln w="9525">
                <a:noFill/>
              </a:ln>
            </p:spPr>
            <p:txBody>
              <a:bodyPr wrap="none" anchor="t" anchorCtr="0">
                <a:spAutoFit/>
              </a:bodyPr>
              <a:lstStyle/>
              <a:p>
                <a:pPr algn="ctr"/>
                <a:r>
                  <a:rPr lang="en-US" altLang="zh-CN" sz="2000" b="1">
                    <a:solidFill>
                      <a:srgbClr val="3333FF"/>
                    </a:solidFill>
                    <a:latin typeface="Times New Roman" panose="02020603050405020304" pitchFamily="18" charset="0"/>
                  </a:rPr>
                  <a:t>SQ</a:t>
                </a:r>
                <a:r>
                  <a:rPr lang="en-US" altLang="zh-CN" sz="2000" b="1" baseline="-25000">
                    <a:solidFill>
                      <a:srgbClr val="3333FF"/>
                    </a:solidFill>
                    <a:latin typeface="Times New Roman" panose="02020603050405020304" pitchFamily="18" charset="0"/>
                  </a:rPr>
                  <a:t>1</a:t>
                </a:r>
              </a:p>
            </p:txBody>
          </p:sp>
          <p:sp>
            <p:nvSpPr>
              <p:cNvPr id="331923" name="矩形 331922"/>
              <p:cNvSpPr/>
              <p:nvPr/>
            </p:nvSpPr>
            <p:spPr>
              <a:xfrm>
                <a:off x="4166" y="1231"/>
                <a:ext cx="381" cy="250"/>
              </a:xfrm>
              <a:prstGeom prst="rect">
                <a:avLst/>
              </a:prstGeom>
              <a:noFill/>
              <a:ln w="9525">
                <a:noFill/>
              </a:ln>
            </p:spPr>
            <p:txBody>
              <a:bodyPr wrap="none" anchor="t" anchorCtr="0">
                <a:spAutoFit/>
              </a:bodyPr>
              <a:lstStyle/>
              <a:p>
                <a:pPr algn="ctr"/>
                <a:r>
                  <a:rPr lang="en-US" altLang="zh-CN" sz="2000" b="1">
                    <a:solidFill>
                      <a:srgbClr val="CC6600"/>
                    </a:solidFill>
                    <a:latin typeface="Times New Roman" panose="02020603050405020304" pitchFamily="18" charset="0"/>
                  </a:rPr>
                  <a:t>SQ</a:t>
                </a:r>
                <a:r>
                  <a:rPr lang="en-US" altLang="zh-CN" sz="2000" b="1" baseline="-25000">
                    <a:solidFill>
                      <a:srgbClr val="CC6600"/>
                    </a:solidFill>
                    <a:latin typeface="Times New Roman" panose="02020603050405020304" pitchFamily="18" charset="0"/>
                  </a:rPr>
                  <a:t>2</a:t>
                </a:r>
              </a:p>
            </p:txBody>
          </p:sp>
          <p:sp>
            <p:nvSpPr>
              <p:cNvPr id="331924" name="矩形 331923"/>
              <p:cNvSpPr/>
              <p:nvPr/>
            </p:nvSpPr>
            <p:spPr>
              <a:xfrm>
                <a:off x="2138" y="732"/>
                <a:ext cx="212" cy="288"/>
              </a:xfrm>
              <a:prstGeom prst="rect">
                <a:avLst/>
              </a:prstGeom>
              <a:noFill/>
              <a:ln w="9525">
                <a:noFill/>
              </a:ln>
            </p:spPr>
            <p:txBody>
              <a:bodyPr wrap="none" anchor="t" anchorCtr="0">
                <a:spAutoFit/>
              </a:bodyPr>
              <a:lstStyle/>
              <a:p>
                <a:pPr algn="ctr"/>
                <a:r>
                  <a:rPr lang="en-US" altLang="zh-CN" b="1">
                    <a:solidFill>
                      <a:srgbClr val="009900"/>
                    </a:solidFill>
                    <a:latin typeface="Times New Roman" panose="02020603050405020304" pitchFamily="18" charset="0"/>
                  </a:rPr>
                  <a:t>a</a:t>
                </a:r>
                <a:endParaRPr lang="en-US" altLang="zh-CN" b="1" baseline="-25000">
                  <a:solidFill>
                    <a:srgbClr val="009900"/>
                  </a:solidFill>
                  <a:latin typeface="Times New Roman" panose="02020603050405020304" pitchFamily="18" charset="0"/>
                </a:endParaRPr>
              </a:p>
            </p:txBody>
          </p:sp>
          <p:sp>
            <p:nvSpPr>
              <p:cNvPr id="331925" name="矩形 331924"/>
              <p:cNvSpPr/>
              <p:nvPr/>
            </p:nvSpPr>
            <p:spPr>
              <a:xfrm>
                <a:off x="4485" y="768"/>
                <a:ext cx="223" cy="288"/>
              </a:xfrm>
              <a:prstGeom prst="rect">
                <a:avLst/>
              </a:prstGeom>
              <a:noFill/>
              <a:ln w="9525">
                <a:noFill/>
              </a:ln>
            </p:spPr>
            <p:txBody>
              <a:bodyPr wrap="none" anchor="t" anchorCtr="0">
                <a:spAutoFit/>
              </a:bodyPr>
              <a:lstStyle/>
              <a:p>
                <a:pPr algn="ctr"/>
                <a:r>
                  <a:rPr lang="en-US" altLang="zh-CN" b="1">
                    <a:solidFill>
                      <a:srgbClr val="009900"/>
                    </a:solidFill>
                    <a:latin typeface="Times New Roman" panose="02020603050405020304" pitchFamily="18" charset="0"/>
                  </a:rPr>
                  <a:t>b</a:t>
                </a:r>
                <a:endParaRPr lang="en-US" altLang="zh-CN" b="1" baseline="-25000">
                  <a:solidFill>
                    <a:srgbClr val="009900"/>
                  </a:solidFill>
                  <a:latin typeface="Times New Roman" panose="02020603050405020304" pitchFamily="18" charset="0"/>
                </a:endParaRPr>
              </a:p>
            </p:txBody>
          </p:sp>
          <p:sp>
            <p:nvSpPr>
              <p:cNvPr id="331926" name="文本框 331925"/>
              <p:cNvSpPr txBox="1"/>
              <p:nvPr/>
            </p:nvSpPr>
            <p:spPr>
              <a:xfrm>
                <a:off x="2171" y="506"/>
                <a:ext cx="2498" cy="312"/>
              </a:xfrm>
              <a:prstGeom prst="rect">
                <a:avLst/>
              </a:prstGeom>
              <a:solidFill>
                <a:srgbClr val="DDEEFF"/>
              </a:solidFill>
              <a:ln w="38100" cap="flat" cmpd="sng">
                <a:solidFill>
                  <a:srgbClr val="333399"/>
                </a:solidFill>
                <a:prstDash val="solid"/>
                <a:miter/>
                <a:headEnd type="none" w="med" len="med"/>
                <a:tailEnd type="none" w="med" len="med"/>
              </a:ln>
            </p:spPr>
            <p:txBody>
              <a:bodyPr wrap="none" anchor="t" anchorCtr="0">
                <a:spAutoFit/>
              </a:bodyPr>
              <a:lstStyle/>
              <a:p>
                <a:pPr algn="ctr"/>
                <a:r>
                  <a:rPr lang="zh-CN" altLang="en-US" b="1" dirty="0">
                    <a:solidFill>
                      <a:srgbClr val="FF0066"/>
                    </a:solidFill>
                    <a:effectLst>
                      <a:outerShdw blurRad="38100" dist="38100" dir="2700000">
                        <a:srgbClr val="000000"/>
                      </a:outerShdw>
                    </a:effectLst>
                    <a:latin typeface="Times New Roman" panose="02020603050405020304" pitchFamily="18" charset="0"/>
                  </a:rPr>
                  <a:t>                 工 作 台                  </a:t>
                </a:r>
                <a:endParaRPr lang="zh-CN" altLang="en-US" b="1">
                  <a:solidFill>
                    <a:srgbClr val="FF0066"/>
                  </a:solidFill>
                  <a:effectLst>
                    <a:outerShdw blurRad="38100" dist="38100" dir="2700000">
                      <a:srgbClr val="000000"/>
                    </a:outerShdw>
                  </a:effectLst>
                  <a:latin typeface="Times New Roman" panose="02020603050405020304" pitchFamily="18" charset="0"/>
                </a:endParaRPr>
              </a:p>
            </p:txBody>
          </p:sp>
          <p:sp>
            <p:nvSpPr>
              <p:cNvPr id="331927" name="五边形 331926"/>
              <p:cNvSpPr/>
              <p:nvPr/>
            </p:nvSpPr>
            <p:spPr>
              <a:xfrm rot="5400000">
                <a:off x="2326" y="801"/>
                <a:ext cx="139" cy="82"/>
              </a:xfrm>
              <a:prstGeom prst="homePlate">
                <a:avLst>
                  <a:gd name="adj" fmla="val 42378"/>
                </a:avLst>
              </a:prstGeom>
              <a:solidFill>
                <a:srgbClr val="808080"/>
              </a:solidFill>
              <a:ln w="9525" cap="flat" cmpd="sng">
                <a:solidFill>
                  <a:srgbClr val="333333"/>
                </a:solidFill>
                <a:prstDash val="solid"/>
                <a:miter/>
                <a:headEnd type="none" w="med" len="med"/>
                <a:tailEnd type="none" w="med" len="med"/>
              </a:ln>
            </p:spPr>
            <p:txBody>
              <a:bodyPr/>
              <a:lstStyle/>
              <a:p>
                <a:endParaRPr lang="zh-CN" altLang="en-US"/>
              </a:p>
            </p:txBody>
          </p:sp>
          <p:sp>
            <p:nvSpPr>
              <p:cNvPr id="331928" name="五边形 331927"/>
              <p:cNvSpPr/>
              <p:nvPr/>
            </p:nvSpPr>
            <p:spPr>
              <a:xfrm rot="5400000">
                <a:off x="4414" y="797"/>
                <a:ext cx="139" cy="82"/>
              </a:xfrm>
              <a:prstGeom prst="homePlate">
                <a:avLst>
                  <a:gd name="adj" fmla="val 42378"/>
                </a:avLst>
              </a:prstGeom>
              <a:solidFill>
                <a:srgbClr val="808080"/>
              </a:solidFill>
              <a:ln w="9525" cap="flat" cmpd="sng">
                <a:solidFill>
                  <a:schemeClr val="tx2"/>
                </a:solidFill>
                <a:prstDash val="solid"/>
                <a:miter/>
                <a:headEnd type="none" w="med" len="med"/>
                <a:tailEnd type="none" w="med" len="med"/>
              </a:ln>
            </p:spPr>
            <p:txBody>
              <a:bodyPr/>
              <a:lstStyle/>
              <a:p>
                <a:endParaRPr lang="zh-CN" altLang="en-US"/>
              </a:p>
            </p:txBody>
          </p:sp>
        </p:grpSp>
      </p:grpSp>
      <p:sp>
        <p:nvSpPr>
          <p:cNvPr id="331929" name="直接连接符 331928"/>
          <p:cNvSpPr/>
          <p:nvPr/>
        </p:nvSpPr>
        <p:spPr>
          <a:xfrm flipH="1">
            <a:off x="3800475" y="3114675"/>
            <a:ext cx="1066800" cy="2581275"/>
          </a:xfrm>
          <a:prstGeom prst="line">
            <a:avLst/>
          </a:prstGeom>
          <a:ln w="28575" cap="flat" cmpd="sng">
            <a:solidFill>
              <a:srgbClr val="009900"/>
            </a:solidFill>
            <a:prstDash val="dash"/>
            <a:headEnd type="none" w="med" len="med"/>
            <a:tailEnd type="none" w="med" len="med"/>
          </a:ln>
        </p:spPr>
      </p:sp>
      <p:sp>
        <p:nvSpPr>
          <p:cNvPr id="331930" name="直接连接符 331929"/>
          <p:cNvSpPr/>
          <p:nvPr/>
        </p:nvSpPr>
        <p:spPr>
          <a:xfrm>
            <a:off x="3867150" y="3962400"/>
            <a:ext cx="990600" cy="990600"/>
          </a:xfrm>
          <a:prstGeom prst="line">
            <a:avLst/>
          </a:prstGeom>
          <a:ln w="28575" cap="flat" cmpd="sng">
            <a:solidFill>
              <a:srgbClr val="D60093"/>
            </a:solidFill>
            <a:prstDash val="dash"/>
            <a:headEnd type="none" w="med" len="med"/>
            <a:tailEnd type="none" w="med" len="med"/>
          </a:ln>
        </p:spPr>
      </p:sp>
      <p:sp>
        <p:nvSpPr>
          <p:cNvPr id="155"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02901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1793"/>
                                        </p:tgtEl>
                                        <p:attrNameLst>
                                          <p:attrName>style.visibility</p:attrName>
                                        </p:attrNameLst>
                                      </p:cBhvr>
                                      <p:to>
                                        <p:strVal val="visible"/>
                                      </p:to>
                                    </p:set>
                                    <p:animEffect transition="in" filter="wipe(left)">
                                      <p:cBhvr>
                                        <p:cTn id="7" dur="500"/>
                                        <p:tgtEl>
                                          <p:spTgt spid="33179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31785"/>
                                        </p:tgtEl>
                                        <p:attrNameLst>
                                          <p:attrName>style.visibility</p:attrName>
                                        </p:attrNameLst>
                                      </p:cBhvr>
                                      <p:to>
                                        <p:strVal val="visible"/>
                                      </p:to>
                                    </p:set>
                                    <p:animEffect transition="in" filter="wipe(left)">
                                      <p:cBhvr>
                                        <p:cTn id="12" dur="500"/>
                                        <p:tgtEl>
                                          <p:spTgt spid="33178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31929"/>
                                        </p:tgtEl>
                                        <p:attrNameLst>
                                          <p:attrName>style.visibility</p:attrName>
                                        </p:attrNameLst>
                                      </p:cBhvr>
                                      <p:to>
                                        <p:strVal val="visible"/>
                                      </p:to>
                                    </p:set>
                                    <p:animEffect transition="in" filter="wipe(up)">
                                      <p:cBhvr>
                                        <p:cTn id="17" dur="500"/>
                                        <p:tgtEl>
                                          <p:spTgt spid="3319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31778"/>
                                        </p:tgtEl>
                                        <p:attrNameLst>
                                          <p:attrName>style.visibility</p:attrName>
                                        </p:attrNameLst>
                                      </p:cBhvr>
                                      <p:to>
                                        <p:strVal val="visible"/>
                                      </p:to>
                                    </p:set>
                                    <p:animEffect transition="in" filter="wipe(left)">
                                      <p:cBhvr>
                                        <p:cTn id="22" dur="500"/>
                                        <p:tgtEl>
                                          <p:spTgt spid="33177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31930"/>
                                        </p:tgtEl>
                                        <p:attrNameLst>
                                          <p:attrName>style.visibility</p:attrName>
                                        </p:attrNameLst>
                                      </p:cBhvr>
                                      <p:to>
                                        <p:strVal val="visible"/>
                                      </p:to>
                                    </p:set>
                                    <p:animEffect transition="in" filter="wipe(left)">
                                      <p:cBhvr>
                                        <p:cTn id="27" dur="500"/>
                                        <p:tgtEl>
                                          <p:spTgt spid="331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2802" name="组合 332801"/>
          <p:cNvGrpSpPr/>
          <p:nvPr/>
        </p:nvGrpSpPr>
        <p:grpSpPr>
          <a:xfrm>
            <a:off x="673100" y="277813"/>
            <a:ext cx="6242050" cy="4751387"/>
            <a:chOff x="424" y="175"/>
            <a:chExt cx="3932" cy="2993"/>
          </a:xfrm>
        </p:grpSpPr>
        <p:grpSp>
          <p:nvGrpSpPr>
            <p:cNvPr id="332803" name="组合 332802"/>
            <p:cNvGrpSpPr/>
            <p:nvPr/>
          </p:nvGrpSpPr>
          <p:grpSpPr>
            <a:xfrm>
              <a:off x="1236" y="1422"/>
              <a:ext cx="696" cy="114"/>
              <a:chOff x="900" y="3570"/>
              <a:chExt cx="696" cy="114"/>
            </a:xfrm>
          </p:grpSpPr>
          <p:sp>
            <p:nvSpPr>
              <p:cNvPr id="332804" name="直接连接符 332803"/>
              <p:cNvSpPr/>
              <p:nvPr/>
            </p:nvSpPr>
            <p:spPr>
              <a:xfrm>
                <a:off x="900" y="3570"/>
                <a:ext cx="264" cy="0"/>
              </a:xfrm>
              <a:prstGeom prst="line">
                <a:avLst/>
              </a:prstGeom>
              <a:ln w="25400" cap="flat" cmpd="sng">
                <a:solidFill>
                  <a:srgbClr val="CC6600"/>
                </a:solidFill>
                <a:prstDash val="solid"/>
                <a:headEnd type="none" w="med" len="med"/>
                <a:tailEnd type="none" w="med" len="lg"/>
              </a:ln>
            </p:spPr>
          </p:sp>
          <p:sp>
            <p:nvSpPr>
              <p:cNvPr id="332805" name="直接连接符 332804"/>
              <p:cNvSpPr/>
              <p:nvPr/>
            </p:nvSpPr>
            <p:spPr>
              <a:xfrm>
                <a:off x="1392" y="3582"/>
                <a:ext cx="204" cy="0"/>
              </a:xfrm>
              <a:prstGeom prst="line">
                <a:avLst/>
              </a:prstGeom>
              <a:ln w="25400" cap="flat" cmpd="sng">
                <a:solidFill>
                  <a:srgbClr val="CC6600"/>
                </a:solidFill>
                <a:prstDash val="solid"/>
                <a:headEnd type="none" w="med" len="med"/>
                <a:tailEnd type="none" w="med" len="lg"/>
              </a:ln>
            </p:spPr>
          </p:sp>
          <p:sp>
            <p:nvSpPr>
              <p:cNvPr id="332806" name="直接连接符 332805"/>
              <p:cNvSpPr/>
              <p:nvPr/>
            </p:nvSpPr>
            <p:spPr>
              <a:xfrm flipH="1">
                <a:off x="1272" y="3582"/>
                <a:ext cx="102" cy="102"/>
              </a:xfrm>
              <a:prstGeom prst="line">
                <a:avLst/>
              </a:prstGeom>
              <a:ln w="25400" cap="flat" cmpd="sng">
                <a:solidFill>
                  <a:srgbClr val="CC6600"/>
                </a:solidFill>
                <a:prstDash val="solid"/>
                <a:headEnd type="none" w="med" len="med"/>
                <a:tailEnd type="none" w="med" len="lg"/>
              </a:ln>
            </p:spPr>
          </p:sp>
          <p:sp>
            <p:nvSpPr>
              <p:cNvPr id="332807" name="直接连接符 332806"/>
              <p:cNvSpPr/>
              <p:nvPr/>
            </p:nvSpPr>
            <p:spPr>
              <a:xfrm flipH="1" flipV="1">
                <a:off x="1242" y="3610"/>
                <a:ext cx="36" cy="70"/>
              </a:xfrm>
              <a:prstGeom prst="line">
                <a:avLst/>
              </a:prstGeom>
              <a:ln w="25400" cap="flat" cmpd="sng">
                <a:solidFill>
                  <a:srgbClr val="CC6600"/>
                </a:solidFill>
                <a:prstDash val="solid"/>
                <a:headEnd type="none" w="med" len="med"/>
                <a:tailEnd type="none" w="med" len="lg"/>
              </a:ln>
            </p:spPr>
          </p:sp>
          <p:sp>
            <p:nvSpPr>
              <p:cNvPr id="332808" name="直接连接符 332807"/>
              <p:cNvSpPr/>
              <p:nvPr/>
            </p:nvSpPr>
            <p:spPr>
              <a:xfrm flipV="1">
                <a:off x="1110" y="3582"/>
                <a:ext cx="270" cy="78"/>
              </a:xfrm>
              <a:prstGeom prst="line">
                <a:avLst/>
              </a:prstGeom>
              <a:ln w="38100" cap="flat" cmpd="sng">
                <a:solidFill>
                  <a:srgbClr val="CC6600"/>
                </a:solidFill>
                <a:prstDash val="solid"/>
                <a:headEnd type="none" w="med" len="med"/>
                <a:tailEnd type="none" w="med" len="lg"/>
              </a:ln>
            </p:spPr>
          </p:sp>
          <p:sp>
            <p:nvSpPr>
              <p:cNvPr id="332809" name="直接连接符 332808"/>
              <p:cNvSpPr/>
              <p:nvPr/>
            </p:nvSpPr>
            <p:spPr>
              <a:xfrm>
                <a:off x="1356" y="3582"/>
                <a:ext cx="84" cy="0"/>
              </a:xfrm>
              <a:prstGeom prst="line">
                <a:avLst/>
              </a:prstGeom>
              <a:ln w="25400" cap="flat" cmpd="sng">
                <a:solidFill>
                  <a:srgbClr val="CC6600"/>
                </a:solidFill>
                <a:prstDash val="solid"/>
                <a:headEnd type="none" w="med" len="med"/>
                <a:tailEnd type="none" w="med" len="lg"/>
              </a:ln>
            </p:spPr>
          </p:sp>
        </p:grpSp>
        <p:grpSp>
          <p:nvGrpSpPr>
            <p:cNvPr id="332810" name="组合 332809"/>
            <p:cNvGrpSpPr/>
            <p:nvPr/>
          </p:nvGrpSpPr>
          <p:grpSpPr>
            <a:xfrm>
              <a:off x="1224" y="2562"/>
              <a:ext cx="696" cy="114"/>
              <a:chOff x="900" y="3570"/>
              <a:chExt cx="696" cy="114"/>
            </a:xfrm>
          </p:grpSpPr>
          <p:sp>
            <p:nvSpPr>
              <p:cNvPr id="332811" name="直接连接符 332810"/>
              <p:cNvSpPr/>
              <p:nvPr/>
            </p:nvSpPr>
            <p:spPr>
              <a:xfrm>
                <a:off x="900" y="3570"/>
                <a:ext cx="264" cy="0"/>
              </a:xfrm>
              <a:prstGeom prst="line">
                <a:avLst/>
              </a:prstGeom>
              <a:ln w="25400" cap="flat" cmpd="sng">
                <a:solidFill>
                  <a:srgbClr val="0000FF"/>
                </a:solidFill>
                <a:prstDash val="solid"/>
                <a:headEnd type="none" w="med" len="med"/>
                <a:tailEnd type="none" w="med" len="lg"/>
              </a:ln>
            </p:spPr>
          </p:sp>
          <p:sp>
            <p:nvSpPr>
              <p:cNvPr id="332812" name="直接连接符 332811"/>
              <p:cNvSpPr/>
              <p:nvPr/>
            </p:nvSpPr>
            <p:spPr>
              <a:xfrm>
                <a:off x="1392" y="3582"/>
                <a:ext cx="204" cy="0"/>
              </a:xfrm>
              <a:prstGeom prst="line">
                <a:avLst/>
              </a:prstGeom>
              <a:ln w="25400" cap="flat" cmpd="sng">
                <a:solidFill>
                  <a:srgbClr val="0000FF"/>
                </a:solidFill>
                <a:prstDash val="solid"/>
                <a:headEnd type="none" w="med" len="med"/>
                <a:tailEnd type="none" w="med" len="lg"/>
              </a:ln>
            </p:spPr>
          </p:sp>
          <p:sp>
            <p:nvSpPr>
              <p:cNvPr id="332813" name="直接连接符 332812"/>
              <p:cNvSpPr/>
              <p:nvPr/>
            </p:nvSpPr>
            <p:spPr>
              <a:xfrm flipH="1">
                <a:off x="1272" y="3582"/>
                <a:ext cx="102" cy="102"/>
              </a:xfrm>
              <a:prstGeom prst="line">
                <a:avLst/>
              </a:prstGeom>
              <a:ln w="25400" cap="flat" cmpd="sng">
                <a:solidFill>
                  <a:srgbClr val="0000FF"/>
                </a:solidFill>
                <a:prstDash val="solid"/>
                <a:headEnd type="none" w="med" len="med"/>
                <a:tailEnd type="none" w="med" len="lg"/>
              </a:ln>
            </p:spPr>
          </p:sp>
          <p:sp>
            <p:nvSpPr>
              <p:cNvPr id="332814" name="直接连接符 332813"/>
              <p:cNvSpPr/>
              <p:nvPr/>
            </p:nvSpPr>
            <p:spPr>
              <a:xfrm flipH="1" flipV="1">
                <a:off x="1242" y="3610"/>
                <a:ext cx="36" cy="70"/>
              </a:xfrm>
              <a:prstGeom prst="line">
                <a:avLst/>
              </a:prstGeom>
              <a:ln w="25400" cap="flat" cmpd="sng">
                <a:solidFill>
                  <a:srgbClr val="0000FF"/>
                </a:solidFill>
                <a:prstDash val="solid"/>
                <a:headEnd type="none" w="med" len="med"/>
                <a:tailEnd type="none" w="med" len="lg"/>
              </a:ln>
            </p:spPr>
          </p:sp>
          <p:sp>
            <p:nvSpPr>
              <p:cNvPr id="332815" name="直接连接符 332814"/>
              <p:cNvSpPr/>
              <p:nvPr/>
            </p:nvSpPr>
            <p:spPr>
              <a:xfrm flipV="1">
                <a:off x="1110" y="3582"/>
                <a:ext cx="270" cy="78"/>
              </a:xfrm>
              <a:prstGeom prst="line">
                <a:avLst/>
              </a:prstGeom>
              <a:ln w="38100" cap="flat" cmpd="sng">
                <a:solidFill>
                  <a:srgbClr val="0000FF"/>
                </a:solidFill>
                <a:prstDash val="solid"/>
                <a:headEnd type="none" w="med" len="med"/>
                <a:tailEnd type="none" w="med" len="lg"/>
              </a:ln>
            </p:spPr>
          </p:sp>
          <p:sp>
            <p:nvSpPr>
              <p:cNvPr id="332816" name="直接连接符 332815"/>
              <p:cNvSpPr/>
              <p:nvPr/>
            </p:nvSpPr>
            <p:spPr>
              <a:xfrm>
                <a:off x="1356" y="3582"/>
                <a:ext cx="84" cy="0"/>
              </a:xfrm>
              <a:prstGeom prst="line">
                <a:avLst/>
              </a:prstGeom>
              <a:ln w="25400" cap="flat" cmpd="sng">
                <a:solidFill>
                  <a:srgbClr val="0000FF"/>
                </a:solidFill>
                <a:prstDash val="solid"/>
                <a:headEnd type="none" w="med" len="med"/>
                <a:tailEnd type="none" w="med" len="lg"/>
              </a:ln>
            </p:spPr>
          </p:sp>
        </p:grpSp>
        <p:grpSp>
          <p:nvGrpSpPr>
            <p:cNvPr id="332817" name="组合 332816"/>
            <p:cNvGrpSpPr/>
            <p:nvPr/>
          </p:nvGrpSpPr>
          <p:grpSpPr>
            <a:xfrm>
              <a:off x="424" y="175"/>
              <a:ext cx="3932" cy="2993"/>
              <a:chOff x="1060" y="1327"/>
              <a:chExt cx="3932" cy="2993"/>
            </a:xfrm>
          </p:grpSpPr>
          <p:sp>
            <p:nvSpPr>
              <p:cNvPr id="332818" name="文本框 332817"/>
              <p:cNvSpPr txBox="1"/>
              <p:nvPr/>
            </p:nvSpPr>
            <p:spPr>
              <a:xfrm>
                <a:off x="2106" y="2884"/>
                <a:ext cx="455" cy="250"/>
              </a:xfrm>
              <a:prstGeom prst="rect">
                <a:avLst/>
              </a:prstGeom>
              <a:noFill/>
              <a:ln w="9525">
                <a:noFill/>
              </a:ln>
            </p:spPr>
            <p:txBody>
              <a:bodyPr wrap="none" anchor="t" anchorCtr="0">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32819" name="直接连接符 332818"/>
              <p:cNvSpPr/>
              <p:nvPr/>
            </p:nvSpPr>
            <p:spPr>
              <a:xfrm>
                <a:off x="1582" y="2176"/>
                <a:ext cx="542" cy="0"/>
              </a:xfrm>
              <a:prstGeom prst="line">
                <a:avLst/>
              </a:prstGeom>
              <a:ln w="25400" cap="flat" cmpd="sng">
                <a:solidFill>
                  <a:srgbClr val="0000FF"/>
                </a:solidFill>
                <a:prstDash val="solid"/>
                <a:headEnd type="none" w="med" len="med"/>
                <a:tailEnd type="none" w="med" len="med"/>
              </a:ln>
            </p:spPr>
          </p:sp>
          <p:sp>
            <p:nvSpPr>
              <p:cNvPr id="332820" name="直接连接符 332819"/>
              <p:cNvSpPr/>
              <p:nvPr/>
            </p:nvSpPr>
            <p:spPr>
              <a:xfrm flipV="1">
                <a:off x="1110" y="2181"/>
                <a:ext cx="237" cy="0"/>
              </a:xfrm>
              <a:prstGeom prst="line">
                <a:avLst/>
              </a:prstGeom>
              <a:ln w="25400" cap="flat" cmpd="sng">
                <a:solidFill>
                  <a:srgbClr val="0000FF"/>
                </a:solidFill>
                <a:prstDash val="solid"/>
                <a:headEnd type="none" w="med" len="med"/>
                <a:tailEnd type="none" w="med" len="med"/>
              </a:ln>
            </p:spPr>
          </p:sp>
          <p:sp>
            <p:nvSpPr>
              <p:cNvPr id="332821" name="直接连接符 332820"/>
              <p:cNvSpPr/>
              <p:nvPr/>
            </p:nvSpPr>
            <p:spPr>
              <a:xfrm>
                <a:off x="1116" y="1620"/>
                <a:ext cx="2064" cy="0"/>
              </a:xfrm>
              <a:prstGeom prst="line">
                <a:avLst/>
              </a:prstGeom>
              <a:ln w="25400" cap="flat" cmpd="sng">
                <a:solidFill>
                  <a:srgbClr val="0000FF"/>
                </a:solidFill>
                <a:prstDash val="solid"/>
                <a:headEnd type="none" w="med" len="med"/>
                <a:tailEnd type="none" w="med" len="med"/>
              </a:ln>
            </p:spPr>
          </p:sp>
          <p:sp>
            <p:nvSpPr>
              <p:cNvPr id="332822" name="文本框 332821"/>
              <p:cNvSpPr txBox="1"/>
              <p:nvPr/>
            </p:nvSpPr>
            <p:spPr>
              <a:xfrm>
                <a:off x="4518" y="1732"/>
                <a:ext cx="467" cy="250"/>
              </a:xfrm>
              <a:prstGeom prst="rect">
                <a:avLst/>
              </a:prstGeom>
              <a:noFill/>
              <a:ln w="9525">
                <a:noFill/>
              </a:ln>
            </p:spPr>
            <p:txBody>
              <a:bodyPr>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32823" name="任意多边形 332822"/>
              <p:cNvSpPr/>
              <p:nvPr/>
            </p:nvSpPr>
            <p:spPr>
              <a:xfrm>
                <a:off x="3540" y="1620"/>
                <a:ext cx="1452" cy="552"/>
              </a:xfrm>
              <a:custGeom>
                <a:avLst/>
                <a:gdLst/>
                <a:ahLst/>
                <a:cxnLst/>
                <a:rect l="0" t="0" r="0" b="0"/>
                <a:pathLst>
                  <a:path w="1536" h="552">
                    <a:moveTo>
                      <a:pt x="0" y="0"/>
                    </a:moveTo>
                    <a:lnTo>
                      <a:pt x="1536" y="0"/>
                    </a:lnTo>
                    <a:lnTo>
                      <a:pt x="1536" y="552"/>
                    </a:lnTo>
                    <a:lnTo>
                      <a:pt x="852" y="552"/>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32824" name="直接连接符 332823"/>
              <p:cNvSpPr/>
              <p:nvPr/>
            </p:nvSpPr>
            <p:spPr>
              <a:xfrm flipV="1">
                <a:off x="2136" y="2805"/>
                <a:ext cx="240" cy="84"/>
              </a:xfrm>
              <a:prstGeom prst="line">
                <a:avLst/>
              </a:prstGeom>
              <a:ln w="38100" cap="flat" cmpd="sng">
                <a:solidFill>
                  <a:srgbClr val="3333FF"/>
                </a:solidFill>
                <a:prstDash val="solid"/>
                <a:headEnd type="none" w="med" len="med"/>
                <a:tailEnd type="none" w="med" len="med"/>
              </a:ln>
            </p:spPr>
          </p:sp>
          <p:sp>
            <p:nvSpPr>
              <p:cNvPr id="332825" name="任意多边形 332824"/>
              <p:cNvSpPr/>
              <p:nvPr/>
            </p:nvSpPr>
            <p:spPr>
              <a:xfrm>
                <a:off x="1860" y="2184"/>
                <a:ext cx="276" cy="708"/>
              </a:xfrm>
              <a:custGeom>
                <a:avLst/>
                <a:gdLst/>
                <a:ahLst/>
                <a:cxnLst/>
                <a:rect l="0" t="0" r="0" b="0"/>
                <a:pathLst>
                  <a:path w="276" h="456">
                    <a:moveTo>
                      <a:pt x="0" y="0"/>
                    </a:moveTo>
                    <a:lnTo>
                      <a:pt x="0" y="456"/>
                    </a:lnTo>
                    <a:lnTo>
                      <a:pt x="276" y="456"/>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32826" name="任意多边形 332825"/>
              <p:cNvSpPr/>
              <p:nvPr/>
            </p:nvSpPr>
            <p:spPr>
              <a:xfrm>
                <a:off x="2352" y="2184"/>
                <a:ext cx="204" cy="696"/>
              </a:xfrm>
              <a:custGeom>
                <a:avLst/>
                <a:gdLst/>
                <a:ahLst/>
                <a:cxnLst/>
                <a:rect l="0" t="0" r="0" b="0"/>
                <a:pathLst>
                  <a:path w="204" h="456">
                    <a:moveTo>
                      <a:pt x="204" y="0"/>
                    </a:moveTo>
                    <a:lnTo>
                      <a:pt x="204" y="456"/>
                    </a:lnTo>
                    <a:lnTo>
                      <a:pt x="0" y="456"/>
                    </a:lnTo>
                  </a:path>
                </a:pathLst>
              </a:custGeom>
              <a:noFill/>
              <a:ln w="25400" cap="flat" cmpd="sng">
                <a:solidFill>
                  <a:srgbClr val="0000FF">
                    <a:alpha val="100000"/>
                  </a:srgbClr>
                </a:solidFill>
                <a:prstDash val="solid"/>
                <a:headEnd type="none" w="med" len="med"/>
                <a:tailEnd type="none" w="med" len="med"/>
              </a:ln>
            </p:spPr>
            <p:txBody>
              <a:bodyPr/>
              <a:lstStyle/>
              <a:p>
                <a:endParaRPr lang="zh-CN" altLang="en-US"/>
              </a:p>
            </p:txBody>
          </p:sp>
          <p:sp>
            <p:nvSpPr>
              <p:cNvPr id="332827" name="文本框 332826"/>
              <p:cNvSpPr txBox="1"/>
              <p:nvPr/>
            </p:nvSpPr>
            <p:spPr>
              <a:xfrm>
                <a:off x="1189" y="1753"/>
                <a:ext cx="575" cy="250"/>
              </a:xfrm>
              <a:prstGeom prst="rect">
                <a:avLst/>
              </a:prstGeom>
              <a:noFill/>
              <a:ln w="25400">
                <a:noFill/>
              </a:ln>
            </p:spPr>
            <p:txBody>
              <a:bodyPr anchor="ctr" anchorCtr="0">
                <a:spAutoFit/>
              </a:bodyPr>
              <a:lstStyle/>
              <a:p>
                <a:pPr algn="ctr"/>
                <a:r>
                  <a:rPr lang="en-US" altLang="zh-CN" sz="2000" b="1">
                    <a:solidFill>
                      <a:srgbClr val="008000"/>
                    </a:solidFill>
                    <a:latin typeface="Times New Roman" panose="02020603050405020304" pitchFamily="18" charset="0"/>
                  </a:rPr>
                  <a:t>SB</a:t>
                </a:r>
                <a:r>
                  <a:rPr lang="en-US" altLang="zh-CN" sz="2000" b="1" baseline="-25000">
                    <a:solidFill>
                      <a:srgbClr val="008000"/>
                    </a:solidFill>
                    <a:latin typeface="Times New Roman" panose="02020603050405020304" pitchFamily="18" charset="0"/>
                  </a:rPr>
                  <a:t>STP</a:t>
                </a:r>
                <a:endParaRPr lang="en-US" altLang="zh-CN" sz="2000" b="1">
                  <a:solidFill>
                    <a:srgbClr val="008000"/>
                  </a:solidFill>
                  <a:latin typeface="Times New Roman" panose="02020603050405020304" pitchFamily="18" charset="0"/>
                </a:endParaRPr>
              </a:p>
            </p:txBody>
          </p:sp>
          <p:sp>
            <p:nvSpPr>
              <p:cNvPr id="332828" name="文本框 332827"/>
              <p:cNvSpPr txBox="1"/>
              <p:nvPr/>
            </p:nvSpPr>
            <p:spPr>
              <a:xfrm>
                <a:off x="2098" y="1771"/>
                <a:ext cx="376" cy="250"/>
              </a:xfrm>
              <a:prstGeom prst="rect">
                <a:avLst/>
              </a:prstGeom>
              <a:noFill/>
              <a:ln w="25400">
                <a:noFill/>
              </a:ln>
            </p:spPr>
            <p:txBody>
              <a:bodyPr wrap="none" anchor="ctr" anchorCtr="0">
                <a:spAutoFit/>
              </a:bodyPr>
              <a:lstStyle/>
              <a:p>
                <a:pPr algn="ctr"/>
                <a:r>
                  <a:rPr lang="en-US" altLang="zh-CN" sz="2000" b="1">
                    <a:solidFill>
                      <a:srgbClr val="0000FF"/>
                    </a:solidFill>
                    <a:latin typeface="Times New Roman" panose="02020603050405020304" pitchFamily="18" charset="0"/>
                  </a:rPr>
                  <a:t>SB</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32829" name="矩形 332828"/>
              <p:cNvSpPr/>
              <p:nvPr/>
            </p:nvSpPr>
            <p:spPr>
              <a:xfrm>
                <a:off x="4596" y="2004"/>
                <a:ext cx="216" cy="324"/>
              </a:xfrm>
              <a:prstGeom prst="rect">
                <a:avLst/>
              </a:prstGeom>
              <a:solidFill>
                <a:srgbClr val="CC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32830" name="直接连接符 332829"/>
              <p:cNvSpPr/>
              <p:nvPr/>
            </p:nvSpPr>
            <p:spPr>
              <a:xfrm flipV="1">
                <a:off x="2382" y="2178"/>
                <a:ext cx="1848" cy="0"/>
              </a:xfrm>
              <a:prstGeom prst="line">
                <a:avLst/>
              </a:prstGeom>
              <a:ln w="25400" cap="flat" cmpd="sng">
                <a:solidFill>
                  <a:srgbClr val="0000FF"/>
                </a:solidFill>
                <a:prstDash val="solid"/>
                <a:headEnd type="none" w="med" len="med"/>
                <a:tailEnd type="none" w="med" len="med"/>
              </a:ln>
            </p:spPr>
          </p:sp>
          <p:sp>
            <p:nvSpPr>
              <p:cNvPr id="332831" name="直接连接符 332830"/>
              <p:cNvSpPr/>
              <p:nvPr/>
            </p:nvSpPr>
            <p:spPr>
              <a:xfrm>
                <a:off x="2380" y="3322"/>
                <a:ext cx="1838" cy="0"/>
              </a:xfrm>
              <a:prstGeom prst="line">
                <a:avLst/>
              </a:prstGeom>
              <a:ln w="25400" cap="flat" cmpd="sng">
                <a:solidFill>
                  <a:srgbClr val="CC6600"/>
                </a:solidFill>
                <a:prstDash val="solid"/>
                <a:headEnd type="none" w="med" len="med"/>
                <a:tailEnd type="none" w="med" len="med"/>
              </a:ln>
            </p:spPr>
          </p:sp>
          <p:sp>
            <p:nvSpPr>
              <p:cNvPr id="332832" name="文本框 332831"/>
              <p:cNvSpPr txBox="1"/>
              <p:nvPr/>
            </p:nvSpPr>
            <p:spPr>
              <a:xfrm>
                <a:off x="4506" y="2866"/>
                <a:ext cx="466" cy="250"/>
              </a:xfrm>
              <a:prstGeom prst="rect">
                <a:avLst/>
              </a:prstGeom>
              <a:noFill/>
              <a:ln w="9525">
                <a:noFill/>
              </a:ln>
            </p:spPr>
            <p:txBody>
              <a:bodyPr wrap="none" anchor="t" anchorCtr="0">
                <a:spAutoFit/>
              </a:bodyPr>
              <a:lstStyle/>
              <a:p>
                <a:r>
                  <a:rPr lang="en-US" altLang="zh-CN" sz="2000" b="1">
                    <a:solidFill>
                      <a:srgbClr val="CC6600"/>
                    </a:solidFill>
                    <a:latin typeface="Times New Roman" panose="02020603050405020304" pitchFamily="18" charset="0"/>
                  </a:rPr>
                  <a:t>KM</a:t>
                </a:r>
                <a:r>
                  <a:rPr lang="en-US" altLang="zh-CN" sz="2000" b="1" baseline="-25000">
                    <a:solidFill>
                      <a:srgbClr val="CC6600"/>
                    </a:solidFill>
                    <a:latin typeface="Times New Roman" panose="02020603050405020304" pitchFamily="18" charset="0"/>
                  </a:rPr>
                  <a:t>R</a:t>
                </a:r>
                <a:endParaRPr lang="en-US" altLang="zh-CN" sz="2000" b="1">
                  <a:solidFill>
                    <a:srgbClr val="CC6600"/>
                  </a:solidFill>
                  <a:latin typeface="Times New Roman" panose="02020603050405020304" pitchFamily="18" charset="0"/>
                </a:endParaRPr>
              </a:p>
            </p:txBody>
          </p:sp>
          <p:sp>
            <p:nvSpPr>
              <p:cNvPr id="332833" name="直接连接符 332832"/>
              <p:cNvSpPr/>
              <p:nvPr/>
            </p:nvSpPr>
            <p:spPr>
              <a:xfrm flipV="1">
                <a:off x="2136" y="4014"/>
                <a:ext cx="240" cy="84"/>
              </a:xfrm>
              <a:prstGeom prst="line">
                <a:avLst/>
              </a:prstGeom>
              <a:ln w="38100" cap="flat" cmpd="sng">
                <a:solidFill>
                  <a:srgbClr val="CC6600"/>
                </a:solidFill>
                <a:prstDash val="solid"/>
                <a:headEnd type="none" w="med" len="med"/>
                <a:tailEnd type="none" w="med" len="med"/>
              </a:ln>
            </p:spPr>
          </p:sp>
          <p:sp>
            <p:nvSpPr>
              <p:cNvPr id="332834" name="任意多边形 332833"/>
              <p:cNvSpPr/>
              <p:nvPr/>
            </p:nvSpPr>
            <p:spPr>
              <a:xfrm>
                <a:off x="1860" y="3312"/>
                <a:ext cx="276" cy="696"/>
              </a:xfrm>
              <a:custGeom>
                <a:avLst/>
                <a:gdLst/>
                <a:ahLst/>
                <a:cxnLst/>
                <a:rect l="0" t="0" r="0" b="0"/>
                <a:pathLst>
                  <a:path w="276" h="456">
                    <a:moveTo>
                      <a:pt x="0" y="0"/>
                    </a:moveTo>
                    <a:lnTo>
                      <a:pt x="0" y="456"/>
                    </a:lnTo>
                    <a:lnTo>
                      <a:pt x="276" y="456"/>
                    </a:lnTo>
                  </a:path>
                </a:pathLst>
              </a:custGeom>
              <a:noFill/>
              <a:ln w="25400" cap="flat" cmpd="sng">
                <a:solidFill>
                  <a:srgbClr val="CC6600">
                    <a:alpha val="100000"/>
                  </a:srgbClr>
                </a:solidFill>
                <a:prstDash val="solid"/>
                <a:headEnd type="none" w="med" len="med"/>
                <a:tailEnd type="none" w="med" len="med"/>
              </a:ln>
            </p:spPr>
            <p:txBody>
              <a:bodyPr/>
              <a:lstStyle/>
              <a:p>
                <a:endParaRPr lang="zh-CN" altLang="en-US"/>
              </a:p>
            </p:txBody>
          </p:sp>
          <p:sp>
            <p:nvSpPr>
              <p:cNvPr id="332835" name="任意多边形 332834"/>
              <p:cNvSpPr/>
              <p:nvPr/>
            </p:nvSpPr>
            <p:spPr>
              <a:xfrm>
                <a:off x="2352" y="3318"/>
                <a:ext cx="204" cy="696"/>
              </a:xfrm>
              <a:custGeom>
                <a:avLst/>
                <a:gdLst/>
                <a:ahLst/>
                <a:cxnLst/>
                <a:rect l="0" t="0" r="0" b="0"/>
                <a:pathLst>
                  <a:path w="204" h="456">
                    <a:moveTo>
                      <a:pt x="204" y="0"/>
                    </a:moveTo>
                    <a:lnTo>
                      <a:pt x="204" y="456"/>
                    </a:lnTo>
                    <a:lnTo>
                      <a:pt x="0" y="456"/>
                    </a:lnTo>
                  </a:path>
                </a:pathLst>
              </a:custGeom>
              <a:noFill/>
              <a:ln w="25400" cap="flat" cmpd="sng">
                <a:solidFill>
                  <a:srgbClr val="CC6600">
                    <a:alpha val="100000"/>
                  </a:srgbClr>
                </a:solidFill>
                <a:prstDash val="solid"/>
                <a:headEnd type="none" w="med" len="med"/>
                <a:tailEnd type="none" w="med" len="med"/>
              </a:ln>
            </p:spPr>
            <p:txBody>
              <a:bodyPr/>
              <a:lstStyle/>
              <a:p>
                <a:endParaRPr lang="zh-CN" altLang="en-US"/>
              </a:p>
            </p:txBody>
          </p:sp>
          <p:sp>
            <p:nvSpPr>
              <p:cNvPr id="332836" name="文本框 332835"/>
              <p:cNvSpPr txBox="1"/>
              <p:nvPr/>
            </p:nvSpPr>
            <p:spPr>
              <a:xfrm>
                <a:off x="2039" y="3043"/>
                <a:ext cx="387" cy="250"/>
              </a:xfrm>
              <a:prstGeom prst="rect">
                <a:avLst/>
              </a:prstGeom>
              <a:noFill/>
              <a:ln w="25400">
                <a:noFill/>
              </a:ln>
            </p:spPr>
            <p:txBody>
              <a:bodyPr wrap="none" anchor="ctr" anchorCtr="0">
                <a:spAutoFit/>
              </a:bodyPr>
              <a:lstStyle/>
              <a:p>
                <a:pPr algn="ctr"/>
                <a:r>
                  <a:rPr lang="en-US" altLang="zh-CN" sz="2000" b="1">
                    <a:solidFill>
                      <a:srgbClr val="CC6600"/>
                    </a:solidFill>
                    <a:latin typeface="Times New Roman" panose="02020603050405020304" pitchFamily="18" charset="0"/>
                  </a:rPr>
                  <a:t>SB</a:t>
                </a:r>
                <a:r>
                  <a:rPr lang="en-US" altLang="zh-CN" sz="2000" b="1" baseline="-25000">
                    <a:solidFill>
                      <a:srgbClr val="CC6600"/>
                    </a:solidFill>
                    <a:latin typeface="Times New Roman" panose="02020603050405020304" pitchFamily="18" charset="0"/>
                  </a:rPr>
                  <a:t>R</a:t>
                </a:r>
                <a:endParaRPr lang="en-US" altLang="zh-CN" sz="2000" b="1">
                  <a:solidFill>
                    <a:srgbClr val="CC6600"/>
                  </a:solidFill>
                  <a:latin typeface="Times New Roman" panose="02020603050405020304" pitchFamily="18" charset="0"/>
                </a:endParaRPr>
              </a:p>
            </p:txBody>
          </p:sp>
          <p:sp>
            <p:nvSpPr>
              <p:cNvPr id="332837" name="文本框 332836"/>
              <p:cNvSpPr txBox="1"/>
              <p:nvPr/>
            </p:nvSpPr>
            <p:spPr>
              <a:xfrm>
                <a:off x="2238" y="4070"/>
                <a:ext cx="466" cy="250"/>
              </a:xfrm>
              <a:prstGeom prst="rect">
                <a:avLst/>
              </a:prstGeom>
              <a:noFill/>
              <a:ln w="9525">
                <a:noFill/>
              </a:ln>
            </p:spPr>
            <p:txBody>
              <a:bodyPr wrap="none" anchor="t" anchorCtr="0">
                <a:spAutoFit/>
              </a:bodyPr>
              <a:lstStyle/>
              <a:p>
                <a:r>
                  <a:rPr lang="en-US" altLang="zh-CN" sz="2000" b="1">
                    <a:solidFill>
                      <a:srgbClr val="CC6600"/>
                    </a:solidFill>
                    <a:latin typeface="Times New Roman" panose="02020603050405020304" pitchFamily="18" charset="0"/>
                  </a:rPr>
                  <a:t>KM</a:t>
                </a:r>
                <a:r>
                  <a:rPr lang="en-US" altLang="zh-CN" sz="2000" b="1" baseline="-25000">
                    <a:solidFill>
                      <a:srgbClr val="CC6600"/>
                    </a:solidFill>
                    <a:latin typeface="Times New Roman" panose="02020603050405020304" pitchFamily="18" charset="0"/>
                  </a:rPr>
                  <a:t>R</a:t>
                </a:r>
                <a:endParaRPr lang="en-US" altLang="zh-CN" sz="2000" b="1">
                  <a:solidFill>
                    <a:srgbClr val="CC6600"/>
                  </a:solidFill>
                  <a:latin typeface="Times New Roman" panose="02020603050405020304" pitchFamily="18" charset="0"/>
                </a:endParaRPr>
              </a:p>
            </p:txBody>
          </p:sp>
          <p:sp>
            <p:nvSpPr>
              <p:cNvPr id="332838" name="直接连接符 332837"/>
              <p:cNvSpPr/>
              <p:nvPr/>
            </p:nvSpPr>
            <p:spPr>
              <a:xfrm flipV="1">
                <a:off x="4410" y="3312"/>
                <a:ext cx="210" cy="6"/>
              </a:xfrm>
              <a:prstGeom prst="line">
                <a:avLst/>
              </a:prstGeom>
              <a:ln w="25400" cap="flat" cmpd="sng">
                <a:solidFill>
                  <a:srgbClr val="CC6600"/>
                </a:solidFill>
                <a:prstDash val="solid"/>
                <a:headEnd type="none" w="med" len="med"/>
                <a:tailEnd type="none" w="med" len="med"/>
              </a:ln>
            </p:spPr>
          </p:sp>
          <p:sp>
            <p:nvSpPr>
              <p:cNvPr id="332839" name="直接连接符 332838"/>
              <p:cNvSpPr/>
              <p:nvPr/>
            </p:nvSpPr>
            <p:spPr>
              <a:xfrm>
                <a:off x="1860" y="2886"/>
                <a:ext cx="0" cy="438"/>
              </a:xfrm>
              <a:prstGeom prst="line">
                <a:avLst/>
              </a:prstGeom>
              <a:ln w="25400" cap="flat" cmpd="sng">
                <a:solidFill>
                  <a:srgbClr val="CC6600"/>
                </a:solidFill>
                <a:prstDash val="solid"/>
                <a:headEnd type="none" w="med" len="med"/>
                <a:tailEnd type="none" w="med" len="med"/>
              </a:ln>
            </p:spPr>
          </p:sp>
          <p:sp>
            <p:nvSpPr>
              <p:cNvPr id="332840" name="直接连接符 332839"/>
              <p:cNvSpPr/>
              <p:nvPr/>
            </p:nvSpPr>
            <p:spPr>
              <a:xfrm>
                <a:off x="1872" y="3324"/>
                <a:ext cx="216" cy="0"/>
              </a:xfrm>
              <a:prstGeom prst="line">
                <a:avLst/>
              </a:prstGeom>
              <a:ln w="25400" cap="flat" cmpd="sng">
                <a:solidFill>
                  <a:srgbClr val="CC6600"/>
                </a:solidFill>
                <a:prstDash val="solid"/>
                <a:headEnd type="none" w="med" len="med"/>
                <a:tailEnd type="none" w="med" len="med"/>
              </a:ln>
            </p:spPr>
          </p:sp>
          <p:sp>
            <p:nvSpPr>
              <p:cNvPr id="332841" name="任意多边形 332840"/>
              <p:cNvSpPr/>
              <p:nvPr/>
            </p:nvSpPr>
            <p:spPr>
              <a:xfrm>
                <a:off x="4716" y="2166"/>
                <a:ext cx="276" cy="1116"/>
              </a:xfrm>
              <a:custGeom>
                <a:avLst/>
                <a:gdLst/>
                <a:ahLst/>
                <a:cxnLst/>
                <a:rect l="0" t="0" r="0" b="0"/>
                <a:pathLst>
                  <a:path w="276" h="936">
                    <a:moveTo>
                      <a:pt x="276" y="0"/>
                    </a:moveTo>
                    <a:lnTo>
                      <a:pt x="276" y="936"/>
                    </a:lnTo>
                    <a:lnTo>
                      <a:pt x="0" y="936"/>
                    </a:lnTo>
                  </a:path>
                </a:pathLst>
              </a:custGeom>
              <a:noFill/>
              <a:ln w="25400" cap="flat" cmpd="sng">
                <a:solidFill>
                  <a:srgbClr val="CC6600">
                    <a:alpha val="100000"/>
                  </a:srgbClr>
                </a:solidFill>
                <a:prstDash val="solid"/>
                <a:headEnd type="none" w="med" len="med"/>
                <a:tailEnd type="none" w="med" len="med"/>
              </a:ln>
            </p:spPr>
            <p:txBody>
              <a:bodyPr/>
              <a:lstStyle/>
              <a:p>
                <a:endParaRPr lang="zh-CN" altLang="en-US"/>
              </a:p>
            </p:txBody>
          </p:sp>
          <p:sp>
            <p:nvSpPr>
              <p:cNvPr id="332842" name="直接连接符 332841"/>
              <p:cNvSpPr/>
              <p:nvPr/>
            </p:nvSpPr>
            <p:spPr>
              <a:xfrm>
                <a:off x="4140" y="2025"/>
                <a:ext cx="228" cy="156"/>
              </a:xfrm>
              <a:prstGeom prst="line">
                <a:avLst/>
              </a:prstGeom>
              <a:ln w="38100" cap="flat" cmpd="sng">
                <a:solidFill>
                  <a:srgbClr val="CC6600"/>
                </a:solidFill>
                <a:prstDash val="solid"/>
                <a:headEnd type="none" w="med" len="med"/>
                <a:tailEnd type="none" w="med" len="med"/>
              </a:ln>
            </p:spPr>
          </p:sp>
          <p:sp>
            <p:nvSpPr>
              <p:cNvPr id="332843" name="直接连接符 332842"/>
              <p:cNvSpPr/>
              <p:nvPr/>
            </p:nvSpPr>
            <p:spPr>
              <a:xfrm>
                <a:off x="4224" y="2031"/>
                <a:ext cx="0" cy="156"/>
              </a:xfrm>
              <a:prstGeom prst="line">
                <a:avLst/>
              </a:prstGeom>
              <a:ln w="25400" cap="flat" cmpd="sng">
                <a:solidFill>
                  <a:srgbClr val="CC6600"/>
                </a:solidFill>
                <a:prstDash val="solid"/>
                <a:headEnd type="none" w="med" len="med"/>
                <a:tailEnd type="none" w="med" len="med"/>
              </a:ln>
            </p:spPr>
          </p:sp>
          <p:sp>
            <p:nvSpPr>
              <p:cNvPr id="332844" name="文本框 332843"/>
              <p:cNvSpPr txBox="1"/>
              <p:nvPr/>
            </p:nvSpPr>
            <p:spPr>
              <a:xfrm>
                <a:off x="3960" y="1738"/>
                <a:ext cx="466" cy="250"/>
              </a:xfrm>
              <a:prstGeom prst="rect">
                <a:avLst/>
              </a:prstGeom>
              <a:noFill/>
              <a:ln w="9525">
                <a:noFill/>
              </a:ln>
            </p:spPr>
            <p:txBody>
              <a:bodyPr wrap="none" anchor="t" anchorCtr="0">
                <a:spAutoFit/>
              </a:bodyPr>
              <a:lstStyle/>
              <a:p>
                <a:r>
                  <a:rPr lang="en-US" altLang="zh-CN" sz="2000" b="1">
                    <a:solidFill>
                      <a:srgbClr val="CC6600"/>
                    </a:solidFill>
                    <a:latin typeface="Times New Roman" panose="02020603050405020304" pitchFamily="18" charset="0"/>
                  </a:rPr>
                  <a:t>KM</a:t>
                </a:r>
                <a:r>
                  <a:rPr lang="en-US" altLang="zh-CN" sz="2000" b="1" baseline="-25000">
                    <a:solidFill>
                      <a:srgbClr val="CC6600"/>
                    </a:solidFill>
                    <a:latin typeface="Times New Roman" panose="02020603050405020304" pitchFamily="18" charset="0"/>
                  </a:rPr>
                  <a:t>R</a:t>
                </a:r>
                <a:endParaRPr lang="en-US" altLang="zh-CN" sz="2000" b="1">
                  <a:solidFill>
                    <a:srgbClr val="CC6600"/>
                  </a:solidFill>
                  <a:latin typeface="Times New Roman" panose="02020603050405020304" pitchFamily="18" charset="0"/>
                </a:endParaRPr>
              </a:p>
            </p:txBody>
          </p:sp>
          <p:grpSp>
            <p:nvGrpSpPr>
              <p:cNvPr id="332845" name="组合 332844"/>
              <p:cNvGrpSpPr/>
              <p:nvPr/>
            </p:nvGrpSpPr>
            <p:grpSpPr>
              <a:xfrm>
                <a:off x="4160" y="3180"/>
                <a:ext cx="271" cy="156"/>
                <a:chOff x="3624" y="2604"/>
                <a:chExt cx="264" cy="156"/>
              </a:xfrm>
            </p:grpSpPr>
            <p:sp>
              <p:nvSpPr>
                <p:cNvPr id="332846" name="直接连接符 332845"/>
                <p:cNvSpPr/>
                <p:nvPr/>
              </p:nvSpPr>
              <p:spPr>
                <a:xfrm>
                  <a:off x="3624" y="2640"/>
                  <a:ext cx="264" cy="108"/>
                </a:xfrm>
                <a:prstGeom prst="line">
                  <a:avLst/>
                </a:prstGeom>
                <a:ln w="38100" cap="flat" cmpd="sng">
                  <a:solidFill>
                    <a:srgbClr val="0000FF"/>
                  </a:solidFill>
                  <a:prstDash val="solid"/>
                  <a:headEnd type="none" w="med" len="med"/>
                  <a:tailEnd type="none" w="med" len="med"/>
                </a:ln>
              </p:spPr>
            </p:sp>
            <p:sp>
              <p:nvSpPr>
                <p:cNvPr id="332847" name="直接连接符 332846"/>
                <p:cNvSpPr/>
                <p:nvPr/>
              </p:nvSpPr>
              <p:spPr>
                <a:xfrm>
                  <a:off x="3684" y="2604"/>
                  <a:ext cx="0" cy="156"/>
                </a:xfrm>
                <a:prstGeom prst="line">
                  <a:avLst/>
                </a:prstGeom>
                <a:ln w="25400" cap="flat" cmpd="sng">
                  <a:solidFill>
                    <a:srgbClr val="0000FF"/>
                  </a:solidFill>
                  <a:prstDash val="solid"/>
                  <a:headEnd type="none" w="med" len="med"/>
                  <a:tailEnd type="none" w="med" len="med"/>
                </a:ln>
              </p:spPr>
            </p:sp>
          </p:grpSp>
          <p:sp>
            <p:nvSpPr>
              <p:cNvPr id="332848" name="文本框 332847"/>
              <p:cNvSpPr txBox="1"/>
              <p:nvPr/>
            </p:nvSpPr>
            <p:spPr>
              <a:xfrm>
                <a:off x="3966" y="2884"/>
                <a:ext cx="455" cy="250"/>
              </a:xfrm>
              <a:prstGeom prst="rect">
                <a:avLst/>
              </a:prstGeom>
              <a:noFill/>
              <a:ln w="9525">
                <a:noFill/>
              </a:ln>
            </p:spPr>
            <p:txBody>
              <a:bodyPr wrap="none" anchor="t" anchorCtr="0">
                <a:spAutoFit/>
              </a:bodyPr>
              <a:lstStyle/>
              <a:p>
                <a:r>
                  <a:rPr lang="en-US" altLang="zh-CN" sz="2000" b="1">
                    <a:solidFill>
                      <a:srgbClr val="0000FF"/>
                    </a:solidFill>
                    <a:latin typeface="Times New Roman" panose="02020603050405020304" pitchFamily="18" charset="0"/>
                  </a:rPr>
                  <a:t>KM</a:t>
                </a:r>
                <a:r>
                  <a:rPr lang="en-US" altLang="zh-CN" sz="2000" b="1" baseline="-25000">
                    <a:solidFill>
                      <a:srgbClr val="0000FF"/>
                    </a:solidFill>
                    <a:latin typeface="Times New Roman" panose="02020603050405020304" pitchFamily="18" charset="0"/>
                  </a:rPr>
                  <a:t>F</a:t>
                </a:r>
                <a:endParaRPr lang="en-US" altLang="zh-CN" sz="2000" b="1">
                  <a:solidFill>
                    <a:srgbClr val="0000FF"/>
                  </a:solidFill>
                  <a:latin typeface="Times New Roman" panose="02020603050405020304" pitchFamily="18" charset="0"/>
                </a:endParaRPr>
              </a:p>
            </p:txBody>
          </p:sp>
          <p:sp>
            <p:nvSpPr>
              <p:cNvPr id="332849" name="矩形 332848"/>
              <p:cNvSpPr/>
              <p:nvPr/>
            </p:nvSpPr>
            <p:spPr>
              <a:xfrm>
                <a:off x="4608" y="3168"/>
                <a:ext cx="216" cy="324"/>
              </a:xfrm>
              <a:prstGeom prst="rect">
                <a:avLst/>
              </a:prstGeom>
              <a:solidFill>
                <a:srgbClr val="FFFFCC"/>
              </a:solidFill>
              <a:ln w="38100" cap="flat" cmpd="sng">
                <a:solidFill>
                  <a:srgbClr val="CC6600"/>
                </a:solidFill>
                <a:prstDash val="solid"/>
                <a:miter/>
                <a:headEnd type="none" w="med" len="med"/>
                <a:tailEnd type="none" w="med" len="med"/>
              </a:ln>
            </p:spPr>
            <p:txBody>
              <a:bodyPr/>
              <a:lstStyle/>
              <a:p>
                <a:endParaRPr lang="zh-CN" altLang="en-US"/>
              </a:p>
            </p:txBody>
          </p:sp>
          <p:grpSp>
            <p:nvGrpSpPr>
              <p:cNvPr id="332850" name="组合 332849"/>
              <p:cNvGrpSpPr/>
              <p:nvPr/>
            </p:nvGrpSpPr>
            <p:grpSpPr>
              <a:xfrm>
                <a:off x="1303" y="2056"/>
                <a:ext cx="282" cy="288"/>
                <a:chOff x="1541" y="2100"/>
                <a:chExt cx="282" cy="288"/>
              </a:xfrm>
            </p:grpSpPr>
            <p:sp>
              <p:nvSpPr>
                <p:cNvPr id="332851" name="直接连接符 332850"/>
                <p:cNvSpPr/>
                <p:nvPr/>
              </p:nvSpPr>
              <p:spPr>
                <a:xfrm flipH="1">
                  <a:off x="1688" y="2174"/>
                  <a:ext cx="0" cy="78"/>
                </a:xfrm>
                <a:prstGeom prst="line">
                  <a:avLst/>
                </a:prstGeom>
                <a:ln w="38100" cap="flat" cmpd="sng">
                  <a:solidFill>
                    <a:srgbClr val="3333FF"/>
                  </a:solidFill>
                  <a:prstDash val="solid"/>
                  <a:headEnd type="none" w="med" len="med"/>
                  <a:tailEnd type="none" w="med" len="med"/>
                </a:ln>
              </p:spPr>
            </p:sp>
            <p:sp>
              <p:nvSpPr>
                <p:cNvPr id="332852" name="直接连接符 332851"/>
                <p:cNvSpPr/>
                <p:nvPr/>
              </p:nvSpPr>
              <p:spPr>
                <a:xfrm rot="-267705">
                  <a:off x="1541" y="2105"/>
                  <a:ext cx="282" cy="128"/>
                </a:xfrm>
                <a:prstGeom prst="line">
                  <a:avLst/>
                </a:prstGeom>
                <a:ln w="38100" cap="flat" cmpd="sng">
                  <a:solidFill>
                    <a:srgbClr val="3333FF"/>
                  </a:solidFill>
                  <a:prstDash val="solid"/>
                  <a:headEnd type="none" w="med" len="med"/>
                  <a:tailEnd type="none" w="med" len="med"/>
                </a:ln>
              </p:spPr>
            </p:sp>
            <p:grpSp>
              <p:nvGrpSpPr>
                <p:cNvPr id="332853" name="组合 332852"/>
                <p:cNvGrpSpPr/>
                <p:nvPr/>
              </p:nvGrpSpPr>
              <p:grpSpPr>
                <a:xfrm>
                  <a:off x="1592" y="2292"/>
                  <a:ext cx="188" cy="96"/>
                  <a:chOff x="2240" y="1944"/>
                  <a:chExt cx="188" cy="96"/>
                </a:xfrm>
              </p:grpSpPr>
              <p:sp>
                <p:nvSpPr>
                  <p:cNvPr id="332854" name="直接连接符 332853"/>
                  <p:cNvSpPr/>
                  <p:nvPr/>
                </p:nvSpPr>
                <p:spPr>
                  <a:xfrm>
                    <a:off x="2240" y="2029"/>
                    <a:ext cx="188" cy="0"/>
                  </a:xfrm>
                  <a:prstGeom prst="line">
                    <a:avLst/>
                  </a:prstGeom>
                  <a:ln w="38100" cap="flat" cmpd="sng">
                    <a:solidFill>
                      <a:srgbClr val="3333FF"/>
                    </a:solidFill>
                    <a:prstDash val="solid"/>
                    <a:headEnd type="none" w="med" len="med"/>
                    <a:tailEnd type="none" w="med" len="med"/>
                  </a:ln>
                </p:spPr>
              </p:sp>
              <p:sp>
                <p:nvSpPr>
                  <p:cNvPr id="332855" name="直接连接符 332854"/>
                  <p:cNvSpPr/>
                  <p:nvPr/>
                </p:nvSpPr>
                <p:spPr>
                  <a:xfrm>
                    <a:off x="2428" y="1944"/>
                    <a:ext cx="0" cy="96"/>
                  </a:xfrm>
                  <a:prstGeom prst="line">
                    <a:avLst/>
                  </a:prstGeom>
                  <a:ln w="38100" cap="flat" cmpd="sng">
                    <a:solidFill>
                      <a:srgbClr val="3333FF"/>
                    </a:solidFill>
                    <a:prstDash val="solid"/>
                    <a:headEnd type="none" w="med" len="med"/>
                    <a:tailEnd type="none" w="med" len="med"/>
                  </a:ln>
                </p:spPr>
              </p:sp>
              <p:sp>
                <p:nvSpPr>
                  <p:cNvPr id="332856" name="直接连接符 332855"/>
                  <p:cNvSpPr/>
                  <p:nvPr/>
                </p:nvSpPr>
                <p:spPr>
                  <a:xfrm>
                    <a:off x="2240" y="1944"/>
                    <a:ext cx="0" cy="96"/>
                  </a:xfrm>
                  <a:prstGeom prst="line">
                    <a:avLst/>
                  </a:prstGeom>
                  <a:ln w="38100" cap="flat" cmpd="sng">
                    <a:solidFill>
                      <a:srgbClr val="3333FF"/>
                    </a:solidFill>
                    <a:prstDash val="solid"/>
                    <a:headEnd type="none" w="med" len="med"/>
                    <a:tailEnd type="none" w="med" len="med"/>
                  </a:ln>
                </p:spPr>
              </p:sp>
            </p:grpSp>
            <p:sp>
              <p:nvSpPr>
                <p:cNvPr id="332857" name="直接连接符 332856"/>
                <p:cNvSpPr/>
                <p:nvPr/>
              </p:nvSpPr>
              <p:spPr>
                <a:xfrm flipH="1">
                  <a:off x="1596" y="2100"/>
                  <a:ext cx="0" cy="132"/>
                </a:xfrm>
                <a:prstGeom prst="line">
                  <a:avLst/>
                </a:prstGeom>
                <a:ln w="38100" cap="flat" cmpd="sng">
                  <a:solidFill>
                    <a:srgbClr val="3333FF"/>
                  </a:solidFill>
                  <a:prstDash val="solid"/>
                  <a:headEnd type="none" w="med" len="med"/>
                  <a:tailEnd type="none" w="med" len="med"/>
                </a:ln>
              </p:spPr>
            </p:sp>
            <p:sp>
              <p:nvSpPr>
                <p:cNvPr id="332858" name="直接连接符 332857"/>
                <p:cNvSpPr/>
                <p:nvPr/>
              </p:nvSpPr>
              <p:spPr>
                <a:xfrm flipH="1">
                  <a:off x="1688" y="2278"/>
                  <a:ext cx="0" cy="98"/>
                </a:xfrm>
                <a:prstGeom prst="line">
                  <a:avLst/>
                </a:prstGeom>
                <a:ln w="38100" cap="flat" cmpd="sng">
                  <a:solidFill>
                    <a:srgbClr val="3333FF"/>
                  </a:solidFill>
                  <a:prstDash val="solid"/>
                  <a:headEnd type="none" w="med" len="med"/>
                  <a:tailEnd type="none" w="med" len="med"/>
                </a:ln>
              </p:spPr>
            </p:sp>
          </p:grpSp>
          <p:grpSp>
            <p:nvGrpSpPr>
              <p:cNvPr id="332859" name="组合 332858"/>
              <p:cNvGrpSpPr/>
              <p:nvPr/>
            </p:nvGrpSpPr>
            <p:grpSpPr>
              <a:xfrm>
                <a:off x="2788" y="1327"/>
                <a:ext cx="896" cy="447"/>
                <a:chOff x="2788" y="859"/>
                <a:chExt cx="896" cy="447"/>
              </a:xfrm>
            </p:grpSpPr>
            <p:sp>
              <p:nvSpPr>
                <p:cNvPr id="332860" name="直接连接符 332859"/>
                <p:cNvSpPr/>
                <p:nvPr/>
              </p:nvSpPr>
              <p:spPr>
                <a:xfrm>
                  <a:off x="3384" y="1152"/>
                  <a:ext cx="300" cy="0"/>
                </a:xfrm>
                <a:prstGeom prst="line">
                  <a:avLst/>
                </a:prstGeom>
                <a:ln w="25400" cap="flat" cmpd="sng">
                  <a:solidFill>
                    <a:srgbClr val="0000FF"/>
                  </a:solidFill>
                  <a:prstDash val="solid"/>
                  <a:headEnd type="none" w="med" len="med"/>
                  <a:tailEnd type="none" w="med" len="med"/>
                </a:ln>
              </p:spPr>
            </p:sp>
            <p:sp>
              <p:nvSpPr>
                <p:cNvPr id="332861" name="文本框 332860"/>
                <p:cNvSpPr txBox="1"/>
                <p:nvPr/>
              </p:nvSpPr>
              <p:spPr>
                <a:xfrm>
                  <a:off x="2788" y="859"/>
                  <a:ext cx="330" cy="250"/>
                </a:xfrm>
                <a:prstGeom prst="rect">
                  <a:avLst/>
                </a:prstGeom>
                <a:noFill/>
                <a:ln w="25400">
                  <a:noFill/>
                </a:ln>
              </p:spPr>
              <p:txBody>
                <a:bodyPr wrap="none" anchor="ctr" anchorCtr="0">
                  <a:spAutoFit/>
                </a:bodyPr>
                <a:lstStyle/>
                <a:p>
                  <a:pPr algn="ctr"/>
                  <a:r>
                    <a:rPr lang="en-US" altLang="zh-CN" sz="2000" b="1">
                      <a:solidFill>
                        <a:srgbClr val="9900CC"/>
                      </a:solidFill>
                      <a:latin typeface="Times New Roman" panose="02020603050405020304" pitchFamily="18" charset="0"/>
                    </a:rPr>
                    <a:t>FR</a:t>
                  </a:r>
                </a:p>
              </p:txBody>
            </p:sp>
            <p:grpSp>
              <p:nvGrpSpPr>
                <p:cNvPr id="332862" name="组合 332861"/>
                <p:cNvGrpSpPr/>
                <p:nvPr/>
              </p:nvGrpSpPr>
              <p:grpSpPr>
                <a:xfrm>
                  <a:off x="3104" y="1006"/>
                  <a:ext cx="304" cy="300"/>
                  <a:chOff x="3100" y="1010"/>
                  <a:chExt cx="304" cy="300"/>
                </a:xfrm>
              </p:grpSpPr>
              <p:sp>
                <p:nvSpPr>
                  <p:cNvPr id="332863" name="直接连接符 332862"/>
                  <p:cNvSpPr/>
                  <p:nvPr/>
                </p:nvSpPr>
                <p:spPr>
                  <a:xfrm>
                    <a:off x="3120" y="1046"/>
                    <a:ext cx="264" cy="108"/>
                  </a:xfrm>
                  <a:prstGeom prst="line">
                    <a:avLst/>
                  </a:prstGeom>
                  <a:ln w="38100" cap="flat" cmpd="sng">
                    <a:solidFill>
                      <a:srgbClr val="3333FF"/>
                    </a:solidFill>
                    <a:prstDash val="solid"/>
                    <a:headEnd type="none" w="med" len="med"/>
                    <a:tailEnd type="none" w="med" len="med"/>
                  </a:ln>
                </p:spPr>
              </p:sp>
              <p:sp>
                <p:nvSpPr>
                  <p:cNvPr id="332864" name="直接连接符 332863"/>
                  <p:cNvSpPr/>
                  <p:nvPr/>
                </p:nvSpPr>
                <p:spPr>
                  <a:xfrm>
                    <a:off x="3180" y="1010"/>
                    <a:ext cx="0" cy="156"/>
                  </a:xfrm>
                  <a:prstGeom prst="line">
                    <a:avLst/>
                  </a:prstGeom>
                  <a:ln w="38100" cap="flat" cmpd="sng">
                    <a:solidFill>
                      <a:srgbClr val="3333FF"/>
                    </a:solidFill>
                    <a:prstDash val="solid"/>
                    <a:headEnd type="none" w="med" len="med"/>
                    <a:tailEnd type="none" w="med" len="med"/>
                  </a:ln>
                </p:spPr>
              </p:sp>
              <p:sp>
                <p:nvSpPr>
                  <p:cNvPr id="332865" name="任意多边形 332864"/>
                  <p:cNvSpPr/>
                  <p:nvPr/>
                </p:nvSpPr>
                <p:spPr>
                  <a:xfrm flipV="1">
                    <a:off x="3100" y="1226"/>
                    <a:ext cx="304" cy="84"/>
                  </a:xfrm>
                  <a:custGeom>
                    <a:avLst/>
                    <a:gdLst/>
                    <a:ahLst/>
                    <a:cxnLst/>
                    <a:rect l="0" t="0" r="0" b="0"/>
                    <a:pathLst>
                      <a:path w="264" h="84">
                        <a:moveTo>
                          <a:pt x="0" y="0"/>
                        </a:moveTo>
                        <a:lnTo>
                          <a:pt x="92" y="0"/>
                        </a:lnTo>
                        <a:lnTo>
                          <a:pt x="92" y="84"/>
                        </a:lnTo>
                        <a:lnTo>
                          <a:pt x="185" y="84"/>
                        </a:lnTo>
                        <a:lnTo>
                          <a:pt x="185" y="0"/>
                        </a:lnTo>
                        <a:lnTo>
                          <a:pt x="264" y="0"/>
                        </a:lnTo>
                      </a:path>
                    </a:pathLst>
                  </a:custGeom>
                  <a:noFill/>
                  <a:ln w="38100" cap="flat" cmpd="sng">
                    <a:solidFill>
                      <a:srgbClr val="3333FF">
                        <a:alpha val="100000"/>
                      </a:srgbClr>
                    </a:solidFill>
                    <a:prstDash val="solid"/>
                    <a:headEnd type="none" w="med" len="med"/>
                    <a:tailEnd type="none" w="med" len="med"/>
                  </a:ln>
                </p:spPr>
                <p:txBody>
                  <a:bodyPr/>
                  <a:lstStyle/>
                  <a:p>
                    <a:endParaRPr lang="zh-CN" altLang="en-US"/>
                  </a:p>
                </p:txBody>
              </p:sp>
              <p:grpSp>
                <p:nvGrpSpPr>
                  <p:cNvPr id="332866" name="组合 332865"/>
                  <p:cNvGrpSpPr/>
                  <p:nvPr/>
                </p:nvGrpSpPr>
                <p:grpSpPr>
                  <a:xfrm>
                    <a:off x="3252" y="1094"/>
                    <a:ext cx="0" cy="132"/>
                    <a:chOff x="3264" y="974"/>
                    <a:chExt cx="0" cy="132"/>
                  </a:xfrm>
                </p:grpSpPr>
                <p:sp>
                  <p:nvSpPr>
                    <p:cNvPr id="332867" name="直接连接符 332866"/>
                    <p:cNvSpPr/>
                    <p:nvPr/>
                  </p:nvSpPr>
                  <p:spPr>
                    <a:xfrm>
                      <a:off x="3264" y="974"/>
                      <a:ext cx="0" cy="56"/>
                    </a:xfrm>
                    <a:prstGeom prst="line">
                      <a:avLst/>
                    </a:prstGeom>
                    <a:ln w="38100" cap="flat" cmpd="sng">
                      <a:solidFill>
                        <a:srgbClr val="3333FF"/>
                      </a:solidFill>
                      <a:prstDash val="solid"/>
                      <a:headEnd type="none" w="med" len="med"/>
                      <a:tailEnd type="none" w="med" len="med"/>
                    </a:ln>
                  </p:spPr>
                </p:sp>
                <p:sp>
                  <p:nvSpPr>
                    <p:cNvPr id="332868" name="直接连接符 332867"/>
                    <p:cNvSpPr/>
                    <p:nvPr/>
                  </p:nvSpPr>
                  <p:spPr>
                    <a:xfrm>
                      <a:off x="3264" y="1050"/>
                      <a:ext cx="0" cy="56"/>
                    </a:xfrm>
                    <a:prstGeom prst="line">
                      <a:avLst/>
                    </a:prstGeom>
                    <a:ln w="38100" cap="flat" cmpd="sng">
                      <a:solidFill>
                        <a:srgbClr val="3333FF"/>
                      </a:solidFill>
                      <a:prstDash val="solid"/>
                      <a:headEnd type="none" w="med" len="med"/>
                      <a:tailEnd type="none" w="med" len="med"/>
                    </a:ln>
                  </p:spPr>
                </p:sp>
              </p:grpSp>
            </p:grpSp>
          </p:grpSp>
          <p:grpSp>
            <p:nvGrpSpPr>
              <p:cNvPr id="332869" name="组合 332868"/>
              <p:cNvGrpSpPr/>
              <p:nvPr/>
            </p:nvGrpSpPr>
            <p:grpSpPr>
              <a:xfrm>
                <a:off x="2115" y="2182"/>
                <a:ext cx="287" cy="244"/>
                <a:chOff x="2589" y="2698"/>
                <a:chExt cx="287" cy="244"/>
              </a:xfrm>
            </p:grpSpPr>
            <p:sp>
              <p:nvSpPr>
                <p:cNvPr id="332870" name="直接连接符 332869"/>
                <p:cNvSpPr/>
                <p:nvPr/>
              </p:nvSpPr>
              <p:spPr>
                <a:xfrm flipV="1">
                  <a:off x="2589" y="2698"/>
                  <a:ext cx="287" cy="116"/>
                </a:xfrm>
                <a:prstGeom prst="line">
                  <a:avLst/>
                </a:prstGeom>
                <a:ln w="38100" cap="flat" cmpd="sng">
                  <a:solidFill>
                    <a:srgbClr val="0000FF"/>
                  </a:solidFill>
                  <a:prstDash val="solid"/>
                  <a:headEnd type="none" w="med" len="med"/>
                  <a:tailEnd type="none" w="med" len="med"/>
                </a:ln>
              </p:spPr>
            </p:sp>
            <p:sp>
              <p:nvSpPr>
                <p:cNvPr id="332871" name="直接连接符 332870"/>
                <p:cNvSpPr/>
                <p:nvPr/>
              </p:nvSpPr>
              <p:spPr>
                <a:xfrm>
                  <a:off x="2743" y="2744"/>
                  <a:ext cx="0" cy="87"/>
                </a:xfrm>
                <a:prstGeom prst="line">
                  <a:avLst/>
                </a:prstGeom>
                <a:ln w="38100" cap="flat" cmpd="sng">
                  <a:solidFill>
                    <a:srgbClr val="0000FF"/>
                  </a:solidFill>
                  <a:prstDash val="solid"/>
                  <a:headEnd type="none" w="med" len="med"/>
                  <a:tailEnd type="none" w="med" len="med"/>
                </a:ln>
              </p:spPr>
            </p:sp>
            <p:sp>
              <p:nvSpPr>
                <p:cNvPr id="332872" name="直接连接符 332871"/>
                <p:cNvSpPr/>
                <p:nvPr/>
              </p:nvSpPr>
              <p:spPr>
                <a:xfrm>
                  <a:off x="2646" y="2928"/>
                  <a:ext cx="192" cy="0"/>
                </a:xfrm>
                <a:prstGeom prst="line">
                  <a:avLst/>
                </a:prstGeom>
                <a:ln w="38100" cap="flat" cmpd="sng">
                  <a:solidFill>
                    <a:srgbClr val="0000FF"/>
                  </a:solidFill>
                  <a:prstDash val="solid"/>
                  <a:headEnd type="none" w="med" len="med"/>
                  <a:tailEnd type="none" w="med" len="med"/>
                </a:ln>
              </p:spPr>
            </p:sp>
            <p:sp>
              <p:nvSpPr>
                <p:cNvPr id="332873" name="直接连接符 332872"/>
                <p:cNvSpPr/>
                <p:nvPr/>
              </p:nvSpPr>
              <p:spPr>
                <a:xfrm>
                  <a:off x="2838" y="2851"/>
                  <a:ext cx="0" cy="91"/>
                </a:xfrm>
                <a:prstGeom prst="line">
                  <a:avLst/>
                </a:prstGeom>
                <a:ln w="38100" cap="flat" cmpd="sng">
                  <a:solidFill>
                    <a:srgbClr val="0000FF"/>
                  </a:solidFill>
                  <a:prstDash val="solid"/>
                  <a:headEnd type="none" w="med" len="med"/>
                  <a:tailEnd type="none" w="med" len="med"/>
                </a:ln>
              </p:spPr>
            </p:sp>
            <p:sp>
              <p:nvSpPr>
                <p:cNvPr id="332874" name="直接连接符 332873"/>
                <p:cNvSpPr/>
                <p:nvPr/>
              </p:nvSpPr>
              <p:spPr>
                <a:xfrm>
                  <a:off x="2646" y="2851"/>
                  <a:ext cx="0" cy="91"/>
                </a:xfrm>
                <a:prstGeom prst="line">
                  <a:avLst/>
                </a:prstGeom>
                <a:ln w="38100" cap="flat" cmpd="sng">
                  <a:solidFill>
                    <a:srgbClr val="0000FF"/>
                  </a:solidFill>
                  <a:prstDash val="solid"/>
                  <a:headEnd type="none" w="med" len="med"/>
                  <a:tailEnd type="none" w="med" len="med"/>
                </a:ln>
              </p:spPr>
            </p:sp>
            <p:sp>
              <p:nvSpPr>
                <p:cNvPr id="332875" name="直接连接符 332874"/>
                <p:cNvSpPr/>
                <p:nvPr/>
              </p:nvSpPr>
              <p:spPr>
                <a:xfrm>
                  <a:off x="2743" y="2858"/>
                  <a:ext cx="0" cy="75"/>
                </a:xfrm>
                <a:prstGeom prst="line">
                  <a:avLst/>
                </a:prstGeom>
                <a:ln w="38100" cap="flat" cmpd="sng">
                  <a:solidFill>
                    <a:srgbClr val="0000FF"/>
                  </a:solidFill>
                  <a:prstDash val="solid"/>
                  <a:headEnd type="none" w="med" len="med"/>
                  <a:tailEnd type="none" w="med" len="med"/>
                </a:ln>
              </p:spPr>
            </p:sp>
          </p:grpSp>
          <p:grpSp>
            <p:nvGrpSpPr>
              <p:cNvPr id="332876" name="组合 332875"/>
              <p:cNvGrpSpPr/>
              <p:nvPr/>
            </p:nvGrpSpPr>
            <p:grpSpPr>
              <a:xfrm>
                <a:off x="2103" y="3322"/>
                <a:ext cx="287" cy="244"/>
                <a:chOff x="2589" y="2698"/>
                <a:chExt cx="287" cy="244"/>
              </a:xfrm>
            </p:grpSpPr>
            <p:sp>
              <p:nvSpPr>
                <p:cNvPr id="332877" name="直接连接符 332876"/>
                <p:cNvSpPr/>
                <p:nvPr/>
              </p:nvSpPr>
              <p:spPr>
                <a:xfrm flipV="1">
                  <a:off x="2589" y="2698"/>
                  <a:ext cx="287" cy="116"/>
                </a:xfrm>
                <a:prstGeom prst="line">
                  <a:avLst/>
                </a:prstGeom>
                <a:ln w="38100" cap="flat" cmpd="sng">
                  <a:solidFill>
                    <a:srgbClr val="CC6600"/>
                  </a:solidFill>
                  <a:prstDash val="solid"/>
                  <a:headEnd type="none" w="med" len="med"/>
                  <a:tailEnd type="none" w="med" len="med"/>
                </a:ln>
              </p:spPr>
            </p:sp>
            <p:sp>
              <p:nvSpPr>
                <p:cNvPr id="332878" name="直接连接符 332877"/>
                <p:cNvSpPr/>
                <p:nvPr/>
              </p:nvSpPr>
              <p:spPr>
                <a:xfrm>
                  <a:off x="2743" y="2744"/>
                  <a:ext cx="0" cy="87"/>
                </a:xfrm>
                <a:prstGeom prst="line">
                  <a:avLst/>
                </a:prstGeom>
                <a:ln w="38100" cap="flat" cmpd="sng">
                  <a:solidFill>
                    <a:srgbClr val="CC6600"/>
                  </a:solidFill>
                  <a:prstDash val="solid"/>
                  <a:headEnd type="none" w="med" len="med"/>
                  <a:tailEnd type="none" w="med" len="med"/>
                </a:ln>
              </p:spPr>
            </p:sp>
            <p:sp>
              <p:nvSpPr>
                <p:cNvPr id="332879" name="直接连接符 332878"/>
                <p:cNvSpPr/>
                <p:nvPr/>
              </p:nvSpPr>
              <p:spPr>
                <a:xfrm>
                  <a:off x="2646" y="2928"/>
                  <a:ext cx="192" cy="0"/>
                </a:xfrm>
                <a:prstGeom prst="line">
                  <a:avLst/>
                </a:prstGeom>
                <a:ln w="38100" cap="flat" cmpd="sng">
                  <a:solidFill>
                    <a:srgbClr val="CC6600"/>
                  </a:solidFill>
                  <a:prstDash val="solid"/>
                  <a:headEnd type="none" w="med" len="med"/>
                  <a:tailEnd type="none" w="med" len="med"/>
                </a:ln>
              </p:spPr>
            </p:sp>
            <p:sp>
              <p:nvSpPr>
                <p:cNvPr id="332880" name="直接连接符 332879"/>
                <p:cNvSpPr/>
                <p:nvPr/>
              </p:nvSpPr>
              <p:spPr>
                <a:xfrm>
                  <a:off x="2838" y="2851"/>
                  <a:ext cx="0" cy="91"/>
                </a:xfrm>
                <a:prstGeom prst="line">
                  <a:avLst/>
                </a:prstGeom>
                <a:ln w="38100" cap="flat" cmpd="sng">
                  <a:solidFill>
                    <a:srgbClr val="CC6600"/>
                  </a:solidFill>
                  <a:prstDash val="solid"/>
                  <a:headEnd type="none" w="med" len="med"/>
                  <a:tailEnd type="none" w="med" len="med"/>
                </a:ln>
              </p:spPr>
            </p:sp>
            <p:sp>
              <p:nvSpPr>
                <p:cNvPr id="332881" name="直接连接符 332880"/>
                <p:cNvSpPr/>
                <p:nvPr/>
              </p:nvSpPr>
              <p:spPr>
                <a:xfrm>
                  <a:off x="2646" y="2851"/>
                  <a:ext cx="0" cy="91"/>
                </a:xfrm>
                <a:prstGeom prst="line">
                  <a:avLst/>
                </a:prstGeom>
                <a:ln w="38100" cap="flat" cmpd="sng">
                  <a:solidFill>
                    <a:srgbClr val="CC6600"/>
                  </a:solidFill>
                  <a:prstDash val="solid"/>
                  <a:headEnd type="none" w="med" len="med"/>
                  <a:tailEnd type="none" w="med" len="med"/>
                </a:ln>
              </p:spPr>
            </p:sp>
            <p:sp>
              <p:nvSpPr>
                <p:cNvPr id="332882" name="直接连接符 332881"/>
                <p:cNvSpPr/>
                <p:nvPr/>
              </p:nvSpPr>
              <p:spPr>
                <a:xfrm>
                  <a:off x="2743" y="2858"/>
                  <a:ext cx="0" cy="75"/>
                </a:xfrm>
                <a:prstGeom prst="line">
                  <a:avLst/>
                </a:prstGeom>
                <a:ln w="38100" cap="flat" cmpd="sng">
                  <a:solidFill>
                    <a:srgbClr val="CC6600"/>
                  </a:solidFill>
                  <a:prstDash val="solid"/>
                  <a:headEnd type="none" w="med" len="med"/>
                  <a:tailEnd type="none" w="med" len="med"/>
                </a:ln>
              </p:spPr>
            </p:sp>
          </p:grpSp>
          <p:grpSp>
            <p:nvGrpSpPr>
              <p:cNvPr id="332883" name="组合 332882"/>
              <p:cNvGrpSpPr/>
              <p:nvPr/>
            </p:nvGrpSpPr>
            <p:grpSpPr>
              <a:xfrm>
                <a:off x="2850" y="3180"/>
                <a:ext cx="282" cy="186"/>
                <a:chOff x="3384" y="3210"/>
                <a:chExt cx="282" cy="186"/>
              </a:xfrm>
            </p:grpSpPr>
            <p:sp>
              <p:nvSpPr>
                <p:cNvPr id="332884" name="矩形 332883"/>
                <p:cNvSpPr/>
                <p:nvPr/>
              </p:nvSpPr>
              <p:spPr>
                <a:xfrm>
                  <a:off x="3432" y="3246"/>
                  <a:ext cx="222" cy="150"/>
                </a:xfrm>
                <a:prstGeom prst="rect">
                  <a:avLst/>
                </a:prstGeom>
                <a:solidFill>
                  <a:schemeClr val="bg1"/>
                </a:solidFill>
                <a:ln w="9525">
                  <a:noFill/>
                </a:ln>
              </p:spPr>
              <p:txBody>
                <a:bodyPr/>
                <a:lstStyle/>
                <a:p>
                  <a:endParaRPr lang="zh-CN" altLang="en-US"/>
                </a:p>
              </p:txBody>
            </p:sp>
            <p:grpSp>
              <p:nvGrpSpPr>
                <p:cNvPr id="332885" name="组合 332884"/>
                <p:cNvGrpSpPr/>
                <p:nvPr/>
              </p:nvGrpSpPr>
              <p:grpSpPr>
                <a:xfrm>
                  <a:off x="3384" y="3210"/>
                  <a:ext cx="282" cy="162"/>
                  <a:chOff x="3384" y="3210"/>
                  <a:chExt cx="282" cy="162"/>
                </a:xfrm>
              </p:grpSpPr>
              <p:sp>
                <p:nvSpPr>
                  <p:cNvPr id="332886" name="直接连接符 332885"/>
                  <p:cNvSpPr/>
                  <p:nvPr/>
                </p:nvSpPr>
                <p:spPr>
                  <a:xfrm>
                    <a:off x="3384" y="3228"/>
                    <a:ext cx="282" cy="126"/>
                  </a:xfrm>
                  <a:prstGeom prst="line">
                    <a:avLst/>
                  </a:prstGeom>
                  <a:ln w="38100" cap="flat" cmpd="sng">
                    <a:solidFill>
                      <a:srgbClr val="CC6600"/>
                    </a:solidFill>
                    <a:prstDash val="solid"/>
                    <a:headEnd type="none" w="med" len="med"/>
                    <a:tailEnd type="none" w="med" len="lg"/>
                  </a:ln>
                </p:spPr>
              </p:sp>
              <p:sp>
                <p:nvSpPr>
                  <p:cNvPr id="332887" name="直接连接符 332886"/>
                  <p:cNvSpPr/>
                  <p:nvPr/>
                </p:nvSpPr>
                <p:spPr>
                  <a:xfrm>
                    <a:off x="3432" y="3210"/>
                    <a:ext cx="0" cy="156"/>
                  </a:xfrm>
                  <a:prstGeom prst="line">
                    <a:avLst/>
                  </a:prstGeom>
                  <a:ln w="25400" cap="flat" cmpd="sng">
                    <a:solidFill>
                      <a:srgbClr val="CC6600"/>
                    </a:solidFill>
                    <a:prstDash val="solid"/>
                    <a:headEnd type="none" w="med" len="med"/>
                    <a:tailEnd type="none" w="med" len="lg"/>
                  </a:ln>
                </p:spPr>
              </p:sp>
              <p:sp>
                <p:nvSpPr>
                  <p:cNvPr id="332888" name="直接连接符 332887"/>
                  <p:cNvSpPr/>
                  <p:nvPr/>
                </p:nvSpPr>
                <p:spPr>
                  <a:xfrm>
                    <a:off x="3528" y="3300"/>
                    <a:ext cx="0" cy="66"/>
                  </a:xfrm>
                  <a:prstGeom prst="line">
                    <a:avLst/>
                  </a:prstGeom>
                  <a:ln w="25400" cap="flat" cmpd="sng">
                    <a:solidFill>
                      <a:srgbClr val="CC6600"/>
                    </a:solidFill>
                    <a:prstDash val="solid"/>
                    <a:headEnd type="none" w="med" len="med"/>
                    <a:tailEnd type="none" w="med" len="lg"/>
                  </a:ln>
                </p:spPr>
              </p:sp>
              <p:sp>
                <p:nvSpPr>
                  <p:cNvPr id="332889" name="直接连接符 332888"/>
                  <p:cNvSpPr/>
                  <p:nvPr/>
                </p:nvSpPr>
                <p:spPr>
                  <a:xfrm flipV="1">
                    <a:off x="3522" y="3354"/>
                    <a:ext cx="114" cy="18"/>
                  </a:xfrm>
                  <a:prstGeom prst="line">
                    <a:avLst/>
                  </a:prstGeom>
                  <a:ln w="25400" cap="flat" cmpd="sng">
                    <a:solidFill>
                      <a:srgbClr val="CC6600"/>
                    </a:solidFill>
                    <a:prstDash val="solid"/>
                    <a:headEnd type="none" w="med" len="med"/>
                    <a:tailEnd type="none" w="med" len="lg"/>
                  </a:ln>
                </p:spPr>
              </p:sp>
            </p:grpSp>
          </p:grpSp>
          <p:grpSp>
            <p:nvGrpSpPr>
              <p:cNvPr id="332890" name="组合 332889"/>
              <p:cNvGrpSpPr/>
              <p:nvPr/>
            </p:nvGrpSpPr>
            <p:grpSpPr>
              <a:xfrm>
                <a:off x="2802" y="2034"/>
                <a:ext cx="282" cy="186"/>
                <a:chOff x="3384" y="3210"/>
                <a:chExt cx="282" cy="186"/>
              </a:xfrm>
            </p:grpSpPr>
            <p:sp>
              <p:nvSpPr>
                <p:cNvPr id="332891" name="矩形 332890"/>
                <p:cNvSpPr/>
                <p:nvPr/>
              </p:nvSpPr>
              <p:spPr>
                <a:xfrm>
                  <a:off x="3432" y="3246"/>
                  <a:ext cx="222" cy="150"/>
                </a:xfrm>
                <a:prstGeom prst="rect">
                  <a:avLst/>
                </a:prstGeom>
                <a:solidFill>
                  <a:schemeClr val="bg1"/>
                </a:solidFill>
                <a:ln w="9525">
                  <a:noFill/>
                </a:ln>
              </p:spPr>
              <p:txBody>
                <a:bodyPr/>
                <a:lstStyle/>
                <a:p>
                  <a:endParaRPr lang="zh-CN" altLang="en-US"/>
                </a:p>
              </p:txBody>
            </p:sp>
            <p:grpSp>
              <p:nvGrpSpPr>
                <p:cNvPr id="332892" name="组合 332891"/>
                <p:cNvGrpSpPr/>
                <p:nvPr/>
              </p:nvGrpSpPr>
              <p:grpSpPr>
                <a:xfrm>
                  <a:off x="3384" y="3210"/>
                  <a:ext cx="282" cy="162"/>
                  <a:chOff x="3384" y="3210"/>
                  <a:chExt cx="282" cy="162"/>
                </a:xfrm>
              </p:grpSpPr>
              <p:sp>
                <p:nvSpPr>
                  <p:cNvPr id="332893" name="直接连接符 332892"/>
                  <p:cNvSpPr/>
                  <p:nvPr/>
                </p:nvSpPr>
                <p:spPr>
                  <a:xfrm>
                    <a:off x="3384" y="3228"/>
                    <a:ext cx="282" cy="126"/>
                  </a:xfrm>
                  <a:prstGeom prst="line">
                    <a:avLst/>
                  </a:prstGeom>
                  <a:ln w="38100" cap="flat" cmpd="sng">
                    <a:solidFill>
                      <a:srgbClr val="0000FF"/>
                    </a:solidFill>
                    <a:prstDash val="solid"/>
                    <a:headEnd type="none" w="med" len="med"/>
                    <a:tailEnd type="none" w="med" len="lg"/>
                  </a:ln>
                </p:spPr>
              </p:sp>
              <p:sp>
                <p:nvSpPr>
                  <p:cNvPr id="332894" name="直接连接符 332893"/>
                  <p:cNvSpPr/>
                  <p:nvPr/>
                </p:nvSpPr>
                <p:spPr>
                  <a:xfrm>
                    <a:off x="3432" y="3210"/>
                    <a:ext cx="0" cy="156"/>
                  </a:xfrm>
                  <a:prstGeom prst="line">
                    <a:avLst/>
                  </a:prstGeom>
                  <a:ln w="25400" cap="flat" cmpd="sng">
                    <a:solidFill>
                      <a:srgbClr val="0000FF"/>
                    </a:solidFill>
                    <a:prstDash val="solid"/>
                    <a:headEnd type="none" w="med" len="med"/>
                    <a:tailEnd type="none" w="med" len="lg"/>
                  </a:ln>
                </p:spPr>
              </p:sp>
              <p:sp>
                <p:nvSpPr>
                  <p:cNvPr id="332895" name="直接连接符 332894"/>
                  <p:cNvSpPr/>
                  <p:nvPr/>
                </p:nvSpPr>
                <p:spPr>
                  <a:xfrm>
                    <a:off x="3528" y="3300"/>
                    <a:ext cx="0" cy="66"/>
                  </a:xfrm>
                  <a:prstGeom prst="line">
                    <a:avLst/>
                  </a:prstGeom>
                  <a:ln w="25400" cap="flat" cmpd="sng">
                    <a:solidFill>
                      <a:srgbClr val="0000FF"/>
                    </a:solidFill>
                    <a:prstDash val="solid"/>
                    <a:headEnd type="none" w="med" len="med"/>
                    <a:tailEnd type="none" w="med" len="lg"/>
                  </a:ln>
                </p:spPr>
              </p:sp>
              <p:sp>
                <p:nvSpPr>
                  <p:cNvPr id="332896" name="直接连接符 332895"/>
                  <p:cNvSpPr/>
                  <p:nvPr/>
                </p:nvSpPr>
                <p:spPr>
                  <a:xfrm flipV="1">
                    <a:off x="3522" y="3354"/>
                    <a:ext cx="114" cy="18"/>
                  </a:xfrm>
                  <a:prstGeom prst="line">
                    <a:avLst/>
                  </a:prstGeom>
                  <a:ln w="25400" cap="flat" cmpd="sng">
                    <a:solidFill>
                      <a:srgbClr val="0000FF"/>
                    </a:solidFill>
                    <a:prstDash val="solid"/>
                    <a:headEnd type="none" w="med" len="med"/>
                    <a:tailEnd type="none" w="med" len="lg"/>
                  </a:ln>
                </p:spPr>
              </p:sp>
            </p:grpSp>
          </p:grpSp>
          <p:sp>
            <p:nvSpPr>
              <p:cNvPr id="332897" name="文本框 332896"/>
              <p:cNvSpPr txBox="1"/>
              <p:nvPr/>
            </p:nvSpPr>
            <p:spPr>
              <a:xfrm>
                <a:off x="2773" y="2893"/>
                <a:ext cx="381" cy="250"/>
              </a:xfrm>
              <a:prstGeom prst="rect">
                <a:avLst/>
              </a:prstGeom>
              <a:noFill/>
              <a:ln w="25400">
                <a:noFill/>
              </a:ln>
            </p:spPr>
            <p:txBody>
              <a:bodyPr wrap="none" anchor="ctr" anchorCtr="0">
                <a:spAutoFit/>
              </a:bodyPr>
              <a:lstStyle/>
              <a:p>
                <a:pPr algn="ctr"/>
                <a:r>
                  <a:rPr lang="en-US" altLang="zh-CN" sz="2000" b="1">
                    <a:solidFill>
                      <a:srgbClr val="CC6600"/>
                    </a:solidFill>
                    <a:latin typeface="Times New Roman" panose="02020603050405020304" pitchFamily="18" charset="0"/>
                  </a:rPr>
                  <a:t>SQ</a:t>
                </a:r>
                <a:r>
                  <a:rPr lang="en-US" altLang="zh-CN" sz="2000" b="1" baseline="-25000">
                    <a:solidFill>
                      <a:srgbClr val="CC6600"/>
                    </a:solidFill>
                    <a:latin typeface="Times New Roman" panose="02020603050405020304" pitchFamily="18" charset="0"/>
                  </a:rPr>
                  <a:t>2</a:t>
                </a:r>
                <a:endParaRPr lang="en-US" altLang="zh-CN" sz="2000" b="1">
                  <a:solidFill>
                    <a:srgbClr val="CC6600"/>
                  </a:solidFill>
                  <a:latin typeface="Times New Roman" panose="02020603050405020304" pitchFamily="18" charset="0"/>
                </a:endParaRPr>
              </a:p>
            </p:txBody>
          </p:sp>
          <p:sp>
            <p:nvSpPr>
              <p:cNvPr id="332898" name="文本框 332897"/>
              <p:cNvSpPr txBox="1"/>
              <p:nvPr/>
            </p:nvSpPr>
            <p:spPr>
              <a:xfrm>
                <a:off x="2713" y="1753"/>
                <a:ext cx="381" cy="250"/>
              </a:xfrm>
              <a:prstGeom prst="rect">
                <a:avLst/>
              </a:prstGeom>
              <a:noFill/>
              <a:ln w="25400">
                <a:noFill/>
              </a:ln>
            </p:spPr>
            <p:txBody>
              <a:bodyPr wrap="none" anchor="ctr" anchorCtr="0">
                <a:spAutoFit/>
              </a:bodyPr>
              <a:lstStyle/>
              <a:p>
                <a:pPr algn="ctr"/>
                <a:r>
                  <a:rPr lang="en-US" altLang="zh-CN" sz="2000" b="1">
                    <a:solidFill>
                      <a:srgbClr val="3333FF"/>
                    </a:solidFill>
                    <a:latin typeface="Times New Roman" panose="02020603050405020304" pitchFamily="18" charset="0"/>
                  </a:rPr>
                  <a:t>SQ</a:t>
                </a:r>
                <a:r>
                  <a:rPr lang="en-US" altLang="zh-CN" sz="2000" b="1" baseline="-25000">
                    <a:solidFill>
                      <a:srgbClr val="3333FF"/>
                    </a:solidFill>
                    <a:latin typeface="Times New Roman" panose="02020603050405020304" pitchFamily="18" charset="0"/>
                  </a:rPr>
                  <a:t>1</a:t>
                </a:r>
                <a:endParaRPr lang="en-US" altLang="zh-CN" sz="2000" b="1">
                  <a:solidFill>
                    <a:srgbClr val="3333FF"/>
                  </a:solidFill>
                  <a:latin typeface="Times New Roman" panose="02020603050405020304" pitchFamily="18" charset="0"/>
                </a:endParaRPr>
              </a:p>
            </p:txBody>
          </p:sp>
          <p:sp>
            <p:nvSpPr>
              <p:cNvPr id="332899" name="椭圆 332898"/>
              <p:cNvSpPr/>
              <p:nvPr/>
            </p:nvSpPr>
            <p:spPr>
              <a:xfrm>
                <a:off x="1084" y="1588"/>
                <a:ext cx="56" cy="56"/>
              </a:xfrm>
              <a:prstGeom prst="ellipse">
                <a:avLst/>
              </a:prstGeom>
              <a:solidFill>
                <a:schemeClr val="bg1"/>
              </a:solidFill>
              <a:ln w="28575" cap="flat" cmpd="sng">
                <a:solidFill>
                  <a:srgbClr val="3333FF"/>
                </a:solidFill>
                <a:prstDash val="solid"/>
                <a:headEnd type="none" w="med" len="med"/>
                <a:tailEnd type="none" w="med" len="med"/>
              </a:ln>
            </p:spPr>
            <p:txBody>
              <a:bodyPr/>
              <a:lstStyle/>
              <a:p>
                <a:endParaRPr lang="zh-CN" altLang="en-US"/>
              </a:p>
            </p:txBody>
          </p:sp>
          <p:sp>
            <p:nvSpPr>
              <p:cNvPr id="332900" name="椭圆 332899"/>
              <p:cNvSpPr/>
              <p:nvPr/>
            </p:nvSpPr>
            <p:spPr>
              <a:xfrm>
                <a:off x="1060" y="2144"/>
                <a:ext cx="56" cy="56"/>
              </a:xfrm>
              <a:prstGeom prst="ellipse">
                <a:avLst/>
              </a:prstGeom>
              <a:solidFill>
                <a:schemeClr val="bg1"/>
              </a:solidFill>
              <a:ln w="28575" cap="flat" cmpd="sng">
                <a:solidFill>
                  <a:srgbClr val="3333FF"/>
                </a:solidFill>
                <a:prstDash val="solid"/>
                <a:headEnd type="none" w="med" len="med"/>
                <a:tailEnd type="none" w="med" len="med"/>
              </a:ln>
            </p:spPr>
            <p:txBody>
              <a:bodyPr/>
              <a:lstStyle/>
              <a:p>
                <a:endParaRPr lang="zh-CN" altLang="en-US"/>
              </a:p>
            </p:txBody>
          </p:sp>
          <p:grpSp>
            <p:nvGrpSpPr>
              <p:cNvPr id="332901" name="组合 332900"/>
              <p:cNvGrpSpPr/>
              <p:nvPr/>
            </p:nvGrpSpPr>
            <p:grpSpPr>
              <a:xfrm>
                <a:off x="3427" y="2881"/>
                <a:ext cx="431" cy="485"/>
                <a:chOff x="3427" y="2233"/>
                <a:chExt cx="431" cy="485"/>
              </a:xfrm>
            </p:grpSpPr>
            <p:grpSp>
              <p:nvGrpSpPr>
                <p:cNvPr id="332902" name="组合 332901"/>
                <p:cNvGrpSpPr/>
                <p:nvPr/>
              </p:nvGrpSpPr>
              <p:grpSpPr>
                <a:xfrm>
                  <a:off x="3576" y="2532"/>
                  <a:ext cx="282" cy="186"/>
                  <a:chOff x="3384" y="3210"/>
                  <a:chExt cx="282" cy="186"/>
                </a:xfrm>
              </p:grpSpPr>
              <p:sp>
                <p:nvSpPr>
                  <p:cNvPr id="332903" name="矩形 332902"/>
                  <p:cNvSpPr/>
                  <p:nvPr/>
                </p:nvSpPr>
                <p:spPr>
                  <a:xfrm>
                    <a:off x="3432" y="3246"/>
                    <a:ext cx="222" cy="150"/>
                  </a:xfrm>
                  <a:prstGeom prst="rect">
                    <a:avLst/>
                  </a:prstGeom>
                  <a:solidFill>
                    <a:schemeClr val="bg1"/>
                  </a:solidFill>
                  <a:ln w="9525">
                    <a:noFill/>
                  </a:ln>
                </p:spPr>
                <p:txBody>
                  <a:bodyPr/>
                  <a:lstStyle/>
                  <a:p>
                    <a:endParaRPr lang="zh-CN" altLang="en-US"/>
                  </a:p>
                </p:txBody>
              </p:sp>
              <p:grpSp>
                <p:nvGrpSpPr>
                  <p:cNvPr id="332904" name="组合 332903"/>
                  <p:cNvGrpSpPr/>
                  <p:nvPr/>
                </p:nvGrpSpPr>
                <p:grpSpPr>
                  <a:xfrm>
                    <a:off x="3384" y="3210"/>
                    <a:ext cx="282" cy="162"/>
                    <a:chOff x="3384" y="3210"/>
                    <a:chExt cx="282" cy="162"/>
                  </a:xfrm>
                </p:grpSpPr>
                <p:sp>
                  <p:nvSpPr>
                    <p:cNvPr id="332905" name="直接连接符 332904"/>
                    <p:cNvSpPr/>
                    <p:nvPr/>
                  </p:nvSpPr>
                  <p:spPr>
                    <a:xfrm>
                      <a:off x="3384" y="3228"/>
                      <a:ext cx="282" cy="126"/>
                    </a:xfrm>
                    <a:prstGeom prst="line">
                      <a:avLst/>
                    </a:prstGeom>
                    <a:ln w="38100" cap="flat" cmpd="sng">
                      <a:solidFill>
                        <a:srgbClr val="CC6600"/>
                      </a:solidFill>
                      <a:prstDash val="solid"/>
                      <a:headEnd type="none" w="med" len="med"/>
                      <a:tailEnd type="none" w="med" len="lg"/>
                    </a:ln>
                  </p:spPr>
                </p:sp>
                <p:sp>
                  <p:nvSpPr>
                    <p:cNvPr id="332906" name="直接连接符 332905"/>
                    <p:cNvSpPr/>
                    <p:nvPr/>
                  </p:nvSpPr>
                  <p:spPr>
                    <a:xfrm>
                      <a:off x="3432" y="3210"/>
                      <a:ext cx="0" cy="156"/>
                    </a:xfrm>
                    <a:prstGeom prst="line">
                      <a:avLst/>
                    </a:prstGeom>
                    <a:ln w="25400" cap="flat" cmpd="sng">
                      <a:solidFill>
                        <a:srgbClr val="CC6600"/>
                      </a:solidFill>
                      <a:prstDash val="solid"/>
                      <a:headEnd type="none" w="med" len="med"/>
                      <a:tailEnd type="none" w="med" len="lg"/>
                    </a:ln>
                  </p:spPr>
                </p:sp>
                <p:sp>
                  <p:nvSpPr>
                    <p:cNvPr id="332907" name="直接连接符 332906"/>
                    <p:cNvSpPr/>
                    <p:nvPr/>
                  </p:nvSpPr>
                  <p:spPr>
                    <a:xfrm>
                      <a:off x="3528" y="3300"/>
                      <a:ext cx="0" cy="66"/>
                    </a:xfrm>
                    <a:prstGeom prst="line">
                      <a:avLst/>
                    </a:prstGeom>
                    <a:ln w="25400" cap="flat" cmpd="sng">
                      <a:solidFill>
                        <a:srgbClr val="CC6600"/>
                      </a:solidFill>
                      <a:prstDash val="solid"/>
                      <a:headEnd type="none" w="med" len="med"/>
                      <a:tailEnd type="none" w="med" len="lg"/>
                    </a:ln>
                  </p:spPr>
                </p:sp>
                <p:sp>
                  <p:nvSpPr>
                    <p:cNvPr id="332908" name="直接连接符 332907"/>
                    <p:cNvSpPr/>
                    <p:nvPr/>
                  </p:nvSpPr>
                  <p:spPr>
                    <a:xfrm flipV="1">
                      <a:off x="3522" y="3354"/>
                      <a:ext cx="114" cy="18"/>
                    </a:xfrm>
                    <a:prstGeom prst="line">
                      <a:avLst/>
                    </a:prstGeom>
                    <a:ln w="25400" cap="flat" cmpd="sng">
                      <a:solidFill>
                        <a:srgbClr val="CC6600"/>
                      </a:solidFill>
                      <a:prstDash val="solid"/>
                      <a:headEnd type="none" w="med" len="med"/>
                      <a:tailEnd type="none" w="med" len="lg"/>
                    </a:ln>
                  </p:spPr>
                </p:sp>
              </p:grpSp>
            </p:grpSp>
            <p:sp>
              <p:nvSpPr>
                <p:cNvPr id="332909" name="文本框 332908"/>
                <p:cNvSpPr txBox="1"/>
                <p:nvPr/>
              </p:nvSpPr>
              <p:spPr>
                <a:xfrm>
                  <a:off x="3427" y="2233"/>
                  <a:ext cx="381" cy="250"/>
                </a:xfrm>
                <a:prstGeom prst="rect">
                  <a:avLst/>
                </a:prstGeom>
                <a:noFill/>
                <a:ln w="25400">
                  <a:noFill/>
                </a:ln>
              </p:spPr>
              <p:txBody>
                <a:bodyPr wrap="none" anchor="ctr" anchorCtr="0">
                  <a:spAutoFit/>
                </a:bodyPr>
                <a:lstStyle/>
                <a:p>
                  <a:pPr algn="ctr"/>
                  <a:r>
                    <a:rPr lang="en-US" altLang="zh-CN" sz="2000" b="1">
                      <a:solidFill>
                        <a:srgbClr val="CC6600"/>
                      </a:solidFill>
                      <a:latin typeface="Times New Roman" panose="02020603050405020304" pitchFamily="18" charset="0"/>
                    </a:rPr>
                    <a:t>SQ</a:t>
                  </a:r>
                  <a:r>
                    <a:rPr lang="en-US" altLang="zh-CN" sz="2000" b="1" baseline="-25000">
                      <a:solidFill>
                        <a:srgbClr val="CC6600"/>
                      </a:solidFill>
                      <a:latin typeface="Times New Roman" panose="02020603050405020304" pitchFamily="18" charset="0"/>
                    </a:rPr>
                    <a:t>4</a:t>
                  </a:r>
                  <a:endParaRPr lang="en-US" altLang="zh-CN" sz="2000" b="1">
                    <a:solidFill>
                      <a:srgbClr val="CC6600"/>
                    </a:solidFill>
                    <a:latin typeface="Times New Roman" panose="02020603050405020304" pitchFamily="18" charset="0"/>
                  </a:endParaRPr>
                </a:p>
              </p:txBody>
            </p:sp>
          </p:grpSp>
          <p:grpSp>
            <p:nvGrpSpPr>
              <p:cNvPr id="332910" name="组合 332909"/>
              <p:cNvGrpSpPr/>
              <p:nvPr/>
            </p:nvGrpSpPr>
            <p:grpSpPr>
              <a:xfrm>
                <a:off x="3384" y="1620"/>
                <a:ext cx="412" cy="600"/>
                <a:chOff x="3384" y="1152"/>
                <a:chExt cx="412" cy="600"/>
              </a:xfrm>
            </p:grpSpPr>
            <p:sp>
              <p:nvSpPr>
                <p:cNvPr id="332911" name="直接连接符 332910"/>
                <p:cNvSpPr/>
                <p:nvPr/>
              </p:nvSpPr>
              <p:spPr>
                <a:xfrm>
                  <a:off x="3384" y="1152"/>
                  <a:ext cx="300" cy="0"/>
                </a:xfrm>
                <a:prstGeom prst="line">
                  <a:avLst/>
                </a:prstGeom>
                <a:ln w="25400" cap="flat" cmpd="sng">
                  <a:solidFill>
                    <a:srgbClr val="0000FF"/>
                  </a:solidFill>
                  <a:prstDash val="solid"/>
                  <a:headEnd type="none" w="med" len="med"/>
                  <a:tailEnd type="none" w="med" len="med"/>
                </a:ln>
              </p:spPr>
            </p:sp>
            <p:grpSp>
              <p:nvGrpSpPr>
                <p:cNvPr id="332912" name="组合 332911"/>
                <p:cNvGrpSpPr/>
                <p:nvPr/>
              </p:nvGrpSpPr>
              <p:grpSpPr>
                <a:xfrm>
                  <a:off x="3510" y="1566"/>
                  <a:ext cx="282" cy="186"/>
                  <a:chOff x="3384" y="3210"/>
                  <a:chExt cx="282" cy="186"/>
                </a:xfrm>
              </p:grpSpPr>
              <p:sp>
                <p:nvSpPr>
                  <p:cNvPr id="332913" name="矩形 332912"/>
                  <p:cNvSpPr/>
                  <p:nvPr/>
                </p:nvSpPr>
                <p:spPr>
                  <a:xfrm>
                    <a:off x="3432" y="3246"/>
                    <a:ext cx="222" cy="150"/>
                  </a:xfrm>
                  <a:prstGeom prst="rect">
                    <a:avLst/>
                  </a:prstGeom>
                  <a:solidFill>
                    <a:schemeClr val="bg1"/>
                  </a:solidFill>
                  <a:ln w="9525">
                    <a:noFill/>
                  </a:ln>
                </p:spPr>
                <p:txBody>
                  <a:bodyPr/>
                  <a:lstStyle/>
                  <a:p>
                    <a:endParaRPr lang="zh-CN" altLang="en-US"/>
                  </a:p>
                </p:txBody>
              </p:sp>
              <p:grpSp>
                <p:nvGrpSpPr>
                  <p:cNvPr id="332914" name="组合 332913"/>
                  <p:cNvGrpSpPr/>
                  <p:nvPr/>
                </p:nvGrpSpPr>
                <p:grpSpPr>
                  <a:xfrm>
                    <a:off x="3384" y="3210"/>
                    <a:ext cx="282" cy="162"/>
                    <a:chOff x="3384" y="3210"/>
                    <a:chExt cx="282" cy="162"/>
                  </a:xfrm>
                </p:grpSpPr>
                <p:sp>
                  <p:nvSpPr>
                    <p:cNvPr id="332915" name="直接连接符 332914"/>
                    <p:cNvSpPr/>
                    <p:nvPr/>
                  </p:nvSpPr>
                  <p:spPr>
                    <a:xfrm>
                      <a:off x="3384" y="3228"/>
                      <a:ext cx="282" cy="126"/>
                    </a:xfrm>
                    <a:prstGeom prst="line">
                      <a:avLst/>
                    </a:prstGeom>
                    <a:ln w="38100" cap="flat" cmpd="sng">
                      <a:solidFill>
                        <a:srgbClr val="0000FF"/>
                      </a:solidFill>
                      <a:prstDash val="solid"/>
                      <a:headEnd type="none" w="med" len="med"/>
                      <a:tailEnd type="none" w="med" len="lg"/>
                    </a:ln>
                  </p:spPr>
                </p:sp>
                <p:sp>
                  <p:nvSpPr>
                    <p:cNvPr id="332916" name="直接连接符 332915"/>
                    <p:cNvSpPr/>
                    <p:nvPr/>
                  </p:nvSpPr>
                  <p:spPr>
                    <a:xfrm>
                      <a:off x="3432" y="3210"/>
                      <a:ext cx="0" cy="156"/>
                    </a:xfrm>
                    <a:prstGeom prst="line">
                      <a:avLst/>
                    </a:prstGeom>
                    <a:ln w="25400" cap="flat" cmpd="sng">
                      <a:solidFill>
                        <a:srgbClr val="0000FF"/>
                      </a:solidFill>
                      <a:prstDash val="solid"/>
                      <a:headEnd type="none" w="med" len="med"/>
                      <a:tailEnd type="none" w="med" len="lg"/>
                    </a:ln>
                  </p:spPr>
                </p:sp>
                <p:sp>
                  <p:nvSpPr>
                    <p:cNvPr id="332917" name="直接连接符 332916"/>
                    <p:cNvSpPr/>
                    <p:nvPr/>
                  </p:nvSpPr>
                  <p:spPr>
                    <a:xfrm>
                      <a:off x="3528" y="3300"/>
                      <a:ext cx="0" cy="66"/>
                    </a:xfrm>
                    <a:prstGeom prst="line">
                      <a:avLst/>
                    </a:prstGeom>
                    <a:ln w="25400" cap="flat" cmpd="sng">
                      <a:solidFill>
                        <a:srgbClr val="0000FF"/>
                      </a:solidFill>
                      <a:prstDash val="solid"/>
                      <a:headEnd type="none" w="med" len="med"/>
                      <a:tailEnd type="none" w="med" len="lg"/>
                    </a:ln>
                  </p:spPr>
                </p:sp>
                <p:sp>
                  <p:nvSpPr>
                    <p:cNvPr id="332918" name="直接连接符 332917"/>
                    <p:cNvSpPr/>
                    <p:nvPr/>
                  </p:nvSpPr>
                  <p:spPr>
                    <a:xfrm flipV="1">
                      <a:off x="3522" y="3354"/>
                      <a:ext cx="114" cy="18"/>
                    </a:xfrm>
                    <a:prstGeom prst="line">
                      <a:avLst/>
                    </a:prstGeom>
                    <a:ln w="25400" cap="flat" cmpd="sng">
                      <a:solidFill>
                        <a:srgbClr val="0000FF"/>
                      </a:solidFill>
                      <a:prstDash val="solid"/>
                      <a:headEnd type="none" w="med" len="med"/>
                      <a:tailEnd type="none" w="med" len="lg"/>
                    </a:ln>
                  </p:spPr>
                </p:sp>
              </p:grpSp>
            </p:grpSp>
            <p:sp>
              <p:nvSpPr>
                <p:cNvPr id="332919" name="文本框 332918"/>
                <p:cNvSpPr txBox="1"/>
                <p:nvPr/>
              </p:nvSpPr>
              <p:spPr>
                <a:xfrm>
                  <a:off x="3415" y="1279"/>
                  <a:ext cx="381" cy="250"/>
                </a:xfrm>
                <a:prstGeom prst="rect">
                  <a:avLst/>
                </a:prstGeom>
                <a:noFill/>
                <a:ln w="25400">
                  <a:noFill/>
                </a:ln>
              </p:spPr>
              <p:txBody>
                <a:bodyPr wrap="none" anchor="ctr" anchorCtr="0">
                  <a:spAutoFit/>
                </a:bodyPr>
                <a:lstStyle/>
                <a:p>
                  <a:pPr algn="ctr"/>
                  <a:r>
                    <a:rPr lang="en-US" altLang="zh-CN" sz="2000" b="1">
                      <a:solidFill>
                        <a:srgbClr val="3333FF"/>
                      </a:solidFill>
                      <a:latin typeface="Times New Roman" panose="02020603050405020304" pitchFamily="18" charset="0"/>
                    </a:rPr>
                    <a:t>SQ</a:t>
                  </a:r>
                  <a:r>
                    <a:rPr lang="en-US" altLang="zh-CN" sz="2000" b="1" baseline="-25000">
                      <a:solidFill>
                        <a:srgbClr val="3333FF"/>
                      </a:solidFill>
                      <a:latin typeface="Times New Roman" panose="02020603050405020304" pitchFamily="18" charset="0"/>
                    </a:rPr>
                    <a:t>3</a:t>
                  </a:r>
                  <a:endParaRPr lang="en-US" altLang="zh-CN" sz="2000" b="1">
                    <a:solidFill>
                      <a:srgbClr val="3333FF"/>
                    </a:solidFill>
                    <a:latin typeface="Times New Roman" panose="02020603050405020304" pitchFamily="18" charset="0"/>
                  </a:endParaRPr>
                </a:p>
              </p:txBody>
            </p:sp>
          </p:grpSp>
        </p:grpSp>
        <p:sp>
          <p:nvSpPr>
            <p:cNvPr id="332920" name="直接连接符 332919"/>
            <p:cNvSpPr/>
            <p:nvPr/>
          </p:nvSpPr>
          <p:spPr>
            <a:xfrm flipH="1">
              <a:off x="1602" y="966"/>
              <a:ext cx="672" cy="1626"/>
            </a:xfrm>
            <a:prstGeom prst="line">
              <a:avLst/>
            </a:prstGeom>
            <a:ln w="28575" cap="flat" cmpd="sng">
              <a:solidFill>
                <a:srgbClr val="009900"/>
              </a:solidFill>
              <a:prstDash val="dash"/>
              <a:headEnd type="none" w="med" len="med"/>
              <a:tailEnd type="none" w="med" len="med"/>
            </a:ln>
          </p:spPr>
        </p:sp>
        <p:sp>
          <p:nvSpPr>
            <p:cNvPr id="332921" name="直接连接符 332920"/>
            <p:cNvSpPr/>
            <p:nvPr/>
          </p:nvSpPr>
          <p:spPr>
            <a:xfrm>
              <a:off x="1644" y="1500"/>
              <a:ext cx="624" cy="624"/>
            </a:xfrm>
            <a:prstGeom prst="line">
              <a:avLst/>
            </a:prstGeom>
            <a:ln w="28575" cap="flat" cmpd="sng">
              <a:solidFill>
                <a:srgbClr val="D60093"/>
              </a:solidFill>
              <a:prstDash val="dash"/>
              <a:headEnd type="none" w="med" len="med"/>
              <a:tailEnd type="none" w="med" len="med"/>
            </a:ln>
          </p:spPr>
        </p:sp>
      </p:grpSp>
      <p:sp>
        <p:nvSpPr>
          <p:cNvPr id="332922" name="文本框 332921"/>
          <p:cNvSpPr txBox="1"/>
          <p:nvPr/>
        </p:nvSpPr>
        <p:spPr>
          <a:xfrm>
            <a:off x="3825875" y="4486275"/>
            <a:ext cx="4333875" cy="519113"/>
          </a:xfrm>
          <a:prstGeom prst="rect">
            <a:avLst/>
          </a:prstGeom>
          <a:noFill/>
          <a:ln w="28575">
            <a:noFill/>
          </a:ln>
        </p:spPr>
        <p:txBody>
          <a:bodyPr anchor="ctr" anchorCtr="0">
            <a:spAutoFit/>
          </a:bodyPr>
          <a:lstStyle/>
          <a:p>
            <a:r>
              <a:rPr lang="zh-CN" altLang="en-US" sz="2800" b="1">
                <a:solidFill>
                  <a:schemeClr val="accent2"/>
                </a:solidFill>
                <a:latin typeface="Times New Roman" panose="02020603050405020304" pitchFamily="18" charset="0"/>
              </a:rPr>
              <a:t>按</a:t>
            </a:r>
            <a:r>
              <a:rPr lang="en-US" altLang="zh-CN" sz="2800" b="1">
                <a:solidFill>
                  <a:schemeClr val="accent2"/>
                </a:solidFill>
                <a:latin typeface="Times New Roman" panose="02020603050405020304" pitchFamily="18" charset="0"/>
              </a:rPr>
              <a:t>SB</a:t>
            </a:r>
            <a:r>
              <a:rPr lang="en-US" altLang="zh-CN" sz="2800" b="1" baseline="-18000">
                <a:solidFill>
                  <a:schemeClr val="accent2"/>
                </a:solidFill>
                <a:latin typeface="Times New Roman" panose="02020603050405020304" pitchFamily="18" charset="0"/>
              </a:rPr>
              <a:t>F</a:t>
            </a:r>
            <a:r>
              <a:rPr lang="en-US" altLang="zh-CN" sz="2800" b="1">
                <a:solidFill>
                  <a:srgbClr val="FF0066"/>
                </a:solidFill>
                <a:latin typeface="Times New Roman" panose="02020603050405020304" pitchFamily="18" charset="0"/>
              </a:rPr>
              <a:t>→</a:t>
            </a:r>
            <a:r>
              <a:rPr lang="en-US" altLang="zh-CN" sz="2800" b="1">
                <a:solidFill>
                  <a:schemeClr val="accent2"/>
                </a:solidFill>
                <a:latin typeface="Times New Roman" panose="02020603050405020304" pitchFamily="18" charset="0"/>
              </a:rPr>
              <a:t>KM</a:t>
            </a:r>
            <a:r>
              <a:rPr lang="en-US" altLang="zh-CN" sz="2800" b="1" baseline="-25000">
                <a:solidFill>
                  <a:schemeClr val="accent2"/>
                </a:solidFill>
                <a:latin typeface="Times New Roman" panose="02020603050405020304" pitchFamily="18" charset="0"/>
              </a:rPr>
              <a:t>F </a:t>
            </a:r>
            <a:r>
              <a:rPr lang="zh-CN" altLang="en-US" sz="2800" b="1" dirty="0">
                <a:solidFill>
                  <a:schemeClr val="accent2"/>
                </a:solidFill>
                <a:latin typeface="Times New Roman" panose="02020603050405020304" pitchFamily="18" charset="0"/>
              </a:rPr>
              <a:t>线圈得电</a:t>
            </a:r>
          </a:p>
        </p:txBody>
      </p:sp>
      <p:sp>
        <p:nvSpPr>
          <p:cNvPr id="332923" name="矩形 332922"/>
          <p:cNvSpPr/>
          <p:nvPr/>
        </p:nvSpPr>
        <p:spPr>
          <a:xfrm>
            <a:off x="444500" y="5019675"/>
            <a:ext cx="3095625" cy="519113"/>
          </a:xfrm>
          <a:prstGeom prst="rect">
            <a:avLst/>
          </a:prstGeom>
          <a:noFill/>
          <a:ln w="28575">
            <a:noFill/>
          </a:ln>
        </p:spPr>
        <p:txBody>
          <a:bodyPr wrap="none" anchor="ctr" anchorCtr="0">
            <a:spAutoFit/>
          </a:bodyPr>
          <a:lstStyle/>
          <a:p>
            <a:pPr algn="ctr"/>
            <a:r>
              <a:rPr lang="zh-CN" altLang="en-US" sz="2800" b="1">
                <a:solidFill>
                  <a:srgbClr val="FF0066"/>
                </a:solidFill>
                <a:latin typeface="Lucida Console" panose="020B0609040504020204" pitchFamily="49" charset="0"/>
              </a:rPr>
              <a:t>→</a:t>
            </a:r>
            <a:r>
              <a:rPr lang="en-US" altLang="zh-CN" sz="2800" b="1">
                <a:solidFill>
                  <a:schemeClr val="accent2"/>
                </a:solidFill>
                <a:latin typeface="Times New Roman" panose="02020603050405020304" pitchFamily="18" charset="0"/>
              </a:rPr>
              <a:t>KM</a:t>
            </a:r>
            <a:r>
              <a:rPr lang="en-US" altLang="zh-CN" sz="2800" b="1" baseline="-25000">
                <a:solidFill>
                  <a:schemeClr val="accent2"/>
                </a:solidFill>
                <a:latin typeface="Times New Roman" panose="02020603050405020304" pitchFamily="18" charset="0"/>
              </a:rPr>
              <a:t>F</a:t>
            </a:r>
            <a:r>
              <a:rPr lang="zh-CN" altLang="en-US" sz="2800" b="1" dirty="0">
                <a:solidFill>
                  <a:schemeClr val="accent2"/>
                </a:solidFill>
                <a:latin typeface="Lucida Console" panose="020B0609040504020204" pitchFamily="49" charset="0"/>
              </a:rPr>
              <a:t>主触点闭合</a:t>
            </a:r>
            <a:endParaRPr lang="zh-CN" altLang="en-US" sz="2800" b="1">
              <a:solidFill>
                <a:schemeClr val="accent2"/>
              </a:solidFill>
              <a:latin typeface="Times New Roman" panose="02020603050405020304" pitchFamily="18" charset="0"/>
            </a:endParaRPr>
          </a:p>
        </p:txBody>
      </p:sp>
      <p:sp>
        <p:nvSpPr>
          <p:cNvPr id="332924" name="矩形 332923"/>
          <p:cNvSpPr/>
          <p:nvPr/>
        </p:nvSpPr>
        <p:spPr>
          <a:xfrm>
            <a:off x="3876675" y="3879850"/>
            <a:ext cx="2006600" cy="547688"/>
          </a:xfrm>
          <a:prstGeom prst="rect">
            <a:avLst/>
          </a:prstGeom>
          <a:noFill/>
          <a:ln w="28575" cap="flat" cmpd="sng">
            <a:solidFill>
              <a:srgbClr val="339966"/>
            </a:solidFill>
            <a:prstDash val="solid"/>
            <a:miter/>
            <a:headEnd type="none" w="med" len="med"/>
            <a:tailEnd type="none" w="med" len="med"/>
          </a:ln>
        </p:spPr>
        <p:txBody>
          <a:bodyPr wrap="none" anchor="ctr" anchorCtr="0">
            <a:spAutoFit/>
          </a:bodyPr>
          <a:lstStyle/>
          <a:p>
            <a:pPr algn="ctr"/>
            <a:r>
              <a:rPr lang="zh-CN" altLang="en-US" sz="2800" b="1" dirty="0">
                <a:solidFill>
                  <a:srgbClr val="9900CC"/>
                </a:solidFill>
                <a:effectLst>
                  <a:outerShdw blurRad="38100" dist="38100" dir="2700000">
                    <a:srgbClr val="C0C0C0"/>
                  </a:outerShdw>
                </a:effectLst>
                <a:latin typeface="宋体" panose="02010600030101010101" pitchFamily="2" charset="-122"/>
              </a:rPr>
              <a:t>动作过程：</a:t>
            </a:r>
            <a:endParaRPr lang="zh-CN" altLang="en-US" sz="2800" b="1">
              <a:solidFill>
                <a:srgbClr val="9900CC"/>
              </a:solidFill>
              <a:effectLst>
                <a:outerShdw blurRad="38100" dist="38100" dir="2700000">
                  <a:srgbClr val="C0C0C0"/>
                </a:outerShdw>
              </a:effectLst>
              <a:latin typeface="宋体" panose="02010600030101010101" pitchFamily="2" charset="-122"/>
            </a:endParaRPr>
          </a:p>
        </p:txBody>
      </p:sp>
      <p:sp>
        <p:nvSpPr>
          <p:cNvPr id="332925" name="矩形 332924"/>
          <p:cNvSpPr/>
          <p:nvPr/>
        </p:nvSpPr>
        <p:spPr>
          <a:xfrm>
            <a:off x="6007100" y="5078413"/>
            <a:ext cx="1855788" cy="519112"/>
          </a:xfrm>
          <a:prstGeom prst="rect">
            <a:avLst/>
          </a:prstGeom>
          <a:noFill/>
          <a:ln w="9525">
            <a:noFill/>
          </a:ln>
        </p:spPr>
        <p:txBody>
          <a:bodyPr wrap="none" anchor="t" anchorCtr="0">
            <a:spAutoFit/>
          </a:bodyPr>
          <a:lstStyle/>
          <a:p>
            <a:pPr algn="ctr"/>
            <a:r>
              <a:rPr lang="zh-CN" altLang="en-US" sz="2800" b="1" dirty="0">
                <a:solidFill>
                  <a:srgbClr val="FF0066"/>
                </a:solidFill>
                <a:latin typeface="Lucida Console" panose="020B0609040504020204" pitchFamily="49" charset="0"/>
              </a:rPr>
              <a:t>→</a:t>
            </a:r>
            <a:r>
              <a:rPr lang="zh-CN" altLang="en-US" sz="2800" b="1" dirty="0">
                <a:solidFill>
                  <a:schemeClr val="accent2"/>
                </a:solidFill>
                <a:latin typeface="Lucida Console" panose="020B0609040504020204" pitchFamily="49" charset="0"/>
              </a:rPr>
              <a:t>撞到</a:t>
            </a:r>
            <a:r>
              <a:rPr lang="en-US" altLang="zh-CN" sz="2800" b="1">
                <a:solidFill>
                  <a:schemeClr val="accent2"/>
                </a:solidFill>
                <a:latin typeface="Times New Roman" panose="02020603050405020304" pitchFamily="18" charset="0"/>
              </a:rPr>
              <a:t>SQ</a:t>
            </a:r>
            <a:r>
              <a:rPr lang="en-US" altLang="zh-CN" sz="2800" b="1" baseline="-25000">
                <a:solidFill>
                  <a:schemeClr val="accent2"/>
                </a:solidFill>
                <a:latin typeface="Times New Roman" panose="02020603050405020304" pitchFamily="18" charset="0"/>
              </a:rPr>
              <a:t>1</a:t>
            </a:r>
          </a:p>
        </p:txBody>
      </p:sp>
      <p:sp>
        <p:nvSpPr>
          <p:cNvPr id="332926" name="矩形 332925"/>
          <p:cNvSpPr/>
          <p:nvPr/>
        </p:nvSpPr>
        <p:spPr>
          <a:xfrm>
            <a:off x="436563" y="5519738"/>
            <a:ext cx="5526087" cy="519112"/>
          </a:xfrm>
          <a:prstGeom prst="rect">
            <a:avLst/>
          </a:prstGeom>
          <a:noFill/>
          <a:ln w="9525">
            <a:noFill/>
          </a:ln>
        </p:spPr>
        <p:txBody>
          <a:bodyPr wrap="none" anchor="t" anchorCtr="0">
            <a:spAutoFit/>
          </a:bodyPr>
          <a:lstStyle/>
          <a:p>
            <a:pPr algn="ctr"/>
            <a:r>
              <a:rPr lang="zh-CN" altLang="en-US" sz="2800" b="1">
                <a:solidFill>
                  <a:srgbClr val="FF0066"/>
                </a:solidFill>
                <a:latin typeface="Lucida Console" panose="020B0609040504020204" pitchFamily="49" charset="0"/>
              </a:rPr>
              <a:t>→</a:t>
            </a:r>
            <a:r>
              <a:rPr lang="en-US" altLang="zh-CN" sz="2800" b="1">
                <a:solidFill>
                  <a:schemeClr val="accent2"/>
                </a:solidFill>
                <a:latin typeface="Times New Roman" panose="02020603050405020304" pitchFamily="18" charset="0"/>
              </a:rPr>
              <a:t>KM</a:t>
            </a:r>
            <a:r>
              <a:rPr lang="en-US" altLang="zh-CN" sz="2800" b="1" baseline="-25000">
                <a:solidFill>
                  <a:schemeClr val="accent2"/>
                </a:solidFill>
                <a:latin typeface="Times New Roman" panose="02020603050405020304" pitchFamily="18" charset="0"/>
              </a:rPr>
              <a:t>F </a:t>
            </a:r>
            <a:r>
              <a:rPr lang="zh-CN" altLang="en-US" sz="2800" b="1" dirty="0">
                <a:solidFill>
                  <a:schemeClr val="accent2"/>
                </a:solidFill>
                <a:latin typeface="Times New Roman" panose="02020603050405020304" pitchFamily="18" charset="0"/>
              </a:rPr>
              <a:t>线圈断电、 </a:t>
            </a:r>
            <a:r>
              <a:rPr lang="en-US" altLang="zh-CN" sz="2800" b="1">
                <a:solidFill>
                  <a:schemeClr val="accent2"/>
                </a:solidFill>
                <a:latin typeface="Times New Roman" panose="02020603050405020304" pitchFamily="18" charset="0"/>
              </a:rPr>
              <a:t>KM</a:t>
            </a:r>
            <a:r>
              <a:rPr lang="en-US" altLang="zh-CN" sz="2800" b="1" baseline="-25000">
                <a:solidFill>
                  <a:schemeClr val="accent2"/>
                </a:solidFill>
                <a:latin typeface="Times New Roman" panose="02020603050405020304" pitchFamily="18" charset="0"/>
              </a:rPr>
              <a:t>R </a:t>
            </a:r>
            <a:r>
              <a:rPr lang="zh-CN" altLang="en-US" sz="2800" b="1" dirty="0">
                <a:solidFill>
                  <a:schemeClr val="accent2"/>
                </a:solidFill>
                <a:latin typeface="Times New Roman" panose="02020603050405020304" pitchFamily="18" charset="0"/>
              </a:rPr>
              <a:t>线圈得电</a:t>
            </a:r>
            <a:endParaRPr lang="zh-CN" altLang="en-US" sz="2800" b="1">
              <a:solidFill>
                <a:schemeClr val="accent2"/>
              </a:solidFill>
              <a:latin typeface="Times New Roman" panose="02020603050405020304" pitchFamily="18" charset="0"/>
            </a:endParaRPr>
          </a:p>
        </p:txBody>
      </p:sp>
      <p:sp>
        <p:nvSpPr>
          <p:cNvPr id="332927" name="矩形 332926"/>
          <p:cNvSpPr/>
          <p:nvPr/>
        </p:nvSpPr>
        <p:spPr>
          <a:xfrm>
            <a:off x="6072188" y="5516563"/>
            <a:ext cx="1978025" cy="519112"/>
          </a:xfrm>
          <a:prstGeom prst="rect">
            <a:avLst/>
          </a:prstGeom>
          <a:noFill/>
          <a:ln w="9525">
            <a:noFill/>
          </a:ln>
        </p:spPr>
        <p:txBody>
          <a:bodyPr wrap="none" anchor="t" anchorCtr="0">
            <a:spAutoFit/>
          </a:bodyPr>
          <a:lstStyle/>
          <a:p>
            <a:pPr algn="ctr"/>
            <a:r>
              <a:rPr lang="zh-CN" altLang="en-US" sz="2800" b="1">
                <a:solidFill>
                  <a:srgbClr val="FF0066"/>
                </a:solidFill>
                <a:latin typeface="Lucida Console" panose="020B0609040504020204" pitchFamily="49" charset="0"/>
              </a:rPr>
              <a:t>→</a:t>
            </a:r>
            <a:r>
              <a:rPr lang="zh-CN" altLang="en-US" sz="2800" b="1" dirty="0">
                <a:solidFill>
                  <a:schemeClr val="accent2"/>
                </a:solidFill>
                <a:latin typeface="Lucida Console" panose="020B0609040504020204" pitchFamily="49" charset="0"/>
              </a:rPr>
              <a:t>工作后退</a:t>
            </a:r>
            <a:endParaRPr lang="zh-CN" altLang="en-US" sz="2800" b="1">
              <a:solidFill>
                <a:schemeClr val="accent2"/>
              </a:solidFill>
              <a:latin typeface="Lucida Console" panose="020B0609040504020204" pitchFamily="49" charset="0"/>
            </a:endParaRPr>
          </a:p>
        </p:txBody>
      </p:sp>
      <p:sp>
        <p:nvSpPr>
          <p:cNvPr id="332928" name="矩形 332927"/>
          <p:cNvSpPr/>
          <p:nvPr/>
        </p:nvSpPr>
        <p:spPr>
          <a:xfrm>
            <a:off x="3536950" y="5018088"/>
            <a:ext cx="2336800" cy="519112"/>
          </a:xfrm>
          <a:prstGeom prst="rect">
            <a:avLst/>
          </a:prstGeom>
          <a:noFill/>
          <a:ln w="9525">
            <a:noFill/>
          </a:ln>
        </p:spPr>
        <p:txBody>
          <a:bodyPr wrap="none" anchor="t" anchorCtr="0">
            <a:spAutoFit/>
          </a:bodyPr>
          <a:lstStyle/>
          <a:p>
            <a:pPr algn="ctr"/>
            <a:r>
              <a:rPr lang="zh-CN" altLang="en-US" sz="2800" b="1" dirty="0">
                <a:solidFill>
                  <a:srgbClr val="FF0066"/>
                </a:solidFill>
                <a:latin typeface="Lucida Console" panose="020B0609040504020204" pitchFamily="49" charset="0"/>
              </a:rPr>
              <a:t>→</a:t>
            </a:r>
            <a:r>
              <a:rPr lang="zh-CN" altLang="en-US" sz="2800" b="1" dirty="0">
                <a:solidFill>
                  <a:schemeClr val="accent2"/>
                </a:solidFill>
                <a:latin typeface="Lucida Console" panose="020B0609040504020204" pitchFamily="49" charset="0"/>
              </a:rPr>
              <a:t>工作台前进</a:t>
            </a:r>
          </a:p>
        </p:txBody>
      </p:sp>
      <p:sp>
        <p:nvSpPr>
          <p:cNvPr id="332929" name="矩形 332928"/>
          <p:cNvSpPr/>
          <p:nvPr/>
        </p:nvSpPr>
        <p:spPr>
          <a:xfrm>
            <a:off x="520700" y="6011863"/>
            <a:ext cx="1855788" cy="519112"/>
          </a:xfrm>
          <a:prstGeom prst="rect">
            <a:avLst/>
          </a:prstGeom>
          <a:noFill/>
          <a:ln w="9525">
            <a:noFill/>
          </a:ln>
        </p:spPr>
        <p:txBody>
          <a:bodyPr wrap="none" anchor="t" anchorCtr="0">
            <a:spAutoFit/>
          </a:bodyPr>
          <a:lstStyle/>
          <a:p>
            <a:pPr algn="ctr"/>
            <a:r>
              <a:rPr lang="zh-CN" altLang="en-US" sz="2800" b="1" dirty="0">
                <a:solidFill>
                  <a:srgbClr val="FF0066"/>
                </a:solidFill>
                <a:latin typeface="Lucida Console" panose="020B0609040504020204" pitchFamily="49" charset="0"/>
              </a:rPr>
              <a:t>→</a:t>
            </a:r>
            <a:r>
              <a:rPr lang="zh-CN" altLang="en-US" sz="2800" b="1" dirty="0">
                <a:solidFill>
                  <a:schemeClr val="accent2"/>
                </a:solidFill>
                <a:latin typeface="Lucida Console" panose="020B0609040504020204" pitchFamily="49" charset="0"/>
              </a:rPr>
              <a:t>撞到</a:t>
            </a:r>
            <a:r>
              <a:rPr lang="en-US" altLang="zh-CN" sz="2800" b="1">
                <a:solidFill>
                  <a:schemeClr val="accent2"/>
                </a:solidFill>
                <a:latin typeface="Times New Roman" panose="02020603050405020304" pitchFamily="18" charset="0"/>
              </a:rPr>
              <a:t>SQ</a:t>
            </a:r>
            <a:r>
              <a:rPr lang="en-US" altLang="zh-CN" sz="2800" b="1" baseline="-25000">
                <a:solidFill>
                  <a:schemeClr val="accent2"/>
                </a:solidFill>
                <a:latin typeface="Times New Roman" panose="02020603050405020304" pitchFamily="18" charset="0"/>
              </a:rPr>
              <a:t>2</a:t>
            </a:r>
          </a:p>
        </p:txBody>
      </p:sp>
      <p:sp>
        <p:nvSpPr>
          <p:cNvPr id="332930" name="矩形 332929"/>
          <p:cNvSpPr/>
          <p:nvPr/>
        </p:nvSpPr>
        <p:spPr>
          <a:xfrm>
            <a:off x="2190750" y="5976938"/>
            <a:ext cx="4030663" cy="519112"/>
          </a:xfrm>
          <a:prstGeom prst="rect">
            <a:avLst/>
          </a:prstGeom>
          <a:noFill/>
          <a:ln w="9525">
            <a:noFill/>
          </a:ln>
        </p:spPr>
        <p:txBody>
          <a:bodyPr wrap="none" anchor="t" anchorCtr="0">
            <a:spAutoFit/>
          </a:bodyPr>
          <a:lstStyle/>
          <a:p>
            <a:pPr algn="ctr"/>
            <a:r>
              <a:rPr lang="zh-CN" altLang="en-US" sz="2800" b="1">
                <a:solidFill>
                  <a:srgbClr val="FF0066"/>
                </a:solidFill>
                <a:latin typeface="Lucida Console" panose="020B0609040504020204" pitchFamily="49" charset="0"/>
              </a:rPr>
              <a:t>→</a:t>
            </a:r>
            <a:r>
              <a:rPr lang="en-US" altLang="zh-CN" sz="2800" b="1">
                <a:solidFill>
                  <a:schemeClr val="accent2"/>
                </a:solidFill>
                <a:latin typeface="Times New Roman" panose="02020603050405020304" pitchFamily="18" charset="0"/>
              </a:rPr>
              <a:t>KM</a:t>
            </a:r>
            <a:r>
              <a:rPr lang="en-US" altLang="zh-CN" sz="2800" b="1" baseline="-25000">
                <a:solidFill>
                  <a:schemeClr val="accent2"/>
                </a:solidFill>
                <a:latin typeface="Times New Roman" panose="02020603050405020304" pitchFamily="18" charset="0"/>
              </a:rPr>
              <a:t> R</a:t>
            </a:r>
            <a:r>
              <a:rPr lang="zh-CN" altLang="en-US" sz="2800" b="1" dirty="0">
                <a:solidFill>
                  <a:schemeClr val="accent2"/>
                </a:solidFill>
                <a:latin typeface="Times New Roman" panose="02020603050405020304" pitchFamily="18" charset="0"/>
              </a:rPr>
              <a:t>断电、 </a:t>
            </a:r>
            <a:r>
              <a:rPr lang="en-US" altLang="zh-CN" sz="2800" b="1">
                <a:solidFill>
                  <a:schemeClr val="accent2"/>
                </a:solidFill>
                <a:latin typeface="Times New Roman" panose="02020603050405020304" pitchFamily="18" charset="0"/>
              </a:rPr>
              <a:t>KM</a:t>
            </a:r>
            <a:r>
              <a:rPr lang="en-US" altLang="zh-CN" sz="2800" b="1" baseline="-25000">
                <a:solidFill>
                  <a:schemeClr val="accent2"/>
                </a:solidFill>
                <a:latin typeface="Times New Roman" panose="02020603050405020304" pitchFamily="18" charset="0"/>
              </a:rPr>
              <a:t>F</a:t>
            </a:r>
            <a:r>
              <a:rPr lang="zh-CN" altLang="en-US" sz="2800" b="1" dirty="0">
                <a:solidFill>
                  <a:schemeClr val="accent2"/>
                </a:solidFill>
                <a:latin typeface="Times New Roman" panose="02020603050405020304" pitchFamily="18" charset="0"/>
              </a:rPr>
              <a:t>得电</a:t>
            </a:r>
            <a:endParaRPr lang="zh-CN" altLang="en-US" sz="2800" b="1">
              <a:solidFill>
                <a:schemeClr val="accent2"/>
              </a:solidFill>
              <a:latin typeface="Times New Roman" panose="02020603050405020304" pitchFamily="18" charset="0"/>
            </a:endParaRPr>
          </a:p>
        </p:txBody>
      </p:sp>
      <p:sp>
        <p:nvSpPr>
          <p:cNvPr id="332931" name="矩形 332930"/>
          <p:cNvSpPr/>
          <p:nvPr/>
        </p:nvSpPr>
        <p:spPr>
          <a:xfrm>
            <a:off x="6070600" y="5970588"/>
            <a:ext cx="2832100" cy="519112"/>
          </a:xfrm>
          <a:prstGeom prst="rect">
            <a:avLst/>
          </a:prstGeom>
          <a:noFill/>
          <a:ln w="9525">
            <a:noFill/>
          </a:ln>
        </p:spPr>
        <p:txBody>
          <a:bodyPr>
            <a:spAutoFit/>
          </a:bodyPr>
          <a:lstStyle/>
          <a:p>
            <a:pPr algn="ctr"/>
            <a:r>
              <a:rPr lang="zh-CN" altLang="en-US" sz="2800" b="1" dirty="0">
                <a:solidFill>
                  <a:srgbClr val="FF0066"/>
                </a:solidFill>
                <a:latin typeface="Lucida Console" panose="020B0609040504020204" pitchFamily="49" charset="0"/>
              </a:rPr>
              <a:t>→</a:t>
            </a:r>
            <a:r>
              <a:rPr lang="zh-CN" altLang="en-US" sz="2800" b="1" dirty="0">
                <a:solidFill>
                  <a:schemeClr val="accent2"/>
                </a:solidFill>
                <a:latin typeface="Lucida Console" panose="020B0609040504020204" pitchFamily="49" charset="0"/>
              </a:rPr>
              <a:t>工作台又前进。</a:t>
            </a:r>
          </a:p>
        </p:txBody>
      </p:sp>
      <p:sp>
        <p:nvSpPr>
          <p:cNvPr id="132"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345244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2802"/>
                                        </p:tgtEl>
                                        <p:attrNameLst>
                                          <p:attrName>style.visibility</p:attrName>
                                        </p:attrNameLst>
                                      </p:cBhvr>
                                      <p:to>
                                        <p:strVal val="visible"/>
                                      </p:to>
                                    </p:set>
                                    <p:animEffect transition="in" filter="wipe(left)">
                                      <p:cBhvr>
                                        <p:cTn id="7" dur="500"/>
                                        <p:tgtEl>
                                          <p:spTgt spid="33280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2924"/>
                                        </p:tgtEl>
                                        <p:attrNameLst>
                                          <p:attrName>style.visibility</p:attrName>
                                        </p:attrNameLst>
                                      </p:cBhvr>
                                      <p:to>
                                        <p:strVal val="visible"/>
                                      </p:to>
                                    </p:set>
                                    <p:animEffect transition="in" filter="wipe(left)">
                                      <p:cBhvr>
                                        <p:cTn id="12" dur="500"/>
                                        <p:tgtEl>
                                          <p:spTgt spid="3329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32922"/>
                                        </p:tgtEl>
                                        <p:attrNameLst>
                                          <p:attrName>style.visibility</p:attrName>
                                        </p:attrNameLst>
                                      </p:cBhvr>
                                      <p:to>
                                        <p:strVal val="visible"/>
                                      </p:to>
                                    </p:set>
                                    <p:animEffect transition="in" filter="wipe(left)">
                                      <p:cBhvr>
                                        <p:cTn id="17" dur="500"/>
                                        <p:tgtEl>
                                          <p:spTgt spid="332922"/>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332923"/>
                                        </p:tgtEl>
                                        <p:attrNameLst>
                                          <p:attrName>style.visibility</p:attrName>
                                        </p:attrNameLst>
                                      </p:cBhvr>
                                      <p:to>
                                        <p:strVal val="visible"/>
                                      </p:to>
                                    </p:set>
                                    <p:animEffect transition="in" filter="wipe(left)">
                                      <p:cBhvr>
                                        <p:cTn id="21" dur="500"/>
                                        <p:tgtEl>
                                          <p:spTgt spid="33292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32928">
                                            <p:txEl>
                                              <p:pRg st="0" end="0"/>
                                            </p:txEl>
                                          </p:spTgt>
                                        </p:tgtEl>
                                        <p:attrNameLst>
                                          <p:attrName>style.visibility</p:attrName>
                                        </p:attrNameLst>
                                      </p:cBhvr>
                                      <p:to>
                                        <p:strVal val="visible"/>
                                      </p:to>
                                    </p:set>
                                    <p:animEffect transition="in" filter="wipe(left)">
                                      <p:cBhvr>
                                        <p:cTn id="26" dur="500"/>
                                        <p:tgtEl>
                                          <p:spTgt spid="33292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32925">
                                            <p:txEl>
                                              <p:pRg st="0" end="0"/>
                                            </p:txEl>
                                          </p:spTgt>
                                        </p:tgtEl>
                                        <p:attrNameLst>
                                          <p:attrName>style.visibility</p:attrName>
                                        </p:attrNameLst>
                                      </p:cBhvr>
                                      <p:to>
                                        <p:strVal val="visible"/>
                                      </p:to>
                                    </p:set>
                                    <p:animEffect transition="in" filter="wipe(left)">
                                      <p:cBhvr>
                                        <p:cTn id="31" dur="500"/>
                                        <p:tgtEl>
                                          <p:spTgt spid="332925">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32926">
                                            <p:txEl>
                                              <p:pRg st="0" end="0"/>
                                            </p:txEl>
                                          </p:spTgt>
                                        </p:tgtEl>
                                        <p:attrNameLst>
                                          <p:attrName>style.visibility</p:attrName>
                                        </p:attrNameLst>
                                      </p:cBhvr>
                                      <p:to>
                                        <p:strVal val="visible"/>
                                      </p:to>
                                    </p:set>
                                    <p:animEffect transition="in" filter="wipe(left)">
                                      <p:cBhvr>
                                        <p:cTn id="36" dur="500"/>
                                        <p:tgtEl>
                                          <p:spTgt spid="332926">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32927">
                                            <p:txEl>
                                              <p:pRg st="0" end="0"/>
                                            </p:txEl>
                                          </p:spTgt>
                                        </p:tgtEl>
                                        <p:attrNameLst>
                                          <p:attrName>style.visibility</p:attrName>
                                        </p:attrNameLst>
                                      </p:cBhvr>
                                      <p:to>
                                        <p:strVal val="visible"/>
                                      </p:to>
                                    </p:set>
                                    <p:animEffect transition="in" filter="wipe(left)">
                                      <p:cBhvr>
                                        <p:cTn id="41" dur="500"/>
                                        <p:tgtEl>
                                          <p:spTgt spid="332927">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332929">
                                            <p:txEl>
                                              <p:pRg st="0" end="0"/>
                                            </p:txEl>
                                          </p:spTgt>
                                        </p:tgtEl>
                                        <p:attrNameLst>
                                          <p:attrName>style.visibility</p:attrName>
                                        </p:attrNameLst>
                                      </p:cBhvr>
                                      <p:to>
                                        <p:strVal val="visible"/>
                                      </p:to>
                                    </p:set>
                                    <p:animEffect transition="in" filter="wipe(left)">
                                      <p:cBhvr>
                                        <p:cTn id="46" dur="500"/>
                                        <p:tgtEl>
                                          <p:spTgt spid="332929">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332930">
                                            <p:txEl>
                                              <p:pRg st="0" end="0"/>
                                            </p:txEl>
                                          </p:spTgt>
                                        </p:tgtEl>
                                        <p:attrNameLst>
                                          <p:attrName>style.visibility</p:attrName>
                                        </p:attrNameLst>
                                      </p:cBhvr>
                                      <p:to>
                                        <p:strVal val="visible"/>
                                      </p:to>
                                    </p:set>
                                    <p:animEffect transition="in" filter="wipe(left)">
                                      <p:cBhvr>
                                        <p:cTn id="51" dur="500"/>
                                        <p:tgtEl>
                                          <p:spTgt spid="332930">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332931">
                                            <p:txEl>
                                              <p:pRg st="0" end="0"/>
                                            </p:txEl>
                                          </p:spTgt>
                                        </p:tgtEl>
                                        <p:attrNameLst>
                                          <p:attrName>style.visibility</p:attrName>
                                        </p:attrNameLst>
                                      </p:cBhvr>
                                      <p:to>
                                        <p:strVal val="visible"/>
                                      </p:to>
                                    </p:set>
                                    <p:animEffect transition="in" filter="wipe(left)">
                                      <p:cBhvr>
                                        <p:cTn id="56" dur="500"/>
                                        <p:tgtEl>
                                          <p:spTgt spid="3329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922" grpId="0"/>
      <p:bldP spid="332923" grpId="0"/>
      <p:bldP spid="332924" grpId="0" animBg="1"/>
      <p:bldP spid="332925" grpId="0" build="p"/>
      <p:bldP spid="332926" grpId="0" build="p"/>
      <p:bldP spid="332927" grpId="0" build="p"/>
      <p:bldP spid="332928" grpId="0" build="p"/>
      <p:bldP spid="332929" grpId="0" build="p"/>
      <p:bldP spid="332930" grpId="0" build="p"/>
      <p:bldP spid="332931"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矩形 333825"/>
          <p:cNvSpPr/>
          <p:nvPr/>
        </p:nvSpPr>
        <p:spPr>
          <a:xfrm>
            <a:off x="374650" y="403225"/>
            <a:ext cx="3765550" cy="549275"/>
          </a:xfrm>
          <a:prstGeom prst="rect">
            <a:avLst/>
          </a:prstGeom>
          <a:noFill/>
          <a:ln w="9525">
            <a:noFill/>
          </a:ln>
        </p:spPr>
        <p:txBody>
          <a:bodyPr lIns="0" tIns="0" rIns="0" bIns="0">
            <a:spAutoFit/>
          </a:bodyPr>
          <a:lstStyle/>
          <a:p>
            <a:pPr algn="ctr"/>
            <a:r>
              <a:rPr lang="zh-CN" altLang="en-US" sz="3600" b="1" dirty="0" smtClean="0">
                <a:solidFill>
                  <a:srgbClr val="FF0066"/>
                </a:solidFill>
                <a:effectLst>
                  <a:outerShdw blurRad="38100" dist="38100" dir="2700000">
                    <a:srgbClr val="C0C0C0"/>
                  </a:outerShdw>
                </a:effectLst>
                <a:latin typeface="Times New Roman" panose="02020603050405020304" pitchFamily="18" charset="0"/>
              </a:rPr>
              <a:t>三、</a:t>
            </a:r>
            <a:r>
              <a:rPr lang="en-US" altLang="zh-CN" sz="3600" b="1" dirty="0" smtClean="0">
                <a:solidFill>
                  <a:srgbClr val="FF0066"/>
                </a:solidFill>
                <a:effectLst>
                  <a:outerShdw blurRad="38100" dist="38100" dir="2700000">
                    <a:srgbClr val="C0C0C0"/>
                  </a:outerShdw>
                </a:effectLst>
                <a:latin typeface="Times New Roman" panose="02020603050405020304" pitchFamily="18" charset="0"/>
              </a:rPr>
              <a:t>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时限控制</a:t>
            </a:r>
          </a:p>
        </p:txBody>
      </p:sp>
      <p:sp>
        <p:nvSpPr>
          <p:cNvPr id="333827" name="矩形 333826"/>
          <p:cNvSpPr/>
          <p:nvPr/>
        </p:nvSpPr>
        <p:spPr>
          <a:xfrm>
            <a:off x="403225" y="2008188"/>
            <a:ext cx="2736850" cy="427037"/>
          </a:xfrm>
          <a:prstGeom prst="rect">
            <a:avLst/>
          </a:prstGeom>
          <a:noFill/>
          <a:ln w="9525">
            <a:noFill/>
          </a:ln>
        </p:spPr>
        <p:txBody>
          <a:bodyPr lIns="0" tIns="0" rIns="0" bIns="0">
            <a:spAutoFit/>
          </a:bodyPr>
          <a:lstStyle/>
          <a:p>
            <a:r>
              <a:rPr lang="zh-CN" altLang="en-US" sz="2800" b="1" dirty="0">
                <a:solidFill>
                  <a:srgbClr val="FF0066"/>
                </a:solidFill>
                <a:latin typeface="Times New Roman" panose="02020603050405020304" pitchFamily="18" charset="0"/>
              </a:rPr>
              <a:t> </a:t>
            </a:r>
            <a:r>
              <a:rPr lang="en-US" altLang="zh-CN" sz="2800" b="1">
                <a:solidFill>
                  <a:srgbClr val="FF0066"/>
                </a:solidFill>
                <a:latin typeface="Times New Roman" panose="02020603050405020304" pitchFamily="18" charset="0"/>
              </a:rPr>
              <a:t>1. </a:t>
            </a:r>
            <a:r>
              <a:rPr lang="zh-CN" altLang="en-US" sz="2800" b="1" dirty="0">
                <a:solidFill>
                  <a:srgbClr val="FF0066"/>
                </a:solidFill>
                <a:latin typeface="Times New Roman" panose="02020603050405020304" pitchFamily="18" charset="0"/>
              </a:rPr>
              <a:t>时间继电器</a:t>
            </a:r>
            <a:endParaRPr lang="zh-CN" altLang="en-US" sz="2800" b="1" dirty="0">
              <a:solidFill>
                <a:srgbClr val="800000"/>
              </a:solidFill>
              <a:latin typeface="Times New Roman" panose="02020603050405020304" pitchFamily="18" charset="0"/>
            </a:endParaRPr>
          </a:p>
        </p:txBody>
      </p:sp>
      <p:sp>
        <p:nvSpPr>
          <p:cNvPr id="333828" name="矩形 333827"/>
          <p:cNvSpPr/>
          <p:nvPr/>
        </p:nvSpPr>
        <p:spPr>
          <a:xfrm>
            <a:off x="438150" y="920750"/>
            <a:ext cx="8248650" cy="1025525"/>
          </a:xfrm>
          <a:prstGeom prst="rect">
            <a:avLst/>
          </a:prstGeom>
          <a:noFill/>
          <a:ln w="9525">
            <a:noFill/>
          </a:ln>
        </p:spPr>
        <p:txBody>
          <a:bodyPr lIns="0" tIns="0" rIns="0" bIns="0">
            <a:spAutoFit/>
          </a:bodyPr>
          <a:lstStyle/>
          <a:p>
            <a:pPr>
              <a:lnSpc>
                <a:spcPct val="120000"/>
              </a:lnSpc>
              <a:spcBef>
                <a:spcPct val="50000"/>
              </a:spcBef>
            </a:pPr>
            <a:r>
              <a:rPr lang="zh-CN" altLang="en-US" sz="2800" b="1" dirty="0">
                <a:effectLst>
                  <a:outerShdw blurRad="38100" dist="38100" dir="2700000">
                    <a:srgbClr val="C0C0C0"/>
                  </a:outerShdw>
                </a:effectLst>
                <a:latin typeface="Times New Roman" panose="02020603050405020304" pitchFamily="18" charset="0"/>
              </a:rPr>
              <a:t>         </a:t>
            </a:r>
            <a:r>
              <a:rPr lang="zh-CN" altLang="en-US" sz="2800" b="1" dirty="0">
                <a:solidFill>
                  <a:srgbClr val="006600"/>
                </a:solidFill>
                <a:effectLst>
                  <a:outerShdw blurRad="38100" dist="38100" dir="2700000">
                    <a:srgbClr val="C0C0C0"/>
                  </a:outerShdw>
                </a:effectLst>
                <a:latin typeface="Times New Roman" panose="02020603050405020304" pitchFamily="18" charset="0"/>
              </a:rPr>
              <a:t>时限控制：</a:t>
            </a:r>
            <a:r>
              <a:rPr lang="zh-CN" altLang="en-US" sz="2800" b="1" dirty="0">
                <a:solidFill>
                  <a:schemeClr val="accent2"/>
                </a:solidFill>
                <a:latin typeface="Times New Roman" panose="02020603050405020304" pitchFamily="18" charset="0"/>
              </a:rPr>
              <a:t>按一定的时间间隔来接通或断开控制电路。</a:t>
            </a:r>
          </a:p>
        </p:txBody>
      </p:sp>
      <p:sp>
        <p:nvSpPr>
          <p:cNvPr id="333829" name="矩形 333828"/>
          <p:cNvSpPr/>
          <p:nvPr/>
        </p:nvSpPr>
        <p:spPr>
          <a:xfrm>
            <a:off x="819150" y="2397125"/>
            <a:ext cx="7200900" cy="555625"/>
          </a:xfrm>
          <a:prstGeom prst="rect">
            <a:avLst/>
          </a:prstGeom>
          <a:noFill/>
          <a:ln w="9525">
            <a:noFill/>
          </a:ln>
        </p:spPr>
        <p:txBody>
          <a:bodyPr lIns="0" tIns="0" rIns="0" bIns="0">
            <a:spAutoFit/>
          </a:bodyPr>
          <a:lstStyle/>
          <a:p>
            <a:pPr eaLnBrk="0" hangingPunct="0">
              <a:lnSpc>
                <a:spcPct val="130000"/>
              </a:lnSpc>
              <a:spcBef>
                <a:spcPct val="50000"/>
              </a:spcBef>
            </a:pPr>
            <a:r>
              <a:rPr lang="zh-CN" altLang="en-US" sz="2800" b="1" dirty="0">
                <a:solidFill>
                  <a:schemeClr val="accent2"/>
                </a:solidFill>
                <a:latin typeface="宋体" panose="02010600030101010101" pitchFamily="2" charset="-122"/>
              </a:rPr>
              <a:t>分类：电磁式、空气阻尼式、电子式等类型</a:t>
            </a:r>
            <a:r>
              <a:rPr lang="zh-CN" altLang="en-US" sz="2800" b="1" dirty="0">
                <a:latin typeface="宋体" panose="02010600030101010101" pitchFamily="2" charset="-122"/>
              </a:rPr>
              <a:t>。</a:t>
            </a:r>
          </a:p>
        </p:txBody>
      </p:sp>
      <p:pic>
        <p:nvPicPr>
          <p:cNvPr id="333830" name="图片 333829" descr="13"/>
          <p:cNvPicPr>
            <a:picLocks noChangeAspect="1"/>
          </p:cNvPicPr>
          <p:nvPr/>
        </p:nvPicPr>
        <p:blipFill>
          <a:blip r:embed="rId2"/>
          <a:stretch>
            <a:fillRect/>
          </a:stretch>
        </p:blipFill>
        <p:spPr>
          <a:xfrm>
            <a:off x="1428750" y="3200400"/>
            <a:ext cx="3105150" cy="2762250"/>
          </a:xfrm>
          <a:prstGeom prst="rect">
            <a:avLst/>
          </a:prstGeom>
          <a:noFill/>
          <a:ln w="9525">
            <a:noFill/>
          </a:ln>
        </p:spPr>
      </p:pic>
      <p:sp>
        <p:nvSpPr>
          <p:cNvPr id="333831" name="矩形 333830"/>
          <p:cNvSpPr/>
          <p:nvPr/>
        </p:nvSpPr>
        <p:spPr>
          <a:xfrm>
            <a:off x="4852988" y="4070350"/>
            <a:ext cx="2147887" cy="519113"/>
          </a:xfrm>
          <a:prstGeom prst="rect">
            <a:avLst/>
          </a:prstGeom>
          <a:noFill/>
          <a:ln w="9525">
            <a:noFill/>
          </a:ln>
        </p:spPr>
        <p:txBody>
          <a:bodyPr wrap="none" anchor="t" anchorCtr="0">
            <a:spAutoFit/>
          </a:bodyPr>
          <a:lstStyle/>
          <a:p>
            <a:pPr algn="ctr"/>
            <a:r>
              <a:rPr lang="zh-CN" altLang="en-US" sz="2800" b="1" dirty="0">
                <a:solidFill>
                  <a:srgbClr val="000000"/>
                </a:solidFill>
                <a:latin typeface="Times New Roman" panose="02020603050405020304" pitchFamily="18" charset="0"/>
              </a:rPr>
              <a:t>型 号</a:t>
            </a:r>
            <a:r>
              <a:rPr lang="en-US" altLang="zh-CN" sz="2800" b="1">
                <a:solidFill>
                  <a:srgbClr val="000000"/>
                </a:solidFill>
                <a:latin typeface="Times New Roman" panose="02020603050405020304" pitchFamily="18" charset="0"/>
              </a:rPr>
              <a:t>: JS14P</a:t>
            </a:r>
          </a:p>
        </p:txBody>
      </p:sp>
      <p:sp>
        <p:nvSpPr>
          <p:cNvPr id="333832" name="矩形 333831"/>
          <p:cNvSpPr/>
          <p:nvPr/>
        </p:nvSpPr>
        <p:spPr>
          <a:xfrm>
            <a:off x="4649788" y="4821238"/>
            <a:ext cx="2933700" cy="519112"/>
          </a:xfrm>
          <a:prstGeom prst="rect">
            <a:avLst/>
          </a:prstGeom>
          <a:noFill/>
          <a:ln w="9525">
            <a:noFill/>
          </a:ln>
        </p:spPr>
        <p:txBody>
          <a:bodyPr wrap="none" anchor="t" anchorCtr="0">
            <a:spAutoFit/>
          </a:bodyPr>
          <a:lstStyle/>
          <a:p>
            <a:pPr algn="ctr" eaLnBrk="0" hangingPunct="0"/>
            <a:r>
              <a:rPr lang="zh-CN" altLang="en-US" sz="2800" b="1" dirty="0">
                <a:solidFill>
                  <a:srgbClr val="000000"/>
                </a:solidFill>
                <a:latin typeface="Times New Roman" panose="02020603050405020304" pitchFamily="18" charset="0"/>
              </a:rPr>
              <a:t>延时范围</a:t>
            </a:r>
            <a:r>
              <a:rPr lang="en-US" altLang="zh-CN" sz="2800" b="1">
                <a:solidFill>
                  <a:srgbClr val="000000"/>
                </a:solidFill>
                <a:latin typeface="Times New Roman" panose="02020603050405020304" pitchFamily="18" charset="0"/>
              </a:rPr>
              <a:t>:1S~99h </a:t>
            </a:r>
          </a:p>
        </p:txBody>
      </p:sp>
      <p:sp>
        <p:nvSpPr>
          <p:cNvPr id="9"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00311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333828">
                                            <p:txEl>
                                              <p:pRg st="0" end="0"/>
                                            </p:txEl>
                                          </p:spTgt>
                                        </p:tgtEl>
                                        <p:attrNameLst>
                                          <p:attrName>style.visibility</p:attrName>
                                        </p:attrNameLst>
                                      </p:cBhvr>
                                      <p:to>
                                        <p:strVal val="visible"/>
                                      </p:to>
                                    </p:set>
                                    <p:animEffect transition="in" filter="wipe(left)">
                                      <p:cBhvr>
                                        <p:cTn id="7" dur="300"/>
                                        <p:tgtEl>
                                          <p:spTgt spid="3338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3827">
                                            <p:txEl>
                                              <p:pRg st="0" end="0"/>
                                            </p:txEl>
                                          </p:spTgt>
                                        </p:tgtEl>
                                        <p:attrNameLst>
                                          <p:attrName>style.visibility</p:attrName>
                                        </p:attrNameLst>
                                      </p:cBhvr>
                                      <p:to>
                                        <p:strVal val="visible"/>
                                      </p:to>
                                    </p:set>
                                    <p:animEffect transition="in" filter="wipe(left)">
                                      <p:cBhvr>
                                        <p:cTn id="12" dur="500"/>
                                        <p:tgtEl>
                                          <p:spTgt spid="33382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33829">
                                            <p:txEl>
                                              <p:pRg st="0" end="0"/>
                                            </p:txEl>
                                          </p:spTgt>
                                        </p:tgtEl>
                                        <p:attrNameLst>
                                          <p:attrName>style.visibility</p:attrName>
                                        </p:attrNameLst>
                                      </p:cBhvr>
                                      <p:to>
                                        <p:strVal val="visible"/>
                                      </p:to>
                                    </p:set>
                                    <p:animEffect transition="in" filter="wipe(left)">
                                      <p:cBhvr>
                                        <p:cTn id="17" dur="500"/>
                                        <p:tgtEl>
                                          <p:spTgt spid="33382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33830"/>
                                        </p:tgtEl>
                                        <p:attrNameLst>
                                          <p:attrName>style.visibility</p:attrName>
                                        </p:attrNameLst>
                                      </p:cBhvr>
                                      <p:to>
                                        <p:strVal val="visible"/>
                                      </p:to>
                                    </p:set>
                                    <p:animEffect transition="in" filter="wipe(left)">
                                      <p:cBhvr>
                                        <p:cTn id="22" dur="500"/>
                                        <p:tgtEl>
                                          <p:spTgt spid="333830"/>
                                        </p:tgtEl>
                                      </p:cBhvr>
                                    </p:animEffect>
                                  </p:childTnLst>
                                </p:cTn>
                              </p:par>
                            </p:childTnLst>
                          </p:cTn>
                        </p:par>
                        <p:par>
                          <p:cTn id="23" fill="hold">
                            <p:stCondLst>
                              <p:cond delay="500"/>
                            </p:stCondLst>
                            <p:childTnLst>
                              <p:par>
                                <p:cTn id="24" presetID="22" presetClass="entr" presetSubtype="8" fill="hold" grpId="0" nodeType="afterEffect">
                                  <p:stCondLst>
                                    <p:cond delay="1000"/>
                                  </p:stCondLst>
                                  <p:childTnLst>
                                    <p:set>
                                      <p:cBhvr>
                                        <p:cTn id="25" dur="1" fill="hold">
                                          <p:stCondLst>
                                            <p:cond delay="0"/>
                                          </p:stCondLst>
                                        </p:cTn>
                                        <p:tgtEl>
                                          <p:spTgt spid="333831">
                                            <p:txEl>
                                              <p:pRg st="0" end="0"/>
                                            </p:txEl>
                                          </p:spTgt>
                                        </p:tgtEl>
                                        <p:attrNameLst>
                                          <p:attrName>style.visibility</p:attrName>
                                        </p:attrNameLst>
                                      </p:cBhvr>
                                      <p:to>
                                        <p:strVal val="visible"/>
                                      </p:to>
                                    </p:set>
                                    <p:animEffect transition="in" filter="wipe(left)">
                                      <p:cBhvr>
                                        <p:cTn id="26" dur="500"/>
                                        <p:tgtEl>
                                          <p:spTgt spid="333831">
                                            <p:txEl>
                                              <p:pRg st="0" end="0"/>
                                            </p:txEl>
                                          </p:spTgt>
                                        </p:tgtEl>
                                      </p:cBhvr>
                                    </p:animEffect>
                                  </p:childTnLst>
                                </p:cTn>
                              </p:par>
                            </p:childTnLst>
                          </p:cTn>
                        </p:par>
                        <p:par>
                          <p:cTn id="27" fill="hold">
                            <p:stCondLst>
                              <p:cond delay="2000"/>
                            </p:stCondLst>
                            <p:childTnLst>
                              <p:par>
                                <p:cTn id="28" presetID="22" presetClass="entr" presetSubtype="8" fill="hold" grpId="0" nodeType="afterEffect">
                                  <p:stCondLst>
                                    <p:cond delay="1000"/>
                                  </p:stCondLst>
                                  <p:childTnLst>
                                    <p:set>
                                      <p:cBhvr>
                                        <p:cTn id="29" dur="1" fill="hold">
                                          <p:stCondLst>
                                            <p:cond delay="0"/>
                                          </p:stCondLst>
                                        </p:cTn>
                                        <p:tgtEl>
                                          <p:spTgt spid="333832">
                                            <p:txEl>
                                              <p:pRg st="0" end="0"/>
                                            </p:txEl>
                                          </p:spTgt>
                                        </p:tgtEl>
                                        <p:attrNameLst>
                                          <p:attrName>style.visibility</p:attrName>
                                        </p:attrNameLst>
                                      </p:cBhvr>
                                      <p:to>
                                        <p:strVal val="visible"/>
                                      </p:to>
                                    </p:set>
                                    <p:animEffect transition="in" filter="wipe(left)">
                                      <p:cBhvr>
                                        <p:cTn id="30" dur="500"/>
                                        <p:tgtEl>
                                          <p:spTgt spid="3338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3827" grpId="0" build="p"/>
      <p:bldP spid="333828" grpId="0" build="p"/>
      <p:bldP spid="333829" grpId="0" build="p"/>
      <p:bldP spid="333831" grpId="0" build="p" advAuto="1000"/>
      <p:bldP spid="333832" grpId="0" build="p" advAuto="100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4850" name="组合 334849"/>
          <p:cNvGrpSpPr/>
          <p:nvPr/>
        </p:nvGrpSpPr>
        <p:grpSpPr>
          <a:xfrm>
            <a:off x="2314575" y="452438"/>
            <a:ext cx="5654675" cy="5384800"/>
            <a:chOff x="870" y="441"/>
            <a:chExt cx="3562" cy="3392"/>
          </a:xfrm>
        </p:grpSpPr>
        <p:grpSp>
          <p:nvGrpSpPr>
            <p:cNvPr id="334851" name="组合 334850"/>
            <p:cNvGrpSpPr/>
            <p:nvPr/>
          </p:nvGrpSpPr>
          <p:grpSpPr>
            <a:xfrm>
              <a:off x="1187" y="3113"/>
              <a:ext cx="1497" cy="720"/>
              <a:chOff x="809" y="2837"/>
              <a:chExt cx="1497" cy="690"/>
            </a:xfrm>
          </p:grpSpPr>
          <p:grpSp>
            <p:nvGrpSpPr>
              <p:cNvPr id="334852" name="组合 334851"/>
              <p:cNvGrpSpPr/>
              <p:nvPr/>
            </p:nvGrpSpPr>
            <p:grpSpPr>
              <a:xfrm rot="-5400000">
                <a:off x="1318" y="2465"/>
                <a:ext cx="616" cy="1359"/>
                <a:chOff x="1206" y="1026"/>
                <a:chExt cx="540" cy="762"/>
              </a:xfrm>
            </p:grpSpPr>
            <p:sp>
              <p:nvSpPr>
                <p:cNvPr id="334853" name="矩形 334852"/>
                <p:cNvSpPr/>
                <p:nvPr/>
              </p:nvSpPr>
              <p:spPr>
                <a:xfrm>
                  <a:off x="1206" y="1026"/>
                  <a:ext cx="474" cy="762"/>
                </a:xfrm>
                <a:prstGeom prst="rect">
                  <a:avLst/>
                </a:prstGeom>
                <a:solidFill>
                  <a:srgbClr val="969696">
                    <a:alpha val="50000"/>
                  </a:srgbClr>
                </a:solidFill>
                <a:ln w="9525" cap="flat" cmpd="sng">
                  <a:solidFill>
                    <a:schemeClr val="tx1"/>
                  </a:solidFill>
                  <a:prstDash val="solid"/>
                  <a:miter/>
                  <a:headEnd type="none" w="med" len="med"/>
                  <a:tailEnd type="none" w="med" len="med"/>
                </a:ln>
              </p:spPr>
              <p:txBody>
                <a:bodyPr/>
                <a:lstStyle/>
                <a:p>
                  <a:endParaRPr lang="zh-CN" altLang="en-US"/>
                </a:p>
              </p:txBody>
            </p:sp>
            <p:grpSp>
              <p:nvGrpSpPr>
                <p:cNvPr id="334854" name="组合 334853"/>
                <p:cNvGrpSpPr/>
                <p:nvPr/>
              </p:nvGrpSpPr>
              <p:grpSpPr>
                <a:xfrm>
                  <a:off x="1362" y="1188"/>
                  <a:ext cx="384" cy="156"/>
                  <a:chOff x="1380" y="1188"/>
                  <a:chExt cx="360" cy="156"/>
                </a:xfrm>
              </p:grpSpPr>
              <p:sp>
                <p:nvSpPr>
                  <p:cNvPr id="334855" name="矩形 334854"/>
                  <p:cNvSpPr/>
                  <p:nvPr/>
                </p:nvSpPr>
                <p:spPr>
                  <a:xfrm>
                    <a:off x="1380" y="1188"/>
                    <a:ext cx="336" cy="150"/>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34856" name="矩形 334855"/>
                  <p:cNvSpPr/>
                  <p:nvPr/>
                </p:nvSpPr>
                <p:spPr>
                  <a:xfrm>
                    <a:off x="1680" y="1188"/>
                    <a:ext cx="60" cy="156"/>
                  </a:xfrm>
                  <a:prstGeom prst="rect">
                    <a:avLst/>
                  </a:prstGeom>
                  <a:solidFill>
                    <a:schemeClr val="bg1"/>
                  </a:solidFill>
                  <a:ln w="9525">
                    <a:noFill/>
                  </a:ln>
                </p:spPr>
                <p:txBody>
                  <a:bodyPr/>
                  <a:lstStyle/>
                  <a:p>
                    <a:endParaRPr lang="zh-CN" altLang="en-US"/>
                  </a:p>
                </p:txBody>
              </p:sp>
            </p:grpSp>
            <p:grpSp>
              <p:nvGrpSpPr>
                <p:cNvPr id="334857" name="组合 334856"/>
                <p:cNvGrpSpPr/>
                <p:nvPr/>
              </p:nvGrpSpPr>
              <p:grpSpPr>
                <a:xfrm>
                  <a:off x="1368" y="1482"/>
                  <a:ext cx="378" cy="156"/>
                  <a:chOff x="1380" y="1188"/>
                  <a:chExt cx="360" cy="156"/>
                </a:xfrm>
              </p:grpSpPr>
              <p:sp>
                <p:nvSpPr>
                  <p:cNvPr id="334858" name="矩形 334857"/>
                  <p:cNvSpPr/>
                  <p:nvPr/>
                </p:nvSpPr>
                <p:spPr>
                  <a:xfrm>
                    <a:off x="1380" y="1188"/>
                    <a:ext cx="336" cy="150"/>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34859" name="矩形 334858"/>
                  <p:cNvSpPr/>
                  <p:nvPr/>
                </p:nvSpPr>
                <p:spPr>
                  <a:xfrm>
                    <a:off x="1680" y="1188"/>
                    <a:ext cx="60" cy="156"/>
                  </a:xfrm>
                  <a:prstGeom prst="rect">
                    <a:avLst/>
                  </a:prstGeom>
                  <a:solidFill>
                    <a:schemeClr val="bg1"/>
                  </a:solidFill>
                  <a:ln w="9525">
                    <a:noFill/>
                  </a:ln>
                </p:spPr>
                <p:txBody>
                  <a:bodyPr/>
                  <a:lstStyle/>
                  <a:p>
                    <a:endParaRPr lang="zh-CN" altLang="en-US"/>
                  </a:p>
                </p:txBody>
              </p:sp>
            </p:grpSp>
          </p:grpSp>
          <p:sp>
            <p:nvSpPr>
              <p:cNvPr id="334860" name="直接连接符 334859"/>
              <p:cNvSpPr/>
              <p:nvPr/>
            </p:nvSpPr>
            <p:spPr>
              <a:xfrm flipH="1">
                <a:off x="809" y="3464"/>
                <a:ext cx="203" cy="61"/>
              </a:xfrm>
              <a:prstGeom prst="line">
                <a:avLst/>
              </a:prstGeom>
              <a:ln w="12700" cap="flat" cmpd="sng">
                <a:solidFill>
                  <a:schemeClr val="tx1"/>
                </a:solidFill>
                <a:prstDash val="solid"/>
                <a:headEnd type="none" w="med" len="med"/>
                <a:tailEnd type="none" w="med" len="med"/>
              </a:ln>
            </p:spPr>
          </p:sp>
          <p:sp>
            <p:nvSpPr>
              <p:cNvPr id="334861" name="直接连接符 334860"/>
              <p:cNvSpPr/>
              <p:nvPr/>
            </p:nvSpPr>
            <p:spPr>
              <a:xfrm flipH="1">
                <a:off x="936" y="3465"/>
                <a:ext cx="203" cy="62"/>
              </a:xfrm>
              <a:prstGeom prst="line">
                <a:avLst/>
              </a:prstGeom>
              <a:ln w="12700" cap="flat" cmpd="sng">
                <a:solidFill>
                  <a:schemeClr val="tx1"/>
                </a:solidFill>
                <a:prstDash val="solid"/>
                <a:headEnd type="none" w="med" len="med"/>
                <a:tailEnd type="none" w="med" len="med"/>
              </a:ln>
            </p:spPr>
          </p:sp>
          <p:sp>
            <p:nvSpPr>
              <p:cNvPr id="334862" name="直接连接符 334861"/>
              <p:cNvSpPr/>
              <p:nvPr/>
            </p:nvSpPr>
            <p:spPr>
              <a:xfrm flipH="1">
                <a:off x="1075" y="3453"/>
                <a:ext cx="203" cy="62"/>
              </a:xfrm>
              <a:prstGeom prst="line">
                <a:avLst/>
              </a:prstGeom>
              <a:ln w="12700" cap="flat" cmpd="sng">
                <a:solidFill>
                  <a:schemeClr val="tx1"/>
                </a:solidFill>
                <a:prstDash val="solid"/>
                <a:headEnd type="none" w="med" len="med"/>
                <a:tailEnd type="none" w="med" len="med"/>
              </a:ln>
            </p:spPr>
          </p:sp>
          <p:sp>
            <p:nvSpPr>
              <p:cNvPr id="334863" name="直接连接符 334862"/>
              <p:cNvSpPr/>
              <p:nvPr/>
            </p:nvSpPr>
            <p:spPr>
              <a:xfrm flipH="1">
                <a:off x="1214" y="3453"/>
                <a:ext cx="204" cy="62"/>
              </a:xfrm>
              <a:prstGeom prst="line">
                <a:avLst/>
              </a:prstGeom>
              <a:ln w="12700" cap="flat" cmpd="sng">
                <a:solidFill>
                  <a:schemeClr val="tx1"/>
                </a:solidFill>
                <a:prstDash val="solid"/>
                <a:headEnd type="none" w="med" len="med"/>
                <a:tailEnd type="none" w="med" len="med"/>
              </a:ln>
            </p:spPr>
          </p:sp>
          <p:sp>
            <p:nvSpPr>
              <p:cNvPr id="334864" name="直接连接符 334863"/>
              <p:cNvSpPr/>
              <p:nvPr/>
            </p:nvSpPr>
            <p:spPr>
              <a:xfrm flipH="1">
                <a:off x="1353" y="3453"/>
                <a:ext cx="204" cy="62"/>
              </a:xfrm>
              <a:prstGeom prst="line">
                <a:avLst/>
              </a:prstGeom>
              <a:ln w="12700" cap="flat" cmpd="sng">
                <a:solidFill>
                  <a:schemeClr val="tx1"/>
                </a:solidFill>
                <a:prstDash val="solid"/>
                <a:headEnd type="none" w="med" len="med"/>
                <a:tailEnd type="none" w="med" len="med"/>
              </a:ln>
            </p:spPr>
          </p:sp>
          <p:sp>
            <p:nvSpPr>
              <p:cNvPr id="334865" name="直接连接符 334864"/>
              <p:cNvSpPr/>
              <p:nvPr/>
            </p:nvSpPr>
            <p:spPr>
              <a:xfrm flipH="1">
                <a:off x="1492" y="3453"/>
                <a:ext cx="204" cy="62"/>
              </a:xfrm>
              <a:prstGeom prst="line">
                <a:avLst/>
              </a:prstGeom>
              <a:ln w="12700" cap="flat" cmpd="sng">
                <a:solidFill>
                  <a:schemeClr val="tx1"/>
                </a:solidFill>
                <a:prstDash val="solid"/>
                <a:headEnd type="none" w="med" len="med"/>
                <a:tailEnd type="none" w="med" len="med"/>
              </a:ln>
            </p:spPr>
          </p:sp>
          <p:sp>
            <p:nvSpPr>
              <p:cNvPr id="334866" name="直接连接符 334865"/>
              <p:cNvSpPr/>
              <p:nvPr/>
            </p:nvSpPr>
            <p:spPr>
              <a:xfrm flipH="1">
                <a:off x="1621" y="3453"/>
                <a:ext cx="203" cy="62"/>
              </a:xfrm>
              <a:prstGeom prst="line">
                <a:avLst/>
              </a:prstGeom>
              <a:ln w="12700" cap="flat" cmpd="sng">
                <a:solidFill>
                  <a:schemeClr val="tx1"/>
                </a:solidFill>
                <a:prstDash val="solid"/>
                <a:headEnd type="none" w="med" len="med"/>
                <a:tailEnd type="none" w="med" len="med"/>
              </a:ln>
            </p:spPr>
          </p:sp>
          <p:sp>
            <p:nvSpPr>
              <p:cNvPr id="334867" name="直接连接符 334866"/>
              <p:cNvSpPr/>
              <p:nvPr/>
            </p:nvSpPr>
            <p:spPr>
              <a:xfrm flipH="1">
                <a:off x="1760" y="3453"/>
                <a:ext cx="203" cy="62"/>
              </a:xfrm>
              <a:prstGeom prst="line">
                <a:avLst/>
              </a:prstGeom>
              <a:ln w="12700" cap="flat" cmpd="sng">
                <a:solidFill>
                  <a:schemeClr val="tx1"/>
                </a:solidFill>
                <a:prstDash val="solid"/>
                <a:headEnd type="none" w="med" len="med"/>
                <a:tailEnd type="none" w="med" len="med"/>
              </a:ln>
            </p:spPr>
          </p:sp>
          <p:sp>
            <p:nvSpPr>
              <p:cNvPr id="334868" name="直接连接符 334867"/>
              <p:cNvSpPr/>
              <p:nvPr/>
            </p:nvSpPr>
            <p:spPr>
              <a:xfrm flipH="1">
                <a:off x="1890" y="3459"/>
                <a:ext cx="203" cy="61"/>
              </a:xfrm>
              <a:prstGeom prst="line">
                <a:avLst/>
              </a:prstGeom>
              <a:ln w="12700" cap="flat" cmpd="sng">
                <a:solidFill>
                  <a:schemeClr val="tx1"/>
                </a:solidFill>
                <a:prstDash val="solid"/>
                <a:headEnd type="none" w="med" len="med"/>
                <a:tailEnd type="none" w="med" len="med"/>
              </a:ln>
            </p:spPr>
          </p:sp>
          <p:sp>
            <p:nvSpPr>
              <p:cNvPr id="334869" name="直接连接符 334868"/>
              <p:cNvSpPr/>
              <p:nvPr/>
            </p:nvSpPr>
            <p:spPr>
              <a:xfrm flipH="1">
                <a:off x="2006" y="3453"/>
                <a:ext cx="203" cy="62"/>
              </a:xfrm>
              <a:prstGeom prst="line">
                <a:avLst/>
              </a:prstGeom>
              <a:ln w="12700" cap="flat" cmpd="sng">
                <a:solidFill>
                  <a:schemeClr val="tx1"/>
                </a:solidFill>
                <a:prstDash val="solid"/>
                <a:headEnd type="none" w="med" len="med"/>
                <a:tailEnd type="none" w="med" len="med"/>
              </a:ln>
            </p:spPr>
          </p:sp>
          <p:sp>
            <p:nvSpPr>
              <p:cNvPr id="334870" name="直接连接符 334869"/>
              <p:cNvSpPr/>
              <p:nvPr/>
            </p:nvSpPr>
            <p:spPr>
              <a:xfrm flipH="1">
                <a:off x="2124" y="3453"/>
                <a:ext cx="179" cy="62"/>
              </a:xfrm>
              <a:prstGeom prst="line">
                <a:avLst/>
              </a:prstGeom>
              <a:ln w="12700" cap="flat" cmpd="sng">
                <a:solidFill>
                  <a:schemeClr val="tx1"/>
                </a:solidFill>
                <a:prstDash val="solid"/>
                <a:headEnd type="none" w="med" len="med"/>
                <a:tailEnd type="none" w="med" len="med"/>
              </a:ln>
            </p:spPr>
          </p:sp>
        </p:grpSp>
        <p:grpSp>
          <p:nvGrpSpPr>
            <p:cNvPr id="334871" name="组合 334870"/>
            <p:cNvGrpSpPr/>
            <p:nvPr/>
          </p:nvGrpSpPr>
          <p:grpSpPr>
            <a:xfrm rot="5400000" flipV="1">
              <a:off x="1681" y="2108"/>
              <a:ext cx="646" cy="1359"/>
              <a:chOff x="1206" y="1026"/>
              <a:chExt cx="540" cy="762"/>
            </a:xfrm>
          </p:grpSpPr>
          <p:sp>
            <p:nvSpPr>
              <p:cNvPr id="334872" name="矩形 334871"/>
              <p:cNvSpPr/>
              <p:nvPr/>
            </p:nvSpPr>
            <p:spPr>
              <a:xfrm>
                <a:off x="1206" y="1026"/>
                <a:ext cx="474" cy="762"/>
              </a:xfrm>
              <a:prstGeom prst="rect">
                <a:avLst/>
              </a:prstGeom>
              <a:solidFill>
                <a:srgbClr val="969696">
                  <a:alpha val="50000"/>
                </a:srgbClr>
              </a:solidFill>
              <a:ln w="9525" cap="flat" cmpd="sng">
                <a:solidFill>
                  <a:schemeClr val="tx1"/>
                </a:solidFill>
                <a:prstDash val="solid"/>
                <a:miter/>
                <a:headEnd type="none" w="med" len="med"/>
                <a:tailEnd type="none" w="med" len="med"/>
              </a:ln>
            </p:spPr>
            <p:txBody>
              <a:bodyPr/>
              <a:lstStyle/>
              <a:p>
                <a:endParaRPr lang="zh-CN" altLang="en-US"/>
              </a:p>
            </p:txBody>
          </p:sp>
          <p:grpSp>
            <p:nvGrpSpPr>
              <p:cNvPr id="334873" name="组合 334872"/>
              <p:cNvGrpSpPr/>
              <p:nvPr/>
            </p:nvGrpSpPr>
            <p:grpSpPr>
              <a:xfrm>
                <a:off x="1362" y="1188"/>
                <a:ext cx="384" cy="156"/>
                <a:chOff x="1380" y="1188"/>
                <a:chExt cx="360" cy="156"/>
              </a:xfrm>
            </p:grpSpPr>
            <p:sp>
              <p:nvSpPr>
                <p:cNvPr id="334874" name="矩形 334873"/>
                <p:cNvSpPr/>
                <p:nvPr/>
              </p:nvSpPr>
              <p:spPr>
                <a:xfrm>
                  <a:off x="1380" y="1188"/>
                  <a:ext cx="336" cy="150"/>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34875" name="矩形 334874"/>
                <p:cNvSpPr/>
                <p:nvPr/>
              </p:nvSpPr>
              <p:spPr>
                <a:xfrm>
                  <a:off x="1680" y="1188"/>
                  <a:ext cx="60" cy="156"/>
                </a:xfrm>
                <a:prstGeom prst="rect">
                  <a:avLst/>
                </a:prstGeom>
                <a:solidFill>
                  <a:schemeClr val="bg1"/>
                </a:solidFill>
                <a:ln w="9525">
                  <a:noFill/>
                </a:ln>
              </p:spPr>
              <p:txBody>
                <a:bodyPr/>
                <a:lstStyle/>
                <a:p>
                  <a:endParaRPr lang="zh-CN" altLang="en-US"/>
                </a:p>
              </p:txBody>
            </p:sp>
          </p:grpSp>
          <p:grpSp>
            <p:nvGrpSpPr>
              <p:cNvPr id="334876" name="组合 334875"/>
              <p:cNvGrpSpPr/>
              <p:nvPr/>
            </p:nvGrpSpPr>
            <p:grpSpPr>
              <a:xfrm>
                <a:off x="1368" y="1482"/>
                <a:ext cx="378" cy="156"/>
                <a:chOff x="1380" y="1188"/>
                <a:chExt cx="360" cy="156"/>
              </a:xfrm>
            </p:grpSpPr>
            <p:sp>
              <p:nvSpPr>
                <p:cNvPr id="334877" name="矩形 334876"/>
                <p:cNvSpPr/>
                <p:nvPr/>
              </p:nvSpPr>
              <p:spPr>
                <a:xfrm>
                  <a:off x="1380" y="1188"/>
                  <a:ext cx="336" cy="150"/>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34878" name="矩形 334877"/>
                <p:cNvSpPr/>
                <p:nvPr/>
              </p:nvSpPr>
              <p:spPr>
                <a:xfrm>
                  <a:off x="1680" y="1188"/>
                  <a:ext cx="60" cy="156"/>
                </a:xfrm>
                <a:prstGeom prst="rect">
                  <a:avLst/>
                </a:prstGeom>
                <a:solidFill>
                  <a:schemeClr val="bg1"/>
                </a:solidFill>
                <a:ln w="9525">
                  <a:noFill/>
                </a:ln>
              </p:spPr>
              <p:txBody>
                <a:bodyPr/>
                <a:lstStyle/>
                <a:p>
                  <a:endParaRPr lang="zh-CN" altLang="en-US"/>
                </a:p>
              </p:txBody>
            </p:sp>
          </p:grpSp>
        </p:grpSp>
        <p:grpSp>
          <p:nvGrpSpPr>
            <p:cNvPr id="334879" name="组合 334878"/>
            <p:cNvGrpSpPr/>
            <p:nvPr/>
          </p:nvGrpSpPr>
          <p:grpSpPr>
            <a:xfrm>
              <a:off x="1662" y="2778"/>
              <a:ext cx="198" cy="672"/>
              <a:chOff x="1296" y="2412"/>
              <a:chExt cx="198" cy="786"/>
            </a:xfrm>
          </p:grpSpPr>
          <p:sp>
            <p:nvSpPr>
              <p:cNvPr id="334880" name="矩形 334879"/>
              <p:cNvSpPr/>
              <p:nvPr/>
            </p:nvSpPr>
            <p:spPr>
              <a:xfrm>
                <a:off x="1296" y="2412"/>
                <a:ext cx="198" cy="786"/>
              </a:xfrm>
              <a:prstGeom prst="rect">
                <a:avLst/>
              </a:prstGeom>
              <a:solidFill>
                <a:schemeClr val="bg1"/>
              </a:solidFill>
              <a:ln w="19050" cap="flat" cmpd="sng">
                <a:solidFill>
                  <a:srgbClr val="000080"/>
                </a:solidFill>
                <a:prstDash val="solid"/>
                <a:miter/>
                <a:headEnd type="none" w="med" len="med"/>
                <a:tailEnd type="none" w="med" len="med"/>
              </a:ln>
            </p:spPr>
            <p:txBody>
              <a:bodyPr/>
              <a:lstStyle/>
              <a:p>
                <a:endParaRPr lang="zh-CN" altLang="en-US"/>
              </a:p>
            </p:txBody>
          </p:sp>
          <p:sp>
            <p:nvSpPr>
              <p:cNvPr id="334881" name="直接连接符 334880"/>
              <p:cNvSpPr/>
              <p:nvPr/>
            </p:nvSpPr>
            <p:spPr>
              <a:xfrm>
                <a:off x="1302" y="2424"/>
                <a:ext cx="180" cy="768"/>
              </a:xfrm>
              <a:prstGeom prst="line">
                <a:avLst/>
              </a:prstGeom>
              <a:ln w="19050" cap="flat" cmpd="sng">
                <a:solidFill>
                  <a:srgbClr val="333399"/>
                </a:solidFill>
                <a:prstDash val="solid"/>
                <a:headEnd type="none" w="med" len="med"/>
                <a:tailEnd type="none" w="med" len="med"/>
              </a:ln>
            </p:spPr>
          </p:sp>
          <p:sp>
            <p:nvSpPr>
              <p:cNvPr id="334882" name="直接连接符 334881"/>
              <p:cNvSpPr/>
              <p:nvPr/>
            </p:nvSpPr>
            <p:spPr>
              <a:xfrm flipH="1">
                <a:off x="1314" y="2412"/>
                <a:ext cx="168" cy="780"/>
              </a:xfrm>
              <a:prstGeom prst="line">
                <a:avLst/>
              </a:prstGeom>
              <a:ln w="19050" cap="flat" cmpd="sng">
                <a:solidFill>
                  <a:srgbClr val="333399"/>
                </a:solidFill>
                <a:prstDash val="solid"/>
                <a:headEnd type="none" w="med" len="med"/>
                <a:tailEnd type="none" w="med" len="med"/>
              </a:ln>
            </p:spPr>
          </p:sp>
        </p:grpSp>
        <p:sp>
          <p:nvSpPr>
            <p:cNvPr id="334883" name="矩形 334882"/>
            <p:cNvSpPr/>
            <p:nvPr/>
          </p:nvSpPr>
          <p:spPr>
            <a:xfrm>
              <a:off x="2160" y="2778"/>
              <a:ext cx="210" cy="660"/>
            </a:xfrm>
            <a:prstGeom prst="rect">
              <a:avLst/>
            </a:prstGeom>
            <a:solidFill>
              <a:schemeClr val="bg1"/>
            </a:solidFill>
            <a:ln w="19050" cap="flat" cmpd="sng">
              <a:solidFill>
                <a:srgbClr val="000080"/>
              </a:solidFill>
              <a:prstDash val="solid"/>
              <a:miter/>
              <a:headEnd type="none" w="med" len="med"/>
              <a:tailEnd type="none" w="med" len="med"/>
            </a:ln>
          </p:spPr>
          <p:txBody>
            <a:bodyPr/>
            <a:lstStyle/>
            <a:p>
              <a:endParaRPr lang="zh-CN" altLang="en-US"/>
            </a:p>
          </p:txBody>
        </p:sp>
        <p:sp>
          <p:nvSpPr>
            <p:cNvPr id="334884" name="直接连接符 334883"/>
            <p:cNvSpPr/>
            <p:nvPr/>
          </p:nvSpPr>
          <p:spPr>
            <a:xfrm>
              <a:off x="2166" y="2788"/>
              <a:ext cx="191" cy="645"/>
            </a:xfrm>
            <a:prstGeom prst="line">
              <a:avLst/>
            </a:prstGeom>
            <a:ln w="19050" cap="flat" cmpd="sng">
              <a:solidFill>
                <a:srgbClr val="333399"/>
              </a:solidFill>
              <a:prstDash val="solid"/>
              <a:headEnd type="none" w="med" len="med"/>
              <a:tailEnd type="none" w="med" len="med"/>
            </a:ln>
          </p:spPr>
        </p:sp>
        <p:sp>
          <p:nvSpPr>
            <p:cNvPr id="334885" name="直接连接符 334884"/>
            <p:cNvSpPr/>
            <p:nvPr/>
          </p:nvSpPr>
          <p:spPr>
            <a:xfrm flipH="1">
              <a:off x="2179" y="2790"/>
              <a:ext cx="202" cy="643"/>
            </a:xfrm>
            <a:prstGeom prst="line">
              <a:avLst/>
            </a:prstGeom>
            <a:ln w="19050" cap="flat" cmpd="sng">
              <a:solidFill>
                <a:srgbClr val="333399"/>
              </a:solidFill>
              <a:prstDash val="solid"/>
              <a:headEnd type="none" w="med" len="med"/>
              <a:tailEnd type="none" w="med" len="med"/>
            </a:ln>
          </p:spPr>
        </p:sp>
        <p:grpSp>
          <p:nvGrpSpPr>
            <p:cNvPr id="334886" name="组合 334885"/>
            <p:cNvGrpSpPr/>
            <p:nvPr/>
          </p:nvGrpSpPr>
          <p:grpSpPr>
            <a:xfrm rot="5400000" flipV="1">
              <a:off x="2862" y="2514"/>
              <a:ext cx="276" cy="162"/>
              <a:chOff x="2748" y="840"/>
              <a:chExt cx="276" cy="162"/>
            </a:xfrm>
          </p:grpSpPr>
          <p:sp>
            <p:nvSpPr>
              <p:cNvPr id="334887" name="直接连接符 334886"/>
              <p:cNvSpPr/>
              <p:nvPr/>
            </p:nvSpPr>
            <p:spPr>
              <a:xfrm>
                <a:off x="2970" y="840"/>
                <a:ext cx="0" cy="156"/>
              </a:xfrm>
              <a:prstGeom prst="line">
                <a:avLst/>
              </a:prstGeom>
              <a:ln w="28575" cap="flat" cmpd="sng">
                <a:solidFill>
                  <a:schemeClr val="tx1"/>
                </a:solidFill>
                <a:prstDash val="solid"/>
                <a:headEnd type="none" w="med" len="med"/>
                <a:tailEnd type="none" w="med" len="med"/>
              </a:ln>
            </p:spPr>
          </p:sp>
          <p:sp>
            <p:nvSpPr>
              <p:cNvPr id="334888" name="直接连接符 334887"/>
              <p:cNvSpPr/>
              <p:nvPr/>
            </p:nvSpPr>
            <p:spPr>
              <a:xfrm>
                <a:off x="2976" y="858"/>
                <a:ext cx="48" cy="48"/>
              </a:xfrm>
              <a:prstGeom prst="line">
                <a:avLst/>
              </a:prstGeom>
              <a:ln w="9525" cap="flat" cmpd="sng">
                <a:solidFill>
                  <a:schemeClr val="tx1"/>
                </a:solidFill>
                <a:prstDash val="solid"/>
                <a:headEnd type="none" w="med" len="med"/>
                <a:tailEnd type="none" w="med" len="med"/>
              </a:ln>
            </p:spPr>
          </p:sp>
          <p:sp>
            <p:nvSpPr>
              <p:cNvPr id="334889" name="直接连接符 334888"/>
              <p:cNvSpPr/>
              <p:nvPr/>
            </p:nvSpPr>
            <p:spPr>
              <a:xfrm>
                <a:off x="2976" y="906"/>
                <a:ext cx="48" cy="48"/>
              </a:xfrm>
              <a:prstGeom prst="line">
                <a:avLst/>
              </a:prstGeom>
              <a:ln w="9525" cap="flat" cmpd="sng">
                <a:solidFill>
                  <a:schemeClr val="tx1"/>
                </a:solidFill>
                <a:prstDash val="solid"/>
                <a:headEnd type="none" w="med" len="med"/>
                <a:tailEnd type="none" w="med" len="med"/>
              </a:ln>
            </p:spPr>
          </p:sp>
          <p:sp>
            <p:nvSpPr>
              <p:cNvPr id="334890" name="直接连接符 334889"/>
              <p:cNvSpPr/>
              <p:nvPr/>
            </p:nvSpPr>
            <p:spPr>
              <a:xfrm>
                <a:off x="2976" y="954"/>
                <a:ext cx="48" cy="48"/>
              </a:xfrm>
              <a:prstGeom prst="line">
                <a:avLst/>
              </a:prstGeom>
              <a:ln w="9525" cap="flat" cmpd="sng">
                <a:solidFill>
                  <a:schemeClr val="tx1"/>
                </a:solidFill>
                <a:prstDash val="solid"/>
                <a:headEnd type="none" w="med" len="med"/>
                <a:tailEnd type="none" w="med" len="med"/>
              </a:ln>
            </p:spPr>
          </p:sp>
          <p:grpSp>
            <p:nvGrpSpPr>
              <p:cNvPr id="334891" name="组合 334890"/>
              <p:cNvGrpSpPr/>
              <p:nvPr/>
            </p:nvGrpSpPr>
            <p:grpSpPr>
              <a:xfrm>
                <a:off x="2748" y="888"/>
                <a:ext cx="216" cy="72"/>
                <a:chOff x="2610" y="978"/>
                <a:chExt cx="216" cy="72"/>
              </a:xfrm>
            </p:grpSpPr>
            <p:sp>
              <p:nvSpPr>
                <p:cNvPr id="334892" name="直接连接符 334891"/>
                <p:cNvSpPr/>
                <p:nvPr/>
              </p:nvSpPr>
              <p:spPr>
                <a:xfrm flipV="1">
                  <a:off x="2610" y="978"/>
                  <a:ext cx="48" cy="48"/>
                </a:xfrm>
                <a:prstGeom prst="line">
                  <a:avLst/>
                </a:prstGeom>
                <a:ln w="28575" cap="flat" cmpd="sng">
                  <a:solidFill>
                    <a:schemeClr val="tx1"/>
                  </a:solidFill>
                  <a:prstDash val="solid"/>
                  <a:headEnd type="none" w="med" len="med"/>
                  <a:tailEnd type="none" w="med" len="med"/>
                </a:ln>
              </p:spPr>
            </p:sp>
            <p:sp>
              <p:nvSpPr>
                <p:cNvPr id="334893" name="直接连接符 334892"/>
                <p:cNvSpPr/>
                <p:nvPr/>
              </p:nvSpPr>
              <p:spPr>
                <a:xfrm>
                  <a:off x="2646" y="978"/>
                  <a:ext cx="36" cy="66"/>
                </a:xfrm>
                <a:prstGeom prst="line">
                  <a:avLst/>
                </a:prstGeom>
                <a:ln w="28575" cap="flat" cmpd="sng">
                  <a:solidFill>
                    <a:schemeClr val="tx1"/>
                  </a:solidFill>
                  <a:prstDash val="solid"/>
                  <a:headEnd type="none" w="med" len="med"/>
                  <a:tailEnd type="none" w="med" len="med"/>
                </a:ln>
              </p:spPr>
            </p:sp>
            <p:sp>
              <p:nvSpPr>
                <p:cNvPr id="334894" name="直接连接符 334893"/>
                <p:cNvSpPr/>
                <p:nvPr/>
              </p:nvSpPr>
              <p:spPr>
                <a:xfrm flipV="1">
                  <a:off x="2676" y="996"/>
                  <a:ext cx="48" cy="48"/>
                </a:xfrm>
                <a:prstGeom prst="line">
                  <a:avLst/>
                </a:prstGeom>
                <a:ln w="28575" cap="flat" cmpd="sng">
                  <a:solidFill>
                    <a:schemeClr val="tx1"/>
                  </a:solidFill>
                  <a:prstDash val="solid"/>
                  <a:headEnd type="none" w="med" len="med"/>
                  <a:tailEnd type="none" w="med" len="med"/>
                </a:ln>
              </p:spPr>
            </p:sp>
            <p:sp>
              <p:nvSpPr>
                <p:cNvPr id="334895" name="直接连接符 334894"/>
                <p:cNvSpPr/>
                <p:nvPr/>
              </p:nvSpPr>
              <p:spPr>
                <a:xfrm>
                  <a:off x="2724" y="984"/>
                  <a:ext cx="36" cy="66"/>
                </a:xfrm>
                <a:prstGeom prst="line">
                  <a:avLst/>
                </a:prstGeom>
                <a:ln w="28575" cap="flat" cmpd="sng">
                  <a:solidFill>
                    <a:schemeClr val="tx1"/>
                  </a:solidFill>
                  <a:prstDash val="solid"/>
                  <a:headEnd type="none" w="med" len="med"/>
                  <a:tailEnd type="none" w="med" len="med"/>
                </a:ln>
              </p:spPr>
            </p:sp>
            <p:sp>
              <p:nvSpPr>
                <p:cNvPr id="334896" name="直接连接符 334895"/>
                <p:cNvSpPr/>
                <p:nvPr/>
              </p:nvSpPr>
              <p:spPr>
                <a:xfrm flipV="1">
                  <a:off x="2766" y="990"/>
                  <a:ext cx="60" cy="60"/>
                </a:xfrm>
                <a:prstGeom prst="line">
                  <a:avLst/>
                </a:prstGeom>
                <a:ln w="28575" cap="flat" cmpd="sng">
                  <a:solidFill>
                    <a:schemeClr val="tx1"/>
                  </a:solidFill>
                  <a:prstDash val="solid"/>
                  <a:headEnd type="none" w="med" len="med"/>
                  <a:tailEnd type="none" w="med" len="med"/>
                </a:ln>
              </p:spPr>
            </p:sp>
          </p:grpSp>
        </p:grpSp>
        <p:grpSp>
          <p:nvGrpSpPr>
            <p:cNvPr id="334897" name="组合 334896"/>
            <p:cNvGrpSpPr/>
            <p:nvPr/>
          </p:nvGrpSpPr>
          <p:grpSpPr>
            <a:xfrm rot="5400000" flipV="1">
              <a:off x="858" y="2538"/>
              <a:ext cx="276" cy="162"/>
              <a:chOff x="2748" y="840"/>
              <a:chExt cx="276" cy="162"/>
            </a:xfrm>
          </p:grpSpPr>
          <p:sp>
            <p:nvSpPr>
              <p:cNvPr id="334898" name="直接连接符 334897"/>
              <p:cNvSpPr/>
              <p:nvPr/>
            </p:nvSpPr>
            <p:spPr>
              <a:xfrm>
                <a:off x="2970" y="840"/>
                <a:ext cx="0" cy="156"/>
              </a:xfrm>
              <a:prstGeom prst="line">
                <a:avLst/>
              </a:prstGeom>
              <a:ln w="28575" cap="flat" cmpd="sng">
                <a:solidFill>
                  <a:schemeClr val="tx1"/>
                </a:solidFill>
                <a:prstDash val="solid"/>
                <a:headEnd type="none" w="med" len="med"/>
                <a:tailEnd type="none" w="med" len="med"/>
              </a:ln>
            </p:spPr>
          </p:sp>
          <p:sp>
            <p:nvSpPr>
              <p:cNvPr id="334899" name="直接连接符 334898"/>
              <p:cNvSpPr/>
              <p:nvPr/>
            </p:nvSpPr>
            <p:spPr>
              <a:xfrm>
                <a:off x="2976" y="858"/>
                <a:ext cx="48" cy="48"/>
              </a:xfrm>
              <a:prstGeom prst="line">
                <a:avLst/>
              </a:prstGeom>
              <a:ln w="9525" cap="flat" cmpd="sng">
                <a:solidFill>
                  <a:schemeClr val="tx1"/>
                </a:solidFill>
                <a:prstDash val="solid"/>
                <a:headEnd type="none" w="med" len="med"/>
                <a:tailEnd type="none" w="med" len="med"/>
              </a:ln>
            </p:spPr>
          </p:sp>
          <p:sp>
            <p:nvSpPr>
              <p:cNvPr id="334900" name="直接连接符 334899"/>
              <p:cNvSpPr/>
              <p:nvPr/>
            </p:nvSpPr>
            <p:spPr>
              <a:xfrm>
                <a:off x="2976" y="906"/>
                <a:ext cx="48" cy="48"/>
              </a:xfrm>
              <a:prstGeom prst="line">
                <a:avLst/>
              </a:prstGeom>
              <a:ln w="9525" cap="flat" cmpd="sng">
                <a:solidFill>
                  <a:schemeClr val="tx1"/>
                </a:solidFill>
                <a:prstDash val="solid"/>
                <a:headEnd type="none" w="med" len="med"/>
                <a:tailEnd type="none" w="med" len="med"/>
              </a:ln>
            </p:spPr>
          </p:sp>
          <p:sp>
            <p:nvSpPr>
              <p:cNvPr id="334901" name="直接连接符 334900"/>
              <p:cNvSpPr/>
              <p:nvPr/>
            </p:nvSpPr>
            <p:spPr>
              <a:xfrm>
                <a:off x="2976" y="954"/>
                <a:ext cx="48" cy="48"/>
              </a:xfrm>
              <a:prstGeom prst="line">
                <a:avLst/>
              </a:prstGeom>
              <a:ln w="9525" cap="flat" cmpd="sng">
                <a:solidFill>
                  <a:schemeClr val="tx1"/>
                </a:solidFill>
                <a:prstDash val="solid"/>
                <a:headEnd type="none" w="med" len="med"/>
                <a:tailEnd type="none" w="med" len="med"/>
              </a:ln>
            </p:spPr>
          </p:sp>
          <p:grpSp>
            <p:nvGrpSpPr>
              <p:cNvPr id="334902" name="组合 334901"/>
              <p:cNvGrpSpPr/>
              <p:nvPr/>
            </p:nvGrpSpPr>
            <p:grpSpPr>
              <a:xfrm>
                <a:off x="2748" y="888"/>
                <a:ext cx="216" cy="72"/>
                <a:chOff x="2610" y="978"/>
                <a:chExt cx="216" cy="72"/>
              </a:xfrm>
            </p:grpSpPr>
            <p:sp>
              <p:nvSpPr>
                <p:cNvPr id="334903" name="直接连接符 334902"/>
                <p:cNvSpPr/>
                <p:nvPr/>
              </p:nvSpPr>
              <p:spPr>
                <a:xfrm flipV="1">
                  <a:off x="2610" y="978"/>
                  <a:ext cx="48" cy="48"/>
                </a:xfrm>
                <a:prstGeom prst="line">
                  <a:avLst/>
                </a:prstGeom>
                <a:ln w="28575" cap="flat" cmpd="sng">
                  <a:solidFill>
                    <a:schemeClr val="tx1"/>
                  </a:solidFill>
                  <a:prstDash val="solid"/>
                  <a:headEnd type="none" w="med" len="med"/>
                  <a:tailEnd type="none" w="med" len="med"/>
                </a:ln>
              </p:spPr>
            </p:sp>
            <p:sp>
              <p:nvSpPr>
                <p:cNvPr id="334904" name="直接连接符 334903"/>
                <p:cNvSpPr/>
                <p:nvPr/>
              </p:nvSpPr>
              <p:spPr>
                <a:xfrm>
                  <a:off x="2646" y="978"/>
                  <a:ext cx="36" cy="66"/>
                </a:xfrm>
                <a:prstGeom prst="line">
                  <a:avLst/>
                </a:prstGeom>
                <a:ln w="28575" cap="flat" cmpd="sng">
                  <a:solidFill>
                    <a:schemeClr val="tx1"/>
                  </a:solidFill>
                  <a:prstDash val="solid"/>
                  <a:headEnd type="none" w="med" len="med"/>
                  <a:tailEnd type="none" w="med" len="med"/>
                </a:ln>
              </p:spPr>
            </p:sp>
            <p:sp>
              <p:nvSpPr>
                <p:cNvPr id="334905" name="直接连接符 334904"/>
                <p:cNvSpPr/>
                <p:nvPr/>
              </p:nvSpPr>
              <p:spPr>
                <a:xfrm flipV="1">
                  <a:off x="2676" y="996"/>
                  <a:ext cx="48" cy="48"/>
                </a:xfrm>
                <a:prstGeom prst="line">
                  <a:avLst/>
                </a:prstGeom>
                <a:ln w="28575" cap="flat" cmpd="sng">
                  <a:solidFill>
                    <a:schemeClr val="tx1"/>
                  </a:solidFill>
                  <a:prstDash val="solid"/>
                  <a:headEnd type="none" w="med" len="med"/>
                  <a:tailEnd type="none" w="med" len="med"/>
                </a:ln>
              </p:spPr>
            </p:sp>
            <p:sp>
              <p:nvSpPr>
                <p:cNvPr id="334906" name="直接连接符 334905"/>
                <p:cNvSpPr/>
                <p:nvPr/>
              </p:nvSpPr>
              <p:spPr>
                <a:xfrm>
                  <a:off x="2724" y="984"/>
                  <a:ext cx="36" cy="66"/>
                </a:xfrm>
                <a:prstGeom prst="line">
                  <a:avLst/>
                </a:prstGeom>
                <a:ln w="28575" cap="flat" cmpd="sng">
                  <a:solidFill>
                    <a:schemeClr val="tx1"/>
                  </a:solidFill>
                  <a:prstDash val="solid"/>
                  <a:headEnd type="none" w="med" len="med"/>
                  <a:tailEnd type="none" w="med" len="med"/>
                </a:ln>
              </p:spPr>
            </p:sp>
            <p:sp>
              <p:nvSpPr>
                <p:cNvPr id="334907" name="直接连接符 334906"/>
                <p:cNvSpPr/>
                <p:nvPr/>
              </p:nvSpPr>
              <p:spPr>
                <a:xfrm flipV="1">
                  <a:off x="2766" y="990"/>
                  <a:ext cx="60" cy="60"/>
                </a:xfrm>
                <a:prstGeom prst="line">
                  <a:avLst/>
                </a:prstGeom>
                <a:ln w="28575" cap="flat" cmpd="sng">
                  <a:solidFill>
                    <a:schemeClr val="tx1"/>
                  </a:solidFill>
                  <a:prstDash val="solid"/>
                  <a:headEnd type="none" w="med" len="med"/>
                  <a:tailEnd type="none" w="med" len="med"/>
                </a:ln>
              </p:spPr>
            </p:sp>
          </p:grpSp>
        </p:grpSp>
        <p:sp>
          <p:nvSpPr>
            <p:cNvPr id="334908" name="矩形 334907"/>
            <p:cNvSpPr/>
            <p:nvPr/>
          </p:nvSpPr>
          <p:spPr>
            <a:xfrm>
              <a:off x="870" y="2418"/>
              <a:ext cx="2814" cy="48"/>
            </a:xfrm>
            <a:prstGeom prst="rect">
              <a:avLst/>
            </a:prstGeom>
            <a:solidFill>
              <a:schemeClr val="bg1"/>
            </a:solidFill>
            <a:ln w="28575" cap="flat" cmpd="sng">
              <a:solidFill>
                <a:srgbClr val="008000"/>
              </a:solidFill>
              <a:prstDash val="solid"/>
              <a:miter/>
              <a:headEnd type="none" w="med" len="med"/>
              <a:tailEnd type="none" w="med" len="med"/>
            </a:ln>
          </p:spPr>
          <p:txBody>
            <a:bodyPr/>
            <a:lstStyle/>
            <a:p>
              <a:endParaRPr lang="zh-CN" altLang="en-US"/>
            </a:p>
          </p:txBody>
        </p:sp>
        <p:grpSp>
          <p:nvGrpSpPr>
            <p:cNvPr id="334909" name="组合 334908"/>
            <p:cNvGrpSpPr/>
            <p:nvPr/>
          </p:nvGrpSpPr>
          <p:grpSpPr>
            <a:xfrm>
              <a:off x="3084" y="2532"/>
              <a:ext cx="1348" cy="564"/>
              <a:chOff x="2892" y="2544"/>
              <a:chExt cx="1348" cy="564"/>
            </a:xfrm>
          </p:grpSpPr>
          <p:sp>
            <p:nvSpPr>
              <p:cNvPr id="334910" name="矩形 334909"/>
              <p:cNvSpPr/>
              <p:nvPr/>
            </p:nvSpPr>
            <p:spPr>
              <a:xfrm>
                <a:off x="3126" y="2730"/>
                <a:ext cx="756" cy="378"/>
              </a:xfrm>
              <a:prstGeom prst="rect">
                <a:avLst/>
              </a:prstGeom>
              <a:solidFill>
                <a:schemeClr val="bg1"/>
              </a:solidFill>
              <a:ln w="28575" cap="flat" cmpd="sng">
                <a:solidFill>
                  <a:schemeClr val="tx2"/>
                </a:solidFill>
                <a:prstDash val="solid"/>
                <a:miter/>
                <a:headEnd type="none" w="med" len="med"/>
                <a:tailEnd type="none" w="med" len="med"/>
              </a:ln>
            </p:spPr>
            <p:txBody>
              <a:bodyPr/>
              <a:lstStyle/>
              <a:p>
                <a:endParaRPr lang="zh-CN" altLang="en-US"/>
              </a:p>
            </p:txBody>
          </p:sp>
          <p:grpSp>
            <p:nvGrpSpPr>
              <p:cNvPr id="334911" name="组合 334910"/>
              <p:cNvGrpSpPr/>
              <p:nvPr/>
            </p:nvGrpSpPr>
            <p:grpSpPr>
              <a:xfrm rot="-5400000" flipV="1">
                <a:off x="3928" y="2530"/>
                <a:ext cx="48" cy="576"/>
                <a:chOff x="1104" y="816"/>
                <a:chExt cx="48" cy="624"/>
              </a:xfrm>
            </p:grpSpPr>
            <p:sp>
              <p:nvSpPr>
                <p:cNvPr id="334912" name="直接连接符 334911"/>
                <p:cNvSpPr/>
                <p:nvPr/>
              </p:nvSpPr>
              <p:spPr>
                <a:xfrm>
                  <a:off x="1152" y="816"/>
                  <a:ext cx="0" cy="624"/>
                </a:xfrm>
                <a:prstGeom prst="line">
                  <a:avLst/>
                </a:prstGeom>
                <a:ln w="38100" cap="flat" cmpd="sng">
                  <a:solidFill>
                    <a:srgbClr val="990099"/>
                  </a:solidFill>
                  <a:prstDash val="solid"/>
                  <a:headEnd type="none" w="med" len="med"/>
                  <a:tailEnd type="none" w="med" len="med"/>
                </a:ln>
              </p:spPr>
            </p:sp>
            <p:sp>
              <p:nvSpPr>
                <p:cNvPr id="334913" name="椭圆 334912"/>
                <p:cNvSpPr/>
                <p:nvPr/>
              </p:nvSpPr>
              <p:spPr>
                <a:xfrm>
                  <a:off x="1104" y="1344"/>
                  <a:ext cx="48" cy="96"/>
                </a:xfrm>
                <a:prstGeom prst="ellipse">
                  <a:avLst/>
                </a:prstGeom>
                <a:solidFill>
                  <a:schemeClr val="bg1"/>
                </a:solidFill>
                <a:ln w="38100" cap="flat" cmpd="sng">
                  <a:solidFill>
                    <a:srgbClr val="990099"/>
                  </a:solidFill>
                  <a:prstDash val="solid"/>
                  <a:headEnd type="none" w="med" len="med"/>
                  <a:tailEnd type="none" w="med" len="med"/>
                </a:ln>
              </p:spPr>
              <p:txBody>
                <a:bodyPr/>
                <a:lstStyle/>
                <a:p>
                  <a:endParaRPr lang="zh-CN" altLang="en-US"/>
                </a:p>
              </p:txBody>
            </p:sp>
          </p:grpSp>
          <p:grpSp>
            <p:nvGrpSpPr>
              <p:cNvPr id="334914" name="组合 334913"/>
              <p:cNvGrpSpPr/>
              <p:nvPr/>
            </p:nvGrpSpPr>
            <p:grpSpPr>
              <a:xfrm rot="5400000">
                <a:off x="3918" y="2736"/>
                <a:ext cx="48" cy="564"/>
                <a:chOff x="1104" y="816"/>
                <a:chExt cx="48" cy="624"/>
              </a:xfrm>
            </p:grpSpPr>
            <p:sp>
              <p:nvSpPr>
                <p:cNvPr id="334915" name="直接连接符 334914"/>
                <p:cNvSpPr/>
                <p:nvPr/>
              </p:nvSpPr>
              <p:spPr>
                <a:xfrm>
                  <a:off x="1152" y="816"/>
                  <a:ext cx="0" cy="624"/>
                </a:xfrm>
                <a:prstGeom prst="line">
                  <a:avLst/>
                </a:prstGeom>
                <a:ln w="38100" cap="flat" cmpd="sng">
                  <a:solidFill>
                    <a:srgbClr val="006600"/>
                  </a:solidFill>
                  <a:prstDash val="solid"/>
                  <a:headEnd type="none" w="med" len="med"/>
                  <a:tailEnd type="none" w="med" len="med"/>
                </a:ln>
              </p:spPr>
            </p:sp>
            <p:sp>
              <p:nvSpPr>
                <p:cNvPr id="334916" name="椭圆 334915"/>
                <p:cNvSpPr/>
                <p:nvPr/>
              </p:nvSpPr>
              <p:spPr>
                <a:xfrm>
                  <a:off x="1104" y="1344"/>
                  <a:ext cx="48" cy="96"/>
                </a:xfrm>
                <a:prstGeom prst="ellipse">
                  <a:avLst/>
                </a:prstGeom>
                <a:solidFill>
                  <a:schemeClr val="bg1"/>
                </a:solidFill>
                <a:ln w="38100" cap="flat" cmpd="sng">
                  <a:solidFill>
                    <a:srgbClr val="006600"/>
                  </a:solidFill>
                  <a:prstDash val="solid"/>
                  <a:headEnd type="none" w="med" len="med"/>
                  <a:tailEnd type="none" w="med" len="med"/>
                </a:ln>
              </p:spPr>
              <p:txBody>
                <a:bodyPr/>
                <a:lstStyle/>
                <a:p>
                  <a:endParaRPr lang="zh-CN" altLang="en-US"/>
                </a:p>
              </p:txBody>
            </p:sp>
          </p:grpSp>
          <p:sp>
            <p:nvSpPr>
              <p:cNvPr id="334917" name="椭圆 334916"/>
              <p:cNvSpPr/>
              <p:nvPr/>
            </p:nvSpPr>
            <p:spPr>
              <a:xfrm flipH="1" flipV="1">
                <a:off x="2892" y="2838"/>
                <a:ext cx="46" cy="60"/>
              </a:xfrm>
              <a:prstGeom prst="ellipse">
                <a:avLst/>
              </a:prstGeom>
              <a:solidFill>
                <a:schemeClr val="bg1"/>
              </a:solidFill>
              <a:ln w="38100" cap="flat" cmpd="sng">
                <a:solidFill>
                  <a:schemeClr val="accent2"/>
                </a:solidFill>
                <a:prstDash val="solid"/>
                <a:headEnd type="none" w="med" len="med"/>
                <a:tailEnd type="none" w="med" len="med"/>
              </a:ln>
            </p:spPr>
            <p:txBody>
              <a:bodyPr/>
              <a:lstStyle/>
              <a:p>
                <a:endParaRPr lang="zh-CN" altLang="en-US"/>
              </a:p>
            </p:txBody>
          </p:sp>
          <p:sp>
            <p:nvSpPr>
              <p:cNvPr id="334918" name="直接连接符 334917"/>
              <p:cNvSpPr/>
              <p:nvPr/>
            </p:nvSpPr>
            <p:spPr>
              <a:xfrm rot="5400000" flipH="1" flipV="1">
                <a:off x="3350" y="2438"/>
                <a:ext cx="0" cy="848"/>
              </a:xfrm>
              <a:prstGeom prst="line">
                <a:avLst/>
              </a:prstGeom>
              <a:ln w="38100" cap="flat" cmpd="sng">
                <a:solidFill>
                  <a:schemeClr val="accent2"/>
                </a:solidFill>
                <a:prstDash val="solid"/>
                <a:headEnd type="none" w="med" len="med"/>
                <a:tailEnd type="none" w="med" len="med"/>
              </a:ln>
            </p:spPr>
          </p:sp>
          <p:sp>
            <p:nvSpPr>
              <p:cNvPr id="334919" name="直接连接符 334918"/>
              <p:cNvSpPr/>
              <p:nvPr/>
            </p:nvSpPr>
            <p:spPr>
              <a:xfrm flipH="1" flipV="1">
                <a:off x="3384" y="2556"/>
                <a:ext cx="0" cy="312"/>
              </a:xfrm>
              <a:prstGeom prst="line">
                <a:avLst/>
              </a:prstGeom>
              <a:ln w="38100" cap="flat" cmpd="sng">
                <a:solidFill>
                  <a:schemeClr val="accent2"/>
                </a:solidFill>
                <a:prstDash val="solid"/>
                <a:headEnd type="none" w="med" len="med"/>
                <a:tailEnd type="none" w="med" len="med"/>
              </a:ln>
            </p:spPr>
          </p:sp>
          <p:sp>
            <p:nvSpPr>
              <p:cNvPr id="334920" name="流程图: 延期 334919"/>
              <p:cNvSpPr/>
              <p:nvPr/>
            </p:nvSpPr>
            <p:spPr>
              <a:xfrm rot="-5400000">
                <a:off x="3345" y="2517"/>
                <a:ext cx="72" cy="126"/>
              </a:xfrm>
              <a:prstGeom prst="flowChartDelay">
                <a:avLst/>
              </a:prstGeom>
              <a:solidFill>
                <a:srgbClr val="E7FFFF"/>
              </a:solidFill>
              <a:ln w="28575" cap="flat" cmpd="sng">
                <a:solidFill>
                  <a:schemeClr val="accent2"/>
                </a:solidFill>
                <a:prstDash val="solid"/>
                <a:miter/>
                <a:headEnd type="none" w="med" len="med"/>
                <a:tailEnd type="none" w="med" len="med"/>
              </a:ln>
            </p:spPr>
            <p:txBody>
              <a:bodyPr/>
              <a:lstStyle/>
              <a:p>
                <a:endParaRPr lang="zh-CN" altLang="en-US"/>
              </a:p>
            </p:txBody>
          </p:sp>
        </p:grpSp>
        <p:sp>
          <p:nvSpPr>
            <p:cNvPr id="334921" name="矩形 334920"/>
            <p:cNvSpPr/>
            <p:nvPr/>
          </p:nvSpPr>
          <p:spPr>
            <a:xfrm rot="-802319">
              <a:off x="1711" y="2022"/>
              <a:ext cx="1998" cy="33"/>
            </a:xfrm>
            <a:prstGeom prst="rect">
              <a:avLst/>
            </a:prstGeom>
            <a:solidFill>
              <a:schemeClr val="bg1"/>
            </a:solidFill>
            <a:ln w="28575" cap="flat" cmpd="sng">
              <a:solidFill>
                <a:srgbClr val="008000"/>
              </a:solidFill>
              <a:prstDash val="solid"/>
              <a:miter/>
              <a:headEnd type="none" w="med" len="med"/>
              <a:tailEnd type="none" w="med" len="med"/>
            </a:ln>
          </p:spPr>
          <p:txBody>
            <a:bodyPr/>
            <a:lstStyle/>
            <a:p>
              <a:endParaRPr lang="zh-CN" altLang="en-US"/>
            </a:p>
          </p:txBody>
        </p:sp>
        <p:grpSp>
          <p:nvGrpSpPr>
            <p:cNvPr id="334922" name="组合 334921"/>
            <p:cNvGrpSpPr/>
            <p:nvPr/>
          </p:nvGrpSpPr>
          <p:grpSpPr>
            <a:xfrm>
              <a:off x="3084" y="1122"/>
              <a:ext cx="1344" cy="606"/>
              <a:chOff x="3084" y="1098"/>
              <a:chExt cx="1344" cy="606"/>
            </a:xfrm>
          </p:grpSpPr>
          <p:sp>
            <p:nvSpPr>
              <p:cNvPr id="334923" name="矩形 334922"/>
              <p:cNvSpPr/>
              <p:nvPr/>
            </p:nvSpPr>
            <p:spPr>
              <a:xfrm flipV="1">
                <a:off x="3318" y="1098"/>
                <a:ext cx="756" cy="378"/>
              </a:xfrm>
              <a:prstGeom prst="rect">
                <a:avLst/>
              </a:prstGeom>
              <a:solidFill>
                <a:schemeClr val="bg1"/>
              </a:solidFill>
              <a:ln w="28575" cap="flat" cmpd="sng">
                <a:solidFill>
                  <a:schemeClr val="tx2"/>
                </a:solidFill>
                <a:prstDash val="solid"/>
                <a:miter/>
                <a:headEnd type="none" w="med" len="med"/>
                <a:tailEnd type="none" w="med" len="med"/>
              </a:ln>
            </p:spPr>
            <p:txBody>
              <a:bodyPr/>
              <a:lstStyle/>
              <a:p>
                <a:endParaRPr lang="zh-CN" altLang="en-US"/>
              </a:p>
            </p:txBody>
          </p:sp>
          <p:grpSp>
            <p:nvGrpSpPr>
              <p:cNvPr id="334924" name="组合 334923"/>
              <p:cNvGrpSpPr/>
              <p:nvPr/>
            </p:nvGrpSpPr>
            <p:grpSpPr>
              <a:xfrm rot="5400000">
                <a:off x="4116" y="1104"/>
                <a:ext cx="48" cy="576"/>
                <a:chOff x="1104" y="816"/>
                <a:chExt cx="48" cy="624"/>
              </a:xfrm>
            </p:grpSpPr>
            <p:sp>
              <p:nvSpPr>
                <p:cNvPr id="334925" name="直接连接符 334924"/>
                <p:cNvSpPr/>
                <p:nvPr/>
              </p:nvSpPr>
              <p:spPr>
                <a:xfrm>
                  <a:off x="1152" y="816"/>
                  <a:ext cx="0" cy="624"/>
                </a:xfrm>
                <a:prstGeom prst="line">
                  <a:avLst/>
                </a:prstGeom>
                <a:ln w="38100" cap="flat" cmpd="sng">
                  <a:solidFill>
                    <a:srgbClr val="990099"/>
                  </a:solidFill>
                  <a:prstDash val="solid"/>
                  <a:headEnd type="none" w="med" len="med"/>
                  <a:tailEnd type="none" w="med" len="med"/>
                </a:ln>
              </p:spPr>
            </p:sp>
            <p:sp>
              <p:nvSpPr>
                <p:cNvPr id="334926" name="椭圆 334925"/>
                <p:cNvSpPr/>
                <p:nvPr/>
              </p:nvSpPr>
              <p:spPr>
                <a:xfrm>
                  <a:off x="1104" y="1344"/>
                  <a:ext cx="48" cy="96"/>
                </a:xfrm>
                <a:prstGeom prst="ellipse">
                  <a:avLst/>
                </a:prstGeom>
                <a:solidFill>
                  <a:schemeClr val="bg1"/>
                </a:solidFill>
                <a:ln w="38100" cap="flat" cmpd="sng">
                  <a:solidFill>
                    <a:srgbClr val="990099"/>
                  </a:solidFill>
                  <a:prstDash val="solid"/>
                  <a:headEnd type="none" w="med" len="med"/>
                  <a:tailEnd type="none" w="med" len="med"/>
                </a:ln>
              </p:spPr>
              <p:txBody>
                <a:bodyPr/>
                <a:lstStyle/>
                <a:p>
                  <a:endParaRPr lang="zh-CN" altLang="en-US"/>
                </a:p>
              </p:txBody>
            </p:sp>
          </p:grpSp>
          <p:grpSp>
            <p:nvGrpSpPr>
              <p:cNvPr id="334927" name="组合 334926"/>
              <p:cNvGrpSpPr/>
              <p:nvPr/>
            </p:nvGrpSpPr>
            <p:grpSpPr>
              <a:xfrm rot="-5400000" flipV="1">
                <a:off x="4110" y="906"/>
                <a:ext cx="48" cy="564"/>
                <a:chOff x="1104" y="816"/>
                <a:chExt cx="48" cy="624"/>
              </a:xfrm>
            </p:grpSpPr>
            <p:sp>
              <p:nvSpPr>
                <p:cNvPr id="334928" name="直接连接符 334927"/>
                <p:cNvSpPr/>
                <p:nvPr/>
              </p:nvSpPr>
              <p:spPr>
                <a:xfrm>
                  <a:off x="1152" y="816"/>
                  <a:ext cx="0" cy="624"/>
                </a:xfrm>
                <a:prstGeom prst="line">
                  <a:avLst/>
                </a:prstGeom>
                <a:ln w="38100" cap="flat" cmpd="sng">
                  <a:solidFill>
                    <a:srgbClr val="006600"/>
                  </a:solidFill>
                  <a:prstDash val="solid"/>
                  <a:headEnd type="none" w="med" len="med"/>
                  <a:tailEnd type="none" w="med" len="med"/>
                </a:ln>
              </p:spPr>
            </p:sp>
            <p:sp>
              <p:nvSpPr>
                <p:cNvPr id="334929" name="椭圆 334928"/>
                <p:cNvSpPr/>
                <p:nvPr/>
              </p:nvSpPr>
              <p:spPr>
                <a:xfrm>
                  <a:off x="1104" y="1344"/>
                  <a:ext cx="48" cy="96"/>
                </a:xfrm>
                <a:prstGeom prst="ellipse">
                  <a:avLst/>
                </a:prstGeom>
                <a:solidFill>
                  <a:schemeClr val="bg1"/>
                </a:solidFill>
                <a:ln w="38100" cap="flat" cmpd="sng">
                  <a:solidFill>
                    <a:srgbClr val="006600"/>
                  </a:solidFill>
                  <a:prstDash val="solid"/>
                  <a:headEnd type="none" w="med" len="med"/>
                  <a:tailEnd type="none" w="med" len="med"/>
                </a:ln>
              </p:spPr>
              <p:txBody>
                <a:bodyPr/>
                <a:lstStyle/>
                <a:p>
                  <a:endParaRPr lang="zh-CN" altLang="en-US"/>
                </a:p>
              </p:txBody>
            </p:sp>
          </p:grpSp>
          <p:sp>
            <p:nvSpPr>
              <p:cNvPr id="334930" name="椭圆 334929"/>
              <p:cNvSpPr/>
              <p:nvPr/>
            </p:nvSpPr>
            <p:spPr>
              <a:xfrm flipH="1">
                <a:off x="3084" y="1308"/>
                <a:ext cx="46" cy="60"/>
              </a:xfrm>
              <a:prstGeom prst="ellipse">
                <a:avLst/>
              </a:prstGeom>
              <a:solidFill>
                <a:schemeClr val="bg1"/>
              </a:solidFill>
              <a:ln w="38100" cap="flat" cmpd="sng">
                <a:solidFill>
                  <a:schemeClr val="accent2"/>
                </a:solidFill>
                <a:prstDash val="solid"/>
                <a:headEnd type="none" w="med" len="med"/>
                <a:tailEnd type="none" w="med" len="med"/>
              </a:ln>
            </p:spPr>
            <p:txBody>
              <a:bodyPr/>
              <a:lstStyle/>
              <a:p>
                <a:endParaRPr lang="zh-CN" altLang="en-US"/>
              </a:p>
            </p:txBody>
          </p:sp>
          <p:sp>
            <p:nvSpPr>
              <p:cNvPr id="334931" name="直接连接符 334930"/>
              <p:cNvSpPr/>
              <p:nvPr/>
            </p:nvSpPr>
            <p:spPr>
              <a:xfrm rot="-5400000" flipH="1">
                <a:off x="3542" y="920"/>
                <a:ext cx="0" cy="848"/>
              </a:xfrm>
              <a:prstGeom prst="line">
                <a:avLst/>
              </a:prstGeom>
              <a:ln w="38100" cap="flat" cmpd="sng">
                <a:solidFill>
                  <a:schemeClr val="accent2"/>
                </a:solidFill>
                <a:prstDash val="solid"/>
                <a:headEnd type="none" w="med" len="med"/>
                <a:tailEnd type="none" w="med" len="med"/>
              </a:ln>
            </p:spPr>
          </p:sp>
          <p:sp>
            <p:nvSpPr>
              <p:cNvPr id="334932" name="直接连接符 334931"/>
              <p:cNvSpPr/>
              <p:nvPr/>
            </p:nvSpPr>
            <p:spPr>
              <a:xfrm flipH="1">
                <a:off x="3576" y="1338"/>
                <a:ext cx="0" cy="308"/>
              </a:xfrm>
              <a:prstGeom prst="line">
                <a:avLst/>
              </a:prstGeom>
              <a:ln w="38100" cap="flat" cmpd="sng">
                <a:solidFill>
                  <a:schemeClr val="accent2"/>
                </a:solidFill>
                <a:prstDash val="solid"/>
                <a:headEnd type="none" w="med" len="med"/>
                <a:tailEnd type="none" w="med" len="med"/>
              </a:ln>
            </p:spPr>
          </p:sp>
          <p:sp>
            <p:nvSpPr>
              <p:cNvPr id="334933" name="流程图: 延期 334932"/>
              <p:cNvSpPr/>
              <p:nvPr/>
            </p:nvSpPr>
            <p:spPr>
              <a:xfrm rot="5400000" flipV="1">
                <a:off x="3543" y="1607"/>
                <a:ext cx="72" cy="122"/>
              </a:xfrm>
              <a:prstGeom prst="flowChartDelay">
                <a:avLst/>
              </a:prstGeom>
              <a:solidFill>
                <a:srgbClr val="E7FFFF"/>
              </a:solidFill>
              <a:ln w="28575" cap="flat" cmpd="sng">
                <a:solidFill>
                  <a:schemeClr val="accent2"/>
                </a:solidFill>
                <a:prstDash val="solid"/>
                <a:miter/>
                <a:headEnd type="none" w="med" len="med"/>
                <a:tailEnd type="none" w="med" len="med"/>
              </a:ln>
            </p:spPr>
            <p:txBody>
              <a:bodyPr/>
              <a:lstStyle/>
              <a:p>
                <a:endParaRPr lang="zh-CN" altLang="en-US"/>
              </a:p>
            </p:txBody>
          </p:sp>
        </p:grpSp>
        <p:grpSp>
          <p:nvGrpSpPr>
            <p:cNvPr id="334934" name="组合 334933"/>
            <p:cNvGrpSpPr/>
            <p:nvPr/>
          </p:nvGrpSpPr>
          <p:grpSpPr>
            <a:xfrm>
              <a:off x="1318" y="646"/>
              <a:ext cx="1359" cy="759"/>
              <a:chOff x="898" y="454"/>
              <a:chExt cx="1359" cy="759"/>
            </a:xfrm>
          </p:grpSpPr>
          <p:sp>
            <p:nvSpPr>
              <p:cNvPr id="334935" name="矩形 334934"/>
              <p:cNvSpPr/>
              <p:nvPr/>
            </p:nvSpPr>
            <p:spPr>
              <a:xfrm rot="5400000" flipV="1">
                <a:off x="1216" y="136"/>
                <a:ext cx="723" cy="1359"/>
              </a:xfrm>
              <a:prstGeom prst="rect">
                <a:avLst/>
              </a:prstGeom>
              <a:pattFill prst="ltUpDiag">
                <a:fgClr>
                  <a:schemeClr val="tx2"/>
                </a:fgClr>
                <a:bgClr>
                  <a:srgbClr val="FFFFFF"/>
                </a:bgClr>
              </a:pattFill>
              <a:ln w="19050" cap="flat" cmpd="sng">
                <a:solidFill>
                  <a:schemeClr val="tx1"/>
                </a:solidFill>
                <a:prstDash val="solid"/>
                <a:miter/>
                <a:headEnd type="none" w="med" len="med"/>
                <a:tailEnd type="none" w="med" len="med"/>
              </a:ln>
            </p:spPr>
            <p:txBody>
              <a:bodyPr/>
              <a:lstStyle/>
              <a:p>
                <a:endParaRPr lang="zh-CN" altLang="en-US"/>
              </a:p>
            </p:txBody>
          </p:sp>
          <p:sp>
            <p:nvSpPr>
              <p:cNvPr id="334936" name="矩形 334935"/>
              <p:cNvSpPr/>
              <p:nvPr/>
            </p:nvSpPr>
            <p:spPr>
              <a:xfrm rot="5400000" flipV="1">
                <a:off x="1350" y="499"/>
                <a:ext cx="480" cy="857"/>
              </a:xfrm>
              <a:prstGeom prst="rect">
                <a:avLst/>
              </a:prstGeom>
              <a:solidFill>
                <a:schemeClr val="bg1"/>
              </a:solidFill>
              <a:ln w="19050" cap="flat" cmpd="sng">
                <a:solidFill>
                  <a:schemeClr val="tx1"/>
                </a:solidFill>
                <a:prstDash val="solid"/>
                <a:miter/>
                <a:headEnd type="none" w="med" len="med"/>
                <a:tailEnd type="none" w="med" len="med"/>
              </a:ln>
            </p:spPr>
            <p:txBody>
              <a:bodyPr/>
              <a:lstStyle/>
              <a:p>
                <a:endParaRPr lang="zh-CN" altLang="en-US"/>
              </a:p>
            </p:txBody>
          </p:sp>
          <p:sp>
            <p:nvSpPr>
              <p:cNvPr id="334937" name="矩形 334936"/>
              <p:cNvSpPr/>
              <p:nvPr/>
            </p:nvSpPr>
            <p:spPr>
              <a:xfrm rot="5400000" flipV="1">
                <a:off x="1532" y="734"/>
                <a:ext cx="116" cy="842"/>
              </a:xfrm>
              <a:prstGeom prst="rect">
                <a:avLst/>
              </a:prstGeom>
              <a:solidFill>
                <a:schemeClr val="bg1"/>
              </a:solidFill>
              <a:ln w="9525">
                <a:noFill/>
              </a:ln>
            </p:spPr>
            <p:txBody>
              <a:bodyPr/>
              <a:lstStyle/>
              <a:p>
                <a:endParaRPr lang="zh-CN" altLang="en-US"/>
              </a:p>
            </p:txBody>
          </p:sp>
        </p:grpSp>
        <p:sp>
          <p:nvSpPr>
            <p:cNvPr id="334938" name="矩形 334937"/>
            <p:cNvSpPr/>
            <p:nvPr/>
          </p:nvSpPr>
          <p:spPr>
            <a:xfrm>
              <a:off x="1944" y="2070"/>
              <a:ext cx="132" cy="276"/>
            </a:xfrm>
            <a:prstGeom prst="rect">
              <a:avLst/>
            </a:prstGeom>
            <a:solidFill>
              <a:srgbClr val="E7FFFF"/>
            </a:solidFill>
            <a:ln w="28575" cap="flat" cmpd="sng">
              <a:solidFill>
                <a:schemeClr val="accent2"/>
              </a:solidFill>
              <a:prstDash val="solid"/>
              <a:miter/>
              <a:headEnd type="none" w="med" len="med"/>
              <a:tailEnd type="none" w="med" len="med"/>
            </a:ln>
          </p:spPr>
          <p:txBody>
            <a:bodyPr/>
            <a:lstStyle/>
            <a:p>
              <a:endParaRPr lang="zh-CN" altLang="en-US"/>
            </a:p>
          </p:txBody>
        </p:sp>
        <p:grpSp>
          <p:nvGrpSpPr>
            <p:cNvPr id="334939" name="组合 334938"/>
            <p:cNvGrpSpPr/>
            <p:nvPr/>
          </p:nvGrpSpPr>
          <p:grpSpPr>
            <a:xfrm>
              <a:off x="1581" y="1023"/>
              <a:ext cx="864" cy="558"/>
              <a:chOff x="2517" y="549"/>
              <a:chExt cx="864" cy="474"/>
            </a:xfrm>
          </p:grpSpPr>
          <p:sp>
            <p:nvSpPr>
              <p:cNvPr id="334940" name="右中括号 334939"/>
              <p:cNvSpPr/>
              <p:nvPr/>
            </p:nvSpPr>
            <p:spPr>
              <a:xfrm rot="-5400000" flipV="1">
                <a:off x="2718" y="372"/>
                <a:ext cx="456" cy="846"/>
              </a:xfrm>
              <a:prstGeom prst="rightBracket">
                <a:avLst>
                  <a:gd name="adj" fmla="val 15460"/>
                </a:avLst>
              </a:prstGeom>
              <a:noFill/>
              <a:ln w="19050" cap="flat" cmpd="sng">
                <a:solidFill>
                  <a:schemeClr val="accent2"/>
                </a:solidFill>
                <a:prstDash val="solid"/>
                <a:headEnd type="none" w="med" len="med"/>
                <a:tailEnd type="none" w="med" len="med"/>
              </a:ln>
            </p:spPr>
            <p:txBody>
              <a:bodyPr/>
              <a:lstStyle/>
              <a:p>
                <a:endParaRPr lang="zh-CN" altLang="en-US"/>
              </a:p>
            </p:txBody>
          </p:sp>
          <p:sp>
            <p:nvSpPr>
              <p:cNvPr id="334941" name="右中括号 334940"/>
              <p:cNvSpPr/>
              <p:nvPr/>
            </p:nvSpPr>
            <p:spPr>
              <a:xfrm rot="-5400000" flipV="1">
                <a:off x="2712" y="354"/>
                <a:ext cx="474" cy="864"/>
              </a:xfrm>
              <a:prstGeom prst="rightBracket">
                <a:avLst>
                  <a:gd name="adj" fmla="val 15189"/>
                </a:avLst>
              </a:prstGeom>
              <a:noFill/>
              <a:ln w="19050" cap="flat" cmpd="sng">
                <a:solidFill>
                  <a:schemeClr val="accent2"/>
                </a:solidFill>
                <a:prstDash val="solid"/>
                <a:headEnd type="none" w="med" len="med"/>
                <a:tailEnd type="none" w="med" len="med"/>
              </a:ln>
            </p:spPr>
            <p:txBody>
              <a:bodyPr/>
              <a:lstStyle/>
              <a:p>
                <a:endParaRPr lang="zh-CN" altLang="en-US"/>
              </a:p>
            </p:txBody>
          </p:sp>
        </p:grpSp>
        <p:grpSp>
          <p:nvGrpSpPr>
            <p:cNvPr id="334942" name="组合 334941"/>
            <p:cNvGrpSpPr/>
            <p:nvPr/>
          </p:nvGrpSpPr>
          <p:grpSpPr>
            <a:xfrm>
              <a:off x="1318" y="1372"/>
              <a:ext cx="1359" cy="351"/>
              <a:chOff x="910" y="1234"/>
              <a:chExt cx="1359" cy="351"/>
            </a:xfrm>
          </p:grpSpPr>
          <p:sp>
            <p:nvSpPr>
              <p:cNvPr id="334943" name="矩形 334942"/>
              <p:cNvSpPr/>
              <p:nvPr/>
            </p:nvSpPr>
            <p:spPr>
              <a:xfrm rot="-5400000">
                <a:off x="1422" y="738"/>
                <a:ext cx="334" cy="1359"/>
              </a:xfrm>
              <a:prstGeom prst="rect">
                <a:avLst/>
              </a:prstGeom>
              <a:pattFill prst="ltDnDiag">
                <a:fgClr>
                  <a:schemeClr val="tx2"/>
                </a:fgClr>
                <a:bgClr>
                  <a:srgbClr val="FFFFFF"/>
                </a:bgClr>
              </a:pattFill>
              <a:ln w="19050" cap="flat" cmpd="sng">
                <a:solidFill>
                  <a:schemeClr val="tx1"/>
                </a:solidFill>
                <a:prstDash val="solid"/>
                <a:miter/>
                <a:headEnd type="none" w="med" len="med"/>
                <a:tailEnd type="none" w="med" len="med"/>
              </a:ln>
            </p:spPr>
            <p:txBody>
              <a:bodyPr/>
              <a:lstStyle/>
              <a:p>
                <a:endParaRPr lang="zh-CN" altLang="en-US"/>
              </a:p>
            </p:txBody>
          </p:sp>
          <p:sp>
            <p:nvSpPr>
              <p:cNvPr id="334944" name="矩形 334943"/>
              <p:cNvSpPr/>
              <p:nvPr/>
            </p:nvSpPr>
            <p:spPr>
              <a:xfrm rot="-5400000">
                <a:off x="1491" y="937"/>
                <a:ext cx="222" cy="857"/>
              </a:xfrm>
              <a:prstGeom prst="rect">
                <a:avLst/>
              </a:prstGeom>
              <a:solidFill>
                <a:schemeClr val="bg1"/>
              </a:solidFill>
              <a:ln w="19050" cap="flat" cmpd="sng">
                <a:solidFill>
                  <a:schemeClr val="tx1"/>
                </a:solidFill>
                <a:prstDash val="solid"/>
                <a:miter/>
                <a:headEnd type="none" w="med" len="med"/>
                <a:tailEnd type="none" w="med" len="med"/>
              </a:ln>
            </p:spPr>
            <p:txBody>
              <a:bodyPr/>
              <a:lstStyle/>
              <a:p>
                <a:endParaRPr lang="zh-CN" altLang="en-US"/>
              </a:p>
            </p:txBody>
          </p:sp>
          <p:sp>
            <p:nvSpPr>
              <p:cNvPr id="334945" name="矩形 334944"/>
              <p:cNvSpPr/>
              <p:nvPr/>
            </p:nvSpPr>
            <p:spPr>
              <a:xfrm rot="-5400000">
                <a:off x="1575" y="840"/>
                <a:ext cx="54" cy="842"/>
              </a:xfrm>
              <a:prstGeom prst="rect">
                <a:avLst/>
              </a:prstGeom>
              <a:solidFill>
                <a:schemeClr val="bg1"/>
              </a:solidFill>
              <a:ln w="9525">
                <a:noFill/>
              </a:ln>
            </p:spPr>
            <p:txBody>
              <a:bodyPr/>
              <a:lstStyle/>
              <a:p>
                <a:endParaRPr lang="zh-CN" altLang="en-US"/>
              </a:p>
            </p:txBody>
          </p:sp>
        </p:grpSp>
        <p:sp>
          <p:nvSpPr>
            <p:cNvPr id="334946" name="直接连接符 334945"/>
            <p:cNvSpPr/>
            <p:nvPr/>
          </p:nvSpPr>
          <p:spPr>
            <a:xfrm>
              <a:off x="1638" y="1098"/>
              <a:ext cx="762" cy="0"/>
            </a:xfrm>
            <a:prstGeom prst="line">
              <a:avLst/>
            </a:prstGeom>
            <a:ln w="28575" cap="flat" cmpd="sng">
              <a:solidFill>
                <a:schemeClr val="accent2"/>
              </a:solidFill>
              <a:prstDash val="solid"/>
              <a:headEnd type="none" w="med" len="med"/>
              <a:tailEnd type="none" w="med" len="med"/>
            </a:ln>
          </p:spPr>
        </p:sp>
        <p:sp>
          <p:nvSpPr>
            <p:cNvPr id="334947" name="矩形 334946"/>
            <p:cNvSpPr/>
            <p:nvPr/>
          </p:nvSpPr>
          <p:spPr>
            <a:xfrm>
              <a:off x="1878" y="1614"/>
              <a:ext cx="252" cy="102"/>
            </a:xfrm>
            <a:prstGeom prst="rect">
              <a:avLst/>
            </a:prstGeom>
            <a:solidFill>
              <a:schemeClr val="bg1"/>
            </a:solidFill>
            <a:ln w="19050" cap="flat" cmpd="sng">
              <a:solidFill>
                <a:schemeClr val="tx2"/>
              </a:solidFill>
              <a:prstDash val="solid"/>
              <a:miter/>
              <a:headEnd type="none" w="med" len="med"/>
              <a:tailEnd type="none" w="med" len="med"/>
            </a:ln>
          </p:spPr>
          <p:txBody>
            <a:bodyPr/>
            <a:lstStyle/>
            <a:p>
              <a:endParaRPr lang="zh-CN" altLang="en-US"/>
            </a:p>
          </p:txBody>
        </p:sp>
        <p:sp>
          <p:nvSpPr>
            <p:cNvPr id="334948" name="矩形 334947"/>
            <p:cNvSpPr/>
            <p:nvPr/>
          </p:nvSpPr>
          <p:spPr>
            <a:xfrm>
              <a:off x="1902" y="1098"/>
              <a:ext cx="204" cy="906"/>
            </a:xfrm>
            <a:prstGeom prst="rect">
              <a:avLst/>
            </a:prstGeom>
            <a:solidFill>
              <a:srgbClr val="E7FFFF"/>
            </a:solidFill>
            <a:ln w="25400" cap="flat" cmpd="sng">
              <a:solidFill>
                <a:schemeClr val="accent2"/>
              </a:solidFill>
              <a:prstDash val="solid"/>
              <a:miter/>
              <a:headEnd type="none" w="med" len="med"/>
              <a:tailEnd type="none" w="med" len="med"/>
            </a:ln>
          </p:spPr>
          <p:txBody>
            <a:bodyPr/>
            <a:lstStyle/>
            <a:p>
              <a:endParaRPr lang="zh-CN" altLang="en-US"/>
            </a:p>
          </p:txBody>
        </p:sp>
        <p:sp>
          <p:nvSpPr>
            <p:cNvPr id="334949" name="流程图: 延期 334948"/>
            <p:cNvSpPr/>
            <p:nvPr/>
          </p:nvSpPr>
          <p:spPr>
            <a:xfrm rot="5400000" flipV="1">
              <a:off x="1953" y="2219"/>
              <a:ext cx="120" cy="266"/>
            </a:xfrm>
            <a:prstGeom prst="flowChartDelay">
              <a:avLst/>
            </a:prstGeom>
            <a:solidFill>
              <a:srgbClr val="E7FFFF"/>
            </a:solidFill>
            <a:ln w="28575" cap="flat" cmpd="sng">
              <a:solidFill>
                <a:schemeClr val="accent2"/>
              </a:solidFill>
              <a:prstDash val="solid"/>
              <a:miter/>
              <a:headEnd type="none" w="med" len="med"/>
              <a:tailEnd type="none" w="med" len="med"/>
            </a:ln>
          </p:spPr>
          <p:txBody>
            <a:bodyPr/>
            <a:lstStyle/>
            <a:p>
              <a:endParaRPr lang="zh-CN" altLang="en-US"/>
            </a:p>
          </p:txBody>
        </p:sp>
        <p:sp>
          <p:nvSpPr>
            <p:cNvPr id="334950" name="直接连接符 334949"/>
            <p:cNvSpPr/>
            <p:nvPr/>
          </p:nvSpPr>
          <p:spPr>
            <a:xfrm>
              <a:off x="2094" y="2160"/>
              <a:ext cx="0" cy="42"/>
            </a:xfrm>
            <a:prstGeom prst="line">
              <a:avLst/>
            </a:prstGeom>
            <a:ln w="28575" cap="flat" cmpd="sng">
              <a:solidFill>
                <a:srgbClr val="006600"/>
              </a:solidFill>
              <a:prstDash val="solid"/>
              <a:headEnd type="none" w="med" len="med"/>
              <a:tailEnd type="none" w="med" len="med"/>
            </a:ln>
          </p:spPr>
        </p:sp>
        <p:sp>
          <p:nvSpPr>
            <p:cNvPr id="334951" name="直接连接符 334950"/>
            <p:cNvSpPr/>
            <p:nvPr/>
          </p:nvSpPr>
          <p:spPr>
            <a:xfrm>
              <a:off x="1902" y="2214"/>
              <a:ext cx="0" cy="42"/>
            </a:xfrm>
            <a:prstGeom prst="line">
              <a:avLst/>
            </a:prstGeom>
            <a:ln w="28575" cap="flat" cmpd="sng">
              <a:solidFill>
                <a:srgbClr val="006600"/>
              </a:solidFill>
              <a:prstDash val="solid"/>
              <a:headEnd type="none" w="med" len="med"/>
              <a:tailEnd type="none" w="med" len="med"/>
            </a:ln>
          </p:spPr>
        </p:sp>
        <p:grpSp>
          <p:nvGrpSpPr>
            <p:cNvPr id="334952" name="组合 334951"/>
            <p:cNvGrpSpPr/>
            <p:nvPr/>
          </p:nvGrpSpPr>
          <p:grpSpPr>
            <a:xfrm rot="-5400000">
              <a:off x="1626" y="450"/>
              <a:ext cx="180" cy="162"/>
              <a:chOff x="2748" y="840"/>
              <a:chExt cx="276" cy="162"/>
            </a:xfrm>
          </p:grpSpPr>
          <p:sp>
            <p:nvSpPr>
              <p:cNvPr id="334953" name="直接连接符 334952"/>
              <p:cNvSpPr/>
              <p:nvPr/>
            </p:nvSpPr>
            <p:spPr>
              <a:xfrm>
                <a:off x="2970" y="840"/>
                <a:ext cx="0" cy="156"/>
              </a:xfrm>
              <a:prstGeom prst="line">
                <a:avLst/>
              </a:prstGeom>
              <a:ln w="28575" cap="flat" cmpd="sng">
                <a:solidFill>
                  <a:schemeClr val="tx1"/>
                </a:solidFill>
                <a:prstDash val="solid"/>
                <a:headEnd type="none" w="med" len="med"/>
                <a:tailEnd type="none" w="med" len="med"/>
              </a:ln>
            </p:spPr>
          </p:sp>
          <p:sp>
            <p:nvSpPr>
              <p:cNvPr id="334954" name="直接连接符 334953"/>
              <p:cNvSpPr/>
              <p:nvPr/>
            </p:nvSpPr>
            <p:spPr>
              <a:xfrm>
                <a:off x="2976" y="858"/>
                <a:ext cx="48" cy="48"/>
              </a:xfrm>
              <a:prstGeom prst="line">
                <a:avLst/>
              </a:prstGeom>
              <a:ln w="9525" cap="flat" cmpd="sng">
                <a:solidFill>
                  <a:schemeClr val="tx1"/>
                </a:solidFill>
                <a:prstDash val="solid"/>
                <a:headEnd type="none" w="med" len="med"/>
                <a:tailEnd type="none" w="med" len="med"/>
              </a:ln>
            </p:spPr>
          </p:sp>
          <p:sp>
            <p:nvSpPr>
              <p:cNvPr id="334955" name="直接连接符 334954"/>
              <p:cNvSpPr/>
              <p:nvPr/>
            </p:nvSpPr>
            <p:spPr>
              <a:xfrm>
                <a:off x="2976" y="906"/>
                <a:ext cx="48" cy="48"/>
              </a:xfrm>
              <a:prstGeom prst="line">
                <a:avLst/>
              </a:prstGeom>
              <a:ln w="9525" cap="flat" cmpd="sng">
                <a:solidFill>
                  <a:schemeClr val="tx1"/>
                </a:solidFill>
                <a:prstDash val="solid"/>
                <a:headEnd type="none" w="med" len="med"/>
                <a:tailEnd type="none" w="med" len="med"/>
              </a:ln>
            </p:spPr>
          </p:sp>
          <p:sp>
            <p:nvSpPr>
              <p:cNvPr id="334956" name="直接连接符 334955"/>
              <p:cNvSpPr/>
              <p:nvPr/>
            </p:nvSpPr>
            <p:spPr>
              <a:xfrm>
                <a:off x="2976" y="954"/>
                <a:ext cx="48" cy="48"/>
              </a:xfrm>
              <a:prstGeom prst="line">
                <a:avLst/>
              </a:prstGeom>
              <a:ln w="9525" cap="flat" cmpd="sng">
                <a:solidFill>
                  <a:schemeClr val="tx1"/>
                </a:solidFill>
                <a:prstDash val="solid"/>
                <a:headEnd type="none" w="med" len="med"/>
                <a:tailEnd type="none" w="med" len="med"/>
              </a:ln>
            </p:spPr>
          </p:sp>
          <p:grpSp>
            <p:nvGrpSpPr>
              <p:cNvPr id="334957" name="组合 334956"/>
              <p:cNvGrpSpPr/>
              <p:nvPr/>
            </p:nvGrpSpPr>
            <p:grpSpPr>
              <a:xfrm>
                <a:off x="2748" y="888"/>
                <a:ext cx="216" cy="72"/>
                <a:chOff x="2610" y="978"/>
                <a:chExt cx="216" cy="72"/>
              </a:xfrm>
            </p:grpSpPr>
            <p:sp>
              <p:nvSpPr>
                <p:cNvPr id="334958" name="直接连接符 334957"/>
                <p:cNvSpPr/>
                <p:nvPr/>
              </p:nvSpPr>
              <p:spPr>
                <a:xfrm flipV="1">
                  <a:off x="2610" y="978"/>
                  <a:ext cx="48" cy="48"/>
                </a:xfrm>
                <a:prstGeom prst="line">
                  <a:avLst/>
                </a:prstGeom>
                <a:ln w="28575" cap="flat" cmpd="sng">
                  <a:solidFill>
                    <a:schemeClr val="tx1"/>
                  </a:solidFill>
                  <a:prstDash val="solid"/>
                  <a:headEnd type="none" w="med" len="med"/>
                  <a:tailEnd type="none" w="med" len="med"/>
                </a:ln>
              </p:spPr>
            </p:sp>
            <p:sp>
              <p:nvSpPr>
                <p:cNvPr id="334959" name="直接连接符 334958"/>
                <p:cNvSpPr/>
                <p:nvPr/>
              </p:nvSpPr>
              <p:spPr>
                <a:xfrm>
                  <a:off x="2646" y="978"/>
                  <a:ext cx="36" cy="66"/>
                </a:xfrm>
                <a:prstGeom prst="line">
                  <a:avLst/>
                </a:prstGeom>
                <a:ln w="28575" cap="flat" cmpd="sng">
                  <a:solidFill>
                    <a:schemeClr val="tx1"/>
                  </a:solidFill>
                  <a:prstDash val="solid"/>
                  <a:headEnd type="none" w="med" len="med"/>
                  <a:tailEnd type="none" w="med" len="med"/>
                </a:ln>
              </p:spPr>
            </p:sp>
            <p:sp>
              <p:nvSpPr>
                <p:cNvPr id="334960" name="直接连接符 334959"/>
                <p:cNvSpPr/>
                <p:nvPr/>
              </p:nvSpPr>
              <p:spPr>
                <a:xfrm flipV="1">
                  <a:off x="2676" y="996"/>
                  <a:ext cx="48" cy="48"/>
                </a:xfrm>
                <a:prstGeom prst="line">
                  <a:avLst/>
                </a:prstGeom>
                <a:ln w="28575" cap="flat" cmpd="sng">
                  <a:solidFill>
                    <a:schemeClr val="tx1"/>
                  </a:solidFill>
                  <a:prstDash val="solid"/>
                  <a:headEnd type="none" w="med" len="med"/>
                  <a:tailEnd type="none" w="med" len="med"/>
                </a:ln>
              </p:spPr>
            </p:sp>
            <p:sp>
              <p:nvSpPr>
                <p:cNvPr id="334961" name="直接连接符 334960"/>
                <p:cNvSpPr/>
                <p:nvPr/>
              </p:nvSpPr>
              <p:spPr>
                <a:xfrm>
                  <a:off x="2724" y="984"/>
                  <a:ext cx="36" cy="66"/>
                </a:xfrm>
                <a:prstGeom prst="line">
                  <a:avLst/>
                </a:prstGeom>
                <a:ln w="28575" cap="flat" cmpd="sng">
                  <a:solidFill>
                    <a:schemeClr val="tx1"/>
                  </a:solidFill>
                  <a:prstDash val="solid"/>
                  <a:headEnd type="none" w="med" len="med"/>
                  <a:tailEnd type="none" w="med" len="med"/>
                </a:ln>
              </p:spPr>
            </p:sp>
            <p:sp>
              <p:nvSpPr>
                <p:cNvPr id="334962" name="直接连接符 334961"/>
                <p:cNvSpPr/>
                <p:nvPr/>
              </p:nvSpPr>
              <p:spPr>
                <a:xfrm flipV="1">
                  <a:off x="2766" y="990"/>
                  <a:ext cx="60" cy="60"/>
                </a:xfrm>
                <a:prstGeom prst="line">
                  <a:avLst/>
                </a:prstGeom>
                <a:ln w="28575" cap="flat" cmpd="sng">
                  <a:solidFill>
                    <a:schemeClr val="tx1"/>
                  </a:solidFill>
                  <a:prstDash val="solid"/>
                  <a:headEnd type="none" w="med" len="med"/>
                  <a:tailEnd type="none" w="med" len="med"/>
                </a:ln>
              </p:spPr>
            </p:sp>
          </p:grpSp>
        </p:grpSp>
        <p:sp>
          <p:nvSpPr>
            <p:cNvPr id="334963" name="矩形 334962"/>
            <p:cNvSpPr/>
            <p:nvPr/>
          </p:nvSpPr>
          <p:spPr>
            <a:xfrm>
              <a:off x="1668" y="648"/>
              <a:ext cx="120" cy="228"/>
            </a:xfrm>
            <a:prstGeom prst="rect">
              <a:avLst/>
            </a:prstGeom>
            <a:solidFill>
              <a:schemeClr val="bg1"/>
            </a:solidFill>
            <a:ln w="19050" cap="flat" cmpd="sng">
              <a:solidFill>
                <a:schemeClr val="tx2"/>
              </a:solidFill>
              <a:prstDash val="solid"/>
              <a:miter/>
              <a:headEnd type="none" w="med" len="med"/>
              <a:tailEnd type="none" w="med" len="med"/>
            </a:ln>
          </p:spPr>
          <p:txBody>
            <a:bodyPr/>
            <a:lstStyle/>
            <a:p>
              <a:endParaRPr lang="zh-CN" altLang="en-US"/>
            </a:p>
          </p:txBody>
        </p:sp>
        <p:sp>
          <p:nvSpPr>
            <p:cNvPr id="334964" name="流程图: 延期 334963"/>
            <p:cNvSpPr/>
            <p:nvPr/>
          </p:nvSpPr>
          <p:spPr>
            <a:xfrm rot="5400000" flipV="1">
              <a:off x="1695" y="599"/>
              <a:ext cx="72" cy="122"/>
            </a:xfrm>
            <a:prstGeom prst="flowChartDelay">
              <a:avLst/>
            </a:prstGeom>
            <a:solidFill>
              <a:srgbClr val="DDFFDD"/>
            </a:solidFill>
            <a:ln w="38100" cap="flat" cmpd="sng">
              <a:solidFill>
                <a:srgbClr val="006600"/>
              </a:solidFill>
              <a:prstDash val="solid"/>
              <a:miter/>
              <a:headEnd type="none" w="med" len="med"/>
              <a:tailEnd type="none" w="med" len="med"/>
            </a:ln>
          </p:spPr>
          <p:txBody>
            <a:bodyPr/>
            <a:lstStyle/>
            <a:p>
              <a:endParaRPr lang="zh-CN" altLang="en-US"/>
            </a:p>
          </p:txBody>
        </p:sp>
        <p:sp>
          <p:nvSpPr>
            <p:cNvPr id="334965" name="矩形 334964"/>
            <p:cNvSpPr/>
            <p:nvPr/>
          </p:nvSpPr>
          <p:spPr>
            <a:xfrm>
              <a:off x="2256" y="648"/>
              <a:ext cx="120" cy="228"/>
            </a:xfrm>
            <a:prstGeom prst="rect">
              <a:avLst/>
            </a:prstGeom>
            <a:solidFill>
              <a:schemeClr val="bg1"/>
            </a:solidFill>
            <a:ln w="19050" cap="flat" cmpd="sng">
              <a:solidFill>
                <a:schemeClr val="tx2"/>
              </a:solidFill>
              <a:prstDash val="solid"/>
              <a:miter/>
              <a:headEnd type="none" w="med" len="med"/>
              <a:tailEnd type="none" w="med" len="med"/>
            </a:ln>
          </p:spPr>
          <p:txBody>
            <a:bodyPr/>
            <a:lstStyle/>
            <a:p>
              <a:endParaRPr lang="zh-CN" altLang="en-US"/>
            </a:p>
          </p:txBody>
        </p:sp>
        <p:sp>
          <p:nvSpPr>
            <p:cNvPr id="334966" name="矩形 334965"/>
            <p:cNvSpPr/>
            <p:nvPr/>
          </p:nvSpPr>
          <p:spPr>
            <a:xfrm>
              <a:off x="2346" y="714"/>
              <a:ext cx="402" cy="84"/>
            </a:xfrm>
            <a:prstGeom prst="rect">
              <a:avLst/>
            </a:prstGeom>
            <a:solidFill>
              <a:schemeClr val="bg1"/>
            </a:solidFill>
            <a:ln w="38100" cap="flat" cmpd="sng">
              <a:solidFill>
                <a:srgbClr val="006600"/>
              </a:solidFill>
              <a:prstDash val="solid"/>
              <a:miter/>
              <a:headEnd type="none" w="med" len="med"/>
              <a:tailEnd type="none" w="med" len="med"/>
            </a:ln>
          </p:spPr>
          <p:txBody>
            <a:bodyPr/>
            <a:lstStyle/>
            <a:p>
              <a:endParaRPr lang="zh-CN" altLang="en-US"/>
            </a:p>
          </p:txBody>
        </p:sp>
        <p:sp>
          <p:nvSpPr>
            <p:cNvPr id="334967" name="流程图: 延期 334966"/>
            <p:cNvSpPr/>
            <p:nvPr/>
          </p:nvSpPr>
          <p:spPr>
            <a:xfrm flipV="1">
              <a:off x="2739" y="689"/>
              <a:ext cx="72" cy="134"/>
            </a:xfrm>
            <a:prstGeom prst="flowChartDelay">
              <a:avLst/>
            </a:prstGeom>
            <a:solidFill>
              <a:schemeClr val="bg1"/>
            </a:solidFill>
            <a:ln w="38100" cap="flat" cmpd="sng">
              <a:solidFill>
                <a:srgbClr val="006600"/>
              </a:solidFill>
              <a:prstDash val="solid"/>
              <a:miter/>
              <a:headEnd type="none" w="med" len="med"/>
              <a:tailEnd type="none" w="med" len="med"/>
            </a:ln>
          </p:spPr>
          <p:txBody>
            <a:bodyPr/>
            <a:lstStyle/>
            <a:p>
              <a:endParaRPr lang="zh-CN" altLang="en-US"/>
            </a:p>
          </p:txBody>
        </p:sp>
        <p:grpSp>
          <p:nvGrpSpPr>
            <p:cNvPr id="334968" name="组合 334967"/>
            <p:cNvGrpSpPr/>
            <p:nvPr/>
          </p:nvGrpSpPr>
          <p:grpSpPr>
            <a:xfrm>
              <a:off x="2764" y="1980"/>
              <a:ext cx="175" cy="171"/>
              <a:chOff x="4030" y="1866"/>
              <a:chExt cx="175" cy="171"/>
            </a:xfrm>
          </p:grpSpPr>
          <p:sp>
            <p:nvSpPr>
              <p:cNvPr id="334969" name="直接连接符 334968"/>
              <p:cNvSpPr/>
              <p:nvPr/>
            </p:nvSpPr>
            <p:spPr>
              <a:xfrm rot="5400000" flipH="1" flipV="1">
                <a:off x="4121" y="1906"/>
                <a:ext cx="0" cy="168"/>
              </a:xfrm>
              <a:prstGeom prst="line">
                <a:avLst/>
              </a:prstGeom>
              <a:ln w="28575" cap="flat" cmpd="sng">
                <a:solidFill>
                  <a:srgbClr val="006600"/>
                </a:solidFill>
                <a:prstDash val="solid"/>
                <a:headEnd type="none" w="med" len="med"/>
                <a:tailEnd type="none" w="med" len="med"/>
              </a:ln>
            </p:spPr>
          </p:sp>
          <p:sp>
            <p:nvSpPr>
              <p:cNvPr id="334970" name="直接连接符 334969"/>
              <p:cNvSpPr/>
              <p:nvPr/>
            </p:nvSpPr>
            <p:spPr>
              <a:xfrm rot="5400000" flipH="1" flipV="1">
                <a:off x="4031" y="1994"/>
                <a:ext cx="42" cy="44"/>
              </a:xfrm>
              <a:prstGeom prst="line">
                <a:avLst/>
              </a:prstGeom>
              <a:ln w="9525" cap="flat" cmpd="sng">
                <a:solidFill>
                  <a:srgbClr val="006600"/>
                </a:solidFill>
                <a:prstDash val="solid"/>
                <a:headEnd type="none" w="med" len="med"/>
                <a:tailEnd type="none" w="med" len="med"/>
              </a:ln>
            </p:spPr>
          </p:sp>
          <p:sp>
            <p:nvSpPr>
              <p:cNvPr id="334971" name="直接连接符 334970"/>
              <p:cNvSpPr/>
              <p:nvPr/>
            </p:nvSpPr>
            <p:spPr>
              <a:xfrm rot="5400000" flipH="1" flipV="1">
                <a:off x="4075" y="1993"/>
                <a:ext cx="42" cy="45"/>
              </a:xfrm>
              <a:prstGeom prst="line">
                <a:avLst/>
              </a:prstGeom>
              <a:ln w="9525" cap="flat" cmpd="sng">
                <a:solidFill>
                  <a:srgbClr val="006600"/>
                </a:solidFill>
                <a:prstDash val="solid"/>
                <a:headEnd type="none" w="med" len="med"/>
                <a:tailEnd type="none" w="med" len="med"/>
              </a:ln>
            </p:spPr>
          </p:sp>
          <p:sp>
            <p:nvSpPr>
              <p:cNvPr id="334972" name="直接连接符 334971"/>
              <p:cNvSpPr/>
              <p:nvPr/>
            </p:nvSpPr>
            <p:spPr>
              <a:xfrm rot="5400000" flipH="1" flipV="1">
                <a:off x="4120" y="1994"/>
                <a:ext cx="42" cy="44"/>
              </a:xfrm>
              <a:prstGeom prst="line">
                <a:avLst/>
              </a:prstGeom>
              <a:ln w="9525" cap="flat" cmpd="sng">
                <a:solidFill>
                  <a:srgbClr val="006600"/>
                </a:solidFill>
                <a:prstDash val="solid"/>
                <a:headEnd type="none" w="med" len="med"/>
                <a:tailEnd type="none" w="med" len="med"/>
              </a:ln>
            </p:spPr>
          </p:sp>
          <p:sp>
            <p:nvSpPr>
              <p:cNvPr id="334973" name="椭圆 334972"/>
              <p:cNvSpPr/>
              <p:nvPr/>
            </p:nvSpPr>
            <p:spPr>
              <a:xfrm flipH="1">
                <a:off x="4104" y="1866"/>
                <a:ext cx="32" cy="40"/>
              </a:xfrm>
              <a:prstGeom prst="ellipse">
                <a:avLst/>
              </a:prstGeom>
              <a:solidFill>
                <a:srgbClr val="CCFFCC"/>
              </a:solidFill>
              <a:ln w="28575" cap="flat" cmpd="sng">
                <a:solidFill>
                  <a:srgbClr val="006600"/>
                </a:solidFill>
                <a:prstDash val="solid"/>
                <a:headEnd type="none" w="med" len="med"/>
                <a:tailEnd type="none" w="med" len="med"/>
              </a:ln>
            </p:spPr>
            <p:txBody>
              <a:bodyPr/>
              <a:lstStyle/>
              <a:p>
                <a:endParaRPr lang="zh-CN" altLang="en-US"/>
              </a:p>
            </p:txBody>
          </p:sp>
          <p:sp>
            <p:nvSpPr>
              <p:cNvPr id="334974" name="直接连接符 334973"/>
              <p:cNvSpPr/>
              <p:nvPr/>
            </p:nvSpPr>
            <p:spPr>
              <a:xfrm flipH="1">
                <a:off x="4074" y="1890"/>
                <a:ext cx="24" cy="88"/>
              </a:xfrm>
              <a:prstGeom prst="line">
                <a:avLst/>
              </a:prstGeom>
              <a:ln w="28575" cap="flat" cmpd="sng">
                <a:solidFill>
                  <a:srgbClr val="006600"/>
                </a:solidFill>
                <a:prstDash val="solid"/>
                <a:headEnd type="none" w="med" len="med"/>
                <a:tailEnd type="none" w="med" len="med"/>
              </a:ln>
            </p:spPr>
          </p:sp>
          <p:sp>
            <p:nvSpPr>
              <p:cNvPr id="334975" name="直接连接符 334974"/>
              <p:cNvSpPr/>
              <p:nvPr/>
            </p:nvSpPr>
            <p:spPr>
              <a:xfrm>
                <a:off x="4138" y="1890"/>
                <a:ext cx="24" cy="96"/>
              </a:xfrm>
              <a:prstGeom prst="line">
                <a:avLst/>
              </a:prstGeom>
              <a:ln w="28575" cap="flat" cmpd="sng">
                <a:solidFill>
                  <a:srgbClr val="006600"/>
                </a:solidFill>
                <a:prstDash val="solid"/>
                <a:headEnd type="none" w="med" len="med"/>
                <a:tailEnd type="none" w="med" len="med"/>
              </a:ln>
            </p:spPr>
          </p:sp>
        </p:grpSp>
        <p:sp>
          <p:nvSpPr>
            <p:cNvPr id="334976" name="任意多边形 334975"/>
            <p:cNvSpPr/>
            <p:nvPr/>
          </p:nvSpPr>
          <p:spPr>
            <a:xfrm rot="12155219" flipV="1">
              <a:off x="1872" y="1781"/>
              <a:ext cx="251" cy="43"/>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34977" name="任意多边形 334976"/>
            <p:cNvSpPr/>
            <p:nvPr/>
          </p:nvSpPr>
          <p:spPr>
            <a:xfrm rot="12155219" flipV="1">
              <a:off x="1872" y="1835"/>
              <a:ext cx="251" cy="43"/>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34978" name="任意多边形 334977"/>
            <p:cNvSpPr/>
            <p:nvPr/>
          </p:nvSpPr>
          <p:spPr>
            <a:xfrm rot="12155219" flipV="1">
              <a:off x="1878" y="1895"/>
              <a:ext cx="251" cy="43"/>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34979" name="任意多边形 334978"/>
            <p:cNvSpPr/>
            <p:nvPr/>
          </p:nvSpPr>
          <p:spPr>
            <a:xfrm rot="12155219">
              <a:off x="1880" y="1952"/>
              <a:ext cx="214" cy="27"/>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34980" name="矩形 334979"/>
            <p:cNvSpPr/>
            <p:nvPr/>
          </p:nvSpPr>
          <p:spPr>
            <a:xfrm>
              <a:off x="1782" y="1998"/>
              <a:ext cx="456" cy="84"/>
            </a:xfrm>
            <a:prstGeom prst="rect">
              <a:avLst/>
            </a:prstGeom>
            <a:solidFill>
              <a:srgbClr val="E7FFFF"/>
            </a:solidFill>
            <a:ln w="28575" cap="flat" cmpd="sng">
              <a:solidFill>
                <a:schemeClr val="accent2"/>
              </a:solidFill>
              <a:prstDash val="solid"/>
              <a:miter/>
              <a:headEnd type="none" w="med" len="med"/>
              <a:tailEnd type="none" w="med" len="med"/>
            </a:ln>
          </p:spPr>
          <p:txBody>
            <a:bodyPr/>
            <a:lstStyle/>
            <a:p>
              <a:endParaRPr lang="zh-CN" altLang="en-US"/>
            </a:p>
          </p:txBody>
        </p:sp>
      </p:grpSp>
      <p:grpSp>
        <p:nvGrpSpPr>
          <p:cNvPr id="334981" name="组合 334980"/>
          <p:cNvGrpSpPr/>
          <p:nvPr/>
        </p:nvGrpSpPr>
        <p:grpSpPr>
          <a:xfrm>
            <a:off x="1162050" y="5029200"/>
            <a:ext cx="2419350" cy="584200"/>
            <a:chOff x="720" y="2832"/>
            <a:chExt cx="1524" cy="368"/>
          </a:xfrm>
        </p:grpSpPr>
        <p:sp>
          <p:nvSpPr>
            <p:cNvPr id="334982" name="文本框 334981"/>
            <p:cNvSpPr txBox="1"/>
            <p:nvPr/>
          </p:nvSpPr>
          <p:spPr>
            <a:xfrm>
              <a:off x="720" y="2950"/>
              <a:ext cx="760" cy="250"/>
            </a:xfrm>
            <a:prstGeom prst="rect">
              <a:avLst/>
            </a:prstGeom>
            <a:noFill/>
            <a:ln w="9525">
              <a:noFill/>
            </a:ln>
          </p:spPr>
          <p:txBody>
            <a:bodyPr wrap="none" anchor="t" anchorCtr="0">
              <a:spAutoFit/>
            </a:bodyPr>
            <a:lstStyle/>
            <a:p>
              <a:pPr algn="ctr"/>
              <a:r>
                <a:rPr lang="zh-CN" altLang="en-US" sz="2000" b="1" dirty="0">
                  <a:solidFill>
                    <a:schemeClr val="accent2"/>
                  </a:solidFill>
                  <a:latin typeface="Times New Roman" panose="02020603050405020304" pitchFamily="18" charset="0"/>
                </a:rPr>
                <a:t>吸引线圈</a:t>
              </a:r>
              <a:endParaRPr lang="zh-CN" altLang="en-US" sz="2000" b="1">
                <a:solidFill>
                  <a:schemeClr val="accent2"/>
                </a:solidFill>
                <a:latin typeface="Times New Roman" panose="02020603050405020304" pitchFamily="18" charset="0"/>
              </a:endParaRPr>
            </a:p>
          </p:txBody>
        </p:sp>
        <p:sp>
          <p:nvSpPr>
            <p:cNvPr id="334983" name="直接连接符 334982"/>
            <p:cNvSpPr/>
            <p:nvPr/>
          </p:nvSpPr>
          <p:spPr>
            <a:xfrm flipV="1">
              <a:off x="1440" y="2832"/>
              <a:ext cx="804" cy="216"/>
            </a:xfrm>
            <a:prstGeom prst="line">
              <a:avLst/>
            </a:prstGeom>
            <a:ln w="9525" cap="flat" cmpd="sng">
              <a:solidFill>
                <a:srgbClr val="006600"/>
              </a:solidFill>
              <a:prstDash val="solid"/>
              <a:headEnd type="none" w="med" len="med"/>
              <a:tailEnd type="none" w="med" len="med"/>
            </a:ln>
          </p:spPr>
        </p:sp>
      </p:grpSp>
      <p:grpSp>
        <p:nvGrpSpPr>
          <p:cNvPr id="334984" name="组合 334983"/>
          <p:cNvGrpSpPr/>
          <p:nvPr/>
        </p:nvGrpSpPr>
        <p:grpSpPr>
          <a:xfrm>
            <a:off x="1052513" y="3867150"/>
            <a:ext cx="1347787" cy="636588"/>
            <a:chOff x="663" y="2520"/>
            <a:chExt cx="849" cy="401"/>
          </a:xfrm>
        </p:grpSpPr>
        <p:sp>
          <p:nvSpPr>
            <p:cNvPr id="334985" name="直接连接符 334984"/>
            <p:cNvSpPr/>
            <p:nvPr/>
          </p:nvSpPr>
          <p:spPr>
            <a:xfrm flipV="1">
              <a:off x="1386" y="2520"/>
              <a:ext cx="126" cy="239"/>
            </a:xfrm>
            <a:prstGeom prst="line">
              <a:avLst/>
            </a:prstGeom>
            <a:ln w="9525" cap="flat" cmpd="sng">
              <a:solidFill>
                <a:srgbClr val="006600"/>
              </a:solidFill>
              <a:prstDash val="solid"/>
              <a:headEnd type="none" w="med" len="med"/>
              <a:tailEnd type="none" w="med" len="med"/>
            </a:ln>
          </p:spPr>
        </p:sp>
        <p:sp>
          <p:nvSpPr>
            <p:cNvPr id="334986" name="文本框 334985"/>
            <p:cNvSpPr txBox="1"/>
            <p:nvPr/>
          </p:nvSpPr>
          <p:spPr>
            <a:xfrm>
              <a:off x="663" y="2671"/>
              <a:ext cx="760" cy="250"/>
            </a:xfrm>
            <a:prstGeom prst="rect">
              <a:avLst/>
            </a:prstGeom>
            <a:noFill/>
            <a:ln w="9525">
              <a:noFill/>
            </a:ln>
          </p:spPr>
          <p:txBody>
            <a:bodyPr wrap="none" anchor="t" anchorCtr="0">
              <a:spAutoFit/>
            </a:bodyPr>
            <a:lstStyle/>
            <a:p>
              <a:pPr algn="ctr"/>
              <a:r>
                <a:rPr lang="zh-CN" altLang="en-US" sz="2000" b="1" dirty="0">
                  <a:solidFill>
                    <a:schemeClr val="accent2"/>
                  </a:solidFill>
                  <a:latin typeface="Times New Roman" panose="02020603050405020304" pitchFamily="18" charset="0"/>
                </a:rPr>
                <a:t>复位弹簧</a:t>
              </a:r>
              <a:endParaRPr lang="zh-CN" altLang="en-US" sz="2000" b="1">
                <a:solidFill>
                  <a:schemeClr val="accent2"/>
                </a:solidFill>
                <a:latin typeface="Times New Roman" panose="02020603050405020304" pitchFamily="18" charset="0"/>
              </a:endParaRPr>
            </a:p>
          </p:txBody>
        </p:sp>
      </p:grpSp>
      <p:grpSp>
        <p:nvGrpSpPr>
          <p:cNvPr id="334987" name="组合 334986"/>
          <p:cNvGrpSpPr/>
          <p:nvPr/>
        </p:nvGrpSpPr>
        <p:grpSpPr>
          <a:xfrm>
            <a:off x="1068388" y="4419600"/>
            <a:ext cx="2074862" cy="636588"/>
            <a:chOff x="769" y="2892"/>
            <a:chExt cx="1307" cy="401"/>
          </a:xfrm>
        </p:grpSpPr>
        <p:sp>
          <p:nvSpPr>
            <p:cNvPr id="334988" name="文本框 334987"/>
            <p:cNvSpPr txBox="1"/>
            <p:nvPr/>
          </p:nvSpPr>
          <p:spPr>
            <a:xfrm>
              <a:off x="769" y="3043"/>
              <a:ext cx="599" cy="250"/>
            </a:xfrm>
            <a:prstGeom prst="rect">
              <a:avLst/>
            </a:prstGeom>
            <a:noFill/>
            <a:ln w="9525">
              <a:noFill/>
            </a:ln>
          </p:spPr>
          <p:txBody>
            <a:bodyPr>
              <a:spAutoFit/>
            </a:bodyPr>
            <a:lstStyle/>
            <a:p>
              <a:pPr algn="ctr"/>
              <a:r>
                <a:rPr lang="zh-CN" altLang="en-US" sz="2000" b="1">
                  <a:solidFill>
                    <a:srgbClr val="D60093"/>
                  </a:solidFill>
                  <a:latin typeface="Times New Roman" panose="02020603050405020304" pitchFamily="18" charset="0"/>
                </a:rPr>
                <a:t>动</a:t>
              </a:r>
              <a:r>
                <a:rPr lang="zh-CN" altLang="en-US" sz="2000" b="1" dirty="0">
                  <a:solidFill>
                    <a:srgbClr val="D60093"/>
                  </a:solidFill>
                  <a:latin typeface="Times New Roman" panose="02020603050405020304" pitchFamily="18" charset="0"/>
                </a:rPr>
                <a:t>铁心</a:t>
              </a:r>
              <a:endParaRPr lang="zh-CN" altLang="en-US" sz="2000" b="1">
                <a:solidFill>
                  <a:srgbClr val="D60093"/>
                </a:solidFill>
                <a:latin typeface="Times New Roman" panose="02020603050405020304" pitchFamily="18" charset="0"/>
              </a:endParaRPr>
            </a:p>
          </p:txBody>
        </p:sp>
        <p:sp>
          <p:nvSpPr>
            <p:cNvPr id="334989" name="直接连接符 334988"/>
            <p:cNvSpPr/>
            <p:nvPr/>
          </p:nvSpPr>
          <p:spPr>
            <a:xfrm flipV="1">
              <a:off x="1350" y="2892"/>
              <a:ext cx="726" cy="251"/>
            </a:xfrm>
            <a:prstGeom prst="line">
              <a:avLst/>
            </a:prstGeom>
            <a:ln w="9525" cap="flat" cmpd="sng">
              <a:solidFill>
                <a:srgbClr val="D60093"/>
              </a:solidFill>
              <a:prstDash val="solid"/>
              <a:headEnd type="none" w="med" len="med"/>
              <a:tailEnd type="none" w="med" len="med"/>
            </a:ln>
          </p:spPr>
        </p:sp>
      </p:grpSp>
      <p:grpSp>
        <p:nvGrpSpPr>
          <p:cNvPr id="334990" name="组合 334989"/>
          <p:cNvGrpSpPr/>
          <p:nvPr/>
        </p:nvGrpSpPr>
        <p:grpSpPr>
          <a:xfrm>
            <a:off x="1209675" y="3657600"/>
            <a:ext cx="1114425" cy="446088"/>
            <a:chOff x="762" y="2388"/>
            <a:chExt cx="702" cy="281"/>
          </a:xfrm>
        </p:grpSpPr>
        <p:sp>
          <p:nvSpPr>
            <p:cNvPr id="334991" name="文本框 334990"/>
            <p:cNvSpPr txBox="1"/>
            <p:nvPr/>
          </p:nvSpPr>
          <p:spPr>
            <a:xfrm>
              <a:off x="762" y="2419"/>
              <a:ext cx="438" cy="250"/>
            </a:xfrm>
            <a:prstGeom prst="rect">
              <a:avLst/>
            </a:prstGeom>
            <a:noFill/>
            <a:ln w="9525">
              <a:noFill/>
            </a:ln>
          </p:spPr>
          <p:txBody>
            <a:bodyPr wrap="none" anchor="t" anchorCtr="0">
              <a:spAutoFit/>
            </a:bodyPr>
            <a:lstStyle/>
            <a:p>
              <a:pPr algn="ctr"/>
              <a:r>
                <a:rPr lang="zh-CN" altLang="en-US" sz="2000" b="1" dirty="0">
                  <a:solidFill>
                    <a:srgbClr val="D60093"/>
                  </a:solidFill>
                  <a:latin typeface="Times New Roman" panose="02020603050405020304" pitchFamily="18" charset="0"/>
                </a:rPr>
                <a:t>托板</a:t>
              </a:r>
              <a:endParaRPr lang="zh-CN" altLang="en-US" sz="2000" b="1">
                <a:solidFill>
                  <a:srgbClr val="D60093"/>
                </a:solidFill>
                <a:latin typeface="Times New Roman" panose="02020603050405020304" pitchFamily="18" charset="0"/>
              </a:endParaRPr>
            </a:p>
          </p:txBody>
        </p:sp>
        <p:sp>
          <p:nvSpPr>
            <p:cNvPr id="334992" name="直接连接符 334991"/>
            <p:cNvSpPr/>
            <p:nvPr/>
          </p:nvSpPr>
          <p:spPr>
            <a:xfrm flipV="1">
              <a:off x="1182" y="2388"/>
              <a:ext cx="282" cy="179"/>
            </a:xfrm>
            <a:prstGeom prst="line">
              <a:avLst/>
            </a:prstGeom>
            <a:ln w="9525" cap="flat" cmpd="sng">
              <a:solidFill>
                <a:srgbClr val="D60093"/>
              </a:solidFill>
              <a:prstDash val="solid"/>
              <a:headEnd type="none" w="med" len="med"/>
              <a:tailEnd type="none" w="med" len="med"/>
            </a:ln>
          </p:spPr>
        </p:sp>
      </p:grpSp>
      <p:grpSp>
        <p:nvGrpSpPr>
          <p:cNvPr id="334993" name="组合 334992"/>
          <p:cNvGrpSpPr/>
          <p:nvPr/>
        </p:nvGrpSpPr>
        <p:grpSpPr>
          <a:xfrm>
            <a:off x="688975" y="2601913"/>
            <a:ext cx="3121025" cy="396875"/>
            <a:chOff x="434" y="1723"/>
            <a:chExt cx="1966" cy="250"/>
          </a:xfrm>
        </p:grpSpPr>
        <p:sp>
          <p:nvSpPr>
            <p:cNvPr id="334994" name="文本框 334993"/>
            <p:cNvSpPr txBox="1"/>
            <p:nvPr/>
          </p:nvSpPr>
          <p:spPr>
            <a:xfrm>
              <a:off x="434" y="1723"/>
              <a:ext cx="760" cy="250"/>
            </a:xfrm>
            <a:prstGeom prst="rect">
              <a:avLst/>
            </a:prstGeom>
            <a:noFill/>
            <a:ln w="9525">
              <a:noFill/>
            </a:ln>
          </p:spPr>
          <p:txBody>
            <a:bodyPr wrap="none" anchor="t" anchorCtr="0">
              <a:spAutoFit/>
            </a:bodyPr>
            <a:lstStyle/>
            <a:p>
              <a:pPr algn="ctr"/>
              <a:r>
                <a:rPr lang="zh-CN" altLang="en-US" sz="2000" b="1" dirty="0">
                  <a:solidFill>
                    <a:srgbClr val="D60093"/>
                  </a:solidFill>
                  <a:latin typeface="Times New Roman" panose="02020603050405020304" pitchFamily="18" charset="0"/>
                </a:rPr>
                <a:t>释放弹簧</a:t>
              </a:r>
              <a:endParaRPr lang="zh-CN" altLang="en-US" sz="2000" b="1">
                <a:solidFill>
                  <a:srgbClr val="D60093"/>
                </a:solidFill>
                <a:latin typeface="Times New Roman" panose="02020603050405020304" pitchFamily="18" charset="0"/>
              </a:endParaRPr>
            </a:p>
          </p:txBody>
        </p:sp>
        <p:sp>
          <p:nvSpPr>
            <p:cNvPr id="334995" name="直接连接符 334994"/>
            <p:cNvSpPr/>
            <p:nvPr/>
          </p:nvSpPr>
          <p:spPr>
            <a:xfrm flipV="1">
              <a:off x="1182" y="1776"/>
              <a:ext cx="1218" cy="95"/>
            </a:xfrm>
            <a:prstGeom prst="line">
              <a:avLst/>
            </a:prstGeom>
            <a:ln w="9525" cap="flat" cmpd="sng">
              <a:solidFill>
                <a:srgbClr val="D60093"/>
              </a:solidFill>
              <a:prstDash val="solid"/>
              <a:headEnd type="none" w="med" len="med"/>
              <a:tailEnd type="none" w="med" len="med"/>
            </a:ln>
          </p:spPr>
        </p:sp>
      </p:grpSp>
      <p:grpSp>
        <p:nvGrpSpPr>
          <p:cNvPr id="334996" name="组合 334995"/>
          <p:cNvGrpSpPr/>
          <p:nvPr/>
        </p:nvGrpSpPr>
        <p:grpSpPr>
          <a:xfrm>
            <a:off x="835025" y="1390650"/>
            <a:ext cx="2784475" cy="579438"/>
            <a:chOff x="526" y="876"/>
            <a:chExt cx="1754" cy="365"/>
          </a:xfrm>
        </p:grpSpPr>
        <p:sp>
          <p:nvSpPr>
            <p:cNvPr id="334997" name="文本框 334996"/>
            <p:cNvSpPr txBox="1"/>
            <p:nvPr/>
          </p:nvSpPr>
          <p:spPr>
            <a:xfrm>
              <a:off x="526" y="991"/>
              <a:ext cx="599" cy="250"/>
            </a:xfrm>
            <a:prstGeom prst="rect">
              <a:avLst/>
            </a:prstGeom>
            <a:noFill/>
            <a:ln w="9525">
              <a:noFill/>
            </a:ln>
          </p:spPr>
          <p:txBody>
            <a:bodyPr wrap="none" anchor="t" anchorCtr="0">
              <a:spAutoFit/>
            </a:bodyPr>
            <a:lstStyle/>
            <a:p>
              <a:pPr algn="ctr"/>
              <a:r>
                <a:rPr lang="zh-CN" altLang="en-US" sz="2000" b="1" dirty="0">
                  <a:solidFill>
                    <a:srgbClr val="D60093"/>
                  </a:solidFill>
                  <a:latin typeface="Times New Roman" panose="02020603050405020304" pitchFamily="18" charset="0"/>
                </a:rPr>
                <a:t>橡皮膜</a:t>
              </a:r>
              <a:endParaRPr lang="zh-CN" altLang="en-US" sz="2000" b="1">
                <a:solidFill>
                  <a:srgbClr val="D60093"/>
                </a:solidFill>
                <a:latin typeface="Times New Roman" panose="02020603050405020304" pitchFamily="18" charset="0"/>
              </a:endParaRPr>
            </a:p>
          </p:txBody>
        </p:sp>
        <p:sp>
          <p:nvSpPr>
            <p:cNvPr id="334998" name="直接连接符 334997"/>
            <p:cNvSpPr/>
            <p:nvPr/>
          </p:nvSpPr>
          <p:spPr>
            <a:xfrm flipV="1">
              <a:off x="1122" y="876"/>
              <a:ext cx="1158" cy="251"/>
            </a:xfrm>
            <a:prstGeom prst="line">
              <a:avLst/>
            </a:prstGeom>
            <a:ln w="9525" cap="flat" cmpd="sng">
              <a:solidFill>
                <a:srgbClr val="D60093"/>
              </a:solidFill>
              <a:prstDash val="solid"/>
              <a:headEnd type="none" w="med" len="med"/>
              <a:tailEnd type="none" w="med" len="med"/>
            </a:ln>
          </p:spPr>
        </p:sp>
      </p:grpSp>
      <p:grpSp>
        <p:nvGrpSpPr>
          <p:cNvPr id="334999" name="组合 334998"/>
          <p:cNvGrpSpPr/>
          <p:nvPr/>
        </p:nvGrpSpPr>
        <p:grpSpPr>
          <a:xfrm>
            <a:off x="854075" y="620713"/>
            <a:ext cx="2841625" cy="396875"/>
            <a:chOff x="538" y="475"/>
            <a:chExt cx="1790" cy="250"/>
          </a:xfrm>
        </p:grpSpPr>
        <p:sp>
          <p:nvSpPr>
            <p:cNvPr id="335000" name="文本框 334999"/>
            <p:cNvSpPr txBox="1"/>
            <p:nvPr/>
          </p:nvSpPr>
          <p:spPr>
            <a:xfrm>
              <a:off x="538" y="475"/>
              <a:ext cx="599" cy="250"/>
            </a:xfrm>
            <a:prstGeom prst="rect">
              <a:avLst/>
            </a:prstGeom>
            <a:noFill/>
            <a:ln w="9525">
              <a:noFill/>
            </a:ln>
          </p:spPr>
          <p:txBody>
            <a:bodyPr wrap="none" anchor="t" anchorCtr="0">
              <a:spAutoFit/>
            </a:bodyPr>
            <a:lstStyle/>
            <a:p>
              <a:pPr algn="ctr"/>
              <a:r>
                <a:rPr lang="zh-CN" altLang="en-US" sz="2000" b="1" dirty="0">
                  <a:solidFill>
                    <a:srgbClr val="D60093"/>
                  </a:solidFill>
                  <a:latin typeface="Times New Roman" panose="02020603050405020304" pitchFamily="18" charset="0"/>
                </a:rPr>
                <a:t>出气孔</a:t>
              </a:r>
              <a:endParaRPr lang="zh-CN" altLang="en-US" sz="2000" b="1">
                <a:solidFill>
                  <a:srgbClr val="D60093"/>
                </a:solidFill>
                <a:latin typeface="Times New Roman" panose="02020603050405020304" pitchFamily="18" charset="0"/>
              </a:endParaRPr>
            </a:p>
          </p:txBody>
        </p:sp>
        <p:sp>
          <p:nvSpPr>
            <p:cNvPr id="335001" name="直接连接符 335000"/>
            <p:cNvSpPr/>
            <p:nvPr/>
          </p:nvSpPr>
          <p:spPr>
            <a:xfrm>
              <a:off x="1086" y="575"/>
              <a:ext cx="1242" cy="121"/>
            </a:xfrm>
            <a:prstGeom prst="line">
              <a:avLst/>
            </a:prstGeom>
            <a:ln w="9525" cap="flat" cmpd="sng">
              <a:solidFill>
                <a:srgbClr val="D60093"/>
              </a:solidFill>
              <a:prstDash val="solid"/>
              <a:headEnd type="none" w="med" len="med"/>
              <a:tailEnd type="none" w="med" len="med"/>
            </a:ln>
          </p:spPr>
        </p:sp>
      </p:grpSp>
      <p:grpSp>
        <p:nvGrpSpPr>
          <p:cNvPr id="335002" name="组合 335001"/>
          <p:cNvGrpSpPr/>
          <p:nvPr/>
        </p:nvGrpSpPr>
        <p:grpSpPr>
          <a:xfrm>
            <a:off x="720725" y="3028950"/>
            <a:ext cx="3070225" cy="446088"/>
            <a:chOff x="454" y="1992"/>
            <a:chExt cx="1934" cy="281"/>
          </a:xfrm>
        </p:grpSpPr>
        <p:sp>
          <p:nvSpPr>
            <p:cNvPr id="335003" name="文本框 335002"/>
            <p:cNvSpPr txBox="1"/>
            <p:nvPr/>
          </p:nvSpPr>
          <p:spPr>
            <a:xfrm>
              <a:off x="454" y="2023"/>
              <a:ext cx="599" cy="250"/>
            </a:xfrm>
            <a:prstGeom prst="rect">
              <a:avLst/>
            </a:prstGeom>
            <a:noFill/>
            <a:ln w="9525">
              <a:noFill/>
            </a:ln>
          </p:spPr>
          <p:txBody>
            <a:bodyPr wrap="none" anchor="t" anchorCtr="0">
              <a:spAutoFit/>
            </a:bodyPr>
            <a:lstStyle/>
            <a:p>
              <a:pPr algn="ctr"/>
              <a:r>
                <a:rPr lang="zh-CN" altLang="en-US" sz="2000" b="1" dirty="0">
                  <a:solidFill>
                    <a:schemeClr val="accent2"/>
                  </a:solidFill>
                  <a:latin typeface="Times New Roman" panose="02020603050405020304" pitchFamily="18" charset="0"/>
                </a:rPr>
                <a:t>活塞杆</a:t>
              </a:r>
              <a:endParaRPr lang="zh-CN" altLang="en-US" sz="2000" b="1">
                <a:solidFill>
                  <a:schemeClr val="accent2"/>
                </a:solidFill>
                <a:latin typeface="Times New Roman" panose="02020603050405020304" pitchFamily="18" charset="0"/>
              </a:endParaRPr>
            </a:p>
          </p:txBody>
        </p:sp>
        <p:sp>
          <p:nvSpPr>
            <p:cNvPr id="335004" name="直接连接符 335003"/>
            <p:cNvSpPr/>
            <p:nvPr/>
          </p:nvSpPr>
          <p:spPr>
            <a:xfrm flipV="1">
              <a:off x="1086" y="1992"/>
              <a:ext cx="1302" cy="203"/>
            </a:xfrm>
            <a:prstGeom prst="line">
              <a:avLst/>
            </a:prstGeom>
            <a:ln w="9525" cap="flat" cmpd="sng">
              <a:solidFill>
                <a:srgbClr val="006600"/>
              </a:solidFill>
              <a:prstDash val="solid"/>
              <a:headEnd type="none" w="med" len="med"/>
              <a:tailEnd type="none" w="med" len="med"/>
            </a:ln>
          </p:spPr>
        </p:sp>
      </p:grpSp>
      <p:grpSp>
        <p:nvGrpSpPr>
          <p:cNvPr id="335005" name="组合 335004"/>
          <p:cNvGrpSpPr/>
          <p:nvPr/>
        </p:nvGrpSpPr>
        <p:grpSpPr>
          <a:xfrm>
            <a:off x="873125" y="1039813"/>
            <a:ext cx="2651125" cy="396875"/>
            <a:chOff x="550" y="739"/>
            <a:chExt cx="1670" cy="250"/>
          </a:xfrm>
        </p:grpSpPr>
        <p:sp>
          <p:nvSpPr>
            <p:cNvPr id="335006" name="文本框 335005"/>
            <p:cNvSpPr txBox="1"/>
            <p:nvPr/>
          </p:nvSpPr>
          <p:spPr>
            <a:xfrm>
              <a:off x="550" y="739"/>
              <a:ext cx="599" cy="250"/>
            </a:xfrm>
            <a:prstGeom prst="rect">
              <a:avLst/>
            </a:prstGeom>
            <a:noFill/>
            <a:ln w="9525">
              <a:noFill/>
            </a:ln>
          </p:spPr>
          <p:txBody>
            <a:bodyPr wrap="none" anchor="t" anchorCtr="0">
              <a:spAutoFit/>
            </a:bodyPr>
            <a:lstStyle/>
            <a:p>
              <a:pPr algn="ctr"/>
              <a:r>
                <a:rPr lang="zh-CN" altLang="en-US" sz="2000" b="1" dirty="0">
                  <a:solidFill>
                    <a:schemeClr val="accent2"/>
                  </a:solidFill>
                  <a:latin typeface="Times New Roman" panose="02020603050405020304" pitchFamily="18" charset="0"/>
                </a:rPr>
                <a:t>空气室</a:t>
              </a:r>
              <a:endParaRPr lang="zh-CN" altLang="en-US" sz="2000" b="1">
                <a:solidFill>
                  <a:schemeClr val="accent2"/>
                </a:solidFill>
                <a:latin typeface="Times New Roman" panose="02020603050405020304" pitchFamily="18" charset="0"/>
              </a:endParaRPr>
            </a:p>
          </p:txBody>
        </p:sp>
        <p:sp>
          <p:nvSpPr>
            <p:cNvPr id="335007" name="直接连接符 335006"/>
            <p:cNvSpPr/>
            <p:nvPr/>
          </p:nvSpPr>
          <p:spPr>
            <a:xfrm>
              <a:off x="1134" y="839"/>
              <a:ext cx="1086" cy="61"/>
            </a:xfrm>
            <a:prstGeom prst="line">
              <a:avLst/>
            </a:prstGeom>
            <a:ln w="9525" cap="flat" cmpd="sng">
              <a:solidFill>
                <a:srgbClr val="006600"/>
              </a:solidFill>
              <a:prstDash val="solid"/>
              <a:headEnd type="none" w="med" len="med"/>
              <a:tailEnd type="none" w="med" len="med"/>
            </a:ln>
          </p:spPr>
        </p:sp>
      </p:grpSp>
      <p:grpSp>
        <p:nvGrpSpPr>
          <p:cNvPr id="335008" name="组合 335007"/>
          <p:cNvGrpSpPr/>
          <p:nvPr/>
        </p:nvGrpSpPr>
        <p:grpSpPr>
          <a:xfrm>
            <a:off x="765175" y="1447800"/>
            <a:ext cx="3140075" cy="1017588"/>
            <a:chOff x="482" y="996"/>
            <a:chExt cx="1978" cy="641"/>
          </a:xfrm>
        </p:grpSpPr>
        <p:sp>
          <p:nvSpPr>
            <p:cNvPr id="335009" name="文本框 335008"/>
            <p:cNvSpPr txBox="1"/>
            <p:nvPr/>
          </p:nvSpPr>
          <p:spPr>
            <a:xfrm>
              <a:off x="482" y="1387"/>
              <a:ext cx="760" cy="250"/>
            </a:xfrm>
            <a:prstGeom prst="rect">
              <a:avLst/>
            </a:prstGeom>
            <a:noFill/>
            <a:ln w="9525">
              <a:noFill/>
            </a:ln>
          </p:spPr>
          <p:txBody>
            <a:bodyPr wrap="none" anchor="t" anchorCtr="0">
              <a:spAutoFit/>
            </a:bodyPr>
            <a:lstStyle/>
            <a:p>
              <a:pPr algn="ctr"/>
              <a:r>
                <a:rPr lang="zh-CN" altLang="en-US" sz="2000" b="1">
                  <a:solidFill>
                    <a:schemeClr val="accent2"/>
                  </a:solidFill>
                  <a:latin typeface="Times New Roman" panose="02020603050405020304" pitchFamily="18" charset="0"/>
                </a:rPr>
                <a:t>伞形</a:t>
              </a:r>
              <a:r>
                <a:rPr lang="zh-CN" altLang="en-US" sz="2000" b="1" dirty="0">
                  <a:solidFill>
                    <a:schemeClr val="accent2"/>
                  </a:solidFill>
                  <a:latin typeface="Times New Roman" panose="02020603050405020304" pitchFamily="18" charset="0"/>
                </a:rPr>
                <a:t>活塞</a:t>
              </a:r>
              <a:endParaRPr lang="zh-CN" altLang="en-US" sz="2000" b="1">
                <a:solidFill>
                  <a:schemeClr val="accent2"/>
                </a:solidFill>
                <a:latin typeface="Times New Roman" panose="02020603050405020304" pitchFamily="18" charset="0"/>
              </a:endParaRPr>
            </a:p>
          </p:txBody>
        </p:sp>
        <p:sp>
          <p:nvSpPr>
            <p:cNvPr id="335010" name="直接连接符 335009"/>
            <p:cNvSpPr/>
            <p:nvPr/>
          </p:nvSpPr>
          <p:spPr>
            <a:xfrm flipV="1">
              <a:off x="1242" y="996"/>
              <a:ext cx="1218" cy="527"/>
            </a:xfrm>
            <a:prstGeom prst="line">
              <a:avLst/>
            </a:prstGeom>
            <a:ln w="9525" cap="flat" cmpd="sng">
              <a:solidFill>
                <a:srgbClr val="006600"/>
              </a:solidFill>
              <a:prstDash val="solid"/>
              <a:headEnd type="none" w="med" len="med"/>
              <a:tailEnd type="none" w="med" len="med"/>
            </a:ln>
          </p:spPr>
        </p:sp>
      </p:grpSp>
      <p:grpSp>
        <p:nvGrpSpPr>
          <p:cNvPr id="335011" name="组合 335010"/>
          <p:cNvGrpSpPr/>
          <p:nvPr/>
        </p:nvGrpSpPr>
        <p:grpSpPr>
          <a:xfrm>
            <a:off x="4600575" y="449263"/>
            <a:ext cx="1814513" cy="396875"/>
            <a:chOff x="2898" y="367"/>
            <a:chExt cx="1143" cy="250"/>
          </a:xfrm>
        </p:grpSpPr>
        <p:sp>
          <p:nvSpPr>
            <p:cNvPr id="335012" name="文本框 335011"/>
            <p:cNvSpPr txBox="1"/>
            <p:nvPr/>
          </p:nvSpPr>
          <p:spPr>
            <a:xfrm>
              <a:off x="3442" y="367"/>
              <a:ext cx="599" cy="250"/>
            </a:xfrm>
            <a:prstGeom prst="rect">
              <a:avLst/>
            </a:prstGeom>
            <a:noFill/>
            <a:ln w="9525">
              <a:noFill/>
            </a:ln>
          </p:spPr>
          <p:txBody>
            <a:bodyPr wrap="none" anchor="t" anchorCtr="0">
              <a:spAutoFit/>
            </a:bodyPr>
            <a:lstStyle/>
            <a:p>
              <a:pPr algn="ctr"/>
              <a:r>
                <a:rPr lang="zh-CN" altLang="en-US" sz="2000" b="1" dirty="0">
                  <a:solidFill>
                    <a:srgbClr val="D60093"/>
                  </a:solidFill>
                  <a:latin typeface="Times New Roman" panose="02020603050405020304" pitchFamily="18" charset="0"/>
                </a:rPr>
                <a:t>进气孔</a:t>
              </a:r>
              <a:endParaRPr lang="zh-CN" altLang="en-US" sz="2000" b="1">
                <a:solidFill>
                  <a:srgbClr val="D60093"/>
                </a:solidFill>
                <a:latin typeface="Times New Roman" panose="02020603050405020304" pitchFamily="18" charset="0"/>
              </a:endParaRPr>
            </a:p>
          </p:txBody>
        </p:sp>
        <p:sp>
          <p:nvSpPr>
            <p:cNvPr id="335013" name="直接连接符 335012"/>
            <p:cNvSpPr/>
            <p:nvPr/>
          </p:nvSpPr>
          <p:spPr>
            <a:xfrm flipV="1">
              <a:off x="2898" y="528"/>
              <a:ext cx="510" cy="83"/>
            </a:xfrm>
            <a:prstGeom prst="line">
              <a:avLst/>
            </a:prstGeom>
            <a:ln w="9525" cap="flat" cmpd="sng">
              <a:solidFill>
                <a:srgbClr val="D60093"/>
              </a:solidFill>
              <a:prstDash val="solid"/>
              <a:headEnd type="none" w="med" len="med"/>
              <a:tailEnd type="none" w="med" len="med"/>
            </a:ln>
          </p:spPr>
        </p:sp>
      </p:grpSp>
      <p:grpSp>
        <p:nvGrpSpPr>
          <p:cNvPr id="335014" name="组合 335013"/>
          <p:cNvGrpSpPr/>
          <p:nvPr/>
        </p:nvGrpSpPr>
        <p:grpSpPr>
          <a:xfrm>
            <a:off x="5381625" y="963613"/>
            <a:ext cx="1463675" cy="396875"/>
            <a:chOff x="3390" y="691"/>
            <a:chExt cx="922" cy="250"/>
          </a:xfrm>
        </p:grpSpPr>
        <p:sp>
          <p:nvSpPr>
            <p:cNvPr id="335015" name="文本框 335014"/>
            <p:cNvSpPr txBox="1"/>
            <p:nvPr/>
          </p:nvSpPr>
          <p:spPr>
            <a:xfrm>
              <a:off x="3552" y="691"/>
              <a:ext cx="760" cy="250"/>
            </a:xfrm>
            <a:prstGeom prst="rect">
              <a:avLst/>
            </a:prstGeom>
            <a:noFill/>
            <a:ln w="9525">
              <a:noFill/>
            </a:ln>
          </p:spPr>
          <p:txBody>
            <a:bodyPr wrap="none" anchor="t" anchorCtr="0">
              <a:spAutoFit/>
            </a:bodyPr>
            <a:lstStyle/>
            <a:p>
              <a:pPr algn="ctr"/>
              <a:r>
                <a:rPr lang="zh-CN" altLang="en-US" sz="2000" b="1" dirty="0">
                  <a:solidFill>
                    <a:schemeClr val="accent2"/>
                  </a:solidFill>
                  <a:latin typeface="Times New Roman" panose="02020603050405020304" pitchFamily="18" charset="0"/>
                </a:rPr>
                <a:t>调节螺钉</a:t>
              </a:r>
              <a:endParaRPr lang="zh-CN" altLang="en-US" sz="2000" b="1">
                <a:solidFill>
                  <a:schemeClr val="accent2"/>
                </a:solidFill>
                <a:latin typeface="Times New Roman" panose="02020603050405020304" pitchFamily="18" charset="0"/>
              </a:endParaRPr>
            </a:p>
          </p:txBody>
        </p:sp>
        <p:sp>
          <p:nvSpPr>
            <p:cNvPr id="335016" name="直接连接符 335015"/>
            <p:cNvSpPr/>
            <p:nvPr/>
          </p:nvSpPr>
          <p:spPr>
            <a:xfrm>
              <a:off x="3390" y="707"/>
              <a:ext cx="210" cy="145"/>
            </a:xfrm>
            <a:prstGeom prst="line">
              <a:avLst/>
            </a:prstGeom>
            <a:ln w="9525" cap="flat" cmpd="sng">
              <a:solidFill>
                <a:srgbClr val="006600"/>
              </a:solidFill>
              <a:prstDash val="solid"/>
              <a:headEnd type="none" w="med" len="med"/>
              <a:tailEnd type="none" w="med" len="med"/>
            </a:ln>
          </p:spPr>
        </p:sp>
      </p:grpSp>
      <p:grpSp>
        <p:nvGrpSpPr>
          <p:cNvPr id="335017" name="组合 335016"/>
          <p:cNvGrpSpPr/>
          <p:nvPr/>
        </p:nvGrpSpPr>
        <p:grpSpPr>
          <a:xfrm>
            <a:off x="7458075" y="944563"/>
            <a:ext cx="1309688" cy="520700"/>
            <a:chOff x="4698" y="679"/>
            <a:chExt cx="825" cy="328"/>
          </a:xfrm>
        </p:grpSpPr>
        <p:sp>
          <p:nvSpPr>
            <p:cNvPr id="335018" name="文本框 335017"/>
            <p:cNvSpPr txBox="1"/>
            <p:nvPr/>
          </p:nvSpPr>
          <p:spPr>
            <a:xfrm>
              <a:off x="4763" y="679"/>
              <a:ext cx="760" cy="250"/>
            </a:xfrm>
            <a:prstGeom prst="rect">
              <a:avLst/>
            </a:prstGeom>
            <a:noFill/>
            <a:ln w="9525">
              <a:noFill/>
            </a:ln>
          </p:spPr>
          <p:txBody>
            <a:bodyPr wrap="none" anchor="t" anchorCtr="0">
              <a:spAutoFit/>
            </a:bodyPr>
            <a:lstStyle/>
            <a:p>
              <a:pPr algn="ctr"/>
              <a:r>
                <a:rPr lang="zh-CN" altLang="en-US" sz="2000" b="1">
                  <a:solidFill>
                    <a:schemeClr val="tx2"/>
                  </a:solidFill>
                  <a:latin typeface="Times New Roman" panose="02020603050405020304" pitchFamily="18" charset="0"/>
                </a:rPr>
                <a:t>微动</a:t>
              </a:r>
              <a:r>
                <a:rPr lang="zh-CN" altLang="en-US" sz="2000" b="1" dirty="0">
                  <a:solidFill>
                    <a:schemeClr val="tx2"/>
                  </a:solidFill>
                  <a:latin typeface="Times New Roman" panose="02020603050405020304" pitchFamily="18" charset="0"/>
                </a:rPr>
                <a:t>开关</a:t>
              </a:r>
              <a:endParaRPr lang="zh-CN" altLang="en-US" sz="2000" b="1">
                <a:solidFill>
                  <a:schemeClr val="tx2"/>
                </a:solidFill>
                <a:latin typeface="Times New Roman" panose="02020603050405020304" pitchFamily="18" charset="0"/>
              </a:endParaRPr>
            </a:p>
          </p:txBody>
        </p:sp>
        <p:sp>
          <p:nvSpPr>
            <p:cNvPr id="335019" name="直接连接符 335018"/>
            <p:cNvSpPr/>
            <p:nvPr/>
          </p:nvSpPr>
          <p:spPr>
            <a:xfrm flipV="1">
              <a:off x="4698" y="900"/>
              <a:ext cx="126" cy="107"/>
            </a:xfrm>
            <a:prstGeom prst="line">
              <a:avLst/>
            </a:prstGeom>
            <a:ln w="9525" cap="flat" cmpd="sng">
              <a:solidFill>
                <a:srgbClr val="006600"/>
              </a:solidFill>
              <a:prstDash val="solid"/>
              <a:headEnd type="none" w="med" len="med"/>
              <a:tailEnd type="none" w="med" len="med"/>
            </a:ln>
          </p:spPr>
        </p:sp>
      </p:grpSp>
      <p:grpSp>
        <p:nvGrpSpPr>
          <p:cNvPr id="335020" name="组合 335019"/>
          <p:cNvGrpSpPr/>
          <p:nvPr/>
        </p:nvGrpSpPr>
        <p:grpSpPr>
          <a:xfrm>
            <a:off x="5942013" y="4762500"/>
            <a:ext cx="1206500" cy="941388"/>
            <a:chOff x="3743" y="3084"/>
            <a:chExt cx="760" cy="593"/>
          </a:xfrm>
        </p:grpSpPr>
        <p:sp>
          <p:nvSpPr>
            <p:cNvPr id="335021" name="文本框 335020"/>
            <p:cNvSpPr txBox="1"/>
            <p:nvPr/>
          </p:nvSpPr>
          <p:spPr>
            <a:xfrm>
              <a:off x="3743" y="3427"/>
              <a:ext cx="760" cy="250"/>
            </a:xfrm>
            <a:prstGeom prst="rect">
              <a:avLst/>
            </a:prstGeom>
            <a:noFill/>
            <a:ln w="9525">
              <a:noFill/>
            </a:ln>
          </p:spPr>
          <p:txBody>
            <a:bodyPr wrap="none" anchor="t" anchorCtr="0">
              <a:spAutoFit/>
            </a:bodyPr>
            <a:lstStyle/>
            <a:p>
              <a:pPr algn="ctr"/>
              <a:r>
                <a:rPr lang="zh-CN" altLang="en-US" sz="2000" b="1">
                  <a:solidFill>
                    <a:schemeClr val="tx2"/>
                  </a:solidFill>
                  <a:latin typeface="Times New Roman" panose="02020603050405020304" pitchFamily="18" charset="0"/>
                </a:rPr>
                <a:t>微动</a:t>
              </a:r>
              <a:r>
                <a:rPr lang="zh-CN" altLang="en-US" sz="2000" b="1" dirty="0">
                  <a:solidFill>
                    <a:schemeClr val="tx2"/>
                  </a:solidFill>
                  <a:latin typeface="Times New Roman" panose="02020603050405020304" pitchFamily="18" charset="0"/>
                </a:rPr>
                <a:t>开关</a:t>
              </a:r>
              <a:endParaRPr lang="zh-CN" altLang="en-US" sz="2000" b="1">
                <a:solidFill>
                  <a:schemeClr val="tx2"/>
                </a:solidFill>
                <a:latin typeface="Times New Roman" panose="02020603050405020304" pitchFamily="18" charset="0"/>
              </a:endParaRPr>
            </a:p>
          </p:txBody>
        </p:sp>
        <p:sp>
          <p:nvSpPr>
            <p:cNvPr id="335022" name="直接连接符 335021"/>
            <p:cNvSpPr/>
            <p:nvPr/>
          </p:nvSpPr>
          <p:spPr>
            <a:xfrm flipV="1">
              <a:off x="3930" y="3084"/>
              <a:ext cx="246" cy="359"/>
            </a:xfrm>
            <a:prstGeom prst="line">
              <a:avLst/>
            </a:prstGeom>
            <a:ln w="9525" cap="flat" cmpd="sng">
              <a:solidFill>
                <a:srgbClr val="006600"/>
              </a:solidFill>
              <a:prstDash val="solid"/>
              <a:headEnd type="none" w="med" len="med"/>
              <a:tailEnd type="none" w="med" len="med"/>
            </a:ln>
          </p:spPr>
        </p:sp>
      </p:grpSp>
      <p:grpSp>
        <p:nvGrpSpPr>
          <p:cNvPr id="335023" name="组合 335022"/>
          <p:cNvGrpSpPr/>
          <p:nvPr/>
        </p:nvGrpSpPr>
        <p:grpSpPr>
          <a:xfrm>
            <a:off x="7124700" y="3629025"/>
            <a:ext cx="933450" cy="247650"/>
            <a:chOff x="4488" y="2310"/>
            <a:chExt cx="588" cy="156"/>
          </a:xfrm>
        </p:grpSpPr>
        <p:sp>
          <p:nvSpPr>
            <p:cNvPr id="335024" name="直接连接符 335023"/>
            <p:cNvSpPr/>
            <p:nvPr/>
          </p:nvSpPr>
          <p:spPr>
            <a:xfrm flipV="1">
              <a:off x="4488" y="2457"/>
              <a:ext cx="201" cy="0"/>
            </a:xfrm>
            <a:prstGeom prst="line">
              <a:avLst/>
            </a:prstGeom>
            <a:ln w="28575" cap="flat" cmpd="sng">
              <a:solidFill>
                <a:srgbClr val="D60093"/>
              </a:solidFill>
              <a:prstDash val="solid"/>
              <a:headEnd type="none" w="med" len="med"/>
              <a:tailEnd type="none" w="med" len="med"/>
            </a:ln>
          </p:spPr>
        </p:sp>
        <p:sp>
          <p:nvSpPr>
            <p:cNvPr id="335025" name="直接连接符 335024"/>
            <p:cNvSpPr/>
            <p:nvPr/>
          </p:nvSpPr>
          <p:spPr>
            <a:xfrm>
              <a:off x="4896" y="2457"/>
              <a:ext cx="180" cy="0"/>
            </a:xfrm>
            <a:prstGeom prst="line">
              <a:avLst/>
            </a:prstGeom>
            <a:ln w="28575" cap="flat" cmpd="sng">
              <a:solidFill>
                <a:srgbClr val="D60093"/>
              </a:solidFill>
              <a:prstDash val="solid"/>
              <a:headEnd type="none" w="med" len="med"/>
              <a:tailEnd type="none" w="med" len="med"/>
            </a:ln>
          </p:spPr>
        </p:sp>
        <p:sp>
          <p:nvSpPr>
            <p:cNvPr id="335026" name="直接连接符 335025"/>
            <p:cNvSpPr/>
            <p:nvPr/>
          </p:nvSpPr>
          <p:spPr>
            <a:xfrm>
              <a:off x="4644" y="2328"/>
              <a:ext cx="264" cy="120"/>
            </a:xfrm>
            <a:prstGeom prst="line">
              <a:avLst/>
            </a:prstGeom>
            <a:ln w="38100" cap="flat" cmpd="sng">
              <a:solidFill>
                <a:srgbClr val="D60093"/>
              </a:solidFill>
              <a:prstDash val="solid"/>
              <a:headEnd type="none" w="med" len="med"/>
              <a:tailEnd type="none" w="med" len="lg"/>
            </a:ln>
          </p:spPr>
        </p:sp>
        <p:sp>
          <p:nvSpPr>
            <p:cNvPr id="335027" name="直接连接符 335026"/>
            <p:cNvSpPr/>
            <p:nvPr/>
          </p:nvSpPr>
          <p:spPr>
            <a:xfrm>
              <a:off x="4692" y="2310"/>
              <a:ext cx="0" cy="156"/>
            </a:xfrm>
            <a:prstGeom prst="line">
              <a:avLst/>
            </a:prstGeom>
            <a:ln w="25400" cap="flat" cmpd="sng">
              <a:solidFill>
                <a:srgbClr val="D60093"/>
              </a:solidFill>
              <a:prstDash val="solid"/>
              <a:headEnd type="none" w="med" len="med"/>
              <a:tailEnd type="none" w="med" len="lg"/>
            </a:ln>
          </p:spPr>
        </p:sp>
      </p:grpSp>
      <p:grpSp>
        <p:nvGrpSpPr>
          <p:cNvPr id="335028" name="组合 335027"/>
          <p:cNvGrpSpPr/>
          <p:nvPr/>
        </p:nvGrpSpPr>
        <p:grpSpPr>
          <a:xfrm>
            <a:off x="7067550" y="4991100"/>
            <a:ext cx="1028700" cy="142875"/>
            <a:chOff x="4452" y="3252"/>
            <a:chExt cx="648" cy="90"/>
          </a:xfrm>
        </p:grpSpPr>
        <p:sp>
          <p:nvSpPr>
            <p:cNvPr id="335029" name="直接连接符 335028"/>
            <p:cNvSpPr/>
            <p:nvPr/>
          </p:nvSpPr>
          <p:spPr>
            <a:xfrm>
              <a:off x="4452" y="3252"/>
              <a:ext cx="240" cy="0"/>
            </a:xfrm>
            <a:prstGeom prst="line">
              <a:avLst/>
            </a:prstGeom>
            <a:ln w="25400" cap="flat" cmpd="sng">
              <a:solidFill>
                <a:srgbClr val="D60093"/>
              </a:solidFill>
              <a:prstDash val="solid"/>
              <a:headEnd type="none" w="med" len="med"/>
              <a:tailEnd type="none" w="med" len="lg"/>
            </a:ln>
          </p:spPr>
        </p:sp>
        <p:sp>
          <p:nvSpPr>
            <p:cNvPr id="335030" name="直接连接符 335029"/>
            <p:cNvSpPr/>
            <p:nvPr/>
          </p:nvSpPr>
          <p:spPr>
            <a:xfrm>
              <a:off x="4920" y="3264"/>
              <a:ext cx="180" cy="0"/>
            </a:xfrm>
            <a:prstGeom prst="line">
              <a:avLst/>
            </a:prstGeom>
            <a:ln w="25400" cap="flat" cmpd="sng">
              <a:solidFill>
                <a:srgbClr val="D60093"/>
              </a:solidFill>
              <a:prstDash val="solid"/>
              <a:headEnd type="none" w="med" len="med"/>
              <a:tailEnd type="none" w="med" len="lg"/>
            </a:ln>
          </p:spPr>
        </p:sp>
        <p:sp>
          <p:nvSpPr>
            <p:cNvPr id="335031" name="直接连接符 335030"/>
            <p:cNvSpPr/>
            <p:nvPr/>
          </p:nvSpPr>
          <p:spPr>
            <a:xfrm flipV="1">
              <a:off x="4638" y="3264"/>
              <a:ext cx="270" cy="78"/>
            </a:xfrm>
            <a:prstGeom prst="line">
              <a:avLst/>
            </a:prstGeom>
            <a:ln w="38100" cap="flat" cmpd="sng">
              <a:solidFill>
                <a:srgbClr val="D60093"/>
              </a:solidFill>
              <a:prstDash val="solid"/>
              <a:headEnd type="none" w="med" len="med"/>
              <a:tailEnd type="none" w="med" len="lg"/>
            </a:ln>
          </p:spPr>
        </p:sp>
        <p:sp>
          <p:nvSpPr>
            <p:cNvPr id="335032" name="直接连接符 335031"/>
            <p:cNvSpPr/>
            <p:nvPr/>
          </p:nvSpPr>
          <p:spPr>
            <a:xfrm>
              <a:off x="4884" y="3264"/>
              <a:ext cx="84" cy="0"/>
            </a:xfrm>
            <a:prstGeom prst="line">
              <a:avLst/>
            </a:prstGeom>
            <a:ln w="25400" cap="flat" cmpd="sng">
              <a:solidFill>
                <a:srgbClr val="D60093"/>
              </a:solidFill>
              <a:prstDash val="solid"/>
              <a:headEnd type="none" w="med" len="med"/>
              <a:tailEnd type="none" w="med" len="lg"/>
            </a:ln>
          </p:spPr>
        </p:sp>
      </p:grpSp>
      <p:grpSp>
        <p:nvGrpSpPr>
          <p:cNvPr id="335033" name="组合 335032"/>
          <p:cNvGrpSpPr/>
          <p:nvPr/>
        </p:nvGrpSpPr>
        <p:grpSpPr>
          <a:xfrm>
            <a:off x="6934200" y="2447925"/>
            <a:ext cx="933450" cy="352425"/>
            <a:chOff x="4368" y="1626"/>
            <a:chExt cx="588" cy="222"/>
          </a:xfrm>
        </p:grpSpPr>
        <p:grpSp>
          <p:nvGrpSpPr>
            <p:cNvPr id="335034" name="组合 335033"/>
            <p:cNvGrpSpPr/>
            <p:nvPr/>
          </p:nvGrpSpPr>
          <p:grpSpPr>
            <a:xfrm>
              <a:off x="4592" y="1720"/>
              <a:ext cx="152" cy="128"/>
              <a:chOff x="4428" y="1940"/>
              <a:chExt cx="152" cy="128"/>
            </a:xfrm>
          </p:grpSpPr>
          <p:sp>
            <p:nvSpPr>
              <p:cNvPr id="335035" name="椭圆 335034"/>
              <p:cNvSpPr/>
              <p:nvPr/>
            </p:nvSpPr>
            <p:spPr>
              <a:xfrm>
                <a:off x="4448" y="1956"/>
                <a:ext cx="100" cy="112"/>
              </a:xfrm>
              <a:prstGeom prst="ellipse">
                <a:avLst/>
              </a:prstGeom>
              <a:noFill/>
              <a:ln w="28575" cap="flat" cmpd="sng">
                <a:solidFill>
                  <a:srgbClr val="D60093"/>
                </a:solidFill>
                <a:prstDash val="solid"/>
                <a:headEnd type="none" w="med" len="med"/>
                <a:tailEnd type="none" w="med" len="med"/>
              </a:ln>
            </p:spPr>
            <p:txBody>
              <a:bodyPr/>
              <a:lstStyle/>
              <a:p>
                <a:endParaRPr lang="zh-CN" altLang="en-US"/>
              </a:p>
            </p:txBody>
          </p:sp>
          <p:sp>
            <p:nvSpPr>
              <p:cNvPr id="335036" name="矩形 335035"/>
              <p:cNvSpPr/>
              <p:nvPr/>
            </p:nvSpPr>
            <p:spPr>
              <a:xfrm>
                <a:off x="4428" y="1940"/>
                <a:ext cx="152" cy="88"/>
              </a:xfrm>
              <a:prstGeom prst="rect">
                <a:avLst/>
              </a:prstGeom>
              <a:solidFill>
                <a:schemeClr val="bg1"/>
              </a:solidFill>
              <a:ln w="9525">
                <a:noFill/>
              </a:ln>
            </p:spPr>
            <p:txBody>
              <a:bodyPr/>
              <a:lstStyle/>
              <a:p>
                <a:endParaRPr lang="zh-CN" altLang="en-US"/>
              </a:p>
            </p:txBody>
          </p:sp>
        </p:grpSp>
        <p:sp>
          <p:nvSpPr>
            <p:cNvPr id="335037" name="直接连接符 335036"/>
            <p:cNvSpPr/>
            <p:nvPr/>
          </p:nvSpPr>
          <p:spPr>
            <a:xfrm flipV="1">
              <a:off x="4368" y="1773"/>
              <a:ext cx="201" cy="0"/>
            </a:xfrm>
            <a:prstGeom prst="line">
              <a:avLst/>
            </a:prstGeom>
            <a:ln w="28575" cap="flat" cmpd="sng">
              <a:solidFill>
                <a:srgbClr val="D60093"/>
              </a:solidFill>
              <a:prstDash val="solid"/>
              <a:headEnd type="none" w="med" len="med"/>
              <a:tailEnd type="none" w="med" len="med"/>
            </a:ln>
          </p:spPr>
        </p:sp>
        <p:sp>
          <p:nvSpPr>
            <p:cNvPr id="335038" name="直接连接符 335037"/>
            <p:cNvSpPr/>
            <p:nvPr/>
          </p:nvSpPr>
          <p:spPr>
            <a:xfrm>
              <a:off x="4776" y="1773"/>
              <a:ext cx="180" cy="0"/>
            </a:xfrm>
            <a:prstGeom prst="line">
              <a:avLst/>
            </a:prstGeom>
            <a:ln w="28575" cap="flat" cmpd="sng">
              <a:solidFill>
                <a:srgbClr val="D60093"/>
              </a:solidFill>
              <a:prstDash val="solid"/>
              <a:headEnd type="none" w="med" len="med"/>
              <a:tailEnd type="none" w="med" len="med"/>
            </a:ln>
          </p:spPr>
        </p:sp>
        <p:sp>
          <p:nvSpPr>
            <p:cNvPr id="335039" name="直接连接符 335038"/>
            <p:cNvSpPr/>
            <p:nvPr/>
          </p:nvSpPr>
          <p:spPr>
            <a:xfrm>
              <a:off x="4516" y="1648"/>
              <a:ext cx="284" cy="124"/>
            </a:xfrm>
            <a:prstGeom prst="line">
              <a:avLst/>
            </a:prstGeom>
            <a:ln w="38100" cap="flat" cmpd="sng">
              <a:solidFill>
                <a:srgbClr val="D60093"/>
              </a:solidFill>
              <a:prstDash val="solid"/>
              <a:headEnd type="none" w="med" len="med"/>
              <a:tailEnd type="none" w="med" len="lg"/>
            </a:ln>
          </p:spPr>
        </p:sp>
        <p:sp>
          <p:nvSpPr>
            <p:cNvPr id="335040" name="直接连接符 335039"/>
            <p:cNvSpPr/>
            <p:nvPr/>
          </p:nvSpPr>
          <p:spPr>
            <a:xfrm>
              <a:off x="4572" y="1626"/>
              <a:ext cx="0" cy="156"/>
            </a:xfrm>
            <a:prstGeom prst="line">
              <a:avLst/>
            </a:prstGeom>
            <a:ln w="25400" cap="flat" cmpd="sng">
              <a:solidFill>
                <a:srgbClr val="D60093"/>
              </a:solidFill>
              <a:prstDash val="solid"/>
              <a:headEnd type="none" w="med" len="med"/>
              <a:tailEnd type="none" w="med" len="lg"/>
            </a:ln>
          </p:spPr>
        </p:sp>
        <p:sp>
          <p:nvSpPr>
            <p:cNvPr id="335041" name="直接连接符 335040"/>
            <p:cNvSpPr/>
            <p:nvPr/>
          </p:nvSpPr>
          <p:spPr>
            <a:xfrm>
              <a:off x="4644" y="1712"/>
              <a:ext cx="0" cy="128"/>
            </a:xfrm>
            <a:prstGeom prst="line">
              <a:avLst/>
            </a:prstGeom>
            <a:ln w="28575" cap="flat" cmpd="sng">
              <a:solidFill>
                <a:srgbClr val="D60093"/>
              </a:solidFill>
              <a:prstDash val="solid"/>
              <a:headEnd type="none" w="med" len="med"/>
              <a:tailEnd type="none" w="med" len="med"/>
            </a:ln>
          </p:spPr>
        </p:sp>
        <p:sp>
          <p:nvSpPr>
            <p:cNvPr id="335042" name="直接连接符 335041"/>
            <p:cNvSpPr/>
            <p:nvPr/>
          </p:nvSpPr>
          <p:spPr>
            <a:xfrm>
              <a:off x="4680" y="1728"/>
              <a:ext cx="0" cy="116"/>
            </a:xfrm>
            <a:prstGeom prst="line">
              <a:avLst/>
            </a:prstGeom>
            <a:ln w="28575" cap="flat" cmpd="sng">
              <a:solidFill>
                <a:srgbClr val="D60093"/>
              </a:solidFill>
              <a:prstDash val="solid"/>
              <a:headEnd type="none" w="med" len="med"/>
              <a:tailEnd type="none" w="med" len="med"/>
            </a:ln>
          </p:spPr>
        </p:sp>
      </p:grpSp>
      <p:grpSp>
        <p:nvGrpSpPr>
          <p:cNvPr id="335043" name="组合 335042"/>
          <p:cNvGrpSpPr/>
          <p:nvPr/>
        </p:nvGrpSpPr>
        <p:grpSpPr>
          <a:xfrm>
            <a:off x="6794500" y="654050"/>
            <a:ext cx="933450" cy="450850"/>
            <a:chOff x="4392" y="1916"/>
            <a:chExt cx="588" cy="284"/>
          </a:xfrm>
        </p:grpSpPr>
        <p:sp>
          <p:nvSpPr>
            <p:cNvPr id="335044" name="直接连接符 335043"/>
            <p:cNvSpPr/>
            <p:nvPr/>
          </p:nvSpPr>
          <p:spPr>
            <a:xfrm flipV="1">
              <a:off x="4392" y="1997"/>
              <a:ext cx="201" cy="0"/>
            </a:xfrm>
            <a:prstGeom prst="line">
              <a:avLst/>
            </a:prstGeom>
            <a:ln w="28575" cap="flat" cmpd="sng">
              <a:solidFill>
                <a:srgbClr val="D60093"/>
              </a:solidFill>
              <a:prstDash val="solid"/>
              <a:headEnd type="none" w="med" len="med"/>
              <a:tailEnd type="none" w="med" len="med"/>
            </a:ln>
          </p:spPr>
        </p:sp>
        <p:sp>
          <p:nvSpPr>
            <p:cNvPr id="335045" name="直接连接符 335044"/>
            <p:cNvSpPr/>
            <p:nvPr/>
          </p:nvSpPr>
          <p:spPr>
            <a:xfrm>
              <a:off x="4800" y="1993"/>
              <a:ext cx="180" cy="0"/>
            </a:xfrm>
            <a:prstGeom prst="line">
              <a:avLst/>
            </a:prstGeom>
            <a:ln w="28575" cap="flat" cmpd="sng">
              <a:solidFill>
                <a:srgbClr val="D60093"/>
              </a:solidFill>
              <a:prstDash val="solid"/>
              <a:headEnd type="none" w="med" len="med"/>
              <a:tailEnd type="none" w="med" len="med"/>
            </a:ln>
          </p:spPr>
        </p:sp>
        <p:sp>
          <p:nvSpPr>
            <p:cNvPr id="335046" name="椭圆 335045"/>
            <p:cNvSpPr/>
            <p:nvPr/>
          </p:nvSpPr>
          <p:spPr>
            <a:xfrm>
              <a:off x="4652" y="2080"/>
              <a:ext cx="100" cy="112"/>
            </a:xfrm>
            <a:prstGeom prst="ellipse">
              <a:avLst/>
            </a:prstGeom>
            <a:noFill/>
            <a:ln w="28575" cap="flat" cmpd="sng">
              <a:solidFill>
                <a:srgbClr val="D60093"/>
              </a:solidFill>
              <a:prstDash val="solid"/>
              <a:headEnd type="none" w="med" len="med"/>
              <a:tailEnd type="none" w="med" len="med"/>
            </a:ln>
          </p:spPr>
          <p:txBody>
            <a:bodyPr/>
            <a:lstStyle/>
            <a:p>
              <a:endParaRPr lang="zh-CN" altLang="en-US"/>
            </a:p>
          </p:txBody>
        </p:sp>
        <p:sp>
          <p:nvSpPr>
            <p:cNvPr id="335047" name="矩形 335046"/>
            <p:cNvSpPr/>
            <p:nvPr/>
          </p:nvSpPr>
          <p:spPr>
            <a:xfrm>
              <a:off x="4640" y="2072"/>
              <a:ext cx="124" cy="88"/>
            </a:xfrm>
            <a:prstGeom prst="rect">
              <a:avLst/>
            </a:prstGeom>
            <a:solidFill>
              <a:schemeClr val="bg1"/>
            </a:solidFill>
            <a:ln w="38100">
              <a:noFill/>
            </a:ln>
          </p:spPr>
          <p:txBody>
            <a:bodyPr/>
            <a:lstStyle/>
            <a:p>
              <a:endParaRPr lang="zh-CN" altLang="en-US"/>
            </a:p>
          </p:txBody>
        </p:sp>
        <p:sp>
          <p:nvSpPr>
            <p:cNvPr id="335048" name="直接连接符 335047"/>
            <p:cNvSpPr/>
            <p:nvPr/>
          </p:nvSpPr>
          <p:spPr>
            <a:xfrm>
              <a:off x="4684" y="2068"/>
              <a:ext cx="0" cy="120"/>
            </a:xfrm>
            <a:prstGeom prst="line">
              <a:avLst/>
            </a:prstGeom>
            <a:ln w="28575" cap="flat" cmpd="sng">
              <a:solidFill>
                <a:srgbClr val="D60093"/>
              </a:solidFill>
              <a:prstDash val="solid"/>
              <a:headEnd type="none" w="med" len="med"/>
              <a:tailEnd type="none" w="med" len="med"/>
            </a:ln>
          </p:spPr>
        </p:sp>
        <p:sp>
          <p:nvSpPr>
            <p:cNvPr id="335049" name="直接连接符 335048"/>
            <p:cNvSpPr/>
            <p:nvPr/>
          </p:nvSpPr>
          <p:spPr>
            <a:xfrm>
              <a:off x="4720" y="2052"/>
              <a:ext cx="0" cy="140"/>
            </a:xfrm>
            <a:prstGeom prst="line">
              <a:avLst/>
            </a:prstGeom>
            <a:ln w="28575" cap="flat" cmpd="sng">
              <a:solidFill>
                <a:srgbClr val="D60093"/>
              </a:solidFill>
              <a:prstDash val="solid"/>
              <a:headEnd type="none" w="med" len="med"/>
              <a:tailEnd type="none" w="med" len="med"/>
            </a:ln>
          </p:spPr>
        </p:sp>
        <p:sp>
          <p:nvSpPr>
            <p:cNvPr id="335050" name="直接连接符 335049"/>
            <p:cNvSpPr/>
            <p:nvPr/>
          </p:nvSpPr>
          <p:spPr>
            <a:xfrm rot="18670345">
              <a:off x="4536" y="1996"/>
              <a:ext cx="284" cy="124"/>
            </a:xfrm>
            <a:prstGeom prst="line">
              <a:avLst/>
            </a:prstGeom>
            <a:ln w="38100" cap="flat" cmpd="sng">
              <a:solidFill>
                <a:srgbClr val="D60093"/>
              </a:solidFill>
              <a:prstDash val="solid"/>
              <a:headEnd type="none" w="med" len="med"/>
              <a:tailEnd type="none" w="med" len="lg"/>
            </a:ln>
          </p:spPr>
        </p:sp>
      </p:grpSp>
      <p:sp>
        <p:nvSpPr>
          <p:cNvPr id="335051" name="矩形 335050"/>
          <p:cNvSpPr/>
          <p:nvPr/>
        </p:nvSpPr>
        <p:spPr>
          <a:xfrm>
            <a:off x="2166938" y="5932488"/>
            <a:ext cx="4433887" cy="519112"/>
          </a:xfrm>
          <a:prstGeom prst="rect">
            <a:avLst/>
          </a:prstGeom>
          <a:noFill/>
          <a:ln w="9525">
            <a:noFill/>
          </a:ln>
        </p:spPr>
        <p:txBody>
          <a:bodyPr wrap="none" anchor="t" anchorCtr="0">
            <a:spAutoFit/>
          </a:bodyPr>
          <a:lstStyle/>
          <a:p>
            <a:pPr algn="ctr"/>
            <a:r>
              <a:rPr lang="zh-CN" altLang="en-US" sz="2800" b="1" dirty="0">
                <a:solidFill>
                  <a:srgbClr val="663300"/>
                </a:solidFill>
                <a:effectLst>
                  <a:outerShdw blurRad="38100" dist="38100" dir="2700000">
                    <a:srgbClr val="C0C0C0"/>
                  </a:outerShdw>
                </a:effectLst>
                <a:latin typeface="宋体" panose="02010600030101010101" pitchFamily="2" charset="-122"/>
              </a:rPr>
              <a:t>通电延时空气式时间继电器</a:t>
            </a:r>
          </a:p>
        </p:txBody>
      </p:sp>
      <p:grpSp>
        <p:nvGrpSpPr>
          <p:cNvPr id="335052" name="组合 335051"/>
          <p:cNvGrpSpPr/>
          <p:nvPr/>
        </p:nvGrpSpPr>
        <p:grpSpPr>
          <a:xfrm>
            <a:off x="666750" y="3562350"/>
            <a:ext cx="8134350" cy="3067050"/>
            <a:chOff x="492" y="2256"/>
            <a:chExt cx="5124" cy="1932"/>
          </a:xfrm>
        </p:grpSpPr>
        <p:sp>
          <p:nvSpPr>
            <p:cNvPr id="335053" name="矩形 335052"/>
            <p:cNvSpPr/>
            <p:nvPr/>
          </p:nvSpPr>
          <p:spPr>
            <a:xfrm>
              <a:off x="492" y="2256"/>
              <a:ext cx="5028" cy="1836"/>
            </a:xfrm>
            <a:prstGeom prst="rect">
              <a:avLst/>
            </a:prstGeom>
            <a:solidFill>
              <a:schemeClr val="bg1"/>
            </a:solidFill>
            <a:ln w="9525">
              <a:noFill/>
            </a:ln>
          </p:spPr>
          <p:txBody>
            <a:bodyPr/>
            <a:lstStyle/>
            <a:p>
              <a:endParaRPr lang="zh-CN" altLang="en-US"/>
            </a:p>
          </p:txBody>
        </p:sp>
        <p:sp>
          <p:nvSpPr>
            <p:cNvPr id="335054" name="矩形 335053"/>
            <p:cNvSpPr/>
            <p:nvPr/>
          </p:nvSpPr>
          <p:spPr>
            <a:xfrm>
              <a:off x="588" y="2358"/>
              <a:ext cx="5028" cy="1830"/>
            </a:xfrm>
            <a:prstGeom prst="rect">
              <a:avLst/>
            </a:prstGeom>
            <a:solidFill>
              <a:schemeClr val="bg1"/>
            </a:solidFill>
            <a:ln w="9525">
              <a:noFill/>
            </a:ln>
          </p:spPr>
          <p:txBody>
            <a:bodyPr/>
            <a:lstStyle/>
            <a:p>
              <a:endParaRPr lang="zh-CN" altLang="en-US"/>
            </a:p>
          </p:txBody>
        </p:sp>
        <p:grpSp>
          <p:nvGrpSpPr>
            <p:cNvPr id="335055" name="组合 335054"/>
            <p:cNvGrpSpPr/>
            <p:nvPr/>
          </p:nvGrpSpPr>
          <p:grpSpPr>
            <a:xfrm>
              <a:off x="735" y="2596"/>
              <a:ext cx="4393" cy="1428"/>
              <a:chOff x="639" y="2514"/>
              <a:chExt cx="4393" cy="1415"/>
            </a:xfrm>
          </p:grpSpPr>
          <p:grpSp>
            <p:nvGrpSpPr>
              <p:cNvPr id="335056" name="组合 335055"/>
              <p:cNvGrpSpPr/>
              <p:nvPr/>
            </p:nvGrpSpPr>
            <p:grpSpPr>
              <a:xfrm>
                <a:off x="1470" y="2514"/>
                <a:ext cx="3562" cy="1271"/>
                <a:chOff x="870" y="2562"/>
                <a:chExt cx="3562" cy="1271"/>
              </a:xfrm>
            </p:grpSpPr>
            <p:sp>
              <p:nvSpPr>
                <p:cNvPr id="335057" name="矩形 335056"/>
                <p:cNvSpPr/>
                <p:nvPr/>
              </p:nvSpPr>
              <p:spPr>
                <a:xfrm rot="-5400000">
                  <a:off x="1721" y="2794"/>
                  <a:ext cx="564" cy="1359"/>
                </a:xfrm>
                <a:prstGeom prst="rect">
                  <a:avLst/>
                </a:prstGeom>
                <a:solidFill>
                  <a:srgbClr val="969696">
                    <a:alpha val="50000"/>
                  </a:srgbClr>
                </a:solidFill>
                <a:ln w="9525" cap="flat" cmpd="sng">
                  <a:solidFill>
                    <a:schemeClr val="tx1"/>
                  </a:solidFill>
                  <a:prstDash val="solid"/>
                  <a:miter/>
                  <a:headEnd type="none" w="med" len="med"/>
                  <a:tailEnd type="none" w="med" len="med"/>
                </a:ln>
              </p:spPr>
              <p:txBody>
                <a:bodyPr/>
                <a:lstStyle/>
                <a:p>
                  <a:endParaRPr lang="zh-CN" altLang="en-US"/>
                </a:p>
              </p:txBody>
            </p:sp>
            <p:sp>
              <p:nvSpPr>
                <p:cNvPr id="335058" name="矩形 335057"/>
                <p:cNvSpPr/>
                <p:nvPr/>
              </p:nvSpPr>
              <p:spPr>
                <a:xfrm rot="-5400000">
                  <a:off x="1560" y="3237"/>
                  <a:ext cx="383" cy="279"/>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35059" name="矩形 335058"/>
                <p:cNvSpPr/>
                <p:nvPr/>
              </p:nvSpPr>
              <p:spPr>
                <a:xfrm rot="-5400000">
                  <a:off x="1721" y="2895"/>
                  <a:ext cx="96" cy="290"/>
                </a:xfrm>
                <a:prstGeom prst="rect">
                  <a:avLst/>
                </a:prstGeom>
                <a:solidFill>
                  <a:schemeClr val="bg1"/>
                </a:solidFill>
                <a:ln w="9525">
                  <a:noFill/>
                </a:ln>
              </p:spPr>
              <p:txBody>
                <a:bodyPr/>
                <a:lstStyle/>
                <a:p>
                  <a:endParaRPr lang="zh-CN" altLang="en-US"/>
                </a:p>
              </p:txBody>
            </p:sp>
            <p:grpSp>
              <p:nvGrpSpPr>
                <p:cNvPr id="335060" name="组合 335059"/>
                <p:cNvGrpSpPr/>
                <p:nvPr/>
              </p:nvGrpSpPr>
              <p:grpSpPr>
                <a:xfrm rot="-5400000">
                  <a:off x="2051" y="3199"/>
                  <a:ext cx="450" cy="278"/>
                  <a:chOff x="1380" y="1188"/>
                  <a:chExt cx="360" cy="156"/>
                </a:xfrm>
              </p:grpSpPr>
              <p:sp>
                <p:nvSpPr>
                  <p:cNvPr id="335061" name="矩形 335060"/>
                  <p:cNvSpPr/>
                  <p:nvPr/>
                </p:nvSpPr>
                <p:spPr>
                  <a:xfrm>
                    <a:off x="1380" y="1188"/>
                    <a:ext cx="336" cy="150"/>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35062" name="矩形 335061"/>
                  <p:cNvSpPr/>
                  <p:nvPr/>
                </p:nvSpPr>
                <p:spPr>
                  <a:xfrm>
                    <a:off x="1680" y="1188"/>
                    <a:ext cx="60" cy="156"/>
                  </a:xfrm>
                  <a:prstGeom prst="rect">
                    <a:avLst/>
                  </a:prstGeom>
                  <a:solidFill>
                    <a:schemeClr val="bg1"/>
                  </a:solidFill>
                  <a:ln w="9525">
                    <a:noFill/>
                  </a:ln>
                </p:spPr>
                <p:txBody>
                  <a:bodyPr/>
                  <a:lstStyle/>
                  <a:p>
                    <a:endParaRPr lang="zh-CN" altLang="en-US"/>
                  </a:p>
                </p:txBody>
              </p:sp>
            </p:grpSp>
            <p:sp>
              <p:nvSpPr>
                <p:cNvPr id="335063" name="直接连接符 335062"/>
                <p:cNvSpPr/>
                <p:nvPr/>
              </p:nvSpPr>
              <p:spPr>
                <a:xfrm flipH="1">
                  <a:off x="1187" y="3767"/>
                  <a:ext cx="203" cy="64"/>
                </a:xfrm>
                <a:prstGeom prst="line">
                  <a:avLst/>
                </a:prstGeom>
                <a:ln w="12700" cap="flat" cmpd="sng">
                  <a:solidFill>
                    <a:schemeClr val="tx1"/>
                  </a:solidFill>
                  <a:prstDash val="solid"/>
                  <a:headEnd type="none" w="med" len="med"/>
                  <a:tailEnd type="none" w="med" len="med"/>
                </a:ln>
              </p:spPr>
            </p:sp>
            <p:sp>
              <p:nvSpPr>
                <p:cNvPr id="335064" name="直接连接符 335063"/>
                <p:cNvSpPr/>
                <p:nvPr/>
              </p:nvSpPr>
              <p:spPr>
                <a:xfrm flipH="1">
                  <a:off x="1314" y="3768"/>
                  <a:ext cx="203" cy="65"/>
                </a:xfrm>
                <a:prstGeom prst="line">
                  <a:avLst/>
                </a:prstGeom>
                <a:ln w="12700" cap="flat" cmpd="sng">
                  <a:solidFill>
                    <a:schemeClr val="tx1"/>
                  </a:solidFill>
                  <a:prstDash val="solid"/>
                  <a:headEnd type="none" w="med" len="med"/>
                  <a:tailEnd type="none" w="med" len="med"/>
                </a:ln>
              </p:spPr>
            </p:sp>
            <p:sp>
              <p:nvSpPr>
                <p:cNvPr id="335065" name="直接连接符 335064"/>
                <p:cNvSpPr/>
                <p:nvPr/>
              </p:nvSpPr>
              <p:spPr>
                <a:xfrm flipH="1">
                  <a:off x="1453" y="3756"/>
                  <a:ext cx="203" cy="64"/>
                </a:xfrm>
                <a:prstGeom prst="line">
                  <a:avLst/>
                </a:prstGeom>
                <a:ln w="12700" cap="flat" cmpd="sng">
                  <a:solidFill>
                    <a:schemeClr val="tx1"/>
                  </a:solidFill>
                  <a:prstDash val="solid"/>
                  <a:headEnd type="none" w="med" len="med"/>
                  <a:tailEnd type="none" w="med" len="med"/>
                </a:ln>
              </p:spPr>
            </p:sp>
            <p:sp>
              <p:nvSpPr>
                <p:cNvPr id="335066" name="直接连接符 335065"/>
                <p:cNvSpPr/>
                <p:nvPr/>
              </p:nvSpPr>
              <p:spPr>
                <a:xfrm flipH="1">
                  <a:off x="1592" y="3756"/>
                  <a:ext cx="204" cy="64"/>
                </a:xfrm>
                <a:prstGeom prst="line">
                  <a:avLst/>
                </a:prstGeom>
                <a:ln w="12700" cap="flat" cmpd="sng">
                  <a:solidFill>
                    <a:schemeClr val="tx1"/>
                  </a:solidFill>
                  <a:prstDash val="solid"/>
                  <a:headEnd type="none" w="med" len="med"/>
                  <a:tailEnd type="none" w="med" len="med"/>
                </a:ln>
              </p:spPr>
            </p:sp>
            <p:sp>
              <p:nvSpPr>
                <p:cNvPr id="335067" name="直接连接符 335066"/>
                <p:cNvSpPr/>
                <p:nvPr/>
              </p:nvSpPr>
              <p:spPr>
                <a:xfrm flipH="1">
                  <a:off x="1731" y="3756"/>
                  <a:ext cx="204" cy="64"/>
                </a:xfrm>
                <a:prstGeom prst="line">
                  <a:avLst/>
                </a:prstGeom>
                <a:ln w="12700" cap="flat" cmpd="sng">
                  <a:solidFill>
                    <a:schemeClr val="tx1"/>
                  </a:solidFill>
                  <a:prstDash val="solid"/>
                  <a:headEnd type="none" w="med" len="med"/>
                  <a:tailEnd type="none" w="med" len="med"/>
                </a:ln>
              </p:spPr>
            </p:sp>
            <p:sp>
              <p:nvSpPr>
                <p:cNvPr id="335068" name="直接连接符 335067"/>
                <p:cNvSpPr/>
                <p:nvPr/>
              </p:nvSpPr>
              <p:spPr>
                <a:xfrm flipH="1">
                  <a:off x="1870" y="3756"/>
                  <a:ext cx="204" cy="64"/>
                </a:xfrm>
                <a:prstGeom prst="line">
                  <a:avLst/>
                </a:prstGeom>
                <a:ln w="12700" cap="flat" cmpd="sng">
                  <a:solidFill>
                    <a:schemeClr val="tx1"/>
                  </a:solidFill>
                  <a:prstDash val="solid"/>
                  <a:headEnd type="none" w="med" len="med"/>
                  <a:tailEnd type="none" w="med" len="med"/>
                </a:ln>
              </p:spPr>
            </p:sp>
            <p:sp>
              <p:nvSpPr>
                <p:cNvPr id="335069" name="直接连接符 335068"/>
                <p:cNvSpPr/>
                <p:nvPr/>
              </p:nvSpPr>
              <p:spPr>
                <a:xfrm flipH="1">
                  <a:off x="1999" y="3756"/>
                  <a:ext cx="203" cy="64"/>
                </a:xfrm>
                <a:prstGeom prst="line">
                  <a:avLst/>
                </a:prstGeom>
                <a:ln w="12700" cap="flat" cmpd="sng">
                  <a:solidFill>
                    <a:schemeClr val="tx1"/>
                  </a:solidFill>
                  <a:prstDash val="solid"/>
                  <a:headEnd type="none" w="med" len="med"/>
                  <a:tailEnd type="none" w="med" len="med"/>
                </a:ln>
              </p:spPr>
            </p:sp>
            <p:sp>
              <p:nvSpPr>
                <p:cNvPr id="335070" name="直接连接符 335069"/>
                <p:cNvSpPr/>
                <p:nvPr/>
              </p:nvSpPr>
              <p:spPr>
                <a:xfrm flipH="1">
                  <a:off x="2138" y="3756"/>
                  <a:ext cx="203" cy="64"/>
                </a:xfrm>
                <a:prstGeom prst="line">
                  <a:avLst/>
                </a:prstGeom>
                <a:ln w="12700" cap="flat" cmpd="sng">
                  <a:solidFill>
                    <a:schemeClr val="tx1"/>
                  </a:solidFill>
                  <a:prstDash val="solid"/>
                  <a:headEnd type="none" w="med" len="med"/>
                  <a:tailEnd type="none" w="med" len="med"/>
                </a:ln>
              </p:spPr>
            </p:sp>
            <p:sp>
              <p:nvSpPr>
                <p:cNvPr id="335071" name="直接连接符 335070"/>
                <p:cNvSpPr/>
                <p:nvPr/>
              </p:nvSpPr>
              <p:spPr>
                <a:xfrm flipH="1">
                  <a:off x="2268" y="3762"/>
                  <a:ext cx="203" cy="64"/>
                </a:xfrm>
                <a:prstGeom prst="line">
                  <a:avLst/>
                </a:prstGeom>
                <a:ln w="12700" cap="flat" cmpd="sng">
                  <a:solidFill>
                    <a:schemeClr val="tx1"/>
                  </a:solidFill>
                  <a:prstDash val="solid"/>
                  <a:headEnd type="none" w="med" len="med"/>
                  <a:tailEnd type="none" w="med" len="med"/>
                </a:ln>
              </p:spPr>
            </p:sp>
            <p:sp>
              <p:nvSpPr>
                <p:cNvPr id="335072" name="直接连接符 335071"/>
                <p:cNvSpPr/>
                <p:nvPr/>
              </p:nvSpPr>
              <p:spPr>
                <a:xfrm flipH="1">
                  <a:off x="2384" y="3756"/>
                  <a:ext cx="203" cy="64"/>
                </a:xfrm>
                <a:prstGeom prst="line">
                  <a:avLst/>
                </a:prstGeom>
                <a:ln w="12700" cap="flat" cmpd="sng">
                  <a:solidFill>
                    <a:schemeClr val="tx1"/>
                  </a:solidFill>
                  <a:prstDash val="solid"/>
                  <a:headEnd type="none" w="med" len="med"/>
                  <a:tailEnd type="none" w="med" len="med"/>
                </a:ln>
              </p:spPr>
            </p:sp>
            <p:sp>
              <p:nvSpPr>
                <p:cNvPr id="335073" name="直接连接符 335072"/>
                <p:cNvSpPr/>
                <p:nvPr/>
              </p:nvSpPr>
              <p:spPr>
                <a:xfrm flipH="1">
                  <a:off x="2502" y="3756"/>
                  <a:ext cx="179" cy="64"/>
                </a:xfrm>
                <a:prstGeom prst="line">
                  <a:avLst/>
                </a:prstGeom>
                <a:ln w="12700" cap="flat" cmpd="sng">
                  <a:solidFill>
                    <a:schemeClr val="tx1"/>
                  </a:solidFill>
                  <a:prstDash val="solid"/>
                  <a:headEnd type="none" w="med" len="med"/>
                  <a:tailEnd type="none" w="med" len="med"/>
                </a:ln>
              </p:spPr>
            </p:sp>
            <p:sp>
              <p:nvSpPr>
                <p:cNvPr id="335074" name="矩形 335073"/>
                <p:cNvSpPr/>
                <p:nvPr/>
              </p:nvSpPr>
              <p:spPr>
                <a:xfrm rot="5400000" flipV="1">
                  <a:off x="1717" y="2214"/>
                  <a:ext cx="572" cy="1359"/>
                </a:xfrm>
                <a:prstGeom prst="rect">
                  <a:avLst/>
                </a:prstGeom>
                <a:solidFill>
                  <a:srgbClr val="969696">
                    <a:alpha val="50000"/>
                  </a:srgbClr>
                </a:solidFill>
                <a:ln w="9525" cap="flat" cmpd="sng">
                  <a:solidFill>
                    <a:schemeClr val="tx1"/>
                  </a:solidFill>
                  <a:prstDash val="solid"/>
                  <a:miter/>
                  <a:headEnd type="none" w="med" len="med"/>
                  <a:tailEnd type="none" w="med" len="med"/>
                </a:ln>
              </p:spPr>
              <p:txBody>
                <a:bodyPr/>
                <a:lstStyle/>
                <a:p>
                  <a:endParaRPr lang="zh-CN" altLang="en-US"/>
                </a:p>
              </p:txBody>
            </p:sp>
            <p:sp>
              <p:nvSpPr>
                <p:cNvPr id="335075" name="矩形 335074"/>
                <p:cNvSpPr/>
                <p:nvPr/>
              </p:nvSpPr>
              <p:spPr>
                <a:xfrm rot="5400000" flipV="1">
                  <a:off x="1547" y="2860"/>
                  <a:ext cx="397" cy="267"/>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35076" name="矩形 335075"/>
                <p:cNvSpPr/>
                <p:nvPr/>
              </p:nvSpPr>
              <p:spPr>
                <a:xfrm rot="5400000" flipV="1">
                  <a:off x="2056" y="2882"/>
                  <a:ext cx="426" cy="267"/>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35077" name="矩形 335076"/>
                <p:cNvSpPr/>
                <p:nvPr/>
              </p:nvSpPr>
              <p:spPr>
                <a:xfrm rot="5400000" flipV="1">
                  <a:off x="2232" y="3100"/>
                  <a:ext cx="82" cy="248"/>
                </a:xfrm>
                <a:prstGeom prst="rect">
                  <a:avLst/>
                </a:prstGeom>
                <a:solidFill>
                  <a:schemeClr val="bg1"/>
                </a:solidFill>
                <a:ln w="9525">
                  <a:noFill/>
                </a:ln>
              </p:spPr>
              <p:txBody>
                <a:bodyPr/>
                <a:lstStyle/>
                <a:p>
                  <a:endParaRPr lang="zh-CN" altLang="en-US"/>
                </a:p>
              </p:txBody>
            </p:sp>
            <p:sp>
              <p:nvSpPr>
                <p:cNvPr id="335078" name="矩形 335077"/>
                <p:cNvSpPr/>
                <p:nvPr/>
              </p:nvSpPr>
              <p:spPr>
                <a:xfrm>
                  <a:off x="2166" y="2844"/>
                  <a:ext cx="210" cy="660"/>
                </a:xfrm>
                <a:prstGeom prst="rect">
                  <a:avLst/>
                </a:prstGeom>
                <a:solidFill>
                  <a:schemeClr val="bg1"/>
                </a:solidFill>
                <a:ln w="19050" cap="flat" cmpd="sng">
                  <a:solidFill>
                    <a:srgbClr val="FF0066"/>
                  </a:solidFill>
                  <a:prstDash val="solid"/>
                  <a:miter/>
                  <a:headEnd type="none" w="med" len="med"/>
                  <a:tailEnd type="none" w="med" len="med"/>
                </a:ln>
              </p:spPr>
              <p:txBody>
                <a:bodyPr/>
                <a:lstStyle/>
                <a:p>
                  <a:endParaRPr lang="zh-CN" altLang="en-US"/>
                </a:p>
              </p:txBody>
            </p:sp>
            <p:sp>
              <p:nvSpPr>
                <p:cNvPr id="335079" name="直接连接符 335078"/>
                <p:cNvSpPr/>
                <p:nvPr/>
              </p:nvSpPr>
              <p:spPr>
                <a:xfrm>
                  <a:off x="2178" y="2836"/>
                  <a:ext cx="191" cy="645"/>
                </a:xfrm>
                <a:prstGeom prst="line">
                  <a:avLst/>
                </a:prstGeom>
                <a:ln w="19050" cap="flat" cmpd="sng">
                  <a:solidFill>
                    <a:srgbClr val="FF0066"/>
                  </a:solidFill>
                  <a:prstDash val="solid"/>
                  <a:headEnd type="none" w="med" len="med"/>
                  <a:tailEnd type="none" w="med" len="med"/>
                </a:ln>
              </p:spPr>
            </p:sp>
            <p:sp>
              <p:nvSpPr>
                <p:cNvPr id="335080" name="直接连接符 335079"/>
                <p:cNvSpPr/>
                <p:nvPr/>
              </p:nvSpPr>
              <p:spPr>
                <a:xfrm flipH="1">
                  <a:off x="2179" y="2832"/>
                  <a:ext cx="196" cy="661"/>
                </a:xfrm>
                <a:prstGeom prst="line">
                  <a:avLst/>
                </a:prstGeom>
                <a:ln w="19050" cap="flat" cmpd="sng">
                  <a:solidFill>
                    <a:srgbClr val="FF0066"/>
                  </a:solidFill>
                  <a:prstDash val="solid"/>
                  <a:headEnd type="none" w="med" len="med"/>
                  <a:tailEnd type="none" w="med" len="med"/>
                </a:ln>
              </p:spPr>
            </p:sp>
            <p:grpSp>
              <p:nvGrpSpPr>
                <p:cNvPr id="335081" name="组合 335080"/>
                <p:cNvGrpSpPr/>
                <p:nvPr/>
              </p:nvGrpSpPr>
              <p:grpSpPr>
                <a:xfrm rot="5400000" flipV="1">
                  <a:off x="2916" y="2604"/>
                  <a:ext cx="180" cy="174"/>
                  <a:chOff x="2748" y="840"/>
                  <a:chExt cx="276" cy="162"/>
                </a:xfrm>
              </p:grpSpPr>
              <p:sp>
                <p:nvSpPr>
                  <p:cNvPr id="335082" name="直接连接符 335081"/>
                  <p:cNvSpPr/>
                  <p:nvPr/>
                </p:nvSpPr>
                <p:spPr>
                  <a:xfrm>
                    <a:off x="2970" y="840"/>
                    <a:ext cx="0" cy="156"/>
                  </a:xfrm>
                  <a:prstGeom prst="line">
                    <a:avLst/>
                  </a:prstGeom>
                  <a:ln w="28575" cap="flat" cmpd="sng">
                    <a:solidFill>
                      <a:schemeClr val="tx1"/>
                    </a:solidFill>
                    <a:prstDash val="solid"/>
                    <a:headEnd type="none" w="med" len="med"/>
                    <a:tailEnd type="none" w="med" len="med"/>
                  </a:ln>
                </p:spPr>
              </p:sp>
              <p:sp>
                <p:nvSpPr>
                  <p:cNvPr id="335083" name="直接连接符 335082"/>
                  <p:cNvSpPr/>
                  <p:nvPr/>
                </p:nvSpPr>
                <p:spPr>
                  <a:xfrm>
                    <a:off x="2976" y="858"/>
                    <a:ext cx="48" cy="48"/>
                  </a:xfrm>
                  <a:prstGeom prst="line">
                    <a:avLst/>
                  </a:prstGeom>
                  <a:ln w="9525" cap="flat" cmpd="sng">
                    <a:solidFill>
                      <a:schemeClr val="tx1"/>
                    </a:solidFill>
                    <a:prstDash val="solid"/>
                    <a:headEnd type="none" w="med" len="med"/>
                    <a:tailEnd type="none" w="med" len="med"/>
                  </a:ln>
                </p:spPr>
              </p:sp>
              <p:sp>
                <p:nvSpPr>
                  <p:cNvPr id="335084" name="直接连接符 335083"/>
                  <p:cNvSpPr/>
                  <p:nvPr/>
                </p:nvSpPr>
                <p:spPr>
                  <a:xfrm>
                    <a:off x="2976" y="906"/>
                    <a:ext cx="48" cy="48"/>
                  </a:xfrm>
                  <a:prstGeom prst="line">
                    <a:avLst/>
                  </a:prstGeom>
                  <a:ln w="9525" cap="flat" cmpd="sng">
                    <a:solidFill>
                      <a:schemeClr val="tx1"/>
                    </a:solidFill>
                    <a:prstDash val="solid"/>
                    <a:headEnd type="none" w="med" len="med"/>
                    <a:tailEnd type="none" w="med" len="med"/>
                  </a:ln>
                </p:spPr>
              </p:sp>
              <p:sp>
                <p:nvSpPr>
                  <p:cNvPr id="335085" name="直接连接符 335084"/>
                  <p:cNvSpPr/>
                  <p:nvPr/>
                </p:nvSpPr>
                <p:spPr>
                  <a:xfrm>
                    <a:off x="2976" y="954"/>
                    <a:ext cx="48" cy="48"/>
                  </a:xfrm>
                  <a:prstGeom prst="line">
                    <a:avLst/>
                  </a:prstGeom>
                  <a:ln w="9525" cap="flat" cmpd="sng">
                    <a:solidFill>
                      <a:schemeClr val="tx1"/>
                    </a:solidFill>
                    <a:prstDash val="solid"/>
                    <a:headEnd type="none" w="med" len="med"/>
                    <a:tailEnd type="none" w="med" len="med"/>
                  </a:ln>
                </p:spPr>
              </p:sp>
              <p:grpSp>
                <p:nvGrpSpPr>
                  <p:cNvPr id="335086" name="组合 335085"/>
                  <p:cNvGrpSpPr/>
                  <p:nvPr/>
                </p:nvGrpSpPr>
                <p:grpSpPr>
                  <a:xfrm>
                    <a:off x="2748" y="888"/>
                    <a:ext cx="216" cy="72"/>
                    <a:chOff x="2610" y="978"/>
                    <a:chExt cx="216" cy="72"/>
                  </a:xfrm>
                </p:grpSpPr>
                <p:sp>
                  <p:nvSpPr>
                    <p:cNvPr id="335087" name="直接连接符 335086"/>
                    <p:cNvSpPr/>
                    <p:nvPr/>
                  </p:nvSpPr>
                  <p:spPr>
                    <a:xfrm flipV="1">
                      <a:off x="2610" y="978"/>
                      <a:ext cx="48" cy="48"/>
                    </a:xfrm>
                    <a:prstGeom prst="line">
                      <a:avLst/>
                    </a:prstGeom>
                    <a:ln w="28575" cap="flat" cmpd="sng">
                      <a:solidFill>
                        <a:schemeClr val="tx1"/>
                      </a:solidFill>
                      <a:prstDash val="solid"/>
                      <a:headEnd type="none" w="med" len="med"/>
                      <a:tailEnd type="none" w="med" len="med"/>
                    </a:ln>
                  </p:spPr>
                </p:sp>
                <p:sp>
                  <p:nvSpPr>
                    <p:cNvPr id="335088" name="直接连接符 335087"/>
                    <p:cNvSpPr/>
                    <p:nvPr/>
                  </p:nvSpPr>
                  <p:spPr>
                    <a:xfrm>
                      <a:off x="2646" y="978"/>
                      <a:ext cx="36" cy="66"/>
                    </a:xfrm>
                    <a:prstGeom prst="line">
                      <a:avLst/>
                    </a:prstGeom>
                    <a:ln w="28575" cap="flat" cmpd="sng">
                      <a:solidFill>
                        <a:schemeClr val="tx1"/>
                      </a:solidFill>
                      <a:prstDash val="solid"/>
                      <a:headEnd type="none" w="med" len="med"/>
                      <a:tailEnd type="none" w="med" len="med"/>
                    </a:ln>
                  </p:spPr>
                </p:sp>
                <p:sp>
                  <p:nvSpPr>
                    <p:cNvPr id="335089" name="直接连接符 335088"/>
                    <p:cNvSpPr/>
                    <p:nvPr/>
                  </p:nvSpPr>
                  <p:spPr>
                    <a:xfrm flipV="1">
                      <a:off x="2676" y="996"/>
                      <a:ext cx="48" cy="48"/>
                    </a:xfrm>
                    <a:prstGeom prst="line">
                      <a:avLst/>
                    </a:prstGeom>
                    <a:ln w="28575" cap="flat" cmpd="sng">
                      <a:solidFill>
                        <a:schemeClr val="tx1"/>
                      </a:solidFill>
                      <a:prstDash val="solid"/>
                      <a:headEnd type="none" w="med" len="med"/>
                      <a:tailEnd type="none" w="med" len="med"/>
                    </a:ln>
                  </p:spPr>
                </p:sp>
                <p:sp>
                  <p:nvSpPr>
                    <p:cNvPr id="335090" name="直接连接符 335089"/>
                    <p:cNvSpPr/>
                    <p:nvPr/>
                  </p:nvSpPr>
                  <p:spPr>
                    <a:xfrm>
                      <a:off x="2724" y="984"/>
                      <a:ext cx="36" cy="66"/>
                    </a:xfrm>
                    <a:prstGeom prst="line">
                      <a:avLst/>
                    </a:prstGeom>
                    <a:ln w="28575" cap="flat" cmpd="sng">
                      <a:solidFill>
                        <a:schemeClr val="tx1"/>
                      </a:solidFill>
                      <a:prstDash val="solid"/>
                      <a:headEnd type="none" w="med" len="med"/>
                      <a:tailEnd type="none" w="med" len="med"/>
                    </a:ln>
                  </p:spPr>
                </p:sp>
                <p:sp>
                  <p:nvSpPr>
                    <p:cNvPr id="335091" name="直接连接符 335090"/>
                    <p:cNvSpPr/>
                    <p:nvPr/>
                  </p:nvSpPr>
                  <p:spPr>
                    <a:xfrm flipV="1">
                      <a:off x="2766" y="990"/>
                      <a:ext cx="60" cy="60"/>
                    </a:xfrm>
                    <a:prstGeom prst="line">
                      <a:avLst/>
                    </a:prstGeom>
                    <a:ln w="28575" cap="flat" cmpd="sng">
                      <a:solidFill>
                        <a:schemeClr val="tx1"/>
                      </a:solidFill>
                      <a:prstDash val="solid"/>
                      <a:headEnd type="none" w="med" len="med"/>
                      <a:tailEnd type="none" w="med" len="med"/>
                    </a:ln>
                  </p:spPr>
                </p:sp>
              </p:grpSp>
            </p:grpSp>
            <p:grpSp>
              <p:nvGrpSpPr>
                <p:cNvPr id="335092" name="组合 335091"/>
                <p:cNvGrpSpPr/>
                <p:nvPr/>
              </p:nvGrpSpPr>
              <p:grpSpPr>
                <a:xfrm rot="5400000" flipV="1">
                  <a:off x="918" y="2622"/>
                  <a:ext cx="180" cy="186"/>
                  <a:chOff x="2748" y="840"/>
                  <a:chExt cx="276" cy="162"/>
                </a:xfrm>
              </p:grpSpPr>
              <p:sp>
                <p:nvSpPr>
                  <p:cNvPr id="335093" name="直接连接符 335092"/>
                  <p:cNvSpPr/>
                  <p:nvPr/>
                </p:nvSpPr>
                <p:spPr>
                  <a:xfrm>
                    <a:off x="2970" y="840"/>
                    <a:ext cx="0" cy="156"/>
                  </a:xfrm>
                  <a:prstGeom prst="line">
                    <a:avLst/>
                  </a:prstGeom>
                  <a:ln w="28575" cap="flat" cmpd="sng">
                    <a:solidFill>
                      <a:schemeClr val="tx1"/>
                    </a:solidFill>
                    <a:prstDash val="solid"/>
                    <a:headEnd type="none" w="med" len="med"/>
                    <a:tailEnd type="none" w="med" len="med"/>
                  </a:ln>
                </p:spPr>
              </p:sp>
              <p:sp>
                <p:nvSpPr>
                  <p:cNvPr id="335094" name="直接连接符 335093"/>
                  <p:cNvSpPr/>
                  <p:nvPr/>
                </p:nvSpPr>
                <p:spPr>
                  <a:xfrm>
                    <a:off x="2976" y="858"/>
                    <a:ext cx="48" cy="48"/>
                  </a:xfrm>
                  <a:prstGeom prst="line">
                    <a:avLst/>
                  </a:prstGeom>
                  <a:ln w="9525" cap="flat" cmpd="sng">
                    <a:solidFill>
                      <a:schemeClr val="tx1"/>
                    </a:solidFill>
                    <a:prstDash val="solid"/>
                    <a:headEnd type="none" w="med" len="med"/>
                    <a:tailEnd type="none" w="med" len="med"/>
                  </a:ln>
                </p:spPr>
              </p:sp>
              <p:sp>
                <p:nvSpPr>
                  <p:cNvPr id="335095" name="直接连接符 335094"/>
                  <p:cNvSpPr/>
                  <p:nvPr/>
                </p:nvSpPr>
                <p:spPr>
                  <a:xfrm>
                    <a:off x="2976" y="906"/>
                    <a:ext cx="48" cy="48"/>
                  </a:xfrm>
                  <a:prstGeom prst="line">
                    <a:avLst/>
                  </a:prstGeom>
                  <a:ln w="9525" cap="flat" cmpd="sng">
                    <a:solidFill>
                      <a:schemeClr val="tx1"/>
                    </a:solidFill>
                    <a:prstDash val="solid"/>
                    <a:headEnd type="none" w="med" len="med"/>
                    <a:tailEnd type="none" w="med" len="med"/>
                  </a:ln>
                </p:spPr>
              </p:sp>
              <p:sp>
                <p:nvSpPr>
                  <p:cNvPr id="335096" name="直接连接符 335095"/>
                  <p:cNvSpPr/>
                  <p:nvPr/>
                </p:nvSpPr>
                <p:spPr>
                  <a:xfrm>
                    <a:off x="2976" y="954"/>
                    <a:ext cx="48" cy="48"/>
                  </a:xfrm>
                  <a:prstGeom prst="line">
                    <a:avLst/>
                  </a:prstGeom>
                  <a:ln w="9525" cap="flat" cmpd="sng">
                    <a:solidFill>
                      <a:schemeClr val="tx1"/>
                    </a:solidFill>
                    <a:prstDash val="solid"/>
                    <a:headEnd type="none" w="med" len="med"/>
                    <a:tailEnd type="none" w="med" len="med"/>
                  </a:ln>
                </p:spPr>
              </p:sp>
              <p:grpSp>
                <p:nvGrpSpPr>
                  <p:cNvPr id="335097" name="组合 335096"/>
                  <p:cNvGrpSpPr/>
                  <p:nvPr/>
                </p:nvGrpSpPr>
                <p:grpSpPr>
                  <a:xfrm>
                    <a:off x="2748" y="888"/>
                    <a:ext cx="216" cy="72"/>
                    <a:chOff x="2610" y="978"/>
                    <a:chExt cx="216" cy="72"/>
                  </a:xfrm>
                </p:grpSpPr>
                <p:sp>
                  <p:nvSpPr>
                    <p:cNvPr id="335098" name="直接连接符 335097"/>
                    <p:cNvSpPr/>
                    <p:nvPr/>
                  </p:nvSpPr>
                  <p:spPr>
                    <a:xfrm flipV="1">
                      <a:off x="2610" y="978"/>
                      <a:ext cx="48" cy="48"/>
                    </a:xfrm>
                    <a:prstGeom prst="line">
                      <a:avLst/>
                    </a:prstGeom>
                    <a:ln w="28575" cap="flat" cmpd="sng">
                      <a:solidFill>
                        <a:schemeClr val="tx1"/>
                      </a:solidFill>
                      <a:prstDash val="solid"/>
                      <a:headEnd type="none" w="med" len="med"/>
                      <a:tailEnd type="none" w="med" len="med"/>
                    </a:ln>
                  </p:spPr>
                </p:sp>
                <p:sp>
                  <p:nvSpPr>
                    <p:cNvPr id="335099" name="直接连接符 335098"/>
                    <p:cNvSpPr/>
                    <p:nvPr/>
                  </p:nvSpPr>
                  <p:spPr>
                    <a:xfrm>
                      <a:off x="2646" y="978"/>
                      <a:ext cx="36" cy="66"/>
                    </a:xfrm>
                    <a:prstGeom prst="line">
                      <a:avLst/>
                    </a:prstGeom>
                    <a:ln w="28575" cap="flat" cmpd="sng">
                      <a:solidFill>
                        <a:schemeClr val="tx1"/>
                      </a:solidFill>
                      <a:prstDash val="solid"/>
                      <a:headEnd type="none" w="med" len="med"/>
                      <a:tailEnd type="none" w="med" len="med"/>
                    </a:ln>
                  </p:spPr>
                </p:sp>
                <p:sp>
                  <p:nvSpPr>
                    <p:cNvPr id="335100" name="直接连接符 335099"/>
                    <p:cNvSpPr/>
                    <p:nvPr/>
                  </p:nvSpPr>
                  <p:spPr>
                    <a:xfrm flipV="1">
                      <a:off x="2676" y="996"/>
                      <a:ext cx="48" cy="48"/>
                    </a:xfrm>
                    <a:prstGeom prst="line">
                      <a:avLst/>
                    </a:prstGeom>
                    <a:ln w="28575" cap="flat" cmpd="sng">
                      <a:solidFill>
                        <a:schemeClr val="tx1"/>
                      </a:solidFill>
                      <a:prstDash val="solid"/>
                      <a:headEnd type="none" w="med" len="med"/>
                      <a:tailEnd type="none" w="med" len="med"/>
                    </a:ln>
                  </p:spPr>
                </p:sp>
                <p:sp>
                  <p:nvSpPr>
                    <p:cNvPr id="335101" name="直接连接符 335100"/>
                    <p:cNvSpPr/>
                    <p:nvPr/>
                  </p:nvSpPr>
                  <p:spPr>
                    <a:xfrm>
                      <a:off x="2724" y="984"/>
                      <a:ext cx="36" cy="66"/>
                    </a:xfrm>
                    <a:prstGeom prst="line">
                      <a:avLst/>
                    </a:prstGeom>
                    <a:ln w="28575" cap="flat" cmpd="sng">
                      <a:solidFill>
                        <a:schemeClr val="tx1"/>
                      </a:solidFill>
                      <a:prstDash val="solid"/>
                      <a:headEnd type="none" w="med" len="med"/>
                      <a:tailEnd type="none" w="med" len="med"/>
                    </a:ln>
                  </p:spPr>
                </p:sp>
                <p:sp>
                  <p:nvSpPr>
                    <p:cNvPr id="335102" name="直接连接符 335101"/>
                    <p:cNvSpPr/>
                    <p:nvPr/>
                  </p:nvSpPr>
                  <p:spPr>
                    <a:xfrm flipV="1">
                      <a:off x="2766" y="990"/>
                      <a:ext cx="60" cy="60"/>
                    </a:xfrm>
                    <a:prstGeom prst="line">
                      <a:avLst/>
                    </a:prstGeom>
                    <a:ln w="28575" cap="flat" cmpd="sng">
                      <a:solidFill>
                        <a:schemeClr val="tx1"/>
                      </a:solidFill>
                      <a:prstDash val="solid"/>
                      <a:headEnd type="none" w="med" len="med"/>
                      <a:tailEnd type="none" w="med" len="med"/>
                    </a:ln>
                  </p:spPr>
                </p:sp>
              </p:grpSp>
            </p:grpSp>
            <p:sp>
              <p:nvSpPr>
                <p:cNvPr id="335103" name="矩形 335102"/>
                <p:cNvSpPr/>
                <p:nvPr/>
              </p:nvSpPr>
              <p:spPr>
                <a:xfrm>
                  <a:off x="870" y="2562"/>
                  <a:ext cx="2814" cy="48"/>
                </a:xfrm>
                <a:prstGeom prst="rect">
                  <a:avLst/>
                </a:prstGeom>
                <a:solidFill>
                  <a:schemeClr val="bg1"/>
                </a:solidFill>
                <a:ln w="28575" cap="flat" cmpd="sng">
                  <a:solidFill>
                    <a:srgbClr val="008000"/>
                  </a:solidFill>
                  <a:prstDash val="solid"/>
                  <a:miter/>
                  <a:headEnd type="none" w="med" len="med"/>
                  <a:tailEnd type="none" w="med" len="med"/>
                </a:ln>
              </p:spPr>
              <p:txBody>
                <a:bodyPr/>
                <a:lstStyle/>
                <a:p>
                  <a:endParaRPr lang="zh-CN" altLang="en-US"/>
                </a:p>
              </p:txBody>
            </p:sp>
            <p:sp>
              <p:nvSpPr>
                <p:cNvPr id="335104" name="矩形 335103"/>
                <p:cNvSpPr/>
                <p:nvPr/>
              </p:nvSpPr>
              <p:spPr>
                <a:xfrm>
                  <a:off x="3318" y="2754"/>
                  <a:ext cx="756" cy="378"/>
                </a:xfrm>
                <a:prstGeom prst="rect">
                  <a:avLst/>
                </a:prstGeom>
                <a:solidFill>
                  <a:schemeClr val="bg1"/>
                </a:solidFill>
                <a:ln w="28575" cap="flat" cmpd="sng">
                  <a:solidFill>
                    <a:schemeClr val="tx2"/>
                  </a:solidFill>
                  <a:prstDash val="solid"/>
                  <a:miter/>
                  <a:headEnd type="none" w="med" len="med"/>
                  <a:tailEnd type="none" w="med" len="med"/>
                </a:ln>
              </p:spPr>
              <p:txBody>
                <a:bodyPr/>
                <a:lstStyle/>
                <a:p>
                  <a:endParaRPr lang="zh-CN" altLang="en-US"/>
                </a:p>
              </p:txBody>
            </p:sp>
            <p:grpSp>
              <p:nvGrpSpPr>
                <p:cNvPr id="335105" name="组合 335104"/>
                <p:cNvGrpSpPr/>
                <p:nvPr/>
              </p:nvGrpSpPr>
              <p:grpSpPr>
                <a:xfrm rot="-5400000" flipV="1">
                  <a:off x="4120" y="2554"/>
                  <a:ext cx="48" cy="576"/>
                  <a:chOff x="1104" y="816"/>
                  <a:chExt cx="48" cy="624"/>
                </a:xfrm>
              </p:grpSpPr>
              <p:sp>
                <p:nvSpPr>
                  <p:cNvPr id="335106" name="直接连接符 335105"/>
                  <p:cNvSpPr/>
                  <p:nvPr/>
                </p:nvSpPr>
                <p:spPr>
                  <a:xfrm>
                    <a:off x="1152" y="816"/>
                    <a:ext cx="0" cy="624"/>
                  </a:xfrm>
                  <a:prstGeom prst="line">
                    <a:avLst/>
                  </a:prstGeom>
                  <a:ln w="38100" cap="flat" cmpd="sng">
                    <a:solidFill>
                      <a:srgbClr val="990099"/>
                    </a:solidFill>
                    <a:prstDash val="solid"/>
                    <a:headEnd type="none" w="med" len="med"/>
                    <a:tailEnd type="none" w="med" len="med"/>
                  </a:ln>
                </p:spPr>
              </p:sp>
              <p:sp>
                <p:nvSpPr>
                  <p:cNvPr id="335107" name="椭圆 335106"/>
                  <p:cNvSpPr/>
                  <p:nvPr/>
                </p:nvSpPr>
                <p:spPr>
                  <a:xfrm>
                    <a:off x="1104" y="1344"/>
                    <a:ext cx="48" cy="96"/>
                  </a:xfrm>
                  <a:prstGeom prst="ellipse">
                    <a:avLst/>
                  </a:prstGeom>
                  <a:solidFill>
                    <a:schemeClr val="bg1"/>
                  </a:solidFill>
                  <a:ln w="38100" cap="flat" cmpd="sng">
                    <a:solidFill>
                      <a:srgbClr val="990099"/>
                    </a:solidFill>
                    <a:prstDash val="solid"/>
                    <a:headEnd type="none" w="med" len="med"/>
                    <a:tailEnd type="none" w="med" len="med"/>
                  </a:ln>
                </p:spPr>
                <p:txBody>
                  <a:bodyPr/>
                  <a:lstStyle/>
                  <a:p>
                    <a:endParaRPr lang="zh-CN" altLang="en-US"/>
                  </a:p>
                </p:txBody>
              </p:sp>
            </p:grpSp>
            <p:grpSp>
              <p:nvGrpSpPr>
                <p:cNvPr id="335108" name="组合 335107"/>
                <p:cNvGrpSpPr/>
                <p:nvPr/>
              </p:nvGrpSpPr>
              <p:grpSpPr>
                <a:xfrm rot="5400000">
                  <a:off x="4110" y="2760"/>
                  <a:ext cx="48" cy="564"/>
                  <a:chOff x="1104" y="816"/>
                  <a:chExt cx="48" cy="624"/>
                </a:xfrm>
              </p:grpSpPr>
              <p:sp>
                <p:nvSpPr>
                  <p:cNvPr id="335109" name="直接连接符 335108"/>
                  <p:cNvSpPr/>
                  <p:nvPr/>
                </p:nvSpPr>
                <p:spPr>
                  <a:xfrm>
                    <a:off x="1152" y="816"/>
                    <a:ext cx="0" cy="624"/>
                  </a:xfrm>
                  <a:prstGeom prst="line">
                    <a:avLst/>
                  </a:prstGeom>
                  <a:ln w="38100" cap="flat" cmpd="sng">
                    <a:solidFill>
                      <a:srgbClr val="006600"/>
                    </a:solidFill>
                    <a:prstDash val="solid"/>
                    <a:headEnd type="none" w="med" len="med"/>
                    <a:tailEnd type="none" w="med" len="med"/>
                  </a:ln>
                </p:spPr>
              </p:sp>
              <p:sp>
                <p:nvSpPr>
                  <p:cNvPr id="335110" name="椭圆 335109"/>
                  <p:cNvSpPr/>
                  <p:nvPr/>
                </p:nvSpPr>
                <p:spPr>
                  <a:xfrm>
                    <a:off x="1104" y="1344"/>
                    <a:ext cx="48" cy="96"/>
                  </a:xfrm>
                  <a:prstGeom prst="ellipse">
                    <a:avLst/>
                  </a:prstGeom>
                  <a:solidFill>
                    <a:schemeClr val="bg1"/>
                  </a:solidFill>
                  <a:ln w="38100" cap="flat" cmpd="sng">
                    <a:solidFill>
                      <a:srgbClr val="006600"/>
                    </a:solidFill>
                    <a:prstDash val="solid"/>
                    <a:headEnd type="none" w="med" len="med"/>
                    <a:tailEnd type="none" w="med" len="med"/>
                  </a:ln>
                </p:spPr>
                <p:txBody>
                  <a:bodyPr/>
                  <a:lstStyle/>
                  <a:p>
                    <a:endParaRPr lang="zh-CN" altLang="en-US"/>
                  </a:p>
                </p:txBody>
              </p:sp>
            </p:grpSp>
            <p:sp>
              <p:nvSpPr>
                <p:cNvPr id="335111" name="椭圆 335110"/>
                <p:cNvSpPr/>
                <p:nvPr/>
              </p:nvSpPr>
              <p:spPr>
                <a:xfrm flipH="1" flipV="1">
                  <a:off x="3084" y="2958"/>
                  <a:ext cx="46" cy="60"/>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sp>
              <p:nvSpPr>
                <p:cNvPr id="335112" name="直接连接符 335111"/>
                <p:cNvSpPr/>
                <p:nvPr/>
              </p:nvSpPr>
              <p:spPr>
                <a:xfrm rot="5400000" flipH="1" flipV="1">
                  <a:off x="3542" y="2570"/>
                  <a:ext cx="0" cy="848"/>
                </a:xfrm>
                <a:prstGeom prst="line">
                  <a:avLst/>
                </a:prstGeom>
                <a:ln w="38100" cap="flat" cmpd="sng">
                  <a:solidFill>
                    <a:srgbClr val="FF0066"/>
                  </a:solidFill>
                  <a:prstDash val="solid"/>
                  <a:headEnd type="none" w="med" len="med"/>
                  <a:tailEnd type="none" w="med" len="med"/>
                </a:ln>
              </p:spPr>
            </p:sp>
            <p:sp>
              <p:nvSpPr>
                <p:cNvPr id="335113" name="直接连接符 335112"/>
                <p:cNvSpPr/>
                <p:nvPr/>
              </p:nvSpPr>
              <p:spPr>
                <a:xfrm flipH="1" flipV="1">
                  <a:off x="3576" y="2688"/>
                  <a:ext cx="0" cy="312"/>
                </a:xfrm>
                <a:prstGeom prst="line">
                  <a:avLst/>
                </a:prstGeom>
                <a:ln w="38100" cap="flat" cmpd="sng">
                  <a:solidFill>
                    <a:schemeClr val="accent2"/>
                  </a:solidFill>
                  <a:prstDash val="solid"/>
                  <a:headEnd type="none" w="med" len="med"/>
                  <a:tailEnd type="none" w="med" len="med"/>
                </a:ln>
              </p:spPr>
            </p:sp>
            <p:sp>
              <p:nvSpPr>
                <p:cNvPr id="335114" name="流程图: 延期 335113"/>
                <p:cNvSpPr/>
                <p:nvPr/>
              </p:nvSpPr>
              <p:spPr>
                <a:xfrm rot="-5400000">
                  <a:off x="3525" y="2589"/>
                  <a:ext cx="72" cy="126"/>
                </a:xfrm>
                <a:prstGeom prst="flowChartDelay">
                  <a:avLst/>
                </a:prstGeom>
                <a:solidFill>
                  <a:srgbClr val="E7FFFF"/>
                </a:solidFill>
                <a:ln w="28575" cap="flat" cmpd="sng">
                  <a:solidFill>
                    <a:schemeClr val="accent2"/>
                  </a:solidFill>
                  <a:prstDash val="solid"/>
                  <a:miter/>
                  <a:headEnd type="none" w="med" len="med"/>
                  <a:tailEnd type="none" w="med" len="med"/>
                </a:ln>
              </p:spPr>
              <p:txBody>
                <a:bodyPr/>
                <a:lstStyle/>
                <a:p>
                  <a:endParaRPr lang="zh-CN" altLang="en-US"/>
                </a:p>
              </p:txBody>
            </p:sp>
            <p:sp>
              <p:nvSpPr>
                <p:cNvPr id="335115" name="矩形 335114"/>
                <p:cNvSpPr/>
                <p:nvPr/>
              </p:nvSpPr>
              <p:spPr>
                <a:xfrm rot="5400000" flipV="1">
                  <a:off x="1695" y="3081"/>
                  <a:ext cx="119" cy="260"/>
                </a:xfrm>
                <a:prstGeom prst="rect">
                  <a:avLst/>
                </a:prstGeom>
                <a:solidFill>
                  <a:schemeClr val="bg1"/>
                </a:solidFill>
                <a:ln w="9525">
                  <a:noFill/>
                </a:ln>
              </p:spPr>
              <p:txBody>
                <a:bodyPr/>
                <a:lstStyle/>
                <a:p>
                  <a:endParaRPr lang="zh-CN" altLang="en-US"/>
                </a:p>
              </p:txBody>
            </p:sp>
            <p:grpSp>
              <p:nvGrpSpPr>
                <p:cNvPr id="335116" name="组合 335115"/>
                <p:cNvGrpSpPr/>
                <p:nvPr/>
              </p:nvGrpSpPr>
              <p:grpSpPr>
                <a:xfrm>
                  <a:off x="1662" y="2838"/>
                  <a:ext cx="198" cy="672"/>
                  <a:chOff x="1296" y="2412"/>
                  <a:chExt cx="198" cy="786"/>
                </a:xfrm>
              </p:grpSpPr>
              <p:sp>
                <p:nvSpPr>
                  <p:cNvPr id="335117" name="矩形 335116"/>
                  <p:cNvSpPr/>
                  <p:nvPr/>
                </p:nvSpPr>
                <p:spPr>
                  <a:xfrm>
                    <a:off x="1296" y="2412"/>
                    <a:ext cx="198" cy="786"/>
                  </a:xfrm>
                  <a:prstGeom prst="rect">
                    <a:avLst/>
                  </a:prstGeom>
                  <a:solidFill>
                    <a:schemeClr val="bg1"/>
                  </a:solidFill>
                  <a:ln w="19050" cap="flat" cmpd="sng">
                    <a:solidFill>
                      <a:srgbClr val="FF0066"/>
                    </a:solidFill>
                    <a:prstDash val="solid"/>
                    <a:miter/>
                    <a:headEnd type="none" w="med" len="med"/>
                    <a:tailEnd type="none" w="med" len="med"/>
                  </a:ln>
                </p:spPr>
                <p:txBody>
                  <a:bodyPr/>
                  <a:lstStyle/>
                  <a:p>
                    <a:endParaRPr lang="zh-CN" altLang="en-US"/>
                  </a:p>
                </p:txBody>
              </p:sp>
              <p:sp>
                <p:nvSpPr>
                  <p:cNvPr id="335118" name="直接连接符 335117"/>
                  <p:cNvSpPr/>
                  <p:nvPr/>
                </p:nvSpPr>
                <p:spPr>
                  <a:xfrm>
                    <a:off x="1302" y="2424"/>
                    <a:ext cx="180" cy="768"/>
                  </a:xfrm>
                  <a:prstGeom prst="line">
                    <a:avLst/>
                  </a:prstGeom>
                  <a:ln w="19050" cap="flat" cmpd="sng">
                    <a:solidFill>
                      <a:srgbClr val="FF0066"/>
                    </a:solidFill>
                    <a:prstDash val="solid"/>
                    <a:headEnd type="none" w="med" len="med"/>
                    <a:tailEnd type="none" w="med" len="med"/>
                  </a:ln>
                </p:spPr>
              </p:sp>
              <p:sp>
                <p:nvSpPr>
                  <p:cNvPr id="335119" name="直接连接符 335118"/>
                  <p:cNvSpPr/>
                  <p:nvPr/>
                </p:nvSpPr>
                <p:spPr>
                  <a:xfrm flipH="1">
                    <a:off x="1314" y="2412"/>
                    <a:ext cx="168" cy="780"/>
                  </a:xfrm>
                  <a:prstGeom prst="line">
                    <a:avLst/>
                  </a:prstGeom>
                  <a:ln w="19050" cap="flat" cmpd="sng">
                    <a:solidFill>
                      <a:srgbClr val="FF0066"/>
                    </a:solidFill>
                    <a:prstDash val="solid"/>
                    <a:headEnd type="none" w="med" len="med"/>
                    <a:tailEnd type="none" w="med" len="med"/>
                  </a:ln>
                </p:spPr>
              </p:sp>
            </p:grpSp>
          </p:grpSp>
          <p:grpSp>
            <p:nvGrpSpPr>
              <p:cNvPr id="335120" name="组合 335119"/>
              <p:cNvGrpSpPr/>
              <p:nvPr/>
            </p:nvGrpSpPr>
            <p:grpSpPr>
              <a:xfrm>
                <a:off x="744" y="3372"/>
                <a:ext cx="1524" cy="557"/>
                <a:chOff x="720" y="2832"/>
                <a:chExt cx="1524" cy="557"/>
              </a:xfrm>
            </p:grpSpPr>
            <p:sp>
              <p:nvSpPr>
                <p:cNvPr id="335121" name="文本框 335120"/>
                <p:cNvSpPr txBox="1"/>
                <p:nvPr/>
              </p:nvSpPr>
              <p:spPr>
                <a:xfrm>
                  <a:off x="720" y="2950"/>
                  <a:ext cx="760" cy="439"/>
                </a:xfrm>
                <a:prstGeom prst="rect">
                  <a:avLst/>
                </a:prstGeom>
                <a:noFill/>
                <a:ln w="9525">
                  <a:noFill/>
                </a:ln>
              </p:spPr>
              <p:txBody>
                <a:bodyPr wrap="none" anchor="t" anchorCtr="0">
                  <a:spAutoFit/>
                </a:bodyPr>
                <a:lstStyle/>
                <a:p>
                  <a:pPr algn="ctr"/>
                  <a:r>
                    <a:rPr lang="zh-CN" altLang="en-US" sz="2000" b="1" dirty="0">
                      <a:solidFill>
                        <a:schemeClr val="accent2"/>
                      </a:solidFill>
                      <a:latin typeface="Times New Roman" panose="02020603050405020304" pitchFamily="18" charset="0"/>
                    </a:rPr>
                    <a:t>吸引线圈</a:t>
                  </a:r>
                </a:p>
                <a:p>
                  <a:pPr algn="ctr"/>
                  <a:r>
                    <a:rPr lang="zh-CN" altLang="en-US" sz="2000" b="1" dirty="0">
                      <a:solidFill>
                        <a:srgbClr val="FF0066"/>
                      </a:solidFill>
                      <a:effectLst>
                        <a:outerShdw blurRad="38100" dist="38100" dir="2700000">
                          <a:srgbClr val="C0C0C0"/>
                        </a:outerShdw>
                      </a:effectLst>
                      <a:latin typeface="Times New Roman" panose="02020603050405020304" pitchFamily="18" charset="0"/>
                    </a:rPr>
                    <a:t>通电</a:t>
                  </a:r>
                  <a:endParaRPr lang="zh-CN" altLang="en-US" sz="2000" b="1">
                    <a:solidFill>
                      <a:srgbClr val="FF0066"/>
                    </a:solidFill>
                    <a:effectLst>
                      <a:outerShdw blurRad="38100" dist="38100" dir="2700000">
                        <a:srgbClr val="C0C0C0"/>
                      </a:outerShdw>
                    </a:effectLst>
                    <a:latin typeface="Times New Roman" panose="02020603050405020304" pitchFamily="18" charset="0"/>
                  </a:endParaRPr>
                </a:p>
              </p:txBody>
            </p:sp>
            <p:sp>
              <p:nvSpPr>
                <p:cNvPr id="335122" name="直接连接符 335121"/>
                <p:cNvSpPr/>
                <p:nvPr/>
              </p:nvSpPr>
              <p:spPr>
                <a:xfrm flipV="1">
                  <a:off x="1440" y="2832"/>
                  <a:ext cx="804" cy="216"/>
                </a:xfrm>
                <a:prstGeom prst="line">
                  <a:avLst/>
                </a:prstGeom>
                <a:ln w="9525" cap="flat" cmpd="sng">
                  <a:solidFill>
                    <a:srgbClr val="006600"/>
                  </a:solidFill>
                  <a:prstDash val="solid"/>
                  <a:headEnd type="none" w="med" len="med"/>
                  <a:tailEnd type="none" w="med" len="med"/>
                </a:ln>
              </p:spPr>
            </p:sp>
          </p:grpSp>
          <p:grpSp>
            <p:nvGrpSpPr>
              <p:cNvPr id="335123" name="组合 335122"/>
              <p:cNvGrpSpPr/>
              <p:nvPr/>
            </p:nvGrpSpPr>
            <p:grpSpPr>
              <a:xfrm>
                <a:off x="639" y="2724"/>
                <a:ext cx="849" cy="399"/>
                <a:chOff x="663" y="2520"/>
                <a:chExt cx="849" cy="399"/>
              </a:xfrm>
            </p:grpSpPr>
            <p:sp>
              <p:nvSpPr>
                <p:cNvPr id="335124" name="直接连接符 335123"/>
                <p:cNvSpPr/>
                <p:nvPr/>
              </p:nvSpPr>
              <p:spPr>
                <a:xfrm flipV="1">
                  <a:off x="1386" y="2520"/>
                  <a:ext cx="126" cy="239"/>
                </a:xfrm>
                <a:prstGeom prst="line">
                  <a:avLst/>
                </a:prstGeom>
                <a:ln w="9525" cap="flat" cmpd="sng">
                  <a:solidFill>
                    <a:srgbClr val="006600"/>
                  </a:solidFill>
                  <a:prstDash val="solid"/>
                  <a:headEnd type="none" w="med" len="med"/>
                  <a:tailEnd type="none" w="med" len="med"/>
                </a:ln>
              </p:spPr>
            </p:sp>
            <p:sp>
              <p:nvSpPr>
                <p:cNvPr id="335125" name="文本框 335124"/>
                <p:cNvSpPr txBox="1"/>
                <p:nvPr/>
              </p:nvSpPr>
              <p:spPr>
                <a:xfrm>
                  <a:off x="663" y="2671"/>
                  <a:ext cx="760" cy="248"/>
                </a:xfrm>
                <a:prstGeom prst="rect">
                  <a:avLst/>
                </a:prstGeom>
                <a:noFill/>
                <a:ln w="9525">
                  <a:noFill/>
                </a:ln>
              </p:spPr>
              <p:txBody>
                <a:bodyPr wrap="none" anchor="t" anchorCtr="0">
                  <a:spAutoFit/>
                </a:bodyPr>
                <a:lstStyle/>
                <a:p>
                  <a:pPr algn="ctr"/>
                  <a:r>
                    <a:rPr lang="zh-CN" altLang="en-US" sz="2000" b="1" dirty="0">
                      <a:solidFill>
                        <a:schemeClr val="accent2"/>
                      </a:solidFill>
                      <a:latin typeface="Times New Roman" panose="02020603050405020304" pitchFamily="18" charset="0"/>
                    </a:rPr>
                    <a:t>复位弹簧</a:t>
                  </a:r>
                  <a:endParaRPr lang="zh-CN" altLang="en-US" sz="2000" b="1">
                    <a:solidFill>
                      <a:schemeClr val="accent2"/>
                    </a:solidFill>
                    <a:latin typeface="Times New Roman" panose="02020603050405020304" pitchFamily="18" charset="0"/>
                  </a:endParaRPr>
                </a:p>
              </p:txBody>
            </p:sp>
          </p:grpSp>
          <p:grpSp>
            <p:nvGrpSpPr>
              <p:cNvPr id="335126" name="组合 335125"/>
              <p:cNvGrpSpPr/>
              <p:nvPr/>
            </p:nvGrpSpPr>
            <p:grpSpPr>
              <a:xfrm>
                <a:off x="649" y="2988"/>
                <a:ext cx="1307" cy="399"/>
                <a:chOff x="769" y="2892"/>
                <a:chExt cx="1307" cy="399"/>
              </a:xfrm>
            </p:grpSpPr>
            <p:sp>
              <p:nvSpPr>
                <p:cNvPr id="335127" name="文本框 335126"/>
                <p:cNvSpPr txBox="1"/>
                <p:nvPr/>
              </p:nvSpPr>
              <p:spPr>
                <a:xfrm>
                  <a:off x="769" y="3043"/>
                  <a:ext cx="599" cy="248"/>
                </a:xfrm>
                <a:prstGeom prst="rect">
                  <a:avLst/>
                </a:prstGeom>
                <a:noFill/>
                <a:ln w="9525">
                  <a:noFill/>
                </a:ln>
              </p:spPr>
              <p:txBody>
                <a:bodyPr>
                  <a:spAutoFit/>
                </a:bodyPr>
                <a:lstStyle/>
                <a:p>
                  <a:pPr algn="ctr"/>
                  <a:r>
                    <a:rPr lang="zh-CN" altLang="en-US" sz="2000" b="1">
                      <a:solidFill>
                        <a:srgbClr val="D60093"/>
                      </a:solidFill>
                      <a:latin typeface="Times New Roman" panose="02020603050405020304" pitchFamily="18" charset="0"/>
                    </a:rPr>
                    <a:t>动</a:t>
                  </a:r>
                  <a:r>
                    <a:rPr lang="zh-CN" altLang="en-US" sz="2000" b="1" dirty="0">
                      <a:solidFill>
                        <a:srgbClr val="D60093"/>
                      </a:solidFill>
                      <a:latin typeface="Times New Roman" panose="02020603050405020304" pitchFamily="18" charset="0"/>
                    </a:rPr>
                    <a:t>铁心</a:t>
                  </a:r>
                  <a:endParaRPr lang="zh-CN" altLang="en-US" sz="2000" b="1">
                    <a:solidFill>
                      <a:srgbClr val="D60093"/>
                    </a:solidFill>
                    <a:latin typeface="Times New Roman" panose="02020603050405020304" pitchFamily="18" charset="0"/>
                  </a:endParaRPr>
                </a:p>
              </p:txBody>
            </p:sp>
            <p:sp>
              <p:nvSpPr>
                <p:cNvPr id="335128" name="直接连接符 335127"/>
                <p:cNvSpPr/>
                <p:nvPr/>
              </p:nvSpPr>
              <p:spPr>
                <a:xfrm flipV="1">
                  <a:off x="1350" y="2892"/>
                  <a:ext cx="726" cy="251"/>
                </a:xfrm>
                <a:prstGeom prst="line">
                  <a:avLst/>
                </a:prstGeom>
                <a:ln w="9525" cap="flat" cmpd="sng">
                  <a:solidFill>
                    <a:srgbClr val="D60093"/>
                  </a:solidFill>
                  <a:prstDash val="solid"/>
                  <a:headEnd type="none" w="med" len="med"/>
                  <a:tailEnd type="none" w="med" len="med"/>
                </a:ln>
              </p:spPr>
            </p:sp>
          </p:grpSp>
          <p:grpSp>
            <p:nvGrpSpPr>
              <p:cNvPr id="335129" name="组合 335128"/>
              <p:cNvGrpSpPr/>
              <p:nvPr/>
            </p:nvGrpSpPr>
            <p:grpSpPr>
              <a:xfrm>
                <a:off x="738" y="2544"/>
                <a:ext cx="702" cy="279"/>
                <a:chOff x="762" y="2388"/>
                <a:chExt cx="702" cy="279"/>
              </a:xfrm>
            </p:grpSpPr>
            <p:sp>
              <p:nvSpPr>
                <p:cNvPr id="335130" name="文本框 335129"/>
                <p:cNvSpPr txBox="1"/>
                <p:nvPr/>
              </p:nvSpPr>
              <p:spPr>
                <a:xfrm>
                  <a:off x="762" y="2419"/>
                  <a:ext cx="438" cy="248"/>
                </a:xfrm>
                <a:prstGeom prst="rect">
                  <a:avLst/>
                </a:prstGeom>
                <a:noFill/>
                <a:ln w="9525">
                  <a:noFill/>
                </a:ln>
              </p:spPr>
              <p:txBody>
                <a:bodyPr wrap="none" anchor="t" anchorCtr="0">
                  <a:spAutoFit/>
                </a:bodyPr>
                <a:lstStyle/>
                <a:p>
                  <a:pPr algn="ctr"/>
                  <a:r>
                    <a:rPr lang="zh-CN" altLang="en-US" sz="2000" b="1" dirty="0">
                      <a:solidFill>
                        <a:srgbClr val="D60093"/>
                      </a:solidFill>
                      <a:latin typeface="Times New Roman" panose="02020603050405020304" pitchFamily="18" charset="0"/>
                    </a:rPr>
                    <a:t>托板</a:t>
                  </a:r>
                  <a:endParaRPr lang="zh-CN" altLang="en-US" sz="2000" b="1">
                    <a:solidFill>
                      <a:srgbClr val="D60093"/>
                    </a:solidFill>
                    <a:latin typeface="Times New Roman" panose="02020603050405020304" pitchFamily="18" charset="0"/>
                  </a:endParaRPr>
                </a:p>
              </p:txBody>
            </p:sp>
            <p:sp>
              <p:nvSpPr>
                <p:cNvPr id="335131" name="直接连接符 335130"/>
                <p:cNvSpPr/>
                <p:nvPr/>
              </p:nvSpPr>
              <p:spPr>
                <a:xfrm flipV="1">
                  <a:off x="1182" y="2388"/>
                  <a:ext cx="282" cy="179"/>
                </a:xfrm>
                <a:prstGeom prst="line">
                  <a:avLst/>
                </a:prstGeom>
                <a:ln w="9525" cap="flat" cmpd="sng">
                  <a:solidFill>
                    <a:srgbClr val="D60093"/>
                  </a:solidFill>
                  <a:prstDash val="solid"/>
                  <a:headEnd type="none" w="med" len="med"/>
                  <a:tailEnd type="none" w="med" len="med"/>
                </a:ln>
              </p:spPr>
            </p:sp>
          </p:grpSp>
        </p:grpSp>
      </p:grpSp>
      <p:grpSp>
        <p:nvGrpSpPr>
          <p:cNvPr id="335132" name="组合 335131"/>
          <p:cNvGrpSpPr/>
          <p:nvPr/>
        </p:nvGrpSpPr>
        <p:grpSpPr>
          <a:xfrm>
            <a:off x="438150" y="476250"/>
            <a:ext cx="8286750" cy="3486150"/>
            <a:chOff x="276" y="300"/>
            <a:chExt cx="5220" cy="2196"/>
          </a:xfrm>
        </p:grpSpPr>
        <p:sp>
          <p:nvSpPr>
            <p:cNvPr id="335133" name="矩形 335132"/>
            <p:cNvSpPr/>
            <p:nvPr/>
          </p:nvSpPr>
          <p:spPr>
            <a:xfrm>
              <a:off x="276" y="300"/>
              <a:ext cx="5220" cy="2196"/>
            </a:xfrm>
            <a:prstGeom prst="rect">
              <a:avLst/>
            </a:prstGeom>
            <a:solidFill>
              <a:schemeClr val="bg1"/>
            </a:solidFill>
            <a:ln w="9525">
              <a:noFill/>
            </a:ln>
          </p:spPr>
          <p:txBody>
            <a:bodyPr/>
            <a:lstStyle/>
            <a:p>
              <a:endParaRPr lang="zh-CN" altLang="en-US"/>
            </a:p>
          </p:txBody>
        </p:sp>
        <p:grpSp>
          <p:nvGrpSpPr>
            <p:cNvPr id="335134" name="组合 335133"/>
            <p:cNvGrpSpPr/>
            <p:nvPr/>
          </p:nvGrpSpPr>
          <p:grpSpPr>
            <a:xfrm>
              <a:off x="426" y="379"/>
              <a:ext cx="4626" cy="2111"/>
              <a:chOff x="426" y="379"/>
              <a:chExt cx="4626" cy="2111"/>
            </a:xfrm>
          </p:grpSpPr>
          <p:grpSp>
            <p:nvGrpSpPr>
              <p:cNvPr id="335135" name="组合 335134"/>
              <p:cNvGrpSpPr/>
              <p:nvPr/>
            </p:nvGrpSpPr>
            <p:grpSpPr>
              <a:xfrm>
                <a:off x="1918" y="393"/>
                <a:ext cx="3110" cy="2097"/>
                <a:chOff x="1318" y="441"/>
                <a:chExt cx="3110" cy="2097"/>
              </a:xfrm>
            </p:grpSpPr>
            <p:sp>
              <p:nvSpPr>
                <p:cNvPr id="335136" name="矩形 335135"/>
                <p:cNvSpPr/>
                <p:nvPr/>
              </p:nvSpPr>
              <p:spPr>
                <a:xfrm rot="-1368459">
                  <a:off x="1747" y="2004"/>
                  <a:ext cx="1998" cy="33"/>
                </a:xfrm>
                <a:prstGeom prst="rect">
                  <a:avLst/>
                </a:prstGeom>
                <a:solidFill>
                  <a:schemeClr val="bg1"/>
                </a:solidFill>
                <a:ln w="28575" cap="flat" cmpd="sng">
                  <a:solidFill>
                    <a:srgbClr val="008000"/>
                  </a:solidFill>
                  <a:prstDash val="solid"/>
                  <a:miter/>
                  <a:headEnd type="none" w="med" len="med"/>
                  <a:tailEnd type="none" w="med" len="med"/>
                </a:ln>
              </p:spPr>
              <p:txBody>
                <a:bodyPr/>
                <a:lstStyle/>
                <a:p>
                  <a:endParaRPr lang="zh-CN" altLang="en-US"/>
                </a:p>
              </p:txBody>
            </p:sp>
            <p:sp>
              <p:nvSpPr>
                <p:cNvPr id="335137" name="矩形 335136"/>
                <p:cNvSpPr/>
                <p:nvPr/>
              </p:nvSpPr>
              <p:spPr>
                <a:xfrm flipV="1">
                  <a:off x="3318" y="1122"/>
                  <a:ext cx="756" cy="378"/>
                </a:xfrm>
                <a:prstGeom prst="rect">
                  <a:avLst/>
                </a:prstGeom>
                <a:solidFill>
                  <a:schemeClr val="bg1"/>
                </a:solidFill>
                <a:ln w="28575" cap="flat" cmpd="sng">
                  <a:solidFill>
                    <a:schemeClr val="tx2"/>
                  </a:solidFill>
                  <a:prstDash val="solid"/>
                  <a:miter/>
                  <a:headEnd type="none" w="med" len="med"/>
                  <a:tailEnd type="none" w="med" len="med"/>
                </a:ln>
              </p:spPr>
              <p:txBody>
                <a:bodyPr/>
                <a:lstStyle/>
                <a:p>
                  <a:endParaRPr lang="zh-CN" altLang="en-US"/>
                </a:p>
              </p:txBody>
            </p:sp>
            <p:grpSp>
              <p:nvGrpSpPr>
                <p:cNvPr id="335138" name="组合 335137"/>
                <p:cNvGrpSpPr/>
                <p:nvPr/>
              </p:nvGrpSpPr>
              <p:grpSpPr>
                <a:xfrm rot="5400000">
                  <a:off x="4116" y="1128"/>
                  <a:ext cx="48" cy="576"/>
                  <a:chOff x="1104" y="816"/>
                  <a:chExt cx="48" cy="624"/>
                </a:xfrm>
              </p:grpSpPr>
              <p:sp>
                <p:nvSpPr>
                  <p:cNvPr id="335139" name="直接连接符 335138"/>
                  <p:cNvSpPr/>
                  <p:nvPr/>
                </p:nvSpPr>
                <p:spPr>
                  <a:xfrm>
                    <a:off x="1152" y="816"/>
                    <a:ext cx="0" cy="624"/>
                  </a:xfrm>
                  <a:prstGeom prst="line">
                    <a:avLst/>
                  </a:prstGeom>
                  <a:ln w="38100" cap="flat" cmpd="sng">
                    <a:solidFill>
                      <a:srgbClr val="990099"/>
                    </a:solidFill>
                    <a:prstDash val="solid"/>
                    <a:headEnd type="none" w="med" len="med"/>
                    <a:tailEnd type="none" w="med" len="med"/>
                  </a:ln>
                </p:spPr>
              </p:sp>
              <p:sp>
                <p:nvSpPr>
                  <p:cNvPr id="335140" name="椭圆 335139"/>
                  <p:cNvSpPr/>
                  <p:nvPr/>
                </p:nvSpPr>
                <p:spPr>
                  <a:xfrm>
                    <a:off x="1104" y="1344"/>
                    <a:ext cx="48" cy="96"/>
                  </a:xfrm>
                  <a:prstGeom prst="ellipse">
                    <a:avLst/>
                  </a:prstGeom>
                  <a:solidFill>
                    <a:schemeClr val="bg1"/>
                  </a:solidFill>
                  <a:ln w="38100" cap="flat" cmpd="sng">
                    <a:solidFill>
                      <a:srgbClr val="990099"/>
                    </a:solidFill>
                    <a:prstDash val="solid"/>
                    <a:headEnd type="none" w="med" len="med"/>
                    <a:tailEnd type="none" w="med" len="med"/>
                  </a:ln>
                </p:spPr>
                <p:txBody>
                  <a:bodyPr/>
                  <a:lstStyle/>
                  <a:p>
                    <a:endParaRPr lang="zh-CN" altLang="en-US"/>
                  </a:p>
                </p:txBody>
              </p:sp>
            </p:grpSp>
            <p:grpSp>
              <p:nvGrpSpPr>
                <p:cNvPr id="335141" name="组合 335140"/>
                <p:cNvGrpSpPr/>
                <p:nvPr/>
              </p:nvGrpSpPr>
              <p:grpSpPr>
                <a:xfrm rot="-5400000" flipV="1">
                  <a:off x="4110" y="930"/>
                  <a:ext cx="48" cy="564"/>
                  <a:chOff x="1104" y="816"/>
                  <a:chExt cx="48" cy="624"/>
                </a:xfrm>
              </p:grpSpPr>
              <p:sp>
                <p:nvSpPr>
                  <p:cNvPr id="335142" name="直接连接符 335141"/>
                  <p:cNvSpPr/>
                  <p:nvPr/>
                </p:nvSpPr>
                <p:spPr>
                  <a:xfrm>
                    <a:off x="1152" y="816"/>
                    <a:ext cx="0" cy="624"/>
                  </a:xfrm>
                  <a:prstGeom prst="line">
                    <a:avLst/>
                  </a:prstGeom>
                  <a:ln w="38100" cap="flat" cmpd="sng">
                    <a:solidFill>
                      <a:srgbClr val="006600"/>
                    </a:solidFill>
                    <a:prstDash val="solid"/>
                    <a:headEnd type="none" w="med" len="med"/>
                    <a:tailEnd type="none" w="med" len="med"/>
                  </a:ln>
                </p:spPr>
              </p:sp>
              <p:sp>
                <p:nvSpPr>
                  <p:cNvPr id="335143" name="椭圆 335142"/>
                  <p:cNvSpPr/>
                  <p:nvPr/>
                </p:nvSpPr>
                <p:spPr>
                  <a:xfrm>
                    <a:off x="1104" y="1344"/>
                    <a:ext cx="48" cy="96"/>
                  </a:xfrm>
                  <a:prstGeom prst="ellipse">
                    <a:avLst/>
                  </a:prstGeom>
                  <a:solidFill>
                    <a:schemeClr val="bg1"/>
                  </a:solidFill>
                  <a:ln w="38100" cap="flat" cmpd="sng">
                    <a:solidFill>
                      <a:srgbClr val="006600"/>
                    </a:solidFill>
                    <a:prstDash val="solid"/>
                    <a:headEnd type="none" w="med" len="med"/>
                    <a:tailEnd type="none" w="med" len="med"/>
                  </a:ln>
                </p:spPr>
                <p:txBody>
                  <a:bodyPr/>
                  <a:lstStyle/>
                  <a:p>
                    <a:endParaRPr lang="zh-CN" altLang="en-US"/>
                  </a:p>
                </p:txBody>
              </p:sp>
            </p:grpSp>
            <p:grpSp>
              <p:nvGrpSpPr>
                <p:cNvPr id="335144" name="组合 335143"/>
                <p:cNvGrpSpPr/>
                <p:nvPr/>
              </p:nvGrpSpPr>
              <p:grpSpPr>
                <a:xfrm>
                  <a:off x="3072" y="1218"/>
                  <a:ext cx="882" cy="60"/>
                  <a:chOff x="3084" y="1332"/>
                  <a:chExt cx="882" cy="60"/>
                </a:xfrm>
              </p:grpSpPr>
              <p:sp>
                <p:nvSpPr>
                  <p:cNvPr id="335145" name="椭圆 335144"/>
                  <p:cNvSpPr/>
                  <p:nvPr/>
                </p:nvSpPr>
                <p:spPr>
                  <a:xfrm flipH="1">
                    <a:off x="3084" y="1332"/>
                    <a:ext cx="46" cy="60"/>
                  </a:xfrm>
                  <a:prstGeom prst="ellipse">
                    <a:avLst/>
                  </a:prstGeom>
                  <a:solidFill>
                    <a:schemeClr val="bg1"/>
                  </a:solidFill>
                  <a:ln w="38100" cap="flat" cmpd="sng">
                    <a:solidFill>
                      <a:srgbClr val="FF0066"/>
                    </a:solidFill>
                    <a:prstDash val="solid"/>
                    <a:headEnd type="none" w="med" len="med"/>
                    <a:tailEnd type="none" w="med" len="med"/>
                  </a:ln>
                </p:spPr>
                <p:txBody>
                  <a:bodyPr/>
                  <a:lstStyle/>
                  <a:p>
                    <a:endParaRPr lang="zh-CN" altLang="en-US"/>
                  </a:p>
                </p:txBody>
              </p:sp>
              <p:sp>
                <p:nvSpPr>
                  <p:cNvPr id="335146" name="直接连接符 335145"/>
                  <p:cNvSpPr/>
                  <p:nvPr/>
                </p:nvSpPr>
                <p:spPr>
                  <a:xfrm rot="-5400000" flipH="1">
                    <a:off x="3542" y="944"/>
                    <a:ext cx="0" cy="848"/>
                  </a:xfrm>
                  <a:prstGeom prst="line">
                    <a:avLst/>
                  </a:prstGeom>
                  <a:ln w="38100" cap="flat" cmpd="sng">
                    <a:solidFill>
                      <a:srgbClr val="FF0066"/>
                    </a:solidFill>
                    <a:prstDash val="solid"/>
                    <a:headEnd type="none" w="med" len="med"/>
                    <a:tailEnd type="none" w="med" len="med"/>
                  </a:ln>
                </p:spPr>
              </p:sp>
            </p:grpSp>
            <p:grpSp>
              <p:nvGrpSpPr>
                <p:cNvPr id="335147" name="组合 335146"/>
                <p:cNvGrpSpPr/>
                <p:nvPr/>
              </p:nvGrpSpPr>
              <p:grpSpPr>
                <a:xfrm>
                  <a:off x="3518" y="1266"/>
                  <a:ext cx="122" cy="366"/>
                  <a:chOff x="3518" y="1362"/>
                  <a:chExt cx="122" cy="366"/>
                </a:xfrm>
              </p:grpSpPr>
              <p:sp>
                <p:nvSpPr>
                  <p:cNvPr id="335148" name="直接连接符 335147"/>
                  <p:cNvSpPr/>
                  <p:nvPr/>
                </p:nvSpPr>
                <p:spPr>
                  <a:xfrm flipH="1">
                    <a:off x="3576" y="1362"/>
                    <a:ext cx="0" cy="308"/>
                  </a:xfrm>
                  <a:prstGeom prst="line">
                    <a:avLst/>
                  </a:prstGeom>
                  <a:ln w="38100" cap="flat" cmpd="sng">
                    <a:solidFill>
                      <a:schemeClr val="accent2"/>
                    </a:solidFill>
                    <a:prstDash val="solid"/>
                    <a:headEnd type="none" w="med" len="med"/>
                    <a:tailEnd type="none" w="med" len="med"/>
                  </a:ln>
                </p:spPr>
              </p:sp>
              <p:sp>
                <p:nvSpPr>
                  <p:cNvPr id="335149" name="流程图: 延期 335148"/>
                  <p:cNvSpPr/>
                  <p:nvPr/>
                </p:nvSpPr>
                <p:spPr>
                  <a:xfrm rot="5400000" flipV="1">
                    <a:off x="3543" y="1631"/>
                    <a:ext cx="72" cy="122"/>
                  </a:xfrm>
                  <a:prstGeom prst="flowChartDelay">
                    <a:avLst/>
                  </a:prstGeom>
                  <a:solidFill>
                    <a:srgbClr val="E7FFFF"/>
                  </a:solidFill>
                  <a:ln w="28575" cap="flat" cmpd="sng">
                    <a:solidFill>
                      <a:schemeClr val="accent2"/>
                    </a:solidFill>
                    <a:prstDash val="solid"/>
                    <a:miter/>
                    <a:headEnd type="none" w="med" len="med"/>
                    <a:tailEnd type="none" w="med" len="med"/>
                  </a:ln>
                </p:spPr>
                <p:txBody>
                  <a:bodyPr/>
                  <a:lstStyle/>
                  <a:p>
                    <a:endParaRPr lang="zh-CN" altLang="en-US"/>
                  </a:p>
                </p:txBody>
              </p:sp>
            </p:grpSp>
            <p:grpSp>
              <p:nvGrpSpPr>
                <p:cNvPr id="335150" name="组合 335149"/>
                <p:cNvGrpSpPr/>
                <p:nvPr/>
              </p:nvGrpSpPr>
              <p:grpSpPr>
                <a:xfrm>
                  <a:off x="1318" y="646"/>
                  <a:ext cx="1359" cy="759"/>
                  <a:chOff x="898" y="454"/>
                  <a:chExt cx="1359" cy="759"/>
                </a:xfrm>
              </p:grpSpPr>
              <p:sp>
                <p:nvSpPr>
                  <p:cNvPr id="335151" name="矩形 335150"/>
                  <p:cNvSpPr/>
                  <p:nvPr/>
                </p:nvSpPr>
                <p:spPr>
                  <a:xfrm rot="5400000" flipV="1">
                    <a:off x="1216" y="136"/>
                    <a:ext cx="723" cy="1359"/>
                  </a:xfrm>
                  <a:prstGeom prst="rect">
                    <a:avLst/>
                  </a:prstGeom>
                  <a:pattFill prst="ltUpDiag">
                    <a:fgClr>
                      <a:schemeClr val="tx2"/>
                    </a:fgClr>
                    <a:bgClr>
                      <a:srgbClr val="FFFFFF"/>
                    </a:bgClr>
                  </a:pattFill>
                  <a:ln w="19050" cap="flat" cmpd="sng">
                    <a:solidFill>
                      <a:schemeClr val="tx1"/>
                    </a:solidFill>
                    <a:prstDash val="solid"/>
                    <a:miter/>
                    <a:headEnd type="none" w="med" len="med"/>
                    <a:tailEnd type="none" w="med" len="med"/>
                  </a:ln>
                </p:spPr>
                <p:txBody>
                  <a:bodyPr/>
                  <a:lstStyle/>
                  <a:p>
                    <a:endParaRPr lang="zh-CN" altLang="en-US"/>
                  </a:p>
                </p:txBody>
              </p:sp>
              <p:sp>
                <p:nvSpPr>
                  <p:cNvPr id="335152" name="矩形 335151"/>
                  <p:cNvSpPr/>
                  <p:nvPr/>
                </p:nvSpPr>
                <p:spPr>
                  <a:xfrm rot="5400000" flipV="1">
                    <a:off x="1350" y="499"/>
                    <a:ext cx="480" cy="857"/>
                  </a:xfrm>
                  <a:prstGeom prst="rect">
                    <a:avLst/>
                  </a:prstGeom>
                  <a:solidFill>
                    <a:schemeClr val="bg1"/>
                  </a:solidFill>
                  <a:ln w="19050" cap="flat" cmpd="sng">
                    <a:solidFill>
                      <a:schemeClr val="tx1"/>
                    </a:solidFill>
                    <a:prstDash val="solid"/>
                    <a:miter/>
                    <a:headEnd type="none" w="med" len="med"/>
                    <a:tailEnd type="none" w="med" len="med"/>
                  </a:ln>
                </p:spPr>
                <p:txBody>
                  <a:bodyPr/>
                  <a:lstStyle/>
                  <a:p>
                    <a:endParaRPr lang="zh-CN" altLang="en-US"/>
                  </a:p>
                </p:txBody>
              </p:sp>
              <p:sp>
                <p:nvSpPr>
                  <p:cNvPr id="335153" name="矩形 335152"/>
                  <p:cNvSpPr/>
                  <p:nvPr/>
                </p:nvSpPr>
                <p:spPr>
                  <a:xfrm rot="5400000" flipV="1">
                    <a:off x="1532" y="734"/>
                    <a:ext cx="116" cy="842"/>
                  </a:xfrm>
                  <a:prstGeom prst="rect">
                    <a:avLst/>
                  </a:prstGeom>
                  <a:solidFill>
                    <a:schemeClr val="bg1"/>
                  </a:solidFill>
                  <a:ln w="9525">
                    <a:noFill/>
                  </a:ln>
                </p:spPr>
                <p:txBody>
                  <a:bodyPr/>
                  <a:lstStyle/>
                  <a:p>
                    <a:endParaRPr lang="zh-CN" altLang="en-US"/>
                  </a:p>
                </p:txBody>
              </p:sp>
            </p:grpSp>
            <p:sp>
              <p:nvSpPr>
                <p:cNvPr id="335154" name="矩形 335153"/>
                <p:cNvSpPr/>
                <p:nvPr/>
              </p:nvSpPr>
              <p:spPr>
                <a:xfrm>
                  <a:off x="1938" y="2142"/>
                  <a:ext cx="132" cy="276"/>
                </a:xfrm>
                <a:prstGeom prst="rect">
                  <a:avLst/>
                </a:prstGeom>
                <a:solidFill>
                  <a:srgbClr val="E7FFFF"/>
                </a:solidFill>
                <a:ln w="28575" cap="flat" cmpd="sng">
                  <a:solidFill>
                    <a:schemeClr val="accent2"/>
                  </a:solidFill>
                  <a:prstDash val="solid"/>
                  <a:miter/>
                  <a:headEnd type="none" w="med" len="med"/>
                  <a:tailEnd type="none" w="med" len="med"/>
                </a:ln>
              </p:spPr>
              <p:txBody>
                <a:bodyPr/>
                <a:lstStyle/>
                <a:p>
                  <a:endParaRPr lang="zh-CN" altLang="en-US"/>
                </a:p>
              </p:txBody>
            </p:sp>
            <p:grpSp>
              <p:nvGrpSpPr>
                <p:cNvPr id="335155" name="组合 335154"/>
                <p:cNvGrpSpPr/>
                <p:nvPr/>
              </p:nvGrpSpPr>
              <p:grpSpPr>
                <a:xfrm>
                  <a:off x="1557" y="1203"/>
                  <a:ext cx="894" cy="528"/>
                  <a:chOff x="2517" y="549"/>
                  <a:chExt cx="864" cy="474"/>
                </a:xfrm>
              </p:grpSpPr>
              <p:sp>
                <p:nvSpPr>
                  <p:cNvPr id="335156" name="右中括号 335155"/>
                  <p:cNvSpPr/>
                  <p:nvPr/>
                </p:nvSpPr>
                <p:spPr>
                  <a:xfrm rot="-5400000" flipV="1">
                    <a:off x="2718" y="372"/>
                    <a:ext cx="456" cy="846"/>
                  </a:xfrm>
                  <a:prstGeom prst="rightBracket">
                    <a:avLst>
                      <a:gd name="adj" fmla="val 15460"/>
                    </a:avLst>
                  </a:prstGeom>
                  <a:noFill/>
                  <a:ln w="19050" cap="flat" cmpd="sng">
                    <a:solidFill>
                      <a:schemeClr val="accent2"/>
                    </a:solidFill>
                    <a:prstDash val="solid"/>
                    <a:headEnd type="none" w="med" len="med"/>
                    <a:tailEnd type="none" w="med" len="med"/>
                  </a:ln>
                </p:spPr>
                <p:txBody>
                  <a:bodyPr/>
                  <a:lstStyle/>
                  <a:p>
                    <a:endParaRPr lang="zh-CN" altLang="en-US"/>
                  </a:p>
                </p:txBody>
              </p:sp>
              <p:sp>
                <p:nvSpPr>
                  <p:cNvPr id="335157" name="右中括号 335156"/>
                  <p:cNvSpPr/>
                  <p:nvPr/>
                </p:nvSpPr>
                <p:spPr>
                  <a:xfrm rot="-5400000" flipV="1">
                    <a:off x="2712" y="354"/>
                    <a:ext cx="474" cy="864"/>
                  </a:xfrm>
                  <a:prstGeom prst="rightBracket">
                    <a:avLst>
                      <a:gd name="adj" fmla="val 15189"/>
                    </a:avLst>
                  </a:prstGeom>
                  <a:noFill/>
                  <a:ln w="19050" cap="flat" cmpd="sng">
                    <a:solidFill>
                      <a:schemeClr val="accent2"/>
                    </a:solidFill>
                    <a:prstDash val="solid"/>
                    <a:headEnd type="none" w="med" len="med"/>
                    <a:tailEnd type="none" w="med" len="med"/>
                  </a:ln>
                </p:spPr>
                <p:txBody>
                  <a:bodyPr/>
                  <a:lstStyle/>
                  <a:p>
                    <a:endParaRPr lang="zh-CN" altLang="en-US"/>
                  </a:p>
                </p:txBody>
              </p:sp>
            </p:grpSp>
            <p:grpSp>
              <p:nvGrpSpPr>
                <p:cNvPr id="335158" name="组合 335157"/>
                <p:cNvGrpSpPr/>
                <p:nvPr/>
              </p:nvGrpSpPr>
              <p:grpSpPr>
                <a:xfrm>
                  <a:off x="1318" y="1372"/>
                  <a:ext cx="1359" cy="351"/>
                  <a:chOff x="910" y="1234"/>
                  <a:chExt cx="1359" cy="351"/>
                </a:xfrm>
              </p:grpSpPr>
              <p:sp>
                <p:nvSpPr>
                  <p:cNvPr id="335159" name="矩形 335158"/>
                  <p:cNvSpPr/>
                  <p:nvPr/>
                </p:nvSpPr>
                <p:spPr>
                  <a:xfrm rot="-5400000">
                    <a:off x="1422" y="738"/>
                    <a:ext cx="334" cy="1359"/>
                  </a:xfrm>
                  <a:prstGeom prst="rect">
                    <a:avLst/>
                  </a:prstGeom>
                  <a:pattFill prst="ltDnDiag">
                    <a:fgClr>
                      <a:schemeClr val="tx2"/>
                    </a:fgClr>
                    <a:bgClr>
                      <a:srgbClr val="FFFFFF"/>
                    </a:bgClr>
                  </a:pattFill>
                  <a:ln w="19050" cap="flat" cmpd="sng">
                    <a:solidFill>
                      <a:schemeClr val="tx1"/>
                    </a:solidFill>
                    <a:prstDash val="solid"/>
                    <a:miter/>
                    <a:headEnd type="none" w="med" len="med"/>
                    <a:tailEnd type="none" w="med" len="med"/>
                  </a:ln>
                </p:spPr>
                <p:txBody>
                  <a:bodyPr/>
                  <a:lstStyle/>
                  <a:p>
                    <a:endParaRPr lang="zh-CN" altLang="en-US"/>
                  </a:p>
                </p:txBody>
              </p:sp>
              <p:sp>
                <p:nvSpPr>
                  <p:cNvPr id="335160" name="矩形 335159"/>
                  <p:cNvSpPr/>
                  <p:nvPr/>
                </p:nvSpPr>
                <p:spPr>
                  <a:xfrm rot="-5400000">
                    <a:off x="1491" y="937"/>
                    <a:ext cx="222" cy="857"/>
                  </a:xfrm>
                  <a:prstGeom prst="rect">
                    <a:avLst/>
                  </a:prstGeom>
                  <a:solidFill>
                    <a:schemeClr val="bg1"/>
                  </a:solidFill>
                  <a:ln w="19050" cap="flat" cmpd="sng">
                    <a:solidFill>
                      <a:schemeClr val="tx1"/>
                    </a:solidFill>
                    <a:prstDash val="solid"/>
                    <a:miter/>
                    <a:headEnd type="none" w="med" len="med"/>
                    <a:tailEnd type="none" w="med" len="med"/>
                  </a:ln>
                </p:spPr>
                <p:txBody>
                  <a:bodyPr/>
                  <a:lstStyle/>
                  <a:p>
                    <a:endParaRPr lang="zh-CN" altLang="en-US"/>
                  </a:p>
                </p:txBody>
              </p:sp>
              <p:sp>
                <p:nvSpPr>
                  <p:cNvPr id="335161" name="矩形 335160"/>
                  <p:cNvSpPr/>
                  <p:nvPr/>
                </p:nvSpPr>
                <p:spPr>
                  <a:xfrm rot="-5400000">
                    <a:off x="1575" y="840"/>
                    <a:ext cx="54" cy="842"/>
                  </a:xfrm>
                  <a:prstGeom prst="rect">
                    <a:avLst/>
                  </a:prstGeom>
                  <a:solidFill>
                    <a:schemeClr val="bg1"/>
                  </a:solidFill>
                  <a:ln w="9525">
                    <a:noFill/>
                  </a:ln>
                </p:spPr>
                <p:txBody>
                  <a:bodyPr/>
                  <a:lstStyle/>
                  <a:p>
                    <a:endParaRPr lang="zh-CN" altLang="en-US"/>
                  </a:p>
                </p:txBody>
              </p:sp>
            </p:grpSp>
            <p:sp>
              <p:nvSpPr>
                <p:cNvPr id="335162" name="直接连接符 335161"/>
                <p:cNvSpPr/>
                <p:nvPr/>
              </p:nvSpPr>
              <p:spPr>
                <a:xfrm>
                  <a:off x="1632" y="1296"/>
                  <a:ext cx="762" cy="0"/>
                </a:xfrm>
                <a:prstGeom prst="line">
                  <a:avLst/>
                </a:prstGeom>
                <a:ln w="28575" cap="flat" cmpd="sng">
                  <a:solidFill>
                    <a:schemeClr val="accent2"/>
                  </a:solidFill>
                  <a:prstDash val="solid"/>
                  <a:headEnd type="none" w="med" len="med"/>
                  <a:tailEnd type="none" w="med" len="med"/>
                </a:ln>
              </p:spPr>
            </p:sp>
            <p:sp>
              <p:nvSpPr>
                <p:cNvPr id="335163" name="矩形 335162"/>
                <p:cNvSpPr/>
                <p:nvPr/>
              </p:nvSpPr>
              <p:spPr>
                <a:xfrm>
                  <a:off x="1878" y="1614"/>
                  <a:ext cx="252" cy="102"/>
                </a:xfrm>
                <a:prstGeom prst="rect">
                  <a:avLst/>
                </a:prstGeom>
                <a:solidFill>
                  <a:schemeClr val="bg1"/>
                </a:solidFill>
                <a:ln w="19050" cap="flat" cmpd="sng">
                  <a:solidFill>
                    <a:schemeClr val="tx2"/>
                  </a:solidFill>
                  <a:prstDash val="solid"/>
                  <a:miter/>
                  <a:headEnd type="none" w="med" len="med"/>
                  <a:tailEnd type="none" w="med" len="med"/>
                </a:ln>
              </p:spPr>
              <p:txBody>
                <a:bodyPr/>
                <a:lstStyle/>
                <a:p>
                  <a:endParaRPr lang="zh-CN" altLang="en-US"/>
                </a:p>
              </p:txBody>
            </p:sp>
            <p:sp>
              <p:nvSpPr>
                <p:cNvPr id="335164" name="矩形 335163"/>
                <p:cNvSpPr/>
                <p:nvPr/>
              </p:nvSpPr>
              <p:spPr>
                <a:xfrm>
                  <a:off x="1902" y="1296"/>
                  <a:ext cx="204" cy="810"/>
                </a:xfrm>
                <a:prstGeom prst="rect">
                  <a:avLst/>
                </a:prstGeom>
                <a:solidFill>
                  <a:srgbClr val="E7FFFF"/>
                </a:solidFill>
                <a:ln w="25400" cap="flat" cmpd="sng">
                  <a:solidFill>
                    <a:schemeClr val="accent2"/>
                  </a:solidFill>
                  <a:prstDash val="solid"/>
                  <a:miter/>
                  <a:headEnd type="none" w="med" len="med"/>
                  <a:tailEnd type="none" w="med" len="med"/>
                </a:ln>
              </p:spPr>
              <p:txBody>
                <a:bodyPr/>
                <a:lstStyle/>
                <a:p>
                  <a:endParaRPr lang="zh-CN" altLang="en-US"/>
                </a:p>
              </p:txBody>
            </p:sp>
            <p:sp>
              <p:nvSpPr>
                <p:cNvPr id="335165" name="直接连接符 335164"/>
                <p:cNvSpPr/>
                <p:nvPr/>
              </p:nvSpPr>
              <p:spPr>
                <a:xfrm>
                  <a:off x="2106" y="2286"/>
                  <a:ext cx="0" cy="42"/>
                </a:xfrm>
                <a:prstGeom prst="line">
                  <a:avLst/>
                </a:prstGeom>
                <a:ln w="28575" cap="flat" cmpd="sng">
                  <a:solidFill>
                    <a:srgbClr val="006600"/>
                  </a:solidFill>
                  <a:prstDash val="solid"/>
                  <a:headEnd type="none" w="med" len="med"/>
                  <a:tailEnd type="none" w="med" len="med"/>
                </a:ln>
              </p:spPr>
            </p:sp>
            <p:sp>
              <p:nvSpPr>
                <p:cNvPr id="335166" name="流程图: 延期 335165"/>
                <p:cNvSpPr/>
                <p:nvPr/>
              </p:nvSpPr>
              <p:spPr>
                <a:xfrm rot="5400000" flipV="1">
                  <a:off x="1941" y="2345"/>
                  <a:ext cx="120" cy="266"/>
                </a:xfrm>
                <a:prstGeom prst="flowChartDelay">
                  <a:avLst/>
                </a:prstGeom>
                <a:solidFill>
                  <a:srgbClr val="E7FFFF"/>
                </a:solidFill>
                <a:ln w="28575" cap="flat" cmpd="sng">
                  <a:solidFill>
                    <a:schemeClr val="accent2"/>
                  </a:solidFill>
                  <a:prstDash val="solid"/>
                  <a:miter/>
                  <a:headEnd type="none" w="med" len="med"/>
                  <a:tailEnd type="none" w="med" len="med"/>
                </a:ln>
              </p:spPr>
              <p:txBody>
                <a:bodyPr/>
                <a:lstStyle/>
                <a:p>
                  <a:endParaRPr lang="zh-CN" altLang="en-US"/>
                </a:p>
              </p:txBody>
            </p:sp>
            <p:sp>
              <p:nvSpPr>
                <p:cNvPr id="335167" name="直接连接符 335166"/>
                <p:cNvSpPr/>
                <p:nvPr/>
              </p:nvSpPr>
              <p:spPr>
                <a:xfrm>
                  <a:off x="1914" y="2346"/>
                  <a:ext cx="0" cy="42"/>
                </a:xfrm>
                <a:prstGeom prst="line">
                  <a:avLst/>
                </a:prstGeom>
                <a:ln w="28575" cap="flat" cmpd="sng">
                  <a:solidFill>
                    <a:srgbClr val="006600"/>
                  </a:solidFill>
                  <a:prstDash val="solid"/>
                  <a:headEnd type="none" w="med" len="med"/>
                  <a:tailEnd type="none" w="med" len="med"/>
                </a:ln>
              </p:spPr>
            </p:sp>
            <p:grpSp>
              <p:nvGrpSpPr>
                <p:cNvPr id="335168" name="组合 335167"/>
                <p:cNvGrpSpPr/>
                <p:nvPr/>
              </p:nvGrpSpPr>
              <p:grpSpPr>
                <a:xfrm rot="-5400000">
                  <a:off x="1626" y="450"/>
                  <a:ext cx="180" cy="162"/>
                  <a:chOff x="2748" y="840"/>
                  <a:chExt cx="276" cy="162"/>
                </a:xfrm>
              </p:grpSpPr>
              <p:sp>
                <p:nvSpPr>
                  <p:cNvPr id="335169" name="直接连接符 335168"/>
                  <p:cNvSpPr/>
                  <p:nvPr/>
                </p:nvSpPr>
                <p:spPr>
                  <a:xfrm>
                    <a:off x="2970" y="840"/>
                    <a:ext cx="0" cy="156"/>
                  </a:xfrm>
                  <a:prstGeom prst="line">
                    <a:avLst/>
                  </a:prstGeom>
                  <a:ln w="28575" cap="flat" cmpd="sng">
                    <a:solidFill>
                      <a:schemeClr val="tx1"/>
                    </a:solidFill>
                    <a:prstDash val="solid"/>
                    <a:headEnd type="none" w="med" len="med"/>
                    <a:tailEnd type="none" w="med" len="med"/>
                  </a:ln>
                </p:spPr>
              </p:sp>
              <p:sp>
                <p:nvSpPr>
                  <p:cNvPr id="335170" name="直接连接符 335169"/>
                  <p:cNvSpPr/>
                  <p:nvPr/>
                </p:nvSpPr>
                <p:spPr>
                  <a:xfrm>
                    <a:off x="2976" y="858"/>
                    <a:ext cx="48" cy="48"/>
                  </a:xfrm>
                  <a:prstGeom prst="line">
                    <a:avLst/>
                  </a:prstGeom>
                  <a:ln w="9525" cap="flat" cmpd="sng">
                    <a:solidFill>
                      <a:schemeClr val="tx1"/>
                    </a:solidFill>
                    <a:prstDash val="solid"/>
                    <a:headEnd type="none" w="med" len="med"/>
                    <a:tailEnd type="none" w="med" len="med"/>
                  </a:ln>
                </p:spPr>
              </p:sp>
              <p:sp>
                <p:nvSpPr>
                  <p:cNvPr id="335171" name="直接连接符 335170"/>
                  <p:cNvSpPr/>
                  <p:nvPr/>
                </p:nvSpPr>
                <p:spPr>
                  <a:xfrm>
                    <a:off x="2976" y="906"/>
                    <a:ext cx="48" cy="48"/>
                  </a:xfrm>
                  <a:prstGeom prst="line">
                    <a:avLst/>
                  </a:prstGeom>
                  <a:ln w="9525" cap="flat" cmpd="sng">
                    <a:solidFill>
                      <a:schemeClr val="tx1"/>
                    </a:solidFill>
                    <a:prstDash val="solid"/>
                    <a:headEnd type="none" w="med" len="med"/>
                    <a:tailEnd type="none" w="med" len="med"/>
                  </a:ln>
                </p:spPr>
              </p:sp>
              <p:sp>
                <p:nvSpPr>
                  <p:cNvPr id="335172" name="直接连接符 335171"/>
                  <p:cNvSpPr/>
                  <p:nvPr/>
                </p:nvSpPr>
                <p:spPr>
                  <a:xfrm>
                    <a:off x="2976" y="954"/>
                    <a:ext cx="48" cy="48"/>
                  </a:xfrm>
                  <a:prstGeom prst="line">
                    <a:avLst/>
                  </a:prstGeom>
                  <a:ln w="9525" cap="flat" cmpd="sng">
                    <a:solidFill>
                      <a:schemeClr val="tx1"/>
                    </a:solidFill>
                    <a:prstDash val="solid"/>
                    <a:headEnd type="none" w="med" len="med"/>
                    <a:tailEnd type="none" w="med" len="med"/>
                  </a:ln>
                </p:spPr>
              </p:sp>
              <p:grpSp>
                <p:nvGrpSpPr>
                  <p:cNvPr id="335173" name="组合 335172"/>
                  <p:cNvGrpSpPr/>
                  <p:nvPr/>
                </p:nvGrpSpPr>
                <p:grpSpPr>
                  <a:xfrm>
                    <a:off x="2748" y="888"/>
                    <a:ext cx="216" cy="72"/>
                    <a:chOff x="2610" y="978"/>
                    <a:chExt cx="216" cy="72"/>
                  </a:xfrm>
                </p:grpSpPr>
                <p:sp>
                  <p:nvSpPr>
                    <p:cNvPr id="335174" name="直接连接符 335173"/>
                    <p:cNvSpPr/>
                    <p:nvPr/>
                  </p:nvSpPr>
                  <p:spPr>
                    <a:xfrm flipV="1">
                      <a:off x="2610" y="978"/>
                      <a:ext cx="48" cy="48"/>
                    </a:xfrm>
                    <a:prstGeom prst="line">
                      <a:avLst/>
                    </a:prstGeom>
                    <a:ln w="28575" cap="flat" cmpd="sng">
                      <a:solidFill>
                        <a:schemeClr val="tx1"/>
                      </a:solidFill>
                      <a:prstDash val="solid"/>
                      <a:headEnd type="none" w="med" len="med"/>
                      <a:tailEnd type="none" w="med" len="med"/>
                    </a:ln>
                  </p:spPr>
                </p:sp>
                <p:sp>
                  <p:nvSpPr>
                    <p:cNvPr id="335175" name="直接连接符 335174"/>
                    <p:cNvSpPr/>
                    <p:nvPr/>
                  </p:nvSpPr>
                  <p:spPr>
                    <a:xfrm>
                      <a:off x="2646" y="978"/>
                      <a:ext cx="36" cy="66"/>
                    </a:xfrm>
                    <a:prstGeom prst="line">
                      <a:avLst/>
                    </a:prstGeom>
                    <a:ln w="28575" cap="flat" cmpd="sng">
                      <a:solidFill>
                        <a:schemeClr val="tx1"/>
                      </a:solidFill>
                      <a:prstDash val="solid"/>
                      <a:headEnd type="none" w="med" len="med"/>
                      <a:tailEnd type="none" w="med" len="med"/>
                    </a:ln>
                  </p:spPr>
                </p:sp>
                <p:sp>
                  <p:nvSpPr>
                    <p:cNvPr id="335176" name="直接连接符 335175"/>
                    <p:cNvSpPr/>
                    <p:nvPr/>
                  </p:nvSpPr>
                  <p:spPr>
                    <a:xfrm flipV="1">
                      <a:off x="2676" y="996"/>
                      <a:ext cx="48" cy="48"/>
                    </a:xfrm>
                    <a:prstGeom prst="line">
                      <a:avLst/>
                    </a:prstGeom>
                    <a:ln w="28575" cap="flat" cmpd="sng">
                      <a:solidFill>
                        <a:schemeClr val="tx1"/>
                      </a:solidFill>
                      <a:prstDash val="solid"/>
                      <a:headEnd type="none" w="med" len="med"/>
                      <a:tailEnd type="none" w="med" len="med"/>
                    </a:ln>
                  </p:spPr>
                </p:sp>
                <p:sp>
                  <p:nvSpPr>
                    <p:cNvPr id="335177" name="直接连接符 335176"/>
                    <p:cNvSpPr/>
                    <p:nvPr/>
                  </p:nvSpPr>
                  <p:spPr>
                    <a:xfrm>
                      <a:off x="2724" y="984"/>
                      <a:ext cx="36" cy="66"/>
                    </a:xfrm>
                    <a:prstGeom prst="line">
                      <a:avLst/>
                    </a:prstGeom>
                    <a:ln w="28575" cap="flat" cmpd="sng">
                      <a:solidFill>
                        <a:schemeClr val="tx1"/>
                      </a:solidFill>
                      <a:prstDash val="solid"/>
                      <a:headEnd type="none" w="med" len="med"/>
                      <a:tailEnd type="none" w="med" len="med"/>
                    </a:ln>
                  </p:spPr>
                </p:sp>
                <p:sp>
                  <p:nvSpPr>
                    <p:cNvPr id="335178" name="直接连接符 335177"/>
                    <p:cNvSpPr/>
                    <p:nvPr/>
                  </p:nvSpPr>
                  <p:spPr>
                    <a:xfrm flipV="1">
                      <a:off x="2766" y="990"/>
                      <a:ext cx="60" cy="60"/>
                    </a:xfrm>
                    <a:prstGeom prst="line">
                      <a:avLst/>
                    </a:prstGeom>
                    <a:ln w="28575" cap="flat" cmpd="sng">
                      <a:solidFill>
                        <a:schemeClr val="tx1"/>
                      </a:solidFill>
                      <a:prstDash val="solid"/>
                      <a:headEnd type="none" w="med" len="med"/>
                      <a:tailEnd type="none" w="med" len="med"/>
                    </a:ln>
                  </p:spPr>
                </p:sp>
              </p:grpSp>
            </p:grpSp>
            <p:sp>
              <p:nvSpPr>
                <p:cNvPr id="335179" name="矩形 335178"/>
                <p:cNvSpPr/>
                <p:nvPr/>
              </p:nvSpPr>
              <p:spPr>
                <a:xfrm>
                  <a:off x="1668" y="648"/>
                  <a:ext cx="120" cy="228"/>
                </a:xfrm>
                <a:prstGeom prst="rect">
                  <a:avLst/>
                </a:prstGeom>
                <a:solidFill>
                  <a:schemeClr val="bg1"/>
                </a:solidFill>
                <a:ln w="19050" cap="flat" cmpd="sng">
                  <a:solidFill>
                    <a:schemeClr val="tx2"/>
                  </a:solidFill>
                  <a:prstDash val="solid"/>
                  <a:miter/>
                  <a:headEnd type="none" w="med" len="med"/>
                  <a:tailEnd type="none" w="med" len="med"/>
                </a:ln>
              </p:spPr>
              <p:txBody>
                <a:bodyPr/>
                <a:lstStyle/>
                <a:p>
                  <a:endParaRPr lang="zh-CN" altLang="en-US"/>
                </a:p>
              </p:txBody>
            </p:sp>
            <p:sp>
              <p:nvSpPr>
                <p:cNvPr id="335180" name="流程图: 延期 335179"/>
                <p:cNvSpPr/>
                <p:nvPr/>
              </p:nvSpPr>
              <p:spPr>
                <a:xfrm rot="5400000" flipV="1">
                  <a:off x="1695" y="599"/>
                  <a:ext cx="72" cy="122"/>
                </a:xfrm>
                <a:prstGeom prst="flowChartDelay">
                  <a:avLst/>
                </a:prstGeom>
                <a:solidFill>
                  <a:srgbClr val="DDFFDD"/>
                </a:solidFill>
                <a:ln w="38100" cap="flat" cmpd="sng">
                  <a:solidFill>
                    <a:srgbClr val="006600"/>
                  </a:solidFill>
                  <a:prstDash val="solid"/>
                  <a:miter/>
                  <a:headEnd type="none" w="med" len="med"/>
                  <a:tailEnd type="none" w="med" len="med"/>
                </a:ln>
              </p:spPr>
              <p:txBody>
                <a:bodyPr/>
                <a:lstStyle/>
                <a:p>
                  <a:endParaRPr lang="zh-CN" altLang="en-US"/>
                </a:p>
              </p:txBody>
            </p:sp>
            <p:sp>
              <p:nvSpPr>
                <p:cNvPr id="335181" name="矩形 335180"/>
                <p:cNvSpPr/>
                <p:nvPr/>
              </p:nvSpPr>
              <p:spPr>
                <a:xfrm>
                  <a:off x="2256" y="648"/>
                  <a:ext cx="120" cy="228"/>
                </a:xfrm>
                <a:prstGeom prst="rect">
                  <a:avLst/>
                </a:prstGeom>
                <a:solidFill>
                  <a:schemeClr val="bg1"/>
                </a:solidFill>
                <a:ln w="19050" cap="flat" cmpd="sng">
                  <a:solidFill>
                    <a:schemeClr val="tx2"/>
                  </a:solidFill>
                  <a:prstDash val="solid"/>
                  <a:miter/>
                  <a:headEnd type="none" w="med" len="med"/>
                  <a:tailEnd type="none" w="med" len="med"/>
                </a:ln>
              </p:spPr>
              <p:txBody>
                <a:bodyPr/>
                <a:lstStyle/>
                <a:p>
                  <a:endParaRPr lang="zh-CN" altLang="en-US"/>
                </a:p>
              </p:txBody>
            </p:sp>
            <p:sp>
              <p:nvSpPr>
                <p:cNvPr id="335182" name="矩形 335181"/>
                <p:cNvSpPr/>
                <p:nvPr/>
              </p:nvSpPr>
              <p:spPr>
                <a:xfrm>
                  <a:off x="2346" y="714"/>
                  <a:ext cx="402" cy="84"/>
                </a:xfrm>
                <a:prstGeom prst="rect">
                  <a:avLst/>
                </a:prstGeom>
                <a:solidFill>
                  <a:schemeClr val="bg1"/>
                </a:solidFill>
                <a:ln w="38100" cap="flat" cmpd="sng">
                  <a:solidFill>
                    <a:srgbClr val="006600"/>
                  </a:solidFill>
                  <a:prstDash val="solid"/>
                  <a:miter/>
                  <a:headEnd type="none" w="med" len="med"/>
                  <a:tailEnd type="none" w="med" len="med"/>
                </a:ln>
              </p:spPr>
              <p:txBody>
                <a:bodyPr/>
                <a:lstStyle/>
                <a:p>
                  <a:endParaRPr lang="zh-CN" altLang="en-US"/>
                </a:p>
              </p:txBody>
            </p:sp>
            <p:sp>
              <p:nvSpPr>
                <p:cNvPr id="335183" name="流程图: 延期 335182"/>
                <p:cNvSpPr/>
                <p:nvPr/>
              </p:nvSpPr>
              <p:spPr>
                <a:xfrm flipV="1">
                  <a:off x="2739" y="689"/>
                  <a:ext cx="72" cy="134"/>
                </a:xfrm>
                <a:prstGeom prst="flowChartDelay">
                  <a:avLst/>
                </a:prstGeom>
                <a:solidFill>
                  <a:schemeClr val="bg1"/>
                </a:solidFill>
                <a:ln w="38100" cap="flat" cmpd="sng">
                  <a:solidFill>
                    <a:srgbClr val="006600"/>
                  </a:solidFill>
                  <a:prstDash val="solid"/>
                  <a:miter/>
                  <a:headEnd type="none" w="med" len="med"/>
                  <a:tailEnd type="none" w="med" len="med"/>
                </a:ln>
              </p:spPr>
              <p:txBody>
                <a:bodyPr/>
                <a:lstStyle/>
                <a:p>
                  <a:endParaRPr lang="zh-CN" altLang="en-US"/>
                </a:p>
              </p:txBody>
            </p:sp>
            <p:grpSp>
              <p:nvGrpSpPr>
                <p:cNvPr id="335184" name="组合 335183"/>
                <p:cNvGrpSpPr/>
                <p:nvPr/>
              </p:nvGrpSpPr>
              <p:grpSpPr>
                <a:xfrm>
                  <a:off x="2770" y="1944"/>
                  <a:ext cx="175" cy="171"/>
                  <a:chOff x="4030" y="1866"/>
                  <a:chExt cx="175" cy="171"/>
                </a:xfrm>
              </p:grpSpPr>
              <p:sp>
                <p:nvSpPr>
                  <p:cNvPr id="335185" name="直接连接符 335184"/>
                  <p:cNvSpPr/>
                  <p:nvPr/>
                </p:nvSpPr>
                <p:spPr>
                  <a:xfrm rot="5400000" flipH="1" flipV="1">
                    <a:off x="4121" y="1906"/>
                    <a:ext cx="0" cy="168"/>
                  </a:xfrm>
                  <a:prstGeom prst="line">
                    <a:avLst/>
                  </a:prstGeom>
                  <a:ln w="28575" cap="flat" cmpd="sng">
                    <a:solidFill>
                      <a:srgbClr val="006600"/>
                    </a:solidFill>
                    <a:prstDash val="solid"/>
                    <a:headEnd type="none" w="med" len="med"/>
                    <a:tailEnd type="none" w="med" len="med"/>
                  </a:ln>
                </p:spPr>
              </p:sp>
              <p:sp>
                <p:nvSpPr>
                  <p:cNvPr id="335186" name="直接连接符 335185"/>
                  <p:cNvSpPr/>
                  <p:nvPr/>
                </p:nvSpPr>
                <p:spPr>
                  <a:xfrm rot="5400000" flipH="1" flipV="1">
                    <a:off x="4031" y="1994"/>
                    <a:ext cx="42" cy="44"/>
                  </a:xfrm>
                  <a:prstGeom prst="line">
                    <a:avLst/>
                  </a:prstGeom>
                  <a:ln w="9525" cap="flat" cmpd="sng">
                    <a:solidFill>
                      <a:srgbClr val="006600"/>
                    </a:solidFill>
                    <a:prstDash val="solid"/>
                    <a:headEnd type="none" w="med" len="med"/>
                    <a:tailEnd type="none" w="med" len="med"/>
                  </a:ln>
                </p:spPr>
              </p:sp>
              <p:sp>
                <p:nvSpPr>
                  <p:cNvPr id="335187" name="直接连接符 335186"/>
                  <p:cNvSpPr/>
                  <p:nvPr/>
                </p:nvSpPr>
                <p:spPr>
                  <a:xfrm rot="5400000" flipH="1" flipV="1">
                    <a:off x="4075" y="1993"/>
                    <a:ext cx="42" cy="45"/>
                  </a:xfrm>
                  <a:prstGeom prst="line">
                    <a:avLst/>
                  </a:prstGeom>
                  <a:ln w="9525" cap="flat" cmpd="sng">
                    <a:solidFill>
                      <a:srgbClr val="006600"/>
                    </a:solidFill>
                    <a:prstDash val="solid"/>
                    <a:headEnd type="none" w="med" len="med"/>
                    <a:tailEnd type="none" w="med" len="med"/>
                  </a:ln>
                </p:spPr>
              </p:sp>
              <p:sp>
                <p:nvSpPr>
                  <p:cNvPr id="335188" name="直接连接符 335187"/>
                  <p:cNvSpPr/>
                  <p:nvPr/>
                </p:nvSpPr>
                <p:spPr>
                  <a:xfrm rot="5400000" flipH="1" flipV="1">
                    <a:off x="4120" y="1994"/>
                    <a:ext cx="42" cy="44"/>
                  </a:xfrm>
                  <a:prstGeom prst="line">
                    <a:avLst/>
                  </a:prstGeom>
                  <a:ln w="9525" cap="flat" cmpd="sng">
                    <a:solidFill>
                      <a:srgbClr val="006600"/>
                    </a:solidFill>
                    <a:prstDash val="solid"/>
                    <a:headEnd type="none" w="med" len="med"/>
                    <a:tailEnd type="none" w="med" len="med"/>
                  </a:ln>
                </p:spPr>
              </p:sp>
              <p:sp>
                <p:nvSpPr>
                  <p:cNvPr id="335189" name="椭圆 335188"/>
                  <p:cNvSpPr/>
                  <p:nvPr/>
                </p:nvSpPr>
                <p:spPr>
                  <a:xfrm flipH="1">
                    <a:off x="4104" y="1866"/>
                    <a:ext cx="32" cy="40"/>
                  </a:xfrm>
                  <a:prstGeom prst="ellipse">
                    <a:avLst/>
                  </a:prstGeom>
                  <a:solidFill>
                    <a:srgbClr val="CCFFCC"/>
                  </a:solidFill>
                  <a:ln w="28575" cap="flat" cmpd="sng">
                    <a:solidFill>
                      <a:srgbClr val="006600"/>
                    </a:solidFill>
                    <a:prstDash val="solid"/>
                    <a:headEnd type="none" w="med" len="med"/>
                    <a:tailEnd type="none" w="med" len="med"/>
                  </a:ln>
                </p:spPr>
                <p:txBody>
                  <a:bodyPr/>
                  <a:lstStyle/>
                  <a:p>
                    <a:endParaRPr lang="zh-CN" altLang="en-US"/>
                  </a:p>
                </p:txBody>
              </p:sp>
              <p:sp>
                <p:nvSpPr>
                  <p:cNvPr id="335190" name="直接连接符 335189"/>
                  <p:cNvSpPr/>
                  <p:nvPr/>
                </p:nvSpPr>
                <p:spPr>
                  <a:xfrm flipH="1">
                    <a:off x="4074" y="1890"/>
                    <a:ext cx="24" cy="88"/>
                  </a:xfrm>
                  <a:prstGeom prst="line">
                    <a:avLst/>
                  </a:prstGeom>
                  <a:ln w="28575" cap="flat" cmpd="sng">
                    <a:solidFill>
                      <a:srgbClr val="006600"/>
                    </a:solidFill>
                    <a:prstDash val="solid"/>
                    <a:headEnd type="none" w="med" len="med"/>
                    <a:tailEnd type="none" w="med" len="med"/>
                  </a:ln>
                </p:spPr>
              </p:sp>
              <p:sp>
                <p:nvSpPr>
                  <p:cNvPr id="335191" name="直接连接符 335190"/>
                  <p:cNvSpPr/>
                  <p:nvPr/>
                </p:nvSpPr>
                <p:spPr>
                  <a:xfrm>
                    <a:off x="4138" y="1890"/>
                    <a:ext cx="24" cy="96"/>
                  </a:xfrm>
                  <a:prstGeom prst="line">
                    <a:avLst/>
                  </a:prstGeom>
                  <a:ln w="28575" cap="flat" cmpd="sng">
                    <a:solidFill>
                      <a:srgbClr val="006600"/>
                    </a:solidFill>
                    <a:prstDash val="solid"/>
                    <a:headEnd type="none" w="med" len="med"/>
                    <a:tailEnd type="none" w="med" len="med"/>
                  </a:ln>
                </p:spPr>
              </p:sp>
            </p:grpSp>
            <p:sp>
              <p:nvSpPr>
                <p:cNvPr id="335192" name="任意多边形 335191"/>
                <p:cNvSpPr/>
                <p:nvPr/>
              </p:nvSpPr>
              <p:spPr>
                <a:xfrm rot="12155219" flipV="1">
                  <a:off x="1872" y="1763"/>
                  <a:ext cx="251" cy="43"/>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35193" name="任意多边形 335192"/>
                <p:cNvSpPr/>
                <p:nvPr/>
              </p:nvSpPr>
              <p:spPr>
                <a:xfrm rot="12155219" flipV="1">
                  <a:off x="1872" y="1823"/>
                  <a:ext cx="251" cy="43"/>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35194" name="任意多边形 335193"/>
                <p:cNvSpPr/>
                <p:nvPr/>
              </p:nvSpPr>
              <p:spPr>
                <a:xfrm rot="12155219" flipV="1">
                  <a:off x="1875" y="1906"/>
                  <a:ext cx="255" cy="32"/>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35195" name="任意多边形 335194"/>
                <p:cNvSpPr/>
                <p:nvPr/>
              </p:nvSpPr>
              <p:spPr>
                <a:xfrm rot="12155219">
                  <a:off x="1873" y="1968"/>
                  <a:ext cx="243" cy="52"/>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35196" name="矩形 335195"/>
                <p:cNvSpPr/>
                <p:nvPr/>
              </p:nvSpPr>
              <p:spPr>
                <a:xfrm>
                  <a:off x="1782" y="2064"/>
                  <a:ext cx="456" cy="84"/>
                </a:xfrm>
                <a:prstGeom prst="rect">
                  <a:avLst/>
                </a:prstGeom>
                <a:solidFill>
                  <a:srgbClr val="E7FFFF"/>
                </a:solidFill>
                <a:ln w="28575" cap="flat" cmpd="sng">
                  <a:solidFill>
                    <a:schemeClr val="accent2"/>
                  </a:solidFill>
                  <a:prstDash val="solid"/>
                  <a:miter/>
                  <a:headEnd type="none" w="med" len="med"/>
                  <a:tailEnd type="none" w="med" len="med"/>
                </a:ln>
              </p:spPr>
              <p:txBody>
                <a:bodyPr/>
                <a:lstStyle/>
                <a:p>
                  <a:endParaRPr lang="zh-CN" altLang="en-US"/>
                </a:p>
              </p:txBody>
            </p:sp>
          </p:grpSp>
          <p:grpSp>
            <p:nvGrpSpPr>
              <p:cNvPr id="335197" name="组合 335196"/>
              <p:cNvGrpSpPr/>
              <p:nvPr/>
            </p:nvGrpSpPr>
            <p:grpSpPr>
              <a:xfrm>
                <a:off x="458" y="1807"/>
                <a:ext cx="1966" cy="250"/>
                <a:chOff x="434" y="1723"/>
                <a:chExt cx="1966" cy="250"/>
              </a:xfrm>
            </p:grpSpPr>
            <p:sp>
              <p:nvSpPr>
                <p:cNvPr id="335198" name="文本框 335197"/>
                <p:cNvSpPr txBox="1"/>
                <p:nvPr/>
              </p:nvSpPr>
              <p:spPr>
                <a:xfrm>
                  <a:off x="434" y="1723"/>
                  <a:ext cx="760" cy="250"/>
                </a:xfrm>
                <a:prstGeom prst="rect">
                  <a:avLst/>
                </a:prstGeom>
                <a:noFill/>
                <a:ln w="9525">
                  <a:noFill/>
                </a:ln>
              </p:spPr>
              <p:txBody>
                <a:bodyPr wrap="none" anchor="t" anchorCtr="0">
                  <a:spAutoFit/>
                </a:bodyPr>
                <a:lstStyle/>
                <a:p>
                  <a:pPr algn="ctr"/>
                  <a:r>
                    <a:rPr lang="zh-CN" altLang="en-US" sz="2000" b="1" dirty="0">
                      <a:solidFill>
                        <a:srgbClr val="D60093"/>
                      </a:solidFill>
                      <a:latin typeface="Times New Roman" panose="02020603050405020304" pitchFamily="18" charset="0"/>
                    </a:rPr>
                    <a:t>释放弹簧</a:t>
                  </a:r>
                  <a:endParaRPr lang="zh-CN" altLang="en-US" sz="2000" b="1">
                    <a:solidFill>
                      <a:srgbClr val="D60093"/>
                    </a:solidFill>
                    <a:latin typeface="Times New Roman" panose="02020603050405020304" pitchFamily="18" charset="0"/>
                  </a:endParaRPr>
                </a:p>
              </p:txBody>
            </p:sp>
            <p:sp>
              <p:nvSpPr>
                <p:cNvPr id="335199" name="直接连接符 335198"/>
                <p:cNvSpPr/>
                <p:nvPr/>
              </p:nvSpPr>
              <p:spPr>
                <a:xfrm flipV="1">
                  <a:off x="1182" y="1776"/>
                  <a:ext cx="1218" cy="95"/>
                </a:xfrm>
                <a:prstGeom prst="line">
                  <a:avLst/>
                </a:prstGeom>
                <a:ln w="9525" cap="flat" cmpd="sng">
                  <a:solidFill>
                    <a:srgbClr val="D60093"/>
                  </a:solidFill>
                  <a:prstDash val="solid"/>
                  <a:headEnd type="none" w="med" len="med"/>
                  <a:tailEnd type="none" w="med" len="med"/>
                </a:ln>
              </p:spPr>
            </p:sp>
          </p:grpSp>
          <p:grpSp>
            <p:nvGrpSpPr>
              <p:cNvPr id="335200" name="组合 335199"/>
              <p:cNvGrpSpPr/>
              <p:nvPr/>
            </p:nvGrpSpPr>
            <p:grpSpPr>
              <a:xfrm>
                <a:off x="514" y="1164"/>
                <a:ext cx="1754" cy="365"/>
                <a:chOff x="526" y="876"/>
                <a:chExt cx="1754" cy="365"/>
              </a:xfrm>
            </p:grpSpPr>
            <p:sp>
              <p:nvSpPr>
                <p:cNvPr id="335201" name="文本框 335200"/>
                <p:cNvSpPr txBox="1"/>
                <p:nvPr/>
              </p:nvSpPr>
              <p:spPr>
                <a:xfrm>
                  <a:off x="526" y="991"/>
                  <a:ext cx="599" cy="250"/>
                </a:xfrm>
                <a:prstGeom prst="rect">
                  <a:avLst/>
                </a:prstGeom>
                <a:noFill/>
                <a:ln w="9525">
                  <a:noFill/>
                </a:ln>
              </p:spPr>
              <p:txBody>
                <a:bodyPr wrap="none" anchor="t" anchorCtr="0">
                  <a:spAutoFit/>
                </a:bodyPr>
                <a:lstStyle/>
                <a:p>
                  <a:pPr algn="ctr"/>
                  <a:r>
                    <a:rPr lang="zh-CN" altLang="en-US" sz="2000" b="1" dirty="0">
                      <a:solidFill>
                        <a:srgbClr val="D60093"/>
                      </a:solidFill>
                      <a:latin typeface="Times New Roman" panose="02020603050405020304" pitchFamily="18" charset="0"/>
                    </a:rPr>
                    <a:t>橡皮膜</a:t>
                  </a:r>
                  <a:endParaRPr lang="zh-CN" altLang="en-US" sz="2000" b="1">
                    <a:solidFill>
                      <a:srgbClr val="D60093"/>
                    </a:solidFill>
                    <a:latin typeface="Times New Roman" panose="02020603050405020304" pitchFamily="18" charset="0"/>
                  </a:endParaRPr>
                </a:p>
              </p:txBody>
            </p:sp>
            <p:sp>
              <p:nvSpPr>
                <p:cNvPr id="335202" name="直接连接符 335201"/>
                <p:cNvSpPr/>
                <p:nvPr/>
              </p:nvSpPr>
              <p:spPr>
                <a:xfrm flipV="1">
                  <a:off x="1122" y="876"/>
                  <a:ext cx="1158" cy="251"/>
                </a:xfrm>
                <a:prstGeom prst="line">
                  <a:avLst/>
                </a:prstGeom>
                <a:ln w="9525" cap="flat" cmpd="sng">
                  <a:solidFill>
                    <a:srgbClr val="D60093"/>
                  </a:solidFill>
                  <a:prstDash val="solid"/>
                  <a:headEnd type="none" w="med" len="med"/>
                  <a:tailEnd type="none" w="med" len="med"/>
                </a:ln>
              </p:spPr>
            </p:sp>
          </p:grpSp>
          <p:grpSp>
            <p:nvGrpSpPr>
              <p:cNvPr id="335203" name="组合 335202"/>
              <p:cNvGrpSpPr/>
              <p:nvPr/>
            </p:nvGrpSpPr>
            <p:grpSpPr>
              <a:xfrm>
                <a:off x="550" y="499"/>
                <a:ext cx="1790" cy="250"/>
                <a:chOff x="538" y="475"/>
                <a:chExt cx="1790" cy="250"/>
              </a:xfrm>
            </p:grpSpPr>
            <p:sp>
              <p:nvSpPr>
                <p:cNvPr id="335204" name="文本框 335203"/>
                <p:cNvSpPr txBox="1"/>
                <p:nvPr/>
              </p:nvSpPr>
              <p:spPr>
                <a:xfrm>
                  <a:off x="538" y="475"/>
                  <a:ext cx="599" cy="250"/>
                </a:xfrm>
                <a:prstGeom prst="rect">
                  <a:avLst/>
                </a:prstGeom>
                <a:noFill/>
                <a:ln w="9525">
                  <a:noFill/>
                </a:ln>
              </p:spPr>
              <p:txBody>
                <a:bodyPr wrap="none" anchor="t" anchorCtr="0">
                  <a:spAutoFit/>
                </a:bodyPr>
                <a:lstStyle/>
                <a:p>
                  <a:pPr algn="ctr"/>
                  <a:r>
                    <a:rPr lang="zh-CN" altLang="en-US" sz="2000" b="1" dirty="0">
                      <a:solidFill>
                        <a:srgbClr val="D60093"/>
                      </a:solidFill>
                      <a:latin typeface="Times New Roman" panose="02020603050405020304" pitchFamily="18" charset="0"/>
                    </a:rPr>
                    <a:t>出气孔</a:t>
                  </a:r>
                  <a:endParaRPr lang="zh-CN" altLang="en-US" sz="2000" b="1">
                    <a:solidFill>
                      <a:srgbClr val="D60093"/>
                    </a:solidFill>
                    <a:latin typeface="Times New Roman" panose="02020603050405020304" pitchFamily="18" charset="0"/>
                  </a:endParaRPr>
                </a:p>
              </p:txBody>
            </p:sp>
            <p:sp>
              <p:nvSpPr>
                <p:cNvPr id="335205" name="直接连接符 335204"/>
                <p:cNvSpPr/>
                <p:nvPr/>
              </p:nvSpPr>
              <p:spPr>
                <a:xfrm>
                  <a:off x="1086" y="575"/>
                  <a:ext cx="1242" cy="121"/>
                </a:xfrm>
                <a:prstGeom prst="line">
                  <a:avLst/>
                </a:prstGeom>
                <a:ln w="9525" cap="flat" cmpd="sng">
                  <a:solidFill>
                    <a:srgbClr val="D60093"/>
                  </a:solidFill>
                  <a:prstDash val="solid"/>
                  <a:headEnd type="none" w="med" len="med"/>
                  <a:tailEnd type="none" w="med" len="med"/>
                </a:ln>
              </p:spPr>
            </p:sp>
          </p:grpSp>
          <p:grpSp>
            <p:nvGrpSpPr>
              <p:cNvPr id="335206" name="组合 335205"/>
              <p:cNvGrpSpPr/>
              <p:nvPr/>
            </p:nvGrpSpPr>
            <p:grpSpPr>
              <a:xfrm>
                <a:off x="502" y="2040"/>
                <a:ext cx="1934" cy="281"/>
                <a:chOff x="454" y="1992"/>
                <a:chExt cx="1934" cy="281"/>
              </a:xfrm>
            </p:grpSpPr>
            <p:sp>
              <p:nvSpPr>
                <p:cNvPr id="335207" name="文本框 335206"/>
                <p:cNvSpPr txBox="1"/>
                <p:nvPr/>
              </p:nvSpPr>
              <p:spPr>
                <a:xfrm>
                  <a:off x="454" y="2023"/>
                  <a:ext cx="599" cy="250"/>
                </a:xfrm>
                <a:prstGeom prst="rect">
                  <a:avLst/>
                </a:prstGeom>
                <a:noFill/>
                <a:ln w="9525">
                  <a:noFill/>
                </a:ln>
              </p:spPr>
              <p:txBody>
                <a:bodyPr wrap="none" anchor="t" anchorCtr="0">
                  <a:spAutoFit/>
                </a:bodyPr>
                <a:lstStyle/>
                <a:p>
                  <a:pPr algn="ctr"/>
                  <a:r>
                    <a:rPr lang="zh-CN" altLang="en-US" sz="2000" b="1" dirty="0">
                      <a:solidFill>
                        <a:schemeClr val="accent2"/>
                      </a:solidFill>
                      <a:latin typeface="Times New Roman" panose="02020603050405020304" pitchFamily="18" charset="0"/>
                    </a:rPr>
                    <a:t>活塞杆</a:t>
                  </a:r>
                  <a:endParaRPr lang="zh-CN" altLang="en-US" sz="2000" b="1">
                    <a:solidFill>
                      <a:schemeClr val="accent2"/>
                    </a:solidFill>
                    <a:latin typeface="Times New Roman" panose="02020603050405020304" pitchFamily="18" charset="0"/>
                  </a:endParaRPr>
                </a:p>
              </p:txBody>
            </p:sp>
            <p:sp>
              <p:nvSpPr>
                <p:cNvPr id="335208" name="直接连接符 335207"/>
                <p:cNvSpPr/>
                <p:nvPr/>
              </p:nvSpPr>
              <p:spPr>
                <a:xfrm flipV="1">
                  <a:off x="1086" y="1992"/>
                  <a:ext cx="1302" cy="203"/>
                </a:xfrm>
                <a:prstGeom prst="line">
                  <a:avLst/>
                </a:prstGeom>
                <a:ln w="9525" cap="flat" cmpd="sng">
                  <a:solidFill>
                    <a:srgbClr val="006600"/>
                  </a:solidFill>
                  <a:prstDash val="solid"/>
                  <a:headEnd type="none" w="med" len="med"/>
                  <a:tailEnd type="none" w="med" len="med"/>
                </a:ln>
              </p:spPr>
            </p:sp>
          </p:grpSp>
          <p:grpSp>
            <p:nvGrpSpPr>
              <p:cNvPr id="335209" name="组合 335208"/>
              <p:cNvGrpSpPr/>
              <p:nvPr/>
            </p:nvGrpSpPr>
            <p:grpSpPr>
              <a:xfrm>
                <a:off x="562" y="811"/>
                <a:ext cx="1670" cy="250"/>
                <a:chOff x="550" y="739"/>
                <a:chExt cx="1670" cy="250"/>
              </a:xfrm>
            </p:grpSpPr>
            <p:sp>
              <p:nvSpPr>
                <p:cNvPr id="335210" name="文本框 335209"/>
                <p:cNvSpPr txBox="1"/>
                <p:nvPr/>
              </p:nvSpPr>
              <p:spPr>
                <a:xfrm>
                  <a:off x="550" y="739"/>
                  <a:ext cx="599" cy="250"/>
                </a:xfrm>
                <a:prstGeom prst="rect">
                  <a:avLst/>
                </a:prstGeom>
                <a:noFill/>
                <a:ln w="9525">
                  <a:noFill/>
                </a:ln>
              </p:spPr>
              <p:txBody>
                <a:bodyPr wrap="none" anchor="t" anchorCtr="0">
                  <a:spAutoFit/>
                </a:bodyPr>
                <a:lstStyle/>
                <a:p>
                  <a:pPr algn="ctr"/>
                  <a:r>
                    <a:rPr lang="zh-CN" altLang="en-US" sz="2000" b="1" dirty="0">
                      <a:solidFill>
                        <a:schemeClr val="accent2"/>
                      </a:solidFill>
                      <a:latin typeface="Times New Roman" panose="02020603050405020304" pitchFamily="18" charset="0"/>
                    </a:rPr>
                    <a:t>空气室</a:t>
                  </a:r>
                  <a:endParaRPr lang="zh-CN" altLang="en-US" sz="2000" b="1">
                    <a:solidFill>
                      <a:schemeClr val="accent2"/>
                    </a:solidFill>
                    <a:latin typeface="Times New Roman" panose="02020603050405020304" pitchFamily="18" charset="0"/>
                  </a:endParaRPr>
                </a:p>
              </p:txBody>
            </p:sp>
            <p:sp>
              <p:nvSpPr>
                <p:cNvPr id="335211" name="直接连接符 335210"/>
                <p:cNvSpPr/>
                <p:nvPr/>
              </p:nvSpPr>
              <p:spPr>
                <a:xfrm>
                  <a:off x="1134" y="839"/>
                  <a:ext cx="1086" cy="61"/>
                </a:xfrm>
                <a:prstGeom prst="line">
                  <a:avLst/>
                </a:prstGeom>
                <a:ln w="9525" cap="flat" cmpd="sng">
                  <a:solidFill>
                    <a:srgbClr val="006600"/>
                  </a:solidFill>
                  <a:prstDash val="solid"/>
                  <a:headEnd type="none" w="med" len="med"/>
                  <a:tailEnd type="none" w="med" len="med"/>
                </a:ln>
              </p:spPr>
            </p:sp>
          </p:grpSp>
          <p:grpSp>
            <p:nvGrpSpPr>
              <p:cNvPr id="335212" name="组合 335211"/>
              <p:cNvGrpSpPr/>
              <p:nvPr/>
            </p:nvGrpSpPr>
            <p:grpSpPr>
              <a:xfrm>
                <a:off x="426" y="1224"/>
                <a:ext cx="2046" cy="514"/>
                <a:chOff x="426" y="1224"/>
                <a:chExt cx="2046" cy="514"/>
              </a:xfrm>
            </p:grpSpPr>
            <p:sp>
              <p:nvSpPr>
                <p:cNvPr id="335213" name="文本框 335212"/>
                <p:cNvSpPr txBox="1"/>
                <p:nvPr/>
              </p:nvSpPr>
              <p:spPr>
                <a:xfrm>
                  <a:off x="426" y="1488"/>
                  <a:ext cx="760" cy="250"/>
                </a:xfrm>
                <a:prstGeom prst="rect">
                  <a:avLst/>
                </a:prstGeom>
                <a:noFill/>
                <a:ln w="9525">
                  <a:noFill/>
                </a:ln>
              </p:spPr>
              <p:txBody>
                <a:bodyPr wrap="none" anchor="t" anchorCtr="0">
                  <a:spAutoFit/>
                </a:bodyPr>
                <a:lstStyle/>
                <a:p>
                  <a:pPr algn="ctr"/>
                  <a:r>
                    <a:rPr lang="zh-CN" altLang="en-US" sz="2000" b="1">
                      <a:solidFill>
                        <a:schemeClr val="accent2"/>
                      </a:solidFill>
                      <a:latin typeface="Times New Roman" panose="02020603050405020304" pitchFamily="18" charset="0"/>
                    </a:rPr>
                    <a:t>伞形</a:t>
                  </a:r>
                  <a:r>
                    <a:rPr lang="zh-CN" altLang="en-US" sz="2000" b="1" dirty="0">
                      <a:solidFill>
                        <a:schemeClr val="accent2"/>
                      </a:solidFill>
                      <a:latin typeface="Times New Roman" panose="02020603050405020304" pitchFamily="18" charset="0"/>
                    </a:rPr>
                    <a:t>活塞</a:t>
                  </a:r>
                  <a:endParaRPr lang="zh-CN" altLang="en-US" sz="2000" b="1">
                    <a:solidFill>
                      <a:schemeClr val="accent2"/>
                    </a:solidFill>
                    <a:latin typeface="Times New Roman" panose="02020603050405020304" pitchFamily="18" charset="0"/>
                  </a:endParaRPr>
                </a:p>
              </p:txBody>
            </p:sp>
            <p:sp>
              <p:nvSpPr>
                <p:cNvPr id="335214" name="直接连接符 335213"/>
                <p:cNvSpPr/>
                <p:nvPr/>
              </p:nvSpPr>
              <p:spPr>
                <a:xfrm flipV="1">
                  <a:off x="1191" y="1224"/>
                  <a:ext cx="1281" cy="397"/>
                </a:xfrm>
                <a:prstGeom prst="line">
                  <a:avLst/>
                </a:prstGeom>
                <a:ln w="9525" cap="flat" cmpd="sng">
                  <a:solidFill>
                    <a:srgbClr val="006600"/>
                  </a:solidFill>
                  <a:prstDash val="solid"/>
                  <a:headEnd type="none" w="med" len="med"/>
                  <a:tailEnd type="none" w="med" len="med"/>
                </a:ln>
              </p:spPr>
            </p:sp>
          </p:grpSp>
          <p:grpSp>
            <p:nvGrpSpPr>
              <p:cNvPr id="335215" name="组合 335214"/>
              <p:cNvGrpSpPr/>
              <p:nvPr/>
            </p:nvGrpSpPr>
            <p:grpSpPr>
              <a:xfrm>
                <a:off x="4376" y="628"/>
                <a:ext cx="588" cy="284"/>
                <a:chOff x="4392" y="1916"/>
                <a:chExt cx="588" cy="284"/>
              </a:xfrm>
            </p:grpSpPr>
            <p:sp>
              <p:nvSpPr>
                <p:cNvPr id="335216" name="直接连接符 335215"/>
                <p:cNvSpPr/>
                <p:nvPr/>
              </p:nvSpPr>
              <p:spPr>
                <a:xfrm flipV="1">
                  <a:off x="4392" y="1997"/>
                  <a:ext cx="201" cy="0"/>
                </a:xfrm>
                <a:prstGeom prst="line">
                  <a:avLst/>
                </a:prstGeom>
                <a:ln w="28575" cap="flat" cmpd="sng">
                  <a:solidFill>
                    <a:srgbClr val="D60093"/>
                  </a:solidFill>
                  <a:prstDash val="solid"/>
                  <a:headEnd type="none" w="med" len="med"/>
                  <a:tailEnd type="none" w="med" len="med"/>
                </a:ln>
              </p:spPr>
            </p:sp>
            <p:sp>
              <p:nvSpPr>
                <p:cNvPr id="335217" name="直接连接符 335216"/>
                <p:cNvSpPr/>
                <p:nvPr/>
              </p:nvSpPr>
              <p:spPr>
                <a:xfrm>
                  <a:off x="4800" y="1993"/>
                  <a:ext cx="180" cy="0"/>
                </a:xfrm>
                <a:prstGeom prst="line">
                  <a:avLst/>
                </a:prstGeom>
                <a:ln w="28575" cap="flat" cmpd="sng">
                  <a:solidFill>
                    <a:srgbClr val="D60093"/>
                  </a:solidFill>
                  <a:prstDash val="solid"/>
                  <a:headEnd type="none" w="med" len="med"/>
                  <a:tailEnd type="none" w="med" len="med"/>
                </a:ln>
              </p:spPr>
            </p:sp>
            <p:sp>
              <p:nvSpPr>
                <p:cNvPr id="335218" name="椭圆 335217"/>
                <p:cNvSpPr/>
                <p:nvPr/>
              </p:nvSpPr>
              <p:spPr>
                <a:xfrm>
                  <a:off x="4652" y="2080"/>
                  <a:ext cx="100" cy="112"/>
                </a:xfrm>
                <a:prstGeom prst="ellipse">
                  <a:avLst/>
                </a:prstGeom>
                <a:noFill/>
                <a:ln w="28575" cap="flat" cmpd="sng">
                  <a:solidFill>
                    <a:srgbClr val="D60093"/>
                  </a:solidFill>
                  <a:prstDash val="solid"/>
                  <a:headEnd type="none" w="med" len="med"/>
                  <a:tailEnd type="none" w="med" len="med"/>
                </a:ln>
              </p:spPr>
              <p:txBody>
                <a:bodyPr/>
                <a:lstStyle/>
                <a:p>
                  <a:endParaRPr lang="zh-CN" altLang="en-US"/>
                </a:p>
              </p:txBody>
            </p:sp>
            <p:sp>
              <p:nvSpPr>
                <p:cNvPr id="335219" name="矩形 335218"/>
                <p:cNvSpPr/>
                <p:nvPr/>
              </p:nvSpPr>
              <p:spPr>
                <a:xfrm>
                  <a:off x="4640" y="2072"/>
                  <a:ext cx="124" cy="88"/>
                </a:xfrm>
                <a:prstGeom prst="rect">
                  <a:avLst/>
                </a:prstGeom>
                <a:solidFill>
                  <a:schemeClr val="bg1"/>
                </a:solidFill>
                <a:ln w="38100">
                  <a:noFill/>
                </a:ln>
              </p:spPr>
              <p:txBody>
                <a:bodyPr/>
                <a:lstStyle/>
                <a:p>
                  <a:endParaRPr lang="zh-CN" altLang="en-US"/>
                </a:p>
              </p:txBody>
            </p:sp>
            <p:sp>
              <p:nvSpPr>
                <p:cNvPr id="335220" name="直接连接符 335219"/>
                <p:cNvSpPr/>
                <p:nvPr/>
              </p:nvSpPr>
              <p:spPr>
                <a:xfrm>
                  <a:off x="4684" y="2068"/>
                  <a:ext cx="0" cy="120"/>
                </a:xfrm>
                <a:prstGeom prst="line">
                  <a:avLst/>
                </a:prstGeom>
                <a:ln w="28575" cap="flat" cmpd="sng">
                  <a:solidFill>
                    <a:srgbClr val="D60093"/>
                  </a:solidFill>
                  <a:prstDash val="solid"/>
                  <a:headEnd type="none" w="med" len="med"/>
                  <a:tailEnd type="none" w="med" len="med"/>
                </a:ln>
              </p:spPr>
            </p:sp>
            <p:sp>
              <p:nvSpPr>
                <p:cNvPr id="335221" name="直接连接符 335220"/>
                <p:cNvSpPr/>
                <p:nvPr/>
              </p:nvSpPr>
              <p:spPr>
                <a:xfrm>
                  <a:off x="4720" y="2052"/>
                  <a:ext cx="0" cy="140"/>
                </a:xfrm>
                <a:prstGeom prst="line">
                  <a:avLst/>
                </a:prstGeom>
                <a:ln w="28575" cap="flat" cmpd="sng">
                  <a:solidFill>
                    <a:srgbClr val="D60093"/>
                  </a:solidFill>
                  <a:prstDash val="solid"/>
                  <a:headEnd type="none" w="med" len="med"/>
                  <a:tailEnd type="none" w="med" len="med"/>
                </a:ln>
              </p:spPr>
            </p:sp>
            <p:sp>
              <p:nvSpPr>
                <p:cNvPr id="335222" name="直接连接符 335221"/>
                <p:cNvSpPr/>
                <p:nvPr/>
              </p:nvSpPr>
              <p:spPr>
                <a:xfrm rot="18670345">
                  <a:off x="4536" y="1996"/>
                  <a:ext cx="284" cy="124"/>
                </a:xfrm>
                <a:prstGeom prst="line">
                  <a:avLst/>
                </a:prstGeom>
                <a:ln w="38100" cap="flat" cmpd="sng">
                  <a:solidFill>
                    <a:srgbClr val="D60093"/>
                  </a:solidFill>
                  <a:prstDash val="solid"/>
                  <a:headEnd type="none" w="med" len="med"/>
                  <a:tailEnd type="none" w="med" len="lg"/>
                </a:ln>
              </p:spPr>
            </p:sp>
          </p:grpSp>
          <p:grpSp>
            <p:nvGrpSpPr>
              <p:cNvPr id="335223" name="组合 335222"/>
              <p:cNvGrpSpPr/>
              <p:nvPr/>
            </p:nvGrpSpPr>
            <p:grpSpPr>
              <a:xfrm>
                <a:off x="4464" y="1626"/>
                <a:ext cx="588" cy="222"/>
                <a:chOff x="4368" y="1626"/>
                <a:chExt cx="588" cy="222"/>
              </a:xfrm>
            </p:grpSpPr>
            <p:grpSp>
              <p:nvGrpSpPr>
                <p:cNvPr id="335224" name="组合 335223"/>
                <p:cNvGrpSpPr/>
                <p:nvPr/>
              </p:nvGrpSpPr>
              <p:grpSpPr>
                <a:xfrm>
                  <a:off x="4592" y="1720"/>
                  <a:ext cx="152" cy="128"/>
                  <a:chOff x="4428" y="1940"/>
                  <a:chExt cx="152" cy="128"/>
                </a:xfrm>
              </p:grpSpPr>
              <p:sp>
                <p:nvSpPr>
                  <p:cNvPr id="335225" name="椭圆 335224"/>
                  <p:cNvSpPr/>
                  <p:nvPr/>
                </p:nvSpPr>
                <p:spPr>
                  <a:xfrm>
                    <a:off x="4448" y="1956"/>
                    <a:ext cx="100" cy="112"/>
                  </a:xfrm>
                  <a:prstGeom prst="ellipse">
                    <a:avLst/>
                  </a:prstGeom>
                  <a:noFill/>
                  <a:ln w="28575" cap="flat" cmpd="sng">
                    <a:solidFill>
                      <a:srgbClr val="D60093"/>
                    </a:solidFill>
                    <a:prstDash val="solid"/>
                    <a:headEnd type="none" w="med" len="med"/>
                    <a:tailEnd type="none" w="med" len="med"/>
                  </a:ln>
                </p:spPr>
                <p:txBody>
                  <a:bodyPr/>
                  <a:lstStyle/>
                  <a:p>
                    <a:endParaRPr lang="zh-CN" altLang="en-US"/>
                  </a:p>
                </p:txBody>
              </p:sp>
              <p:sp>
                <p:nvSpPr>
                  <p:cNvPr id="335226" name="矩形 335225"/>
                  <p:cNvSpPr/>
                  <p:nvPr/>
                </p:nvSpPr>
                <p:spPr>
                  <a:xfrm>
                    <a:off x="4428" y="1940"/>
                    <a:ext cx="152" cy="88"/>
                  </a:xfrm>
                  <a:prstGeom prst="rect">
                    <a:avLst/>
                  </a:prstGeom>
                  <a:solidFill>
                    <a:schemeClr val="bg1"/>
                  </a:solidFill>
                  <a:ln w="9525">
                    <a:noFill/>
                  </a:ln>
                </p:spPr>
                <p:txBody>
                  <a:bodyPr/>
                  <a:lstStyle/>
                  <a:p>
                    <a:endParaRPr lang="zh-CN" altLang="en-US"/>
                  </a:p>
                </p:txBody>
              </p:sp>
            </p:grpSp>
            <p:sp>
              <p:nvSpPr>
                <p:cNvPr id="335227" name="直接连接符 335226"/>
                <p:cNvSpPr/>
                <p:nvPr/>
              </p:nvSpPr>
              <p:spPr>
                <a:xfrm flipV="1">
                  <a:off x="4368" y="1773"/>
                  <a:ext cx="201" cy="0"/>
                </a:xfrm>
                <a:prstGeom prst="line">
                  <a:avLst/>
                </a:prstGeom>
                <a:ln w="28575" cap="flat" cmpd="sng">
                  <a:solidFill>
                    <a:srgbClr val="D60093"/>
                  </a:solidFill>
                  <a:prstDash val="solid"/>
                  <a:headEnd type="none" w="med" len="med"/>
                  <a:tailEnd type="none" w="med" len="med"/>
                </a:ln>
              </p:spPr>
            </p:sp>
            <p:sp>
              <p:nvSpPr>
                <p:cNvPr id="335228" name="直接连接符 335227"/>
                <p:cNvSpPr/>
                <p:nvPr/>
              </p:nvSpPr>
              <p:spPr>
                <a:xfrm>
                  <a:off x="4776" y="1773"/>
                  <a:ext cx="180" cy="0"/>
                </a:xfrm>
                <a:prstGeom prst="line">
                  <a:avLst/>
                </a:prstGeom>
                <a:ln w="28575" cap="flat" cmpd="sng">
                  <a:solidFill>
                    <a:srgbClr val="D60093"/>
                  </a:solidFill>
                  <a:prstDash val="solid"/>
                  <a:headEnd type="none" w="med" len="med"/>
                  <a:tailEnd type="none" w="med" len="med"/>
                </a:ln>
              </p:spPr>
            </p:sp>
            <p:sp>
              <p:nvSpPr>
                <p:cNvPr id="335229" name="直接连接符 335228"/>
                <p:cNvSpPr/>
                <p:nvPr/>
              </p:nvSpPr>
              <p:spPr>
                <a:xfrm>
                  <a:off x="4516" y="1648"/>
                  <a:ext cx="284" cy="124"/>
                </a:xfrm>
                <a:prstGeom prst="line">
                  <a:avLst/>
                </a:prstGeom>
                <a:ln w="38100" cap="flat" cmpd="sng">
                  <a:solidFill>
                    <a:srgbClr val="D60093"/>
                  </a:solidFill>
                  <a:prstDash val="solid"/>
                  <a:headEnd type="none" w="med" len="med"/>
                  <a:tailEnd type="none" w="med" len="lg"/>
                </a:ln>
              </p:spPr>
            </p:sp>
            <p:sp>
              <p:nvSpPr>
                <p:cNvPr id="335230" name="直接连接符 335229"/>
                <p:cNvSpPr/>
                <p:nvPr/>
              </p:nvSpPr>
              <p:spPr>
                <a:xfrm>
                  <a:off x="4572" y="1626"/>
                  <a:ext cx="0" cy="156"/>
                </a:xfrm>
                <a:prstGeom prst="line">
                  <a:avLst/>
                </a:prstGeom>
                <a:ln w="25400" cap="flat" cmpd="sng">
                  <a:solidFill>
                    <a:srgbClr val="D60093"/>
                  </a:solidFill>
                  <a:prstDash val="solid"/>
                  <a:headEnd type="none" w="med" len="med"/>
                  <a:tailEnd type="none" w="med" len="lg"/>
                </a:ln>
              </p:spPr>
            </p:sp>
            <p:sp>
              <p:nvSpPr>
                <p:cNvPr id="335231" name="直接连接符 335230"/>
                <p:cNvSpPr/>
                <p:nvPr/>
              </p:nvSpPr>
              <p:spPr>
                <a:xfrm>
                  <a:off x="4644" y="1712"/>
                  <a:ext cx="0" cy="128"/>
                </a:xfrm>
                <a:prstGeom prst="line">
                  <a:avLst/>
                </a:prstGeom>
                <a:ln w="28575" cap="flat" cmpd="sng">
                  <a:solidFill>
                    <a:srgbClr val="D60093"/>
                  </a:solidFill>
                  <a:prstDash val="solid"/>
                  <a:headEnd type="none" w="med" len="med"/>
                  <a:tailEnd type="none" w="med" len="med"/>
                </a:ln>
              </p:spPr>
            </p:sp>
            <p:sp>
              <p:nvSpPr>
                <p:cNvPr id="335232" name="直接连接符 335231"/>
                <p:cNvSpPr/>
                <p:nvPr/>
              </p:nvSpPr>
              <p:spPr>
                <a:xfrm>
                  <a:off x="4680" y="1728"/>
                  <a:ext cx="0" cy="116"/>
                </a:xfrm>
                <a:prstGeom prst="line">
                  <a:avLst/>
                </a:prstGeom>
                <a:ln w="28575" cap="flat" cmpd="sng">
                  <a:solidFill>
                    <a:srgbClr val="D60093"/>
                  </a:solidFill>
                  <a:prstDash val="solid"/>
                  <a:headEnd type="none" w="med" len="med"/>
                  <a:tailEnd type="none" w="med" len="med"/>
                </a:ln>
              </p:spPr>
            </p:sp>
          </p:grpSp>
          <p:grpSp>
            <p:nvGrpSpPr>
              <p:cNvPr id="335233" name="组合 335232"/>
              <p:cNvGrpSpPr/>
              <p:nvPr/>
            </p:nvGrpSpPr>
            <p:grpSpPr>
              <a:xfrm>
                <a:off x="3390" y="703"/>
                <a:ext cx="922" cy="250"/>
                <a:chOff x="3390" y="691"/>
                <a:chExt cx="922" cy="250"/>
              </a:xfrm>
            </p:grpSpPr>
            <p:sp>
              <p:nvSpPr>
                <p:cNvPr id="335234" name="文本框 335233"/>
                <p:cNvSpPr txBox="1"/>
                <p:nvPr/>
              </p:nvSpPr>
              <p:spPr>
                <a:xfrm>
                  <a:off x="3552" y="691"/>
                  <a:ext cx="760" cy="250"/>
                </a:xfrm>
                <a:prstGeom prst="rect">
                  <a:avLst/>
                </a:prstGeom>
                <a:noFill/>
                <a:ln w="9525">
                  <a:noFill/>
                </a:ln>
              </p:spPr>
              <p:txBody>
                <a:bodyPr wrap="none" anchor="t" anchorCtr="0">
                  <a:spAutoFit/>
                </a:bodyPr>
                <a:lstStyle/>
                <a:p>
                  <a:pPr algn="ctr"/>
                  <a:r>
                    <a:rPr lang="zh-CN" altLang="en-US" sz="2000" b="1" dirty="0">
                      <a:solidFill>
                        <a:schemeClr val="accent2"/>
                      </a:solidFill>
                      <a:latin typeface="Times New Roman" panose="02020603050405020304" pitchFamily="18" charset="0"/>
                    </a:rPr>
                    <a:t>调节螺钉</a:t>
                  </a:r>
                  <a:endParaRPr lang="zh-CN" altLang="en-US" sz="2000" b="1">
                    <a:solidFill>
                      <a:schemeClr val="accent2"/>
                    </a:solidFill>
                    <a:latin typeface="Times New Roman" panose="02020603050405020304" pitchFamily="18" charset="0"/>
                  </a:endParaRPr>
                </a:p>
              </p:txBody>
            </p:sp>
            <p:sp>
              <p:nvSpPr>
                <p:cNvPr id="335235" name="直接连接符 335234"/>
                <p:cNvSpPr/>
                <p:nvPr/>
              </p:nvSpPr>
              <p:spPr>
                <a:xfrm>
                  <a:off x="3390" y="707"/>
                  <a:ext cx="210" cy="145"/>
                </a:xfrm>
                <a:prstGeom prst="line">
                  <a:avLst/>
                </a:prstGeom>
                <a:ln w="9525" cap="flat" cmpd="sng">
                  <a:solidFill>
                    <a:srgbClr val="006600"/>
                  </a:solidFill>
                  <a:prstDash val="solid"/>
                  <a:headEnd type="none" w="med" len="med"/>
                  <a:tailEnd type="none" w="med" len="med"/>
                </a:ln>
              </p:spPr>
            </p:sp>
          </p:grpSp>
          <p:grpSp>
            <p:nvGrpSpPr>
              <p:cNvPr id="335236" name="组合 335235"/>
              <p:cNvGrpSpPr/>
              <p:nvPr/>
            </p:nvGrpSpPr>
            <p:grpSpPr>
              <a:xfrm>
                <a:off x="2970" y="379"/>
                <a:ext cx="1143" cy="250"/>
                <a:chOff x="2898" y="367"/>
                <a:chExt cx="1143" cy="250"/>
              </a:xfrm>
            </p:grpSpPr>
            <p:sp>
              <p:nvSpPr>
                <p:cNvPr id="335237" name="文本框 335236"/>
                <p:cNvSpPr txBox="1"/>
                <p:nvPr/>
              </p:nvSpPr>
              <p:spPr>
                <a:xfrm>
                  <a:off x="3442" y="367"/>
                  <a:ext cx="599" cy="250"/>
                </a:xfrm>
                <a:prstGeom prst="rect">
                  <a:avLst/>
                </a:prstGeom>
                <a:noFill/>
                <a:ln w="9525">
                  <a:noFill/>
                </a:ln>
              </p:spPr>
              <p:txBody>
                <a:bodyPr wrap="none" anchor="t" anchorCtr="0">
                  <a:spAutoFit/>
                </a:bodyPr>
                <a:lstStyle/>
                <a:p>
                  <a:pPr algn="ctr"/>
                  <a:r>
                    <a:rPr lang="zh-CN" altLang="en-US" sz="2000" b="1" dirty="0">
                      <a:solidFill>
                        <a:srgbClr val="D60093"/>
                      </a:solidFill>
                      <a:latin typeface="Times New Roman" panose="02020603050405020304" pitchFamily="18" charset="0"/>
                    </a:rPr>
                    <a:t>进气孔</a:t>
                  </a:r>
                  <a:endParaRPr lang="zh-CN" altLang="en-US" sz="2000" b="1">
                    <a:solidFill>
                      <a:srgbClr val="D60093"/>
                    </a:solidFill>
                    <a:latin typeface="Times New Roman" panose="02020603050405020304" pitchFamily="18" charset="0"/>
                  </a:endParaRPr>
                </a:p>
              </p:txBody>
            </p:sp>
            <p:sp>
              <p:nvSpPr>
                <p:cNvPr id="335238" name="直接连接符 335237"/>
                <p:cNvSpPr/>
                <p:nvPr/>
              </p:nvSpPr>
              <p:spPr>
                <a:xfrm flipV="1">
                  <a:off x="2898" y="528"/>
                  <a:ext cx="510" cy="83"/>
                </a:xfrm>
                <a:prstGeom prst="line">
                  <a:avLst/>
                </a:prstGeom>
                <a:ln w="9525" cap="flat" cmpd="sng">
                  <a:solidFill>
                    <a:srgbClr val="D60093"/>
                  </a:solidFill>
                  <a:prstDash val="solid"/>
                  <a:headEnd type="none" w="med" len="med"/>
                  <a:tailEnd type="none" w="med" len="med"/>
                </a:ln>
              </p:spPr>
            </p:sp>
          </p:grpSp>
        </p:grpSp>
      </p:grpSp>
      <p:grpSp>
        <p:nvGrpSpPr>
          <p:cNvPr id="335239" name="组合 335238"/>
          <p:cNvGrpSpPr/>
          <p:nvPr/>
        </p:nvGrpSpPr>
        <p:grpSpPr>
          <a:xfrm>
            <a:off x="438150" y="449263"/>
            <a:ext cx="8343900" cy="6180137"/>
            <a:chOff x="276" y="283"/>
            <a:chExt cx="5256" cy="3893"/>
          </a:xfrm>
        </p:grpSpPr>
        <p:sp>
          <p:nvSpPr>
            <p:cNvPr id="335240" name="矩形 335239"/>
            <p:cNvSpPr/>
            <p:nvPr/>
          </p:nvSpPr>
          <p:spPr>
            <a:xfrm>
              <a:off x="276" y="288"/>
              <a:ext cx="5256" cy="3888"/>
            </a:xfrm>
            <a:prstGeom prst="rect">
              <a:avLst/>
            </a:prstGeom>
            <a:solidFill>
              <a:schemeClr val="bg1"/>
            </a:solidFill>
            <a:ln w="9525">
              <a:noFill/>
            </a:ln>
          </p:spPr>
          <p:txBody>
            <a:bodyPr/>
            <a:lstStyle/>
            <a:p>
              <a:endParaRPr lang="zh-CN" altLang="en-US"/>
            </a:p>
          </p:txBody>
        </p:sp>
        <p:grpSp>
          <p:nvGrpSpPr>
            <p:cNvPr id="335241" name="组合 335240"/>
            <p:cNvGrpSpPr/>
            <p:nvPr/>
          </p:nvGrpSpPr>
          <p:grpSpPr>
            <a:xfrm>
              <a:off x="1458" y="285"/>
              <a:ext cx="3562" cy="3392"/>
              <a:chOff x="870" y="441"/>
              <a:chExt cx="3562" cy="3392"/>
            </a:xfrm>
          </p:grpSpPr>
          <p:grpSp>
            <p:nvGrpSpPr>
              <p:cNvPr id="335242" name="组合 335241"/>
              <p:cNvGrpSpPr/>
              <p:nvPr/>
            </p:nvGrpSpPr>
            <p:grpSpPr>
              <a:xfrm>
                <a:off x="1187" y="3113"/>
                <a:ext cx="1497" cy="720"/>
                <a:chOff x="809" y="2837"/>
                <a:chExt cx="1497" cy="690"/>
              </a:xfrm>
            </p:grpSpPr>
            <p:grpSp>
              <p:nvGrpSpPr>
                <p:cNvPr id="335243" name="组合 335242"/>
                <p:cNvGrpSpPr/>
                <p:nvPr/>
              </p:nvGrpSpPr>
              <p:grpSpPr>
                <a:xfrm rot="-5400000">
                  <a:off x="1318" y="2465"/>
                  <a:ext cx="616" cy="1359"/>
                  <a:chOff x="1206" y="1026"/>
                  <a:chExt cx="540" cy="762"/>
                </a:xfrm>
              </p:grpSpPr>
              <p:sp>
                <p:nvSpPr>
                  <p:cNvPr id="335244" name="矩形 335243"/>
                  <p:cNvSpPr/>
                  <p:nvPr/>
                </p:nvSpPr>
                <p:spPr>
                  <a:xfrm>
                    <a:off x="1206" y="1026"/>
                    <a:ext cx="474" cy="762"/>
                  </a:xfrm>
                  <a:prstGeom prst="rect">
                    <a:avLst/>
                  </a:prstGeom>
                  <a:solidFill>
                    <a:srgbClr val="969696">
                      <a:alpha val="50000"/>
                    </a:srgbClr>
                  </a:solidFill>
                  <a:ln w="9525" cap="flat" cmpd="sng">
                    <a:solidFill>
                      <a:schemeClr val="tx1"/>
                    </a:solidFill>
                    <a:prstDash val="solid"/>
                    <a:miter/>
                    <a:headEnd type="none" w="med" len="med"/>
                    <a:tailEnd type="none" w="med" len="med"/>
                  </a:ln>
                </p:spPr>
                <p:txBody>
                  <a:bodyPr/>
                  <a:lstStyle/>
                  <a:p>
                    <a:endParaRPr lang="zh-CN" altLang="en-US"/>
                  </a:p>
                </p:txBody>
              </p:sp>
              <p:grpSp>
                <p:nvGrpSpPr>
                  <p:cNvPr id="335245" name="组合 335244"/>
                  <p:cNvGrpSpPr/>
                  <p:nvPr/>
                </p:nvGrpSpPr>
                <p:grpSpPr>
                  <a:xfrm>
                    <a:off x="1362" y="1188"/>
                    <a:ext cx="384" cy="156"/>
                    <a:chOff x="1380" y="1188"/>
                    <a:chExt cx="360" cy="156"/>
                  </a:xfrm>
                </p:grpSpPr>
                <p:sp>
                  <p:nvSpPr>
                    <p:cNvPr id="335246" name="矩形 335245"/>
                    <p:cNvSpPr/>
                    <p:nvPr/>
                  </p:nvSpPr>
                  <p:spPr>
                    <a:xfrm>
                      <a:off x="1380" y="1188"/>
                      <a:ext cx="336" cy="150"/>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35247" name="矩形 335246"/>
                    <p:cNvSpPr/>
                    <p:nvPr/>
                  </p:nvSpPr>
                  <p:spPr>
                    <a:xfrm>
                      <a:off x="1680" y="1188"/>
                      <a:ext cx="60" cy="156"/>
                    </a:xfrm>
                    <a:prstGeom prst="rect">
                      <a:avLst/>
                    </a:prstGeom>
                    <a:solidFill>
                      <a:schemeClr val="bg1"/>
                    </a:solidFill>
                    <a:ln w="9525">
                      <a:noFill/>
                    </a:ln>
                  </p:spPr>
                  <p:txBody>
                    <a:bodyPr/>
                    <a:lstStyle/>
                    <a:p>
                      <a:endParaRPr lang="zh-CN" altLang="en-US"/>
                    </a:p>
                  </p:txBody>
                </p:sp>
              </p:grpSp>
              <p:grpSp>
                <p:nvGrpSpPr>
                  <p:cNvPr id="335248" name="组合 335247"/>
                  <p:cNvGrpSpPr/>
                  <p:nvPr/>
                </p:nvGrpSpPr>
                <p:grpSpPr>
                  <a:xfrm>
                    <a:off x="1368" y="1482"/>
                    <a:ext cx="378" cy="156"/>
                    <a:chOff x="1380" y="1188"/>
                    <a:chExt cx="360" cy="156"/>
                  </a:xfrm>
                </p:grpSpPr>
                <p:sp>
                  <p:nvSpPr>
                    <p:cNvPr id="335249" name="矩形 335248"/>
                    <p:cNvSpPr/>
                    <p:nvPr/>
                  </p:nvSpPr>
                  <p:spPr>
                    <a:xfrm>
                      <a:off x="1380" y="1188"/>
                      <a:ext cx="336" cy="150"/>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35250" name="矩形 335249"/>
                    <p:cNvSpPr/>
                    <p:nvPr/>
                  </p:nvSpPr>
                  <p:spPr>
                    <a:xfrm>
                      <a:off x="1680" y="1188"/>
                      <a:ext cx="60" cy="156"/>
                    </a:xfrm>
                    <a:prstGeom prst="rect">
                      <a:avLst/>
                    </a:prstGeom>
                    <a:solidFill>
                      <a:schemeClr val="bg1"/>
                    </a:solidFill>
                    <a:ln w="9525">
                      <a:noFill/>
                    </a:ln>
                  </p:spPr>
                  <p:txBody>
                    <a:bodyPr/>
                    <a:lstStyle/>
                    <a:p>
                      <a:endParaRPr lang="zh-CN" altLang="en-US"/>
                    </a:p>
                  </p:txBody>
                </p:sp>
              </p:grpSp>
            </p:grpSp>
            <p:sp>
              <p:nvSpPr>
                <p:cNvPr id="335251" name="直接连接符 335250"/>
                <p:cNvSpPr/>
                <p:nvPr/>
              </p:nvSpPr>
              <p:spPr>
                <a:xfrm flipH="1">
                  <a:off x="809" y="3464"/>
                  <a:ext cx="203" cy="61"/>
                </a:xfrm>
                <a:prstGeom prst="line">
                  <a:avLst/>
                </a:prstGeom>
                <a:ln w="12700" cap="flat" cmpd="sng">
                  <a:solidFill>
                    <a:schemeClr val="tx1"/>
                  </a:solidFill>
                  <a:prstDash val="solid"/>
                  <a:headEnd type="none" w="med" len="med"/>
                  <a:tailEnd type="none" w="med" len="med"/>
                </a:ln>
              </p:spPr>
            </p:sp>
            <p:sp>
              <p:nvSpPr>
                <p:cNvPr id="335252" name="直接连接符 335251"/>
                <p:cNvSpPr/>
                <p:nvPr/>
              </p:nvSpPr>
              <p:spPr>
                <a:xfrm flipH="1">
                  <a:off x="936" y="3465"/>
                  <a:ext cx="203" cy="62"/>
                </a:xfrm>
                <a:prstGeom prst="line">
                  <a:avLst/>
                </a:prstGeom>
                <a:ln w="12700" cap="flat" cmpd="sng">
                  <a:solidFill>
                    <a:schemeClr val="tx1"/>
                  </a:solidFill>
                  <a:prstDash val="solid"/>
                  <a:headEnd type="none" w="med" len="med"/>
                  <a:tailEnd type="none" w="med" len="med"/>
                </a:ln>
              </p:spPr>
            </p:sp>
            <p:sp>
              <p:nvSpPr>
                <p:cNvPr id="335253" name="直接连接符 335252"/>
                <p:cNvSpPr/>
                <p:nvPr/>
              </p:nvSpPr>
              <p:spPr>
                <a:xfrm flipH="1">
                  <a:off x="1075" y="3453"/>
                  <a:ext cx="203" cy="62"/>
                </a:xfrm>
                <a:prstGeom prst="line">
                  <a:avLst/>
                </a:prstGeom>
                <a:ln w="12700" cap="flat" cmpd="sng">
                  <a:solidFill>
                    <a:schemeClr val="tx1"/>
                  </a:solidFill>
                  <a:prstDash val="solid"/>
                  <a:headEnd type="none" w="med" len="med"/>
                  <a:tailEnd type="none" w="med" len="med"/>
                </a:ln>
              </p:spPr>
            </p:sp>
            <p:sp>
              <p:nvSpPr>
                <p:cNvPr id="335254" name="直接连接符 335253"/>
                <p:cNvSpPr/>
                <p:nvPr/>
              </p:nvSpPr>
              <p:spPr>
                <a:xfrm flipH="1">
                  <a:off x="1214" y="3453"/>
                  <a:ext cx="204" cy="62"/>
                </a:xfrm>
                <a:prstGeom prst="line">
                  <a:avLst/>
                </a:prstGeom>
                <a:ln w="12700" cap="flat" cmpd="sng">
                  <a:solidFill>
                    <a:schemeClr val="tx1"/>
                  </a:solidFill>
                  <a:prstDash val="solid"/>
                  <a:headEnd type="none" w="med" len="med"/>
                  <a:tailEnd type="none" w="med" len="med"/>
                </a:ln>
              </p:spPr>
            </p:sp>
            <p:sp>
              <p:nvSpPr>
                <p:cNvPr id="335255" name="直接连接符 335254"/>
                <p:cNvSpPr/>
                <p:nvPr/>
              </p:nvSpPr>
              <p:spPr>
                <a:xfrm flipH="1">
                  <a:off x="1353" y="3453"/>
                  <a:ext cx="204" cy="62"/>
                </a:xfrm>
                <a:prstGeom prst="line">
                  <a:avLst/>
                </a:prstGeom>
                <a:ln w="12700" cap="flat" cmpd="sng">
                  <a:solidFill>
                    <a:schemeClr val="tx1"/>
                  </a:solidFill>
                  <a:prstDash val="solid"/>
                  <a:headEnd type="none" w="med" len="med"/>
                  <a:tailEnd type="none" w="med" len="med"/>
                </a:ln>
              </p:spPr>
            </p:sp>
            <p:sp>
              <p:nvSpPr>
                <p:cNvPr id="335256" name="直接连接符 335255"/>
                <p:cNvSpPr/>
                <p:nvPr/>
              </p:nvSpPr>
              <p:spPr>
                <a:xfrm flipH="1">
                  <a:off x="1492" y="3453"/>
                  <a:ext cx="204" cy="62"/>
                </a:xfrm>
                <a:prstGeom prst="line">
                  <a:avLst/>
                </a:prstGeom>
                <a:ln w="12700" cap="flat" cmpd="sng">
                  <a:solidFill>
                    <a:schemeClr val="tx1"/>
                  </a:solidFill>
                  <a:prstDash val="solid"/>
                  <a:headEnd type="none" w="med" len="med"/>
                  <a:tailEnd type="none" w="med" len="med"/>
                </a:ln>
              </p:spPr>
            </p:sp>
            <p:sp>
              <p:nvSpPr>
                <p:cNvPr id="335257" name="直接连接符 335256"/>
                <p:cNvSpPr/>
                <p:nvPr/>
              </p:nvSpPr>
              <p:spPr>
                <a:xfrm flipH="1">
                  <a:off x="1621" y="3453"/>
                  <a:ext cx="203" cy="62"/>
                </a:xfrm>
                <a:prstGeom prst="line">
                  <a:avLst/>
                </a:prstGeom>
                <a:ln w="12700" cap="flat" cmpd="sng">
                  <a:solidFill>
                    <a:schemeClr val="tx1"/>
                  </a:solidFill>
                  <a:prstDash val="solid"/>
                  <a:headEnd type="none" w="med" len="med"/>
                  <a:tailEnd type="none" w="med" len="med"/>
                </a:ln>
              </p:spPr>
            </p:sp>
            <p:sp>
              <p:nvSpPr>
                <p:cNvPr id="335258" name="直接连接符 335257"/>
                <p:cNvSpPr/>
                <p:nvPr/>
              </p:nvSpPr>
              <p:spPr>
                <a:xfrm flipH="1">
                  <a:off x="1760" y="3453"/>
                  <a:ext cx="203" cy="62"/>
                </a:xfrm>
                <a:prstGeom prst="line">
                  <a:avLst/>
                </a:prstGeom>
                <a:ln w="12700" cap="flat" cmpd="sng">
                  <a:solidFill>
                    <a:schemeClr val="tx1"/>
                  </a:solidFill>
                  <a:prstDash val="solid"/>
                  <a:headEnd type="none" w="med" len="med"/>
                  <a:tailEnd type="none" w="med" len="med"/>
                </a:ln>
              </p:spPr>
            </p:sp>
            <p:sp>
              <p:nvSpPr>
                <p:cNvPr id="335259" name="直接连接符 335258"/>
                <p:cNvSpPr/>
                <p:nvPr/>
              </p:nvSpPr>
              <p:spPr>
                <a:xfrm flipH="1">
                  <a:off x="1890" y="3459"/>
                  <a:ext cx="203" cy="61"/>
                </a:xfrm>
                <a:prstGeom prst="line">
                  <a:avLst/>
                </a:prstGeom>
                <a:ln w="12700" cap="flat" cmpd="sng">
                  <a:solidFill>
                    <a:schemeClr val="tx1"/>
                  </a:solidFill>
                  <a:prstDash val="solid"/>
                  <a:headEnd type="none" w="med" len="med"/>
                  <a:tailEnd type="none" w="med" len="med"/>
                </a:ln>
              </p:spPr>
            </p:sp>
            <p:sp>
              <p:nvSpPr>
                <p:cNvPr id="335260" name="直接连接符 335259"/>
                <p:cNvSpPr/>
                <p:nvPr/>
              </p:nvSpPr>
              <p:spPr>
                <a:xfrm flipH="1">
                  <a:off x="2006" y="3453"/>
                  <a:ext cx="203" cy="62"/>
                </a:xfrm>
                <a:prstGeom prst="line">
                  <a:avLst/>
                </a:prstGeom>
                <a:ln w="12700" cap="flat" cmpd="sng">
                  <a:solidFill>
                    <a:schemeClr val="tx1"/>
                  </a:solidFill>
                  <a:prstDash val="solid"/>
                  <a:headEnd type="none" w="med" len="med"/>
                  <a:tailEnd type="none" w="med" len="med"/>
                </a:ln>
              </p:spPr>
            </p:sp>
            <p:sp>
              <p:nvSpPr>
                <p:cNvPr id="335261" name="直接连接符 335260"/>
                <p:cNvSpPr/>
                <p:nvPr/>
              </p:nvSpPr>
              <p:spPr>
                <a:xfrm flipH="1">
                  <a:off x="2124" y="3453"/>
                  <a:ext cx="179" cy="62"/>
                </a:xfrm>
                <a:prstGeom prst="line">
                  <a:avLst/>
                </a:prstGeom>
                <a:ln w="12700" cap="flat" cmpd="sng">
                  <a:solidFill>
                    <a:schemeClr val="tx1"/>
                  </a:solidFill>
                  <a:prstDash val="solid"/>
                  <a:headEnd type="none" w="med" len="med"/>
                  <a:tailEnd type="none" w="med" len="med"/>
                </a:ln>
              </p:spPr>
            </p:sp>
          </p:grpSp>
          <p:grpSp>
            <p:nvGrpSpPr>
              <p:cNvPr id="335262" name="组合 335261"/>
              <p:cNvGrpSpPr/>
              <p:nvPr/>
            </p:nvGrpSpPr>
            <p:grpSpPr>
              <a:xfrm rot="5400000" flipV="1">
                <a:off x="1681" y="2108"/>
                <a:ext cx="646" cy="1359"/>
                <a:chOff x="1206" y="1026"/>
                <a:chExt cx="540" cy="762"/>
              </a:xfrm>
            </p:grpSpPr>
            <p:sp>
              <p:nvSpPr>
                <p:cNvPr id="335263" name="矩形 335262"/>
                <p:cNvSpPr/>
                <p:nvPr/>
              </p:nvSpPr>
              <p:spPr>
                <a:xfrm>
                  <a:off x="1206" y="1026"/>
                  <a:ext cx="474" cy="762"/>
                </a:xfrm>
                <a:prstGeom prst="rect">
                  <a:avLst/>
                </a:prstGeom>
                <a:solidFill>
                  <a:srgbClr val="969696">
                    <a:alpha val="50000"/>
                  </a:srgbClr>
                </a:solidFill>
                <a:ln w="9525" cap="flat" cmpd="sng">
                  <a:solidFill>
                    <a:schemeClr val="tx1"/>
                  </a:solidFill>
                  <a:prstDash val="solid"/>
                  <a:miter/>
                  <a:headEnd type="none" w="med" len="med"/>
                  <a:tailEnd type="none" w="med" len="med"/>
                </a:ln>
              </p:spPr>
              <p:txBody>
                <a:bodyPr/>
                <a:lstStyle/>
                <a:p>
                  <a:endParaRPr lang="zh-CN" altLang="en-US"/>
                </a:p>
              </p:txBody>
            </p:sp>
            <p:grpSp>
              <p:nvGrpSpPr>
                <p:cNvPr id="335264" name="组合 335263"/>
                <p:cNvGrpSpPr/>
                <p:nvPr/>
              </p:nvGrpSpPr>
              <p:grpSpPr>
                <a:xfrm>
                  <a:off x="1362" y="1188"/>
                  <a:ext cx="384" cy="156"/>
                  <a:chOff x="1380" y="1188"/>
                  <a:chExt cx="360" cy="156"/>
                </a:xfrm>
              </p:grpSpPr>
              <p:sp>
                <p:nvSpPr>
                  <p:cNvPr id="335265" name="矩形 335264"/>
                  <p:cNvSpPr/>
                  <p:nvPr/>
                </p:nvSpPr>
                <p:spPr>
                  <a:xfrm>
                    <a:off x="1380" y="1188"/>
                    <a:ext cx="336" cy="150"/>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35266" name="矩形 335265"/>
                  <p:cNvSpPr/>
                  <p:nvPr/>
                </p:nvSpPr>
                <p:spPr>
                  <a:xfrm>
                    <a:off x="1680" y="1188"/>
                    <a:ext cx="60" cy="156"/>
                  </a:xfrm>
                  <a:prstGeom prst="rect">
                    <a:avLst/>
                  </a:prstGeom>
                  <a:solidFill>
                    <a:schemeClr val="bg1"/>
                  </a:solidFill>
                  <a:ln w="9525">
                    <a:noFill/>
                  </a:ln>
                </p:spPr>
                <p:txBody>
                  <a:bodyPr/>
                  <a:lstStyle/>
                  <a:p>
                    <a:endParaRPr lang="zh-CN" altLang="en-US"/>
                  </a:p>
                </p:txBody>
              </p:sp>
            </p:grpSp>
            <p:grpSp>
              <p:nvGrpSpPr>
                <p:cNvPr id="335267" name="组合 335266"/>
                <p:cNvGrpSpPr/>
                <p:nvPr/>
              </p:nvGrpSpPr>
              <p:grpSpPr>
                <a:xfrm>
                  <a:off x="1368" y="1482"/>
                  <a:ext cx="378" cy="156"/>
                  <a:chOff x="1380" y="1188"/>
                  <a:chExt cx="360" cy="156"/>
                </a:xfrm>
              </p:grpSpPr>
              <p:sp>
                <p:nvSpPr>
                  <p:cNvPr id="335268" name="矩形 335267"/>
                  <p:cNvSpPr/>
                  <p:nvPr/>
                </p:nvSpPr>
                <p:spPr>
                  <a:xfrm>
                    <a:off x="1380" y="1188"/>
                    <a:ext cx="336" cy="150"/>
                  </a:xfrm>
                  <a:prstGeom prst="rect">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a:p>
                </p:txBody>
              </p:sp>
              <p:sp>
                <p:nvSpPr>
                  <p:cNvPr id="335269" name="矩形 335268"/>
                  <p:cNvSpPr/>
                  <p:nvPr/>
                </p:nvSpPr>
                <p:spPr>
                  <a:xfrm>
                    <a:off x="1680" y="1188"/>
                    <a:ext cx="60" cy="156"/>
                  </a:xfrm>
                  <a:prstGeom prst="rect">
                    <a:avLst/>
                  </a:prstGeom>
                  <a:solidFill>
                    <a:schemeClr val="bg1"/>
                  </a:solidFill>
                  <a:ln w="9525">
                    <a:noFill/>
                  </a:ln>
                </p:spPr>
                <p:txBody>
                  <a:bodyPr/>
                  <a:lstStyle/>
                  <a:p>
                    <a:endParaRPr lang="zh-CN" altLang="en-US"/>
                  </a:p>
                </p:txBody>
              </p:sp>
            </p:grpSp>
          </p:grpSp>
          <p:grpSp>
            <p:nvGrpSpPr>
              <p:cNvPr id="335270" name="组合 335269"/>
              <p:cNvGrpSpPr/>
              <p:nvPr/>
            </p:nvGrpSpPr>
            <p:grpSpPr>
              <a:xfrm>
                <a:off x="1662" y="2778"/>
                <a:ext cx="198" cy="672"/>
                <a:chOff x="1296" y="2412"/>
                <a:chExt cx="198" cy="786"/>
              </a:xfrm>
            </p:grpSpPr>
            <p:sp>
              <p:nvSpPr>
                <p:cNvPr id="335271" name="矩形 335270"/>
                <p:cNvSpPr/>
                <p:nvPr/>
              </p:nvSpPr>
              <p:spPr>
                <a:xfrm>
                  <a:off x="1296" y="2412"/>
                  <a:ext cx="198" cy="786"/>
                </a:xfrm>
                <a:prstGeom prst="rect">
                  <a:avLst/>
                </a:prstGeom>
                <a:solidFill>
                  <a:schemeClr val="bg1"/>
                </a:solidFill>
                <a:ln w="19050" cap="flat" cmpd="sng">
                  <a:solidFill>
                    <a:srgbClr val="000080"/>
                  </a:solidFill>
                  <a:prstDash val="solid"/>
                  <a:miter/>
                  <a:headEnd type="none" w="med" len="med"/>
                  <a:tailEnd type="none" w="med" len="med"/>
                </a:ln>
              </p:spPr>
              <p:txBody>
                <a:bodyPr/>
                <a:lstStyle/>
                <a:p>
                  <a:endParaRPr lang="zh-CN" altLang="en-US"/>
                </a:p>
              </p:txBody>
            </p:sp>
            <p:sp>
              <p:nvSpPr>
                <p:cNvPr id="335272" name="直接连接符 335271"/>
                <p:cNvSpPr/>
                <p:nvPr/>
              </p:nvSpPr>
              <p:spPr>
                <a:xfrm>
                  <a:off x="1302" y="2424"/>
                  <a:ext cx="180" cy="768"/>
                </a:xfrm>
                <a:prstGeom prst="line">
                  <a:avLst/>
                </a:prstGeom>
                <a:ln w="19050" cap="flat" cmpd="sng">
                  <a:solidFill>
                    <a:srgbClr val="333399"/>
                  </a:solidFill>
                  <a:prstDash val="solid"/>
                  <a:headEnd type="none" w="med" len="med"/>
                  <a:tailEnd type="none" w="med" len="med"/>
                </a:ln>
              </p:spPr>
            </p:sp>
            <p:sp>
              <p:nvSpPr>
                <p:cNvPr id="335273" name="直接连接符 335272"/>
                <p:cNvSpPr/>
                <p:nvPr/>
              </p:nvSpPr>
              <p:spPr>
                <a:xfrm flipH="1">
                  <a:off x="1314" y="2412"/>
                  <a:ext cx="168" cy="780"/>
                </a:xfrm>
                <a:prstGeom prst="line">
                  <a:avLst/>
                </a:prstGeom>
                <a:ln w="19050" cap="flat" cmpd="sng">
                  <a:solidFill>
                    <a:srgbClr val="333399"/>
                  </a:solidFill>
                  <a:prstDash val="solid"/>
                  <a:headEnd type="none" w="med" len="med"/>
                  <a:tailEnd type="none" w="med" len="med"/>
                </a:ln>
              </p:spPr>
            </p:sp>
          </p:grpSp>
          <p:sp>
            <p:nvSpPr>
              <p:cNvPr id="335274" name="矩形 335273"/>
              <p:cNvSpPr/>
              <p:nvPr/>
            </p:nvSpPr>
            <p:spPr>
              <a:xfrm>
                <a:off x="2160" y="2778"/>
                <a:ext cx="210" cy="660"/>
              </a:xfrm>
              <a:prstGeom prst="rect">
                <a:avLst/>
              </a:prstGeom>
              <a:solidFill>
                <a:schemeClr val="bg1"/>
              </a:solidFill>
              <a:ln w="19050" cap="flat" cmpd="sng">
                <a:solidFill>
                  <a:srgbClr val="000080"/>
                </a:solidFill>
                <a:prstDash val="solid"/>
                <a:miter/>
                <a:headEnd type="none" w="med" len="med"/>
                <a:tailEnd type="none" w="med" len="med"/>
              </a:ln>
            </p:spPr>
            <p:txBody>
              <a:bodyPr/>
              <a:lstStyle/>
              <a:p>
                <a:endParaRPr lang="zh-CN" altLang="en-US"/>
              </a:p>
            </p:txBody>
          </p:sp>
          <p:sp>
            <p:nvSpPr>
              <p:cNvPr id="335275" name="直接连接符 335274"/>
              <p:cNvSpPr/>
              <p:nvPr/>
            </p:nvSpPr>
            <p:spPr>
              <a:xfrm>
                <a:off x="2166" y="2788"/>
                <a:ext cx="191" cy="645"/>
              </a:xfrm>
              <a:prstGeom prst="line">
                <a:avLst/>
              </a:prstGeom>
              <a:ln w="19050" cap="flat" cmpd="sng">
                <a:solidFill>
                  <a:srgbClr val="333399"/>
                </a:solidFill>
                <a:prstDash val="solid"/>
                <a:headEnd type="none" w="med" len="med"/>
                <a:tailEnd type="none" w="med" len="med"/>
              </a:ln>
            </p:spPr>
          </p:sp>
          <p:sp>
            <p:nvSpPr>
              <p:cNvPr id="335276" name="直接连接符 335275"/>
              <p:cNvSpPr/>
              <p:nvPr/>
            </p:nvSpPr>
            <p:spPr>
              <a:xfrm flipH="1">
                <a:off x="2179" y="2790"/>
                <a:ext cx="202" cy="643"/>
              </a:xfrm>
              <a:prstGeom prst="line">
                <a:avLst/>
              </a:prstGeom>
              <a:ln w="19050" cap="flat" cmpd="sng">
                <a:solidFill>
                  <a:srgbClr val="333399"/>
                </a:solidFill>
                <a:prstDash val="solid"/>
                <a:headEnd type="none" w="med" len="med"/>
                <a:tailEnd type="none" w="med" len="med"/>
              </a:ln>
            </p:spPr>
          </p:sp>
          <p:grpSp>
            <p:nvGrpSpPr>
              <p:cNvPr id="335277" name="组合 335276"/>
              <p:cNvGrpSpPr/>
              <p:nvPr/>
            </p:nvGrpSpPr>
            <p:grpSpPr>
              <a:xfrm rot="5400000" flipV="1">
                <a:off x="2862" y="2514"/>
                <a:ext cx="276" cy="162"/>
                <a:chOff x="2748" y="840"/>
                <a:chExt cx="276" cy="162"/>
              </a:xfrm>
            </p:grpSpPr>
            <p:sp>
              <p:nvSpPr>
                <p:cNvPr id="335278" name="直接连接符 335277"/>
                <p:cNvSpPr/>
                <p:nvPr/>
              </p:nvSpPr>
              <p:spPr>
                <a:xfrm>
                  <a:off x="2970" y="840"/>
                  <a:ext cx="0" cy="156"/>
                </a:xfrm>
                <a:prstGeom prst="line">
                  <a:avLst/>
                </a:prstGeom>
                <a:ln w="28575" cap="flat" cmpd="sng">
                  <a:solidFill>
                    <a:schemeClr val="tx1"/>
                  </a:solidFill>
                  <a:prstDash val="solid"/>
                  <a:headEnd type="none" w="med" len="med"/>
                  <a:tailEnd type="none" w="med" len="med"/>
                </a:ln>
              </p:spPr>
            </p:sp>
            <p:sp>
              <p:nvSpPr>
                <p:cNvPr id="335279" name="直接连接符 335278"/>
                <p:cNvSpPr/>
                <p:nvPr/>
              </p:nvSpPr>
              <p:spPr>
                <a:xfrm>
                  <a:off x="2976" y="858"/>
                  <a:ext cx="48" cy="48"/>
                </a:xfrm>
                <a:prstGeom prst="line">
                  <a:avLst/>
                </a:prstGeom>
                <a:ln w="9525" cap="flat" cmpd="sng">
                  <a:solidFill>
                    <a:schemeClr val="tx1"/>
                  </a:solidFill>
                  <a:prstDash val="solid"/>
                  <a:headEnd type="none" w="med" len="med"/>
                  <a:tailEnd type="none" w="med" len="med"/>
                </a:ln>
              </p:spPr>
            </p:sp>
            <p:sp>
              <p:nvSpPr>
                <p:cNvPr id="335280" name="直接连接符 335279"/>
                <p:cNvSpPr/>
                <p:nvPr/>
              </p:nvSpPr>
              <p:spPr>
                <a:xfrm>
                  <a:off x="2976" y="906"/>
                  <a:ext cx="48" cy="48"/>
                </a:xfrm>
                <a:prstGeom prst="line">
                  <a:avLst/>
                </a:prstGeom>
                <a:ln w="9525" cap="flat" cmpd="sng">
                  <a:solidFill>
                    <a:schemeClr val="tx1"/>
                  </a:solidFill>
                  <a:prstDash val="solid"/>
                  <a:headEnd type="none" w="med" len="med"/>
                  <a:tailEnd type="none" w="med" len="med"/>
                </a:ln>
              </p:spPr>
            </p:sp>
            <p:sp>
              <p:nvSpPr>
                <p:cNvPr id="335281" name="直接连接符 335280"/>
                <p:cNvSpPr/>
                <p:nvPr/>
              </p:nvSpPr>
              <p:spPr>
                <a:xfrm>
                  <a:off x="2976" y="954"/>
                  <a:ext cx="48" cy="48"/>
                </a:xfrm>
                <a:prstGeom prst="line">
                  <a:avLst/>
                </a:prstGeom>
                <a:ln w="9525" cap="flat" cmpd="sng">
                  <a:solidFill>
                    <a:schemeClr val="tx1"/>
                  </a:solidFill>
                  <a:prstDash val="solid"/>
                  <a:headEnd type="none" w="med" len="med"/>
                  <a:tailEnd type="none" w="med" len="med"/>
                </a:ln>
              </p:spPr>
            </p:sp>
            <p:grpSp>
              <p:nvGrpSpPr>
                <p:cNvPr id="335282" name="组合 335281"/>
                <p:cNvGrpSpPr/>
                <p:nvPr/>
              </p:nvGrpSpPr>
              <p:grpSpPr>
                <a:xfrm>
                  <a:off x="2748" y="888"/>
                  <a:ext cx="216" cy="72"/>
                  <a:chOff x="2610" y="978"/>
                  <a:chExt cx="216" cy="72"/>
                </a:xfrm>
              </p:grpSpPr>
              <p:sp>
                <p:nvSpPr>
                  <p:cNvPr id="335283" name="直接连接符 335282"/>
                  <p:cNvSpPr/>
                  <p:nvPr/>
                </p:nvSpPr>
                <p:spPr>
                  <a:xfrm flipV="1">
                    <a:off x="2610" y="978"/>
                    <a:ext cx="48" cy="48"/>
                  </a:xfrm>
                  <a:prstGeom prst="line">
                    <a:avLst/>
                  </a:prstGeom>
                  <a:ln w="28575" cap="flat" cmpd="sng">
                    <a:solidFill>
                      <a:schemeClr val="tx1"/>
                    </a:solidFill>
                    <a:prstDash val="solid"/>
                    <a:headEnd type="none" w="med" len="med"/>
                    <a:tailEnd type="none" w="med" len="med"/>
                  </a:ln>
                </p:spPr>
              </p:sp>
              <p:sp>
                <p:nvSpPr>
                  <p:cNvPr id="335284" name="直接连接符 335283"/>
                  <p:cNvSpPr/>
                  <p:nvPr/>
                </p:nvSpPr>
                <p:spPr>
                  <a:xfrm>
                    <a:off x="2646" y="978"/>
                    <a:ext cx="36" cy="66"/>
                  </a:xfrm>
                  <a:prstGeom prst="line">
                    <a:avLst/>
                  </a:prstGeom>
                  <a:ln w="28575" cap="flat" cmpd="sng">
                    <a:solidFill>
                      <a:schemeClr val="tx1"/>
                    </a:solidFill>
                    <a:prstDash val="solid"/>
                    <a:headEnd type="none" w="med" len="med"/>
                    <a:tailEnd type="none" w="med" len="med"/>
                  </a:ln>
                </p:spPr>
              </p:sp>
              <p:sp>
                <p:nvSpPr>
                  <p:cNvPr id="335285" name="直接连接符 335284"/>
                  <p:cNvSpPr/>
                  <p:nvPr/>
                </p:nvSpPr>
                <p:spPr>
                  <a:xfrm flipV="1">
                    <a:off x="2676" y="996"/>
                    <a:ext cx="48" cy="48"/>
                  </a:xfrm>
                  <a:prstGeom prst="line">
                    <a:avLst/>
                  </a:prstGeom>
                  <a:ln w="28575" cap="flat" cmpd="sng">
                    <a:solidFill>
                      <a:schemeClr val="tx1"/>
                    </a:solidFill>
                    <a:prstDash val="solid"/>
                    <a:headEnd type="none" w="med" len="med"/>
                    <a:tailEnd type="none" w="med" len="med"/>
                  </a:ln>
                </p:spPr>
              </p:sp>
              <p:sp>
                <p:nvSpPr>
                  <p:cNvPr id="335286" name="直接连接符 335285"/>
                  <p:cNvSpPr/>
                  <p:nvPr/>
                </p:nvSpPr>
                <p:spPr>
                  <a:xfrm>
                    <a:off x="2724" y="984"/>
                    <a:ext cx="36" cy="66"/>
                  </a:xfrm>
                  <a:prstGeom prst="line">
                    <a:avLst/>
                  </a:prstGeom>
                  <a:ln w="28575" cap="flat" cmpd="sng">
                    <a:solidFill>
                      <a:schemeClr val="tx1"/>
                    </a:solidFill>
                    <a:prstDash val="solid"/>
                    <a:headEnd type="none" w="med" len="med"/>
                    <a:tailEnd type="none" w="med" len="med"/>
                  </a:ln>
                </p:spPr>
              </p:sp>
              <p:sp>
                <p:nvSpPr>
                  <p:cNvPr id="335287" name="直接连接符 335286"/>
                  <p:cNvSpPr/>
                  <p:nvPr/>
                </p:nvSpPr>
                <p:spPr>
                  <a:xfrm flipV="1">
                    <a:off x="2766" y="990"/>
                    <a:ext cx="60" cy="60"/>
                  </a:xfrm>
                  <a:prstGeom prst="line">
                    <a:avLst/>
                  </a:prstGeom>
                  <a:ln w="28575" cap="flat" cmpd="sng">
                    <a:solidFill>
                      <a:schemeClr val="tx1"/>
                    </a:solidFill>
                    <a:prstDash val="solid"/>
                    <a:headEnd type="none" w="med" len="med"/>
                    <a:tailEnd type="none" w="med" len="med"/>
                  </a:ln>
                </p:spPr>
              </p:sp>
            </p:grpSp>
          </p:grpSp>
          <p:grpSp>
            <p:nvGrpSpPr>
              <p:cNvPr id="335288" name="组合 335287"/>
              <p:cNvGrpSpPr/>
              <p:nvPr/>
            </p:nvGrpSpPr>
            <p:grpSpPr>
              <a:xfrm rot="5400000" flipV="1">
                <a:off x="858" y="2538"/>
                <a:ext cx="276" cy="162"/>
                <a:chOff x="2748" y="840"/>
                <a:chExt cx="276" cy="162"/>
              </a:xfrm>
            </p:grpSpPr>
            <p:sp>
              <p:nvSpPr>
                <p:cNvPr id="335289" name="直接连接符 335288"/>
                <p:cNvSpPr/>
                <p:nvPr/>
              </p:nvSpPr>
              <p:spPr>
                <a:xfrm>
                  <a:off x="2970" y="840"/>
                  <a:ext cx="0" cy="156"/>
                </a:xfrm>
                <a:prstGeom prst="line">
                  <a:avLst/>
                </a:prstGeom>
                <a:ln w="28575" cap="flat" cmpd="sng">
                  <a:solidFill>
                    <a:schemeClr val="tx1"/>
                  </a:solidFill>
                  <a:prstDash val="solid"/>
                  <a:headEnd type="none" w="med" len="med"/>
                  <a:tailEnd type="none" w="med" len="med"/>
                </a:ln>
              </p:spPr>
            </p:sp>
            <p:sp>
              <p:nvSpPr>
                <p:cNvPr id="335290" name="直接连接符 335289"/>
                <p:cNvSpPr/>
                <p:nvPr/>
              </p:nvSpPr>
              <p:spPr>
                <a:xfrm>
                  <a:off x="2976" y="858"/>
                  <a:ext cx="48" cy="48"/>
                </a:xfrm>
                <a:prstGeom prst="line">
                  <a:avLst/>
                </a:prstGeom>
                <a:ln w="9525" cap="flat" cmpd="sng">
                  <a:solidFill>
                    <a:schemeClr val="tx1"/>
                  </a:solidFill>
                  <a:prstDash val="solid"/>
                  <a:headEnd type="none" w="med" len="med"/>
                  <a:tailEnd type="none" w="med" len="med"/>
                </a:ln>
              </p:spPr>
            </p:sp>
            <p:sp>
              <p:nvSpPr>
                <p:cNvPr id="335291" name="直接连接符 335290"/>
                <p:cNvSpPr/>
                <p:nvPr/>
              </p:nvSpPr>
              <p:spPr>
                <a:xfrm>
                  <a:off x="2976" y="906"/>
                  <a:ext cx="48" cy="48"/>
                </a:xfrm>
                <a:prstGeom prst="line">
                  <a:avLst/>
                </a:prstGeom>
                <a:ln w="9525" cap="flat" cmpd="sng">
                  <a:solidFill>
                    <a:schemeClr val="tx1"/>
                  </a:solidFill>
                  <a:prstDash val="solid"/>
                  <a:headEnd type="none" w="med" len="med"/>
                  <a:tailEnd type="none" w="med" len="med"/>
                </a:ln>
              </p:spPr>
            </p:sp>
            <p:sp>
              <p:nvSpPr>
                <p:cNvPr id="335292" name="直接连接符 335291"/>
                <p:cNvSpPr/>
                <p:nvPr/>
              </p:nvSpPr>
              <p:spPr>
                <a:xfrm>
                  <a:off x="2976" y="954"/>
                  <a:ext cx="48" cy="48"/>
                </a:xfrm>
                <a:prstGeom prst="line">
                  <a:avLst/>
                </a:prstGeom>
                <a:ln w="9525" cap="flat" cmpd="sng">
                  <a:solidFill>
                    <a:schemeClr val="tx1"/>
                  </a:solidFill>
                  <a:prstDash val="solid"/>
                  <a:headEnd type="none" w="med" len="med"/>
                  <a:tailEnd type="none" w="med" len="med"/>
                </a:ln>
              </p:spPr>
            </p:sp>
            <p:grpSp>
              <p:nvGrpSpPr>
                <p:cNvPr id="335293" name="组合 335292"/>
                <p:cNvGrpSpPr/>
                <p:nvPr/>
              </p:nvGrpSpPr>
              <p:grpSpPr>
                <a:xfrm>
                  <a:off x="2748" y="888"/>
                  <a:ext cx="216" cy="72"/>
                  <a:chOff x="2610" y="978"/>
                  <a:chExt cx="216" cy="72"/>
                </a:xfrm>
              </p:grpSpPr>
              <p:sp>
                <p:nvSpPr>
                  <p:cNvPr id="335294" name="直接连接符 335293"/>
                  <p:cNvSpPr/>
                  <p:nvPr/>
                </p:nvSpPr>
                <p:spPr>
                  <a:xfrm flipV="1">
                    <a:off x="2610" y="978"/>
                    <a:ext cx="48" cy="48"/>
                  </a:xfrm>
                  <a:prstGeom prst="line">
                    <a:avLst/>
                  </a:prstGeom>
                  <a:ln w="28575" cap="flat" cmpd="sng">
                    <a:solidFill>
                      <a:schemeClr val="tx1"/>
                    </a:solidFill>
                    <a:prstDash val="solid"/>
                    <a:headEnd type="none" w="med" len="med"/>
                    <a:tailEnd type="none" w="med" len="med"/>
                  </a:ln>
                </p:spPr>
              </p:sp>
              <p:sp>
                <p:nvSpPr>
                  <p:cNvPr id="335295" name="直接连接符 335294"/>
                  <p:cNvSpPr/>
                  <p:nvPr/>
                </p:nvSpPr>
                <p:spPr>
                  <a:xfrm>
                    <a:off x="2646" y="978"/>
                    <a:ext cx="36" cy="66"/>
                  </a:xfrm>
                  <a:prstGeom prst="line">
                    <a:avLst/>
                  </a:prstGeom>
                  <a:ln w="28575" cap="flat" cmpd="sng">
                    <a:solidFill>
                      <a:schemeClr val="tx1"/>
                    </a:solidFill>
                    <a:prstDash val="solid"/>
                    <a:headEnd type="none" w="med" len="med"/>
                    <a:tailEnd type="none" w="med" len="med"/>
                  </a:ln>
                </p:spPr>
              </p:sp>
              <p:sp>
                <p:nvSpPr>
                  <p:cNvPr id="335296" name="直接连接符 335295"/>
                  <p:cNvSpPr/>
                  <p:nvPr/>
                </p:nvSpPr>
                <p:spPr>
                  <a:xfrm flipV="1">
                    <a:off x="2676" y="996"/>
                    <a:ext cx="48" cy="48"/>
                  </a:xfrm>
                  <a:prstGeom prst="line">
                    <a:avLst/>
                  </a:prstGeom>
                  <a:ln w="28575" cap="flat" cmpd="sng">
                    <a:solidFill>
                      <a:schemeClr val="tx1"/>
                    </a:solidFill>
                    <a:prstDash val="solid"/>
                    <a:headEnd type="none" w="med" len="med"/>
                    <a:tailEnd type="none" w="med" len="med"/>
                  </a:ln>
                </p:spPr>
              </p:sp>
              <p:sp>
                <p:nvSpPr>
                  <p:cNvPr id="335297" name="直接连接符 335296"/>
                  <p:cNvSpPr/>
                  <p:nvPr/>
                </p:nvSpPr>
                <p:spPr>
                  <a:xfrm>
                    <a:off x="2724" y="984"/>
                    <a:ext cx="36" cy="66"/>
                  </a:xfrm>
                  <a:prstGeom prst="line">
                    <a:avLst/>
                  </a:prstGeom>
                  <a:ln w="28575" cap="flat" cmpd="sng">
                    <a:solidFill>
                      <a:schemeClr val="tx1"/>
                    </a:solidFill>
                    <a:prstDash val="solid"/>
                    <a:headEnd type="none" w="med" len="med"/>
                    <a:tailEnd type="none" w="med" len="med"/>
                  </a:ln>
                </p:spPr>
              </p:sp>
              <p:sp>
                <p:nvSpPr>
                  <p:cNvPr id="335298" name="直接连接符 335297"/>
                  <p:cNvSpPr/>
                  <p:nvPr/>
                </p:nvSpPr>
                <p:spPr>
                  <a:xfrm flipV="1">
                    <a:off x="2766" y="990"/>
                    <a:ext cx="60" cy="60"/>
                  </a:xfrm>
                  <a:prstGeom prst="line">
                    <a:avLst/>
                  </a:prstGeom>
                  <a:ln w="28575" cap="flat" cmpd="sng">
                    <a:solidFill>
                      <a:schemeClr val="tx1"/>
                    </a:solidFill>
                    <a:prstDash val="solid"/>
                    <a:headEnd type="none" w="med" len="med"/>
                    <a:tailEnd type="none" w="med" len="med"/>
                  </a:ln>
                </p:spPr>
              </p:sp>
            </p:grpSp>
          </p:grpSp>
          <p:sp>
            <p:nvSpPr>
              <p:cNvPr id="335299" name="矩形 335298"/>
              <p:cNvSpPr/>
              <p:nvPr/>
            </p:nvSpPr>
            <p:spPr>
              <a:xfrm>
                <a:off x="870" y="2418"/>
                <a:ext cx="2814" cy="48"/>
              </a:xfrm>
              <a:prstGeom prst="rect">
                <a:avLst/>
              </a:prstGeom>
              <a:solidFill>
                <a:schemeClr val="bg1"/>
              </a:solidFill>
              <a:ln w="28575" cap="flat" cmpd="sng">
                <a:solidFill>
                  <a:srgbClr val="008000"/>
                </a:solidFill>
                <a:prstDash val="solid"/>
                <a:miter/>
                <a:headEnd type="none" w="med" len="med"/>
                <a:tailEnd type="none" w="med" len="med"/>
              </a:ln>
            </p:spPr>
            <p:txBody>
              <a:bodyPr/>
              <a:lstStyle/>
              <a:p>
                <a:endParaRPr lang="zh-CN" altLang="en-US"/>
              </a:p>
            </p:txBody>
          </p:sp>
          <p:grpSp>
            <p:nvGrpSpPr>
              <p:cNvPr id="335300" name="组合 335299"/>
              <p:cNvGrpSpPr/>
              <p:nvPr/>
            </p:nvGrpSpPr>
            <p:grpSpPr>
              <a:xfrm>
                <a:off x="3084" y="2532"/>
                <a:ext cx="1348" cy="564"/>
                <a:chOff x="2892" y="2544"/>
                <a:chExt cx="1348" cy="564"/>
              </a:xfrm>
            </p:grpSpPr>
            <p:sp>
              <p:nvSpPr>
                <p:cNvPr id="335301" name="矩形 335300"/>
                <p:cNvSpPr/>
                <p:nvPr/>
              </p:nvSpPr>
              <p:spPr>
                <a:xfrm>
                  <a:off x="3126" y="2730"/>
                  <a:ext cx="756" cy="378"/>
                </a:xfrm>
                <a:prstGeom prst="rect">
                  <a:avLst/>
                </a:prstGeom>
                <a:solidFill>
                  <a:schemeClr val="bg1"/>
                </a:solidFill>
                <a:ln w="28575" cap="flat" cmpd="sng">
                  <a:solidFill>
                    <a:schemeClr val="tx2"/>
                  </a:solidFill>
                  <a:prstDash val="solid"/>
                  <a:miter/>
                  <a:headEnd type="none" w="med" len="med"/>
                  <a:tailEnd type="none" w="med" len="med"/>
                </a:ln>
              </p:spPr>
              <p:txBody>
                <a:bodyPr/>
                <a:lstStyle/>
                <a:p>
                  <a:endParaRPr lang="zh-CN" altLang="en-US"/>
                </a:p>
              </p:txBody>
            </p:sp>
            <p:grpSp>
              <p:nvGrpSpPr>
                <p:cNvPr id="335302" name="组合 335301"/>
                <p:cNvGrpSpPr/>
                <p:nvPr/>
              </p:nvGrpSpPr>
              <p:grpSpPr>
                <a:xfrm rot="-5400000" flipV="1">
                  <a:off x="3928" y="2530"/>
                  <a:ext cx="48" cy="576"/>
                  <a:chOff x="1104" y="816"/>
                  <a:chExt cx="48" cy="624"/>
                </a:xfrm>
              </p:grpSpPr>
              <p:sp>
                <p:nvSpPr>
                  <p:cNvPr id="335303" name="直接连接符 335302"/>
                  <p:cNvSpPr/>
                  <p:nvPr/>
                </p:nvSpPr>
                <p:spPr>
                  <a:xfrm>
                    <a:off x="1152" y="816"/>
                    <a:ext cx="0" cy="624"/>
                  </a:xfrm>
                  <a:prstGeom prst="line">
                    <a:avLst/>
                  </a:prstGeom>
                  <a:ln w="38100" cap="flat" cmpd="sng">
                    <a:solidFill>
                      <a:srgbClr val="990099"/>
                    </a:solidFill>
                    <a:prstDash val="solid"/>
                    <a:headEnd type="none" w="med" len="med"/>
                    <a:tailEnd type="none" w="med" len="med"/>
                  </a:ln>
                </p:spPr>
              </p:sp>
              <p:sp>
                <p:nvSpPr>
                  <p:cNvPr id="335304" name="椭圆 335303"/>
                  <p:cNvSpPr/>
                  <p:nvPr/>
                </p:nvSpPr>
                <p:spPr>
                  <a:xfrm>
                    <a:off x="1104" y="1344"/>
                    <a:ext cx="48" cy="96"/>
                  </a:xfrm>
                  <a:prstGeom prst="ellipse">
                    <a:avLst/>
                  </a:prstGeom>
                  <a:solidFill>
                    <a:schemeClr val="bg1"/>
                  </a:solidFill>
                  <a:ln w="38100" cap="flat" cmpd="sng">
                    <a:solidFill>
                      <a:srgbClr val="990099"/>
                    </a:solidFill>
                    <a:prstDash val="solid"/>
                    <a:headEnd type="none" w="med" len="med"/>
                    <a:tailEnd type="none" w="med" len="med"/>
                  </a:ln>
                </p:spPr>
                <p:txBody>
                  <a:bodyPr/>
                  <a:lstStyle/>
                  <a:p>
                    <a:endParaRPr lang="zh-CN" altLang="en-US"/>
                  </a:p>
                </p:txBody>
              </p:sp>
            </p:grpSp>
            <p:grpSp>
              <p:nvGrpSpPr>
                <p:cNvPr id="335305" name="组合 335304"/>
                <p:cNvGrpSpPr/>
                <p:nvPr/>
              </p:nvGrpSpPr>
              <p:grpSpPr>
                <a:xfrm rot="5400000">
                  <a:off x="3918" y="2736"/>
                  <a:ext cx="48" cy="564"/>
                  <a:chOff x="1104" y="816"/>
                  <a:chExt cx="48" cy="624"/>
                </a:xfrm>
              </p:grpSpPr>
              <p:sp>
                <p:nvSpPr>
                  <p:cNvPr id="335306" name="直接连接符 335305"/>
                  <p:cNvSpPr/>
                  <p:nvPr/>
                </p:nvSpPr>
                <p:spPr>
                  <a:xfrm>
                    <a:off x="1152" y="816"/>
                    <a:ext cx="0" cy="624"/>
                  </a:xfrm>
                  <a:prstGeom prst="line">
                    <a:avLst/>
                  </a:prstGeom>
                  <a:ln w="38100" cap="flat" cmpd="sng">
                    <a:solidFill>
                      <a:srgbClr val="006600"/>
                    </a:solidFill>
                    <a:prstDash val="solid"/>
                    <a:headEnd type="none" w="med" len="med"/>
                    <a:tailEnd type="none" w="med" len="med"/>
                  </a:ln>
                </p:spPr>
              </p:sp>
              <p:sp>
                <p:nvSpPr>
                  <p:cNvPr id="335307" name="椭圆 335306"/>
                  <p:cNvSpPr/>
                  <p:nvPr/>
                </p:nvSpPr>
                <p:spPr>
                  <a:xfrm>
                    <a:off x="1104" y="1344"/>
                    <a:ext cx="48" cy="96"/>
                  </a:xfrm>
                  <a:prstGeom prst="ellipse">
                    <a:avLst/>
                  </a:prstGeom>
                  <a:solidFill>
                    <a:schemeClr val="bg1"/>
                  </a:solidFill>
                  <a:ln w="38100" cap="flat" cmpd="sng">
                    <a:solidFill>
                      <a:srgbClr val="006600"/>
                    </a:solidFill>
                    <a:prstDash val="solid"/>
                    <a:headEnd type="none" w="med" len="med"/>
                    <a:tailEnd type="none" w="med" len="med"/>
                  </a:ln>
                </p:spPr>
                <p:txBody>
                  <a:bodyPr/>
                  <a:lstStyle/>
                  <a:p>
                    <a:endParaRPr lang="zh-CN" altLang="en-US"/>
                  </a:p>
                </p:txBody>
              </p:sp>
            </p:grpSp>
            <p:sp>
              <p:nvSpPr>
                <p:cNvPr id="335308" name="椭圆 335307"/>
                <p:cNvSpPr/>
                <p:nvPr/>
              </p:nvSpPr>
              <p:spPr>
                <a:xfrm flipH="1" flipV="1">
                  <a:off x="2892" y="2838"/>
                  <a:ext cx="46" cy="60"/>
                </a:xfrm>
                <a:prstGeom prst="ellipse">
                  <a:avLst/>
                </a:prstGeom>
                <a:solidFill>
                  <a:schemeClr val="bg1"/>
                </a:solidFill>
                <a:ln w="38100" cap="flat" cmpd="sng">
                  <a:solidFill>
                    <a:schemeClr val="accent2"/>
                  </a:solidFill>
                  <a:prstDash val="solid"/>
                  <a:headEnd type="none" w="med" len="med"/>
                  <a:tailEnd type="none" w="med" len="med"/>
                </a:ln>
              </p:spPr>
              <p:txBody>
                <a:bodyPr/>
                <a:lstStyle/>
                <a:p>
                  <a:endParaRPr lang="zh-CN" altLang="en-US"/>
                </a:p>
              </p:txBody>
            </p:sp>
            <p:sp>
              <p:nvSpPr>
                <p:cNvPr id="335309" name="直接连接符 335308"/>
                <p:cNvSpPr/>
                <p:nvPr/>
              </p:nvSpPr>
              <p:spPr>
                <a:xfrm rot="5400000" flipH="1" flipV="1">
                  <a:off x="3350" y="2438"/>
                  <a:ext cx="0" cy="848"/>
                </a:xfrm>
                <a:prstGeom prst="line">
                  <a:avLst/>
                </a:prstGeom>
                <a:ln w="38100" cap="flat" cmpd="sng">
                  <a:solidFill>
                    <a:schemeClr val="accent2"/>
                  </a:solidFill>
                  <a:prstDash val="solid"/>
                  <a:headEnd type="none" w="med" len="med"/>
                  <a:tailEnd type="none" w="med" len="med"/>
                </a:ln>
              </p:spPr>
            </p:sp>
            <p:sp>
              <p:nvSpPr>
                <p:cNvPr id="335310" name="直接连接符 335309"/>
                <p:cNvSpPr/>
                <p:nvPr/>
              </p:nvSpPr>
              <p:spPr>
                <a:xfrm flipH="1" flipV="1">
                  <a:off x="3384" y="2556"/>
                  <a:ext cx="0" cy="312"/>
                </a:xfrm>
                <a:prstGeom prst="line">
                  <a:avLst/>
                </a:prstGeom>
                <a:ln w="38100" cap="flat" cmpd="sng">
                  <a:solidFill>
                    <a:schemeClr val="accent2"/>
                  </a:solidFill>
                  <a:prstDash val="solid"/>
                  <a:headEnd type="none" w="med" len="med"/>
                  <a:tailEnd type="none" w="med" len="med"/>
                </a:ln>
              </p:spPr>
            </p:sp>
            <p:sp>
              <p:nvSpPr>
                <p:cNvPr id="335311" name="流程图: 延期 335310"/>
                <p:cNvSpPr/>
                <p:nvPr/>
              </p:nvSpPr>
              <p:spPr>
                <a:xfrm rot="-5400000">
                  <a:off x="3345" y="2517"/>
                  <a:ext cx="72" cy="126"/>
                </a:xfrm>
                <a:prstGeom prst="flowChartDelay">
                  <a:avLst/>
                </a:prstGeom>
                <a:solidFill>
                  <a:srgbClr val="E7FFFF"/>
                </a:solidFill>
                <a:ln w="28575" cap="flat" cmpd="sng">
                  <a:solidFill>
                    <a:schemeClr val="accent2"/>
                  </a:solidFill>
                  <a:prstDash val="solid"/>
                  <a:miter/>
                  <a:headEnd type="none" w="med" len="med"/>
                  <a:tailEnd type="none" w="med" len="med"/>
                </a:ln>
              </p:spPr>
              <p:txBody>
                <a:bodyPr/>
                <a:lstStyle/>
                <a:p>
                  <a:endParaRPr lang="zh-CN" altLang="en-US"/>
                </a:p>
              </p:txBody>
            </p:sp>
          </p:grpSp>
          <p:sp>
            <p:nvSpPr>
              <p:cNvPr id="335312" name="矩形 335311"/>
              <p:cNvSpPr/>
              <p:nvPr/>
            </p:nvSpPr>
            <p:spPr>
              <a:xfrm rot="-802319">
                <a:off x="1711" y="2022"/>
                <a:ext cx="1998" cy="33"/>
              </a:xfrm>
              <a:prstGeom prst="rect">
                <a:avLst/>
              </a:prstGeom>
              <a:solidFill>
                <a:schemeClr val="bg1"/>
              </a:solidFill>
              <a:ln w="28575" cap="flat" cmpd="sng">
                <a:solidFill>
                  <a:srgbClr val="008000"/>
                </a:solidFill>
                <a:prstDash val="solid"/>
                <a:miter/>
                <a:headEnd type="none" w="med" len="med"/>
                <a:tailEnd type="none" w="med" len="med"/>
              </a:ln>
            </p:spPr>
            <p:txBody>
              <a:bodyPr/>
              <a:lstStyle/>
              <a:p>
                <a:endParaRPr lang="zh-CN" altLang="en-US"/>
              </a:p>
            </p:txBody>
          </p:sp>
          <p:grpSp>
            <p:nvGrpSpPr>
              <p:cNvPr id="335313" name="组合 335312"/>
              <p:cNvGrpSpPr/>
              <p:nvPr/>
            </p:nvGrpSpPr>
            <p:grpSpPr>
              <a:xfrm>
                <a:off x="3084" y="1122"/>
                <a:ext cx="1344" cy="606"/>
                <a:chOff x="3084" y="1098"/>
                <a:chExt cx="1344" cy="606"/>
              </a:xfrm>
            </p:grpSpPr>
            <p:sp>
              <p:nvSpPr>
                <p:cNvPr id="335314" name="矩形 335313"/>
                <p:cNvSpPr/>
                <p:nvPr/>
              </p:nvSpPr>
              <p:spPr>
                <a:xfrm flipV="1">
                  <a:off x="3318" y="1098"/>
                  <a:ext cx="756" cy="378"/>
                </a:xfrm>
                <a:prstGeom prst="rect">
                  <a:avLst/>
                </a:prstGeom>
                <a:solidFill>
                  <a:schemeClr val="bg1"/>
                </a:solidFill>
                <a:ln w="28575" cap="flat" cmpd="sng">
                  <a:solidFill>
                    <a:schemeClr val="tx2"/>
                  </a:solidFill>
                  <a:prstDash val="solid"/>
                  <a:miter/>
                  <a:headEnd type="none" w="med" len="med"/>
                  <a:tailEnd type="none" w="med" len="med"/>
                </a:ln>
              </p:spPr>
              <p:txBody>
                <a:bodyPr/>
                <a:lstStyle/>
                <a:p>
                  <a:endParaRPr lang="zh-CN" altLang="en-US"/>
                </a:p>
              </p:txBody>
            </p:sp>
            <p:grpSp>
              <p:nvGrpSpPr>
                <p:cNvPr id="335315" name="组合 335314"/>
                <p:cNvGrpSpPr/>
                <p:nvPr/>
              </p:nvGrpSpPr>
              <p:grpSpPr>
                <a:xfrm rot="5400000">
                  <a:off x="4116" y="1104"/>
                  <a:ext cx="48" cy="576"/>
                  <a:chOff x="1104" y="816"/>
                  <a:chExt cx="48" cy="624"/>
                </a:xfrm>
              </p:grpSpPr>
              <p:sp>
                <p:nvSpPr>
                  <p:cNvPr id="335316" name="直接连接符 335315"/>
                  <p:cNvSpPr/>
                  <p:nvPr/>
                </p:nvSpPr>
                <p:spPr>
                  <a:xfrm>
                    <a:off x="1152" y="816"/>
                    <a:ext cx="0" cy="624"/>
                  </a:xfrm>
                  <a:prstGeom prst="line">
                    <a:avLst/>
                  </a:prstGeom>
                  <a:ln w="38100" cap="flat" cmpd="sng">
                    <a:solidFill>
                      <a:srgbClr val="990099"/>
                    </a:solidFill>
                    <a:prstDash val="solid"/>
                    <a:headEnd type="none" w="med" len="med"/>
                    <a:tailEnd type="none" w="med" len="med"/>
                  </a:ln>
                </p:spPr>
              </p:sp>
              <p:sp>
                <p:nvSpPr>
                  <p:cNvPr id="335317" name="椭圆 335316"/>
                  <p:cNvSpPr/>
                  <p:nvPr/>
                </p:nvSpPr>
                <p:spPr>
                  <a:xfrm>
                    <a:off x="1104" y="1344"/>
                    <a:ext cx="48" cy="96"/>
                  </a:xfrm>
                  <a:prstGeom prst="ellipse">
                    <a:avLst/>
                  </a:prstGeom>
                  <a:solidFill>
                    <a:schemeClr val="bg1"/>
                  </a:solidFill>
                  <a:ln w="38100" cap="flat" cmpd="sng">
                    <a:solidFill>
                      <a:srgbClr val="990099"/>
                    </a:solidFill>
                    <a:prstDash val="solid"/>
                    <a:headEnd type="none" w="med" len="med"/>
                    <a:tailEnd type="none" w="med" len="med"/>
                  </a:ln>
                </p:spPr>
                <p:txBody>
                  <a:bodyPr/>
                  <a:lstStyle/>
                  <a:p>
                    <a:endParaRPr lang="zh-CN" altLang="en-US"/>
                  </a:p>
                </p:txBody>
              </p:sp>
            </p:grpSp>
            <p:grpSp>
              <p:nvGrpSpPr>
                <p:cNvPr id="335318" name="组合 335317"/>
                <p:cNvGrpSpPr/>
                <p:nvPr/>
              </p:nvGrpSpPr>
              <p:grpSpPr>
                <a:xfrm rot="-5400000" flipV="1">
                  <a:off x="4110" y="906"/>
                  <a:ext cx="48" cy="564"/>
                  <a:chOff x="1104" y="816"/>
                  <a:chExt cx="48" cy="624"/>
                </a:xfrm>
              </p:grpSpPr>
              <p:sp>
                <p:nvSpPr>
                  <p:cNvPr id="335319" name="直接连接符 335318"/>
                  <p:cNvSpPr/>
                  <p:nvPr/>
                </p:nvSpPr>
                <p:spPr>
                  <a:xfrm>
                    <a:off x="1152" y="816"/>
                    <a:ext cx="0" cy="624"/>
                  </a:xfrm>
                  <a:prstGeom prst="line">
                    <a:avLst/>
                  </a:prstGeom>
                  <a:ln w="38100" cap="flat" cmpd="sng">
                    <a:solidFill>
                      <a:srgbClr val="006600"/>
                    </a:solidFill>
                    <a:prstDash val="solid"/>
                    <a:headEnd type="none" w="med" len="med"/>
                    <a:tailEnd type="none" w="med" len="med"/>
                  </a:ln>
                </p:spPr>
              </p:sp>
              <p:sp>
                <p:nvSpPr>
                  <p:cNvPr id="335320" name="椭圆 335319"/>
                  <p:cNvSpPr/>
                  <p:nvPr/>
                </p:nvSpPr>
                <p:spPr>
                  <a:xfrm>
                    <a:off x="1104" y="1344"/>
                    <a:ext cx="48" cy="96"/>
                  </a:xfrm>
                  <a:prstGeom prst="ellipse">
                    <a:avLst/>
                  </a:prstGeom>
                  <a:solidFill>
                    <a:schemeClr val="bg1"/>
                  </a:solidFill>
                  <a:ln w="38100" cap="flat" cmpd="sng">
                    <a:solidFill>
                      <a:srgbClr val="006600"/>
                    </a:solidFill>
                    <a:prstDash val="solid"/>
                    <a:headEnd type="none" w="med" len="med"/>
                    <a:tailEnd type="none" w="med" len="med"/>
                  </a:ln>
                </p:spPr>
                <p:txBody>
                  <a:bodyPr/>
                  <a:lstStyle/>
                  <a:p>
                    <a:endParaRPr lang="zh-CN" altLang="en-US"/>
                  </a:p>
                </p:txBody>
              </p:sp>
            </p:grpSp>
            <p:sp>
              <p:nvSpPr>
                <p:cNvPr id="335321" name="椭圆 335320"/>
                <p:cNvSpPr/>
                <p:nvPr/>
              </p:nvSpPr>
              <p:spPr>
                <a:xfrm flipH="1">
                  <a:off x="3084" y="1308"/>
                  <a:ext cx="46" cy="60"/>
                </a:xfrm>
                <a:prstGeom prst="ellipse">
                  <a:avLst/>
                </a:prstGeom>
                <a:solidFill>
                  <a:schemeClr val="bg1"/>
                </a:solidFill>
                <a:ln w="38100" cap="flat" cmpd="sng">
                  <a:solidFill>
                    <a:schemeClr val="accent2"/>
                  </a:solidFill>
                  <a:prstDash val="solid"/>
                  <a:headEnd type="none" w="med" len="med"/>
                  <a:tailEnd type="none" w="med" len="med"/>
                </a:ln>
              </p:spPr>
              <p:txBody>
                <a:bodyPr/>
                <a:lstStyle/>
                <a:p>
                  <a:endParaRPr lang="zh-CN" altLang="en-US"/>
                </a:p>
              </p:txBody>
            </p:sp>
            <p:sp>
              <p:nvSpPr>
                <p:cNvPr id="335322" name="直接连接符 335321"/>
                <p:cNvSpPr/>
                <p:nvPr/>
              </p:nvSpPr>
              <p:spPr>
                <a:xfrm rot="-5400000" flipH="1">
                  <a:off x="3542" y="920"/>
                  <a:ext cx="0" cy="848"/>
                </a:xfrm>
                <a:prstGeom prst="line">
                  <a:avLst/>
                </a:prstGeom>
                <a:ln w="38100" cap="flat" cmpd="sng">
                  <a:solidFill>
                    <a:schemeClr val="accent2"/>
                  </a:solidFill>
                  <a:prstDash val="solid"/>
                  <a:headEnd type="none" w="med" len="med"/>
                  <a:tailEnd type="none" w="med" len="med"/>
                </a:ln>
              </p:spPr>
            </p:sp>
            <p:sp>
              <p:nvSpPr>
                <p:cNvPr id="335323" name="直接连接符 335322"/>
                <p:cNvSpPr/>
                <p:nvPr/>
              </p:nvSpPr>
              <p:spPr>
                <a:xfrm flipH="1">
                  <a:off x="3576" y="1338"/>
                  <a:ext cx="0" cy="308"/>
                </a:xfrm>
                <a:prstGeom prst="line">
                  <a:avLst/>
                </a:prstGeom>
                <a:ln w="38100" cap="flat" cmpd="sng">
                  <a:solidFill>
                    <a:schemeClr val="accent2"/>
                  </a:solidFill>
                  <a:prstDash val="solid"/>
                  <a:headEnd type="none" w="med" len="med"/>
                  <a:tailEnd type="none" w="med" len="med"/>
                </a:ln>
              </p:spPr>
            </p:sp>
            <p:sp>
              <p:nvSpPr>
                <p:cNvPr id="335324" name="流程图: 延期 335323"/>
                <p:cNvSpPr/>
                <p:nvPr/>
              </p:nvSpPr>
              <p:spPr>
                <a:xfrm rot="5400000" flipV="1">
                  <a:off x="3543" y="1607"/>
                  <a:ext cx="72" cy="122"/>
                </a:xfrm>
                <a:prstGeom prst="flowChartDelay">
                  <a:avLst/>
                </a:prstGeom>
                <a:solidFill>
                  <a:srgbClr val="E7FFFF"/>
                </a:solidFill>
                <a:ln w="28575" cap="flat" cmpd="sng">
                  <a:solidFill>
                    <a:schemeClr val="accent2"/>
                  </a:solidFill>
                  <a:prstDash val="solid"/>
                  <a:miter/>
                  <a:headEnd type="none" w="med" len="med"/>
                  <a:tailEnd type="none" w="med" len="med"/>
                </a:ln>
              </p:spPr>
              <p:txBody>
                <a:bodyPr/>
                <a:lstStyle/>
                <a:p>
                  <a:endParaRPr lang="zh-CN" altLang="en-US"/>
                </a:p>
              </p:txBody>
            </p:sp>
          </p:grpSp>
          <p:grpSp>
            <p:nvGrpSpPr>
              <p:cNvPr id="335325" name="组合 335324"/>
              <p:cNvGrpSpPr/>
              <p:nvPr/>
            </p:nvGrpSpPr>
            <p:grpSpPr>
              <a:xfrm>
                <a:off x="1318" y="646"/>
                <a:ext cx="1359" cy="759"/>
                <a:chOff x="898" y="454"/>
                <a:chExt cx="1359" cy="759"/>
              </a:xfrm>
            </p:grpSpPr>
            <p:sp>
              <p:nvSpPr>
                <p:cNvPr id="335326" name="矩形 335325"/>
                <p:cNvSpPr/>
                <p:nvPr/>
              </p:nvSpPr>
              <p:spPr>
                <a:xfrm rot="5400000" flipV="1">
                  <a:off x="1216" y="136"/>
                  <a:ext cx="723" cy="1359"/>
                </a:xfrm>
                <a:prstGeom prst="rect">
                  <a:avLst/>
                </a:prstGeom>
                <a:pattFill prst="ltUpDiag">
                  <a:fgClr>
                    <a:schemeClr val="tx2"/>
                  </a:fgClr>
                  <a:bgClr>
                    <a:srgbClr val="FFFFFF"/>
                  </a:bgClr>
                </a:pattFill>
                <a:ln w="19050" cap="flat" cmpd="sng">
                  <a:solidFill>
                    <a:schemeClr val="tx1"/>
                  </a:solidFill>
                  <a:prstDash val="solid"/>
                  <a:miter/>
                  <a:headEnd type="none" w="med" len="med"/>
                  <a:tailEnd type="none" w="med" len="med"/>
                </a:ln>
              </p:spPr>
              <p:txBody>
                <a:bodyPr/>
                <a:lstStyle/>
                <a:p>
                  <a:endParaRPr lang="zh-CN" altLang="en-US"/>
                </a:p>
              </p:txBody>
            </p:sp>
            <p:sp>
              <p:nvSpPr>
                <p:cNvPr id="335327" name="矩形 335326"/>
                <p:cNvSpPr/>
                <p:nvPr/>
              </p:nvSpPr>
              <p:spPr>
                <a:xfrm rot="5400000" flipV="1">
                  <a:off x="1350" y="499"/>
                  <a:ext cx="480" cy="857"/>
                </a:xfrm>
                <a:prstGeom prst="rect">
                  <a:avLst/>
                </a:prstGeom>
                <a:solidFill>
                  <a:schemeClr val="bg1"/>
                </a:solidFill>
                <a:ln w="19050" cap="flat" cmpd="sng">
                  <a:solidFill>
                    <a:schemeClr val="tx1"/>
                  </a:solidFill>
                  <a:prstDash val="solid"/>
                  <a:miter/>
                  <a:headEnd type="none" w="med" len="med"/>
                  <a:tailEnd type="none" w="med" len="med"/>
                </a:ln>
              </p:spPr>
              <p:txBody>
                <a:bodyPr/>
                <a:lstStyle/>
                <a:p>
                  <a:endParaRPr lang="zh-CN" altLang="en-US"/>
                </a:p>
              </p:txBody>
            </p:sp>
            <p:sp>
              <p:nvSpPr>
                <p:cNvPr id="335328" name="矩形 335327"/>
                <p:cNvSpPr/>
                <p:nvPr/>
              </p:nvSpPr>
              <p:spPr>
                <a:xfrm rot="5400000" flipV="1">
                  <a:off x="1532" y="734"/>
                  <a:ext cx="116" cy="842"/>
                </a:xfrm>
                <a:prstGeom prst="rect">
                  <a:avLst/>
                </a:prstGeom>
                <a:solidFill>
                  <a:schemeClr val="bg1"/>
                </a:solidFill>
                <a:ln w="9525">
                  <a:noFill/>
                </a:ln>
              </p:spPr>
              <p:txBody>
                <a:bodyPr/>
                <a:lstStyle/>
                <a:p>
                  <a:endParaRPr lang="zh-CN" altLang="en-US"/>
                </a:p>
              </p:txBody>
            </p:sp>
          </p:grpSp>
          <p:sp>
            <p:nvSpPr>
              <p:cNvPr id="335329" name="矩形 335328"/>
              <p:cNvSpPr/>
              <p:nvPr/>
            </p:nvSpPr>
            <p:spPr>
              <a:xfrm>
                <a:off x="1944" y="2070"/>
                <a:ext cx="132" cy="276"/>
              </a:xfrm>
              <a:prstGeom prst="rect">
                <a:avLst/>
              </a:prstGeom>
              <a:solidFill>
                <a:srgbClr val="E7FFFF"/>
              </a:solidFill>
              <a:ln w="28575" cap="flat" cmpd="sng">
                <a:solidFill>
                  <a:schemeClr val="accent2"/>
                </a:solidFill>
                <a:prstDash val="solid"/>
                <a:miter/>
                <a:headEnd type="none" w="med" len="med"/>
                <a:tailEnd type="none" w="med" len="med"/>
              </a:ln>
            </p:spPr>
            <p:txBody>
              <a:bodyPr/>
              <a:lstStyle/>
              <a:p>
                <a:endParaRPr lang="zh-CN" altLang="en-US"/>
              </a:p>
            </p:txBody>
          </p:sp>
          <p:grpSp>
            <p:nvGrpSpPr>
              <p:cNvPr id="335330" name="组合 335329"/>
              <p:cNvGrpSpPr/>
              <p:nvPr/>
            </p:nvGrpSpPr>
            <p:grpSpPr>
              <a:xfrm>
                <a:off x="1581" y="1023"/>
                <a:ext cx="864" cy="558"/>
                <a:chOff x="2517" y="549"/>
                <a:chExt cx="864" cy="474"/>
              </a:xfrm>
            </p:grpSpPr>
            <p:sp>
              <p:nvSpPr>
                <p:cNvPr id="335331" name="右中括号 335330"/>
                <p:cNvSpPr/>
                <p:nvPr/>
              </p:nvSpPr>
              <p:spPr>
                <a:xfrm rot="-5400000" flipV="1">
                  <a:off x="2718" y="372"/>
                  <a:ext cx="456" cy="846"/>
                </a:xfrm>
                <a:prstGeom prst="rightBracket">
                  <a:avLst>
                    <a:gd name="adj" fmla="val 15460"/>
                  </a:avLst>
                </a:prstGeom>
                <a:noFill/>
                <a:ln w="19050" cap="flat" cmpd="sng">
                  <a:solidFill>
                    <a:schemeClr val="accent2"/>
                  </a:solidFill>
                  <a:prstDash val="solid"/>
                  <a:headEnd type="none" w="med" len="med"/>
                  <a:tailEnd type="none" w="med" len="med"/>
                </a:ln>
              </p:spPr>
              <p:txBody>
                <a:bodyPr/>
                <a:lstStyle/>
                <a:p>
                  <a:endParaRPr lang="zh-CN" altLang="en-US"/>
                </a:p>
              </p:txBody>
            </p:sp>
            <p:sp>
              <p:nvSpPr>
                <p:cNvPr id="335332" name="右中括号 335331"/>
                <p:cNvSpPr/>
                <p:nvPr/>
              </p:nvSpPr>
              <p:spPr>
                <a:xfrm rot="-5400000" flipV="1">
                  <a:off x="2712" y="354"/>
                  <a:ext cx="474" cy="864"/>
                </a:xfrm>
                <a:prstGeom prst="rightBracket">
                  <a:avLst>
                    <a:gd name="adj" fmla="val 15189"/>
                  </a:avLst>
                </a:prstGeom>
                <a:noFill/>
                <a:ln w="19050" cap="flat" cmpd="sng">
                  <a:solidFill>
                    <a:schemeClr val="accent2"/>
                  </a:solidFill>
                  <a:prstDash val="solid"/>
                  <a:headEnd type="none" w="med" len="med"/>
                  <a:tailEnd type="none" w="med" len="med"/>
                </a:ln>
              </p:spPr>
              <p:txBody>
                <a:bodyPr/>
                <a:lstStyle/>
                <a:p>
                  <a:endParaRPr lang="zh-CN" altLang="en-US"/>
                </a:p>
              </p:txBody>
            </p:sp>
          </p:grpSp>
          <p:grpSp>
            <p:nvGrpSpPr>
              <p:cNvPr id="335333" name="组合 335332"/>
              <p:cNvGrpSpPr/>
              <p:nvPr/>
            </p:nvGrpSpPr>
            <p:grpSpPr>
              <a:xfrm>
                <a:off x="1318" y="1372"/>
                <a:ext cx="1359" cy="351"/>
                <a:chOff x="910" y="1234"/>
                <a:chExt cx="1359" cy="351"/>
              </a:xfrm>
            </p:grpSpPr>
            <p:sp>
              <p:nvSpPr>
                <p:cNvPr id="335334" name="矩形 335333"/>
                <p:cNvSpPr/>
                <p:nvPr/>
              </p:nvSpPr>
              <p:spPr>
                <a:xfrm rot="-5400000">
                  <a:off x="1422" y="738"/>
                  <a:ext cx="334" cy="1359"/>
                </a:xfrm>
                <a:prstGeom prst="rect">
                  <a:avLst/>
                </a:prstGeom>
                <a:pattFill prst="ltDnDiag">
                  <a:fgClr>
                    <a:schemeClr val="tx2"/>
                  </a:fgClr>
                  <a:bgClr>
                    <a:srgbClr val="FFFFFF"/>
                  </a:bgClr>
                </a:pattFill>
                <a:ln w="19050" cap="flat" cmpd="sng">
                  <a:solidFill>
                    <a:schemeClr val="tx1"/>
                  </a:solidFill>
                  <a:prstDash val="solid"/>
                  <a:miter/>
                  <a:headEnd type="none" w="med" len="med"/>
                  <a:tailEnd type="none" w="med" len="med"/>
                </a:ln>
              </p:spPr>
              <p:txBody>
                <a:bodyPr/>
                <a:lstStyle/>
                <a:p>
                  <a:endParaRPr lang="zh-CN" altLang="en-US"/>
                </a:p>
              </p:txBody>
            </p:sp>
            <p:sp>
              <p:nvSpPr>
                <p:cNvPr id="335335" name="矩形 335334"/>
                <p:cNvSpPr/>
                <p:nvPr/>
              </p:nvSpPr>
              <p:spPr>
                <a:xfrm rot="-5400000">
                  <a:off x="1491" y="937"/>
                  <a:ext cx="222" cy="857"/>
                </a:xfrm>
                <a:prstGeom prst="rect">
                  <a:avLst/>
                </a:prstGeom>
                <a:solidFill>
                  <a:schemeClr val="bg1"/>
                </a:solidFill>
                <a:ln w="19050" cap="flat" cmpd="sng">
                  <a:solidFill>
                    <a:schemeClr val="tx1"/>
                  </a:solidFill>
                  <a:prstDash val="solid"/>
                  <a:miter/>
                  <a:headEnd type="none" w="med" len="med"/>
                  <a:tailEnd type="none" w="med" len="med"/>
                </a:ln>
              </p:spPr>
              <p:txBody>
                <a:bodyPr/>
                <a:lstStyle/>
                <a:p>
                  <a:endParaRPr lang="zh-CN" altLang="en-US"/>
                </a:p>
              </p:txBody>
            </p:sp>
            <p:sp>
              <p:nvSpPr>
                <p:cNvPr id="335336" name="矩形 335335"/>
                <p:cNvSpPr/>
                <p:nvPr/>
              </p:nvSpPr>
              <p:spPr>
                <a:xfrm rot="-5400000">
                  <a:off x="1575" y="840"/>
                  <a:ext cx="54" cy="842"/>
                </a:xfrm>
                <a:prstGeom prst="rect">
                  <a:avLst/>
                </a:prstGeom>
                <a:solidFill>
                  <a:schemeClr val="bg1"/>
                </a:solidFill>
                <a:ln w="9525">
                  <a:noFill/>
                </a:ln>
              </p:spPr>
              <p:txBody>
                <a:bodyPr/>
                <a:lstStyle/>
                <a:p>
                  <a:endParaRPr lang="zh-CN" altLang="en-US"/>
                </a:p>
              </p:txBody>
            </p:sp>
          </p:grpSp>
          <p:sp>
            <p:nvSpPr>
              <p:cNvPr id="335337" name="直接连接符 335336"/>
              <p:cNvSpPr/>
              <p:nvPr/>
            </p:nvSpPr>
            <p:spPr>
              <a:xfrm>
                <a:off x="1638" y="1098"/>
                <a:ext cx="762" cy="0"/>
              </a:xfrm>
              <a:prstGeom prst="line">
                <a:avLst/>
              </a:prstGeom>
              <a:ln w="28575" cap="flat" cmpd="sng">
                <a:solidFill>
                  <a:schemeClr val="accent2"/>
                </a:solidFill>
                <a:prstDash val="solid"/>
                <a:headEnd type="none" w="med" len="med"/>
                <a:tailEnd type="none" w="med" len="med"/>
              </a:ln>
            </p:spPr>
          </p:sp>
          <p:sp>
            <p:nvSpPr>
              <p:cNvPr id="335338" name="矩形 335337"/>
              <p:cNvSpPr/>
              <p:nvPr/>
            </p:nvSpPr>
            <p:spPr>
              <a:xfrm>
                <a:off x="1878" y="1614"/>
                <a:ext cx="252" cy="102"/>
              </a:xfrm>
              <a:prstGeom prst="rect">
                <a:avLst/>
              </a:prstGeom>
              <a:solidFill>
                <a:schemeClr val="bg1"/>
              </a:solidFill>
              <a:ln w="19050" cap="flat" cmpd="sng">
                <a:solidFill>
                  <a:schemeClr val="tx2"/>
                </a:solidFill>
                <a:prstDash val="solid"/>
                <a:miter/>
                <a:headEnd type="none" w="med" len="med"/>
                <a:tailEnd type="none" w="med" len="med"/>
              </a:ln>
            </p:spPr>
            <p:txBody>
              <a:bodyPr/>
              <a:lstStyle/>
              <a:p>
                <a:endParaRPr lang="zh-CN" altLang="en-US"/>
              </a:p>
            </p:txBody>
          </p:sp>
          <p:sp>
            <p:nvSpPr>
              <p:cNvPr id="335339" name="矩形 335338"/>
              <p:cNvSpPr/>
              <p:nvPr/>
            </p:nvSpPr>
            <p:spPr>
              <a:xfrm>
                <a:off x="1902" y="1098"/>
                <a:ext cx="204" cy="906"/>
              </a:xfrm>
              <a:prstGeom prst="rect">
                <a:avLst/>
              </a:prstGeom>
              <a:solidFill>
                <a:srgbClr val="E7FFFF"/>
              </a:solidFill>
              <a:ln w="25400" cap="flat" cmpd="sng">
                <a:solidFill>
                  <a:schemeClr val="accent2"/>
                </a:solidFill>
                <a:prstDash val="solid"/>
                <a:miter/>
                <a:headEnd type="none" w="med" len="med"/>
                <a:tailEnd type="none" w="med" len="med"/>
              </a:ln>
            </p:spPr>
            <p:txBody>
              <a:bodyPr/>
              <a:lstStyle/>
              <a:p>
                <a:endParaRPr lang="zh-CN" altLang="en-US"/>
              </a:p>
            </p:txBody>
          </p:sp>
          <p:sp>
            <p:nvSpPr>
              <p:cNvPr id="335340" name="流程图: 延期 335339"/>
              <p:cNvSpPr/>
              <p:nvPr/>
            </p:nvSpPr>
            <p:spPr>
              <a:xfrm rot="5400000" flipV="1">
                <a:off x="1953" y="2219"/>
                <a:ext cx="120" cy="266"/>
              </a:xfrm>
              <a:prstGeom prst="flowChartDelay">
                <a:avLst/>
              </a:prstGeom>
              <a:solidFill>
                <a:srgbClr val="E7FFFF"/>
              </a:solidFill>
              <a:ln w="28575" cap="flat" cmpd="sng">
                <a:solidFill>
                  <a:schemeClr val="accent2"/>
                </a:solidFill>
                <a:prstDash val="solid"/>
                <a:miter/>
                <a:headEnd type="none" w="med" len="med"/>
                <a:tailEnd type="none" w="med" len="med"/>
              </a:ln>
            </p:spPr>
            <p:txBody>
              <a:bodyPr/>
              <a:lstStyle/>
              <a:p>
                <a:endParaRPr lang="zh-CN" altLang="en-US"/>
              </a:p>
            </p:txBody>
          </p:sp>
          <p:sp>
            <p:nvSpPr>
              <p:cNvPr id="335341" name="直接连接符 335340"/>
              <p:cNvSpPr/>
              <p:nvPr/>
            </p:nvSpPr>
            <p:spPr>
              <a:xfrm>
                <a:off x="2094" y="2160"/>
                <a:ext cx="0" cy="42"/>
              </a:xfrm>
              <a:prstGeom prst="line">
                <a:avLst/>
              </a:prstGeom>
              <a:ln w="28575" cap="flat" cmpd="sng">
                <a:solidFill>
                  <a:srgbClr val="006600"/>
                </a:solidFill>
                <a:prstDash val="solid"/>
                <a:headEnd type="none" w="med" len="med"/>
                <a:tailEnd type="none" w="med" len="med"/>
              </a:ln>
            </p:spPr>
          </p:sp>
          <p:sp>
            <p:nvSpPr>
              <p:cNvPr id="335342" name="直接连接符 335341"/>
              <p:cNvSpPr/>
              <p:nvPr/>
            </p:nvSpPr>
            <p:spPr>
              <a:xfrm>
                <a:off x="1902" y="2214"/>
                <a:ext cx="0" cy="42"/>
              </a:xfrm>
              <a:prstGeom prst="line">
                <a:avLst/>
              </a:prstGeom>
              <a:ln w="28575" cap="flat" cmpd="sng">
                <a:solidFill>
                  <a:srgbClr val="006600"/>
                </a:solidFill>
                <a:prstDash val="solid"/>
                <a:headEnd type="none" w="med" len="med"/>
                <a:tailEnd type="none" w="med" len="med"/>
              </a:ln>
            </p:spPr>
          </p:sp>
          <p:grpSp>
            <p:nvGrpSpPr>
              <p:cNvPr id="335343" name="组合 335342"/>
              <p:cNvGrpSpPr/>
              <p:nvPr/>
            </p:nvGrpSpPr>
            <p:grpSpPr>
              <a:xfrm rot="-5400000">
                <a:off x="1626" y="450"/>
                <a:ext cx="180" cy="162"/>
                <a:chOff x="2748" y="840"/>
                <a:chExt cx="276" cy="162"/>
              </a:xfrm>
            </p:grpSpPr>
            <p:sp>
              <p:nvSpPr>
                <p:cNvPr id="335344" name="直接连接符 335343"/>
                <p:cNvSpPr/>
                <p:nvPr/>
              </p:nvSpPr>
              <p:spPr>
                <a:xfrm>
                  <a:off x="2970" y="840"/>
                  <a:ext cx="0" cy="156"/>
                </a:xfrm>
                <a:prstGeom prst="line">
                  <a:avLst/>
                </a:prstGeom>
                <a:ln w="28575" cap="flat" cmpd="sng">
                  <a:solidFill>
                    <a:schemeClr val="tx1"/>
                  </a:solidFill>
                  <a:prstDash val="solid"/>
                  <a:headEnd type="none" w="med" len="med"/>
                  <a:tailEnd type="none" w="med" len="med"/>
                </a:ln>
              </p:spPr>
            </p:sp>
            <p:sp>
              <p:nvSpPr>
                <p:cNvPr id="335345" name="直接连接符 335344"/>
                <p:cNvSpPr/>
                <p:nvPr/>
              </p:nvSpPr>
              <p:spPr>
                <a:xfrm>
                  <a:off x="2976" y="858"/>
                  <a:ext cx="48" cy="48"/>
                </a:xfrm>
                <a:prstGeom prst="line">
                  <a:avLst/>
                </a:prstGeom>
                <a:ln w="9525" cap="flat" cmpd="sng">
                  <a:solidFill>
                    <a:schemeClr val="tx1"/>
                  </a:solidFill>
                  <a:prstDash val="solid"/>
                  <a:headEnd type="none" w="med" len="med"/>
                  <a:tailEnd type="none" w="med" len="med"/>
                </a:ln>
              </p:spPr>
            </p:sp>
            <p:sp>
              <p:nvSpPr>
                <p:cNvPr id="335346" name="直接连接符 335345"/>
                <p:cNvSpPr/>
                <p:nvPr/>
              </p:nvSpPr>
              <p:spPr>
                <a:xfrm>
                  <a:off x="2976" y="906"/>
                  <a:ext cx="48" cy="48"/>
                </a:xfrm>
                <a:prstGeom prst="line">
                  <a:avLst/>
                </a:prstGeom>
                <a:ln w="9525" cap="flat" cmpd="sng">
                  <a:solidFill>
                    <a:schemeClr val="tx1"/>
                  </a:solidFill>
                  <a:prstDash val="solid"/>
                  <a:headEnd type="none" w="med" len="med"/>
                  <a:tailEnd type="none" w="med" len="med"/>
                </a:ln>
              </p:spPr>
            </p:sp>
            <p:sp>
              <p:nvSpPr>
                <p:cNvPr id="335347" name="直接连接符 335346"/>
                <p:cNvSpPr/>
                <p:nvPr/>
              </p:nvSpPr>
              <p:spPr>
                <a:xfrm>
                  <a:off x="2976" y="954"/>
                  <a:ext cx="48" cy="48"/>
                </a:xfrm>
                <a:prstGeom prst="line">
                  <a:avLst/>
                </a:prstGeom>
                <a:ln w="9525" cap="flat" cmpd="sng">
                  <a:solidFill>
                    <a:schemeClr val="tx1"/>
                  </a:solidFill>
                  <a:prstDash val="solid"/>
                  <a:headEnd type="none" w="med" len="med"/>
                  <a:tailEnd type="none" w="med" len="med"/>
                </a:ln>
              </p:spPr>
            </p:sp>
            <p:grpSp>
              <p:nvGrpSpPr>
                <p:cNvPr id="335348" name="组合 335347"/>
                <p:cNvGrpSpPr/>
                <p:nvPr/>
              </p:nvGrpSpPr>
              <p:grpSpPr>
                <a:xfrm>
                  <a:off x="2748" y="888"/>
                  <a:ext cx="216" cy="72"/>
                  <a:chOff x="2610" y="978"/>
                  <a:chExt cx="216" cy="72"/>
                </a:xfrm>
              </p:grpSpPr>
              <p:sp>
                <p:nvSpPr>
                  <p:cNvPr id="335349" name="直接连接符 335348"/>
                  <p:cNvSpPr/>
                  <p:nvPr/>
                </p:nvSpPr>
                <p:spPr>
                  <a:xfrm flipV="1">
                    <a:off x="2610" y="978"/>
                    <a:ext cx="48" cy="48"/>
                  </a:xfrm>
                  <a:prstGeom prst="line">
                    <a:avLst/>
                  </a:prstGeom>
                  <a:ln w="28575" cap="flat" cmpd="sng">
                    <a:solidFill>
                      <a:schemeClr val="tx1"/>
                    </a:solidFill>
                    <a:prstDash val="solid"/>
                    <a:headEnd type="none" w="med" len="med"/>
                    <a:tailEnd type="none" w="med" len="med"/>
                  </a:ln>
                </p:spPr>
              </p:sp>
              <p:sp>
                <p:nvSpPr>
                  <p:cNvPr id="335350" name="直接连接符 335349"/>
                  <p:cNvSpPr/>
                  <p:nvPr/>
                </p:nvSpPr>
                <p:spPr>
                  <a:xfrm>
                    <a:off x="2646" y="978"/>
                    <a:ext cx="36" cy="66"/>
                  </a:xfrm>
                  <a:prstGeom prst="line">
                    <a:avLst/>
                  </a:prstGeom>
                  <a:ln w="28575" cap="flat" cmpd="sng">
                    <a:solidFill>
                      <a:schemeClr val="tx1"/>
                    </a:solidFill>
                    <a:prstDash val="solid"/>
                    <a:headEnd type="none" w="med" len="med"/>
                    <a:tailEnd type="none" w="med" len="med"/>
                  </a:ln>
                </p:spPr>
              </p:sp>
              <p:sp>
                <p:nvSpPr>
                  <p:cNvPr id="335351" name="直接连接符 335350"/>
                  <p:cNvSpPr/>
                  <p:nvPr/>
                </p:nvSpPr>
                <p:spPr>
                  <a:xfrm flipV="1">
                    <a:off x="2676" y="996"/>
                    <a:ext cx="48" cy="48"/>
                  </a:xfrm>
                  <a:prstGeom prst="line">
                    <a:avLst/>
                  </a:prstGeom>
                  <a:ln w="28575" cap="flat" cmpd="sng">
                    <a:solidFill>
                      <a:schemeClr val="tx1"/>
                    </a:solidFill>
                    <a:prstDash val="solid"/>
                    <a:headEnd type="none" w="med" len="med"/>
                    <a:tailEnd type="none" w="med" len="med"/>
                  </a:ln>
                </p:spPr>
              </p:sp>
              <p:sp>
                <p:nvSpPr>
                  <p:cNvPr id="335352" name="直接连接符 335351"/>
                  <p:cNvSpPr/>
                  <p:nvPr/>
                </p:nvSpPr>
                <p:spPr>
                  <a:xfrm>
                    <a:off x="2724" y="984"/>
                    <a:ext cx="36" cy="66"/>
                  </a:xfrm>
                  <a:prstGeom prst="line">
                    <a:avLst/>
                  </a:prstGeom>
                  <a:ln w="28575" cap="flat" cmpd="sng">
                    <a:solidFill>
                      <a:schemeClr val="tx1"/>
                    </a:solidFill>
                    <a:prstDash val="solid"/>
                    <a:headEnd type="none" w="med" len="med"/>
                    <a:tailEnd type="none" w="med" len="med"/>
                  </a:ln>
                </p:spPr>
              </p:sp>
              <p:sp>
                <p:nvSpPr>
                  <p:cNvPr id="335353" name="直接连接符 335352"/>
                  <p:cNvSpPr/>
                  <p:nvPr/>
                </p:nvSpPr>
                <p:spPr>
                  <a:xfrm flipV="1">
                    <a:off x="2766" y="990"/>
                    <a:ext cx="60" cy="60"/>
                  </a:xfrm>
                  <a:prstGeom prst="line">
                    <a:avLst/>
                  </a:prstGeom>
                  <a:ln w="28575" cap="flat" cmpd="sng">
                    <a:solidFill>
                      <a:schemeClr val="tx1"/>
                    </a:solidFill>
                    <a:prstDash val="solid"/>
                    <a:headEnd type="none" w="med" len="med"/>
                    <a:tailEnd type="none" w="med" len="med"/>
                  </a:ln>
                </p:spPr>
              </p:sp>
            </p:grpSp>
          </p:grpSp>
          <p:sp>
            <p:nvSpPr>
              <p:cNvPr id="335354" name="矩形 335353"/>
              <p:cNvSpPr/>
              <p:nvPr/>
            </p:nvSpPr>
            <p:spPr>
              <a:xfrm>
                <a:off x="1668" y="648"/>
                <a:ext cx="120" cy="228"/>
              </a:xfrm>
              <a:prstGeom prst="rect">
                <a:avLst/>
              </a:prstGeom>
              <a:solidFill>
                <a:schemeClr val="bg1"/>
              </a:solidFill>
              <a:ln w="19050" cap="flat" cmpd="sng">
                <a:solidFill>
                  <a:schemeClr val="tx2"/>
                </a:solidFill>
                <a:prstDash val="solid"/>
                <a:miter/>
                <a:headEnd type="none" w="med" len="med"/>
                <a:tailEnd type="none" w="med" len="med"/>
              </a:ln>
            </p:spPr>
            <p:txBody>
              <a:bodyPr/>
              <a:lstStyle/>
              <a:p>
                <a:endParaRPr lang="zh-CN" altLang="en-US"/>
              </a:p>
            </p:txBody>
          </p:sp>
          <p:sp>
            <p:nvSpPr>
              <p:cNvPr id="335355" name="流程图: 延期 335354"/>
              <p:cNvSpPr/>
              <p:nvPr/>
            </p:nvSpPr>
            <p:spPr>
              <a:xfrm rot="5400000" flipV="1">
                <a:off x="1695" y="599"/>
                <a:ext cx="72" cy="122"/>
              </a:xfrm>
              <a:prstGeom prst="flowChartDelay">
                <a:avLst/>
              </a:prstGeom>
              <a:solidFill>
                <a:srgbClr val="DDFFDD"/>
              </a:solidFill>
              <a:ln w="38100" cap="flat" cmpd="sng">
                <a:solidFill>
                  <a:srgbClr val="006600"/>
                </a:solidFill>
                <a:prstDash val="solid"/>
                <a:miter/>
                <a:headEnd type="none" w="med" len="med"/>
                <a:tailEnd type="none" w="med" len="med"/>
              </a:ln>
            </p:spPr>
            <p:txBody>
              <a:bodyPr/>
              <a:lstStyle/>
              <a:p>
                <a:endParaRPr lang="zh-CN" altLang="en-US"/>
              </a:p>
            </p:txBody>
          </p:sp>
          <p:sp>
            <p:nvSpPr>
              <p:cNvPr id="335356" name="矩形 335355"/>
              <p:cNvSpPr/>
              <p:nvPr/>
            </p:nvSpPr>
            <p:spPr>
              <a:xfrm>
                <a:off x="2256" y="648"/>
                <a:ext cx="120" cy="228"/>
              </a:xfrm>
              <a:prstGeom prst="rect">
                <a:avLst/>
              </a:prstGeom>
              <a:solidFill>
                <a:schemeClr val="bg1"/>
              </a:solidFill>
              <a:ln w="19050" cap="flat" cmpd="sng">
                <a:solidFill>
                  <a:schemeClr val="tx2"/>
                </a:solidFill>
                <a:prstDash val="solid"/>
                <a:miter/>
                <a:headEnd type="none" w="med" len="med"/>
                <a:tailEnd type="none" w="med" len="med"/>
              </a:ln>
            </p:spPr>
            <p:txBody>
              <a:bodyPr/>
              <a:lstStyle/>
              <a:p>
                <a:endParaRPr lang="zh-CN" altLang="en-US"/>
              </a:p>
            </p:txBody>
          </p:sp>
          <p:sp>
            <p:nvSpPr>
              <p:cNvPr id="335357" name="矩形 335356"/>
              <p:cNvSpPr/>
              <p:nvPr/>
            </p:nvSpPr>
            <p:spPr>
              <a:xfrm>
                <a:off x="2346" y="714"/>
                <a:ext cx="402" cy="84"/>
              </a:xfrm>
              <a:prstGeom prst="rect">
                <a:avLst/>
              </a:prstGeom>
              <a:solidFill>
                <a:schemeClr val="bg1"/>
              </a:solidFill>
              <a:ln w="38100" cap="flat" cmpd="sng">
                <a:solidFill>
                  <a:srgbClr val="006600"/>
                </a:solidFill>
                <a:prstDash val="solid"/>
                <a:miter/>
                <a:headEnd type="none" w="med" len="med"/>
                <a:tailEnd type="none" w="med" len="med"/>
              </a:ln>
            </p:spPr>
            <p:txBody>
              <a:bodyPr/>
              <a:lstStyle/>
              <a:p>
                <a:endParaRPr lang="zh-CN" altLang="en-US"/>
              </a:p>
            </p:txBody>
          </p:sp>
          <p:sp>
            <p:nvSpPr>
              <p:cNvPr id="335358" name="流程图: 延期 335357"/>
              <p:cNvSpPr/>
              <p:nvPr/>
            </p:nvSpPr>
            <p:spPr>
              <a:xfrm flipV="1">
                <a:off x="2739" y="689"/>
                <a:ext cx="72" cy="134"/>
              </a:xfrm>
              <a:prstGeom prst="flowChartDelay">
                <a:avLst/>
              </a:prstGeom>
              <a:solidFill>
                <a:schemeClr val="bg1"/>
              </a:solidFill>
              <a:ln w="38100" cap="flat" cmpd="sng">
                <a:solidFill>
                  <a:srgbClr val="006600"/>
                </a:solidFill>
                <a:prstDash val="solid"/>
                <a:miter/>
                <a:headEnd type="none" w="med" len="med"/>
                <a:tailEnd type="none" w="med" len="med"/>
              </a:ln>
            </p:spPr>
            <p:txBody>
              <a:bodyPr/>
              <a:lstStyle/>
              <a:p>
                <a:endParaRPr lang="zh-CN" altLang="en-US"/>
              </a:p>
            </p:txBody>
          </p:sp>
          <p:grpSp>
            <p:nvGrpSpPr>
              <p:cNvPr id="335359" name="组合 335358"/>
              <p:cNvGrpSpPr/>
              <p:nvPr/>
            </p:nvGrpSpPr>
            <p:grpSpPr>
              <a:xfrm>
                <a:off x="2764" y="1980"/>
                <a:ext cx="175" cy="171"/>
                <a:chOff x="4030" y="1866"/>
                <a:chExt cx="175" cy="171"/>
              </a:xfrm>
            </p:grpSpPr>
            <p:sp>
              <p:nvSpPr>
                <p:cNvPr id="335360" name="直接连接符 335359"/>
                <p:cNvSpPr/>
                <p:nvPr/>
              </p:nvSpPr>
              <p:spPr>
                <a:xfrm rot="5400000" flipH="1" flipV="1">
                  <a:off x="4121" y="1906"/>
                  <a:ext cx="0" cy="168"/>
                </a:xfrm>
                <a:prstGeom prst="line">
                  <a:avLst/>
                </a:prstGeom>
                <a:ln w="28575" cap="flat" cmpd="sng">
                  <a:solidFill>
                    <a:srgbClr val="006600"/>
                  </a:solidFill>
                  <a:prstDash val="solid"/>
                  <a:headEnd type="none" w="med" len="med"/>
                  <a:tailEnd type="none" w="med" len="med"/>
                </a:ln>
              </p:spPr>
            </p:sp>
            <p:sp>
              <p:nvSpPr>
                <p:cNvPr id="335361" name="直接连接符 335360"/>
                <p:cNvSpPr/>
                <p:nvPr/>
              </p:nvSpPr>
              <p:spPr>
                <a:xfrm rot="5400000" flipH="1" flipV="1">
                  <a:off x="4031" y="1994"/>
                  <a:ext cx="42" cy="44"/>
                </a:xfrm>
                <a:prstGeom prst="line">
                  <a:avLst/>
                </a:prstGeom>
                <a:ln w="9525" cap="flat" cmpd="sng">
                  <a:solidFill>
                    <a:srgbClr val="006600"/>
                  </a:solidFill>
                  <a:prstDash val="solid"/>
                  <a:headEnd type="none" w="med" len="med"/>
                  <a:tailEnd type="none" w="med" len="med"/>
                </a:ln>
              </p:spPr>
            </p:sp>
            <p:sp>
              <p:nvSpPr>
                <p:cNvPr id="335362" name="直接连接符 335361"/>
                <p:cNvSpPr/>
                <p:nvPr/>
              </p:nvSpPr>
              <p:spPr>
                <a:xfrm rot="5400000" flipH="1" flipV="1">
                  <a:off x="4075" y="1993"/>
                  <a:ext cx="42" cy="45"/>
                </a:xfrm>
                <a:prstGeom prst="line">
                  <a:avLst/>
                </a:prstGeom>
                <a:ln w="9525" cap="flat" cmpd="sng">
                  <a:solidFill>
                    <a:srgbClr val="006600"/>
                  </a:solidFill>
                  <a:prstDash val="solid"/>
                  <a:headEnd type="none" w="med" len="med"/>
                  <a:tailEnd type="none" w="med" len="med"/>
                </a:ln>
              </p:spPr>
            </p:sp>
            <p:sp>
              <p:nvSpPr>
                <p:cNvPr id="335363" name="直接连接符 335362"/>
                <p:cNvSpPr/>
                <p:nvPr/>
              </p:nvSpPr>
              <p:spPr>
                <a:xfrm rot="5400000" flipH="1" flipV="1">
                  <a:off x="4120" y="1994"/>
                  <a:ext cx="42" cy="44"/>
                </a:xfrm>
                <a:prstGeom prst="line">
                  <a:avLst/>
                </a:prstGeom>
                <a:ln w="9525" cap="flat" cmpd="sng">
                  <a:solidFill>
                    <a:srgbClr val="006600"/>
                  </a:solidFill>
                  <a:prstDash val="solid"/>
                  <a:headEnd type="none" w="med" len="med"/>
                  <a:tailEnd type="none" w="med" len="med"/>
                </a:ln>
              </p:spPr>
            </p:sp>
            <p:sp>
              <p:nvSpPr>
                <p:cNvPr id="335364" name="椭圆 335363"/>
                <p:cNvSpPr/>
                <p:nvPr/>
              </p:nvSpPr>
              <p:spPr>
                <a:xfrm flipH="1">
                  <a:off x="4104" y="1866"/>
                  <a:ext cx="32" cy="40"/>
                </a:xfrm>
                <a:prstGeom prst="ellipse">
                  <a:avLst/>
                </a:prstGeom>
                <a:solidFill>
                  <a:srgbClr val="CCFFCC"/>
                </a:solidFill>
                <a:ln w="28575" cap="flat" cmpd="sng">
                  <a:solidFill>
                    <a:srgbClr val="006600"/>
                  </a:solidFill>
                  <a:prstDash val="solid"/>
                  <a:headEnd type="none" w="med" len="med"/>
                  <a:tailEnd type="none" w="med" len="med"/>
                </a:ln>
              </p:spPr>
              <p:txBody>
                <a:bodyPr/>
                <a:lstStyle/>
                <a:p>
                  <a:endParaRPr lang="zh-CN" altLang="en-US"/>
                </a:p>
              </p:txBody>
            </p:sp>
            <p:sp>
              <p:nvSpPr>
                <p:cNvPr id="335365" name="直接连接符 335364"/>
                <p:cNvSpPr/>
                <p:nvPr/>
              </p:nvSpPr>
              <p:spPr>
                <a:xfrm flipH="1">
                  <a:off x="4074" y="1890"/>
                  <a:ext cx="24" cy="88"/>
                </a:xfrm>
                <a:prstGeom prst="line">
                  <a:avLst/>
                </a:prstGeom>
                <a:ln w="28575" cap="flat" cmpd="sng">
                  <a:solidFill>
                    <a:srgbClr val="006600"/>
                  </a:solidFill>
                  <a:prstDash val="solid"/>
                  <a:headEnd type="none" w="med" len="med"/>
                  <a:tailEnd type="none" w="med" len="med"/>
                </a:ln>
              </p:spPr>
            </p:sp>
            <p:sp>
              <p:nvSpPr>
                <p:cNvPr id="335366" name="直接连接符 335365"/>
                <p:cNvSpPr/>
                <p:nvPr/>
              </p:nvSpPr>
              <p:spPr>
                <a:xfrm>
                  <a:off x="4138" y="1890"/>
                  <a:ext cx="24" cy="96"/>
                </a:xfrm>
                <a:prstGeom prst="line">
                  <a:avLst/>
                </a:prstGeom>
                <a:ln w="28575" cap="flat" cmpd="sng">
                  <a:solidFill>
                    <a:srgbClr val="006600"/>
                  </a:solidFill>
                  <a:prstDash val="solid"/>
                  <a:headEnd type="none" w="med" len="med"/>
                  <a:tailEnd type="none" w="med" len="med"/>
                </a:ln>
              </p:spPr>
            </p:sp>
          </p:grpSp>
          <p:sp>
            <p:nvSpPr>
              <p:cNvPr id="335367" name="任意多边形 335366"/>
              <p:cNvSpPr/>
              <p:nvPr/>
            </p:nvSpPr>
            <p:spPr>
              <a:xfrm rot="12155219" flipV="1">
                <a:off x="1872" y="1781"/>
                <a:ext cx="251" cy="43"/>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35368" name="任意多边形 335367"/>
              <p:cNvSpPr/>
              <p:nvPr/>
            </p:nvSpPr>
            <p:spPr>
              <a:xfrm rot="12155219" flipV="1">
                <a:off x="1872" y="1835"/>
                <a:ext cx="251" cy="43"/>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35369" name="任意多边形 335368"/>
              <p:cNvSpPr/>
              <p:nvPr/>
            </p:nvSpPr>
            <p:spPr>
              <a:xfrm rot="12155219" flipV="1">
                <a:off x="1878" y="1895"/>
                <a:ext cx="251" cy="43"/>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35370" name="任意多边形 335369"/>
              <p:cNvSpPr/>
              <p:nvPr/>
            </p:nvSpPr>
            <p:spPr>
              <a:xfrm rot="12155219">
                <a:off x="1880" y="1952"/>
                <a:ext cx="214" cy="27"/>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335371" name="矩形 335370"/>
              <p:cNvSpPr/>
              <p:nvPr/>
            </p:nvSpPr>
            <p:spPr>
              <a:xfrm>
                <a:off x="1782" y="1998"/>
                <a:ext cx="456" cy="84"/>
              </a:xfrm>
              <a:prstGeom prst="rect">
                <a:avLst/>
              </a:prstGeom>
              <a:solidFill>
                <a:srgbClr val="E7FFFF"/>
              </a:solidFill>
              <a:ln w="28575" cap="flat" cmpd="sng">
                <a:solidFill>
                  <a:schemeClr val="accent2"/>
                </a:solidFill>
                <a:prstDash val="solid"/>
                <a:miter/>
                <a:headEnd type="none" w="med" len="med"/>
                <a:tailEnd type="none" w="med" len="med"/>
              </a:ln>
            </p:spPr>
            <p:txBody>
              <a:bodyPr/>
              <a:lstStyle/>
              <a:p>
                <a:endParaRPr lang="zh-CN" altLang="en-US"/>
              </a:p>
            </p:txBody>
          </p:sp>
        </p:grpSp>
        <p:grpSp>
          <p:nvGrpSpPr>
            <p:cNvPr id="335372" name="组合 335371"/>
            <p:cNvGrpSpPr/>
            <p:nvPr/>
          </p:nvGrpSpPr>
          <p:grpSpPr>
            <a:xfrm>
              <a:off x="732" y="3168"/>
              <a:ext cx="1524" cy="368"/>
              <a:chOff x="720" y="2832"/>
              <a:chExt cx="1524" cy="368"/>
            </a:xfrm>
          </p:grpSpPr>
          <p:sp>
            <p:nvSpPr>
              <p:cNvPr id="335373" name="文本框 335372"/>
              <p:cNvSpPr txBox="1"/>
              <p:nvPr/>
            </p:nvSpPr>
            <p:spPr>
              <a:xfrm>
                <a:off x="720" y="2950"/>
                <a:ext cx="760" cy="250"/>
              </a:xfrm>
              <a:prstGeom prst="rect">
                <a:avLst/>
              </a:prstGeom>
              <a:noFill/>
              <a:ln w="9525">
                <a:noFill/>
              </a:ln>
            </p:spPr>
            <p:txBody>
              <a:bodyPr wrap="none" anchor="t" anchorCtr="0">
                <a:spAutoFit/>
              </a:bodyPr>
              <a:lstStyle/>
              <a:p>
                <a:pPr algn="ctr"/>
                <a:r>
                  <a:rPr lang="zh-CN" altLang="en-US" sz="2000" b="1" dirty="0">
                    <a:solidFill>
                      <a:schemeClr val="accent2"/>
                    </a:solidFill>
                    <a:latin typeface="Times New Roman" panose="02020603050405020304" pitchFamily="18" charset="0"/>
                  </a:rPr>
                  <a:t>吸引线圈</a:t>
                </a:r>
                <a:endParaRPr lang="zh-CN" altLang="en-US" sz="2000" b="1">
                  <a:solidFill>
                    <a:schemeClr val="accent2"/>
                  </a:solidFill>
                  <a:latin typeface="Times New Roman" panose="02020603050405020304" pitchFamily="18" charset="0"/>
                </a:endParaRPr>
              </a:p>
            </p:txBody>
          </p:sp>
          <p:sp>
            <p:nvSpPr>
              <p:cNvPr id="335374" name="直接连接符 335373"/>
              <p:cNvSpPr/>
              <p:nvPr/>
            </p:nvSpPr>
            <p:spPr>
              <a:xfrm flipV="1">
                <a:off x="1440" y="2832"/>
                <a:ext cx="804" cy="216"/>
              </a:xfrm>
              <a:prstGeom prst="line">
                <a:avLst/>
              </a:prstGeom>
              <a:ln w="9525" cap="flat" cmpd="sng">
                <a:solidFill>
                  <a:srgbClr val="006600"/>
                </a:solidFill>
                <a:prstDash val="solid"/>
                <a:headEnd type="none" w="med" len="med"/>
                <a:tailEnd type="none" w="med" len="med"/>
              </a:ln>
            </p:spPr>
          </p:sp>
        </p:grpSp>
        <p:grpSp>
          <p:nvGrpSpPr>
            <p:cNvPr id="335375" name="组合 335374"/>
            <p:cNvGrpSpPr/>
            <p:nvPr/>
          </p:nvGrpSpPr>
          <p:grpSpPr>
            <a:xfrm>
              <a:off x="663" y="2436"/>
              <a:ext cx="849" cy="401"/>
              <a:chOff x="663" y="2520"/>
              <a:chExt cx="849" cy="401"/>
            </a:xfrm>
          </p:grpSpPr>
          <p:sp>
            <p:nvSpPr>
              <p:cNvPr id="335376" name="直接连接符 335375"/>
              <p:cNvSpPr/>
              <p:nvPr/>
            </p:nvSpPr>
            <p:spPr>
              <a:xfrm flipV="1">
                <a:off x="1386" y="2520"/>
                <a:ext cx="126" cy="239"/>
              </a:xfrm>
              <a:prstGeom prst="line">
                <a:avLst/>
              </a:prstGeom>
              <a:ln w="9525" cap="flat" cmpd="sng">
                <a:solidFill>
                  <a:srgbClr val="006600"/>
                </a:solidFill>
                <a:prstDash val="solid"/>
                <a:headEnd type="none" w="med" len="med"/>
                <a:tailEnd type="none" w="med" len="med"/>
              </a:ln>
            </p:spPr>
          </p:sp>
          <p:sp>
            <p:nvSpPr>
              <p:cNvPr id="335377" name="文本框 335376"/>
              <p:cNvSpPr txBox="1"/>
              <p:nvPr/>
            </p:nvSpPr>
            <p:spPr>
              <a:xfrm>
                <a:off x="663" y="2671"/>
                <a:ext cx="760" cy="250"/>
              </a:xfrm>
              <a:prstGeom prst="rect">
                <a:avLst/>
              </a:prstGeom>
              <a:noFill/>
              <a:ln w="9525">
                <a:noFill/>
              </a:ln>
            </p:spPr>
            <p:txBody>
              <a:bodyPr wrap="none" anchor="t" anchorCtr="0">
                <a:spAutoFit/>
              </a:bodyPr>
              <a:lstStyle/>
              <a:p>
                <a:pPr algn="ctr"/>
                <a:r>
                  <a:rPr lang="zh-CN" altLang="en-US" sz="2000" b="1" dirty="0">
                    <a:solidFill>
                      <a:schemeClr val="accent2"/>
                    </a:solidFill>
                    <a:latin typeface="Times New Roman" panose="02020603050405020304" pitchFamily="18" charset="0"/>
                  </a:rPr>
                  <a:t>复位弹簧</a:t>
                </a:r>
                <a:endParaRPr lang="zh-CN" altLang="en-US" sz="2000" b="1">
                  <a:solidFill>
                    <a:schemeClr val="accent2"/>
                  </a:solidFill>
                  <a:latin typeface="Times New Roman" panose="02020603050405020304" pitchFamily="18" charset="0"/>
                </a:endParaRPr>
              </a:p>
            </p:txBody>
          </p:sp>
        </p:grpSp>
        <p:grpSp>
          <p:nvGrpSpPr>
            <p:cNvPr id="335378" name="组合 335377"/>
            <p:cNvGrpSpPr/>
            <p:nvPr/>
          </p:nvGrpSpPr>
          <p:grpSpPr>
            <a:xfrm>
              <a:off x="673" y="2784"/>
              <a:ext cx="1307" cy="401"/>
              <a:chOff x="769" y="2892"/>
              <a:chExt cx="1307" cy="401"/>
            </a:xfrm>
          </p:grpSpPr>
          <p:sp>
            <p:nvSpPr>
              <p:cNvPr id="335379" name="文本框 335378"/>
              <p:cNvSpPr txBox="1"/>
              <p:nvPr/>
            </p:nvSpPr>
            <p:spPr>
              <a:xfrm>
                <a:off x="769" y="3043"/>
                <a:ext cx="599" cy="250"/>
              </a:xfrm>
              <a:prstGeom prst="rect">
                <a:avLst/>
              </a:prstGeom>
              <a:noFill/>
              <a:ln w="9525">
                <a:noFill/>
              </a:ln>
            </p:spPr>
            <p:txBody>
              <a:bodyPr>
                <a:spAutoFit/>
              </a:bodyPr>
              <a:lstStyle/>
              <a:p>
                <a:pPr algn="ctr"/>
                <a:r>
                  <a:rPr lang="zh-CN" altLang="en-US" sz="2000" b="1">
                    <a:solidFill>
                      <a:srgbClr val="D60093"/>
                    </a:solidFill>
                    <a:latin typeface="Times New Roman" panose="02020603050405020304" pitchFamily="18" charset="0"/>
                  </a:rPr>
                  <a:t>动</a:t>
                </a:r>
                <a:r>
                  <a:rPr lang="zh-CN" altLang="en-US" sz="2000" b="1" dirty="0">
                    <a:solidFill>
                      <a:srgbClr val="D60093"/>
                    </a:solidFill>
                    <a:latin typeface="Times New Roman" panose="02020603050405020304" pitchFamily="18" charset="0"/>
                  </a:rPr>
                  <a:t>铁心</a:t>
                </a:r>
                <a:endParaRPr lang="zh-CN" altLang="en-US" sz="2000" b="1">
                  <a:solidFill>
                    <a:srgbClr val="D60093"/>
                  </a:solidFill>
                  <a:latin typeface="Times New Roman" panose="02020603050405020304" pitchFamily="18" charset="0"/>
                </a:endParaRPr>
              </a:p>
            </p:txBody>
          </p:sp>
          <p:sp>
            <p:nvSpPr>
              <p:cNvPr id="335380" name="直接连接符 335379"/>
              <p:cNvSpPr/>
              <p:nvPr/>
            </p:nvSpPr>
            <p:spPr>
              <a:xfrm flipV="1">
                <a:off x="1350" y="2892"/>
                <a:ext cx="726" cy="251"/>
              </a:xfrm>
              <a:prstGeom prst="line">
                <a:avLst/>
              </a:prstGeom>
              <a:ln w="9525" cap="flat" cmpd="sng">
                <a:solidFill>
                  <a:srgbClr val="D60093"/>
                </a:solidFill>
                <a:prstDash val="solid"/>
                <a:headEnd type="none" w="med" len="med"/>
                <a:tailEnd type="none" w="med" len="med"/>
              </a:ln>
            </p:spPr>
          </p:sp>
        </p:grpSp>
        <p:grpSp>
          <p:nvGrpSpPr>
            <p:cNvPr id="335381" name="组合 335380"/>
            <p:cNvGrpSpPr/>
            <p:nvPr/>
          </p:nvGrpSpPr>
          <p:grpSpPr>
            <a:xfrm>
              <a:off x="762" y="2304"/>
              <a:ext cx="702" cy="281"/>
              <a:chOff x="762" y="2388"/>
              <a:chExt cx="702" cy="281"/>
            </a:xfrm>
          </p:grpSpPr>
          <p:sp>
            <p:nvSpPr>
              <p:cNvPr id="335382" name="文本框 335381"/>
              <p:cNvSpPr txBox="1"/>
              <p:nvPr/>
            </p:nvSpPr>
            <p:spPr>
              <a:xfrm>
                <a:off x="762" y="2419"/>
                <a:ext cx="438" cy="250"/>
              </a:xfrm>
              <a:prstGeom prst="rect">
                <a:avLst/>
              </a:prstGeom>
              <a:noFill/>
              <a:ln w="9525">
                <a:noFill/>
              </a:ln>
            </p:spPr>
            <p:txBody>
              <a:bodyPr wrap="none" anchor="t" anchorCtr="0">
                <a:spAutoFit/>
              </a:bodyPr>
              <a:lstStyle/>
              <a:p>
                <a:pPr algn="ctr"/>
                <a:r>
                  <a:rPr lang="zh-CN" altLang="en-US" sz="2000" b="1" dirty="0">
                    <a:solidFill>
                      <a:srgbClr val="D60093"/>
                    </a:solidFill>
                    <a:latin typeface="Times New Roman" panose="02020603050405020304" pitchFamily="18" charset="0"/>
                  </a:rPr>
                  <a:t>托板</a:t>
                </a:r>
                <a:endParaRPr lang="zh-CN" altLang="en-US" sz="2000" b="1">
                  <a:solidFill>
                    <a:srgbClr val="D60093"/>
                  </a:solidFill>
                  <a:latin typeface="Times New Roman" panose="02020603050405020304" pitchFamily="18" charset="0"/>
                </a:endParaRPr>
              </a:p>
            </p:txBody>
          </p:sp>
          <p:sp>
            <p:nvSpPr>
              <p:cNvPr id="335383" name="直接连接符 335382"/>
              <p:cNvSpPr/>
              <p:nvPr/>
            </p:nvSpPr>
            <p:spPr>
              <a:xfrm flipV="1">
                <a:off x="1182" y="2388"/>
                <a:ext cx="282" cy="179"/>
              </a:xfrm>
              <a:prstGeom prst="line">
                <a:avLst/>
              </a:prstGeom>
              <a:ln w="9525" cap="flat" cmpd="sng">
                <a:solidFill>
                  <a:srgbClr val="D60093"/>
                </a:solidFill>
                <a:prstDash val="solid"/>
                <a:headEnd type="none" w="med" len="med"/>
                <a:tailEnd type="none" w="med" len="med"/>
              </a:ln>
            </p:spPr>
          </p:sp>
        </p:grpSp>
        <p:grpSp>
          <p:nvGrpSpPr>
            <p:cNvPr id="335384" name="组合 335383"/>
            <p:cNvGrpSpPr/>
            <p:nvPr/>
          </p:nvGrpSpPr>
          <p:grpSpPr>
            <a:xfrm>
              <a:off x="434" y="1639"/>
              <a:ext cx="1966" cy="250"/>
              <a:chOff x="434" y="1723"/>
              <a:chExt cx="1966" cy="250"/>
            </a:xfrm>
          </p:grpSpPr>
          <p:sp>
            <p:nvSpPr>
              <p:cNvPr id="335385" name="文本框 335384"/>
              <p:cNvSpPr txBox="1"/>
              <p:nvPr/>
            </p:nvSpPr>
            <p:spPr>
              <a:xfrm>
                <a:off x="434" y="1723"/>
                <a:ext cx="760" cy="250"/>
              </a:xfrm>
              <a:prstGeom prst="rect">
                <a:avLst/>
              </a:prstGeom>
              <a:noFill/>
              <a:ln w="9525">
                <a:noFill/>
              </a:ln>
            </p:spPr>
            <p:txBody>
              <a:bodyPr wrap="none" anchor="t" anchorCtr="0">
                <a:spAutoFit/>
              </a:bodyPr>
              <a:lstStyle/>
              <a:p>
                <a:pPr algn="ctr"/>
                <a:r>
                  <a:rPr lang="zh-CN" altLang="en-US" sz="2000" b="1" dirty="0">
                    <a:solidFill>
                      <a:srgbClr val="D60093"/>
                    </a:solidFill>
                    <a:latin typeface="Times New Roman" panose="02020603050405020304" pitchFamily="18" charset="0"/>
                  </a:rPr>
                  <a:t>释放弹簧</a:t>
                </a:r>
                <a:endParaRPr lang="zh-CN" altLang="en-US" sz="2000" b="1">
                  <a:solidFill>
                    <a:srgbClr val="D60093"/>
                  </a:solidFill>
                  <a:latin typeface="Times New Roman" panose="02020603050405020304" pitchFamily="18" charset="0"/>
                </a:endParaRPr>
              </a:p>
            </p:txBody>
          </p:sp>
          <p:sp>
            <p:nvSpPr>
              <p:cNvPr id="335386" name="直接连接符 335385"/>
              <p:cNvSpPr/>
              <p:nvPr/>
            </p:nvSpPr>
            <p:spPr>
              <a:xfrm flipV="1">
                <a:off x="1182" y="1776"/>
                <a:ext cx="1218" cy="95"/>
              </a:xfrm>
              <a:prstGeom prst="line">
                <a:avLst/>
              </a:prstGeom>
              <a:ln w="9525" cap="flat" cmpd="sng">
                <a:solidFill>
                  <a:srgbClr val="D60093"/>
                </a:solidFill>
                <a:prstDash val="solid"/>
                <a:headEnd type="none" w="med" len="med"/>
                <a:tailEnd type="none" w="med" len="med"/>
              </a:ln>
            </p:spPr>
          </p:sp>
        </p:grpSp>
        <p:grpSp>
          <p:nvGrpSpPr>
            <p:cNvPr id="335387" name="组合 335386"/>
            <p:cNvGrpSpPr/>
            <p:nvPr/>
          </p:nvGrpSpPr>
          <p:grpSpPr>
            <a:xfrm>
              <a:off x="526" y="876"/>
              <a:ext cx="1754" cy="365"/>
              <a:chOff x="526" y="876"/>
              <a:chExt cx="1754" cy="365"/>
            </a:xfrm>
          </p:grpSpPr>
          <p:sp>
            <p:nvSpPr>
              <p:cNvPr id="335388" name="文本框 335387"/>
              <p:cNvSpPr txBox="1"/>
              <p:nvPr/>
            </p:nvSpPr>
            <p:spPr>
              <a:xfrm>
                <a:off x="526" y="991"/>
                <a:ext cx="599" cy="250"/>
              </a:xfrm>
              <a:prstGeom prst="rect">
                <a:avLst/>
              </a:prstGeom>
              <a:noFill/>
              <a:ln w="9525">
                <a:noFill/>
              </a:ln>
            </p:spPr>
            <p:txBody>
              <a:bodyPr wrap="none" anchor="t" anchorCtr="0">
                <a:spAutoFit/>
              </a:bodyPr>
              <a:lstStyle/>
              <a:p>
                <a:pPr algn="ctr"/>
                <a:r>
                  <a:rPr lang="zh-CN" altLang="en-US" sz="2000" b="1" dirty="0">
                    <a:solidFill>
                      <a:srgbClr val="D60093"/>
                    </a:solidFill>
                    <a:latin typeface="Times New Roman" panose="02020603050405020304" pitchFamily="18" charset="0"/>
                  </a:rPr>
                  <a:t>橡皮膜</a:t>
                </a:r>
                <a:endParaRPr lang="zh-CN" altLang="en-US" sz="2000" b="1">
                  <a:solidFill>
                    <a:srgbClr val="D60093"/>
                  </a:solidFill>
                  <a:latin typeface="Times New Roman" panose="02020603050405020304" pitchFamily="18" charset="0"/>
                </a:endParaRPr>
              </a:p>
            </p:txBody>
          </p:sp>
          <p:sp>
            <p:nvSpPr>
              <p:cNvPr id="335389" name="直接连接符 335388"/>
              <p:cNvSpPr/>
              <p:nvPr/>
            </p:nvSpPr>
            <p:spPr>
              <a:xfrm flipV="1">
                <a:off x="1122" y="876"/>
                <a:ext cx="1158" cy="251"/>
              </a:xfrm>
              <a:prstGeom prst="line">
                <a:avLst/>
              </a:prstGeom>
              <a:ln w="9525" cap="flat" cmpd="sng">
                <a:solidFill>
                  <a:srgbClr val="D60093"/>
                </a:solidFill>
                <a:prstDash val="solid"/>
                <a:headEnd type="none" w="med" len="med"/>
                <a:tailEnd type="none" w="med" len="med"/>
              </a:ln>
            </p:spPr>
          </p:sp>
        </p:grpSp>
        <p:grpSp>
          <p:nvGrpSpPr>
            <p:cNvPr id="335390" name="组合 335389"/>
            <p:cNvGrpSpPr/>
            <p:nvPr/>
          </p:nvGrpSpPr>
          <p:grpSpPr>
            <a:xfrm>
              <a:off x="538" y="391"/>
              <a:ext cx="1790" cy="250"/>
              <a:chOff x="538" y="475"/>
              <a:chExt cx="1790" cy="250"/>
            </a:xfrm>
          </p:grpSpPr>
          <p:sp>
            <p:nvSpPr>
              <p:cNvPr id="335391" name="文本框 335390"/>
              <p:cNvSpPr txBox="1"/>
              <p:nvPr/>
            </p:nvSpPr>
            <p:spPr>
              <a:xfrm>
                <a:off x="538" y="475"/>
                <a:ext cx="599" cy="250"/>
              </a:xfrm>
              <a:prstGeom prst="rect">
                <a:avLst/>
              </a:prstGeom>
              <a:noFill/>
              <a:ln w="9525">
                <a:noFill/>
              </a:ln>
            </p:spPr>
            <p:txBody>
              <a:bodyPr wrap="none" anchor="t" anchorCtr="0">
                <a:spAutoFit/>
              </a:bodyPr>
              <a:lstStyle/>
              <a:p>
                <a:pPr algn="ctr"/>
                <a:r>
                  <a:rPr lang="zh-CN" altLang="en-US" sz="2000" b="1" dirty="0">
                    <a:solidFill>
                      <a:srgbClr val="D60093"/>
                    </a:solidFill>
                    <a:latin typeface="Times New Roman" panose="02020603050405020304" pitchFamily="18" charset="0"/>
                  </a:rPr>
                  <a:t>出气孔</a:t>
                </a:r>
                <a:endParaRPr lang="zh-CN" altLang="en-US" sz="2000" b="1">
                  <a:solidFill>
                    <a:srgbClr val="D60093"/>
                  </a:solidFill>
                  <a:latin typeface="Times New Roman" panose="02020603050405020304" pitchFamily="18" charset="0"/>
                </a:endParaRPr>
              </a:p>
            </p:txBody>
          </p:sp>
          <p:sp>
            <p:nvSpPr>
              <p:cNvPr id="335392" name="直接连接符 335391"/>
              <p:cNvSpPr/>
              <p:nvPr/>
            </p:nvSpPr>
            <p:spPr>
              <a:xfrm>
                <a:off x="1086" y="575"/>
                <a:ext cx="1242" cy="121"/>
              </a:xfrm>
              <a:prstGeom prst="line">
                <a:avLst/>
              </a:prstGeom>
              <a:ln w="9525" cap="flat" cmpd="sng">
                <a:solidFill>
                  <a:srgbClr val="D60093"/>
                </a:solidFill>
                <a:prstDash val="solid"/>
                <a:headEnd type="none" w="med" len="med"/>
                <a:tailEnd type="none" w="med" len="med"/>
              </a:ln>
            </p:spPr>
          </p:sp>
        </p:grpSp>
        <p:grpSp>
          <p:nvGrpSpPr>
            <p:cNvPr id="335393" name="组合 335392"/>
            <p:cNvGrpSpPr/>
            <p:nvPr/>
          </p:nvGrpSpPr>
          <p:grpSpPr>
            <a:xfrm>
              <a:off x="454" y="1908"/>
              <a:ext cx="1934" cy="281"/>
              <a:chOff x="454" y="1992"/>
              <a:chExt cx="1934" cy="281"/>
            </a:xfrm>
          </p:grpSpPr>
          <p:sp>
            <p:nvSpPr>
              <p:cNvPr id="335394" name="文本框 335393"/>
              <p:cNvSpPr txBox="1"/>
              <p:nvPr/>
            </p:nvSpPr>
            <p:spPr>
              <a:xfrm>
                <a:off x="454" y="2023"/>
                <a:ext cx="599" cy="250"/>
              </a:xfrm>
              <a:prstGeom prst="rect">
                <a:avLst/>
              </a:prstGeom>
              <a:noFill/>
              <a:ln w="9525">
                <a:noFill/>
              </a:ln>
            </p:spPr>
            <p:txBody>
              <a:bodyPr wrap="none" anchor="t" anchorCtr="0">
                <a:spAutoFit/>
              </a:bodyPr>
              <a:lstStyle/>
              <a:p>
                <a:pPr algn="ctr"/>
                <a:r>
                  <a:rPr lang="zh-CN" altLang="en-US" sz="2000" b="1" dirty="0">
                    <a:solidFill>
                      <a:schemeClr val="accent2"/>
                    </a:solidFill>
                    <a:latin typeface="Times New Roman" panose="02020603050405020304" pitchFamily="18" charset="0"/>
                  </a:rPr>
                  <a:t>活塞杆</a:t>
                </a:r>
                <a:endParaRPr lang="zh-CN" altLang="en-US" sz="2000" b="1">
                  <a:solidFill>
                    <a:schemeClr val="accent2"/>
                  </a:solidFill>
                  <a:latin typeface="Times New Roman" panose="02020603050405020304" pitchFamily="18" charset="0"/>
                </a:endParaRPr>
              </a:p>
            </p:txBody>
          </p:sp>
          <p:sp>
            <p:nvSpPr>
              <p:cNvPr id="335395" name="直接连接符 335394"/>
              <p:cNvSpPr/>
              <p:nvPr/>
            </p:nvSpPr>
            <p:spPr>
              <a:xfrm flipV="1">
                <a:off x="1086" y="1992"/>
                <a:ext cx="1302" cy="203"/>
              </a:xfrm>
              <a:prstGeom prst="line">
                <a:avLst/>
              </a:prstGeom>
              <a:ln w="9525" cap="flat" cmpd="sng">
                <a:solidFill>
                  <a:srgbClr val="006600"/>
                </a:solidFill>
                <a:prstDash val="solid"/>
                <a:headEnd type="none" w="med" len="med"/>
                <a:tailEnd type="none" w="med" len="med"/>
              </a:ln>
            </p:spPr>
          </p:sp>
        </p:grpSp>
        <p:grpSp>
          <p:nvGrpSpPr>
            <p:cNvPr id="335396" name="组合 335395"/>
            <p:cNvGrpSpPr/>
            <p:nvPr/>
          </p:nvGrpSpPr>
          <p:grpSpPr>
            <a:xfrm>
              <a:off x="550" y="655"/>
              <a:ext cx="1670" cy="250"/>
              <a:chOff x="550" y="739"/>
              <a:chExt cx="1670" cy="250"/>
            </a:xfrm>
          </p:grpSpPr>
          <p:sp>
            <p:nvSpPr>
              <p:cNvPr id="335397" name="文本框 335396"/>
              <p:cNvSpPr txBox="1"/>
              <p:nvPr/>
            </p:nvSpPr>
            <p:spPr>
              <a:xfrm>
                <a:off x="550" y="739"/>
                <a:ext cx="599" cy="250"/>
              </a:xfrm>
              <a:prstGeom prst="rect">
                <a:avLst/>
              </a:prstGeom>
              <a:noFill/>
              <a:ln w="9525">
                <a:noFill/>
              </a:ln>
            </p:spPr>
            <p:txBody>
              <a:bodyPr wrap="none" anchor="t" anchorCtr="0">
                <a:spAutoFit/>
              </a:bodyPr>
              <a:lstStyle/>
              <a:p>
                <a:pPr algn="ctr"/>
                <a:r>
                  <a:rPr lang="zh-CN" altLang="en-US" sz="2000" b="1" dirty="0">
                    <a:solidFill>
                      <a:schemeClr val="accent2"/>
                    </a:solidFill>
                    <a:latin typeface="Times New Roman" panose="02020603050405020304" pitchFamily="18" charset="0"/>
                  </a:rPr>
                  <a:t>空气室</a:t>
                </a:r>
                <a:endParaRPr lang="zh-CN" altLang="en-US" sz="2000" b="1">
                  <a:solidFill>
                    <a:schemeClr val="accent2"/>
                  </a:solidFill>
                  <a:latin typeface="Times New Roman" panose="02020603050405020304" pitchFamily="18" charset="0"/>
                </a:endParaRPr>
              </a:p>
            </p:txBody>
          </p:sp>
          <p:sp>
            <p:nvSpPr>
              <p:cNvPr id="335398" name="直接连接符 335397"/>
              <p:cNvSpPr/>
              <p:nvPr/>
            </p:nvSpPr>
            <p:spPr>
              <a:xfrm>
                <a:off x="1134" y="839"/>
                <a:ext cx="1086" cy="61"/>
              </a:xfrm>
              <a:prstGeom prst="line">
                <a:avLst/>
              </a:prstGeom>
              <a:ln w="9525" cap="flat" cmpd="sng">
                <a:solidFill>
                  <a:srgbClr val="006600"/>
                </a:solidFill>
                <a:prstDash val="solid"/>
                <a:headEnd type="none" w="med" len="med"/>
                <a:tailEnd type="none" w="med" len="med"/>
              </a:ln>
            </p:spPr>
          </p:sp>
        </p:grpSp>
        <p:grpSp>
          <p:nvGrpSpPr>
            <p:cNvPr id="335399" name="组合 335398"/>
            <p:cNvGrpSpPr/>
            <p:nvPr/>
          </p:nvGrpSpPr>
          <p:grpSpPr>
            <a:xfrm>
              <a:off x="482" y="912"/>
              <a:ext cx="1978" cy="641"/>
              <a:chOff x="482" y="996"/>
              <a:chExt cx="1978" cy="641"/>
            </a:xfrm>
          </p:grpSpPr>
          <p:sp>
            <p:nvSpPr>
              <p:cNvPr id="335400" name="文本框 335399"/>
              <p:cNvSpPr txBox="1"/>
              <p:nvPr/>
            </p:nvSpPr>
            <p:spPr>
              <a:xfrm>
                <a:off x="482" y="1387"/>
                <a:ext cx="760" cy="250"/>
              </a:xfrm>
              <a:prstGeom prst="rect">
                <a:avLst/>
              </a:prstGeom>
              <a:noFill/>
              <a:ln w="9525">
                <a:noFill/>
              </a:ln>
            </p:spPr>
            <p:txBody>
              <a:bodyPr wrap="none" anchor="t" anchorCtr="0">
                <a:spAutoFit/>
              </a:bodyPr>
              <a:lstStyle/>
              <a:p>
                <a:pPr algn="ctr"/>
                <a:r>
                  <a:rPr lang="zh-CN" altLang="en-US" sz="2000" b="1">
                    <a:solidFill>
                      <a:schemeClr val="accent2"/>
                    </a:solidFill>
                    <a:latin typeface="Times New Roman" panose="02020603050405020304" pitchFamily="18" charset="0"/>
                  </a:rPr>
                  <a:t>伞形</a:t>
                </a:r>
                <a:r>
                  <a:rPr lang="zh-CN" altLang="en-US" sz="2000" b="1" dirty="0">
                    <a:solidFill>
                      <a:schemeClr val="accent2"/>
                    </a:solidFill>
                    <a:latin typeface="Times New Roman" panose="02020603050405020304" pitchFamily="18" charset="0"/>
                  </a:rPr>
                  <a:t>活塞</a:t>
                </a:r>
                <a:endParaRPr lang="zh-CN" altLang="en-US" sz="2000" b="1">
                  <a:solidFill>
                    <a:schemeClr val="accent2"/>
                  </a:solidFill>
                  <a:latin typeface="Times New Roman" panose="02020603050405020304" pitchFamily="18" charset="0"/>
                </a:endParaRPr>
              </a:p>
            </p:txBody>
          </p:sp>
          <p:sp>
            <p:nvSpPr>
              <p:cNvPr id="335401" name="直接连接符 335400"/>
              <p:cNvSpPr/>
              <p:nvPr/>
            </p:nvSpPr>
            <p:spPr>
              <a:xfrm flipV="1">
                <a:off x="1242" y="996"/>
                <a:ext cx="1218" cy="527"/>
              </a:xfrm>
              <a:prstGeom prst="line">
                <a:avLst/>
              </a:prstGeom>
              <a:ln w="9525" cap="flat" cmpd="sng">
                <a:solidFill>
                  <a:srgbClr val="006600"/>
                </a:solidFill>
                <a:prstDash val="solid"/>
                <a:headEnd type="none" w="med" len="med"/>
                <a:tailEnd type="none" w="med" len="med"/>
              </a:ln>
            </p:spPr>
          </p:sp>
        </p:grpSp>
        <p:grpSp>
          <p:nvGrpSpPr>
            <p:cNvPr id="335402" name="组合 335401"/>
            <p:cNvGrpSpPr/>
            <p:nvPr/>
          </p:nvGrpSpPr>
          <p:grpSpPr>
            <a:xfrm>
              <a:off x="2898" y="283"/>
              <a:ext cx="1143" cy="250"/>
              <a:chOff x="2898" y="367"/>
              <a:chExt cx="1143" cy="250"/>
            </a:xfrm>
          </p:grpSpPr>
          <p:sp>
            <p:nvSpPr>
              <p:cNvPr id="335403" name="文本框 335402"/>
              <p:cNvSpPr txBox="1"/>
              <p:nvPr/>
            </p:nvSpPr>
            <p:spPr>
              <a:xfrm>
                <a:off x="3442" y="367"/>
                <a:ext cx="599" cy="250"/>
              </a:xfrm>
              <a:prstGeom prst="rect">
                <a:avLst/>
              </a:prstGeom>
              <a:noFill/>
              <a:ln w="9525">
                <a:noFill/>
              </a:ln>
            </p:spPr>
            <p:txBody>
              <a:bodyPr wrap="none" anchor="t" anchorCtr="0">
                <a:spAutoFit/>
              </a:bodyPr>
              <a:lstStyle/>
              <a:p>
                <a:pPr algn="ctr"/>
                <a:r>
                  <a:rPr lang="zh-CN" altLang="en-US" sz="2000" b="1" dirty="0">
                    <a:solidFill>
                      <a:srgbClr val="D60093"/>
                    </a:solidFill>
                    <a:latin typeface="Times New Roman" panose="02020603050405020304" pitchFamily="18" charset="0"/>
                  </a:rPr>
                  <a:t>进气孔</a:t>
                </a:r>
                <a:endParaRPr lang="zh-CN" altLang="en-US" sz="2000" b="1">
                  <a:solidFill>
                    <a:srgbClr val="D60093"/>
                  </a:solidFill>
                  <a:latin typeface="Times New Roman" panose="02020603050405020304" pitchFamily="18" charset="0"/>
                </a:endParaRPr>
              </a:p>
            </p:txBody>
          </p:sp>
          <p:sp>
            <p:nvSpPr>
              <p:cNvPr id="335404" name="直接连接符 335403"/>
              <p:cNvSpPr/>
              <p:nvPr/>
            </p:nvSpPr>
            <p:spPr>
              <a:xfrm flipV="1">
                <a:off x="2898" y="528"/>
                <a:ext cx="510" cy="83"/>
              </a:xfrm>
              <a:prstGeom prst="line">
                <a:avLst/>
              </a:prstGeom>
              <a:ln w="9525" cap="flat" cmpd="sng">
                <a:solidFill>
                  <a:srgbClr val="D60093"/>
                </a:solidFill>
                <a:prstDash val="solid"/>
                <a:headEnd type="none" w="med" len="med"/>
                <a:tailEnd type="none" w="med" len="med"/>
              </a:ln>
            </p:spPr>
          </p:sp>
        </p:grpSp>
        <p:grpSp>
          <p:nvGrpSpPr>
            <p:cNvPr id="335405" name="组合 335404"/>
            <p:cNvGrpSpPr/>
            <p:nvPr/>
          </p:nvGrpSpPr>
          <p:grpSpPr>
            <a:xfrm>
              <a:off x="3390" y="607"/>
              <a:ext cx="922" cy="250"/>
              <a:chOff x="3390" y="691"/>
              <a:chExt cx="922" cy="250"/>
            </a:xfrm>
          </p:grpSpPr>
          <p:sp>
            <p:nvSpPr>
              <p:cNvPr id="335406" name="文本框 335405"/>
              <p:cNvSpPr txBox="1"/>
              <p:nvPr/>
            </p:nvSpPr>
            <p:spPr>
              <a:xfrm>
                <a:off x="3552" y="691"/>
                <a:ext cx="760" cy="250"/>
              </a:xfrm>
              <a:prstGeom prst="rect">
                <a:avLst/>
              </a:prstGeom>
              <a:noFill/>
              <a:ln w="9525">
                <a:noFill/>
              </a:ln>
            </p:spPr>
            <p:txBody>
              <a:bodyPr wrap="none" anchor="t" anchorCtr="0">
                <a:spAutoFit/>
              </a:bodyPr>
              <a:lstStyle/>
              <a:p>
                <a:pPr algn="ctr"/>
                <a:r>
                  <a:rPr lang="zh-CN" altLang="en-US" sz="2000" b="1" dirty="0">
                    <a:solidFill>
                      <a:schemeClr val="accent2"/>
                    </a:solidFill>
                    <a:latin typeface="Times New Roman" panose="02020603050405020304" pitchFamily="18" charset="0"/>
                  </a:rPr>
                  <a:t>调节螺钉</a:t>
                </a:r>
                <a:endParaRPr lang="zh-CN" altLang="en-US" sz="2000" b="1">
                  <a:solidFill>
                    <a:schemeClr val="accent2"/>
                  </a:solidFill>
                  <a:latin typeface="Times New Roman" panose="02020603050405020304" pitchFamily="18" charset="0"/>
                </a:endParaRPr>
              </a:p>
            </p:txBody>
          </p:sp>
          <p:sp>
            <p:nvSpPr>
              <p:cNvPr id="335407" name="直接连接符 335406"/>
              <p:cNvSpPr/>
              <p:nvPr/>
            </p:nvSpPr>
            <p:spPr>
              <a:xfrm>
                <a:off x="3390" y="707"/>
                <a:ext cx="210" cy="145"/>
              </a:xfrm>
              <a:prstGeom prst="line">
                <a:avLst/>
              </a:prstGeom>
              <a:ln w="9525" cap="flat" cmpd="sng">
                <a:solidFill>
                  <a:srgbClr val="006600"/>
                </a:solidFill>
                <a:prstDash val="solid"/>
                <a:headEnd type="none" w="med" len="med"/>
                <a:tailEnd type="none" w="med" len="med"/>
              </a:ln>
            </p:spPr>
          </p:sp>
        </p:grpSp>
        <p:grpSp>
          <p:nvGrpSpPr>
            <p:cNvPr id="335408" name="组合 335407"/>
            <p:cNvGrpSpPr/>
            <p:nvPr/>
          </p:nvGrpSpPr>
          <p:grpSpPr>
            <a:xfrm>
              <a:off x="4698" y="595"/>
              <a:ext cx="825" cy="328"/>
              <a:chOff x="4698" y="679"/>
              <a:chExt cx="825" cy="328"/>
            </a:xfrm>
          </p:grpSpPr>
          <p:sp>
            <p:nvSpPr>
              <p:cNvPr id="335409" name="文本框 335408"/>
              <p:cNvSpPr txBox="1"/>
              <p:nvPr/>
            </p:nvSpPr>
            <p:spPr>
              <a:xfrm>
                <a:off x="4763" y="679"/>
                <a:ext cx="760" cy="250"/>
              </a:xfrm>
              <a:prstGeom prst="rect">
                <a:avLst/>
              </a:prstGeom>
              <a:noFill/>
              <a:ln w="9525">
                <a:noFill/>
              </a:ln>
            </p:spPr>
            <p:txBody>
              <a:bodyPr wrap="none" anchor="t" anchorCtr="0">
                <a:spAutoFit/>
              </a:bodyPr>
              <a:lstStyle/>
              <a:p>
                <a:pPr algn="ctr"/>
                <a:r>
                  <a:rPr lang="zh-CN" altLang="en-US" sz="2000" b="1">
                    <a:solidFill>
                      <a:schemeClr val="tx2"/>
                    </a:solidFill>
                    <a:latin typeface="Times New Roman" panose="02020603050405020304" pitchFamily="18" charset="0"/>
                  </a:rPr>
                  <a:t>微动</a:t>
                </a:r>
                <a:r>
                  <a:rPr lang="zh-CN" altLang="en-US" sz="2000" b="1" dirty="0">
                    <a:solidFill>
                      <a:schemeClr val="tx2"/>
                    </a:solidFill>
                    <a:latin typeface="Times New Roman" panose="02020603050405020304" pitchFamily="18" charset="0"/>
                  </a:rPr>
                  <a:t>开关</a:t>
                </a:r>
                <a:endParaRPr lang="zh-CN" altLang="en-US" sz="2000" b="1">
                  <a:solidFill>
                    <a:schemeClr val="tx2"/>
                  </a:solidFill>
                  <a:latin typeface="Times New Roman" panose="02020603050405020304" pitchFamily="18" charset="0"/>
                </a:endParaRPr>
              </a:p>
            </p:txBody>
          </p:sp>
          <p:sp>
            <p:nvSpPr>
              <p:cNvPr id="335410" name="直接连接符 335409"/>
              <p:cNvSpPr/>
              <p:nvPr/>
            </p:nvSpPr>
            <p:spPr>
              <a:xfrm flipV="1">
                <a:off x="4698" y="900"/>
                <a:ext cx="126" cy="107"/>
              </a:xfrm>
              <a:prstGeom prst="line">
                <a:avLst/>
              </a:prstGeom>
              <a:ln w="9525" cap="flat" cmpd="sng">
                <a:solidFill>
                  <a:srgbClr val="006600"/>
                </a:solidFill>
                <a:prstDash val="solid"/>
                <a:headEnd type="none" w="med" len="med"/>
                <a:tailEnd type="none" w="med" len="med"/>
              </a:ln>
            </p:spPr>
          </p:sp>
        </p:grpSp>
        <p:grpSp>
          <p:nvGrpSpPr>
            <p:cNvPr id="335411" name="组合 335410"/>
            <p:cNvGrpSpPr/>
            <p:nvPr/>
          </p:nvGrpSpPr>
          <p:grpSpPr>
            <a:xfrm>
              <a:off x="3743" y="3000"/>
              <a:ext cx="760" cy="593"/>
              <a:chOff x="3743" y="3084"/>
              <a:chExt cx="760" cy="593"/>
            </a:xfrm>
          </p:grpSpPr>
          <p:sp>
            <p:nvSpPr>
              <p:cNvPr id="335412" name="文本框 335411"/>
              <p:cNvSpPr txBox="1"/>
              <p:nvPr/>
            </p:nvSpPr>
            <p:spPr>
              <a:xfrm>
                <a:off x="3743" y="3427"/>
                <a:ext cx="760" cy="250"/>
              </a:xfrm>
              <a:prstGeom prst="rect">
                <a:avLst/>
              </a:prstGeom>
              <a:noFill/>
              <a:ln w="9525">
                <a:noFill/>
              </a:ln>
            </p:spPr>
            <p:txBody>
              <a:bodyPr wrap="none" anchor="t" anchorCtr="0">
                <a:spAutoFit/>
              </a:bodyPr>
              <a:lstStyle/>
              <a:p>
                <a:pPr algn="ctr"/>
                <a:r>
                  <a:rPr lang="zh-CN" altLang="en-US" sz="2000" b="1">
                    <a:solidFill>
                      <a:schemeClr val="tx2"/>
                    </a:solidFill>
                    <a:latin typeface="Times New Roman" panose="02020603050405020304" pitchFamily="18" charset="0"/>
                  </a:rPr>
                  <a:t>微动</a:t>
                </a:r>
                <a:r>
                  <a:rPr lang="zh-CN" altLang="en-US" sz="2000" b="1" dirty="0">
                    <a:solidFill>
                      <a:schemeClr val="tx2"/>
                    </a:solidFill>
                    <a:latin typeface="Times New Roman" panose="02020603050405020304" pitchFamily="18" charset="0"/>
                  </a:rPr>
                  <a:t>开关</a:t>
                </a:r>
                <a:endParaRPr lang="zh-CN" altLang="en-US" sz="2000" b="1">
                  <a:solidFill>
                    <a:schemeClr val="tx2"/>
                  </a:solidFill>
                  <a:latin typeface="Times New Roman" panose="02020603050405020304" pitchFamily="18" charset="0"/>
                </a:endParaRPr>
              </a:p>
            </p:txBody>
          </p:sp>
          <p:sp>
            <p:nvSpPr>
              <p:cNvPr id="335413" name="直接连接符 335412"/>
              <p:cNvSpPr/>
              <p:nvPr/>
            </p:nvSpPr>
            <p:spPr>
              <a:xfrm flipV="1">
                <a:off x="3930" y="3084"/>
                <a:ext cx="246" cy="359"/>
              </a:xfrm>
              <a:prstGeom prst="line">
                <a:avLst/>
              </a:prstGeom>
              <a:ln w="9525" cap="flat" cmpd="sng">
                <a:solidFill>
                  <a:srgbClr val="006600"/>
                </a:solidFill>
                <a:prstDash val="solid"/>
                <a:headEnd type="none" w="med" len="med"/>
                <a:tailEnd type="none" w="med" len="med"/>
              </a:ln>
            </p:spPr>
          </p:sp>
        </p:grpSp>
        <p:grpSp>
          <p:nvGrpSpPr>
            <p:cNvPr id="335414" name="组合 335413"/>
            <p:cNvGrpSpPr/>
            <p:nvPr/>
          </p:nvGrpSpPr>
          <p:grpSpPr>
            <a:xfrm>
              <a:off x="4488" y="2286"/>
              <a:ext cx="588" cy="156"/>
              <a:chOff x="4488" y="2310"/>
              <a:chExt cx="588" cy="156"/>
            </a:xfrm>
          </p:grpSpPr>
          <p:sp>
            <p:nvSpPr>
              <p:cNvPr id="335415" name="直接连接符 335414"/>
              <p:cNvSpPr/>
              <p:nvPr/>
            </p:nvSpPr>
            <p:spPr>
              <a:xfrm flipV="1">
                <a:off x="4488" y="2457"/>
                <a:ext cx="201" cy="0"/>
              </a:xfrm>
              <a:prstGeom prst="line">
                <a:avLst/>
              </a:prstGeom>
              <a:ln w="28575" cap="flat" cmpd="sng">
                <a:solidFill>
                  <a:srgbClr val="D60093"/>
                </a:solidFill>
                <a:prstDash val="solid"/>
                <a:headEnd type="none" w="med" len="med"/>
                <a:tailEnd type="none" w="med" len="med"/>
              </a:ln>
            </p:spPr>
          </p:sp>
          <p:sp>
            <p:nvSpPr>
              <p:cNvPr id="335416" name="直接连接符 335415"/>
              <p:cNvSpPr/>
              <p:nvPr/>
            </p:nvSpPr>
            <p:spPr>
              <a:xfrm>
                <a:off x="4896" y="2457"/>
                <a:ext cx="180" cy="0"/>
              </a:xfrm>
              <a:prstGeom prst="line">
                <a:avLst/>
              </a:prstGeom>
              <a:ln w="28575" cap="flat" cmpd="sng">
                <a:solidFill>
                  <a:srgbClr val="D60093"/>
                </a:solidFill>
                <a:prstDash val="solid"/>
                <a:headEnd type="none" w="med" len="med"/>
                <a:tailEnd type="none" w="med" len="med"/>
              </a:ln>
            </p:spPr>
          </p:sp>
          <p:sp>
            <p:nvSpPr>
              <p:cNvPr id="335417" name="直接连接符 335416"/>
              <p:cNvSpPr/>
              <p:nvPr/>
            </p:nvSpPr>
            <p:spPr>
              <a:xfrm>
                <a:off x="4644" y="2328"/>
                <a:ext cx="264" cy="120"/>
              </a:xfrm>
              <a:prstGeom prst="line">
                <a:avLst/>
              </a:prstGeom>
              <a:ln w="38100" cap="flat" cmpd="sng">
                <a:solidFill>
                  <a:srgbClr val="D60093"/>
                </a:solidFill>
                <a:prstDash val="solid"/>
                <a:headEnd type="none" w="med" len="med"/>
                <a:tailEnd type="none" w="med" len="lg"/>
              </a:ln>
            </p:spPr>
          </p:sp>
          <p:sp>
            <p:nvSpPr>
              <p:cNvPr id="335418" name="直接连接符 335417"/>
              <p:cNvSpPr/>
              <p:nvPr/>
            </p:nvSpPr>
            <p:spPr>
              <a:xfrm>
                <a:off x="4692" y="2310"/>
                <a:ext cx="0" cy="156"/>
              </a:xfrm>
              <a:prstGeom prst="line">
                <a:avLst/>
              </a:prstGeom>
              <a:ln w="25400" cap="flat" cmpd="sng">
                <a:solidFill>
                  <a:srgbClr val="D60093"/>
                </a:solidFill>
                <a:prstDash val="solid"/>
                <a:headEnd type="none" w="med" len="med"/>
                <a:tailEnd type="none" w="med" len="lg"/>
              </a:ln>
            </p:spPr>
          </p:sp>
        </p:grpSp>
        <p:grpSp>
          <p:nvGrpSpPr>
            <p:cNvPr id="335419" name="组合 335418"/>
            <p:cNvGrpSpPr/>
            <p:nvPr/>
          </p:nvGrpSpPr>
          <p:grpSpPr>
            <a:xfrm>
              <a:off x="4452" y="3144"/>
              <a:ext cx="648" cy="90"/>
              <a:chOff x="4452" y="3252"/>
              <a:chExt cx="648" cy="90"/>
            </a:xfrm>
          </p:grpSpPr>
          <p:sp>
            <p:nvSpPr>
              <p:cNvPr id="335420" name="直接连接符 335419"/>
              <p:cNvSpPr/>
              <p:nvPr/>
            </p:nvSpPr>
            <p:spPr>
              <a:xfrm>
                <a:off x="4452" y="3252"/>
                <a:ext cx="240" cy="0"/>
              </a:xfrm>
              <a:prstGeom prst="line">
                <a:avLst/>
              </a:prstGeom>
              <a:ln w="25400" cap="flat" cmpd="sng">
                <a:solidFill>
                  <a:srgbClr val="D60093"/>
                </a:solidFill>
                <a:prstDash val="solid"/>
                <a:headEnd type="none" w="med" len="med"/>
                <a:tailEnd type="none" w="med" len="lg"/>
              </a:ln>
            </p:spPr>
          </p:sp>
          <p:sp>
            <p:nvSpPr>
              <p:cNvPr id="335421" name="直接连接符 335420"/>
              <p:cNvSpPr/>
              <p:nvPr/>
            </p:nvSpPr>
            <p:spPr>
              <a:xfrm>
                <a:off x="4920" y="3264"/>
                <a:ext cx="180" cy="0"/>
              </a:xfrm>
              <a:prstGeom prst="line">
                <a:avLst/>
              </a:prstGeom>
              <a:ln w="25400" cap="flat" cmpd="sng">
                <a:solidFill>
                  <a:srgbClr val="D60093"/>
                </a:solidFill>
                <a:prstDash val="solid"/>
                <a:headEnd type="none" w="med" len="med"/>
                <a:tailEnd type="none" w="med" len="lg"/>
              </a:ln>
            </p:spPr>
          </p:sp>
          <p:sp>
            <p:nvSpPr>
              <p:cNvPr id="335422" name="直接连接符 335421"/>
              <p:cNvSpPr/>
              <p:nvPr/>
            </p:nvSpPr>
            <p:spPr>
              <a:xfrm flipV="1">
                <a:off x="4638" y="3264"/>
                <a:ext cx="270" cy="78"/>
              </a:xfrm>
              <a:prstGeom prst="line">
                <a:avLst/>
              </a:prstGeom>
              <a:ln w="38100" cap="flat" cmpd="sng">
                <a:solidFill>
                  <a:srgbClr val="D60093"/>
                </a:solidFill>
                <a:prstDash val="solid"/>
                <a:headEnd type="none" w="med" len="med"/>
                <a:tailEnd type="none" w="med" len="lg"/>
              </a:ln>
            </p:spPr>
          </p:sp>
          <p:sp>
            <p:nvSpPr>
              <p:cNvPr id="335423" name="直接连接符 335422"/>
              <p:cNvSpPr/>
              <p:nvPr/>
            </p:nvSpPr>
            <p:spPr>
              <a:xfrm>
                <a:off x="4884" y="3264"/>
                <a:ext cx="84" cy="0"/>
              </a:xfrm>
              <a:prstGeom prst="line">
                <a:avLst/>
              </a:prstGeom>
              <a:ln w="25400" cap="flat" cmpd="sng">
                <a:solidFill>
                  <a:srgbClr val="D60093"/>
                </a:solidFill>
                <a:prstDash val="solid"/>
                <a:headEnd type="none" w="med" len="med"/>
                <a:tailEnd type="none" w="med" len="lg"/>
              </a:ln>
            </p:spPr>
          </p:sp>
        </p:grpSp>
        <p:grpSp>
          <p:nvGrpSpPr>
            <p:cNvPr id="335424" name="组合 335423"/>
            <p:cNvGrpSpPr/>
            <p:nvPr/>
          </p:nvGrpSpPr>
          <p:grpSpPr>
            <a:xfrm>
              <a:off x="4368" y="1542"/>
              <a:ext cx="588" cy="222"/>
              <a:chOff x="4368" y="1626"/>
              <a:chExt cx="588" cy="222"/>
            </a:xfrm>
          </p:grpSpPr>
          <p:grpSp>
            <p:nvGrpSpPr>
              <p:cNvPr id="335425" name="组合 335424"/>
              <p:cNvGrpSpPr/>
              <p:nvPr/>
            </p:nvGrpSpPr>
            <p:grpSpPr>
              <a:xfrm>
                <a:off x="4592" y="1720"/>
                <a:ext cx="152" cy="128"/>
                <a:chOff x="4428" y="1940"/>
                <a:chExt cx="152" cy="128"/>
              </a:xfrm>
            </p:grpSpPr>
            <p:sp>
              <p:nvSpPr>
                <p:cNvPr id="335426" name="椭圆 335425"/>
                <p:cNvSpPr/>
                <p:nvPr/>
              </p:nvSpPr>
              <p:spPr>
                <a:xfrm>
                  <a:off x="4448" y="1956"/>
                  <a:ext cx="100" cy="112"/>
                </a:xfrm>
                <a:prstGeom prst="ellipse">
                  <a:avLst/>
                </a:prstGeom>
                <a:noFill/>
                <a:ln w="28575" cap="flat" cmpd="sng">
                  <a:solidFill>
                    <a:srgbClr val="D60093"/>
                  </a:solidFill>
                  <a:prstDash val="solid"/>
                  <a:headEnd type="none" w="med" len="med"/>
                  <a:tailEnd type="none" w="med" len="med"/>
                </a:ln>
              </p:spPr>
              <p:txBody>
                <a:bodyPr/>
                <a:lstStyle/>
                <a:p>
                  <a:endParaRPr lang="zh-CN" altLang="en-US"/>
                </a:p>
              </p:txBody>
            </p:sp>
            <p:sp>
              <p:nvSpPr>
                <p:cNvPr id="335427" name="矩形 335426"/>
                <p:cNvSpPr/>
                <p:nvPr/>
              </p:nvSpPr>
              <p:spPr>
                <a:xfrm>
                  <a:off x="4428" y="1940"/>
                  <a:ext cx="152" cy="88"/>
                </a:xfrm>
                <a:prstGeom prst="rect">
                  <a:avLst/>
                </a:prstGeom>
                <a:solidFill>
                  <a:schemeClr val="bg1"/>
                </a:solidFill>
                <a:ln w="9525">
                  <a:noFill/>
                </a:ln>
              </p:spPr>
              <p:txBody>
                <a:bodyPr/>
                <a:lstStyle/>
                <a:p>
                  <a:endParaRPr lang="zh-CN" altLang="en-US"/>
                </a:p>
              </p:txBody>
            </p:sp>
          </p:grpSp>
          <p:sp>
            <p:nvSpPr>
              <p:cNvPr id="335428" name="直接连接符 335427"/>
              <p:cNvSpPr/>
              <p:nvPr/>
            </p:nvSpPr>
            <p:spPr>
              <a:xfrm flipV="1">
                <a:off x="4368" y="1773"/>
                <a:ext cx="201" cy="0"/>
              </a:xfrm>
              <a:prstGeom prst="line">
                <a:avLst/>
              </a:prstGeom>
              <a:ln w="28575" cap="flat" cmpd="sng">
                <a:solidFill>
                  <a:srgbClr val="D60093"/>
                </a:solidFill>
                <a:prstDash val="solid"/>
                <a:headEnd type="none" w="med" len="med"/>
                <a:tailEnd type="none" w="med" len="med"/>
              </a:ln>
            </p:spPr>
          </p:sp>
          <p:sp>
            <p:nvSpPr>
              <p:cNvPr id="335429" name="直接连接符 335428"/>
              <p:cNvSpPr/>
              <p:nvPr/>
            </p:nvSpPr>
            <p:spPr>
              <a:xfrm>
                <a:off x="4776" y="1773"/>
                <a:ext cx="180" cy="0"/>
              </a:xfrm>
              <a:prstGeom prst="line">
                <a:avLst/>
              </a:prstGeom>
              <a:ln w="28575" cap="flat" cmpd="sng">
                <a:solidFill>
                  <a:srgbClr val="D60093"/>
                </a:solidFill>
                <a:prstDash val="solid"/>
                <a:headEnd type="none" w="med" len="med"/>
                <a:tailEnd type="none" w="med" len="med"/>
              </a:ln>
            </p:spPr>
          </p:sp>
          <p:sp>
            <p:nvSpPr>
              <p:cNvPr id="335430" name="直接连接符 335429"/>
              <p:cNvSpPr/>
              <p:nvPr/>
            </p:nvSpPr>
            <p:spPr>
              <a:xfrm>
                <a:off x="4516" y="1648"/>
                <a:ext cx="284" cy="124"/>
              </a:xfrm>
              <a:prstGeom prst="line">
                <a:avLst/>
              </a:prstGeom>
              <a:ln w="38100" cap="flat" cmpd="sng">
                <a:solidFill>
                  <a:srgbClr val="D60093"/>
                </a:solidFill>
                <a:prstDash val="solid"/>
                <a:headEnd type="none" w="med" len="med"/>
                <a:tailEnd type="none" w="med" len="lg"/>
              </a:ln>
            </p:spPr>
          </p:sp>
          <p:sp>
            <p:nvSpPr>
              <p:cNvPr id="335431" name="直接连接符 335430"/>
              <p:cNvSpPr/>
              <p:nvPr/>
            </p:nvSpPr>
            <p:spPr>
              <a:xfrm>
                <a:off x="4572" y="1626"/>
                <a:ext cx="0" cy="156"/>
              </a:xfrm>
              <a:prstGeom prst="line">
                <a:avLst/>
              </a:prstGeom>
              <a:ln w="25400" cap="flat" cmpd="sng">
                <a:solidFill>
                  <a:srgbClr val="D60093"/>
                </a:solidFill>
                <a:prstDash val="solid"/>
                <a:headEnd type="none" w="med" len="med"/>
                <a:tailEnd type="none" w="med" len="lg"/>
              </a:ln>
            </p:spPr>
          </p:sp>
          <p:sp>
            <p:nvSpPr>
              <p:cNvPr id="335432" name="直接连接符 335431"/>
              <p:cNvSpPr/>
              <p:nvPr/>
            </p:nvSpPr>
            <p:spPr>
              <a:xfrm>
                <a:off x="4644" y="1712"/>
                <a:ext cx="0" cy="128"/>
              </a:xfrm>
              <a:prstGeom prst="line">
                <a:avLst/>
              </a:prstGeom>
              <a:ln w="28575" cap="flat" cmpd="sng">
                <a:solidFill>
                  <a:srgbClr val="D60093"/>
                </a:solidFill>
                <a:prstDash val="solid"/>
                <a:headEnd type="none" w="med" len="med"/>
                <a:tailEnd type="none" w="med" len="med"/>
              </a:ln>
            </p:spPr>
          </p:sp>
          <p:sp>
            <p:nvSpPr>
              <p:cNvPr id="335433" name="直接连接符 335432"/>
              <p:cNvSpPr/>
              <p:nvPr/>
            </p:nvSpPr>
            <p:spPr>
              <a:xfrm>
                <a:off x="4680" y="1728"/>
                <a:ext cx="0" cy="116"/>
              </a:xfrm>
              <a:prstGeom prst="line">
                <a:avLst/>
              </a:prstGeom>
              <a:ln w="28575" cap="flat" cmpd="sng">
                <a:solidFill>
                  <a:srgbClr val="D60093"/>
                </a:solidFill>
                <a:prstDash val="solid"/>
                <a:headEnd type="none" w="med" len="med"/>
                <a:tailEnd type="none" w="med" len="med"/>
              </a:ln>
            </p:spPr>
          </p:sp>
        </p:grpSp>
        <p:grpSp>
          <p:nvGrpSpPr>
            <p:cNvPr id="335434" name="组合 335433"/>
            <p:cNvGrpSpPr/>
            <p:nvPr/>
          </p:nvGrpSpPr>
          <p:grpSpPr>
            <a:xfrm>
              <a:off x="4280" y="412"/>
              <a:ext cx="588" cy="284"/>
              <a:chOff x="4392" y="1916"/>
              <a:chExt cx="588" cy="284"/>
            </a:xfrm>
          </p:grpSpPr>
          <p:sp>
            <p:nvSpPr>
              <p:cNvPr id="335435" name="直接连接符 335434"/>
              <p:cNvSpPr/>
              <p:nvPr/>
            </p:nvSpPr>
            <p:spPr>
              <a:xfrm flipV="1">
                <a:off x="4392" y="1997"/>
                <a:ext cx="201" cy="0"/>
              </a:xfrm>
              <a:prstGeom prst="line">
                <a:avLst/>
              </a:prstGeom>
              <a:ln w="28575" cap="flat" cmpd="sng">
                <a:solidFill>
                  <a:srgbClr val="D60093"/>
                </a:solidFill>
                <a:prstDash val="solid"/>
                <a:headEnd type="none" w="med" len="med"/>
                <a:tailEnd type="none" w="med" len="med"/>
              </a:ln>
            </p:spPr>
          </p:sp>
          <p:sp>
            <p:nvSpPr>
              <p:cNvPr id="335436" name="直接连接符 335435"/>
              <p:cNvSpPr/>
              <p:nvPr/>
            </p:nvSpPr>
            <p:spPr>
              <a:xfrm>
                <a:off x="4800" y="1993"/>
                <a:ext cx="180" cy="0"/>
              </a:xfrm>
              <a:prstGeom prst="line">
                <a:avLst/>
              </a:prstGeom>
              <a:ln w="28575" cap="flat" cmpd="sng">
                <a:solidFill>
                  <a:srgbClr val="D60093"/>
                </a:solidFill>
                <a:prstDash val="solid"/>
                <a:headEnd type="none" w="med" len="med"/>
                <a:tailEnd type="none" w="med" len="med"/>
              </a:ln>
            </p:spPr>
          </p:sp>
          <p:sp>
            <p:nvSpPr>
              <p:cNvPr id="335437" name="椭圆 335436"/>
              <p:cNvSpPr/>
              <p:nvPr/>
            </p:nvSpPr>
            <p:spPr>
              <a:xfrm>
                <a:off x="4652" y="2080"/>
                <a:ext cx="100" cy="112"/>
              </a:xfrm>
              <a:prstGeom prst="ellipse">
                <a:avLst/>
              </a:prstGeom>
              <a:noFill/>
              <a:ln w="28575" cap="flat" cmpd="sng">
                <a:solidFill>
                  <a:srgbClr val="D60093"/>
                </a:solidFill>
                <a:prstDash val="solid"/>
                <a:headEnd type="none" w="med" len="med"/>
                <a:tailEnd type="none" w="med" len="med"/>
              </a:ln>
            </p:spPr>
            <p:txBody>
              <a:bodyPr/>
              <a:lstStyle/>
              <a:p>
                <a:endParaRPr lang="zh-CN" altLang="en-US"/>
              </a:p>
            </p:txBody>
          </p:sp>
          <p:sp>
            <p:nvSpPr>
              <p:cNvPr id="335438" name="矩形 335437"/>
              <p:cNvSpPr/>
              <p:nvPr/>
            </p:nvSpPr>
            <p:spPr>
              <a:xfrm>
                <a:off x="4640" y="2072"/>
                <a:ext cx="124" cy="88"/>
              </a:xfrm>
              <a:prstGeom prst="rect">
                <a:avLst/>
              </a:prstGeom>
              <a:solidFill>
                <a:schemeClr val="bg1"/>
              </a:solidFill>
              <a:ln w="38100">
                <a:noFill/>
              </a:ln>
            </p:spPr>
            <p:txBody>
              <a:bodyPr/>
              <a:lstStyle/>
              <a:p>
                <a:endParaRPr lang="zh-CN" altLang="en-US"/>
              </a:p>
            </p:txBody>
          </p:sp>
          <p:sp>
            <p:nvSpPr>
              <p:cNvPr id="335439" name="直接连接符 335438"/>
              <p:cNvSpPr/>
              <p:nvPr/>
            </p:nvSpPr>
            <p:spPr>
              <a:xfrm>
                <a:off x="4684" y="2068"/>
                <a:ext cx="0" cy="120"/>
              </a:xfrm>
              <a:prstGeom prst="line">
                <a:avLst/>
              </a:prstGeom>
              <a:ln w="28575" cap="flat" cmpd="sng">
                <a:solidFill>
                  <a:srgbClr val="D60093"/>
                </a:solidFill>
                <a:prstDash val="solid"/>
                <a:headEnd type="none" w="med" len="med"/>
                <a:tailEnd type="none" w="med" len="med"/>
              </a:ln>
            </p:spPr>
          </p:sp>
          <p:sp>
            <p:nvSpPr>
              <p:cNvPr id="335440" name="直接连接符 335439"/>
              <p:cNvSpPr/>
              <p:nvPr/>
            </p:nvSpPr>
            <p:spPr>
              <a:xfrm>
                <a:off x="4720" y="2052"/>
                <a:ext cx="0" cy="140"/>
              </a:xfrm>
              <a:prstGeom prst="line">
                <a:avLst/>
              </a:prstGeom>
              <a:ln w="28575" cap="flat" cmpd="sng">
                <a:solidFill>
                  <a:srgbClr val="D60093"/>
                </a:solidFill>
                <a:prstDash val="solid"/>
                <a:headEnd type="none" w="med" len="med"/>
                <a:tailEnd type="none" w="med" len="med"/>
              </a:ln>
            </p:spPr>
          </p:sp>
          <p:sp>
            <p:nvSpPr>
              <p:cNvPr id="335441" name="直接连接符 335440"/>
              <p:cNvSpPr/>
              <p:nvPr/>
            </p:nvSpPr>
            <p:spPr>
              <a:xfrm rot="18670345">
                <a:off x="4536" y="1996"/>
                <a:ext cx="284" cy="124"/>
              </a:xfrm>
              <a:prstGeom prst="line">
                <a:avLst/>
              </a:prstGeom>
              <a:ln w="38100" cap="flat" cmpd="sng">
                <a:solidFill>
                  <a:srgbClr val="D60093"/>
                </a:solidFill>
                <a:prstDash val="solid"/>
                <a:headEnd type="none" w="med" len="med"/>
                <a:tailEnd type="none" w="med" len="lg"/>
              </a:ln>
            </p:spPr>
          </p:sp>
        </p:grpSp>
        <p:sp>
          <p:nvSpPr>
            <p:cNvPr id="335442" name="矩形 335441"/>
            <p:cNvSpPr/>
            <p:nvPr/>
          </p:nvSpPr>
          <p:spPr>
            <a:xfrm>
              <a:off x="1365" y="3737"/>
              <a:ext cx="2793" cy="327"/>
            </a:xfrm>
            <a:prstGeom prst="rect">
              <a:avLst/>
            </a:prstGeom>
            <a:noFill/>
            <a:ln w="9525">
              <a:noFill/>
            </a:ln>
          </p:spPr>
          <p:txBody>
            <a:bodyPr wrap="none" anchor="t" anchorCtr="0">
              <a:spAutoFit/>
            </a:bodyPr>
            <a:lstStyle/>
            <a:p>
              <a:pPr algn="ctr"/>
              <a:r>
                <a:rPr lang="zh-CN" altLang="en-US" sz="2800" b="1" dirty="0">
                  <a:solidFill>
                    <a:srgbClr val="663300"/>
                  </a:solidFill>
                  <a:effectLst>
                    <a:outerShdw blurRad="38100" dist="38100" dir="2700000">
                      <a:srgbClr val="C0C0C0"/>
                    </a:outerShdw>
                  </a:effectLst>
                  <a:latin typeface="宋体" panose="02010600030101010101" pitchFamily="2" charset="-122"/>
                </a:rPr>
                <a:t>通电延时空气式时间继电器</a:t>
              </a:r>
            </a:p>
          </p:txBody>
        </p:sp>
      </p:grpSp>
      <p:sp>
        <p:nvSpPr>
          <p:cNvPr id="595"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787873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5051">
                                            <p:txEl>
                                              <p:pRg st="0" end="0"/>
                                            </p:txEl>
                                          </p:spTgt>
                                        </p:tgtEl>
                                        <p:attrNameLst>
                                          <p:attrName>style.visibility</p:attrName>
                                        </p:attrNameLst>
                                      </p:cBhvr>
                                      <p:to>
                                        <p:strVal val="visible"/>
                                      </p:to>
                                    </p:set>
                                    <p:animEffect transition="in" filter="wipe(left)">
                                      <p:cBhvr>
                                        <p:cTn id="7" dur="500"/>
                                        <p:tgtEl>
                                          <p:spTgt spid="3350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334850"/>
                                        </p:tgtEl>
                                        <p:attrNameLst>
                                          <p:attrName>style.visibility</p:attrName>
                                        </p:attrNameLst>
                                      </p:cBhvr>
                                      <p:to>
                                        <p:strVal val="visible"/>
                                      </p:to>
                                    </p:set>
                                    <p:anim calcmode="lin" valueType="num">
                                      <p:cBhvr>
                                        <p:cTn id="12" dur="500" fill="hold"/>
                                        <p:tgtEl>
                                          <p:spTgt spid="334850"/>
                                        </p:tgtEl>
                                        <p:attrNameLst>
                                          <p:attrName>ppt_w</p:attrName>
                                        </p:attrNameLst>
                                      </p:cBhvr>
                                      <p:tavLst>
                                        <p:tav tm="0">
                                          <p:val>
                                            <p:fltVal val="0"/>
                                          </p:val>
                                        </p:tav>
                                        <p:tav tm="100000">
                                          <p:val>
                                            <p:strVal val="#ppt_w"/>
                                          </p:val>
                                        </p:tav>
                                      </p:tavLst>
                                    </p:anim>
                                    <p:anim calcmode="lin" valueType="num">
                                      <p:cBhvr>
                                        <p:cTn id="13" dur="500" fill="hold"/>
                                        <p:tgtEl>
                                          <p:spTgt spid="334850"/>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34981"/>
                                        </p:tgtEl>
                                        <p:attrNameLst>
                                          <p:attrName>style.visibility</p:attrName>
                                        </p:attrNameLst>
                                      </p:cBhvr>
                                      <p:to>
                                        <p:strVal val="visible"/>
                                      </p:to>
                                    </p:set>
                                    <p:animEffect transition="in" filter="wipe(left)">
                                      <p:cBhvr>
                                        <p:cTn id="18" dur="500"/>
                                        <p:tgtEl>
                                          <p:spTgt spid="33498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34987"/>
                                        </p:tgtEl>
                                        <p:attrNameLst>
                                          <p:attrName>style.visibility</p:attrName>
                                        </p:attrNameLst>
                                      </p:cBhvr>
                                      <p:to>
                                        <p:strVal val="visible"/>
                                      </p:to>
                                    </p:set>
                                    <p:animEffect transition="in" filter="wipe(left)">
                                      <p:cBhvr>
                                        <p:cTn id="23" dur="500"/>
                                        <p:tgtEl>
                                          <p:spTgt spid="33498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34984"/>
                                        </p:tgtEl>
                                        <p:attrNameLst>
                                          <p:attrName>style.visibility</p:attrName>
                                        </p:attrNameLst>
                                      </p:cBhvr>
                                      <p:to>
                                        <p:strVal val="visible"/>
                                      </p:to>
                                    </p:set>
                                    <p:animEffect transition="in" filter="wipe(left)">
                                      <p:cBhvr>
                                        <p:cTn id="28" dur="500"/>
                                        <p:tgtEl>
                                          <p:spTgt spid="33498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34990"/>
                                        </p:tgtEl>
                                        <p:attrNameLst>
                                          <p:attrName>style.visibility</p:attrName>
                                        </p:attrNameLst>
                                      </p:cBhvr>
                                      <p:to>
                                        <p:strVal val="visible"/>
                                      </p:to>
                                    </p:set>
                                    <p:animEffect transition="in" filter="wipe(left)">
                                      <p:cBhvr>
                                        <p:cTn id="33" dur="500"/>
                                        <p:tgtEl>
                                          <p:spTgt spid="33499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35002"/>
                                        </p:tgtEl>
                                        <p:attrNameLst>
                                          <p:attrName>style.visibility</p:attrName>
                                        </p:attrNameLst>
                                      </p:cBhvr>
                                      <p:to>
                                        <p:strVal val="visible"/>
                                      </p:to>
                                    </p:set>
                                    <p:animEffect transition="in" filter="wipe(left)">
                                      <p:cBhvr>
                                        <p:cTn id="38" dur="500"/>
                                        <p:tgtEl>
                                          <p:spTgt spid="33500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34993"/>
                                        </p:tgtEl>
                                        <p:attrNameLst>
                                          <p:attrName>style.visibility</p:attrName>
                                        </p:attrNameLst>
                                      </p:cBhvr>
                                      <p:to>
                                        <p:strVal val="visible"/>
                                      </p:to>
                                    </p:set>
                                    <p:animEffect transition="in" filter="wipe(left)">
                                      <p:cBhvr>
                                        <p:cTn id="43" dur="500"/>
                                        <p:tgtEl>
                                          <p:spTgt spid="33499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335008"/>
                                        </p:tgtEl>
                                        <p:attrNameLst>
                                          <p:attrName>style.visibility</p:attrName>
                                        </p:attrNameLst>
                                      </p:cBhvr>
                                      <p:to>
                                        <p:strVal val="visible"/>
                                      </p:to>
                                    </p:set>
                                    <p:animEffect transition="in" filter="wipe(left)">
                                      <p:cBhvr>
                                        <p:cTn id="48" dur="500"/>
                                        <p:tgtEl>
                                          <p:spTgt spid="33500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334996"/>
                                        </p:tgtEl>
                                        <p:attrNameLst>
                                          <p:attrName>style.visibility</p:attrName>
                                        </p:attrNameLst>
                                      </p:cBhvr>
                                      <p:to>
                                        <p:strVal val="visible"/>
                                      </p:to>
                                    </p:set>
                                    <p:animEffect transition="in" filter="wipe(left)">
                                      <p:cBhvr>
                                        <p:cTn id="53" dur="500"/>
                                        <p:tgtEl>
                                          <p:spTgt spid="33499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335005"/>
                                        </p:tgtEl>
                                        <p:attrNameLst>
                                          <p:attrName>style.visibility</p:attrName>
                                        </p:attrNameLst>
                                      </p:cBhvr>
                                      <p:to>
                                        <p:strVal val="visible"/>
                                      </p:to>
                                    </p:set>
                                    <p:animEffect transition="in" filter="wipe(left)">
                                      <p:cBhvr>
                                        <p:cTn id="58" dur="500"/>
                                        <p:tgtEl>
                                          <p:spTgt spid="33500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34999"/>
                                        </p:tgtEl>
                                        <p:attrNameLst>
                                          <p:attrName>style.visibility</p:attrName>
                                        </p:attrNameLst>
                                      </p:cBhvr>
                                      <p:to>
                                        <p:strVal val="visible"/>
                                      </p:to>
                                    </p:set>
                                    <p:animEffect transition="in" filter="wipe(left)">
                                      <p:cBhvr>
                                        <p:cTn id="63" dur="500"/>
                                        <p:tgtEl>
                                          <p:spTgt spid="334999"/>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335011"/>
                                        </p:tgtEl>
                                        <p:attrNameLst>
                                          <p:attrName>style.visibility</p:attrName>
                                        </p:attrNameLst>
                                      </p:cBhvr>
                                      <p:to>
                                        <p:strVal val="visible"/>
                                      </p:to>
                                    </p:set>
                                    <p:animEffect transition="in" filter="wipe(left)">
                                      <p:cBhvr>
                                        <p:cTn id="68" dur="500"/>
                                        <p:tgtEl>
                                          <p:spTgt spid="335011"/>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335014"/>
                                        </p:tgtEl>
                                        <p:attrNameLst>
                                          <p:attrName>style.visibility</p:attrName>
                                        </p:attrNameLst>
                                      </p:cBhvr>
                                      <p:to>
                                        <p:strVal val="visible"/>
                                      </p:to>
                                    </p:set>
                                    <p:animEffect transition="in" filter="wipe(left)">
                                      <p:cBhvr>
                                        <p:cTn id="73" dur="500"/>
                                        <p:tgtEl>
                                          <p:spTgt spid="33501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335017"/>
                                        </p:tgtEl>
                                        <p:attrNameLst>
                                          <p:attrName>style.visibility</p:attrName>
                                        </p:attrNameLst>
                                      </p:cBhvr>
                                      <p:to>
                                        <p:strVal val="visible"/>
                                      </p:to>
                                    </p:set>
                                    <p:animEffect transition="in" filter="wipe(left)">
                                      <p:cBhvr>
                                        <p:cTn id="78" dur="500"/>
                                        <p:tgtEl>
                                          <p:spTgt spid="335017"/>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335020"/>
                                        </p:tgtEl>
                                        <p:attrNameLst>
                                          <p:attrName>style.visibility</p:attrName>
                                        </p:attrNameLst>
                                      </p:cBhvr>
                                      <p:to>
                                        <p:strVal val="visible"/>
                                      </p:to>
                                    </p:set>
                                    <p:animEffect transition="in" filter="wipe(left)">
                                      <p:cBhvr>
                                        <p:cTn id="83" dur="500"/>
                                        <p:tgtEl>
                                          <p:spTgt spid="335020"/>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335028"/>
                                        </p:tgtEl>
                                        <p:attrNameLst>
                                          <p:attrName>style.visibility</p:attrName>
                                        </p:attrNameLst>
                                      </p:cBhvr>
                                      <p:to>
                                        <p:strVal val="visible"/>
                                      </p:to>
                                    </p:set>
                                    <p:animEffect transition="in" filter="wipe(left)">
                                      <p:cBhvr>
                                        <p:cTn id="88" dur="500"/>
                                        <p:tgtEl>
                                          <p:spTgt spid="335028"/>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335023"/>
                                        </p:tgtEl>
                                        <p:attrNameLst>
                                          <p:attrName>style.visibility</p:attrName>
                                        </p:attrNameLst>
                                      </p:cBhvr>
                                      <p:to>
                                        <p:strVal val="visible"/>
                                      </p:to>
                                    </p:set>
                                    <p:animEffect transition="in" filter="wipe(left)">
                                      <p:cBhvr>
                                        <p:cTn id="93" dur="500"/>
                                        <p:tgtEl>
                                          <p:spTgt spid="335023"/>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335033"/>
                                        </p:tgtEl>
                                        <p:attrNameLst>
                                          <p:attrName>style.visibility</p:attrName>
                                        </p:attrNameLst>
                                      </p:cBhvr>
                                      <p:to>
                                        <p:strVal val="visible"/>
                                      </p:to>
                                    </p:set>
                                    <p:animEffect transition="in" filter="wipe(left)">
                                      <p:cBhvr>
                                        <p:cTn id="98" dur="500"/>
                                        <p:tgtEl>
                                          <p:spTgt spid="335033"/>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335043"/>
                                        </p:tgtEl>
                                        <p:attrNameLst>
                                          <p:attrName>style.visibility</p:attrName>
                                        </p:attrNameLst>
                                      </p:cBhvr>
                                      <p:to>
                                        <p:strVal val="visible"/>
                                      </p:to>
                                    </p:set>
                                    <p:animEffect transition="in" filter="wipe(left)">
                                      <p:cBhvr>
                                        <p:cTn id="103" dur="500"/>
                                        <p:tgtEl>
                                          <p:spTgt spid="335043"/>
                                        </p:tgtEl>
                                      </p:cBhvr>
                                    </p:animEffect>
                                  </p:childTnLst>
                                </p:cTn>
                              </p:par>
                            </p:childTnLst>
                          </p:cTn>
                        </p:par>
                      </p:childTnLst>
                    </p:cTn>
                  </p:par>
                  <p:par>
                    <p:cTn id="104" fill="hold">
                      <p:stCondLst>
                        <p:cond delay="indefinite"/>
                      </p:stCondLst>
                      <p:childTnLst>
                        <p:par>
                          <p:cTn id="105" fill="hold">
                            <p:stCondLst>
                              <p:cond delay="0"/>
                            </p:stCondLst>
                            <p:childTnLst>
                              <p:par>
                                <p:cTn id="106" presetID="4" presetClass="entr" presetSubtype="16" fill="hold" nodeType="clickEffect">
                                  <p:stCondLst>
                                    <p:cond delay="0"/>
                                  </p:stCondLst>
                                  <p:childTnLst>
                                    <p:set>
                                      <p:cBhvr>
                                        <p:cTn id="107" dur="1" fill="hold">
                                          <p:stCondLst>
                                            <p:cond delay="0"/>
                                          </p:stCondLst>
                                        </p:cTn>
                                        <p:tgtEl>
                                          <p:spTgt spid="335052"/>
                                        </p:tgtEl>
                                        <p:attrNameLst>
                                          <p:attrName>style.visibility</p:attrName>
                                        </p:attrNameLst>
                                      </p:cBhvr>
                                      <p:to>
                                        <p:strVal val="visible"/>
                                      </p:to>
                                    </p:set>
                                    <p:animEffect transition="in" filter="box(in)">
                                      <p:cBhvr>
                                        <p:cTn id="108" dur="500"/>
                                        <p:tgtEl>
                                          <p:spTgt spid="335052"/>
                                        </p:tgtEl>
                                      </p:cBhvr>
                                    </p:animEffect>
                                  </p:childTnLst>
                                </p:cTn>
                              </p:par>
                            </p:childTnLst>
                          </p:cTn>
                        </p:par>
                      </p:childTnLst>
                    </p:cTn>
                  </p:par>
                  <p:par>
                    <p:cTn id="109" fill="hold">
                      <p:stCondLst>
                        <p:cond delay="indefinite"/>
                      </p:stCondLst>
                      <p:childTnLst>
                        <p:par>
                          <p:cTn id="110" fill="hold">
                            <p:stCondLst>
                              <p:cond delay="0"/>
                            </p:stCondLst>
                            <p:childTnLst>
                              <p:par>
                                <p:cTn id="111" presetID="12" presetClass="entr" presetSubtype="1" fill="hold" nodeType="clickEffect">
                                  <p:stCondLst>
                                    <p:cond delay="0"/>
                                  </p:stCondLst>
                                  <p:childTnLst>
                                    <p:set>
                                      <p:cBhvr>
                                        <p:cTn id="112" dur="1" fill="hold">
                                          <p:stCondLst>
                                            <p:cond delay="0"/>
                                          </p:stCondLst>
                                        </p:cTn>
                                        <p:tgtEl>
                                          <p:spTgt spid="335132"/>
                                        </p:tgtEl>
                                        <p:attrNameLst>
                                          <p:attrName>style.visibility</p:attrName>
                                        </p:attrNameLst>
                                      </p:cBhvr>
                                      <p:to>
                                        <p:strVal val="visible"/>
                                      </p:to>
                                    </p:set>
                                    <p:animEffect transition="in" filter="slide(fromTop)">
                                      <p:cBhvr>
                                        <p:cTn id="113" dur="500"/>
                                        <p:tgtEl>
                                          <p:spTgt spid="335132"/>
                                        </p:tgtEl>
                                      </p:cBhvr>
                                    </p:animEffect>
                                  </p:childTnLst>
                                </p:cTn>
                              </p:par>
                            </p:childTnLst>
                          </p:cTn>
                        </p:par>
                      </p:childTnLst>
                    </p:cTn>
                  </p:par>
                  <p:par>
                    <p:cTn id="114" fill="hold">
                      <p:stCondLst>
                        <p:cond delay="indefinite"/>
                      </p:stCondLst>
                      <p:childTnLst>
                        <p:par>
                          <p:cTn id="115" fill="hold">
                            <p:stCondLst>
                              <p:cond delay="0"/>
                            </p:stCondLst>
                            <p:childTnLst>
                              <p:par>
                                <p:cTn id="116" presetID="1" presetClass="entr" presetSubtype="0" fill="hold" nodeType="clickEffect">
                                  <p:stCondLst>
                                    <p:cond delay="0"/>
                                  </p:stCondLst>
                                  <p:childTnLst>
                                    <p:set>
                                      <p:cBhvr>
                                        <p:cTn id="117" dur="1" fill="hold">
                                          <p:stCondLst>
                                            <p:cond delay="499"/>
                                          </p:stCondLst>
                                        </p:cTn>
                                        <p:tgtEl>
                                          <p:spTgt spid="3352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051"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文本框 335873"/>
          <p:cNvSpPr txBox="1"/>
          <p:nvPr/>
        </p:nvSpPr>
        <p:spPr>
          <a:xfrm>
            <a:off x="2389188" y="873125"/>
            <a:ext cx="3736975" cy="427038"/>
          </a:xfrm>
          <a:prstGeom prst="rect">
            <a:avLst/>
          </a:prstGeom>
          <a:noFill/>
          <a:ln w="25400">
            <a:noFill/>
          </a:ln>
        </p:spPr>
        <p:txBody>
          <a:bodyPr lIns="0" tIns="0" rIns="0" bIns="0" anchor="ctr" anchorCtr="0">
            <a:spAutoFit/>
          </a:bodyPr>
          <a:lstStyle/>
          <a:p>
            <a:r>
              <a:rPr lang="zh-CN" altLang="en-US" sz="2800" b="1" dirty="0">
                <a:solidFill>
                  <a:srgbClr val="336600"/>
                </a:solidFill>
                <a:effectLst>
                  <a:outerShdw blurRad="38100" dist="38100" dir="2700000">
                    <a:srgbClr val="C0C0C0"/>
                  </a:outerShdw>
                </a:effectLst>
                <a:latin typeface="Times New Roman" panose="02020603050405020304" pitchFamily="18" charset="0"/>
              </a:rPr>
              <a:t>文字符号及图形符号</a:t>
            </a:r>
            <a:endParaRPr lang="zh-CN" altLang="en-US" sz="2800" b="1">
              <a:solidFill>
                <a:srgbClr val="336600"/>
              </a:solidFill>
              <a:effectLst>
                <a:outerShdw blurRad="38100" dist="38100" dir="2700000">
                  <a:srgbClr val="C0C0C0"/>
                </a:outerShdw>
              </a:effectLst>
              <a:latin typeface="Times New Roman" panose="02020603050405020304" pitchFamily="18" charset="0"/>
            </a:endParaRPr>
          </a:p>
        </p:txBody>
      </p:sp>
      <p:grpSp>
        <p:nvGrpSpPr>
          <p:cNvPr id="335875" name="组合 335874"/>
          <p:cNvGrpSpPr/>
          <p:nvPr/>
        </p:nvGrpSpPr>
        <p:grpSpPr>
          <a:xfrm>
            <a:off x="1085850" y="2505075"/>
            <a:ext cx="1371600" cy="2001838"/>
            <a:chOff x="756" y="1194"/>
            <a:chExt cx="864" cy="1261"/>
          </a:xfrm>
        </p:grpSpPr>
        <p:sp>
          <p:nvSpPr>
            <p:cNvPr id="335876" name="矩形 335875"/>
            <p:cNvSpPr/>
            <p:nvPr/>
          </p:nvSpPr>
          <p:spPr>
            <a:xfrm>
              <a:off x="979" y="1194"/>
              <a:ext cx="439" cy="327"/>
            </a:xfrm>
            <a:prstGeom prst="rect">
              <a:avLst/>
            </a:prstGeom>
            <a:noFill/>
            <a:ln w="25400">
              <a:noFill/>
            </a:ln>
          </p:spPr>
          <p:txBody>
            <a:bodyPr wrap="none" anchor="t" anchorCtr="0">
              <a:spAutoFit/>
            </a:bodyPr>
            <a:lstStyle/>
            <a:p>
              <a:pPr algn="ctr"/>
              <a:r>
                <a:rPr lang="en-US" altLang="zh-CN" sz="2800" b="1">
                  <a:latin typeface="Times New Roman" panose="02020603050405020304" pitchFamily="18" charset="0"/>
                </a:rPr>
                <a:t>KT</a:t>
              </a:r>
            </a:p>
          </p:txBody>
        </p:sp>
        <p:grpSp>
          <p:nvGrpSpPr>
            <p:cNvPr id="335877" name="组合 335876"/>
            <p:cNvGrpSpPr/>
            <p:nvPr/>
          </p:nvGrpSpPr>
          <p:grpSpPr>
            <a:xfrm>
              <a:off x="756" y="1590"/>
              <a:ext cx="864" cy="396"/>
              <a:chOff x="1080" y="1458"/>
              <a:chExt cx="864" cy="396"/>
            </a:xfrm>
          </p:grpSpPr>
          <p:sp>
            <p:nvSpPr>
              <p:cNvPr id="335878" name="矩形 335877"/>
              <p:cNvSpPr/>
              <p:nvPr/>
            </p:nvSpPr>
            <p:spPr>
              <a:xfrm>
                <a:off x="1386" y="1458"/>
                <a:ext cx="252" cy="396"/>
              </a:xfrm>
              <a:prstGeom prst="rect">
                <a:avLst/>
              </a:prstGeom>
              <a:solidFill>
                <a:srgbClr val="E7FFFF"/>
              </a:solidFill>
              <a:ln w="38100" cap="flat" cmpd="sng">
                <a:solidFill>
                  <a:schemeClr val="accent2"/>
                </a:solidFill>
                <a:prstDash val="solid"/>
                <a:miter/>
                <a:headEnd type="none" w="med" len="med"/>
                <a:tailEnd type="none" w="med" len="lg"/>
              </a:ln>
            </p:spPr>
            <p:txBody>
              <a:bodyPr/>
              <a:lstStyle/>
              <a:p>
                <a:endParaRPr lang="zh-CN" altLang="en-US"/>
              </a:p>
            </p:txBody>
          </p:sp>
          <p:sp>
            <p:nvSpPr>
              <p:cNvPr id="335879" name="直接连接符 335878"/>
              <p:cNvSpPr/>
              <p:nvPr/>
            </p:nvSpPr>
            <p:spPr>
              <a:xfrm>
                <a:off x="1080" y="1638"/>
                <a:ext cx="306" cy="0"/>
              </a:xfrm>
              <a:prstGeom prst="line">
                <a:avLst/>
              </a:prstGeom>
              <a:ln w="38100" cap="flat" cmpd="sng">
                <a:solidFill>
                  <a:schemeClr val="accent2"/>
                </a:solidFill>
                <a:prstDash val="solid"/>
                <a:headEnd type="none" w="med" len="med"/>
                <a:tailEnd type="none" w="med" len="lg"/>
              </a:ln>
            </p:spPr>
          </p:sp>
          <p:sp>
            <p:nvSpPr>
              <p:cNvPr id="335880" name="直接连接符 335879"/>
              <p:cNvSpPr/>
              <p:nvPr/>
            </p:nvSpPr>
            <p:spPr>
              <a:xfrm>
                <a:off x="1638" y="1638"/>
                <a:ext cx="306" cy="0"/>
              </a:xfrm>
              <a:prstGeom prst="line">
                <a:avLst/>
              </a:prstGeom>
              <a:ln w="38100" cap="flat" cmpd="sng">
                <a:solidFill>
                  <a:schemeClr val="accent2"/>
                </a:solidFill>
                <a:prstDash val="solid"/>
                <a:headEnd type="none" w="med" len="med"/>
                <a:tailEnd type="none" w="med" len="lg"/>
              </a:ln>
            </p:spPr>
          </p:sp>
        </p:grpSp>
        <p:sp>
          <p:nvSpPr>
            <p:cNvPr id="335881" name="矩形 335880"/>
            <p:cNvSpPr/>
            <p:nvPr/>
          </p:nvSpPr>
          <p:spPr>
            <a:xfrm>
              <a:off x="878" y="2128"/>
              <a:ext cx="568" cy="327"/>
            </a:xfrm>
            <a:prstGeom prst="rect">
              <a:avLst/>
            </a:prstGeom>
            <a:noFill/>
            <a:ln w="25400">
              <a:noFill/>
            </a:ln>
          </p:spPr>
          <p:txBody>
            <a:bodyPr wrap="none" anchor="t" anchorCtr="0">
              <a:spAutoFit/>
            </a:bodyPr>
            <a:lstStyle/>
            <a:p>
              <a:pPr algn="ctr"/>
              <a:r>
                <a:rPr lang="zh-CN" altLang="en-US" sz="2800" b="1" dirty="0">
                  <a:latin typeface="Times New Roman" panose="02020603050405020304" pitchFamily="18" charset="0"/>
                </a:rPr>
                <a:t>线圈</a:t>
              </a:r>
            </a:p>
          </p:txBody>
        </p:sp>
      </p:grpSp>
      <p:grpSp>
        <p:nvGrpSpPr>
          <p:cNvPr id="335882" name="组合 335881"/>
          <p:cNvGrpSpPr/>
          <p:nvPr/>
        </p:nvGrpSpPr>
        <p:grpSpPr>
          <a:xfrm>
            <a:off x="3390900" y="2962275"/>
            <a:ext cx="1257300" cy="466725"/>
            <a:chOff x="3984" y="1314"/>
            <a:chExt cx="792" cy="294"/>
          </a:xfrm>
        </p:grpSpPr>
        <p:sp>
          <p:nvSpPr>
            <p:cNvPr id="335883" name="直接连接符 335882"/>
            <p:cNvSpPr/>
            <p:nvPr/>
          </p:nvSpPr>
          <p:spPr>
            <a:xfrm flipV="1">
              <a:off x="3984" y="1509"/>
              <a:ext cx="267" cy="0"/>
            </a:xfrm>
            <a:prstGeom prst="line">
              <a:avLst/>
            </a:prstGeom>
            <a:ln w="38100" cap="flat" cmpd="sng">
              <a:solidFill>
                <a:srgbClr val="D60093"/>
              </a:solidFill>
              <a:prstDash val="solid"/>
              <a:headEnd type="none" w="med" len="med"/>
              <a:tailEnd type="none" w="med" len="med"/>
            </a:ln>
          </p:spPr>
        </p:sp>
        <p:sp>
          <p:nvSpPr>
            <p:cNvPr id="335884" name="直接连接符 335883"/>
            <p:cNvSpPr/>
            <p:nvPr/>
          </p:nvSpPr>
          <p:spPr>
            <a:xfrm>
              <a:off x="4537" y="1509"/>
              <a:ext cx="239" cy="0"/>
            </a:xfrm>
            <a:prstGeom prst="line">
              <a:avLst/>
            </a:prstGeom>
            <a:ln w="38100" cap="flat" cmpd="sng">
              <a:solidFill>
                <a:srgbClr val="D60093"/>
              </a:solidFill>
              <a:prstDash val="solid"/>
              <a:headEnd type="none" w="med" len="med"/>
              <a:tailEnd type="none" w="med" len="med"/>
            </a:ln>
          </p:spPr>
        </p:sp>
        <p:sp>
          <p:nvSpPr>
            <p:cNvPr id="335885" name="直接连接符 335884"/>
            <p:cNvSpPr/>
            <p:nvPr/>
          </p:nvSpPr>
          <p:spPr>
            <a:xfrm>
              <a:off x="4255" y="1314"/>
              <a:ext cx="0" cy="207"/>
            </a:xfrm>
            <a:prstGeom prst="line">
              <a:avLst/>
            </a:prstGeom>
            <a:ln w="38100" cap="flat" cmpd="sng">
              <a:solidFill>
                <a:srgbClr val="D60093"/>
              </a:solidFill>
              <a:prstDash val="solid"/>
              <a:headEnd type="none" w="med" len="med"/>
              <a:tailEnd type="none" w="med" len="lg"/>
            </a:ln>
          </p:spPr>
        </p:sp>
        <p:grpSp>
          <p:nvGrpSpPr>
            <p:cNvPr id="335886" name="组合 335885"/>
            <p:cNvGrpSpPr/>
            <p:nvPr/>
          </p:nvGrpSpPr>
          <p:grpSpPr>
            <a:xfrm>
              <a:off x="4281" y="1428"/>
              <a:ext cx="202" cy="180"/>
              <a:chOff x="4281" y="1428"/>
              <a:chExt cx="202" cy="180"/>
            </a:xfrm>
          </p:grpSpPr>
          <p:sp>
            <p:nvSpPr>
              <p:cNvPr id="335887" name="椭圆 335886"/>
              <p:cNvSpPr/>
              <p:nvPr/>
            </p:nvSpPr>
            <p:spPr>
              <a:xfrm>
                <a:off x="4308" y="1459"/>
                <a:ext cx="132" cy="149"/>
              </a:xfrm>
              <a:prstGeom prst="ellipse">
                <a:avLst/>
              </a:prstGeom>
              <a:noFill/>
              <a:ln w="38100" cap="flat" cmpd="sng">
                <a:solidFill>
                  <a:srgbClr val="D60093"/>
                </a:solidFill>
                <a:prstDash val="solid"/>
                <a:headEnd type="none" w="med" len="med"/>
                <a:tailEnd type="none" w="med" len="med"/>
              </a:ln>
            </p:spPr>
            <p:txBody>
              <a:bodyPr/>
              <a:lstStyle/>
              <a:p>
                <a:endParaRPr lang="zh-CN" altLang="en-US"/>
              </a:p>
            </p:txBody>
          </p:sp>
          <p:sp>
            <p:nvSpPr>
              <p:cNvPr id="335888" name="矩形 335887"/>
              <p:cNvSpPr/>
              <p:nvPr/>
            </p:nvSpPr>
            <p:spPr>
              <a:xfrm>
                <a:off x="4281" y="1438"/>
                <a:ext cx="202" cy="117"/>
              </a:xfrm>
              <a:prstGeom prst="rect">
                <a:avLst/>
              </a:prstGeom>
              <a:solidFill>
                <a:schemeClr val="bg1"/>
              </a:solidFill>
              <a:ln w="9525">
                <a:noFill/>
              </a:ln>
            </p:spPr>
            <p:txBody>
              <a:bodyPr/>
              <a:lstStyle/>
              <a:p>
                <a:endParaRPr lang="zh-CN" altLang="en-US"/>
              </a:p>
            </p:txBody>
          </p:sp>
          <p:sp>
            <p:nvSpPr>
              <p:cNvPr id="335889" name="直接连接符 335888"/>
              <p:cNvSpPr/>
              <p:nvPr/>
            </p:nvSpPr>
            <p:spPr>
              <a:xfrm>
                <a:off x="4350" y="1428"/>
                <a:ext cx="0" cy="169"/>
              </a:xfrm>
              <a:prstGeom prst="line">
                <a:avLst/>
              </a:prstGeom>
              <a:ln w="38100" cap="flat" cmpd="sng">
                <a:solidFill>
                  <a:srgbClr val="D60093"/>
                </a:solidFill>
                <a:prstDash val="solid"/>
                <a:headEnd type="none" w="med" len="med"/>
                <a:tailEnd type="none" w="med" len="med"/>
              </a:ln>
            </p:spPr>
          </p:sp>
          <p:sp>
            <p:nvSpPr>
              <p:cNvPr id="335890" name="直接连接符 335889"/>
              <p:cNvSpPr/>
              <p:nvPr/>
            </p:nvSpPr>
            <p:spPr>
              <a:xfrm>
                <a:off x="4398" y="1449"/>
                <a:ext cx="0" cy="154"/>
              </a:xfrm>
              <a:prstGeom prst="line">
                <a:avLst/>
              </a:prstGeom>
              <a:ln w="38100" cap="flat" cmpd="sng">
                <a:solidFill>
                  <a:srgbClr val="D60093"/>
                </a:solidFill>
                <a:prstDash val="solid"/>
                <a:headEnd type="none" w="med" len="med"/>
                <a:tailEnd type="none" w="med" len="med"/>
              </a:ln>
            </p:spPr>
          </p:sp>
        </p:grpSp>
        <p:sp>
          <p:nvSpPr>
            <p:cNvPr id="335891" name="直接连接符 335890"/>
            <p:cNvSpPr/>
            <p:nvPr/>
          </p:nvSpPr>
          <p:spPr>
            <a:xfrm>
              <a:off x="4180" y="1343"/>
              <a:ext cx="377" cy="164"/>
            </a:xfrm>
            <a:prstGeom prst="line">
              <a:avLst/>
            </a:prstGeom>
            <a:ln w="38100" cap="flat" cmpd="sng">
              <a:solidFill>
                <a:srgbClr val="D60093"/>
              </a:solidFill>
              <a:prstDash val="solid"/>
              <a:headEnd type="none" w="med" len="med"/>
              <a:tailEnd type="none" w="med" len="lg"/>
            </a:ln>
          </p:spPr>
        </p:sp>
      </p:grpSp>
      <p:grpSp>
        <p:nvGrpSpPr>
          <p:cNvPr id="335892" name="组合 335891"/>
          <p:cNvGrpSpPr/>
          <p:nvPr/>
        </p:nvGrpSpPr>
        <p:grpSpPr>
          <a:xfrm>
            <a:off x="3403600" y="1758950"/>
            <a:ext cx="1304925" cy="679450"/>
            <a:chOff x="2396" y="1312"/>
            <a:chExt cx="822" cy="428"/>
          </a:xfrm>
        </p:grpSpPr>
        <p:sp>
          <p:nvSpPr>
            <p:cNvPr id="335893" name="直接连接符 335892"/>
            <p:cNvSpPr/>
            <p:nvPr/>
          </p:nvSpPr>
          <p:spPr>
            <a:xfrm flipV="1">
              <a:off x="2396" y="1434"/>
              <a:ext cx="275" cy="0"/>
            </a:xfrm>
            <a:prstGeom prst="line">
              <a:avLst/>
            </a:prstGeom>
            <a:ln w="38100" cap="flat" cmpd="sng">
              <a:solidFill>
                <a:srgbClr val="D60093"/>
              </a:solidFill>
              <a:prstDash val="solid"/>
              <a:headEnd type="none" w="med" len="med"/>
              <a:tailEnd type="none" w="med" len="med"/>
            </a:ln>
          </p:spPr>
        </p:sp>
        <p:sp>
          <p:nvSpPr>
            <p:cNvPr id="335894" name="直接连接符 335893"/>
            <p:cNvSpPr/>
            <p:nvPr/>
          </p:nvSpPr>
          <p:spPr>
            <a:xfrm>
              <a:off x="2972" y="1428"/>
              <a:ext cx="246" cy="0"/>
            </a:xfrm>
            <a:prstGeom prst="line">
              <a:avLst/>
            </a:prstGeom>
            <a:ln w="38100" cap="flat" cmpd="sng">
              <a:solidFill>
                <a:srgbClr val="D60093"/>
              </a:solidFill>
              <a:prstDash val="solid"/>
              <a:headEnd type="none" w="med" len="med"/>
              <a:tailEnd type="none" w="med" len="med"/>
            </a:ln>
          </p:spPr>
        </p:sp>
        <p:sp>
          <p:nvSpPr>
            <p:cNvPr id="335895" name="矩形 335894"/>
            <p:cNvSpPr/>
            <p:nvPr/>
          </p:nvSpPr>
          <p:spPr>
            <a:xfrm>
              <a:off x="2735" y="1547"/>
              <a:ext cx="170" cy="133"/>
            </a:xfrm>
            <a:prstGeom prst="rect">
              <a:avLst/>
            </a:prstGeom>
            <a:solidFill>
              <a:schemeClr val="bg1"/>
            </a:solidFill>
            <a:ln w="38100">
              <a:noFill/>
            </a:ln>
          </p:spPr>
          <p:txBody>
            <a:bodyPr/>
            <a:lstStyle/>
            <a:p>
              <a:endParaRPr lang="zh-CN" altLang="en-US"/>
            </a:p>
          </p:txBody>
        </p:sp>
        <p:grpSp>
          <p:nvGrpSpPr>
            <p:cNvPr id="335896" name="组合 335895"/>
            <p:cNvGrpSpPr/>
            <p:nvPr/>
          </p:nvGrpSpPr>
          <p:grpSpPr>
            <a:xfrm flipH="1">
              <a:off x="2703" y="1518"/>
              <a:ext cx="202" cy="180"/>
              <a:chOff x="4281" y="1428"/>
              <a:chExt cx="202" cy="180"/>
            </a:xfrm>
          </p:grpSpPr>
          <p:sp>
            <p:nvSpPr>
              <p:cNvPr id="335897" name="椭圆 335896"/>
              <p:cNvSpPr/>
              <p:nvPr/>
            </p:nvSpPr>
            <p:spPr>
              <a:xfrm>
                <a:off x="4308" y="1459"/>
                <a:ext cx="132" cy="149"/>
              </a:xfrm>
              <a:prstGeom prst="ellipse">
                <a:avLst/>
              </a:prstGeom>
              <a:noFill/>
              <a:ln w="38100" cap="flat" cmpd="sng">
                <a:solidFill>
                  <a:srgbClr val="D60093"/>
                </a:solidFill>
                <a:prstDash val="solid"/>
                <a:headEnd type="none" w="med" len="med"/>
                <a:tailEnd type="none" w="med" len="med"/>
              </a:ln>
            </p:spPr>
            <p:txBody>
              <a:bodyPr/>
              <a:lstStyle/>
              <a:p>
                <a:endParaRPr lang="zh-CN" altLang="en-US"/>
              </a:p>
            </p:txBody>
          </p:sp>
          <p:sp>
            <p:nvSpPr>
              <p:cNvPr id="335898" name="矩形 335897"/>
              <p:cNvSpPr/>
              <p:nvPr/>
            </p:nvSpPr>
            <p:spPr>
              <a:xfrm>
                <a:off x="4281" y="1438"/>
                <a:ext cx="202" cy="117"/>
              </a:xfrm>
              <a:prstGeom prst="rect">
                <a:avLst/>
              </a:prstGeom>
              <a:solidFill>
                <a:schemeClr val="bg1"/>
              </a:solidFill>
              <a:ln w="9525">
                <a:noFill/>
              </a:ln>
            </p:spPr>
            <p:txBody>
              <a:bodyPr/>
              <a:lstStyle/>
              <a:p>
                <a:endParaRPr lang="zh-CN" altLang="en-US"/>
              </a:p>
            </p:txBody>
          </p:sp>
          <p:sp>
            <p:nvSpPr>
              <p:cNvPr id="335899" name="直接连接符 335898"/>
              <p:cNvSpPr/>
              <p:nvPr/>
            </p:nvSpPr>
            <p:spPr>
              <a:xfrm>
                <a:off x="4350" y="1428"/>
                <a:ext cx="0" cy="169"/>
              </a:xfrm>
              <a:prstGeom prst="line">
                <a:avLst/>
              </a:prstGeom>
              <a:ln w="38100" cap="flat" cmpd="sng">
                <a:solidFill>
                  <a:srgbClr val="D60093"/>
                </a:solidFill>
                <a:prstDash val="solid"/>
                <a:headEnd type="none" w="med" len="med"/>
                <a:tailEnd type="none" w="med" len="med"/>
              </a:ln>
            </p:spPr>
          </p:sp>
          <p:sp>
            <p:nvSpPr>
              <p:cNvPr id="335900" name="直接连接符 335899"/>
              <p:cNvSpPr/>
              <p:nvPr/>
            </p:nvSpPr>
            <p:spPr>
              <a:xfrm>
                <a:off x="4398" y="1449"/>
                <a:ext cx="0" cy="154"/>
              </a:xfrm>
              <a:prstGeom prst="line">
                <a:avLst/>
              </a:prstGeom>
              <a:ln w="38100" cap="flat" cmpd="sng">
                <a:solidFill>
                  <a:srgbClr val="D60093"/>
                </a:solidFill>
                <a:prstDash val="solid"/>
                <a:headEnd type="none" w="med" len="med"/>
                <a:tailEnd type="none" w="med" len="med"/>
              </a:ln>
            </p:spPr>
          </p:sp>
        </p:grpSp>
        <p:sp>
          <p:nvSpPr>
            <p:cNvPr id="335901" name="直接连接符 335900"/>
            <p:cNvSpPr/>
            <p:nvPr/>
          </p:nvSpPr>
          <p:spPr>
            <a:xfrm rot="18670345">
              <a:off x="2573" y="1441"/>
              <a:ext cx="428" cy="170"/>
            </a:xfrm>
            <a:prstGeom prst="line">
              <a:avLst/>
            </a:prstGeom>
            <a:ln w="38100" cap="flat" cmpd="sng">
              <a:solidFill>
                <a:srgbClr val="D60093"/>
              </a:solidFill>
              <a:prstDash val="solid"/>
              <a:headEnd type="none" w="med" len="med"/>
              <a:tailEnd type="none" w="med" len="lg"/>
            </a:ln>
          </p:spPr>
        </p:sp>
      </p:grpSp>
      <p:grpSp>
        <p:nvGrpSpPr>
          <p:cNvPr id="335902" name="组合 335901"/>
          <p:cNvGrpSpPr/>
          <p:nvPr/>
        </p:nvGrpSpPr>
        <p:grpSpPr>
          <a:xfrm>
            <a:off x="3441700" y="4025900"/>
            <a:ext cx="1304925" cy="833438"/>
            <a:chOff x="2624" y="2200"/>
            <a:chExt cx="822" cy="525"/>
          </a:xfrm>
        </p:grpSpPr>
        <p:sp>
          <p:nvSpPr>
            <p:cNvPr id="335903" name="直接连接符 335902"/>
            <p:cNvSpPr/>
            <p:nvPr/>
          </p:nvSpPr>
          <p:spPr>
            <a:xfrm flipV="1">
              <a:off x="2624" y="2322"/>
              <a:ext cx="275" cy="0"/>
            </a:xfrm>
            <a:prstGeom prst="line">
              <a:avLst/>
            </a:prstGeom>
            <a:ln w="38100" cap="flat" cmpd="sng">
              <a:solidFill>
                <a:schemeClr val="accent2"/>
              </a:solidFill>
              <a:prstDash val="solid"/>
              <a:headEnd type="none" w="med" len="med"/>
              <a:tailEnd type="none" w="med" len="med"/>
            </a:ln>
          </p:spPr>
        </p:sp>
        <p:sp>
          <p:nvSpPr>
            <p:cNvPr id="335904" name="直接连接符 335903"/>
            <p:cNvSpPr/>
            <p:nvPr/>
          </p:nvSpPr>
          <p:spPr>
            <a:xfrm>
              <a:off x="3200" y="2316"/>
              <a:ext cx="246" cy="0"/>
            </a:xfrm>
            <a:prstGeom prst="line">
              <a:avLst/>
            </a:prstGeom>
            <a:ln w="38100" cap="flat" cmpd="sng">
              <a:solidFill>
                <a:schemeClr val="accent2"/>
              </a:solidFill>
              <a:prstDash val="solid"/>
              <a:headEnd type="none" w="med" len="med"/>
              <a:tailEnd type="none" w="med" len="med"/>
            </a:ln>
          </p:spPr>
        </p:sp>
        <p:sp>
          <p:nvSpPr>
            <p:cNvPr id="335905" name="直接连接符 335904"/>
            <p:cNvSpPr/>
            <p:nvPr/>
          </p:nvSpPr>
          <p:spPr>
            <a:xfrm flipH="1">
              <a:off x="3068" y="2386"/>
              <a:ext cx="0" cy="153"/>
            </a:xfrm>
            <a:prstGeom prst="line">
              <a:avLst/>
            </a:prstGeom>
            <a:ln w="38100" cap="flat" cmpd="sng">
              <a:solidFill>
                <a:schemeClr val="accent2"/>
              </a:solidFill>
              <a:prstDash val="solid"/>
              <a:headEnd type="none" w="med" len="med"/>
              <a:tailEnd type="none" w="med" len="med"/>
            </a:ln>
          </p:spPr>
        </p:sp>
        <p:sp>
          <p:nvSpPr>
            <p:cNvPr id="335906" name="直接连接符 335905"/>
            <p:cNvSpPr/>
            <p:nvPr/>
          </p:nvSpPr>
          <p:spPr>
            <a:xfrm flipH="1">
              <a:off x="3016" y="2411"/>
              <a:ext cx="0" cy="146"/>
            </a:xfrm>
            <a:prstGeom prst="line">
              <a:avLst/>
            </a:prstGeom>
            <a:ln w="38100" cap="flat" cmpd="sng">
              <a:solidFill>
                <a:schemeClr val="accent2"/>
              </a:solidFill>
              <a:prstDash val="solid"/>
              <a:headEnd type="none" w="med" len="med"/>
              <a:tailEnd type="none" w="med" len="med"/>
            </a:ln>
          </p:spPr>
        </p:sp>
        <p:sp>
          <p:nvSpPr>
            <p:cNvPr id="335907" name="直接连接符 335906"/>
            <p:cNvSpPr/>
            <p:nvPr/>
          </p:nvSpPr>
          <p:spPr>
            <a:xfrm rot="18670345">
              <a:off x="2801" y="2329"/>
              <a:ext cx="428" cy="170"/>
            </a:xfrm>
            <a:prstGeom prst="line">
              <a:avLst/>
            </a:prstGeom>
            <a:ln w="38100" cap="flat" cmpd="sng">
              <a:solidFill>
                <a:schemeClr val="accent2"/>
              </a:solidFill>
              <a:prstDash val="solid"/>
              <a:headEnd type="none" w="med" len="med"/>
              <a:tailEnd type="none" w="med" len="lg"/>
            </a:ln>
          </p:spPr>
        </p:sp>
        <p:grpSp>
          <p:nvGrpSpPr>
            <p:cNvPr id="335908" name="组合 335907"/>
            <p:cNvGrpSpPr/>
            <p:nvPr/>
          </p:nvGrpSpPr>
          <p:grpSpPr>
            <a:xfrm>
              <a:off x="2955" y="2541"/>
              <a:ext cx="202" cy="184"/>
              <a:chOff x="2783" y="2689"/>
              <a:chExt cx="202" cy="184"/>
            </a:xfrm>
          </p:grpSpPr>
          <p:sp>
            <p:nvSpPr>
              <p:cNvPr id="335909" name="椭圆 335908"/>
              <p:cNvSpPr/>
              <p:nvPr/>
            </p:nvSpPr>
            <p:spPr>
              <a:xfrm flipH="1" flipV="1">
                <a:off x="2810" y="2689"/>
                <a:ext cx="132" cy="149"/>
              </a:xfrm>
              <a:prstGeom prst="ellipse">
                <a:avLst/>
              </a:prstGeom>
              <a:noFill/>
              <a:ln w="38100" cap="flat" cmpd="sng">
                <a:solidFill>
                  <a:schemeClr val="accent2"/>
                </a:solidFill>
                <a:prstDash val="solid"/>
                <a:headEnd type="none" w="med" len="med"/>
                <a:tailEnd type="none" w="med" len="med"/>
              </a:ln>
            </p:spPr>
            <p:txBody>
              <a:bodyPr/>
              <a:lstStyle/>
              <a:p>
                <a:endParaRPr lang="zh-CN" altLang="en-US"/>
              </a:p>
            </p:txBody>
          </p:sp>
          <p:sp>
            <p:nvSpPr>
              <p:cNvPr id="335910" name="矩形 335909"/>
              <p:cNvSpPr/>
              <p:nvPr/>
            </p:nvSpPr>
            <p:spPr>
              <a:xfrm flipH="1">
                <a:off x="2783" y="2756"/>
                <a:ext cx="202" cy="117"/>
              </a:xfrm>
              <a:prstGeom prst="rect">
                <a:avLst/>
              </a:prstGeom>
              <a:solidFill>
                <a:schemeClr val="bg1"/>
              </a:solidFill>
              <a:ln w="9525">
                <a:noFill/>
              </a:ln>
            </p:spPr>
            <p:txBody>
              <a:bodyPr/>
              <a:lstStyle/>
              <a:p>
                <a:endParaRPr lang="zh-CN" altLang="en-US"/>
              </a:p>
            </p:txBody>
          </p:sp>
        </p:grpSp>
      </p:grpSp>
      <p:grpSp>
        <p:nvGrpSpPr>
          <p:cNvPr id="335911" name="组合 335910"/>
          <p:cNvGrpSpPr/>
          <p:nvPr/>
        </p:nvGrpSpPr>
        <p:grpSpPr>
          <a:xfrm>
            <a:off x="3517900" y="5267325"/>
            <a:ext cx="1257300" cy="728663"/>
            <a:chOff x="3788" y="2502"/>
            <a:chExt cx="792" cy="459"/>
          </a:xfrm>
        </p:grpSpPr>
        <p:sp>
          <p:nvSpPr>
            <p:cNvPr id="335912" name="直接连接符 335911"/>
            <p:cNvSpPr/>
            <p:nvPr/>
          </p:nvSpPr>
          <p:spPr>
            <a:xfrm flipV="1">
              <a:off x="3788" y="2697"/>
              <a:ext cx="267" cy="0"/>
            </a:xfrm>
            <a:prstGeom prst="line">
              <a:avLst/>
            </a:prstGeom>
            <a:ln w="38100" cap="flat" cmpd="sng">
              <a:solidFill>
                <a:schemeClr val="accent2"/>
              </a:solidFill>
              <a:prstDash val="solid"/>
              <a:headEnd type="none" w="med" len="med"/>
              <a:tailEnd type="none" w="med" len="med"/>
            </a:ln>
          </p:spPr>
        </p:sp>
        <p:sp>
          <p:nvSpPr>
            <p:cNvPr id="335913" name="直接连接符 335912"/>
            <p:cNvSpPr/>
            <p:nvPr/>
          </p:nvSpPr>
          <p:spPr>
            <a:xfrm>
              <a:off x="4341" y="2697"/>
              <a:ext cx="239" cy="0"/>
            </a:xfrm>
            <a:prstGeom prst="line">
              <a:avLst/>
            </a:prstGeom>
            <a:ln w="38100" cap="flat" cmpd="sng">
              <a:solidFill>
                <a:schemeClr val="accent2"/>
              </a:solidFill>
              <a:prstDash val="solid"/>
              <a:headEnd type="none" w="med" len="med"/>
              <a:tailEnd type="none" w="med" len="med"/>
            </a:ln>
          </p:spPr>
        </p:sp>
        <p:sp>
          <p:nvSpPr>
            <p:cNvPr id="335914" name="直接连接符 335913"/>
            <p:cNvSpPr/>
            <p:nvPr/>
          </p:nvSpPr>
          <p:spPr>
            <a:xfrm>
              <a:off x="4059" y="2502"/>
              <a:ext cx="0" cy="207"/>
            </a:xfrm>
            <a:prstGeom prst="line">
              <a:avLst/>
            </a:prstGeom>
            <a:ln w="38100" cap="flat" cmpd="sng">
              <a:solidFill>
                <a:schemeClr val="accent2"/>
              </a:solidFill>
              <a:prstDash val="solid"/>
              <a:headEnd type="none" w="med" len="med"/>
              <a:tailEnd type="none" w="med" len="lg"/>
            </a:ln>
          </p:spPr>
        </p:sp>
        <p:sp>
          <p:nvSpPr>
            <p:cNvPr id="335915" name="直接连接符 335914"/>
            <p:cNvSpPr/>
            <p:nvPr/>
          </p:nvSpPr>
          <p:spPr>
            <a:xfrm>
              <a:off x="3984" y="2531"/>
              <a:ext cx="377" cy="164"/>
            </a:xfrm>
            <a:prstGeom prst="line">
              <a:avLst/>
            </a:prstGeom>
            <a:ln w="38100" cap="flat" cmpd="sng">
              <a:solidFill>
                <a:schemeClr val="accent2"/>
              </a:solidFill>
              <a:prstDash val="solid"/>
              <a:headEnd type="none" w="med" len="med"/>
              <a:tailEnd type="none" w="med" len="lg"/>
            </a:ln>
          </p:spPr>
        </p:sp>
        <p:grpSp>
          <p:nvGrpSpPr>
            <p:cNvPr id="335916" name="组合 335915"/>
            <p:cNvGrpSpPr/>
            <p:nvPr/>
          </p:nvGrpSpPr>
          <p:grpSpPr>
            <a:xfrm flipH="1">
              <a:off x="4083" y="2622"/>
              <a:ext cx="202" cy="339"/>
              <a:chOff x="3447" y="2846"/>
              <a:chExt cx="202" cy="339"/>
            </a:xfrm>
          </p:grpSpPr>
          <p:sp>
            <p:nvSpPr>
              <p:cNvPr id="335917" name="直接连接符 335916"/>
              <p:cNvSpPr/>
              <p:nvPr/>
            </p:nvSpPr>
            <p:spPr>
              <a:xfrm flipH="1">
                <a:off x="3560" y="2846"/>
                <a:ext cx="0" cy="153"/>
              </a:xfrm>
              <a:prstGeom prst="line">
                <a:avLst/>
              </a:prstGeom>
              <a:ln w="38100" cap="flat" cmpd="sng">
                <a:solidFill>
                  <a:schemeClr val="accent2"/>
                </a:solidFill>
                <a:prstDash val="solid"/>
                <a:headEnd type="none" w="med" len="med"/>
                <a:tailEnd type="none" w="med" len="med"/>
              </a:ln>
            </p:spPr>
          </p:sp>
          <p:sp>
            <p:nvSpPr>
              <p:cNvPr id="335918" name="直接连接符 335917"/>
              <p:cNvSpPr/>
              <p:nvPr/>
            </p:nvSpPr>
            <p:spPr>
              <a:xfrm flipH="1">
                <a:off x="3508" y="2871"/>
                <a:ext cx="0" cy="146"/>
              </a:xfrm>
              <a:prstGeom prst="line">
                <a:avLst/>
              </a:prstGeom>
              <a:ln w="38100" cap="flat" cmpd="sng">
                <a:solidFill>
                  <a:schemeClr val="accent2"/>
                </a:solidFill>
                <a:prstDash val="solid"/>
                <a:headEnd type="none" w="med" len="med"/>
                <a:tailEnd type="none" w="med" len="med"/>
              </a:ln>
            </p:spPr>
          </p:sp>
          <p:grpSp>
            <p:nvGrpSpPr>
              <p:cNvPr id="335919" name="组合 335918"/>
              <p:cNvGrpSpPr/>
              <p:nvPr/>
            </p:nvGrpSpPr>
            <p:grpSpPr>
              <a:xfrm>
                <a:off x="3447" y="3001"/>
                <a:ext cx="202" cy="184"/>
                <a:chOff x="2783" y="2689"/>
                <a:chExt cx="202" cy="184"/>
              </a:xfrm>
            </p:grpSpPr>
            <p:sp>
              <p:nvSpPr>
                <p:cNvPr id="335920" name="椭圆 335919"/>
                <p:cNvSpPr/>
                <p:nvPr/>
              </p:nvSpPr>
              <p:spPr>
                <a:xfrm flipH="1" flipV="1">
                  <a:off x="2810" y="2689"/>
                  <a:ext cx="132" cy="149"/>
                </a:xfrm>
                <a:prstGeom prst="ellipse">
                  <a:avLst/>
                </a:prstGeom>
                <a:noFill/>
                <a:ln w="38100" cap="flat" cmpd="sng">
                  <a:solidFill>
                    <a:schemeClr val="accent2"/>
                  </a:solidFill>
                  <a:prstDash val="solid"/>
                  <a:headEnd type="none" w="med" len="med"/>
                  <a:tailEnd type="none" w="med" len="med"/>
                </a:ln>
              </p:spPr>
              <p:txBody>
                <a:bodyPr/>
                <a:lstStyle/>
                <a:p>
                  <a:endParaRPr lang="zh-CN" altLang="en-US"/>
                </a:p>
              </p:txBody>
            </p:sp>
            <p:sp>
              <p:nvSpPr>
                <p:cNvPr id="335921" name="矩形 335920"/>
                <p:cNvSpPr/>
                <p:nvPr/>
              </p:nvSpPr>
              <p:spPr>
                <a:xfrm flipH="1">
                  <a:off x="2783" y="2756"/>
                  <a:ext cx="202" cy="117"/>
                </a:xfrm>
                <a:prstGeom prst="rect">
                  <a:avLst/>
                </a:prstGeom>
                <a:solidFill>
                  <a:schemeClr val="bg1"/>
                </a:solidFill>
                <a:ln w="9525">
                  <a:noFill/>
                </a:ln>
              </p:spPr>
              <p:txBody>
                <a:bodyPr/>
                <a:lstStyle/>
                <a:p>
                  <a:endParaRPr lang="zh-CN" altLang="en-US"/>
                </a:p>
              </p:txBody>
            </p:sp>
          </p:grpSp>
        </p:grpSp>
      </p:grpSp>
      <p:sp>
        <p:nvSpPr>
          <p:cNvPr id="335922" name="矩形 335921"/>
          <p:cNvSpPr/>
          <p:nvPr/>
        </p:nvSpPr>
        <p:spPr>
          <a:xfrm>
            <a:off x="5003800" y="1687513"/>
            <a:ext cx="3405188" cy="519112"/>
          </a:xfrm>
          <a:prstGeom prst="rect">
            <a:avLst/>
          </a:prstGeom>
          <a:noFill/>
          <a:ln w="9525">
            <a:noFill/>
          </a:ln>
        </p:spPr>
        <p:txBody>
          <a:bodyPr wrap="none" anchor="t" anchorCtr="0">
            <a:spAutoFit/>
          </a:bodyPr>
          <a:lstStyle/>
          <a:p>
            <a:pPr algn="ctr"/>
            <a:r>
              <a:rPr lang="zh-CN" altLang="en-US" sz="2800" b="1" dirty="0">
                <a:latin typeface="Times New Roman" panose="02020603050405020304" pitchFamily="18" charset="0"/>
              </a:rPr>
              <a:t>延时闭合的动合触点</a:t>
            </a:r>
          </a:p>
        </p:txBody>
      </p:sp>
      <p:sp>
        <p:nvSpPr>
          <p:cNvPr id="335923" name="矩形 335922"/>
          <p:cNvSpPr/>
          <p:nvPr/>
        </p:nvSpPr>
        <p:spPr>
          <a:xfrm>
            <a:off x="5022850" y="3935413"/>
            <a:ext cx="3405188" cy="519112"/>
          </a:xfrm>
          <a:prstGeom prst="rect">
            <a:avLst/>
          </a:prstGeom>
          <a:noFill/>
          <a:ln w="9525">
            <a:noFill/>
          </a:ln>
        </p:spPr>
        <p:txBody>
          <a:bodyPr wrap="none" anchor="t" anchorCtr="0">
            <a:spAutoFit/>
          </a:bodyPr>
          <a:lstStyle/>
          <a:p>
            <a:pPr algn="ctr"/>
            <a:r>
              <a:rPr lang="zh-CN" altLang="en-US" sz="2800" b="1" dirty="0">
                <a:latin typeface="Times New Roman" panose="02020603050405020304" pitchFamily="18" charset="0"/>
              </a:rPr>
              <a:t>延时断开的动合触点</a:t>
            </a:r>
          </a:p>
        </p:txBody>
      </p:sp>
      <p:sp>
        <p:nvSpPr>
          <p:cNvPr id="335924" name="矩形 335923"/>
          <p:cNvSpPr/>
          <p:nvPr/>
        </p:nvSpPr>
        <p:spPr>
          <a:xfrm>
            <a:off x="5060950" y="5192713"/>
            <a:ext cx="3405188" cy="519112"/>
          </a:xfrm>
          <a:prstGeom prst="rect">
            <a:avLst/>
          </a:prstGeom>
          <a:noFill/>
          <a:ln w="9525">
            <a:noFill/>
          </a:ln>
        </p:spPr>
        <p:txBody>
          <a:bodyPr wrap="none" anchor="t" anchorCtr="0">
            <a:spAutoFit/>
          </a:bodyPr>
          <a:lstStyle/>
          <a:p>
            <a:pPr algn="ctr"/>
            <a:r>
              <a:rPr lang="zh-CN" altLang="en-US" sz="2800" b="1" dirty="0">
                <a:latin typeface="Times New Roman" panose="02020603050405020304" pitchFamily="18" charset="0"/>
              </a:rPr>
              <a:t>延时闭合的动断触点</a:t>
            </a:r>
          </a:p>
        </p:txBody>
      </p:sp>
      <p:sp>
        <p:nvSpPr>
          <p:cNvPr id="335925" name="矩形 335924"/>
          <p:cNvSpPr/>
          <p:nvPr/>
        </p:nvSpPr>
        <p:spPr>
          <a:xfrm>
            <a:off x="5022850" y="2925763"/>
            <a:ext cx="3405188" cy="519112"/>
          </a:xfrm>
          <a:prstGeom prst="rect">
            <a:avLst/>
          </a:prstGeom>
          <a:noFill/>
          <a:ln w="9525">
            <a:noFill/>
          </a:ln>
        </p:spPr>
        <p:txBody>
          <a:bodyPr wrap="none" anchor="t" anchorCtr="0">
            <a:spAutoFit/>
          </a:bodyPr>
          <a:lstStyle/>
          <a:p>
            <a:pPr algn="ctr"/>
            <a:r>
              <a:rPr lang="zh-CN" altLang="en-US" sz="2800" b="1" dirty="0">
                <a:latin typeface="Times New Roman" panose="02020603050405020304" pitchFamily="18" charset="0"/>
              </a:rPr>
              <a:t>延时断开的动断触点</a:t>
            </a:r>
          </a:p>
        </p:txBody>
      </p:sp>
      <p:sp>
        <p:nvSpPr>
          <p:cNvPr id="54"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658072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5875"/>
                                        </p:tgtEl>
                                        <p:attrNameLst>
                                          <p:attrName>style.visibility</p:attrName>
                                        </p:attrNameLst>
                                      </p:cBhvr>
                                      <p:to>
                                        <p:strVal val="visible"/>
                                      </p:to>
                                    </p:set>
                                    <p:animEffect transition="in" filter="wipe(left)">
                                      <p:cBhvr>
                                        <p:cTn id="7" dur="500"/>
                                        <p:tgtEl>
                                          <p:spTgt spid="3358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35892"/>
                                        </p:tgtEl>
                                        <p:attrNameLst>
                                          <p:attrName>style.visibility</p:attrName>
                                        </p:attrNameLst>
                                      </p:cBhvr>
                                      <p:to>
                                        <p:strVal val="visible"/>
                                      </p:to>
                                    </p:set>
                                    <p:animEffect transition="in" filter="wipe(left)">
                                      <p:cBhvr>
                                        <p:cTn id="12" dur="500"/>
                                        <p:tgtEl>
                                          <p:spTgt spid="33589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35922">
                                            <p:txEl>
                                              <p:pRg st="0" end="0"/>
                                            </p:txEl>
                                          </p:spTgt>
                                        </p:tgtEl>
                                        <p:attrNameLst>
                                          <p:attrName>style.visibility</p:attrName>
                                        </p:attrNameLst>
                                      </p:cBhvr>
                                      <p:to>
                                        <p:strVal val="visible"/>
                                      </p:to>
                                    </p:set>
                                    <p:animEffect transition="in" filter="wipe(left)">
                                      <p:cBhvr>
                                        <p:cTn id="17" dur="500"/>
                                        <p:tgtEl>
                                          <p:spTgt spid="33592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35882"/>
                                        </p:tgtEl>
                                        <p:attrNameLst>
                                          <p:attrName>style.visibility</p:attrName>
                                        </p:attrNameLst>
                                      </p:cBhvr>
                                      <p:to>
                                        <p:strVal val="visible"/>
                                      </p:to>
                                    </p:set>
                                    <p:animEffect transition="in" filter="wipe(left)">
                                      <p:cBhvr>
                                        <p:cTn id="22" dur="500"/>
                                        <p:tgtEl>
                                          <p:spTgt spid="33588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35925">
                                            <p:txEl>
                                              <p:pRg st="0" end="0"/>
                                            </p:txEl>
                                          </p:spTgt>
                                        </p:tgtEl>
                                        <p:attrNameLst>
                                          <p:attrName>style.visibility</p:attrName>
                                        </p:attrNameLst>
                                      </p:cBhvr>
                                      <p:to>
                                        <p:strVal val="visible"/>
                                      </p:to>
                                    </p:set>
                                    <p:animEffect transition="in" filter="wipe(left)">
                                      <p:cBhvr>
                                        <p:cTn id="27" dur="500"/>
                                        <p:tgtEl>
                                          <p:spTgt spid="33592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35902"/>
                                        </p:tgtEl>
                                        <p:attrNameLst>
                                          <p:attrName>style.visibility</p:attrName>
                                        </p:attrNameLst>
                                      </p:cBhvr>
                                      <p:to>
                                        <p:strVal val="visible"/>
                                      </p:to>
                                    </p:set>
                                    <p:animEffect transition="in" filter="wipe(left)">
                                      <p:cBhvr>
                                        <p:cTn id="32" dur="500"/>
                                        <p:tgtEl>
                                          <p:spTgt spid="33590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35923">
                                            <p:txEl>
                                              <p:pRg st="0" end="0"/>
                                            </p:txEl>
                                          </p:spTgt>
                                        </p:tgtEl>
                                        <p:attrNameLst>
                                          <p:attrName>style.visibility</p:attrName>
                                        </p:attrNameLst>
                                      </p:cBhvr>
                                      <p:to>
                                        <p:strVal val="visible"/>
                                      </p:to>
                                    </p:set>
                                    <p:animEffect transition="in" filter="wipe(left)">
                                      <p:cBhvr>
                                        <p:cTn id="37" dur="500"/>
                                        <p:tgtEl>
                                          <p:spTgt spid="33592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35911"/>
                                        </p:tgtEl>
                                        <p:attrNameLst>
                                          <p:attrName>style.visibility</p:attrName>
                                        </p:attrNameLst>
                                      </p:cBhvr>
                                      <p:to>
                                        <p:strVal val="visible"/>
                                      </p:to>
                                    </p:set>
                                    <p:animEffect transition="in" filter="wipe(left)">
                                      <p:cBhvr>
                                        <p:cTn id="42" dur="500"/>
                                        <p:tgtEl>
                                          <p:spTgt spid="3359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35924">
                                            <p:txEl>
                                              <p:pRg st="0" end="0"/>
                                            </p:txEl>
                                          </p:spTgt>
                                        </p:tgtEl>
                                        <p:attrNameLst>
                                          <p:attrName>style.visibility</p:attrName>
                                        </p:attrNameLst>
                                      </p:cBhvr>
                                      <p:to>
                                        <p:strVal val="visible"/>
                                      </p:to>
                                    </p:set>
                                    <p:animEffect transition="in" filter="wipe(left)">
                                      <p:cBhvr>
                                        <p:cTn id="47" dur="500"/>
                                        <p:tgtEl>
                                          <p:spTgt spid="3359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922" grpId="0" build="p"/>
      <p:bldP spid="335923" grpId="0" build="p"/>
      <p:bldP spid="335924" grpId="0" build="p"/>
      <p:bldP spid="335925"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6898" name="组合 336897"/>
          <p:cNvGrpSpPr/>
          <p:nvPr/>
        </p:nvGrpSpPr>
        <p:grpSpPr>
          <a:xfrm>
            <a:off x="298450" y="785813"/>
            <a:ext cx="3127375" cy="5324475"/>
            <a:chOff x="200" y="399"/>
            <a:chExt cx="1970" cy="3354"/>
          </a:xfrm>
        </p:grpSpPr>
        <p:sp>
          <p:nvSpPr>
            <p:cNvPr id="336899" name="文本框 336898"/>
            <p:cNvSpPr txBox="1"/>
            <p:nvPr/>
          </p:nvSpPr>
          <p:spPr>
            <a:xfrm>
              <a:off x="315" y="910"/>
              <a:ext cx="330" cy="250"/>
            </a:xfrm>
            <a:prstGeom prst="rect">
              <a:avLst/>
            </a:prstGeom>
            <a:noFill/>
            <a:ln w="25400">
              <a:noFill/>
            </a:ln>
          </p:spPr>
          <p:txBody>
            <a:bodyPr wrap="none" anchor="ctr" anchorCtr="0">
              <a:spAutoFit/>
            </a:bodyPr>
            <a:lstStyle/>
            <a:p>
              <a:pPr algn="ctr"/>
              <a:r>
                <a:rPr lang="en-US" altLang="zh-CN" sz="2000" b="1">
                  <a:solidFill>
                    <a:srgbClr val="006600"/>
                  </a:solidFill>
                  <a:latin typeface="Times New Roman" panose="02020603050405020304" pitchFamily="18" charset="0"/>
                </a:rPr>
                <a:t>FU</a:t>
              </a:r>
            </a:p>
          </p:txBody>
        </p:sp>
        <p:sp>
          <p:nvSpPr>
            <p:cNvPr id="336900" name="文本框 336899"/>
            <p:cNvSpPr txBox="1"/>
            <p:nvPr/>
          </p:nvSpPr>
          <p:spPr>
            <a:xfrm>
              <a:off x="1727" y="2533"/>
              <a:ext cx="443" cy="250"/>
            </a:xfrm>
            <a:prstGeom prst="rect">
              <a:avLst/>
            </a:prstGeom>
            <a:noFill/>
            <a:ln w="9525">
              <a:noFill/>
            </a:ln>
          </p:spPr>
          <p:txBody>
            <a:bodyPr wrap="none" anchor="t" anchorCtr="0">
              <a:spAutoFit/>
            </a:bodyPr>
            <a:lstStyle/>
            <a:p>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3</a:t>
              </a:r>
            </a:p>
          </p:txBody>
        </p:sp>
        <p:sp>
          <p:nvSpPr>
            <p:cNvPr id="336901" name="文本框 336900"/>
            <p:cNvSpPr txBox="1"/>
            <p:nvPr/>
          </p:nvSpPr>
          <p:spPr>
            <a:xfrm>
              <a:off x="341" y="571"/>
              <a:ext cx="300" cy="250"/>
            </a:xfrm>
            <a:prstGeom prst="rect">
              <a:avLst/>
            </a:prstGeom>
            <a:noFill/>
            <a:ln w="25400">
              <a:noFill/>
            </a:ln>
          </p:spPr>
          <p:txBody>
            <a:bodyPr anchor="ctr" anchorCtr="0">
              <a:spAutoFit/>
            </a:bodyPr>
            <a:lstStyle/>
            <a:p>
              <a:pPr algn="ctr"/>
              <a:r>
                <a:rPr lang="en-US" altLang="zh-CN" sz="2000" b="1">
                  <a:solidFill>
                    <a:srgbClr val="FF0066"/>
                  </a:solidFill>
                  <a:latin typeface="Times New Roman" panose="02020603050405020304" pitchFamily="18" charset="0"/>
                </a:rPr>
                <a:t>Q</a:t>
              </a:r>
            </a:p>
          </p:txBody>
        </p:sp>
        <p:sp>
          <p:nvSpPr>
            <p:cNvPr id="336902" name="直接连接符 336901"/>
            <p:cNvSpPr/>
            <p:nvPr/>
          </p:nvSpPr>
          <p:spPr>
            <a:xfrm>
              <a:off x="983" y="3459"/>
              <a:ext cx="108" cy="228"/>
            </a:xfrm>
            <a:prstGeom prst="line">
              <a:avLst/>
            </a:prstGeom>
            <a:ln w="38100" cap="flat" cmpd="sng">
              <a:solidFill>
                <a:schemeClr val="tx2"/>
              </a:solidFill>
              <a:prstDash val="solid"/>
              <a:headEnd type="none" w="med" len="med"/>
              <a:tailEnd type="none" w="med" len="med"/>
            </a:ln>
          </p:spPr>
        </p:sp>
        <p:sp>
          <p:nvSpPr>
            <p:cNvPr id="336903" name="直接连接符 336902"/>
            <p:cNvSpPr/>
            <p:nvPr/>
          </p:nvSpPr>
          <p:spPr>
            <a:xfrm>
              <a:off x="803" y="3447"/>
              <a:ext cx="108" cy="228"/>
            </a:xfrm>
            <a:prstGeom prst="line">
              <a:avLst/>
            </a:prstGeom>
            <a:ln w="38100" cap="flat" cmpd="sng">
              <a:solidFill>
                <a:schemeClr val="tx2"/>
              </a:solidFill>
              <a:prstDash val="solid"/>
              <a:headEnd type="none" w="med" len="med"/>
              <a:tailEnd type="none" w="med" len="med"/>
            </a:ln>
          </p:spPr>
        </p:sp>
        <p:grpSp>
          <p:nvGrpSpPr>
            <p:cNvPr id="336904" name="组合 336903"/>
            <p:cNvGrpSpPr/>
            <p:nvPr/>
          </p:nvGrpSpPr>
          <p:grpSpPr>
            <a:xfrm>
              <a:off x="1031" y="3099"/>
              <a:ext cx="48" cy="396"/>
              <a:chOff x="4536" y="540"/>
              <a:chExt cx="48" cy="396"/>
            </a:xfrm>
          </p:grpSpPr>
          <p:sp>
            <p:nvSpPr>
              <p:cNvPr id="336905" name="直接连接符 336904"/>
              <p:cNvSpPr/>
              <p:nvPr/>
            </p:nvSpPr>
            <p:spPr>
              <a:xfrm>
                <a:off x="4584" y="540"/>
                <a:ext cx="0" cy="396"/>
              </a:xfrm>
              <a:prstGeom prst="line">
                <a:avLst/>
              </a:prstGeom>
              <a:ln w="25400" cap="flat" cmpd="sng">
                <a:solidFill>
                  <a:schemeClr val="tx2"/>
                </a:solidFill>
                <a:prstDash val="solid"/>
                <a:headEnd type="none" w="med" len="med"/>
                <a:tailEnd type="none" w="med" len="med"/>
              </a:ln>
            </p:spPr>
          </p:sp>
          <p:sp>
            <p:nvSpPr>
              <p:cNvPr id="336906" name="任意多边形 336905"/>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tx2">
                    <a:alpha val="100000"/>
                  </a:schemeClr>
                </a:solidFill>
                <a:prstDash val="solid"/>
                <a:headEnd type="none" w="med" len="med"/>
                <a:tailEnd type="none" w="med" len="med"/>
              </a:ln>
            </p:spPr>
            <p:txBody>
              <a:bodyPr/>
              <a:lstStyle/>
              <a:p>
                <a:endParaRPr lang="zh-CN" altLang="en-US"/>
              </a:p>
            </p:txBody>
          </p:sp>
        </p:grpSp>
        <p:grpSp>
          <p:nvGrpSpPr>
            <p:cNvPr id="336907" name="组合 336906"/>
            <p:cNvGrpSpPr/>
            <p:nvPr/>
          </p:nvGrpSpPr>
          <p:grpSpPr>
            <a:xfrm>
              <a:off x="851" y="3099"/>
              <a:ext cx="48" cy="396"/>
              <a:chOff x="4536" y="540"/>
              <a:chExt cx="48" cy="396"/>
            </a:xfrm>
          </p:grpSpPr>
          <p:sp>
            <p:nvSpPr>
              <p:cNvPr id="336908" name="直接连接符 336907"/>
              <p:cNvSpPr/>
              <p:nvPr/>
            </p:nvSpPr>
            <p:spPr>
              <a:xfrm>
                <a:off x="4584" y="540"/>
                <a:ext cx="0" cy="396"/>
              </a:xfrm>
              <a:prstGeom prst="line">
                <a:avLst/>
              </a:prstGeom>
              <a:ln w="25400" cap="flat" cmpd="sng">
                <a:solidFill>
                  <a:schemeClr val="tx2"/>
                </a:solidFill>
                <a:prstDash val="solid"/>
                <a:headEnd type="none" w="med" len="med"/>
                <a:tailEnd type="none" w="med" len="med"/>
              </a:ln>
            </p:spPr>
          </p:sp>
          <p:sp>
            <p:nvSpPr>
              <p:cNvPr id="336909" name="任意多边形 336908"/>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tx2">
                    <a:alpha val="100000"/>
                  </a:schemeClr>
                </a:solidFill>
                <a:prstDash val="solid"/>
                <a:headEnd type="none" w="med" len="med"/>
                <a:tailEnd type="none" w="med" len="med"/>
              </a:ln>
            </p:spPr>
            <p:txBody>
              <a:bodyPr/>
              <a:lstStyle/>
              <a:p>
                <a:endParaRPr lang="zh-CN" altLang="en-US"/>
              </a:p>
            </p:txBody>
          </p:sp>
        </p:grpSp>
        <p:grpSp>
          <p:nvGrpSpPr>
            <p:cNvPr id="336910" name="组合 336909"/>
            <p:cNvGrpSpPr/>
            <p:nvPr/>
          </p:nvGrpSpPr>
          <p:grpSpPr>
            <a:xfrm>
              <a:off x="683" y="3111"/>
              <a:ext cx="48" cy="396"/>
              <a:chOff x="4536" y="540"/>
              <a:chExt cx="48" cy="396"/>
            </a:xfrm>
          </p:grpSpPr>
          <p:sp>
            <p:nvSpPr>
              <p:cNvPr id="336911" name="直接连接符 336910"/>
              <p:cNvSpPr/>
              <p:nvPr/>
            </p:nvSpPr>
            <p:spPr>
              <a:xfrm>
                <a:off x="4584" y="540"/>
                <a:ext cx="0" cy="396"/>
              </a:xfrm>
              <a:prstGeom prst="line">
                <a:avLst/>
              </a:prstGeom>
              <a:ln w="25400" cap="flat" cmpd="sng">
                <a:solidFill>
                  <a:schemeClr val="tx2"/>
                </a:solidFill>
                <a:prstDash val="solid"/>
                <a:headEnd type="none" w="med" len="med"/>
                <a:tailEnd type="none" w="med" len="med"/>
              </a:ln>
            </p:spPr>
          </p:sp>
          <p:sp>
            <p:nvSpPr>
              <p:cNvPr id="336912" name="任意多边形 336911"/>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tx2">
                    <a:alpha val="100000"/>
                  </a:schemeClr>
                </a:solidFill>
                <a:prstDash val="solid"/>
                <a:headEnd type="none" w="med" len="med"/>
                <a:tailEnd type="none" w="med" len="med"/>
              </a:ln>
            </p:spPr>
            <p:txBody>
              <a:bodyPr/>
              <a:lstStyle/>
              <a:p>
                <a:endParaRPr lang="zh-CN" altLang="en-US"/>
              </a:p>
            </p:txBody>
          </p:sp>
        </p:grpSp>
        <p:sp>
          <p:nvSpPr>
            <p:cNvPr id="336913" name="直接连接符 336912"/>
            <p:cNvSpPr/>
            <p:nvPr/>
          </p:nvSpPr>
          <p:spPr>
            <a:xfrm>
              <a:off x="635" y="3459"/>
              <a:ext cx="108" cy="228"/>
            </a:xfrm>
            <a:prstGeom prst="line">
              <a:avLst/>
            </a:prstGeom>
            <a:ln w="38100" cap="flat" cmpd="sng">
              <a:solidFill>
                <a:schemeClr val="tx2"/>
              </a:solidFill>
              <a:prstDash val="solid"/>
              <a:headEnd type="none" w="med" len="med"/>
              <a:tailEnd type="none" w="med" len="med"/>
            </a:ln>
          </p:spPr>
        </p:sp>
        <p:sp>
          <p:nvSpPr>
            <p:cNvPr id="336914" name="直接连接符 336913"/>
            <p:cNvSpPr/>
            <p:nvPr/>
          </p:nvSpPr>
          <p:spPr>
            <a:xfrm>
              <a:off x="683" y="3579"/>
              <a:ext cx="360" cy="0"/>
            </a:xfrm>
            <a:prstGeom prst="line">
              <a:avLst/>
            </a:prstGeom>
            <a:ln w="25400" cap="flat" cmpd="sng">
              <a:solidFill>
                <a:schemeClr val="tx2"/>
              </a:solidFill>
              <a:prstDash val="dash"/>
              <a:headEnd type="none" w="med" len="med"/>
              <a:tailEnd type="none" w="med" len="med"/>
            </a:ln>
          </p:spPr>
        </p:sp>
        <p:sp>
          <p:nvSpPr>
            <p:cNvPr id="336915" name="直接连接符 336914"/>
            <p:cNvSpPr/>
            <p:nvPr/>
          </p:nvSpPr>
          <p:spPr>
            <a:xfrm>
              <a:off x="731" y="843"/>
              <a:ext cx="0" cy="168"/>
            </a:xfrm>
            <a:prstGeom prst="line">
              <a:avLst/>
            </a:prstGeom>
            <a:ln w="25400" cap="flat" cmpd="sng">
              <a:solidFill>
                <a:schemeClr val="tx2"/>
              </a:solidFill>
              <a:prstDash val="solid"/>
              <a:headEnd type="none" w="med" len="med"/>
              <a:tailEnd type="none" w="med" len="med"/>
            </a:ln>
          </p:spPr>
        </p:sp>
        <p:sp>
          <p:nvSpPr>
            <p:cNvPr id="336916" name="直接连接符 336915"/>
            <p:cNvSpPr/>
            <p:nvPr/>
          </p:nvSpPr>
          <p:spPr>
            <a:xfrm>
              <a:off x="899" y="843"/>
              <a:ext cx="0" cy="168"/>
            </a:xfrm>
            <a:prstGeom prst="line">
              <a:avLst/>
            </a:prstGeom>
            <a:ln w="25400" cap="flat" cmpd="sng">
              <a:solidFill>
                <a:schemeClr val="tx2"/>
              </a:solidFill>
              <a:prstDash val="solid"/>
              <a:headEnd type="none" w="med" len="med"/>
              <a:tailEnd type="none" w="med" len="med"/>
            </a:ln>
          </p:spPr>
        </p:sp>
        <p:sp>
          <p:nvSpPr>
            <p:cNvPr id="336917" name="直接连接符 336916"/>
            <p:cNvSpPr/>
            <p:nvPr/>
          </p:nvSpPr>
          <p:spPr>
            <a:xfrm>
              <a:off x="1079" y="843"/>
              <a:ext cx="0" cy="168"/>
            </a:xfrm>
            <a:prstGeom prst="line">
              <a:avLst/>
            </a:prstGeom>
            <a:ln w="25400" cap="flat" cmpd="sng">
              <a:solidFill>
                <a:schemeClr val="tx2"/>
              </a:solidFill>
              <a:prstDash val="solid"/>
              <a:headEnd type="none" w="med" len="med"/>
              <a:tailEnd type="none" w="med" len="med"/>
            </a:ln>
          </p:spPr>
        </p:sp>
        <p:sp>
          <p:nvSpPr>
            <p:cNvPr id="336918" name="椭圆 336917"/>
            <p:cNvSpPr/>
            <p:nvPr/>
          </p:nvSpPr>
          <p:spPr>
            <a:xfrm>
              <a:off x="695" y="399"/>
              <a:ext cx="47" cy="48"/>
            </a:xfrm>
            <a:prstGeom prst="ellipse">
              <a:avLst/>
            </a:prstGeom>
            <a:noFill/>
            <a:ln w="25400" cap="flat" cmpd="sng">
              <a:solidFill>
                <a:schemeClr val="tx2"/>
              </a:solidFill>
              <a:prstDash val="solid"/>
              <a:headEnd type="none" w="med" len="med"/>
              <a:tailEnd type="none" w="med" len="med"/>
            </a:ln>
          </p:spPr>
          <p:txBody>
            <a:bodyPr/>
            <a:lstStyle/>
            <a:p>
              <a:endParaRPr lang="zh-CN" altLang="en-US"/>
            </a:p>
          </p:txBody>
        </p:sp>
        <p:sp>
          <p:nvSpPr>
            <p:cNvPr id="336919" name="直接连接符 336918"/>
            <p:cNvSpPr/>
            <p:nvPr/>
          </p:nvSpPr>
          <p:spPr>
            <a:xfrm>
              <a:off x="719" y="447"/>
              <a:ext cx="0" cy="168"/>
            </a:xfrm>
            <a:prstGeom prst="line">
              <a:avLst/>
            </a:prstGeom>
            <a:ln w="25400" cap="flat" cmpd="sng">
              <a:solidFill>
                <a:schemeClr val="tx2"/>
              </a:solidFill>
              <a:prstDash val="solid"/>
              <a:headEnd type="none" w="med" len="med"/>
              <a:tailEnd type="none" w="med" len="med"/>
            </a:ln>
          </p:spPr>
        </p:sp>
        <p:sp>
          <p:nvSpPr>
            <p:cNvPr id="336920" name="椭圆 336919"/>
            <p:cNvSpPr/>
            <p:nvPr/>
          </p:nvSpPr>
          <p:spPr>
            <a:xfrm>
              <a:off x="863" y="399"/>
              <a:ext cx="47" cy="48"/>
            </a:xfrm>
            <a:prstGeom prst="ellipse">
              <a:avLst/>
            </a:prstGeom>
            <a:noFill/>
            <a:ln w="25400" cap="flat" cmpd="sng">
              <a:solidFill>
                <a:schemeClr val="tx2"/>
              </a:solidFill>
              <a:prstDash val="solid"/>
              <a:headEnd type="none" w="med" len="med"/>
              <a:tailEnd type="none" w="med" len="med"/>
            </a:ln>
          </p:spPr>
          <p:txBody>
            <a:bodyPr/>
            <a:lstStyle/>
            <a:p>
              <a:endParaRPr lang="zh-CN" altLang="en-US"/>
            </a:p>
          </p:txBody>
        </p:sp>
        <p:sp>
          <p:nvSpPr>
            <p:cNvPr id="336921" name="直接连接符 336920"/>
            <p:cNvSpPr/>
            <p:nvPr/>
          </p:nvSpPr>
          <p:spPr>
            <a:xfrm>
              <a:off x="887" y="447"/>
              <a:ext cx="0" cy="168"/>
            </a:xfrm>
            <a:prstGeom prst="line">
              <a:avLst/>
            </a:prstGeom>
            <a:ln w="25400" cap="flat" cmpd="sng">
              <a:solidFill>
                <a:schemeClr val="tx2"/>
              </a:solidFill>
              <a:prstDash val="solid"/>
              <a:headEnd type="none" w="med" len="med"/>
              <a:tailEnd type="none" w="med" len="med"/>
            </a:ln>
          </p:spPr>
        </p:sp>
        <p:sp>
          <p:nvSpPr>
            <p:cNvPr id="336922" name="椭圆 336921"/>
            <p:cNvSpPr/>
            <p:nvPr/>
          </p:nvSpPr>
          <p:spPr>
            <a:xfrm>
              <a:off x="1043" y="399"/>
              <a:ext cx="47" cy="48"/>
            </a:xfrm>
            <a:prstGeom prst="ellipse">
              <a:avLst/>
            </a:prstGeom>
            <a:noFill/>
            <a:ln w="25400" cap="flat" cmpd="sng">
              <a:solidFill>
                <a:schemeClr val="tx2"/>
              </a:solidFill>
              <a:prstDash val="solid"/>
              <a:headEnd type="none" w="med" len="med"/>
              <a:tailEnd type="none" w="med" len="med"/>
            </a:ln>
          </p:spPr>
          <p:txBody>
            <a:bodyPr/>
            <a:lstStyle/>
            <a:p>
              <a:endParaRPr lang="zh-CN" altLang="en-US"/>
            </a:p>
          </p:txBody>
        </p:sp>
        <p:sp>
          <p:nvSpPr>
            <p:cNvPr id="336923" name="直接连接符 336922"/>
            <p:cNvSpPr/>
            <p:nvPr/>
          </p:nvSpPr>
          <p:spPr>
            <a:xfrm>
              <a:off x="1067" y="447"/>
              <a:ext cx="0" cy="168"/>
            </a:xfrm>
            <a:prstGeom prst="line">
              <a:avLst/>
            </a:prstGeom>
            <a:ln w="25400" cap="flat" cmpd="sng">
              <a:solidFill>
                <a:schemeClr val="tx2"/>
              </a:solidFill>
              <a:prstDash val="solid"/>
              <a:headEnd type="none" w="med" len="med"/>
              <a:tailEnd type="none" w="med" len="med"/>
            </a:ln>
          </p:spPr>
        </p:sp>
        <p:sp>
          <p:nvSpPr>
            <p:cNvPr id="336924" name="直接连接符 336923"/>
            <p:cNvSpPr/>
            <p:nvPr/>
          </p:nvSpPr>
          <p:spPr>
            <a:xfrm>
              <a:off x="1007" y="597"/>
              <a:ext cx="72" cy="240"/>
            </a:xfrm>
            <a:prstGeom prst="line">
              <a:avLst/>
            </a:prstGeom>
            <a:ln w="38100" cap="flat" cmpd="sng">
              <a:solidFill>
                <a:srgbClr val="FF0066"/>
              </a:solidFill>
              <a:prstDash val="solid"/>
              <a:headEnd type="none" w="med" len="med"/>
              <a:tailEnd type="none" w="med" len="med"/>
            </a:ln>
          </p:spPr>
        </p:sp>
        <p:sp>
          <p:nvSpPr>
            <p:cNvPr id="336925" name="直接连接符 336924"/>
            <p:cNvSpPr/>
            <p:nvPr/>
          </p:nvSpPr>
          <p:spPr>
            <a:xfrm>
              <a:off x="833" y="609"/>
              <a:ext cx="72" cy="240"/>
            </a:xfrm>
            <a:prstGeom prst="line">
              <a:avLst/>
            </a:prstGeom>
            <a:ln w="38100" cap="flat" cmpd="sng">
              <a:solidFill>
                <a:srgbClr val="FF0066"/>
              </a:solidFill>
              <a:prstDash val="solid"/>
              <a:headEnd type="none" w="med" len="med"/>
              <a:tailEnd type="none" w="med" len="med"/>
            </a:ln>
          </p:spPr>
        </p:sp>
        <p:sp>
          <p:nvSpPr>
            <p:cNvPr id="336926" name="直接连接符 336925"/>
            <p:cNvSpPr/>
            <p:nvPr/>
          </p:nvSpPr>
          <p:spPr>
            <a:xfrm>
              <a:off x="665" y="597"/>
              <a:ext cx="72" cy="240"/>
            </a:xfrm>
            <a:prstGeom prst="line">
              <a:avLst/>
            </a:prstGeom>
            <a:ln w="38100" cap="flat" cmpd="sng">
              <a:solidFill>
                <a:srgbClr val="FF0066"/>
              </a:solidFill>
              <a:prstDash val="solid"/>
              <a:headEnd type="none" w="med" len="med"/>
              <a:tailEnd type="none" w="med" len="med"/>
            </a:ln>
          </p:spPr>
        </p:sp>
        <p:sp>
          <p:nvSpPr>
            <p:cNvPr id="336927" name="直接连接符 336926"/>
            <p:cNvSpPr/>
            <p:nvPr/>
          </p:nvSpPr>
          <p:spPr>
            <a:xfrm>
              <a:off x="695" y="711"/>
              <a:ext cx="336" cy="0"/>
            </a:xfrm>
            <a:prstGeom prst="line">
              <a:avLst/>
            </a:prstGeom>
            <a:ln w="25400" cap="flat" cmpd="sng">
              <a:solidFill>
                <a:srgbClr val="FF0066"/>
              </a:solidFill>
              <a:prstDash val="dash"/>
              <a:headEnd type="none" w="med" len="med"/>
              <a:tailEnd type="none" w="med" len="med"/>
            </a:ln>
          </p:spPr>
        </p:sp>
        <p:sp>
          <p:nvSpPr>
            <p:cNvPr id="336928" name="矩形 336927"/>
            <p:cNvSpPr/>
            <p:nvPr/>
          </p:nvSpPr>
          <p:spPr>
            <a:xfrm>
              <a:off x="683" y="963"/>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36929" name="直接连接符 336928"/>
            <p:cNvSpPr/>
            <p:nvPr/>
          </p:nvSpPr>
          <p:spPr>
            <a:xfrm>
              <a:off x="731" y="1935"/>
              <a:ext cx="0" cy="498"/>
            </a:xfrm>
            <a:prstGeom prst="line">
              <a:avLst/>
            </a:prstGeom>
            <a:ln w="25400" cap="flat" cmpd="sng">
              <a:solidFill>
                <a:schemeClr val="tx2"/>
              </a:solidFill>
              <a:prstDash val="solid"/>
              <a:headEnd type="none" w="med" len="med"/>
              <a:tailEnd type="none" w="med" len="med"/>
            </a:ln>
          </p:spPr>
        </p:sp>
        <p:sp>
          <p:nvSpPr>
            <p:cNvPr id="336930" name="直接连接符 336929"/>
            <p:cNvSpPr/>
            <p:nvPr/>
          </p:nvSpPr>
          <p:spPr>
            <a:xfrm>
              <a:off x="1079" y="1935"/>
              <a:ext cx="6" cy="492"/>
            </a:xfrm>
            <a:prstGeom prst="line">
              <a:avLst/>
            </a:prstGeom>
            <a:ln w="25400" cap="flat" cmpd="sng">
              <a:solidFill>
                <a:schemeClr val="tx2"/>
              </a:solidFill>
              <a:prstDash val="solid"/>
              <a:headEnd type="none" w="med" len="med"/>
              <a:tailEnd type="none" w="med" len="med"/>
            </a:ln>
          </p:spPr>
        </p:sp>
        <p:sp>
          <p:nvSpPr>
            <p:cNvPr id="336931" name="矩形 336930"/>
            <p:cNvSpPr/>
            <p:nvPr/>
          </p:nvSpPr>
          <p:spPr>
            <a:xfrm>
              <a:off x="857" y="963"/>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36932" name="矩形 336931"/>
            <p:cNvSpPr/>
            <p:nvPr/>
          </p:nvSpPr>
          <p:spPr>
            <a:xfrm>
              <a:off x="1043" y="969"/>
              <a:ext cx="90" cy="180"/>
            </a:xfrm>
            <a:prstGeom prst="rect">
              <a:avLst/>
            </a:prstGeom>
            <a:noFill/>
            <a:ln w="38100" cap="flat" cmpd="sng">
              <a:solidFill>
                <a:schemeClr val="accent2"/>
              </a:solidFill>
              <a:prstDash val="solid"/>
              <a:miter/>
              <a:headEnd type="none" w="med" len="med"/>
              <a:tailEnd type="none" w="med" len="med"/>
            </a:ln>
          </p:spPr>
          <p:txBody>
            <a:bodyPr/>
            <a:lstStyle/>
            <a:p>
              <a:endParaRPr lang="zh-CN" altLang="en-US"/>
            </a:p>
          </p:txBody>
        </p:sp>
        <p:sp>
          <p:nvSpPr>
            <p:cNvPr id="336933" name="直接连接符 336932"/>
            <p:cNvSpPr/>
            <p:nvPr/>
          </p:nvSpPr>
          <p:spPr>
            <a:xfrm>
              <a:off x="1595" y="2613"/>
              <a:ext cx="108" cy="228"/>
            </a:xfrm>
            <a:prstGeom prst="line">
              <a:avLst/>
            </a:prstGeom>
            <a:ln w="38100" cap="flat" cmpd="sng">
              <a:solidFill>
                <a:schemeClr val="accent2"/>
              </a:solidFill>
              <a:prstDash val="solid"/>
              <a:headEnd type="none" w="med" len="med"/>
              <a:tailEnd type="none" w="med" len="med"/>
            </a:ln>
          </p:spPr>
        </p:sp>
        <p:sp>
          <p:nvSpPr>
            <p:cNvPr id="336934" name="直接连接符 336933"/>
            <p:cNvSpPr/>
            <p:nvPr/>
          </p:nvSpPr>
          <p:spPr>
            <a:xfrm>
              <a:off x="1421" y="2607"/>
              <a:ext cx="108" cy="228"/>
            </a:xfrm>
            <a:prstGeom prst="line">
              <a:avLst/>
            </a:prstGeom>
            <a:ln w="38100" cap="flat" cmpd="sng">
              <a:solidFill>
                <a:schemeClr val="accent2"/>
              </a:solidFill>
              <a:prstDash val="solid"/>
              <a:headEnd type="none" w="med" len="med"/>
              <a:tailEnd type="none" w="med" len="med"/>
            </a:ln>
          </p:spPr>
        </p:sp>
        <p:sp>
          <p:nvSpPr>
            <p:cNvPr id="336935" name="直接连接符 336934"/>
            <p:cNvSpPr/>
            <p:nvPr/>
          </p:nvSpPr>
          <p:spPr>
            <a:xfrm>
              <a:off x="1253" y="2619"/>
              <a:ext cx="108" cy="228"/>
            </a:xfrm>
            <a:prstGeom prst="line">
              <a:avLst/>
            </a:prstGeom>
            <a:ln w="38100" cap="flat" cmpd="sng">
              <a:solidFill>
                <a:schemeClr val="accent2"/>
              </a:solidFill>
              <a:prstDash val="solid"/>
              <a:headEnd type="none" w="med" len="med"/>
              <a:tailEnd type="none" w="med" len="med"/>
            </a:ln>
          </p:spPr>
        </p:sp>
        <p:sp>
          <p:nvSpPr>
            <p:cNvPr id="336936" name="直接连接符 336935"/>
            <p:cNvSpPr/>
            <p:nvPr/>
          </p:nvSpPr>
          <p:spPr>
            <a:xfrm>
              <a:off x="1301" y="2739"/>
              <a:ext cx="360" cy="0"/>
            </a:xfrm>
            <a:prstGeom prst="line">
              <a:avLst/>
            </a:prstGeom>
            <a:ln w="25400" cap="flat" cmpd="sng">
              <a:solidFill>
                <a:schemeClr val="accent2"/>
              </a:solidFill>
              <a:prstDash val="dash"/>
              <a:headEnd type="none" w="med" len="med"/>
              <a:tailEnd type="none" w="med" len="med"/>
            </a:ln>
          </p:spPr>
        </p:sp>
        <p:sp>
          <p:nvSpPr>
            <p:cNvPr id="336937" name="任意多边形 336936"/>
            <p:cNvSpPr/>
            <p:nvPr/>
          </p:nvSpPr>
          <p:spPr>
            <a:xfrm>
              <a:off x="1619" y="2523"/>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sp>
          <p:nvSpPr>
            <p:cNvPr id="336938" name="任意多边形 336937"/>
            <p:cNvSpPr/>
            <p:nvPr/>
          </p:nvSpPr>
          <p:spPr>
            <a:xfrm>
              <a:off x="1451" y="2511"/>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sp>
          <p:nvSpPr>
            <p:cNvPr id="336939" name="任意多边形 336938"/>
            <p:cNvSpPr/>
            <p:nvPr/>
          </p:nvSpPr>
          <p:spPr>
            <a:xfrm>
              <a:off x="1283" y="2523"/>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sp>
          <p:nvSpPr>
            <p:cNvPr id="336940" name="任意多边形 336939"/>
            <p:cNvSpPr/>
            <p:nvPr/>
          </p:nvSpPr>
          <p:spPr>
            <a:xfrm>
              <a:off x="1079" y="2307"/>
              <a:ext cx="252" cy="312"/>
            </a:xfrm>
            <a:custGeom>
              <a:avLst/>
              <a:gdLst/>
              <a:ahLst/>
              <a:cxnLst/>
              <a:rect l="0" t="0" r="0" b="0"/>
              <a:pathLst>
                <a:path w="600" h="276">
                  <a:moveTo>
                    <a:pt x="0" y="0"/>
                  </a:moveTo>
                  <a:lnTo>
                    <a:pt x="600" y="0"/>
                  </a:lnTo>
                  <a:lnTo>
                    <a:pt x="600" y="276"/>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sp>
          <p:nvSpPr>
            <p:cNvPr id="336941" name="任意多边形 336940"/>
            <p:cNvSpPr/>
            <p:nvPr/>
          </p:nvSpPr>
          <p:spPr>
            <a:xfrm>
              <a:off x="911" y="2187"/>
              <a:ext cx="588" cy="420"/>
            </a:xfrm>
            <a:custGeom>
              <a:avLst/>
              <a:gdLst/>
              <a:ahLst/>
              <a:cxnLst/>
              <a:rect l="0" t="0" r="0" b="0"/>
              <a:pathLst>
                <a:path w="600" h="396">
                  <a:moveTo>
                    <a:pt x="0" y="0"/>
                  </a:moveTo>
                  <a:lnTo>
                    <a:pt x="600" y="0"/>
                  </a:lnTo>
                  <a:lnTo>
                    <a:pt x="600" y="396"/>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sp>
          <p:nvSpPr>
            <p:cNvPr id="336942" name="任意多边形 336941"/>
            <p:cNvSpPr/>
            <p:nvPr/>
          </p:nvSpPr>
          <p:spPr>
            <a:xfrm>
              <a:off x="731" y="2079"/>
              <a:ext cx="936" cy="540"/>
            </a:xfrm>
            <a:custGeom>
              <a:avLst/>
              <a:gdLst/>
              <a:ahLst/>
              <a:cxnLst/>
              <a:rect l="0" t="0" r="0" b="0"/>
              <a:pathLst>
                <a:path w="588" h="540">
                  <a:moveTo>
                    <a:pt x="0" y="0"/>
                  </a:moveTo>
                  <a:lnTo>
                    <a:pt x="588" y="0"/>
                  </a:lnTo>
                  <a:lnTo>
                    <a:pt x="588" y="540"/>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sp>
          <p:nvSpPr>
            <p:cNvPr id="336943" name="任意多边形 336942"/>
            <p:cNvSpPr/>
            <p:nvPr/>
          </p:nvSpPr>
          <p:spPr>
            <a:xfrm>
              <a:off x="899" y="2835"/>
              <a:ext cx="468" cy="276"/>
            </a:xfrm>
            <a:custGeom>
              <a:avLst/>
              <a:gdLst/>
              <a:ahLst/>
              <a:cxnLst/>
              <a:rect l="0" t="0" r="0" b="0"/>
              <a:pathLst>
                <a:path w="624" h="156">
                  <a:moveTo>
                    <a:pt x="0" y="156"/>
                  </a:moveTo>
                  <a:lnTo>
                    <a:pt x="624" y="156"/>
                  </a:lnTo>
                  <a:lnTo>
                    <a:pt x="624" y="0"/>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sp>
          <p:nvSpPr>
            <p:cNvPr id="336944" name="任意多边形 336943"/>
            <p:cNvSpPr/>
            <p:nvPr/>
          </p:nvSpPr>
          <p:spPr>
            <a:xfrm>
              <a:off x="725" y="2823"/>
              <a:ext cx="810" cy="408"/>
            </a:xfrm>
            <a:custGeom>
              <a:avLst/>
              <a:gdLst/>
              <a:ahLst/>
              <a:cxnLst/>
              <a:rect l="0" t="0" r="0" b="0"/>
              <a:pathLst>
                <a:path w="828" h="264">
                  <a:moveTo>
                    <a:pt x="0" y="264"/>
                  </a:moveTo>
                  <a:lnTo>
                    <a:pt x="828" y="264"/>
                  </a:lnTo>
                  <a:lnTo>
                    <a:pt x="828" y="0"/>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sp>
          <p:nvSpPr>
            <p:cNvPr id="336945" name="任意多边形 336944"/>
            <p:cNvSpPr/>
            <p:nvPr/>
          </p:nvSpPr>
          <p:spPr>
            <a:xfrm>
              <a:off x="1073" y="2823"/>
              <a:ext cx="630" cy="516"/>
            </a:xfrm>
            <a:custGeom>
              <a:avLst/>
              <a:gdLst/>
              <a:ahLst/>
              <a:cxnLst/>
              <a:rect l="0" t="0" r="0" b="0"/>
              <a:pathLst>
                <a:path w="444" h="384">
                  <a:moveTo>
                    <a:pt x="0" y="384"/>
                  </a:moveTo>
                  <a:lnTo>
                    <a:pt x="444" y="384"/>
                  </a:lnTo>
                  <a:lnTo>
                    <a:pt x="444" y="0"/>
                  </a:lnTo>
                </a:path>
              </a:pathLst>
            </a:custGeom>
            <a:noFill/>
            <a:ln w="25400" cap="flat" cmpd="sng">
              <a:solidFill>
                <a:schemeClr val="accent2">
                  <a:alpha val="100000"/>
                </a:schemeClr>
              </a:solidFill>
              <a:prstDash val="solid"/>
              <a:headEnd type="none" w="med" len="med"/>
              <a:tailEnd type="none" w="med" len="med"/>
            </a:ln>
          </p:spPr>
          <p:txBody>
            <a:bodyPr/>
            <a:lstStyle/>
            <a:p>
              <a:endParaRPr lang="zh-CN" altLang="en-US"/>
            </a:p>
          </p:txBody>
        </p:sp>
        <p:sp>
          <p:nvSpPr>
            <p:cNvPr id="336946" name="文本框 336945"/>
            <p:cNvSpPr txBox="1"/>
            <p:nvPr/>
          </p:nvSpPr>
          <p:spPr>
            <a:xfrm>
              <a:off x="209" y="1447"/>
              <a:ext cx="443" cy="250"/>
            </a:xfrm>
            <a:prstGeom prst="rect">
              <a:avLst/>
            </a:prstGeom>
            <a:noFill/>
            <a:ln w="9525">
              <a:noFill/>
            </a:ln>
          </p:spPr>
          <p:txBody>
            <a:bodyPr wrap="none" anchor="t" anchorCtr="0">
              <a:spAutoFit/>
            </a:bodyPr>
            <a:lstStyle/>
            <a:p>
              <a:r>
                <a:rPr lang="en-US" altLang="zh-CN" sz="2000" b="1">
                  <a:solidFill>
                    <a:srgbClr val="996600"/>
                  </a:solidFill>
                  <a:latin typeface="Times New Roman" panose="02020603050405020304" pitchFamily="18" charset="0"/>
                </a:rPr>
                <a:t>KM</a:t>
              </a:r>
              <a:r>
                <a:rPr lang="en-US" altLang="zh-CN" sz="2000" b="1" baseline="-25000">
                  <a:solidFill>
                    <a:srgbClr val="996600"/>
                  </a:solidFill>
                  <a:latin typeface="Times New Roman" panose="02020603050405020304" pitchFamily="18" charset="0"/>
                </a:rPr>
                <a:t>1</a:t>
              </a:r>
              <a:endParaRPr lang="en-US" altLang="zh-CN" sz="2000" b="1">
                <a:solidFill>
                  <a:srgbClr val="996600"/>
                </a:solidFill>
                <a:latin typeface="Times New Roman" panose="02020603050405020304" pitchFamily="18" charset="0"/>
              </a:endParaRPr>
            </a:p>
          </p:txBody>
        </p:sp>
        <p:sp>
          <p:nvSpPr>
            <p:cNvPr id="336947" name="直接连接符 336946"/>
            <p:cNvSpPr/>
            <p:nvPr/>
          </p:nvSpPr>
          <p:spPr>
            <a:xfrm>
              <a:off x="743" y="3747"/>
              <a:ext cx="360" cy="0"/>
            </a:xfrm>
            <a:prstGeom prst="line">
              <a:avLst/>
            </a:prstGeom>
            <a:ln w="25400" cap="flat" cmpd="sng">
              <a:solidFill>
                <a:schemeClr val="tx2"/>
              </a:solidFill>
              <a:prstDash val="solid"/>
              <a:headEnd type="none" w="med" len="med"/>
              <a:tailEnd type="none" w="med" len="lg"/>
            </a:ln>
          </p:spPr>
        </p:sp>
        <p:sp>
          <p:nvSpPr>
            <p:cNvPr id="336948" name="直接连接符 336947"/>
            <p:cNvSpPr/>
            <p:nvPr/>
          </p:nvSpPr>
          <p:spPr>
            <a:xfrm>
              <a:off x="1091" y="3675"/>
              <a:ext cx="0" cy="72"/>
            </a:xfrm>
            <a:prstGeom prst="line">
              <a:avLst/>
            </a:prstGeom>
            <a:ln w="25400" cap="flat" cmpd="sng">
              <a:solidFill>
                <a:schemeClr val="tx2"/>
              </a:solidFill>
              <a:prstDash val="solid"/>
              <a:headEnd type="none" w="med" len="med"/>
              <a:tailEnd type="none" w="med" len="lg"/>
            </a:ln>
          </p:spPr>
        </p:sp>
        <p:sp>
          <p:nvSpPr>
            <p:cNvPr id="336949" name="直接连接符 336948"/>
            <p:cNvSpPr/>
            <p:nvPr/>
          </p:nvSpPr>
          <p:spPr>
            <a:xfrm>
              <a:off x="899" y="2859"/>
              <a:ext cx="0" cy="444"/>
            </a:xfrm>
            <a:prstGeom prst="line">
              <a:avLst/>
            </a:prstGeom>
            <a:ln w="25400" cap="flat" cmpd="sng">
              <a:solidFill>
                <a:schemeClr val="tx2"/>
              </a:solidFill>
              <a:prstDash val="solid"/>
              <a:headEnd type="none" w="med" len="med"/>
              <a:tailEnd type="none" w="med" len="lg"/>
            </a:ln>
          </p:spPr>
        </p:sp>
        <p:sp>
          <p:nvSpPr>
            <p:cNvPr id="336950" name="直接连接符 336949"/>
            <p:cNvSpPr/>
            <p:nvPr/>
          </p:nvSpPr>
          <p:spPr>
            <a:xfrm>
              <a:off x="1079" y="2841"/>
              <a:ext cx="0" cy="342"/>
            </a:xfrm>
            <a:prstGeom prst="line">
              <a:avLst/>
            </a:prstGeom>
            <a:ln w="25400" cap="flat" cmpd="sng">
              <a:solidFill>
                <a:schemeClr val="tx2"/>
              </a:solidFill>
              <a:prstDash val="solid"/>
              <a:headEnd type="none" w="med" len="med"/>
              <a:tailEnd type="none" w="med" len="lg"/>
            </a:ln>
          </p:spPr>
        </p:sp>
        <p:grpSp>
          <p:nvGrpSpPr>
            <p:cNvPr id="336951" name="组合 336950"/>
            <p:cNvGrpSpPr/>
            <p:nvPr/>
          </p:nvGrpSpPr>
          <p:grpSpPr>
            <a:xfrm>
              <a:off x="1031" y="1167"/>
              <a:ext cx="48" cy="396"/>
              <a:chOff x="4536" y="540"/>
              <a:chExt cx="48" cy="396"/>
            </a:xfrm>
          </p:grpSpPr>
          <p:sp>
            <p:nvSpPr>
              <p:cNvPr id="336952" name="直接连接符 336951"/>
              <p:cNvSpPr/>
              <p:nvPr/>
            </p:nvSpPr>
            <p:spPr>
              <a:xfrm>
                <a:off x="4584" y="540"/>
                <a:ext cx="0" cy="396"/>
              </a:xfrm>
              <a:prstGeom prst="line">
                <a:avLst/>
              </a:prstGeom>
              <a:ln w="25400" cap="flat" cmpd="sng">
                <a:solidFill>
                  <a:schemeClr val="tx2"/>
                </a:solidFill>
                <a:prstDash val="solid"/>
                <a:headEnd type="none" w="med" len="med"/>
                <a:tailEnd type="none" w="med" len="med"/>
              </a:ln>
            </p:spPr>
          </p:sp>
          <p:sp>
            <p:nvSpPr>
              <p:cNvPr id="336953" name="任意多边形 336952"/>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tx2">
                    <a:alpha val="100000"/>
                  </a:schemeClr>
                </a:solidFill>
                <a:prstDash val="solid"/>
                <a:headEnd type="none" w="med" len="med"/>
                <a:tailEnd type="none" w="med" len="med"/>
              </a:ln>
            </p:spPr>
            <p:txBody>
              <a:bodyPr/>
              <a:lstStyle/>
              <a:p>
                <a:endParaRPr lang="zh-CN" altLang="en-US"/>
              </a:p>
            </p:txBody>
          </p:sp>
        </p:grpSp>
        <p:grpSp>
          <p:nvGrpSpPr>
            <p:cNvPr id="336954" name="组合 336953"/>
            <p:cNvGrpSpPr/>
            <p:nvPr/>
          </p:nvGrpSpPr>
          <p:grpSpPr>
            <a:xfrm>
              <a:off x="851" y="1155"/>
              <a:ext cx="48" cy="396"/>
              <a:chOff x="4536" y="540"/>
              <a:chExt cx="48" cy="396"/>
            </a:xfrm>
          </p:grpSpPr>
          <p:sp>
            <p:nvSpPr>
              <p:cNvPr id="336955" name="直接连接符 336954"/>
              <p:cNvSpPr/>
              <p:nvPr/>
            </p:nvSpPr>
            <p:spPr>
              <a:xfrm>
                <a:off x="4584" y="540"/>
                <a:ext cx="0" cy="396"/>
              </a:xfrm>
              <a:prstGeom prst="line">
                <a:avLst/>
              </a:prstGeom>
              <a:ln w="25400" cap="flat" cmpd="sng">
                <a:solidFill>
                  <a:schemeClr val="tx2"/>
                </a:solidFill>
                <a:prstDash val="solid"/>
                <a:headEnd type="none" w="med" len="med"/>
                <a:tailEnd type="none" w="med" len="med"/>
              </a:ln>
            </p:spPr>
          </p:sp>
          <p:sp>
            <p:nvSpPr>
              <p:cNvPr id="336956" name="任意多边形 336955"/>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tx2">
                    <a:alpha val="100000"/>
                  </a:schemeClr>
                </a:solidFill>
                <a:prstDash val="solid"/>
                <a:headEnd type="none" w="med" len="med"/>
                <a:tailEnd type="none" w="med" len="med"/>
              </a:ln>
            </p:spPr>
            <p:txBody>
              <a:bodyPr/>
              <a:lstStyle/>
              <a:p>
                <a:endParaRPr lang="zh-CN" altLang="en-US"/>
              </a:p>
            </p:txBody>
          </p:sp>
        </p:grpSp>
        <p:grpSp>
          <p:nvGrpSpPr>
            <p:cNvPr id="336957" name="组合 336956"/>
            <p:cNvGrpSpPr/>
            <p:nvPr/>
          </p:nvGrpSpPr>
          <p:grpSpPr>
            <a:xfrm>
              <a:off x="683" y="1167"/>
              <a:ext cx="48" cy="396"/>
              <a:chOff x="4536" y="540"/>
              <a:chExt cx="48" cy="396"/>
            </a:xfrm>
          </p:grpSpPr>
          <p:sp>
            <p:nvSpPr>
              <p:cNvPr id="336958" name="直接连接符 336957"/>
              <p:cNvSpPr/>
              <p:nvPr/>
            </p:nvSpPr>
            <p:spPr>
              <a:xfrm>
                <a:off x="4584" y="540"/>
                <a:ext cx="0" cy="396"/>
              </a:xfrm>
              <a:prstGeom prst="line">
                <a:avLst/>
              </a:prstGeom>
              <a:ln w="25400" cap="flat" cmpd="sng">
                <a:solidFill>
                  <a:schemeClr val="tx2"/>
                </a:solidFill>
                <a:prstDash val="solid"/>
                <a:headEnd type="none" w="med" len="med"/>
                <a:tailEnd type="none" w="med" len="med"/>
              </a:ln>
            </p:spPr>
          </p:sp>
          <p:sp>
            <p:nvSpPr>
              <p:cNvPr id="336959" name="任意多边形 336958"/>
              <p:cNvSpPr/>
              <p:nvPr/>
            </p:nvSpPr>
            <p:spPr>
              <a:xfrm>
                <a:off x="4536" y="840"/>
                <a:ext cx="48" cy="96"/>
              </a:xfrm>
              <a:custGeom>
                <a:avLst/>
                <a:gdLst/>
                <a:ahLst/>
                <a:cxnLst/>
                <a:rect l="0" t="0" r="0" b="0"/>
                <a:pathLst>
                  <a:path w="72" h="192">
                    <a:moveTo>
                      <a:pt x="72" y="0"/>
                    </a:moveTo>
                    <a:lnTo>
                      <a:pt x="0" y="48"/>
                    </a:lnTo>
                    <a:lnTo>
                      <a:pt x="0" y="144"/>
                    </a:lnTo>
                    <a:lnTo>
                      <a:pt x="72" y="192"/>
                    </a:lnTo>
                  </a:path>
                </a:pathLst>
              </a:custGeom>
              <a:noFill/>
              <a:ln w="25400" cap="flat" cmpd="sng">
                <a:solidFill>
                  <a:schemeClr val="tx2">
                    <a:alpha val="100000"/>
                  </a:schemeClr>
                </a:solidFill>
                <a:prstDash val="solid"/>
                <a:headEnd type="none" w="med" len="med"/>
                <a:tailEnd type="none" w="med" len="med"/>
              </a:ln>
            </p:spPr>
            <p:txBody>
              <a:bodyPr/>
              <a:lstStyle/>
              <a:p>
                <a:endParaRPr lang="zh-CN" altLang="en-US"/>
              </a:p>
            </p:txBody>
          </p:sp>
        </p:grpSp>
        <p:sp>
          <p:nvSpPr>
            <p:cNvPr id="336960" name="直接连接符 336959"/>
            <p:cNvSpPr/>
            <p:nvPr/>
          </p:nvSpPr>
          <p:spPr>
            <a:xfrm>
              <a:off x="971" y="1515"/>
              <a:ext cx="108" cy="228"/>
            </a:xfrm>
            <a:prstGeom prst="line">
              <a:avLst/>
            </a:prstGeom>
            <a:ln w="38100" cap="flat" cmpd="sng">
              <a:solidFill>
                <a:srgbClr val="996600"/>
              </a:solidFill>
              <a:prstDash val="solid"/>
              <a:headEnd type="none" w="med" len="med"/>
              <a:tailEnd type="none" w="med" len="med"/>
            </a:ln>
          </p:spPr>
        </p:sp>
        <p:sp>
          <p:nvSpPr>
            <p:cNvPr id="336961" name="直接连接符 336960"/>
            <p:cNvSpPr/>
            <p:nvPr/>
          </p:nvSpPr>
          <p:spPr>
            <a:xfrm>
              <a:off x="623" y="1515"/>
              <a:ext cx="108" cy="228"/>
            </a:xfrm>
            <a:prstGeom prst="line">
              <a:avLst/>
            </a:prstGeom>
            <a:ln w="38100" cap="flat" cmpd="sng">
              <a:solidFill>
                <a:srgbClr val="996600"/>
              </a:solidFill>
              <a:prstDash val="solid"/>
              <a:headEnd type="none" w="med" len="med"/>
              <a:tailEnd type="none" w="med" len="med"/>
            </a:ln>
          </p:spPr>
        </p:sp>
        <p:sp>
          <p:nvSpPr>
            <p:cNvPr id="336962" name="直接连接符 336961"/>
            <p:cNvSpPr/>
            <p:nvPr/>
          </p:nvSpPr>
          <p:spPr>
            <a:xfrm>
              <a:off x="671" y="1635"/>
              <a:ext cx="360" cy="0"/>
            </a:xfrm>
            <a:prstGeom prst="line">
              <a:avLst/>
            </a:prstGeom>
            <a:ln w="25400" cap="flat" cmpd="sng">
              <a:solidFill>
                <a:srgbClr val="996600"/>
              </a:solidFill>
              <a:prstDash val="dash"/>
              <a:headEnd type="none" w="med" len="med"/>
              <a:tailEnd type="none" w="med" len="med"/>
            </a:ln>
          </p:spPr>
        </p:sp>
        <p:sp>
          <p:nvSpPr>
            <p:cNvPr id="336963" name="直接连接符 336962"/>
            <p:cNvSpPr/>
            <p:nvPr/>
          </p:nvSpPr>
          <p:spPr>
            <a:xfrm>
              <a:off x="1079" y="1743"/>
              <a:ext cx="0" cy="108"/>
            </a:xfrm>
            <a:prstGeom prst="line">
              <a:avLst/>
            </a:prstGeom>
            <a:ln w="25400" cap="flat" cmpd="sng">
              <a:solidFill>
                <a:schemeClr val="tx2"/>
              </a:solidFill>
              <a:prstDash val="solid"/>
              <a:headEnd type="none" w="med" len="med"/>
              <a:tailEnd type="none" w="med" len="lg"/>
            </a:ln>
          </p:spPr>
        </p:sp>
        <p:sp>
          <p:nvSpPr>
            <p:cNvPr id="336964" name="直接连接符 336963"/>
            <p:cNvSpPr/>
            <p:nvPr/>
          </p:nvSpPr>
          <p:spPr>
            <a:xfrm>
              <a:off x="731" y="1731"/>
              <a:ext cx="0" cy="120"/>
            </a:xfrm>
            <a:prstGeom prst="line">
              <a:avLst/>
            </a:prstGeom>
            <a:ln w="25400" cap="flat" cmpd="sng">
              <a:solidFill>
                <a:schemeClr val="tx2"/>
              </a:solidFill>
              <a:prstDash val="solid"/>
              <a:headEnd type="none" w="med" len="med"/>
              <a:tailEnd type="none" w="med" len="lg"/>
            </a:ln>
          </p:spPr>
        </p:sp>
        <p:sp>
          <p:nvSpPr>
            <p:cNvPr id="336965" name="椭圆 336964"/>
            <p:cNvSpPr/>
            <p:nvPr/>
          </p:nvSpPr>
          <p:spPr>
            <a:xfrm>
              <a:off x="599" y="2336"/>
              <a:ext cx="612" cy="612"/>
            </a:xfrm>
            <a:prstGeom prst="ellipse">
              <a:avLst/>
            </a:prstGeom>
            <a:noFill/>
            <a:ln w="38100" cap="flat" cmpd="sng">
              <a:solidFill>
                <a:srgbClr val="996600"/>
              </a:solidFill>
              <a:prstDash val="solid"/>
              <a:headEnd type="none" w="med" len="med"/>
              <a:tailEnd type="none" w="med" len="med"/>
            </a:ln>
          </p:spPr>
          <p:txBody>
            <a:bodyPr/>
            <a:lstStyle/>
            <a:p>
              <a:endParaRPr lang="zh-CN" altLang="en-US"/>
            </a:p>
          </p:txBody>
        </p:sp>
        <p:sp>
          <p:nvSpPr>
            <p:cNvPr id="336966" name="直接连接符 336965"/>
            <p:cNvSpPr/>
            <p:nvPr/>
          </p:nvSpPr>
          <p:spPr>
            <a:xfrm>
              <a:off x="911" y="3669"/>
              <a:ext cx="0" cy="72"/>
            </a:xfrm>
            <a:prstGeom prst="line">
              <a:avLst/>
            </a:prstGeom>
            <a:ln w="25400" cap="flat" cmpd="sng">
              <a:solidFill>
                <a:schemeClr val="tx2"/>
              </a:solidFill>
              <a:prstDash val="solid"/>
              <a:headEnd type="none" w="med" len="med"/>
              <a:tailEnd type="none" w="med" len="lg"/>
            </a:ln>
          </p:spPr>
        </p:sp>
        <p:sp>
          <p:nvSpPr>
            <p:cNvPr id="336967" name="直接连接符 336966"/>
            <p:cNvSpPr/>
            <p:nvPr/>
          </p:nvSpPr>
          <p:spPr>
            <a:xfrm>
              <a:off x="743" y="3681"/>
              <a:ext cx="0" cy="72"/>
            </a:xfrm>
            <a:prstGeom prst="line">
              <a:avLst/>
            </a:prstGeom>
            <a:ln w="25400" cap="flat" cmpd="sng">
              <a:solidFill>
                <a:schemeClr val="tx2"/>
              </a:solidFill>
              <a:prstDash val="solid"/>
              <a:headEnd type="none" w="med" len="med"/>
              <a:tailEnd type="none" w="med" len="lg"/>
            </a:ln>
          </p:spPr>
        </p:sp>
        <p:sp>
          <p:nvSpPr>
            <p:cNvPr id="336968" name="直接连接符 336967"/>
            <p:cNvSpPr/>
            <p:nvPr/>
          </p:nvSpPr>
          <p:spPr>
            <a:xfrm>
              <a:off x="803" y="1527"/>
              <a:ext cx="108" cy="228"/>
            </a:xfrm>
            <a:prstGeom prst="line">
              <a:avLst/>
            </a:prstGeom>
            <a:ln w="38100" cap="flat" cmpd="sng">
              <a:solidFill>
                <a:srgbClr val="996600"/>
              </a:solidFill>
              <a:prstDash val="solid"/>
              <a:headEnd type="none" w="med" len="med"/>
              <a:tailEnd type="none" w="med" len="med"/>
            </a:ln>
          </p:spPr>
        </p:sp>
        <p:sp>
          <p:nvSpPr>
            <p:cNvPr id="336969" name="直接连接符 336968"/>
            <p:cNvSpPr/>
            <p:nvPr/>
          </p:nvSpPr>
          <p:spPr>
            <a:xfrm>
              <a:off x="731" y="975"/>
              <a:ext cx="0" cy="228"/>
            </a:xfrm>
            <a:prstGeom prst="line">
              <a:avLst/>
            </a:prstGeom>
            <a:ln w="25400" cap="flat" cmpd="sng">
              <a:solidFill>
                <a:schemeClr val="tx2"/>
              </a:solidFill>
              <a:prstDash val="solid"/>
              <a:headEnd type="none" w="med" len="med"/>
              <a:tailEnd type="none" w="med" len="lg"/>
            </a:ln>
          </p:spPr>
        </p:sp>
        <p:sp>
          <p:nvSpPr>
            <p:cNvPr id="336970" name="直接连接符 336969"/>
            <p:cNvSpPr/>
            <p:nvPr/>
          </p:nvSpPr>
          <p:spPr>
            <a:xfrm>
              <a:off x="899" y="963"/>
              <a:ext cx="0" cy="228"/>
            </a:xfrm>
            <a:prstGeom prst="line">
              <a:avLst/>
            </a:prstGeom>
            <a:ln w="25400" cap="flat" cmpd="sng">
              <a:solidFill>
                <a:schemeClr val="tx2"/>
              </a:solidFill>
              <a:prstDash val="solid"/>
              <a:headEnd type="none" w="med" len="med"/>
              <a:tailEnd type="none" w="med" len="lg"/>
            </a:ln>
          </p:spPr>
        </p:sp>
        <p:sp>
          <p:nvSpPr>
            <p:cNvPr id="336971" name="直接连接符 336970"/>
            <p:cNvSpPr/>
            <p:nvPr/>
          </p:nvSpPr>
          <p:spPr>
            <a:xfrm>
              <a:off x="1079" y="951"/>
              <a:ext cx="0" cy="228"/>
            </a:xfrm>
            <a:prstGeom prst="line">
              <a:avLst/>
            </a:prstGeom>
            <a:ln w="25400" cap="flat" cmpd="sng">
              <a:solidFill>
                <a:schemeClr val="tx2"/>
              </a:solidFill>
              <a:prstDash val="solid"/>
              <a:headEnd type="none" w="med" len="med"/>
              <a:tailEnd type="none" w="med" len="lg"/>
            </a:ln>
          </p:spPr>
        </p:sp>
        <p:sp>
          <p:nvSpPr>
            <p:cNvPr id="336972" name="文本框 336971"/>
            <p:cNvSpPr txBox="1"/>
            <p:nvPr/>
          </p:nvSpPr>
          <p:spPr>
            <a:xfrm>
              <a:off x="200" y="3421"/>
              <a:ext cx="489" cy="250"/>
            </a:xfrm>
            <a:prstGeom prst="rect">
              <a:avLst/>
            </a:prstGeom>
            <a:noFill/>
            <a:ln w="9525">
              <a:noFill/>
            </a:ln>
          </p:spPr>
          <p:txBody>
            <a:bodyPr>
              <a:spAutoFit/>
            </a:bodyPr>
            <a:lstStyle/>
            <a:p>
              <a:r>
                <a:rPr lang="en-US" altLang="zh-CN" sz="2000" b="1">
                  <a:solidFill>
                    <a:schemeClr val="tx2"/>
                  </a:solidFill>
                  <a:latin typeface="Times New Roman" panose="02020603050405020304" pitchFamily="18" charset="0"/>
                </a:rPr>
                <a:t>KM</a:t>
              </a:r>
              <a:r>
                <a:rPr lang="en-US" altLang="zh-CN" sz="2000" b="1" baseline="-25000">
                  <a:solidFill>
                    <a:schemeClr val="tx2"/>
                  </a:solidFill>
                  <a:latin typeface="Times New Roman" panose="02020603050405020304" pitchFamily="18" charset="0"/>
                </a:rPr>
                <a:t>2</a:t>
              </a:r>
            </a:p>
          </p:txBody>
        </p:sp>
        <p:sp>
          <p:nvSpPr>
            <p:cNvPr id="336973" name="直接连接符 336972"/>
            <p:cNvSpPr/>
            <p:nvPr/>
          </p:nvSpPr>
          <p:spPr>
            <a:xfrm>
              <a:off x="911" y="1755"/>
              <a:ext cx="0" cy="684"/>
            </a:xfrm>
            <a:prstGeom prst="line">
              <a:avLst/>
            </a:prstGeom>
            <a:ln w="25400" cap="flat" cmpd="sng">
              <a:solidFill>
                <a:schemeClr val="tx2"/>
              </a:solidFill>
              <a:prstDash val="solid"/>
              <a:headEnd type="none" w="med" len="med"/>
              <a:tailEnd type="none" w="med" len="lg"/>
            </a:ln>
          </p:spPr>
        </p:sp>
        <p:sp>
          <p:nvSpPr>
            <p:cNvPr id="336974" name="直接连接符 336973"/>
            <p:cNvSpPr/>
            <p:nvPr/>
          </p:nvSpPr>
          <p:spPr>
            <a:xfrm>
              <a:off x="731" y="2847"/>
              <a:ext cx="0" cy="384"/>
            </a:xfrm>
            <a:prstGeom prst="line">
              <a:avLst/>
            </a:prstGeom>
            <a:ln w="25400" cap="flat" cmpd="sng">
              <a:solidFill>
                <a:schemeClr val="tx2"/>
              </a:solidFill>
              <a:prstDash val="solid"/>
              <a:headEnd type="none" w="med" len="med"/>
              <a:tailEnd type="none" w="med" len="lg"/>
            </a:ln>
          </p:spPr>
        </p:sp>
        <p:grpSp>
          <p:nvGrpSpPr>
            <p:cNvPr id="336975" name="组合 336974"/>
            <p:cNvGrpSpPr/>
            <p:nvPr/>
          </p:nvGrpSpPr>
          <p:grpSpPr>
            <a:xfrm>
              <a:off x="859" y="2412"/>
              <a:ext cx="108" cy="443"/>
              <a:chOff x="859" y="2412"/>
              <a:chExt cx="108" cy="443"/>
            </a:xfrm>
          </p:grpSpPr>
          <p:sp>
            <p:nvSpPr>
              <p:cNvPr id="336976" name="任意多边形 336975"/>
              <p:cNvSpPr/>
              <p:nvPr/>
            </p:nvSpPr>
            <p:spPr>
              <a:xfrm rot="5400000" flipH="1">
                <a:off x="851" y="2643"/>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36977" name="任意多边形 336976"/>
              <p:cNvSpPr/>
              <p:nvPr/>
            </p:nvSpPr>
            <p:spPr>
              <a:xfrm rot="5400000" flipH="1">
                <a:off x="852" y="2532"/>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36978" name="任意多边形 336977"/>
              <p:cNvSpPr/>
              <p:nvPr/>
            </p:nvSpPr>
            <p:spPr>
              <a:xfrm rot="5400000" flipH="1">
                <a:off x="852" y="242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36979" name="任意多边形 336978"/>
              <p:cNvSpPr/>
              <p:nvPr/>
            </p:nvSpPr>
            <p:spPr>
              <a:xfrm rot="5400000" flipH="1">
                <a:off x="863" y="275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36980" name="组合 336979"/>
            <p:cNvGrpSpPr/>
            <p:nvPr/>
          </p:nvGrpSpPr>
          <p:grpSpPr>
            <a:xfrm>
              <a:off x="679" y="2412"/>
              <a:ext cx="108" cy="443"/>
              <a:chOff x="859" y="2412"/>
              <a:chExt cx="108" cy="443"/>
            </a:xfrm>
          </p:grpSpPr>
          <p:sp>
            <p:nvSpPr>
              <p:cNvPr id="336981" name="任意多边形 336980"/>
              <p:cNvSpPr/>
              <p:nvPr/>
            </p:nvSpPr>
            <p:spPr>
              <a:xfrm rot="5400000" flipH="1">
                <a:off x="851" y="2643"/>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36982" name="任意多边形 336981"/>
              <p:cNvSpPr/>
              <p:nvPr/>
            </p:nvSpPr>
            <p:spPr>
              <a:xfrm rot="5400000" flipH="1">
                <a:off x="852" y="2532"/>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36983" name="任意多边形 336982"/>
              <p:cNvSpPr/>
              <p:nvPr/>
            </p:nvSpPr>
            <p:spPr>
              <a:xfrm rot="5400000" flipH="1">
                <a:off x="852" y="242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36984" name="任意多边形 336983"/>
              <p:cNvSpPr/>
              <p:nvPr/>
            </p:nvSpPr>
            <p:spPr>
              <a:xfrm rot="5400000" flipH="1">
                <a:off x="863" y="275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grpSp>
          <p:nvGrpSpPr>
            <p:cNvPr id="336985" name="组合 336984"/>
            <p:cNvGrpSpPr/>
            <p:nvPr/>
          </p:nvGrpSpPr>
          <p:grpSpPr>
            <a:xfrm>
              <a:off x="1021" y="2412"/>
              <a:ext cx="108" cy="443"/>
              <a:chOff x="859" y="2412"/>
              <a:chExt cx="108" cy="443"/>
            </a:xfrm>
          </p:grpSpPr>
          <p:sp>
            <p:nvSpPr>
              <p:cNvPr id="336986" name="任意多边形 336985"/>
              <p:cNvSpPr/>
              <p:nvPr/>
            </p:nvSpPr>
            <p:spPr>
              <a:xfrm rot="5400000" flipH="1">
                <a:off x="851" y="2643"/>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36987" name="任意多边形 336986"/>
              <p:cNvSpPr/>
              <p:nvPr/>
            </p:nvSpPr>
            <p:spPr>
              <a:xfrm rot="5400000" flipH="1">
                <a:off x="852" y="2532"/>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36988" name="任意多边形 336987"/>
              <p:cNvSpPr/>
              <p:nvPr/>
            </p:nvSpPr>
            <p:spPr>
              <a:xfrm rot="5400000" flipH="1">
                <a:off x="852" y="242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sp>
            <p:nvSpPr>
              <p:cNvPr id="336989" name="任意多边形 336988"/>
              <p:cNvSpPr/>
              <p:nvPr/>
            </p:nvSpPr>
            <p:spPr>
              <a:xfrm rot="5400000" flipH="1">
                <a:off x="863" y="275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chemeClr val="tx2"/>
                </a:solidFill>
                <a:prstDash val="solid"/>
                <a:headEnd type="none" w="med" len="med"/>
                <a:tailEnd type="none" w="med" len="med"/>
              </a:ln>
            </p:spPr>
            <p:txBody>
              <a:bodyPr/>
              <a:lstStyle/>
              <a:p>
                <a:endParaRPr lang="zh-CN" altLang="en-US"/>
              </a:p>
            </p:txBody>
          </p:sp>
        </p:grpSp>
        <p:sp>
          <p:nvSpPr>
            <p:cNvPr id="336990" name="矩形 336989"/>
            <p:cNvSpPr/>
            <p:nvPr/>
          </p:nvSpPr>
          <p:spPr>
            <a:xfrm>
              <a:off x="652" y="1791"/>
              <a:ext cx="576" cy="237"/>
            </a:xfrm>
            <a:prstGeom prst="rect">
              <a:avLst/>
            </a:prstGeom>
            <a:solidFill>
              <a:srgbClr val="EFFFFF"/>
            </a:solidFill>
            <a:ln w="28575" cap="flat" cmpd="sng">
              <a:solidFill>
                <a:schemeClr val="tx1"/>
              </a:solidFill>
              <a:prstDash val="solid"/>
              <a:miter/>
              <a:headEnd type="none" w="med" len="med"/>
              <a:tailEnd type="none" w="med" len="med"/>
            </a:ln>
          </p:spPr>
          <p:txBody>
            <a:bodyPr/>
            <a:lstStyle/>
            <a:p>
              <a:endParaRPr lang="zh-CN" altLang="en-US"/>
            </a:p>
          </p:txBody>
        </p:sp>
        <p:sp>
          <p:nvSpPr>
            <p:cNvPr id="336991" name="矩形 336990"/>
            <p:cNvSpPr/>
            <p:nvPr/>
          </p:nvSpPr>
          <p:spPr>
            <a:xfrm>
              <a:off x="270" y="1761"/>
              <a:ext cx="330" cy="250"/>
            </a:xfrm>
            <a:prstGeom prst="rect">
              <a:avLst/>
            </a:prstGeom>
            <a:noFill/>
            <a:ln w="9525">
              <a:noFill/>
            </a:ln>
          </p:spPr>
          <p:txBody>
            <a:bodyPr wrap="none" anchor="t" anchorCtr="0">
              <a:spAutoFit/>
            </a:bodyPr>
            <a:lstStyle/>
            <a:p>
              <a:pPr eaLnBrk="0" hangingPunct="0"/>
              <a:r>
                <a:rPr lang="en-US" altLang="zh-CN" sz="2000" b="1">
                  <a:solidFill>
                    <a:srgbClr val="006600"/>
                  </a:solidFill>
                  <a:latin typeface="Times New Roman" panose="02020603050405020304" pitchFamily="18" charset="0"/>
                </a:rPr>
                <a:t>FR</a:t>
              </a:r>
            </a:p>
          </p:txBody>
        </p:sp>
        <p:grpSp>
          <p:nvGrpSpPr>
            <p:cNvPr id="336992" name="组合 336991"/>
            <p:cNvGrpSpPr/>
            <p:nvPr/>
          </p:nvGrpSpPr>
          <p:grpSpPr>
            <a:xfrm>
              <a:off x="1080" y="1775"/>
              <a:ext cx="112" cy="261"/>
              <a:chOff x="1776" y="2903"/>
              <a:chExt cx="112" cy="261"/>
            </a:xfrm>
          </p:grpSpPr>
          <p:sp>
            <p:nvSpPr>
              <p:cNvPr id="336993" name="直接连接符 336992"/>
              <p:cNvSpPr/>
              <p:nvPr/>
            </p:nvSpPr>
            <p:spPr>
              <a:xfrm flipH="1">
                <a:off x="1784" y="2903"/>
                <a:ext cx="0" cy="52"/>
              </a:xfrm>
              <a:prstGeom prst="line">
                <a:avLst/>
              </a:prstGeom>
              <a:ln w="38100" cap="flat" cmpd="sng">
                <a:solidFill>
                  <a:schemeClr val="tx1"/>
                </a:solidFill>
                <a:prstDash val="solid"/>
                <a:headEnd type="none" w="med" len="med"/>
                <a:tailEnd type="none" w="med" len="med"/>
              </a:ln>
            </p:spPr>
          </p:sp>
          <p:sp>
            <p:nvSpPr>
              <p:cNvPr id="336994" name="直接连接符 336993"/>
              <p:cNvSpPr/>
              <p:nvPr/>
            </p:nvSpPr>
            <p:spPr>
              <a:xfrm>
                <a:off x="1776" y="2955"/>
                <a:ext cx="104" cy="0"/>
              </a:xfrm>
              <a:prstGeom prst="line">
                <a:avLst/>
              </a:prstGeom>
              <a:ln w="38100" cap="flat" cmpd="sng">
                <a:solidFill>
                  <a:schemeClr val="tx1"/>
                </a:solidFill>
                <a:prstDash val="solid"/>
                <a:headEnd type="none" w="med" len="med"/>
                <a:tailEnd type="none" w="med" len="med"/>
              </a:ln>
            </p:spPr>
          </p:sp>
          <p:sp>
            <p:nvSpPr>
              <p:cNvPr id="336995" name="直接连接符 336994"/>
              <p:cNvSpPr/>
              <p:nvPr/>
            </p:nvSpPr>
            <p:spPr>
              <a:xfrm flipH="1">
                <a:off x="1880" y="2955"/>
                <a:ext cx="0" cy="129"/>
              </a:xfrm>
              <a:prstGeom prst="line">
                <a:avLst/>
              </a:prstGeom>
              <a:ln w="38100" cap="flat" cmpd="sng">
                <a:solidFill>
                  <a:schemeClr val="tx1"/>
                </a:solidFill>
                <a:prstDash val="solid"/>
                <a:headEnd type="none" w="med" len="med"/>
                <a:tailEnd type="none" w="med" len="med"/>
              </a:ln>
            </p:spPr>
          </p:sp>
          <p:sp>
            <p:nvSpPr>
              <p:cNvPr id="336996" name="直接连接符 336995"/>
              <p:cNvSpPr/>
              <p:nvPr/>
            </p:nvSpPr>
            <p:spPr>
              <a:xfrm flipH="1">
                <a:off x="1784" y="3060"/>
                <a:ext cx="104" cy="0"/>
              </a:xfrm>
              <a:prstGeom prst="line">
                <a:avLst/>
              </a:prstGeom>
              <a:ln w="38100" cap="flat" cmpd="sng">
                <a:solidFill>
                  <a:schemeClr val="tx1"/>
                </a:solidFill>
                <a:prstDash val="solid"/>
                <a:headEnd type="none" w="med" len="med"/>
                <a:tailEnd type="none" w="med" len="med"/>
              </a:ln>
            </p:spPr>
          </p:sp>
          <p:sp>
            <p:nvSpPr>
              <p:cNvPr id="336997" name="直接连接符 336996"/>
              <p:cNvSpPr/>
              <p:nvPr/>
            </p:nvSpPr>
            <p:spPr>
              <a:xfrm flipH="1">
                <a:off x="1784" y="3060"/>
                <a:ext cx="0" cy="104"/>
              </a:xfrm>
              <a:prstGeom prst="line">
                <a:avLst/>
              </a:prstGeom>
              <a:ln w="38100" cap="flat" cmpd="sng">
                <a:solidFill>
                  <a:schemeClr val="tx1"/>
                </a:solidFill>
                <a:prstDash val="solid"/>
                <a:headEnd type="none" w="med" len="med"/>
                <a:tailEnd type="none" w="med" len="med"/>
              </a:ln>
            </p:spPr>
          </p:sp>
        </p:grpSp>
        <p:grpSp>
          <p:nvGrpSpPr>
            <p:cNvPr id="336998" name="组合 336997"/>
            <p:cNvGrpSpPr/>
            <p:nvPr/>
          </p:nvGrpSpPr>
          <p:grpSpPr>
            <a:xfrm>
              <a:off x="728" y="1787"/>
              <a:ext cx="112" cy="261"/>
              <a:chOff x="1776" y="2903"/>
              <a:chExt cx="112" cy="261"/>
            </a:xfrm>
          </p:grpSpPr>
          <p:sp>
            <p:nvSpPr>
              <p:cNvPr id="336999" name="直接连接符 336998"/>
              <p:cNvSpPr/>
              <p:nvPr/>
            </p:nvSpPr>
            <p:spPr>
              <a:xfrm flipH="1">
                <a:off x="1784" y="2903"/>
                <a:ext cx="0" cy="52"/>
              </a:xfrm>
              <a:prstGeom prst="line">
                <a:avLst/>
              </a:prstGeom>
              <a:ln w="38100" cap="flat" cmpd="sng">
                <a:solidFill>
                  <a:schemeClr val="tx1"/>
                </a:solidFill>
                <a:prstDash val="solid"/>
                <a:headEnd type="none" w="med" len="med"/>
                <a:tailEnd type="none" w="med" len="med"/>
              </a:ln>
            </p:spPr>
          </p:sp>
          <p:sp>
            <p:nvSpPr>
              <p:cNvPr id="337000" name="直接连接符 336999"/>
              <p:cNvSpPr/>
              <p:nvPr/>
            </p:nvSpPr>
            <p:spPr>
              <a:xfrm>
                <a:off x="1776" y="2955"/>
                <a:ext cx="104" cy="0"/>
              </a:xfrm>
              <a:prstGeom prst="line">
                <a:avLst/>
              </a:prstGeom>
              <a:ln w="38100" cap="flat" cmpd="sng">
                <a:solidFill>
                  <a:schemeClr val="tx1"/>
                </a:solidFill>
                <a:prstDash val="solid"/>
                <a:headEnd type="none" w="med" len="med"/>
                <a:tailEnd type="none" w="med" len="med"/>
              </a:ln>
            </p:spPr>
          </p:sp>
          <p:sp>
            <p:nvSpPr>
              <p:cNvPr id="337001" name="直接连接符 337000"/>
              <p:cNvSpPr/>
              <p:nvPr/>
            </p:nvSpPr>
            <p:spPr>
              <a:xfrm flipH="1">
                <a:off x="1880" y="2955"/>
                <a:ext cx="0" cy="129"/>
              </a:xfrm>
              <a:prstGeom prst="line">
                <a:avLst/>
              </a:prstGeom>
              <a:ln w="38100" cap="flat" cmpd="sng">
                <a:solidFill>
                  <a:schemeClr val="tx1"/>
                </a:solidFill>
                <a:prstDash val="solid"/>
                <a:headEnd type="none" w="med" len="med"/>
                <a:tailEnd type="none" w="med" len="med"/>
              </a:ln>
            </p:spPr>
          </p:sp>
          <p:sp>
            <p:nvSpPr>
              <p:cNvPr id="337002" name="直接连接符 337001"/>
              <p:cNvSpPr/>
              <p:nvPr/>
            </p:nvSpPr>
            <p:spPr>
              <a:xfrm flipH="1">
                <a:off x="1784" y="3060"/>
                <a:ext cx="104" cy="0"/>
              </a:xfrm>
              <a:prstGeom prst="line">
                <a:avLst/>
              </a:prstGeom>
              <a:ln w="38100" cap="flat" cmpd="sng">
                <a:solidFill>
                  <a:schemeClr val="tx1"/>
                </a:solidFill>
                <a:prstDash val="solid"/>
                <a:headEnd type="none" w="med" len="med"/>
                <a:tailEnd type="none" w="med" len="med"/>
              </a:ln>
            </p:spPr>
          </p:sp>
          <p:sp>
            <p:nvSpPr>
              <p:cNvPr id="337003" name="直接连接符 337002"/>
              <p:cNvSpPr/>
              <p:nvPr/>
            </p:nvSpPr>
            <p:spPr>
              <a:xfrm flipH="1">
                <a:off x="1784" y="3060"/>
                <a:ext cx="0" cy="104"/>
              </a:xfrm>
              <a:prstGeom prst="line">
                <a:avLst/>
              </a:prstGeom>
              <a:ln w="38100" cap="flat" cmpd="sng">
                <a:solidFill>
                  <a:schemeClr val="tx1"/>
                </a:solidFill>
                <a:prstDash val="solid"/>
                <a:headEnd type="none" w="med" len="med"/>
                <a:tailEnd type="none" w="med" len="med"/>
              </a:ln>
            </p:spPr>
          </p:sp>
        </p:grpSp>
        <p:sp>
          <p:nvSpPr>
            <p:cNvPr id="337004" name="直接连接符 337003"/>
            <p:cNvSpPr/>
            <p:nvPr/>
          </p:nvSpPr>
          <p:spPr>
            <a:xfrm>
              <a:off x="832" y="1900"/>
              <a:ext cx="332" cy="0"/>
            </a:xfrm>
            <a:prstGeom prst="line">
              <a:avLst/>
            </a:prstGeom>
            <a:ln w="28575" cap="flat" cmpd="sng">
              <a:solidFill>
                <a:schemeClr val="tx2"/>
              </a:solidFill>
              <a:prstDash val="dash"/>
              <a:headEnd type="none" w="med" len="med"/>
              <a:tailEnd type="none" w="med" len="med"/>
            </a:ln>
          </p:spPr>
        </p:sp>
      </p:grpSp>
      <p:sp>
        <p:nvSpPr>
          <p:cNvPr id="337005" name="文本框 337004"/>
          <p:cNvSpPr txBox="1"/>
          <p:nvPr/>
        </p:nvSpPr>
        <p:spPr>
          <a:xfrm>
            <a:off x="1370013" y="6096000"/>
            <a:ext cx="6521450" cy="519113"/>
          </a:xfrm>
          <a:prstGeom prst="rect">
            <a:avLst/>
          </a:prstGeom>
          <a:noFill/>
          <a:ln w="25400">
            <a:noFill/>
          </a:ln>
        </p:spPr>
        <p:txBody>
          <a:bodyPr wrap="none" anchor="ctr" anchorCtr="0">
            <a:spAutoFit/>
          </a:bodyPr>
          <a:lstStyle/>
          <a:p>
            <a:pPr algn="ctr"/>
            <a:r>
              <a:rPr lang="zh-CN" altLang="en-US" sz="2800" b="1" dirty="0">
                <a:solidFill>
                  <a:srgbClr val="008000"/>
                </a:solidFill>
                <a:effectLst>
                  <a:outerShdw blurRad="38100" dist="38100" dir="2700000">
                    <a:srgbClr val="C0C0C0"/>
                  </a:outerShdw>
                </a:effectLst>
                <a:latin typeface="Times New Roman" panose="02020603050405020304" pitchFamily="18" charset="0"/>
              </a:rPr>
              <a:t>三相异步电动机</a:t>
            </a:r>
            <a:r>
              <a:rPr lang="en-US" altLang="zh-CN" sz="2800" b="1">
                <a:solidFill>
                  <a:srgbClr val="008000"/>
                </a:solidFill>
                <a:effectLst>
                  <a:outerShdw blurRad="38100" dist="38100" dir="2700000">
                    <a:srgbClr val="C0C0C0"/>
                  </a:outerShdw>
                </a:effectLst>
                <a:latin typeface="Times New Roman" panose="02020603050405020304" pitchFamily="18" charset="0"/>
              </a:rPr>
              <a:t>Y—△</a:t>
            </a:r>
            <a:r>
              <a:rPr lang="zh-CN" altLang="en-US" sz="2800" b="1" dirty="0">
                <a:solidFill>
                  <a:srgbClr val="008000"/>
                </a:solidFill>
                <a:effectLst>
                  <a:outerShdw blurRad="38100" dist="38100" dir="2700000">
                    <a:srgbClr val="C0C0C0"/>
                  </a:outerShdw>
                </a:effectLst>
                <a:latin typeface="Times New Roman" panose="02020603050405020304" pitchFamily="18" charset="0"/>
              </a:rPr>
              <a:t>换接起动控制电路</a:t>
            </a:r>
            <a:endParaRPr lang="zh-CN" altLang="en-US" sz="2800" b="1">
              <a:solidFill>
                <a:srgbClr val="008000"/>
              </a:solidFill>
              <a:effectLst>
                <a:outerShdw blurRad="38100" dist="38100" dir="2700000">
                  <a:srgbClr val="C0C0C0"/>
                </a:outerShdw>
              </a:effectLst>
              <a:latin typeface="Times New Roman" panose="02020603050405020304" pitchFamily="18" charset="0"/>
            </a:endParaRPr>
          </a:p>
        </p:txBody>
      </p:sp>
      <p:sp>
        <p:nvSpPr>
          <p:cNvPr id="337006" name="文本框 337005"/>
          <p:cNvSpPr txBox="1"/>
          <p:nvPr/>
        </p:nvSpPr>
        <p:spPr>
          <a:xfrm>
            <a:off x="2795588" y="1266825"/>
            <a:ext cx="5024437" cy="946150"/>
          </a:xfrm>
          <a:prstGeom prst="rect">
            <a:avLst/>
          </a:prstGeom>
          <a:noFill/>
          <a:ln w="9525">
            <a:noFill/>
          </a:ln>
        </p:spPr>
        <p:txBody>
          <a:bodyPr>
            <a:spAutoFit/>
          </a:bodyPr>
          <a:lstStyle/>
          <a:p>
            <a:r>
              <a:rPr lang="zh-CN" altLang="en-US" sz="2800" b="1" dirty="0">
                <a:solidFill>
                  <a:schemeClr val="accent2"/>
                </a:solidFill>
                <a:effectLst>
                  <a:outerShdw blurRad="38100" dist="38100" dir="2700000">
                    <a:srgbClr val="C0C0C0"/>
                  </a:outerShdw>
                </a:effectLst>
                <a:latin typeface="Times New Roman" panose="02020603050405020304" pitchFamily="18" charset="0"/>
              </a:rPr>
              <a:t>起动：</a:t>
            </a:r>
            <a:r>
              <a:rPr lang="en-US" altLang="zh-CN" sz="2800" b="1">
                <a:solidFill>
                  <a:schemeClr val="accent2"/>
                </a:solidFill>
                <a:effectLst>
                  <a:outerShdw blurRad="38100" dist="38100" dir="2700000">
                    <a:srgbClr val="C0C0C0"/>
                  </a:outerShdw>
                </a:effectLst>
                <a:latin typeface="Times New Roman" panose="02020603050405020304" pitchFamily="18" charset="0"/>
              </a:rPr>
              <a:t>KM</a:t>
            </a:r>
            <a:r>
              <a:rPr lang="en-US" altLang="zh-CN" sz="2800" b="1" baseline="-25000">
                <a:solidFill>
                  <a:schemeClr val="accent2"/>
                </a:solidFill>
                <a:effectLst>
                  <a:outerShdw blurRad="38100" dist="38100" dir="2700000">
                    <a:srgbClr val="C0C0C0"/>
                  </a:outerShdw>
                </a:effectLst>
                <a:latin typeface="Times New Roman" panose="02020603050405020304" pitchFamily="18" charset="0"/>
              </a:rPr>
              <a:t>1</a:t>
            </a:r>
            <a:r>
              <a:rPr lang="zh-CN" altLang="en-US" sz="2800" b="1">
                <a:solidFill>
                  <a:schemeClr val="accent2"/>
                </a:solidFill>
                <a:effectLst>
                  <a:outerShdw blurRad="38100" dist="38100" dir="2700000">
                    <a:srgbClr val="C0C0C0"/>
                  </a:outerShdw>
                </a:effectLst>
                <a:latin typeface="Times New Roman" panose="02020603050405020304" pitchFamily="18" charset="0"/>
              </a:rPr>
              <a:t>、</a:t>
            </a:r>
            <a:r>
              <a:rPr lang="en-US" altLang="zh-CN" sz="2800" b="1">
                <a:solidFill>
                  <a:schemeClr val="accent2"/>
                </a:solidFill>
                <a:effectLst>
                  <a:outerShdw blurRad="38100" dist="38100" dir="2700000">
                    <a:srgbClr val="C0C0C0"/>
                  </a:outerShdw>
                </a:effectLst>
                <a:latin typeface="Times New Roman" panose="02020603050405020304" pitchFamily="18" charset="0"/>
              </a:rPr>
              <a:t>KM</a:t>
            </a:r>
            <a:r>
              <a:rPr lang="en-US" altLang="zh-CN" sz="2800" b="1" baseline="-25000">
                <a:solidFill>
                  <a:schemeClr val="accent2"/>
                </a:solidFill>
                <a:effectLst>
                  <a:outerShdw blurRad="38100" dist="38100" dir="2700000">
                    <a:srgbClr val="C0C0C0"/>
                  </a:outerShdw>
                </a:effectLst>
                <a:latin typeface="Times New Roman" panose="02020603050405020304" pitchFamily="18" charset="0"/>
              </a:rPr>
              <a:t>2</a:t>
            </a:r>
            <a:r>
              <a:rPr lang="zh-CN" altLang="en-US" sz="2800" b="1" dirty="0">
                <a:solidFill>
                  <a:schemeClr val="accent2"/>
                </a:solidFill>
                <a:effectLst>
                  <a:outerShdw blurRad="38100" dist="38100" dir="2700000">
                    <a:srgbClr val="C0C0C0"/>
                  </a:outerShdw>
                </a:effectLst>
                <a:latin typeface="Times New Roman" panose="02020603050405020304" pitchFamily="18" charset="0"/>
              </a:rPr>
              <a:t>接通， </a:t>
            </a:r>
            <a:r>
              <a:rPr lang="en-US" altLang="zh-CN" sz="2800" b="1">
                <a:solidFill>
                  <a:schemeClr val="accent2"/>
                </a:solidFill>
                <a:effectLst>
                  <a:outerShdw blurRad="38100" dist="38100" dir="2700000">
                    <a:srgbClr val="C0C0C0"/>
                  </a:outerShdw>
                </a:effectLst>
                <a:latin typeface="Times New Roman" panose="02020603050405020304" pitchFamily="18" charset="0"/>
              </a:rPr>
              <a:t>KM</a:t>
            </a:r>
            <a:r>
              <a:rPr lang="en-US" altLang="zh-CN" sz="2800" b="1" baseline="-25000">
                <a:solidFill>
                  <a:schemeClr val="accent2"/>
                </a:solidFill>
                <a:effectLst>
                  <a:outerShdw blurRad="38100" dist="38100" dir="2700000">
                    <a:srgbClr val="C0C0C0"/>
                  </a:outerShdw>
                </a:effectLst>
                <a:latin typeface="Times New Roman" panose="02020603050405020304" pitchFamily="18" charset="0"/>
              </a:rPr>
              <a:t>3</a:t>
            </a:r>
          </a:p>
          <a:p>
            <a:r>
              <a:rPr lang="en-US" altLang="zh-CN" sz="2800" b="1" baseline="-25000">
                <a:solidFill>
                  <a:schemeClr val="accent2"/>
                </a:solidFill>
                <a:effectLst>
                  <a:outerShdw blurRad="38100" dist="38100" dir="2700000">
                    <a:srgbClr val="C0C0C0"/>
                  </a:outerShdw>
                </a:effectLst>
                <a:latin typeface="Times New Roman" panose="02020603050405020304" pitchFamily="18" charset="0"/>
              </a:rPr>
              <a:t>                  </a:t>
            </a:r>
            <a:r>
              <a:rPr lang="zh-CN" altLang="en-US" sz="2800" b="1" dirty="0">
                <a:solidFill>
                  <a:schemeClr val="accent2"/>
                </a:solidFill>
                <a:effectLst>
                  <a:outerShdw blurRad="38100" dist="38100" dir="2700000">
                    <a:srgbClr val="C0C0C0"/>
                  </a:outerShdw>
                </a:effectLst>
                <a:latin typeface="Times New Roman" panose="02020603050405020304" pitchFamily="18" charset="0"/>
              </a:rPr>
              <a:t>断开，电动机</a:t>
            </a:r>
            <a:r>
              <a:rPr lang="en-US" altLang="zh-CN" sz="2800" b="1">
                <a:solidFill>
                  <a:schemeClr val="accent2"/>
                </a:solidFill>
                <a:effectLst>
                  <a:outerShdw blurRad="38100" dist="38100" dir="2700000">
                    <a:srgbClr val="C0C0C0"/>
                  </a:outerShdw>
                </a:effectLst>
                <a:latin typeface="Times New Roman" panose="02020603050405020304" pitchFamily="18" charset="0"/>
              </a:rPr>
              <a:t>Y</a:t>
            </a:r>
            <a:r>
              <a:rPr lang="zh-CN" altLang="en-US" sz="2800" b="1" dirty="0">
                <a:solidFill>
                  <a:schemeClr val="accent2"/>
                </a:solidFill>
                <a:effectLst>
                  <a:outerShdw blurRad="38100" dist="38100" dir="2700000">
                    <a:srgbClr val="C0C0C0"/>
                  </a:outerShdw>
                </a:effectLst>
                <a:latin typeface="Times New Roman" panose="02020603050405020304" pitchFamily="18" charset="0"/>
              </a:rPr>
              <a:t>接。</a:t>
            </a:r>
          </a:p>
        </p:txBody>
      </p:sp>
      <p:sp>
        <p:nvSpPr>
          <p:cNvPr id="337007" name="文本框 337006"/>
          <p:cNvSpPr txBox="1"/>
          <p:nvPr/>
        </p:nvSpPr>
        <p:spPr>
          <a:xfrm>
            <a:off x="2706688" y="2371725"/>
            <a:ext cx="5219700" cy="946150"/>
          </a:xfrm>
          <a:prstGeom prst="rect">
            <a:avLst/>
          </a:prstGeom>
          <a:noFill/>
          <a:ln w="9525">
            <a:noFill/>
          </a:ln>
        </p:spPr>
        <p:txBody>
          <a:bodyPr>
            <a:spAutoFit/>
          </a:bodyPr>
          <a:lstStyle/>
          <a:p>
            <a:pPr algn="ctr"/>
            <a:r>
              <a:rPr lang="zh-CN" altLang="en-US" sz="2800" b="1" dirty="0">
                <a:solidFill>
                  <a:srgbClr val="FF0066"/>
                </a:solidFill>
                <a:effectLst>
                  <a:outerShdw blurRad="38100" dist="38100" dir="2700000">
                    <a:srgbClr val="C0C0C0"/>
                  </a:outerShdw>
                </a:effectLst>
                <a:latin typeface="Times New Roman" panose="02020603050405020304" pitchFamily="18" charset="0"/>
              </a:rPr>
              <a:t>运行：</a:t>
            </a:r>
            <a:r>
              <a:rPr lang="en-US" altLang="zh-CN" sz="2800" b="1">
                <a:solidFill>
                  <a:srgbClr val="FF0066"/>
                </a:solidFill>
                <a:effectLst>
                  <a:outerShdw blurRad="38100" dist="38100" dir="2700000">
                    <a:srgbClr val="C0C0C0"/>
                  </a:outerShdw>
                </a:effectLst>
                <a:latin typeface="Times New Roman" panose="02020603050405020304" pitchFamily="18" charset="0"/>
              </a:rPr>
              <a:t>KM</a:t>
            </a:r>
            <a:r>
              <a:rPr lang="en-US" altLang="zh-CN" sz="2800" b="1" baseline="-25000">
                <a:solidFill>
                  <a:srgbClr val="FF0066"/>
                </a:solidFill>
                <a:effectLst>
                  <a:outerShdw blurRad="38100" dist="38100" dir="2700000">
                    <a:srgbClr val="C0C0C0"/>
                  </a:outerShdw>
                </a:effectLst>
                <a:latin typeface="Times New Roman" panose="02020603050405020304" pitchFamily="18" charset="0"/>
              </a:rPr>
              <a:t>1</a:t>
            </a:r>
            <a:r>
              <a:rPr lang="zh-CN" altLang="en-US" sz="2800" b="1">
                <a:solidFill>
                  <a:srgbClr val="FF0066"/>
                </a:solidFill>
                <a:effectLst>
                  <a:outerShdw blurRad="38100" dist="38100" dir="2700000">
                    <a:srgbClr val="C0C0C0"/>
                  </a:outerShdw>
                </a:effectLst>
                <a:latin typeface="Times New Roman" panose="02020603050405020304" pitchFamily="18" charset="0"/>
              </a:rPr>
              <a:t>、</a:t>
            </a:r>
            <a:r>
              <a:rPr lang="en-US" altLang="zh-CN" sz="2800" b="1">
                <a:solidFill>
                  <a:srgbClr val="FF0066"/>
                </a:solidFill>
                <a:effectLst>
                  <a:outerShdw blurRad="38100" dist="38100" dir="2700000">
                    <a:srgbClr val="C0C0C0"/>
                  </a:outerShdw>
                </a:effectLst>
                <a:latin typeface="Times New Roman" panose="02020603050405020304" pitchFamily="18" charset="0"/>
              </a:rPr>
              <a:t>KM</a:t>
            </a:r>
            <a:r>
              <a:rPr lang="en-US" altLang="zh-CN" sz="2800" b="1" baseline="-25000">
                <a:solidFill>
                  <a:srgbClr val="FF0066"/>
                </a:solidFill>
                <a:effectLst>
                  <a:outerShdw blurRad="38100" dist="38100" dir="2700000">
                    <a:srgbClr val="C0C0C0"/>
                  </a:outerShdw>
                </a:effectLst>
                <a:latin typeface="Times New Roman" panose="02020603050405020304" pitchFamily="18" charset="0"/>
              </a:rPr>
              <a:t>3</a:t>
            </a:r>
            <a:r>
              <a:rPr lang="zh-CN" altLang="en-US" sz="2800" b="1" dirty="0">
                <a:solidFill>
                  <a:srgbClr val="FF0066"/>
                </a:solidFill>
                <a:effectLst>
                  <a:outerShdw blurRad="38100" dist="38100" dir="2700000">
                    <a:srgbClr val="C0C0C0"/>
                  </a:outerShdw>
                </a:effectLst>
                <a:latin typeface="Times New Roman" panose="02020603050405020304" pitchFamily="18" charset="0"/>
              </a:rPr>
              <a:t>接通， </a:t>
            </a:r>
            <a:r>
              <a:rPr lang="en-US" altLang="zh-CN" sz="2800" b="1">
                <a:solidFill>
                  <a:srgbClr val="FF0066"/>
                </a:solidFill>
                <a:effectLst>
                  <a:outerShdw blurRad="38100" dist="38100" dir="2700000">
                    <a:srgbClr val="C0C0C0"/>
                  </a:outerShdw>
                </a:effectLst>
                <a:latin typeface="Times New Roman" panose="02020603050405020304" pitchFamily="18" charset="0"/>
              </a:rPr>
              <a:t>KM</a:t>
            </a:r>
            <a:r>
              <a:rPr lang="en-US" altLang="zh-CN" sz="2800" b="1" baseline="-25000">
                <a:solidFill>
                  <a:srgbClr val="FF0066"/>
                </a:solidFill>
                <a:effectLst>
                  <a:outerShdw blurRad="38100" dist="38100" dir="2700000">
                    <a:srgbClr val="C0C0C0"/>
                  </a:outerShdw>
                </a:effectLst>
                <a:latin typeface="Times New Roman" panose="02020603050405020304" pitchFamily="18" charset="0"/>
              </a:rPr>
              <a:t>2</a:t>
            </a:r>
          </a:p>
          <a:p>
            <a:pPr algn="ctr"/>
            <a:r>
              <a:rPr lang="en-US" altLang="zh-CN" sz="2800" b="1" baseline="-25000">
                <a:solidFill>
                  <a:srgbClr val="FF0066"/>
                </a:solidFill>
                <a:effectLst>
                  <a:outerShdw blurRad="38100" dist="38100" dir="2700000">
                    <a:srgbClr val="C0C0C0"/>
                  </a:outerShdw>
                </a:effectLst>
                <a:latin typeface="Times New Roman" panose="02020603050405020304" pitchFamily="18" charset="0"/>
              </a:rPr>
              <a:t>          </a:t>
            </a:r>
            <a:r>
              <a:rPr lang="zh-CN" altLang="en-US" sz="2800" b="1" dirty="0">
                <a:solidFill>
                  <a:srgbClr val="FF0066"/>
                </a:solidFill>
                <a:effectLst>
                  <a:outerShdw blurRad="38100" dist="38100" dir="2700000">
                    <a:srgbClr val="C0C0C0"/>
                  </a:outerShdw>
                </a:effectLst>
                <a:latin typeface="Times New Roman" panose="02020603050405020304" pitchFamily="18" charset="0"/>
              </a:rPr>
              <a:t>断开，电动机</a:t>
            </a:r>
            <a:r>
              <a:rPr lang="zh-CN" altLang="en-US" sz="2800" b="1">
                <a:solidFill>
                  <a:srgbClr val="FF0066"/>
                </a:solidFill>
                <a:effectLst>
                  <a:outerShdw blurRad="38100" dist="38100" dir="2700000">
                    <a:srgbClr val="C0C0C0"/>
                  </a:outerShdw>
                </a:effectLst>
                <a:latin typeface="Times New Roman" panose="02020603050405020304" pitchFamily="18" charset="0"/>
              </a:rPr>
              <a:t>△</a:t>
            </a:r>
            <a:r>
              <a:rPr lang="zh-CN" altLang="en-US" sz="2800" b="1" dirty="0">
                <a:solidFill>
                  <a:srgbClr val="FF0066"/>
                </a:solidFill>
                <a:effectLst>
                  <a:outerShdw blurRad="38100" dist="38100" dir="2700000">
                    <a:srgbClr val="C0C0C0"/>
                  </a:outerShdw>
                </a:effectLst>
                <a:latin typeface="Times New Roman" panose="02020603050405020304" pitchFamily="18" charset="0"/>
              </a:rPr>
              <a:t>接。</a:t>
            </a:r>
          </a:p>
        </p:txBody>
      </p:sp>
      <p:sp>
        <p:nvSpPr>
          <p:cNvPr id="337008" name="矩形 337007"/>
          <p:cNvSpPr/>
          <p:nvPr/>
        </p:nvSpPr>
        <p:spPr>
          <a:xfrm>
            <a:off x="2857500" y="1085850"/>
            <a:ext cx="5238750" cy="2343150"/>
          </a:xfrm>
          <a:prstGeom prst="rect">
            <a:avLst/>
          </a:prstGeom>
          <a:solidFill>
            <a:schemeClr val="bg1"/>
          </a:solidFill>
          <a:ln w="9525">
            <a:noFill/>
          </a:ln>
        </p:spPr>
        <p:txBody>
          <a:bodyPr/>
          <a:lstStyle/>
          <a:p>
            <a:endParaRPr lang="zh-CN" altLang="en-US"/>
          </a:p>
        </p:txBody>
      </p:sp>
      <p:grpSp>
        <p:nvGrpSpPr>
          <p:cNvPr id="337009" name="组合 337008"/>
          <p:cNvGrpSpPr/>
          <p:nvPr/>
        </p:nvGrpSpPr>
        <p:grpSpPr>
          <a:xfrm>
            <a:off x="1398588" y="1920875"/>
            <a:ext cx="6019800" cy="4297363"/>
            <a:chOff x="899" y="1162"/>
            <a:chExt cx="3792" cy="2707"/>
          </a:xfrm>
        </p:grpSpPr>
        <p:sp>
          <p:nvSpPr>
            <p:cNvPr id="337010" name="直接连接符 337009"/>
            <p:cNvSpPr/>
            <p:nvPr/>
          </p:nvSpPr>
          <p:spPr>
            <a:xfrm>
              <a:off x="3875" y="3375"/>
              <a:ext cx="816" cy="0"/>
            </a:xfrm>
            <a:prstGeom prst="line">
              <a:avLst/>
            </a:prstGeom>
            <a:ln w="25400" cap="flat" cmpd="sng">
              <a:solidFill>
                <a:srgbClr val="996600"/>
              </a:solidFill>
              <a:prstDash val="solid"/>
              <a:headEnd type="none" w="med" len="med"/>
              <a:tailEnd type="none" w="med" len="lg"/>
            </a:ln>
          </p:spPr>
        </p:sp>
        <p:sp>
          <p:nvSpPr>
            <p:cNvPr id="337011" name="任意多边形 337010"/>
            <p:cNvSpPr/>
            <p:nvPr/>
          </p:nvSpPr>
          <p:spPr>
            <a:xfrm>
              <a:off x="4097" y="1815"/>
              <a:ext cx="588" cy="1116"/>
            </a:xfrm>
            <a:custGeom>
              <a:avLst/>
              <a:gdLst/>
              <a:ahLst/>
              <a:cxnLst/>
              <a:rect l="0" t="0" r="0" b="0"/>
              <a:pathLst>
                <a:path w="276" h="936">
                  <a:moveTo>
                    <a:pt x="276" y="0"/>
                  </a:moveTo>
                  <a:lnTo>
                    <a:pt x="276" y="936"/>
                  </a:lnTo>
                  <a:lnTo>
                    <a:pt x="0" y="936"/>
                  </a:lnTo>
                </a:path>
              </a:pathLst>
            </a:custGeom>
            <a:noFill/>
            <a:ln w="25400" cap="flat" cmpd="sng">
              <a:solidFill>
                <a:srgbClr val="996600">
                  <a:alpha val="100000"/>
                </a:srgbClr>
              </a:solidFill>
              <a:prstDash val="solid"/>
              <a:headEnd type="none" w="med" len="med"/>
              <a:tailEnd type="none" w="med" len="med"/>
            </a:ln>
          </p:spPr>
          <p:txBody>
            <a:bodyPr/>
            <a:lstStyle/>
            <a:p>
              <a:endParaRPr lang="zh-CN" altLang="en-US"/>
            </a:p>
          </p:txBody>
        </p:sp>
        <p:sp>
          <p:nvSpPr>
            <p:cNvPr id="337012" name="直接连接符 337011"/>
            <p:cNvSpPr/>
            <p:nvPr/>
          </p:nvSpPr>
          <p:spPr>
            <a:xfrm>
              <a:off x="1397" y="1806"/>
              <a:ext cx="561" cy="0"/>
            </a:xfrm>
            <a:prstGeom prst="line">
              <a:avLst/>
            </a:prstGeom>
            <a:ln w="25400" cap="flat" cmpd="sng">
              <a:solidFill>
                <a:srgbClr val="996600"/>
              </a:solidFill>
              <a:prstDash val="solid"/>
              <a:headEnd type="none" w="med" len="med"/>
              <a:tailEnd type="none" w="med" len="med"/>
            </a:ln>
          </p:spPr>
        </p:sp>
        <p:sp>
          <p:nvSpPr>
            <p:cNvPr id="337013" name="直接连接符 337012"/>
            <p:cNvSpPr/>
            <p:nvPr/>
          </p:nvSpPr>
          <p:spPr>
            <a:xfrm>
              <a:off x="899" y="1323"/>
              <a:ext cx="1596" cy="0"/>
            </a:xfrm>
            <a:prstGeom prst="line">
              <a:avLst/>
            </a:prstGeom>
            <a:ln w="25400" cap="flat" cmpd="sng">
              <a:solidFill>
                <a:srgbClr val="996600"/>
              </a:solidFill>
              <a:prstDash val="solid"/>
              <a:headEnd type="none" w="med" len="med"/>
              <a:tailEnd type="none" w="med" len="med"/>
            </a:ln>
          </p:spPr>
        </p:sp>
        <p:sp>
          <p:nvSpPr>
            <p:cNvPr id="337014" name="文本框 337013"/>
            <p:cNvSpPr txBox="1"/>
            <p:nvPr/>
          </p:nvSpPr>
          <p:spPr>
            <a:xfrm>
              <a:off x="4061" y="1459"/>
              <a:ext cx="443" cy="250"/>
            </a:xfrm>
            <a:prstGeom prst="rect">
              <a:avLst/>
            </a:prstGeom>
            <a:noFill/>
            <a:ln w="9525">
              <a:noFill/>
            </a:ln>
          </p:spPr>
          <p:txBody>
            <a:bodyPr wrap="none" anchor="t" anchorCtr="0">
              <a:spAutoFit/>
            </a:bodyPr>
            <a:lstStyle/>
            <a:p>
              <a:r>
                <a:rPr lang="en-US" altLang="zh-CN" sz="2000" b="1">
                  <a:solidFill>
                    <a:srgbClr val="996600"/>
                  </a:solidFill>
                  <a:latin typeface="Times New Roman" panose="02020603050405020304" pitchFamily="18" charset="0"/>
                </a:rPr>
                <a:t>KM</a:t>
              </a:r>
              <a:r>
                <a:rPr lang="en-US" altLang="zh-CN" sz="2000" b="1" baseline="-25000">
                  <a:solidFill>
                    <a:srgbClr val="996600"/>
                  </a:solidFill>
                  <a:latin typeface="Times New Roman" panose="02020603050405020304" pitchFamily="18" charset="0"/>
                </a:rPr>
                <a:t>1</a:t>
              </a:r>
              <a:endParaRPr lang="en-US" altLang="zh-CN" sz="2000" b="1">
                <a:solidFill>
                  <a:srgbClr val="996600"/>
                </a:solidFill>
                <a:latin typeface="Times New Roman" panose="02020603050405020304" pitchFamily="18" charset="0"/>
              </a:endParaRPr>
            </a:p>
          </p:txBody>
        </p:sp>
        <p:sp>
          <p:nvSpPr>
            <p:cNvPr id="337015" name="任意多边形 337014"/>
            <p:cNvSpPr/>
            <p:nvPr/>
          </p:nvSpPr>
          <p:spPr>
            <a:xfrm>
              <a:off x="2819" y="1311"/>
              <a:ext cx="1866" cy="492"/>
            </a:xfrm>
            <a:custGeom>
              <a:avLst/>
              <a:gdLst/>
              <a:ahLst/>
              <a:cxnLst/>
              <a:rect l="0" t="0" r="0" b="0"/>
              <a:pathLst>
                <a:path w="1536" h="552">
                  <a:moveTo>
                    <a:pt x="0" y="0"/>
                  </a:moveTo>
                  <a:lnTo>
                    <a:pt x="1536" y="0"/>
                  </a:lnTo>
                  <a:lnTo>
                    <a:pt x="1536" y="552"/>
                  </a:lnTo>
                  <a:lnTo>
                    <a:pt x="852" y="552"/>
                  </a:lnTo>
                </a:path>
              </a:pathLst>
            </a:custGeom>
            <a:noFill/>
            <a:ln w="25400" cap="flat" cmpd="sng">
              <a:solidFill>
                <a:srgbClr val="996600">
                  <a:alpha val="100000"/>
                </a:srgbClr>
              </a:solidFill>
              <a:prstDash val="solid"/>
              <a:headEnd type="none" w="med" len="med"/>
              <a:tailEnd type="none" w="med" len="med"/>
            </a:ln>
          </p:spPr>
          <p:txBody>
            <a:bodyPr/>
            <a:lstStyle/>
            <a:p>
              <a:endParaRPr lang="zh-CN" altLang="en-US"/>
            </a:p>
          </p:txBody>
        </p:sp>
        <p:sp>
          <p:nvSpPr>
            <p:cNvPr id="337016" name="直接连接符 337015"/>
            <p:cNvSpPr/>
            <p:nvPr/>
          </p:nvSpPr>
          <p:spPr>
            <a:xfrm flipV="1">
              <a:off x="2639" y="2181"/>
              <a:ext cx="240" cy="84"/>
            </a:xfrm>
            <a:prstGeom prst="line">
              <a:avLst/>
            </a:prstGeom>
            <a:ln w="38100" cap="flat" cmpd="sng">
              <a:solidFill>
                <a:srgbClr val="D60093"/>
              </a:solidFill>
              <a:prstDash val="solid"/>
              <a:headEnd type="none" w="med" len="med"/>
              <a:tailEnd type="none" w="med" len="med"/>
            </a:ln>
          </p:spPr>
        </p:sp>
        <p:sp>
          <p:nvSpPr>
            <p:cNvPr id="337017" name="任意多边形 337016"/>
            <p:cNvSpPr/>
            <p:nvPr/>
          </p:nvSpPr>
          <p:spPr>
            <a:xfrm>
              <a:off x="2375" y="1803"/>
              <a:ext cx="276" cy="384"/>
            </a:xfrm>
            <a:custGeom>
              <a:avLst/>
              <a:gdLst/>
              <a:ahLst/>
              <a:cxnLst/>
              <a:rect l="0" t="0" r="0" b="0"/>
              <a:pathLst>
                <a:path w="276" h="456">
                  <a:moveTo>
                    <a:pt x="0" y="0"/>
                  </a:moveTo>
                  <a:lnTo>
                    <a:pt x="0" y="456"/>
                  </a:lnTo>
                  <a:lnTo>
                    <a:pt x="276" y="456"/>
                  </a:lnTo>
                </a:path>
              </a:pathLst>
            </a:custGeom>
            <a:noFill/>
            <a:ln w="25400" cap="flat" cmpd="sng">
              <a:solidFill>
                <a:srgbClr val="996600">
                  <a:alpha val="100000"/>
                </a:srgbClr>
              </a:solidFill>
              <a:prstDash val="solid"/>
              <a:headEnd type="none" w="med" len="med"/>
              <a:tailEnd type="none" w="med" len="med"/>
            </a:ln>
          </p:spPr>
          <p:txBody>
            <a:bodyPr/>
            <a:lstStyle/>
            <a:p>
              <a:endParaRPr lang="zh-CN" altLang="en-US"/>
            </a:p>
          </p:txBody>
        </p:sp>
        <p:sp>
          <p:nvSpPr>
            <p:cNvPr id="337018" name="任意多边形 337017"/>
            <p:cNvSpPr/>
            <p:nvPr/>
          </p:nvSpPr>
          <p:spPr>
            <a:xfrm>
              <a:off x="2867" y="1803"/>
              <a:ext cx="204" cy="384"/>
            </a:xfrm>
            <a:custGeom>
              <a:avLst/>
              <a:gdLst/>
              <a:ahLst/>
              <a:cxnLst/>
              <a:rect l="0" t="0" r="0" b="0"/>
              <a:pathLst>
                <a:path w="204" h="456">
                  <a:moveTo>
                    <a:pt x="204" y="0"/>
                  </a:moveTo>
                  <a:lnTo>
                    <a:pt x="204" y="456"/>
                  </a:lnTo>
                  <a:lnTo>
                    <a:pt x="0" y="456"/>
                  </a:lnTo>
                </a:path>
              </a:pathLst>
            </a:custGeom>
            <a:noFill/>
            <a:ln w="25400" cap="flat" cmpd="sng">
              <a:solidFill>
                <a:srgbClr val="996600">
                  <a:alpha val="100000"/>
                </a:srgbClr>
              </a:solidFill>
              <a:prstDash val="solid"/>
              <a:headEnd type="none" w="med" len="med"/>
              <a:tailEnd type="none" w="med" len="med"/>
            </a:ln>
          </p:spPr>
          <p:txBody>
            <a:bodyPr/>
            <a:lstStyle/>
            <a:p>
              <a:endParaRPr lang="zh-CN" altLang="en-US"/>
            </a:p>
          </p:txBody>
        </p:sp>
        <p:sp>
          <p:nvSpPr>
            <p:cNvPr id="337019" name="文本框 337018"/>
            <p:cNvSpPr txBox="1"/>
            <p:nvPr/>
          </p:nvSpPr>
          <p:spPr>
            <a:xfrm>
              <a:off x="1829" y="1960"/>
              <a:ext cx="445" cy="250"/>
            </a:xfrm>
            <a:prstGeom prst="rect">
              <a:avLst/>
            </a:prstGeom>
            <a:noFill/>
            <a:ln w="25400">
              <a:noFill/>
            </a:ln>
          </p:spPr>
          <p:txBody>
            <a:bodyPr anchor="ctr" anchorCtr="0">
              <a:spAutoFit/>
            </a:bodyPr>
            <a:lstStyle/>
            <a:p>
              <a:pPr algn="ctr"/>
              <a:r>
                <a:rPr lang="en-US" altLang="zh-CN" sz="2000" b="1" dirty="0" err="1">
                  <a:solidFill>
                    <a:srgbClr val="006600"/>
                  </a:solidFill>
                  <a:latin typeface="Times New Roman" panose="02020603050405020304" pitchFamily="18" charset="0"/>
                </a:rPr>
                <a:t>SB</a:t>
              </a:r>
              <a:r>
                <a:rPr lang="en-US" altLang="zh-CN" sz="2000" b="1" baseline="-25000" dirty="0" err="1">
                  <a:solidFill>
                    <a:srgbClr val="006600"/>
                  </a:solidFill>
                  <a:latin typeface="Times New Roman" panose="02020603050405020304" pitchFamily="18" charset="0"/>
                </a:rPr>
                <a:t>stp</a:t>
              </a:r>
              <a:endParaRPr lang="en-US" altLang="zh-CN" sz="2000" b="1">
                <a:solidFill>
                  <a:srgbClr val="006600"/>
                </a:solidFill>
                <a:latin typeface="Times New Roman" panose="02020603050405020304" pitchFamily="18" charset="0"/>
              </a:endParaRPr>
            </a:p>
          </p:txBody>
        </p:sp>
        <p:sp>
          <p:nvSpPr>
            <p:cNvPr id="337020" name="文本框 337019"/>
            <p:cNvSpPr txBox="1"/>
            <p:nvPr/>
          </p:nvSpPr>
          <p:spPr>
            <a:xfrm>
              <a:off x="2542" y="1522"/>
              <a:ext cx="387" cy="250"/>
            </a:xfrm>
            <a:prstGeom prst="rect">
              <a:avLst/>
            </a:prstGeom>
            <a:noFill/>
            <a:ln w="25400">
              <a:noFill/>
            </a:ln>
          </p:spPr>
          <p:txBody>
            <a:bodyPr wrap="none" anchor="ctr" anchorCtr="0">
              <a:spAutoFit/>
            </a:bodyPr>
            <a:lstStyle/>
            <a:p>
              <a:pPr algn="ctr"/>
              <a:r>
                <a:rPr lang="en-US" altLang="zh-CN" sz="2000" b="1" dirty="0" err="1">
                  <a:solidFill>
                    <a:srgbClr val="006600"/>
                  </a:solidFill>
                  <a:latin typeface="Times New Roman" panose="02020603050405020304" pitchFamily="18" charset="0"/>
                </a:rPr>
                <a:t>SB</a:t>
              </a:r>
              <a:r>
                <a:rPr lang="en-US" altLang="zh-CN" sz="2000" b="1" baseline="-25000" dirty="0" err="1">
                  <a:solidFill>
                    <a:srgbClr val="006600"/>
                  </a:solidFill>
                  <a:latin typeface="Times New Roman" panose="02020603050405020304" pitchFamily="18" charset="0"/>
                </a:rPr>
                <a:t>st</a:t>
              </a:r>
              <a:endParaRPr lang="en-US" altLang="zh-CN" sz="2000" b="1">
                <a:solidFill>
                  <a:srgbClr val="006600"/>
                </a:solidFill>
                <a:latin typeface="Times New Roman" panose="02020603050405020304" pitchFamily="18" charset="0"/>
              </a:endParaRPr>
            </a:p>
          </p:txBody>
        </p:sp>
        <p:sp>
          <p:nvSpPr>
            <p:cNvPr id="337021" name="文本框 337020"/>
            <p:cNvSpPr txBox="1"/>
            <p:nvPr/>
          </p:nvSpPr>
          <p:spPr>
            <a:xfrm>
              <a:off x="2369" y="2215"/>
              <a:ext cx="347" cy="250"/>
            </a:xfrm>
            <a:prstGeom prst="rect">
              <a:avLst/>
            </a:prstGeom>
            <a:noFill/>
            <a:ln w="9525">
              <a:noFill/>
            </a:ln>
          </p:spPr>
          <p:txBody>
            <a:bodyPr wrap="none" anchor="t" anchorCtr="0">
              <a:spAutoFit/>
            </a:bodyPr>
            <a:lstStyle/>
            <a:p>
              <a:r>
                <a:rPr lang="en-US" altLang="zh-CN" sz="2000" b="1">
                  <a:solidFill>
                    <a:srgbClr val="D60093"/>
                  </a:solidFill>
                  <a:effectLst>
                    <a:outerShdw blurRad="38100" dist="38100" dir="2700000">
                      <a:srgbClr val="C0C0C0"/>
                    </a:outerShdw>
                  </a:effectLst>
                  <a:latin typeface="Times New Roman" panose="02020603050405020304" pitchFamily="18" charset="0"/>
                </a:rPr>
                <a:t>KT</a:t>
              </a:r>
            </a:p>
          </p:txBody>
        </p:sp>
        <p:sp>
          <p:nvSpPr>
            <p:cNvPr id="337022" name="直接连接符 337021"/>
            <p:cNvSpPr/>
            <p:nvPr/>
          </p:nvSpPr>
          <p:spPr>
            <a:xfrm>
              <a:off x="2189" y="1803"/>
              <a:ext cx="426" cy="0"/>
            </a:xfrm>
            <a:prstGeom prst="line">
              <a:avLst/>
            </a:prstGeom>
            <a:ln w="25400" cap="flat" cmpd="sng">
              <a:solidFill>
                <a:srgbClr val="996600"/>
              </a:solidFill>
              <a:prstDash val="solid"/>
              <a:headEnd type="none" w="med" len="med"/>
              <a:tailEnd type="none" w="med" len="med"/>
            </a:ln>
          </p:spPr>
        </p:sp>
        <p:sp>
          <p:nvSpPr>
            <p:cNvPr id="337023" name="文本框 337022"/>
            <p:cNvSpPr txBox="1"/>
            <p:nvPr/>
          </p:nvSpPr>
          <p:spPr>
            <a:xfrm>
              <a:off x="3185" y="1507"/>
              <a:ext cx="347" cy="250"/>
            </a:xfrm>
            <a:prstGeom prst="rect">
              <a:avLst/>
            </a:prstGeom>
            <a:noFill/>
            <a:ln w="9525">
              <a:noFill/>
            </a:ln>
          </p:spPr>
          <p:txBody>
            <a:bodyPr wrap="none" anchor="t" anchorCtr="0">
              <a:spAutoFit/>
            </a:bodyPr>
            <a:lstStyle/>
            <a:p>
              <a:r>
                <a:rPr lang="en-US" altLang="zh-CN" sz="2000" b="1">
                  <a:solidFill>
                    <a:srgbClr val="D60093"/>
                  </a:solidFill>
                  <a:effectLst>
                    <a:outerShdw blurRad="38100" dist="38100" dir="2700000">
                      <a:srgbClr val="C0C0C0"/>
                    </a:outerShdw>
                  </a:effectLst>
                  <a:latin typeface="Times New Roman" panose="02020603050405020304" pitchFamily="18" charset="0"/>
                </a:rPr>
                <a:t>KT</a:t>
              </a:r>
            </a:p>
          </p:txBody>
        </p:sp>
        <p:sp>
          <p:nvSpPr>
            <p:cNvPr id="337024" name="文本框 337023"/>
            <p:cNvSpPr txBox="1"/>
            <p:nvPr/>
          </p:nvSpPr>
          <p:spPr>
            <a:xfrm>
              <a:off x="4061" y="2593"/>
              <a:ext cx="443" cy="250"/>
            </a:xfrm>
            <a:prstGeom prst="rect">
              <a:avLst/>
            </a:prstGeom>
            <a:noFill/>
            <a:ln w="9525">
              <a:noFill/>
            </a:ln>
          </p:spPr>
          <p:txBody>
            <a:bodyPr wrap="none" anchor="t" anchorCtr="0">
              <a:spAutoFit/>
            </a:bodyPr>
            <a:lstStyle/>
            <a:p>
              <a:r>
                <a:rPr lang="en-US" altLang="zh-CN" sz="2000" b="1">
                  <a:solidFill>
                    <a:schemeClr val="tx2"/>
                  </a:solidFill>
                  <a:latin typeface="Times New Roman" panose="02020603050405020304" pitchFamily="18" charset="0"/>
                </a:rPr>
                <a:t>KM</a:t>
              </a:r>
              <a:r>
                <a:rPr lang="en-US" altLang="zh-CN" sz="2000" b="1" baseline="-25000">
                  <a:solidFill>
                    <a:schemeClr val="tx2"/>
                  </a:solidFill>
                  <a:latin typeface="Times New Roman" panose="02020603050405020304" pitchFamily="18" charset="0"/>
                </a:rPr>
                <a:t>2</a:t>
              </a:r>
              <a:endParaRPr lang="en-US" altLang="zh-CN" sz="2000" b="1">
                <a:solidFill>
                  <a:schemeClr val="tx2"/>
                </a:solidFill>
                <a:latin typeface="Times New Roman" panose="02020603050405020304" pitchFamily="18" charset="0"/>
              </a:endParaRPr>
            </a:p>
          </p:txBody>
        </p:sp>
        <p:sp>
          <p:nvSpPr>
            <p:cNvPr id="337025" name="直接连接符 337024"/>
            <p:cNvSpPr/>
            <p:nvPr/>
          </p:nvSpPr>
          <p:spPr>
            <a:xfrm flipV="1">
              <a:off x="2663" y="2487"/>
              <a:ext cx="240" cy="84"/>
            </a:xfrm>
            <a:prstGeom prst="line">
              <a:avLst/>
            </a:prstGeom>
            <a:ln w="38100" cap="flat" cmpd="sng">
              <a:solidFill>
                <a:srgbClr val="996600"/>
              </a:solidFill>
              <a:prstDash val="solid"/>
              <a:headEnd type="none" w="med" len="med"/>
              <a:tailEnd type="none" w="med" len="med"/>
            </a:ln>
          </p:spPr>
        </p:sp>
        <p:sp>
          <p:nvSpPr>
            <p:cNvPr id="337026" name="文本框 337025"/>
            <p:cNvSpPr txBox="1"/>
            <p:nvPr/>
          </p:nvSpPr>
          <p:spPr>
            <a:xfrm>
              <a:off x="2321" y="2527"/>
              <a:ext cx="443" cy="250"/>
            </a:xfrm>
            <a:prstGeom prst="rect">
              <a:avLst/>
            </a:prstGeom>
            <a:noFill/>
            <a:ln w="9525">
              <a:noFill/>
            </a:ln>
          </p:spPr>
          <p:txBody>
            <a:bodyPr wrap="none" anchor="t" anchorCtr="0">
              <a:spAutoFit/>
            </a:bodyPr>
            <a:lstStyle/>
            <a:p>
              <a:r>
                <a:rPr lang="en-US" altLang="zh-CN" sz="2000" b="1">
                  <a:solidFill>
                    <a:srgbClr val="996600"/>
                  </a:solidFill>
                  <a:latin typeface="Times New Roman" panose="02020603050405020304" pitchFamily="18" charset="0"/>
                </a:rPr>
                <a:t>KM</a:t>
              </a:r>
              <a:r>
                <a:rPr lang="en-US" altLang="zh-CN" sz="2000" b="1" baseline="-25000">
                  <a:solidFill>
                    <a:srgbClr val="996600"/>
                  </a:solidFill>
                  <a:latin typeface="Times New Roman" panose="02020603050405020304" pitchFamily="18" charset="0"/>
                </a:rPr>
                <a:t>1</a:t>
              </a:r>
              <a:endParaRPr lang="en-US" altLang="zh-CN" sz="2000" b="1">
                <a:solidFill>
                  <a:srgbClr val="996600"/>
                </a:solidFill>
                <a:latin typeface="Times New Roman" panose="02020603050405020304" pitchFamily="18" charset="0"/>
              </a:endParaRPr>
            </a:p>
          </p:txBody>
        </p:sp>
        <p:sp>
          <p:nvSpPr>
            <p:cNvPr id="337027" name="直接连接符 337026"/>
            <p:cNvSpPr/>
            <p:nvPr/>
          </p:nvSpPr>
          <p:spPr>
            <a:xfrm>
              <a:off x="3065" y="2931"/>
              <a:ext cx="300" cy="0"/>
            </a:xfrm>
            <a:prstGeom prst="line">
              <a:avLst/>
            </a:prstGeom>
            <a:ln w="25400" cap="flat" cmpd="sng">
              <a:solidFill>
                <a:srgbClr val="996600"/>
              </a:solidFill>
              <a:prstDash val="solid"/>
              <a:headEnd type="none" w="med" len="med"/>
              <a:tailEnd type="none" w="med" len="med"/>
            </a:ln>
          </p:spPr>
        </p:sp>
        <p:sp>
          <p:nvSpPr>
            <p:cNvPr id="337028" name="直接连接符 337027"/>
            <p:cNvSpPr/>
            <p:nvPr/>
          </p:nvSpPr>
          <p:spPr>
            <a:xfrm>
              <a:off x="3563" y="2931"/>
              <a:ext cx="576" cy="0"/>
            </a:xfrm>
            <a:prstGeom prst="line">
              <a:avLst/>
            </a:prstGeom>
            <a:ln w="25400" cap="flat" cmpd="sng">
              <a:solidFill>
                <a:srgbClr val="996600"/>
              </a:solidFill>
              <a:prstDash val="solid"/>
              <a:headEnd type="none" w="med" len="med"/>
              <a:tailEnd type="none" w="med" len="med"/>
            </a:ln>
          </p:spPr>
        </p:sp>
        <p:grpSp>
          <p:nvGrpSpPr>
            <p:cNvPr id="337029" name="组合 337028"/>
            <p:cNvGrpSpPr/>
            <p:nvPr/>
          </p:nvGrpSpPr>
          <p:grpSpPr>
            <a:xfrm>
              <a:off x="3299" y="2787"/>
              <a:ext cx="264" cy="156"/>
              <a:chOff x="3624" y="2604"/>
              <a:chExt cx="264" cy="156"/>
            </a:xfrm>
          </p:grpSpPr>
          <p:sp>
            <p:nvSpPr>
              <p:cNvPr id="337030" name="直接连接符 337029"/>
              <p:cNvSpPr/>
              <p:nvPr/>
            </p:nvSpPr>
            <p:spPr>
              <a:xfrm>
                <a:off x="3624" y="2640"/>
                <a:ext cx="264" cy="108"/>
              </a:xfrm>
              <a:prstGeom prst="line">
                <a:avLst/>
              </a:prstGeom>
              <a:ln w="38100" cap="flat" cmpd="sng">
                <a:solidFill>
                  <a:schemeClr val="accent2"/>
                </a:solidFill>
                <a:prstDash val="solid"/>
                <a:headEnd type="none" w="med" len="med"/>
                <a:tailEnd type="none" w="med" len="med"/>
              </a:ln>
            </p:spPr>
          </p:sp>
          <p:sp>
            <p:nvSpPr>
              <p:cNvPr id="337031" name="直接连接符 337030"/>
              <p:cNvSpPr/>
              <p:nvPr/>
            </p:nvSpPr>
            <p:spPr>
              <a:xfrm>
                <a:off x="3684" y="2604"/>
                <a:ext cx="0" cy="156"/>
              </a:xfrm>
              <a:prstGeom prst="line">
                <a:avLst/>
              </a:prstGeom>
              <a:ln w="25400" cap="flat" cmpd="sng">
                <a:solidFill>
                  <a:schemeClr val="accent2"/>
                </a:solidFill>
                <a:prstDash val="solid"/>
                <a:headEnd type="none" w="med" len="med"/>
                <a:tailEnd type="none" w="med" len="med"/>
              </a:ln>
            </p:spPr>
          </p:sp>
        </p:grpSp>
        <p:sp>
          <p:nvSpPr>
            <p:cNvPr id="337032" name="文本框 337031"/>
            <p:cNvSpPr txBox="1"/>
            <p:nvPr/>
          </p:nvSpPr>
          <p:spPr>
            <a:xfrm>
              <a:off x="3233" y="2491"/>
              <a:ext cx="443" cy="250"/>
            </a:xfrm>
            <a:prstGeom prst="rect">
              <a:avLst/>
            </a:prstGeom>
            <a:noFill/>
            <a:ln w="9525">
              <a:noFill/>
            </a:ln>
          </p:spPr>
          <p:txBody>
            <a:bodyPr wrap="none" anchor="t" anchorCtr="0">
              <a:spAutoFit/>
            </a:bodyPr>
            <a:lstStyle/>
            <a:p>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3</a:t>
              </a:r>
              <a:endParaRPr lang="en-US" altLang="zh-CN" sz="2000" b="1">
                <a:solidFill>
                  <a:schemeClr val="accent2"/>
                </a:solidFill>
                <a:latin typeface="Times New Roman" panose="02020603050405020304" pitchFamily="18" charset="0"/>
              </a:endParaRPr>
            </a:p>
          </p:txBody>
        </p:sp>
        <p:sp>
          <p:nvSpPr>
            <p:cNvPr id="337033" name="任意多边形 337032"/>
            <p:cNvSpPr/>
            <p:nvPr/>
          </p:nvSpPr>
          <p:spPr>
            <a:xfrm>
              <a:off x="2375" y="2103"/>
              <a:ext cx="276" cy="384"/>
            </a:xfrm>
            <a:custGeom>
              <a:avLst/>
              <a:gdLst/>
              <a:ahLst/>
              <a:cxnLst/>
              <a:rect l="0" t="0" r="0" b="0"/>
              <a:pathLst>
                <a:path w="276" h="456">
                  <a:moveTo>
                    <a:pt x="0" y="0"/>
                  </a:moveTo>
                  <a:lnTo>
                    <a:pt x="0" y="456"/>
                  </a:lnTo>
                  <a:lnTo>
                    <a:pt x="276" y="456"/>
                  </a:lnTo>
                </a:path>
              </a:pathLst>
            </a:custGeom>
            <a:noFill/>
            <a:ln w="25400" cap="flat" cmpd="sng">
              <a:solidFill>
                <a:srgbClr val="996600">
                  <a:alpha val="100000"/>
                </a:srgbClr>
              </a:solidFill>
              <a:prstDash val="solid"/>
              <a:headEnd type="none" w="med" len="med"/>
              <a:tailEnd type="none" w="med" len="med"/>
            </a:ln>
          </p:spPr>
          <p:txBody>
            <a:bodyPr/>
            <a:lstStyle/>
            <a:p>
              <a:endParaRPr lang="zh-CN" altLang="en-US"/>
            </a:p>
          </p:txBody>
        </p:sp>
        <p:sp>
          <p:nvSpPr>
            <p:cNvPr id="337034" name="任意多边形 337033"/>
            <p:cNvSpPr/>
            <p:nvPr/>
          </p:nvSpPr>
          <p:spPr>
            <a:xfrm>
              <a:off x="2867" y="2103"/>
              <a:ext cx="204" cy="384"/>
            </a:xfrm>
            <a:custGeom>
              <a:avLst/>
              <a:gdLst/>
              <a:ahLst/>
              <a:cxnLst/>
              <a:rect l="0" t="0" r="0" b="0"/>
              <a:pathLst>
                <a:path w="204" h="456">
                  <a:moveTo>
                    <a:pt x="204" y="0"/>
                  </a:moveTo>
                  <a:lnTo>
                    <a:pt x="204" y="456"/>
                  </a:lnTo>
                  <a:lnTo>
                    <a:pt x="0" y="456"/>
                  </a:lnTo>
                </a:path>
              </a:pathLst>
            </a:custGeom>
            <a:noFill/>
            <a:ln w="25400" cap="flat" cmpd="sng">
              <a:solidFill>
                <a:srgbClr val="996600">
                  <a:alpha val="100000"/>
                </a:srgbClr>
              </a:solidFill>
              <a:prstDash val="solid"/>
              <a:headEnd type="none" w="med" len="med"/>
              <a:tailEnd type="none" w="med" len="med"/>
            </a:ln>
          </p:spPr>
          <p:txBody>
            <a:bodyPr/>
            <a:lstStyle/>
            <a:p>
              <a:endParaRPr lang="zh-CN" altLang="en-US"/>
            </a:p>
          </p:txBody>
        </p:sp>
        <p:sp>
          <p:nvSpPr>
            <p:cNvPr id="337035" name="直接连接符 337034"/>
            <p:cNvSpPr/>
            <p:nvPr/>
          </p:nvSpPr>
          <p:spPr>
            <a:xfrm>
              <a:off x="3071" y="2403"/>
              <a:ext cx="0" cy="990"/>
            </a:xfrm>
            <a:prstGeom prst="line">
              <a:avLst/>
            </a:prstGeom>
            <a:ln w="25400" cap="flat" cmpd="sng">
              <a:solidFill>
                <a:srgbClr val="996600"/>
              </a:solidFill>
              <a:prstDash val="solid"/>
              <a:headEnd type="none" w="med" len="med"/>
              <a:tailEnd type="none" w="med" len="lg"/>
            </a:ln>
          </p:spPr>
        </p:sp>
        <p:sp>
          <p:nvSpPr>
            <p:cNvPr id="337036" name="直接连接符 337035"/>
            <p:cNvSpPr/>
            <p:nvPr/>
          </p:nvSpPr>
          <p:spPr>
            <a:xfrm>
              <a:off x="2873" y="1797"/>
              <a:ext cx="342" cy="6"/>
            </a:xfrm>
            <a:prstGeom prst="line">
              <a:avLst/>
            </a:prstGeom>
            <a:ln w="25400" cap="flat" cmpd="sng">
              <a:solidFill>
                <a:srgbClr val="996600"/>
              </a:solidFill>
              <a:prstDash val="solid"/>
              <a:headEnd type="none" w="med" len="med"/>
              <a:tailEnd type="none" w="med" len="lg"/>
            </a:ln>
          </p:spPr>
        </p:sp>
        <p:sp>
          <p:nvSpPr>
            <p:cNvPr id="337037" name="直接连接符 337036"/>
            <p:cNvSpPr/>
            <p:nvPr/>
          </p:nvSpPr>
          <p:spPr>
            <a:xfrm>
              <a:off x="3083" y="2187"/>
              <a:ext cx="300" cy="0"/>
            </a:xfrm>
            <a:prstGeom prst="line">
              <a:avLst/>
            </a:prstGeom>
            <a:ln w="25400" cap="flat" cmpd="sng">
              <a:solidFill>
                <a:srgbClr val="996600"/>
              </a:solidFill>
              <a:prstDash val="solid"/>
              <a:headEnd type="none" w="med" len="med"/>
              <a:tailEnd type="none" w="med" len="med"/>
            </a:ln>
          </p:spPr>
        </p:sp>
        <p:grpSp>
          <p:nvGrpSpPr>
            <p:cNvPr id="337038" name="组合 337037"/>
            <p:cNvGrpSpPr/>
            <p:nvPr/>
          </p:nvGrpSpPr>
          <p:grpSpPr>
            <a:xfrm>
              <a:off x="3311" y="2043"/>
              <a:ext cx="264" cy="156"/>
              <a:chOff x="3624" y="2604"/>
              <a:chExt cx="264" cy="156"/>
            </a:xfrm>
          </p:grpSpPr>
          <p:sp>
            <p:nvSpPr>
              <p:cNvPr id="337039" name="直接连接符 337038"/>
              <p:cNvSpPr/>
              <p:nvPr/>
            </p:nvSpPr>
            <p:spPr>
              <a:xfrm>
                <a:off x="3624" y="2640"/>
                <a:ext cx="264" cy="108"/>
              </a:xfrm>
              <a:prstGeom prst="line">
                <a:avLst/>
              </a:prstGeom>
              <a:ln w="38100" cap="flat" cmpd="sng">
                <a:solidFill>
                  <a:schemeClr val="tx2"/>
                </a:solidFill>
                <a:prstDash val="solid"/>
                <a:headEnd type="none" w="med" len="med"/>
                <a:tailEnd type="none" w="med" len="med"/>
              </a:ln>
            </p:spPr>
          </p:sp>
          <p:sp>
            <p:nvSpPr>
              <p:cNvPr id="337040" name="直接连接符 337039"/>
              <p:cNvSpPr/>
              <p:nvPr/>
            </p:nvSpPr>
            <p:spPr>
              <a:xfrm>
                <a:off x="3684" y="2604"/>
                <a:ext cx="0" cy="156"/>
              </a:xfrm>
              <a:prstGeom prst="line">
                <a:avLst/>
              </a:prstGeom>
              <a:ln w="25400" cap="flat" cmpd="sng">
                <a:solidFill>
                  <a:schemeClr val="tx2"/>
                </a:solidFill>
                <a:prstDash val="solid"/>
                <a:headEnd type="none" w="med" len="med"/>
                <a:tailEnd type="none" w="med" len="med"/>
              </a:ln>
            </p:spPr>
          </p:sp>
        </p:grpSp>
        <p:sp>
          <p:nvSpPr>
            <p:cNvPr id="337041" name="任意多边形 337040"/>
            <p:cNvSpPr/>
            <p:nvPr/>
          </p:nvSpPr>
          <p:spPr>
            <a:xfrm>
              <a:off x="3599" y="1803"/>
              <a:ext cx="144" cy="384"/>
            </a:xfrm>
            <a:custGeom>
              <a:avLst/>
              <a:gdLst/>
              <a:ahLst/>
              <a:cxnLst/>
              <a:rect l="0" t="0" r="0" b="0"/>
              <a:pathLst>
                <a:path w="144" h="396">
                  <a:moveTo>
                    <a:pt x="144" y="0"/>
                  </a:moveTo>
                  <a:lnTo>
                    <a:pt x="144" y="396"/>
                  </a:lnTo>
                  <a:lnTo>
                    <a:pt x="0" y="396"/>
                  </a:lnTo>
                </a:path>
              </a:pathLst>
            </a:custGeom>
            <a:noFill/>
            <a:ln w="25400" cap="flat" cmpd="sng">
              <a:solidFill>
                <a:srgbClr val="996600">
                  <a:alpha val="100000"/>
                </a:srgbClr>
              </a:solidFill>
              <a:prstDash val="solid"/>
              <a:headEnd type="none" w="med" len="med"/>
              <a:tailEnd type="none" w="med" len="lg"/>
            </a:ln>
          </p:spPr>
          <p:txBody>
            <a:bodyPr/>
            <a:lstStyle/>
            <a:p>
              <a:endParaRPr lang="zh-CN" altLang="en-US"/>
            </a:p>
          </p:txBody>
        </p:sp>
        <p:sp>
          <p:nvSpPr>
            <p:cNvPr id="337042" name="直接连接符 337041"/>
            <p:cNvSpPr/>
            <p:nvPr/>
          </p:nvSpPr>
          <p:spPr>
            <a:xfrm>
              <a:off x="3575" y="2187"/>
              <a:ext cx="120" cy="0"/>
            </a:xfrm>
            <a:prstGeom prst="line">
              <a:avLst/>
            </a:prstGeom>
            <a:ln w="25400" cap="flat" cmpd="sng">
              <a:solidFill>
                <a:srgbClr val="996600"/>
              </a:solidFill>
              <a:prstDash val="solid"/>
              <a:headEnd type="none" w="med" len="med"/>
              <a:tailEnd type="none" w="med" len="lg"/>
            </a:ln>
          </p:spPr>
        </p:sp>
        <p:sp>
          <p:nvSpPr>
            <p:cNvPr id="337043" name="直接连接符 337042"/>
            <p:cNvSpPr/>
            <p:nvPr/>
          </p:nvSpPr>
          <p:spPr>
            <a:xfrm>
              <a:off x="3083" y="2487"/>
              <a:ext cx="1608" cy="0"/>
            </a:xfrm>
            <a:prstGeom prst="line">
              <a:avLst/>
            </a:prstGeom>
            <a:ln w="25400" cap="flat" cmpd="sng">
              <a:solidFill>
                <a:srgbClr val="996600"/>
              </a:solidFill>
              <a:prstDash val="solid"/>
              <a:headEnd type="none" w="med" len="med"/>
              <a:tailEnd type="none" w="med" len="lg"/>
            </a:ln>
          </p:spPr>
        </p:sp>
        <p:sp>
          <p:nvSpPr>
            <p:cNvPr id="337044" name="矩形 337043"/>
            <p:cNvSpPr/>
            <p:nvPr/>
          </p:nvSpPr>
          <p:spPr>
            <a:xfrm>
              <a:off x="4163" y="2337"/>
              <a:ext cx="180" cy="252"/>
            </a:xfrm>
            <a:prstGeom prst="rect">
              <a:avLst/>
            </a:prstGeom>
            <a:solidFill>
              <a:schemeClr val="bg1"/>
            </a:solidFill>
            <a:ln w="38100" cap="flat" cmpd="sng">
              <a:solidFill>
                <a:srgbClr val="D60093"/>
              </a:solidFill>
              <a:prstDash val="solid"/>
              <a:miter/>
              <a:headEnd type="none" w="med" len="med"/>
              <a:tailEnd type="none" w="med" len="med"/>
            </a:ln>
          </p:spPr>
          <p:txBody>
            <a:bodyPr/>
            <a:lstStyle/>
            <a:p>
              <a:endParaRPr lang="zh-CN" altLang="en-US"/>
            </a:p>
          </p:txBody>
        </p:sp>
        <p:sp>
          <p:nvSpPr>
            <p:cNvPr id="337045" name="文本框 337044"/>
            <p:cNvSpPr txBox="1"/>
            <p:nvPr/>
          </p:nvSpPr>
          <p:spPr>
            <a:xfrm>
              <a:off x="4085" y="2107"/>
              <a:ext cx="347" cy="250"/>
            </a:xfrm>
            <a:prstGeom prst="rect">
              <a:avLst/>
            </a:prstGeom>
            <a:noFill/>
            <a:ln w="9525">
              <a:noFill/>
            </a:ln>
          </p:spPr>
          <p:txBody>
            <a:bodyPr wrap="none" anchor="t" anchorCtr="0">
              <a:spAutoFit/>
            </a:bodyPr>
            <a:lstStyle/>
            <a:p>
              <a:r>
                <a:rPr lang="en-US" altLang="zh-CN" sz="2000" b="1">
                  <a:solidFill>
                    <a:srgbClr val="D60093"/>
                  </a:solidFill>
                  <a:effectLst>
                    <a:outerShdw blurRad="38100" dist="38100" dir="2700000">
                      <a:srgbClr val="C0C0C0"/>
                    </a:outerShdw>
                  </a:effectLst>
                  <a:latin typeface="Times New Roman" panose="02020603050405020304" pitchFamily="18" charset="0"/>
                </a:rPr>
                <a:t>KT</a:t>
              </a:r>
            </a:p>
          </p:txBody>
        </p:sp>
        <p:sp>
          <p:nvSpPr>
            <p:cNvPr id="337046" name="矩形 337045"/>
            <p:cNvSpPr/>
            <p:nvPr/>
          </p:nvSpPr>
          <p:spPr>
            <a:xfrm>
              <a:off x="4163" y="1695"/>
              <a:ext cx="180" cy="252"/>
            </a:xfrm>
            <a:prstGeom prst="rect">
              <a:avLst/>
            </a:prstGeom>
            <a:solidFill>
              <a:schemeClr val="bg1"/>
            </a:solidFill>
            <a:ln w="38100" cap="flat" cmpd="sng">
              <a:solidFill>
                <a:srgbClr val="996600"/>
              </a:solidFill>
              <a:prstDash val="solid"/>
              <a:miter/>
              <a:headEnd type="none" w="med" len="med"/>
              <a:tailEnd type="none" w="med" len="med"/>
            </a:ln>
          </p:spPr>
          <p:txBody>
            <a:bodyPr/>
            <a:lstStyle/>
            <a:p>
              <a:endParaRPr lang="zh-CN" altLang="en-US"/>
            </a:p>
          </p:txBody>
        </p:sp>
        <p:sp>
          <p:nvSpPr>
            <p:cNvPr id="337047" name="矩形 337046"/>
            <p:cNvSpPr/>
            <p:nvPr/>
          </p:nvSpPr>
          <p:spPr>
            <a:xfrm>
              <a:off x="4175" y="3243"/>
              <a:ext cx="180" cy="252"/>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sp>
          <p:nvSpPr>
            <p:cNvPr id="337048" name="直接连接符 337047"/>
            <p:cNvSpPr/>
            <p:nvPr/>
          </p:nvSpPr>
          <p:spPr>
            <a:xfrm>
              <a:off x="3419" y="3381"/>
              <a:ext cx="258" cy="0"/>
            </a:xfrm>
            <a:prstGeom prst="line">
              <a:avLst/>
            </a:prstGeom>
            <a:ln w="25400" cap="flat" cmpd="sng">
              <a:solidFill>
                <a:srgbClr val="996600"/>
              </a:solidFill>
              <a:prstDash val="solid"/>
              <a:headEnd type="none" w="med" len="med"/>
              <a:tailEnd type="none" w="med" len="med"/>
            </a:ln>
          </p:spPr>
        </p:sp>
        <p:grpSp>
          <p:nvGrpSpPr>
            <p:cNvPr id="337049" name="组合 337048"/>
            <p:cNvGrpSpPr/>
            <p:nvPr/>
          </p:nvGrpSpPr>
          <p:grpSpPr>
            <a:xfrm>
              <a:off x="3611" y="3231"/>
              <a:ext cx="264" cy="156"/>
              <a:chOff x="3624" y="2604"/>
              <a:chExt cx="264" cy="156"/>
            </a:xfrm>
          </p:grpSpPr>
          <p:sp>
            <p:nvSpPr>
              <p:cNvPr id="337050" name="直接连接符 337049"/>
              <p:cNvSpPr/>
              <p:nvPr/>
            </p:nvSpPr>
            <p:spPr>
              <a:xfrm>
                <a:off x="3624" y="2640"/>
                <a:ext cx="264" cy="108"/>
              </a:xfrm>
              <a:prstGeom prst="line">
                <a:avLst/>
              </a:prstGeom>
              <a:ln w="38100" cap="flat" cmpd="sng">
                <a:solidFill>
                  <a:srgbClr val="996600"/>
                </a:solidFill>
                <a:prstDash val="solid"/>
                <a:headEnd type="none" w="med" len="med"/>
                <a:tailEnd type="none" w="med" len="med"/>
              </a:ln>
            </p:spPr>
          </p:sp>
          <p:sp>
            <p:nvSpPr>
              <p:cNvPr id="337051" name="直接连接符 337050"/>
              <p:cNvSpPr/>
              <p:nvPr/>
            </p:nvSpPr>
            <p:spPr>
              <a:xfrm>
                <a:off x="3684" y="2604"/>
                <a:ext cx="0" cy="156"/>
              </a:xfrm>
              <a:prstGeom prst="line">
                <a:avLst/>
              </a:prstGeom>
              <a:ln w="25400" cap="flat" cmpd="sng">
                <a:solidFill>
                  <a:srgbClr val="996600"/>
                </a:solidFill>
                <a:prstDash val="solid"/>
                <a:headEnd type="none" w="med" len="med"/>
                <a:tailEnd type="none" w="med" len="med"/>
              </a:ln>
            </p:spPr>
          </p:sp>
        </p:grpSp>
        <p:sp>
          <p:nvSpPr>
            <p:cNvPr id="337052" name="直接连接符 337051"/>
            <p:cNvSpPr/>
            <p:nvPr/>
          </p:nvSpPr>
          <p:spPr>
            <a:xfrm flipV="1">
              <a:off x="3653" y="3561"/>
              <a:ext cx="240" cy="84"/>
            </a:xfrm>
            <a:prstGeom prst="line">
              <a:avLst/>
            </a:prstGeom>
            <a:ln w="38100" cap="flat" cmpd="sng">
              <a:solidFill>
                <a:schemeClr val="accent2"/>
              </a:solidFill>
              <a:prstDash val="solid"/>
              <a:headEnd type="none" w="med" len="med"/>
              <a:tailEnd type="none" w="med" len="med"/>
            </a:ln>
          </p:spPr>
        </p:sp>
        <p:sp>
          <p:nvSpPr>
            <p:cNvPr id="337053" name="直接连接符 337052"/>
            <p:cNvSpPr/>
            <p:nvPr/>
          </p:nvSpPr>
          <p:spPr>
            <a:xfrm>
              <a:off x="4007" y="3375"/>
              <a:ext cx="0" cy="204"/>
            </a:xfrm>
            <a:prstGeom prst="line">
              <a:avLst/>
            </a:prstGeom>
            <a:ln w="25400" cap="flat" cmpd="sng">
              <a:solidFill>
                <a:srgbClr val="996600"/>
              </a:solidFill>
              <a:prstDash val="solid"/>
              <a:headEnd type="none" w="med" len="med"/>
              <a:tailEnd type="none" w="med" len="lg"/>
            </a:ln>
          </p:spPr>
        </p:sp>
        <p:sp>
          <p:nvSpPr>
            <p:cNvPr id="337054" name="直接连接符 337053"/>
            <p:cNvSpPr/>
            <p:nvPr/>
          </p:nvSpPr>
          <p:spPr>
            <a:xfrm>
              <a:off x="3863" y="3567"/>
              <a:ext cx="144" cy="0"/>
            </a:xfrm>
            <a:prstGeom prst="line">
              <a:avLst/>
            </a:prstGeom>
            <a:ln w="25400" cap="flat" cmpd="sng">
              <a:solidFill>
                <a:srgbClr val="996600"/>
              </a:solidFill>
              <a:prstDash val="solid"/>
              <a:headEnd type="none" w="med" len="med"/>
              <a:tailEnd type="none" w="med" len="lg"/>
            </a:ln>
          </p:spPr>
        </p:sp>
        <p:sp>
          <p:nvSpPr>
            <p:cNvPr id="337055" name="直接连接符 337054"/>
            <p:cNvSpPr/>
            <p:nvPr/>
          </p:nvSpPr>
          <p:spPr>
            <a:xfrm>
              <a:off x="3563" y="3387"/>
              <a:ext cx="0" cy="204"/>
            </a:xfrm>
            <a:prstGeom prst="line">
              <a:avLst/>
            </a:prstGeom>
            <a:ln w="25400" cap="flat" cmpd="sng">
              <a:solidFill>
                <a:srgbClr val="996600"/>
              </a:solidFill>
              <a:prstDash val="solid"/>
              <a:headEnd type="none" w="med" len="med"/>
              <a:tailEnd type="none" w="med" len="lg"/>
            </a:ln>
          </p:spPr>
        </p:sp>
        <p:sp>
          <p:nvSpPr>
            <p:cNvPr id="337056" name="直接连接符 337055"/>
            <p:cNvSpPr/>
            <p:nvPr/>
          </p:nvSpPr>
          <p:spPr>
            <a:xfrm>
              <a:off x="3563" y="3591"/>
              <a:ext cx="96" cy="0"/>
            </a:xfrm>
            <a:prstGeom prst="line">
              <a:avLst/>
            </a:prstGeom>
            <a:ln w="25400" cap="flat" cmpd="sng">
              <a:solidFill>
                <a:srgbClr val="996600"/>
              </a:solidFill>
              <a:prstDash val="solid"/>
              <a:headEnd type="none" w="med" len="med"/>
              <a:tailEnd type="none" w="med" len="lg"/>
            </a:ln>
          </p:spPr>
        </p:sp>
        <p:sp>
          <p:nvSpPr>
            <p:cNvPr id="337057" name="文本框 337056"/>
            <p:cNvSpPr txBox="1"/>
            <p:nvPr/>
          </p:nvSpPr>
          <p:spPr>
            <a:xfrm>
              <a:off x="4085" y="3493"/>
              <a:ext cx="443" cy="250"/>
            </a:xfrm>
            <a:prstGeom prst="rect">
              <a:avLst/>
            </a:prstGeom>
            <a:noFill/>
            <a:ln w="9525">
              <a:noFill/>
            </a:ln>
          </p:spPr>
          <p:txBody>
            <a:bodyPr wrap="none" anchor="t" anchorCtr="0">
              <a:spAutoFit/>
            </a:bodyPr>
            <a:lstStyle/>
            <a:p>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3</a:t>
              </a:r>
              <a:endParaRPr lang="en-US" altLang="zh-CN" sz="2000" b="1">
                <a:solidFill>
                  <a:schemeClr val="accent2"/>
                </a:solidFill>
                <a:latin typeface="Times New Roman" panose="02020603050405020304" pitchFamily="18" charset="0"/>
              </a:endParaRPr>
            </a:p>
          </p:txBody>
        </p:sp>
        <p:sp>
          <p:nvSpPr>
            <p:cNvPr id="337058" name="文本框 337057"/>
            <p:cNvSpPr txBox="1"/>
            <p:nvPr/>
          </p:nvSpPr>
          <p:spPr>
            <a:xfrm>
              <a:off x="3581" y="3619"/>
              <a:ext cx="443" cy="250"/>
            </a:xfrm>
            <a:prstGeom prst="rect">
              <a:avLst/>
            </a:prstGeom>
            <a:noFill/>
            <a:ln w="9525">
              <a:noFill/>
            </a:ln>
          </p:spPr>
          <p:txBody>
            <a:bodyPr wrap="none" anchor="t" anchorCtr="0">
              <a:spAutoFit/>
            </a:bodyPr>
            <a:lstStyle/>
            <a:p>
              <a:r>
                <a:rPr lang="en-US" altLang="zh-CN" sz="2000" b="1">
                  <a:solidFill>
                    <a:schemeClr val="accent2"/>
                  </a:solidFill>
                  <a:latin typeface="Times New Roman" panose="02020603050405020304" pitchFamily="18" charset="0"/>
                </a:rPr>
                <a:t>KM</a:t>
              </a:r>
              <a:r>
                <a:rPr lang="en-US" altLang="zh-CN" sz="2000" b="1" baseline="-25000">
                  <a:solidFill>
                    <a:schemeClr val="accent2"/>
                  </a:solidFill>
                  <a:latin typeface="Times New Roman" panose="02020603050405020304" pitchFamily="18" charset="0"/>
                </a:rPr>
                <a:t>3</a:t>
              </a:r>
            </a:p>
          </p:txBody>
        </p:sp>
        <p:sp>
          <p:nvSpPr>
            <p:cNvPr id="337059" name="文本框 337058"/>
            <p:cNvSpPr txBox="1"/>
            <p:nvPr/>
          </p:nvSpPr>
          <p:spPr>
            <a:xfrm>
              <a:off x="3539" y="3013"/>
              <a:ext cx="443" cy="250"/>
            </a:xfrm>
            <a:prstGeom prst="rect">
              <a:avLst/>
            </a:prstGeom>
            <a:noFill/>
            <a:ln w="9525">
              <a:noFill/>
            </a:ln>
          </p:spPr>
          <p:txBody>
            <a:bodyPr wrap="none" anchor="t" anchorCtr="0">
              <a:spAutoFit/>
            </a:bodyPr>
            <a:lstStyle/>
            <a:p>
              <a:r>
                <a:rPr lang="en-US" altLang="zh-CN" sz="2000" b="1">
                  <a:solidFill>
                    <a:srgbClr val="996600"/>
                  </a:solidFill>
                  <a:latin typeface="Times New Roman" panose="02020603050405020304" pitchFamily="18" charset="0"/>
                </a:rPr>
                <a:t>KM</a:t>
              </a:r>
              <a:r>
                <a:rPr lang="en-US" altLang="zh-CN" sz="2000" b="1" baseline="-25000">
                  <a:solidFill>
                    <a:srgbClr val="996600"/>
                  </a:solidFill>
                  <a:latin typeface="Times New Roman" panose="02020603050405020304" pitchFamily="18" charset="0"/>
                </a:rPr>
                <a:t>1</a:t>
              </a:r>
              <a:endParaRPr lang="en-US" altLang="zh-CN" sz="2000" b="1">
                <a:solidFill>
                  <a:srgbClr val="996600"/>
                </a:solidFill>
                <a:latin typeface="Times New Roman" panose="02020603050405020304" pitchFamily="18" charset="0"/>
              </a:endParaRPr>
            </a:p>
          </p:txBody>
        </p:sp>
        <p:sp>
          <p:nvSpPr>
            <p:cNvPr id="337060" name="文本框 337059"/>
            <p:cNvSpPr txBox="1"/>
            <p:nvPr/>
          </p:nvSpPr>
          <p:spPr>
            <a:xfrm>
              <a:off x="3353" y="2155"/>
              <a:ext cx="443" cy="250"/>
            </a:xfrm>
            <a:prstGeom prst="rect">
              <a:avLst/>
            </a:prstGeom>
            <a:noFill/>
            <a:ln w="9525">
              <a:noFill/>
            </a:ln>
          </p:spPr>
          <p:txBody>
            <a:bodyPr wrap="none" anchor="t" anchorCtr="0">
              <a:spAutoFit/>
            </a:bodyPr>
            <a:lstStyle/>
            <a:p>
              <a:r>
                <a:rPr lang="en-US" altLang="zh-CN" sz="2000" b="1">
                  <a:solidFill>
                    <a:schemeClr val="tx2"/>
                  </a:solidFill>
                  <a:latin typeface="Times New Roman" panose="02020603050405020304" pitchFamily="18" charset="0"/>
                </a:rPr>
                <a:t>KM</a:t>
              </a:r>
              <a:r>
                <a:rPr lang="en-US" altLang="zh-CN" sz="2000" b="1" baseline="-25000">
                  <a:solidFill>
                    <a:schemeClr val="tx2"/>
                  </a:solidFill>
                  <a:latin typeface="Times New Roman" panose="02020603050405020304" pitchFamily="18" charset="0"/>
                </a:rPr>
                <a:t>2</a:t>
              </a:r>
            </a:p>
          </p:txBody>
        </p:sp>
        <p:sp>
          <p:nvSpPr>
            <p:cNvPr id="337061" name="矩形 337060"/>
            <p:cNvSpPr/>
            <p:nvPr/>
          </p:nvSpPr>
          <p:spPr>
            <a:xfrm>
              <a:off x="4163" y="2811"/>
              <a:ext cx="180" cy="252"/>
            </a:xfrm>
            <a:prstGeom prst="rect">
              <a:avLst/>
            </a:prstGeom>
            <a:solidFill>
              <a:schemeClr val="bg1"/>
            </a:solidFill>
            <a:ln w="38100" cap="flat" cmpd="sng">
              <a:solidFill>
                <a:schemeClr val="tx2"/>
              </a:solidFill>
              <a:prstDash val="solid"/>
              <a:miter/>
              <a:headEnd type="none" w="med" len="med"/>
              <a:tailEnd type="none" w="med" len="med"/>
            </a:ln>
          </p:spPr>
          <p:txBody>
            <a:bodyPr/>
            <a:lstStyle/>
            <a:p>
              <a:endParaRPr lang="zh-CN" altLang="en-US"/>
            </a:p>
          </p:txBody>
        </p:sp>
        <p:sp>
          <p:nvSpPr>
            <p:cNvPr id="337062" name="直接连接符 337061"/>
            <p:cNvSpPr/>
            <p:nvPr/>
          </p:nvSpPr>
          <p:spPr>
            <a:xfrm>
              <a:off x="4685" y="2887"/>
              <a:ext cx="0" cy="498"/>
            </a:xfrm>
            <a:prstGeom prst="line">
              <a:avLst/>
            </a:prstGeom>
            <a:ln w="25400" cap="flat" cmpd="sng">
              <a:solidFill>
                <a:srgbClr val="996600"/>
              </a:solidFill>
              <a:prstDash val="solid"/>
              <a:headEnd type="none" w="med" len="med"/>
              <a:tailEnd type="none" w="med" len="lg"/>
            </a:ln>
          </p:spPr>
        </p:sp>
        <p:sp>
          <p:nvSpPr>
            <p:cNvPr id="337063" name="直接连接符 337062"/>
            <p:cNvSpPr/>
            <p:nvPr/>
          </p:nvSpPr>
          <p:spPr>
            <a:xfrm flipV="1">
              <a:off x="1091" y="1434"/>
              <a:ext cx="309" cy="0"/>
            </a:xfrm>
            <a:prstGeom prst="line">
              <a:avLst/>
            </a:prstGeom>
            <a:ln w="25400" cap="flat" cmpd="sng">
              <a:solidFill>
                <a:srgbClr val="996600"/>
              </a:solidFill>
              <a:prstDash val="solid"/>
              <a:headEnd type="none" w="med" len="med"/>
              <a:tailEnd type="none" w="med" len="med"/>
            </a:ln>
          </p:spPr>
        </p:sp>
        <p:sp>
          <p:nvSpPr>
            <p:cNvPr id="337064" name="直接连接符 337063"/>
            <p:cNvSpPr/>
            <p:nvPr/>
          </p:nvSpPr>
          <p:spPr>
            <a:xfrm rot="-5400000">
              <a:off x="1202" y="1622"/>
              <a:ext cx="387" cy="0"/>
            </a:xfrm>
            <a:prstGeom prst="line">
              <a:avLst/>
            </a:prstGeom>
            <a:ln w="25400" cap="flat" cmpd="sng">
              <a:solidFill>
                <a:srgbClr val="996600"/>
              </a:solidFill>
              <a:prstDash val="solid"/>
              <a:headEnd type="none" w="med" len="med"/>
              <a:tailEnd type="none" w="med" len="med"/>
            </a:ln>
          </p:spPr>
        </p:sp>
        <p:sp>
          <p:nvSpPr>
            <p:cNvPr id="337065" name="直接连接符 337064"/>
            <p:cNvSpPr/>
            <p:nvPr/>
          </p:nvSpPr>
          <p:spPr>
            <a:xfrm>
              <a:off x="2676" y="1308"/>
              <a:ext cx="300" cy="0"/>
            </a:xfrm>
            <a:prstGeom prst="line">
              <a:avLst/>
            </a:prstGeom>
            <a:ln w="25400" cap="flat" cmpd="sng">
              <a:solidFill>
                <a:srgbClr val="996600"/>
              </a:solidFill>
              <a:prstDash val="solid"/>
              <a:headEnd type="none" w="med" len="med"/>
              <a:tailEnd type="none" w="med" len="med"/>
            </a:ln>
          </p:spPr>
        </p:sp>
        <p:sp>
          <p:nvSpPr>
            <p:cNvPr id="337066" name="文本框 337065"/>
            <p:cNvSpPr txBox="1"/>
            <p:nvPr/>
          </p:nvSpPr>
          <p:spPr>
            <a:xfrm>
              <a:off x="2080" y="1339"/>
              <a:ext cx="330" cy="250"/>
            </a:xfrm>
            <a:prstGeom prst="rect">
              <a:avLst/>
            </a:prstGeom>
            <a:noFill/>
            <a:ln w="25400">
              <a:noFill/>
            </a:ln>
          </p:spPr>
          <p:txBody>
            <a:bodyPr wrap="none" anchor="ctr" anchorCtr="0">
              <a:spAutoFit/>
            </a:bodyPr>
            <a:lstStyle/>
            <a:p>
              <a:pPr algn="ctr"/>
              <a:r>
                <a:rPr lang="en-US" altLang="zh-CN" sz="2000" b="1">
                  <a:solidFill>
                    <a:srgbClr val="996600"/>
                  </a:solidFill>
                  <a:latin typeface="Times New Roman" panose="02020603050405020304" pitchFamily="18" charset="0"/>
                </a:rPr>
                <a:t>FR</a:t>
              </a:r>
            </a:p>
          </p:txBody>
        </p:sp>
        <p:grpSp>
          <p:nvGrpSpPr>
            <p:cNvPr id="337067" name="组合 337066"/>
            <p:cNvGrpSpPr/>
            <p:nvPr/>
          </p:nvGrpSpPr>
          <p:grpSpPr>
            <a:xfrm>
              <a:off x="2396" y="1162"/>
              <a:ext cx="304" cy="300"/>
              <a:chOff x="3100" y="1010"/>
              <a:chExt cx="304" cy="300"/>
            </a:xfrm>
          </p:grpSpPr>
          <p:sp>
            <p:nvSpPr>
              <p:cNvPr id="337068" name="直接连接符 337067"/>
              <p:cNvSpPr/>
              <p:nvPr/>
            </p:nvSpPr>
            <p:spPr>
              <a:xfrm>
                <a:off x="3120" y="1046"/>
                <a:ext cx="264" cy="108"/>
              </a:xfrm>
              <a:prstGeom prst="line">
                <a:avLst/>
              </a:prstGeom>
              <a:ln w="38100" cap="flat" cmpd="sng">
                <a:solidFill>
                  <a:srgbClr val="996600"/>
                </a:solidFill>
                <a:prstDash val="solid"/>
                <a:headEnd type="none" w="med" len="med"/>
                <a:tailEnd type="none" w="med" len="med"/>
              </a:ln>
            </p:spPr>
          </p:sp>
          <p:sp>
            <p:nvSpPr>
              <p:cNvPr id="337069" name="直接连接符 337068"/>
              <p:cNvSpPr/>
              <p:nvPr/>
            </p:nvSpPr>
            <p:spPr>
              <a:xfrm>
                <a:off x="3180" y="1010"/>
                <a:ext cx="0" cy="156"/>
              </a:xfrm>
              <a:prstGeom prst="line">
                <a:avLst/>
              </a:prstGeom>
              <a:ln w="38100" cap="flat" cmpd="sng">
                <a:solidFill>
                  <a:srgbClr val="996600"/>
                </a:solidFill>
                <a:prstDash val="solid"/>
                <a:headEnd type="none" w="med" len="med"/>
                <a:tailEnd type="none" w="med" len="med"/>
              </a:ln>
            </p:spPr>
          </p:sp>
          <p:sp>
            <p:nvSpPr>
              <p:cNvPr id="337070" name="任意多边形 337069"/>
              <p:cNvSpPr/>
              <p:nvPr/>
            </p:nvSpPr>
            <p:spPr>
              <a:xfrm flipV="1">
                <a:off x="3100" y="1226"/>
                <a:ext cx="304" cy="84"/>
              </a:xfrm>
              <a:custGeom>
                <a:avLst/>
                <a:gdLst/>
                <a:ahLst/>
                <a:cxnLst/>
                <a:rect l="0" t="0" r="0" b="0"/>
                <a:pathLst>
                  <a:path w="264" h="84">
                    <a:moveTo>
                      <a:pt x="0" y="0"/>
                    </a:moveTo>
                    <a:lnTo>
                      <a:pt x="92" y="0"/>
                    </a:lnTo>
                    <a:lnTo>
                      <a:pt x="92" y="84"/>
                    </a:lnTo>
                    <a:lnTo>
                      <a:pt x="185" y="84"/>
                    </a:lnTo>
                    <a:lnTo>
                      <a:pt x="185" y="0"/>
                    </a:lnTo>
                    <a:lnTo>
                      <a:pt x="264" y="0"/>
                    </a:lnTo>
                  </a:path>
                </a:pathLst>
              </a:custGeom>
              <a:noFill/>
              <a:ln w="38100" cap="flat" cmpd="sng">
                <a:solidFill>
                  <a:srgbClr val="996600">
                    <a:alpha val="100000"/>
                  </a:srgbClr>
                </a:solidFill>
                <a:prstDash val="solid"/>
                <a:headEnd type="none" w="med" len="med"/>
                <a:tailEnd type="none" w="med" len="med"/>
              </a:ln>
            </p:spPr>
            <p:txBody>
              <a:bodyPr/>
              <a:lstStyle/>
              <a:p>
                <a:endParaRPr lang="zh-CN" altLang="en-US"/>
              </a:p>
            </p:txBody>
          </p:sp>
          <p:grpSp>
            <p:nvGrpSpPr>
              <p:cNvPr id="337071" name="组合 337070"/>
              <p:cNvGrpSpPr/>
              <p:nvPr/>
            </p:nvGrpSpPr>
            <p:grpSpPr>
              <a:xfrm>
                <a:off x="3252" y="1094"/>
                <a:ext cx="0" cy="132"/>
                <a:chOff x="3264" y="974"/>
                <a:chExt cx="0" cy="132"/>
              </a:xfrm>
            </p:grpSpPr>
            <p:sp>
              <p:nvSpPr>
                <p:cNvPr id="337072" name="直接连接符 337071"/>
                <p:cNvSpPr/>
                <p:nvPr/>
              </p:nvSpPr>
              <p:spPr>
                <a:xfrm>
                  <a:off x="3264" y="974"/>
                  <a:ext cx="0" cy="56"/>
                </a:xfrm>
                <a:prstGeom prst="line">
                  <a:avLst/>
                </a:prstGeom>
                <a:ln w="38100" cap="flat" cmpd="sng">
                  <a:solidFill>
                    <a:srgbClr val="996600"/>
                  </a:solidFill>
                  <a:prstDash val="solid"/>
                  <a:headEnd type="none" w="med" len="med"/>
                  <a:tailEnd type="none" w="med" len="med"/>
                </a:ln>
              </p:spPr>
            </p:sp>
            <p:sp>
              <p:nvSpPr>
                <p:cNvPr id="337073" name="直接连接符 337072"/>
                <p:cNvSpPr/>
                <p:nvPr/>
              </p:nvSpPr>
              <p:spPr>
                <a:xfrm>
                  <a:off x="3264" y="1050"/>
                  <a:ext cx="0" cy="56"/>
                </a:xfrm>
                <a:prstGeom prst="line">
                  <a:avLst/>
                </a:prstGeom>
                <a:ln w="38100" cap="flat" cmpd="sng">
                  <a:solidFill>
                    <a:srgbClr val="996600"/>
                  </a:solidFill>
                  <a:prstDash val="solid"/>
                  <a:headEnd type="none" w="med" len="med"/>
                  <a:tailEnd type="none" w="med" len="med"/>
                </a:ln>
              </p:spPr>
            </p:sp>
          </p:grpSp>
        </p:grpSp>
        <p:grpSp>
          <p:nvGrpSpPr>
            <p:cNvPr id="337074" name="组合 337073"/>
            <p:cNvGrpSpPr/>
            <p:nvPr/>
          </p:nvGrpSpPr>
          <p:grpSpPr>
            <a:xfrm>
              <a:off x="1903" y="1684"/>
              <a:ext cx="282" cy="288"/>
              <a:chOff x="1541" y="2100"/>
              <a:chExt cx="282" cy="288"/>
            </a:xfrm>
          </p:grpSpPr>
          <p:sp>
            <p:nvSpPr>
              <p:cNvPr id="337075" name="直接连接符 337074"/>
              <p:cNvSpPr/>
              <p:nvPr/>
            </p:nvSpPr>
            <p:spPr>
              <a:xfrm flipH="1">
                <a:off x="1688" y="2174"/>
                <a:ext cx="0" cy="78"/>
              </a:xfrm>
              <a:prstGeom prst="line">
                <a:avLst/>
              </a:prstGeom>
              <a:ln w="38100" cap="flat" cmpd="sng">
                <a:solidFill>
                  <a:srgbClr val="006600"/>
                </a:solidFill>
                <a:prstDash val="solid"/>
                <a:headEnd type="none" w="med" len="med"/>
                <a:tailEnd type="none" w="med" len="med"/>
              </a:ln>
            </p:spPr>
          </p:sp>
          <p:sp>
            <p:nvSpPr>
              <p:cNvPr id="337076" name="直接连接符 337075"/>
              <p:cNvSpPr/>
              <p:nvPr/>
            </p:nvSpPr>
            <p:spPr>
              <a:xfrm rot="-267705">
                <a:off x="1541" y="2105"/>
                <a:ext cx="282" cy="128"/>
              </a:xfrm>
              <a:prstGeom prst="line">
                <a:avLst/>
              </a:prstGeom>
              <a:ln w="38100" cap="flat" cmpd="sng">
                <a:solidFill>
                  <a:srgbClr val="006600"/>
                </a:solidFill>
                <a:prstDash val="solid"/>
                <a:headEnd type="none" w="med" len="med"/>
                <a:tailEnd type="none" w="med" len="med"/>
              </a:ln>
            </p:spPr>
          </p:sp>
          <p:grpSp>
            <p:nvGrpSpPr>
              <p:cNvPr id="337077" name="组合 337076"/>
              <p:cNvGrpSpPr/>
              <p:nvPr/>
            </p:nvGrpSpPr>
            <p:grpSpPr>
              <a:xfrm>
                <a:off x="1592" y="2292"/>
                <a:ext cx="188" cy="96"/>
                <a:chOff x="2240" y="1944"/>
                <a:chExt cx="188" cy="96"/>
              </a:xfrm>
            </p:grpSpPr>
            <p:sp>
              <p:nvSpPr>
                <p:cNvPr id="337078" name="直接连接符 337077"/>
                <p:cNvSpPr/>
                <p:nvPr/>
              </p:nvSpPr>
              <p:spPr>
                <a:xfrm>
                  <a:off x="2240" y="2029"/>
                  <a:ext cx="188" cy="0"/>
                </a:xfrm>
                <a:prstGeom prst="line">
                  <a:avLst/>
                </a:prstGeom>
                <a:ln w="38100" cap="flat" cmpd="sng">
                  <a:solidFill>
                    <a:srgbClr val="006600"/>
                  </a:solidFill>
                  <a:prstDash val="solid"/>
                  <a:headEnd type="none" w="med" len="med"/>
                  <a:tailEnd type="none" w="med" len="med"/>
                </a:ln>
              </p:spPr>
            </p:sp>
            <p:sp>
              <p:nvSpPr>
                <p:cNvPr id="337079" name="直接连接符 337078"/>
                <p:cNvSpPr/>
                <p:nvPr/>
              </p:nvSpPr>
              <p:spPr>
                <a:xfrm>
                  <a:off x="2428" y="1944"/>
                  <a:ext cx="0" cy="96"/>
                </a:xfrm>
                <a:prstGeom prst="line">
                  <a:avLst/>
                </a:prstGeom>
                <a:ln w="38100" cap="flat" cmpd="sng">
                  <a:solidFill>
                    <a:srgbClr val="006600"/>
                  </a:solidFill>
                  <a:prstDash val="solid"/>
                  <a:headEnd type="none" w="med" len="med"/>
                  <a:tailEnd type="none" w="med" len="med"/>
                </a:ln>
              </p:spPr>
            </p:sp>
            <p:sp>
              <p:nvSpPr>
                <p:cNvPr id="337080" name="直接连接符 337079"/>
                <p:cNvSpPr/>
                <p:nvPr/>
              </p:nvSpPr>
              <p:spPr>
                <a:xfrm>
                  <a:off x="2240" y="1944"/>
                  <a:ext cx="0" cy="96"/>
                </a:xfrm>
                <a:prstGeom prst="line">
                  <a:avLst/>
                </a:prstGeom>
                <a:ln w="38100" cap="flat" cmpd="sng">
                  <a:solidFill>
                    <a:srgbClr val="006600"/>
                  </a:solidFill>
                  <a:prstDash val="solid"/>
                  <a:headEnd type="none" w="med" len="med"/>
                  <a:tailEnd type="none" w="med" len="med"/>
                </a:ln>
              </p:spPr>
            </p:sp>
          </p:grpSp>
          <p:sp>
            <p:nvSpPr>
              <p:cNvPr id="337081" name="直接连接符 337080"/>
              <p:cNvSpPr/>
              <p:nvPr/>
            </p:nvSpPr>
            <p:spPr>
              <a:xfrm flipH="1">
                <a:off x="1596" y="2100"/>
                <a:ext cx="0" cy="132"/>
              </a:xfrm>
              <a:prstGeom prst="line">
                <a:avLst/>
              </a:prstGeom>
              <a:ln w="38100" cap="flat" cmpd="sng">
                <a:solidFill>
                  <a:srgbClr val="006600"/>
                </a:solidFill>
                <a:prstDash val="solid"/>
                <a:headEnd type="none" w="med" len="med"/>
                <a:tailEnd type="none" w="med" len="med"/>
              </a:ln>
            </p:spPr>
          </p:sp>
          <p:sp>
            <p:nvSpPr>
              <p:cNvPr id="337082" name="直接连接符 337081"/>
              <p:cNvSpPr/>
              <p:nvPr/>
            </p:nvSpPr>
            <p:spPr>
              <a:xfrm flipH="1">
                <a:off x="1688" y="2278"/>
                <a:ext cx="0" cy="98"/>
              </a:xfrm>
              <a:prstGeom prst="line">
                <a:avLst/>
              </a:prstGeom>
              <a:ln w="38100" cap="flat" cmpd="sng">
                <a:solidFill>
                  <a:srgbClr val="006600"/>
                </a:solidFill>
                <a:prstDash val="solid"/>
                <a:headEnd type="none" w="med" len="med"/>
                <a:tailEnd type="none" w="med" len="med"/>
              </a:ln>
            </p:spPr>
          </p:sp>
        </p:grpSp>
        <p:grpSp>
          <p:nvGrpSpPr>
            <p:cNvPr id="337083" name="组合 337082"/>
            <p:cNvGrpSpPr/>
            <p:nvPr/>
          </p:nvGrpSpPr>
          <p:grpSpPr>
            <a:xfrm>
              <a:off x="2601" y="1798"/>
              <a:ext cx="287" cy="244"/>
              <a:chOff x="2589" y="2698"/>
              <a:chExt cx="287" cy="244"/>
            </a:xfrm>
          </p:grpSpPr>
          <p:sp>
            <p:nvSpPr>
              <p:cNvPr id="337084" name="直接连接符 337083"/>
              <p:cNvSpPr/>
              <p:nvPr/>
            </p:nvSpPr>
            <p:spPr>
              <a:xfrm flipV="1">
                <a:off x="2589" y="2698"/>
                <a:ext cx="287" cy="116"/>
              </a:xfrm>
              <a:prstGeom prst="line">
                <a:avLst/>
              </a:prstGeom>
              <a:ln w="38100" cap="flat" cmpd="sng">
                <a:solidFill>
                  <a:srgbClr val="006600"/>
                </a:solidFill>
                <a:prstDash val="solid"/>
                <a:headEnd type="none" w="med" len="med"/>
                <a:tailEnd type="none" w="med" len="med"/>
              </a:ln>
            </p:spPr>
          </p:sp>
          <p:sp>
            <p:nvSpPr>
              <p:cNvPr id="337085" name="直接连接符 337084"/>
              <p:cNvSpPr/>
              <p:nvPr/>
            </p:nvSpPr>
            <p:spPr>
              <a:xfrm>
                <a:off x="2743" y="2744"/>
                <a:ext cx="0" cy="87"/>
              </a:xfrm>
              <a:prstGeom prst="line">
                <a:avLst/>
              </a:prstGeom>
              <a:ln w="38100" cap="flat" cmpd="sng">
                <a:solidFill>
                  <a:srgbClr val="006600"/>
                </a:solidFill>
                <a:prstDash val="solid"/>
                <a:headEnd type="none" w="med" len="med"/>
                <a:tailEnd type="none" w="med" len="med"/>
              </a:ln>
            </p:spPr>
          </p:sp>
          <p:sp>
            <p:nvSpPr>
              <p:cNvPr id="337086" name="直接连接符 337085"/>
              <p:cNvSpPr/>
              <p:nvPr/>
            </p:nvSpPr>
            <p:spPr>
              <a:xfrm>
                <a:off x="2646" y="2928"/>
                <a:ext cx="192" cy="0"/>
              </a:xfrm>
              <a:prstGeom prst="line">
                <a:avLst/>
              </a:prstGeom>
              <a:ln w="38100" cap="flat" cmpd="sng">
                <a:solidFill>
                  <a:srgbClr val="006600"/>
                </a:solidFill>
                <a:prstDash val="solid"/>
                <a:headEnd type="none" w="med" len="med"/>
                <a:tailEnd type="none" w="med" len="med"/>
              </a:ln>
            </p:spPr>
          </p:sp>
          <p:sp>
            <p:nvSpPr>
              <p:cNvPr id="337087" name="直接连接符 337086"/>
              <p:cNvSpPr/>
              <p:nvPr/>
            </p:nvSpPr>
            <p:spPr>
              <a:xfrm>
                <a:off x="2838" y="2851"/>
                <a:ext cx="0" cy="91"/>
              </a:xfrm>
              <a:prstGeom prst="line">
                <a:avLst/>
              </a:prstGeom>
              <a:ln w="38100" cap="flat" cmpd="sng">
                <a:solidFill>
                  <a:srgbClr val="006600"/>
                </a:solidFill>
                <a:prstDash val="solid"/>
                <a:headEnd type="none" w="med" len="med"/>
                <a:tailEnd type="none" w="med" len="med"/>
              </a:ln>
            </p:spPr>
          </p:sp>
          <p:sp>
            <p:nvSpPr>
              <p:cNvPr id="337088" name="直接连接符 337087"/>
              <p:cNvSpPr/>
              <p:nvPr/>
            </p:nvSpPr>
            <p:spPr>
              <a:xfrm>
                <a:off x="2646" y="2851"/>
                <a:ext cx="0" cy="91"/>
              </a:xfrm>
              <a:prstGeom prst="line">
                <a:avLst/>
              </a:prstGeom>
              <a:ln w="38100" cap="flat" cmpd="sng">
                <a:solidFill>
                  <a:srgbClr val="006600"/>
                </a:solidFill>
                <a:prstDash val="solid"/>
                <a:headEnd type="none" w="med" len="med"/>
                <a:tailEnd type="none" w="med" len="med"/>
              </a:ln>
            </p:spPr>
          </p:sp>
          <p:sp>
            <p:nvSpPr>
              <p:cNvPr id="337089" name="直接连接符 337088"/>
              <p:cNvSpPr/>
              <p:nvPr/>
            </p:nvSpPr>
            <p:spPr>
              <a:xfrm>
                <a:off x="2743" y="2858"/>
                <a:ext cx="0" cy="75"/>
              </a:xfrm>
              <a:prstGeom prst="line">
                <a:avLst/>
              </a:prstGeom>
              <a:ln w="38100" cap="flat" cmpd="sng">
                <a:solidFill>
                  <a:srgbClr val="006600"/>
                </a:solidFill>
                <a:prstDash val="solid"/>
                <a:headEnd type="none" w="med" len="med"/>
                <a:tailEnd type="none" w="med" len="med"/>
              </a:ln>
            </p:spPr>
          </p:sp>
        </p:grpSp>
        <p:grpSp>
          <p:nvGrpSpPr>
            <p:cNvPr id="337090" name="组合 337089"/>
            <p:cNvGrpSpPr/>
            <p:nvPr/>
          </p:nvGrpSpPr>
          <p:grpSpPr>
            <a:xfrm>
              <a:off x="3145" y="3262"/>
              <a:ext cx="282" cy="288"/>
              <a:chOff x="1541" y="2100"/>
              <a:chExt cx="282" cy="288"/>
            </a:xfrm>
          </p:grpSpPr>
          <p:sp>
            <p:nvSpPr>
              <p:cNvPr id="337091" name="直接连接符 337090"/>
              <p:cNvSpPr/>
              <p:nvPr/>
            </p:nvSpPr>
            <p:spPr>
              <a:xfrm flipH="1">
                <a:off x="1688" y="2174"/>
                <a:ext cx="0" cy="78"/>
              </a:xfrm>
              <a:prstGeom prst="line">
                <a:avLst/>
              </a:prstGeom>
              <a:ln w="38100" cap="flat" cmpd="sng">
                <a:solidFill>
                  <a:srgbClr val="006600"/>
                </a:solidFill>
                <a:prstDash val="solid"/>
                <a:headEnd type="none" w="med" len="med"/>
                <a:tailEnd type="none" w="med" len="med"/>
              </a:ln>
            </p:spPr>
          </p:sp>
          <p:sp>
            <p:nvSpPr>
              <p:cNvPr id="337092" name="直接连接符 337091"/>
              <p:cNvSpPr/>
              <p:nvPr/>
            </p:nvSpPr>
            <p:spPr>
              <a:xfrm rot="-267705">
                <a:off x="1541" y="2105"/>
                <a:ext cx="282" cy="128"/>
              </a:xfrm>
              <a:prstGeom prst="line">
                <a:avLst/>
              </a:prstGeom>
              <a:ln w="38100" cap="flat" cmpd="sng">
                <a:solidFill>
                  <a:srgbClr val="006600"/>
                </a:solidFill>
                <a:prstDash val="solid"/>
                <a:headEnd type="none" w="med" len="med"/>
                <a:tailEnd type="none" w="med" len="med"/>
              </a:ln>
            </p:spPr>
          </p:sp>
          <p:grpSp>
            <p:nvGrpSpPr>
              <p:cNvPr id="337093" name="组合 337092"/>
              <p:cNvGrpSpPr/>
              <p:nvPr/>
            </p:nvGrpSpPr>
            <p:grpSpPr>
              <a:xfrm>
                <a:off x="1592" y="2292"/>
                <a:ext cx="188" cy="96"/>
                <a:chOff x="2240" y="1944"/>
                <a:chExt cx="188" cy="96"/>
              </a:xfrm>
            </p:grpSpPr>
            <p:sp>
              <p:nvSpPr>
                <p:cNvPr id="337094" name="直接连接符 337093"/>
                <p:cNvSpPr/>
                <p:nvPr/>
              </p:nvSpPr>
              <p:spPr>
                <a:xfrm>
                  <a:off x="2240" y="2029"/>
                  <a:ext cx="188" cy="0"/>
                </a:xfrm>
                <a:prstGeom prst="line">
                  <a:avLst/>
                </a:prstGeom>
                <a:ln w="38100" cap="flat" cmpd="sng">
                  <a:solidFill>
                    <a:srgbClr val="006600"/>
                  </a:solidFill>
                  <a:prstDash val="solid"/>
                  <a:headEnd type="none" w="med" len="med"/>
                  <a:tailEnd type="none" w="med" len="med"/>
                </a:ln>
              </p:spPr>
            </p:sp>
            <p:sp>
              <p:nvSpPr>
                <p:cNvPr id="337095" name="直接连接符 337094"/>
                <p:cNvSpPr/>
                <p:nvPr/>
              </p:nvSpPr>
              <p:spPr>
                <a:xfrm>
                  <a:off x="2428" y="1944"/>
                  <a:ext cx="0" cy="96"/>
                </a:xfrm>
                <a:prstGeom prst="line">
                  <a:avLst/>
                </a:prstGeom>
                <a:ln w="38100" cap="flat" cmpd="sng">
                  <a:solidFill>
                    <a:srgbClr val="006600"/>
                  </a:solidFill>
                  <a:prstDash val="solid"/>
                  <a:headEnd type="none" w="med" len="med"/>
                  <a:tailEnd type="none" w="med" len="med"/>
                </a:ln>
              </p:spPr>
            </p:sp>
            <p:sp>
              <p:nvSpPr>
                <p:cNvPr id="337096" name="直接连接符 337095"/>
                <p:cNvSpPr/>
                <p:nvPr/>
              </p:nvSpPr>
              <p:spPr>
                <a:xfrm>
                  <a:off x="2240" y="1944"/>
                  <a:ext cx="0" cy="96"/>
                </a:xfrm>
                <a:prstGeom prst="line">
                  <a:avLst/>
                </a:prstGeom>
                <a:ln w="38100" cap="flat" cmpd="sng">
                  <a:solidFill>
                    <a:srgbClr val="006600"/>
                  </a:solidFill>
                  <a:prstDash val="solid"/>
                  <a:headEnd type="none" w="med" len="med"/>
                  <a:tailEnd type="none" w="med" len="med"/>
                </a:ln>
              </p:spPr>
            </p:sp>
          </p:grpSp>
          <p:sp>
            <p:nvSpPr>
              <p:cNvPr id="337097" name="直接连接符 337096"/>
              <p:cNvSpPr/>
              <p:nvPr/>
            </p:nvSpPr>
            <p:spPr>
              <a:xfrm flipH="1">
                <a:off x="1596" y="2100"/>
                <a:ext cx="0" cy="132"/>
              </a:xfrm>
              <a:prstGeom prst="line">
                <a:avLst/>
              </a:prstGeom>
              <a:ln w="38100" cap="flat" cmpd="sng">
                <a:solidFill>
                  <a:srgbClr val="006600"/>
                </a:solidFill>
                <a:prstDash val="solid"/>
                <a:headEnd type="none" w="med" len="med"/>
                <a:tailEnd type="none" w="med" len="med"/>
              </a:ln>
            </p:spPr>
          </p:sp>
          <p:sp>
            <p:nvSpPr>
              <p:cNvPr id="337098" name="直接连接符 337097"/>
              <p:cNvSpPr/>
              <p:nvPr/>
            </p:nvSpPr>
            <p:spPr>
              <a:xfrm flipH="1">
                <a:off x="1688" y="2278"/>
                <a:ext cx="0" cy="98"/>
              </a:xfrm>
              <a:prstGeom prst="line">
                <a:avLst/>
              </a:prstGeom>
              <a:ln w="38100" cap="flat" cmpd="sng">
                <a:solidFill>
                  <a:srgbClr val="006600"/>
                </a:solidFill>
                <a:prstDash val="solid"/>
                <a:headEnd type="none" w="med" len="med"/>
                <a:tailEnd type="none" w="med" len="med"/>
              </a:ln>
            </p:spPr>
          </p:sp>
        </p:grpSp>
        <p:sp>
          <p:nvSpPr>
            <p:cNvPr id="337099" name="矩形 337098"/>
            <p:cNvSpPr/>
            <p:nvPr/>
          </p:nvSpPr>
          <p:spPr>
            <a:xfrm>
              <a:off x="3313" y="1905"/>
              <a:ext cx="123" cy="118"/>
            </a:xfrm>
            <a:prstGeom prst="rect">
              <a:avLst/>
            </a:prstGeom>
            <a:solidFill>
              <a:schemeClr val="bg1"/>
            </a:solidFill>
            <a:ln w="38100">
              <a:noFill/>
            </a:ln>
          </p:spPr>
          <p:txBody>
            <a:bodyPr/>
            <a:lstStyle/>
            <a:p>
              <a:endParaRPr lang="zh-CN" altLang="en-US"/>
            </a:p>
          </p:txBody>
        </p:sp>
        <p:grpSp>
          <p:nvGrpSpPr>
            <p:cNvPr id="337100" name="组合 337099"/>
            <p:cNvGrpSpPr/>
            <p:nvPr/>
          </p:nvGrpSpPr>
          <p:grpSpPr>
            <a:xfrm flipH="1">
              <a:off x="3302" y="1819"/>
              <a:ext cx="146" cy="160"/>
              <a:chOff x="4281" y="1428"/>
              <a:chExt cx="202" cy="180"/>
            </a:xfrm>
          </p:grpSpPr>
          <p:sp>
            <p:nvSpPr>
              <p:cNvPr id="337101" name="椭圆 337100"/>
              <p:cNvSpPr/>
              <p:nvPr/>
            </p:nvSpPr>
            <p:spPr>
              <a:xfrm>
                <a:off x="4308" y="1459"/>
                <a:ext cx="132" cy="149"/>
              </a:xfrm>
              <a:prstGeom prst="ellipse">
                <a:avLst/>
              </a:prstGeom>
              <a:noFill/>
              <a:ln w="38100" cap="flat" cmpd="sng">
                <a:solidFill>
                  <a:srgbClr val="D60093"/>
                </a:solidFill>
                <a:prstDash val="solid"/>
                <a:headEnd type="none" w="med" len="med"/>
                <a:tailEnd type="none" w="med" len="med"/>
              </a:ln>
            </p:spPr>
            <p:txBody>
              <a:bodyPr/>
              <a:lstStyle/>
              <a:p>
                <a:endParaRPr lang="zh-CN" altLang="en-US"/>
              </a:p>
            </p:txBody>
          </p:sp>
          <p:sp>
            <p:nvSpPr>
              <p:cNvPr id="337102" name="矩形 337101"/>
              <p:cNvSpPr/>
              <p:nvPr/>
            </p:nvSpPr>
            <p:spPr>
              <a:xfrm>
                <a:off x="4281" y="1438"/>
                <a:ext cx="202" cy="117"/>
              </a:xfrm>
              <a:prstGeom prst="rect">
                <a:avLst/>
              </a:prstGeom>
              <a:solidFill>
                <a:schemeClr val="bg1"/>
              </a:solidFill>
              <a:ln w="9525">
                <a:noFill/>
              </a:ln>
            </p:spPr>
            <p:txBody>
              <a:bodyPr/>
              <a:lstStyle/>
              <a:p>
                <a:endParaRPr lang="zh-CN" altLang="en-US"/>
              </a:p>
            </p:txBody>
          </p:sp>
          <p:sp>
            <p:nvSpPr>
              <p:cNvPr id="337103" name="直接连接符 337102"/>
              <p:cNvSpPr/>
              <p:nvPr/>
            </p:nvSpPr>
            <p:spPr>
              <a:xfrm>
                <a:off x="4350" y="1428"/>
                <a:ext cx="0" cy="169"/>
              </a:xfrm>
              <a:prstGeom prst="line">
                <a:avLst/>
              </a:prstGeom>
              <a:ln w="38100" cap="flat" cmpd="sng">
                <a:solidFill>
                  <a:srgbClr val="D60093"/>
                </a:solidFill>
                <a:prstDash val="solid"/>
                <a:headEnd type="none" w="med" len="med"/>
                <a:tailEnd type="none" w="med" len="med"/>
              </a:ln>
            </p:spPr>
          </p:sp>
          <p:sp>
            <p:nvSpPr>
              <p:cNvPr id="337104" name="直接连接符 337103"/>
              <p:cNvSpPr/>
              <p:nvPr/>
            </p:nvSpPr>
            <p:spPr>
              <a:xfrm>
                <a:off x="4398" y="1449"/>
                <a:ext cx="0" cy="154"/>
              </a:xfrm>
              <a:prstGeom prst="line">
                <a:avLst/>
              </a:prstGeom>
              <a:ln w="38100" cap="flat" cmpd="sng">
                <a:solidFill>
                  <a:srgbClr val="D60093"/>
                </a:solidFill>
                <a:prstDash val="solid"/>
                <a:headEnd type="none" w="med" len="med"/>
                <a:tailEnd type="none" w="med" len="med"/>
              </a:ln>
            </p:spPr>
          </p:sp>
        </p:grpSp>
        <p:sp>
          <p:nvSpPr>
            <p:cNvPr id="337105" name="直接连接符 337104"/>
            <p:cNvSpPr/>
            <p:nvPr/>
          </p:nvSpPr>
          <p:spPr>
            <a:xfrm rot="18670345">
              <a:off x="3219" y="1744"/>
              <a:ext cx="273" cy="184"/>
            </a:xfrm>
            <a:prstGeom prst="line">
              <a:avLst/>
            </a:prstGeom>
            <a:ln w="38100" cap="flat" cmpd="sng">
              <a:solidFill>
                <a:srgbClr val="D60093"/>
              </a:solidFill>
              <a:prstDash val="solid"/>
              <a:headEnd type="none" w="med" len="med"/>
              <a:tailEnd type="none" w="med" len="lg"/>
            </a:ln>
          </p:spPr>
        </p:sp>
        <p:sp>
          <p:nvSpPr>
            <p:cNvPr id="337106" name="直接连接符 337105"/>
            <p:cNvSpPr/>
            <p:nvPr/>
          </p:nvSpPr>
          <p:spPr>
            <a:xfrm>
              <a:off x="3071" y="3387"/>
              <a:ext cx="126" cy="0"/>
            </a:xfrm>
            <a:prstGeom prst="line">
              <a:avLst/>
            </a:prstGeom>
            <a:ln w="25400" cap="flat" cmpd="sng">
              <a:solidFill>
                <a:srgbClr val="996600"/>
              </a:solidFill>
              <a:prstDash val="solid"/>
              <a:headEnd type="none" w="med" len="med"/>
              <a:tailEnd type="none" w="med" len="med"/>
            </a:ln>
          </p:spPr>
        </p:sp>
        <p:sp>
          <p:nvSpPr>
            <p:cNvPr id="337107" name="直接连接符 337106"/>
            <p:cNvSpPr/>
            <p:nvPr/>
          </p:nvSpPr>
          <p:spPr>
            <a:xfrm>
              <a:off x="3497" y="1803"/>
              <a:ext cx="420" cy="0"/>
            </a:xfrm>
            <a:prstGeom prst="line">
              <a:avLst/>
            </a:prstGeom>
            <a:ln w="25400" cap="flat" cmpd="sng">
              <a:solidFill>
                <a:srgbClr val="996600"/>
              </a:solidFill>
              <a:prstDash val="solid"/>
              <a:headEnd type="none" w="med" len="med"/>
              <a:tailEnd type="none" w="med" len="med"/>
            </a:ln>
          </p:spPr>
        </p:sp>
        <p:sp>
          <p:nvSpPr>
            <p:cNvPr id="337108" name="直接连接符 337107"/>
            <p:cNvSpPr/>
            <p:nvPr/>
          </p:nvSpPr>
          <p:spPr>
            <a:xfrm>
              <a:off x="2766" y="2040"/>
              <a:ext cx="510" cy="1296"/>
            </a:xfrm>
            <a:prstGeom prst="line">
              <a:avLst/>
            </a:prstGeom>
            <a:ln w="28575" cap="flat" cmpd="sng">
              <a:solidFill>
                <a:srgbClr val="006600"/>
              </a:solidFill>
              <a:prstDash val="dash"/>
              <a:headEnd type="none" w="med" len="med"/>
              <a:tailEnd type="none" w="med" len="med"/>
            </a:ln>
          </p:spPr>
        </p:sp>
        <p:sp>
          <p:nvSpPr>
            <p:cNvPr id="337109" name="椭圆 337108"/>
            <p:cNvSpPr/>
            <p:nvPr/>
          </p:nvSpPr>
          <p:spPr>
            <a:xfrm>
              <a:off x="3048" y="2458"/>
              <a:ext cx="44" cy="44"/>
            </a:xfrm>
            <a:prstGeom prst="ellipse">
              <a:avLst/>
            </a:prstGeom>
            <a:solidFill>
              <a:srgbClr val="996600"/>
            </a:solidFill>
            <a:ln w="9525" cap="flat" cmpd="sng">
              <a:solidFill>
                <a:srgbClr val="996600"/>
              </a:solidFill>
              <a:prstDash val="solid"/>
              <a:headEnd type="none" w="med" len="med"/>
              <a:tailEnd type="none" w="med" len="med"/>
            </a:ln>
          </p:spPr>
          <p:txBody>
            <a:bodyPr/>
            <a:lstStyle/>
            <a:p>
              <a:endParaRPr lang="zh-CN" altLang="en-US"/>
            </a:p>
          </p:txBody>
        </p:sp>
        <p:sp>
          <p:nvSpPr>
            <p:cNvPr id="337110" name="椭圆 337109"/>
            <p:cNvSpPr/>
            <p:nvPr/>
          </p:nvSpPr>
          <p:spPr>
            <a:xfrm>
              <a:off x="3054" y="2164"/>
              <a:ext cx="44" cy="44"/>
            </a:xfrm>
            <a:prstGeom prst="ellipse">
              <a:avLst/>
            </a:prstGeom>
            <a:solidFill>
              <a:srgbClr val="996600"/>
            </a:solidFill>
            <a:ln w="9525" cap="flat" cmpd="sng">
              <a:solidFill>
                <a:srgbClr val="996600"/>
              </a:solidFill>
              <a:prstDash val="solid"/>
              <a:headEnd type="none" w="med" len="med"/>
              <a:tailEnd type="none" w="med" len="med"/>
            </a:ln>
          </p:spPr>
          <p:txBody>
            <a:bodyPr/>
            <a:lstStyle/>
            <a:p>
              <a:endParaRPr lang="zh-CN" altLang="en-US"/>
            </a:p>
          </p:txBody>
        </p:sp>
      </p:grpSp>
      <p:grpSp>
        <p:nvGrpSpPr>
          <p:cNvPr id="337111" name="组合 337110"/>
          <p:cNvGrpSpPr/>
          <p:nvPr/>
        </p:nvGrpSpPr>
        <p:grpSpPr>
          <a:xfrm>
            <a:off x="1985963" y="234950"/>
            <a:ext cx="6661150" cy="1924050"/>
            <a:chOff x="1107" y="148"/>
            <a:chExt cx="4196" cy="1212"/>
          </a:xfrm>
        </p:grpSpPr>
        <p:sp>
          <p:nvSpPr>
            <p:cNvPr id="337112" name="文本框 337111"/>
            <p:cNvSpPr txBox="1"/>
            <p:nvPr/>
          </p:nvSpPr>
          <p:spPr>
            <a:xfrm>
              <a:off x="1107" y="361"/>
              <a:ext cx="638" cy="288"/>
            </a:xfrm>
            <a:prstGeom prst="rect">
              <a:avLst/>
            </a:prstGeom>
            <a:noFill/>
            <a:ln w="9525">
              <a:noFill/>
            </a:ln>
          </p:spPr>
          <p:txBody>
            <a:bodyPr wrap="none" anchor="t" anchorCtr="0">
              <a:spAutoFit/>
            </a:bodyPr>
            <a:lstStyle/>
            <a:p>
              <a:r>
                <a:rPr lang="zh-CN" altLang="en-US" b="1">
                  <a:solidFill>
                    <a:schemeClr val="accent2"/>
                  </a:solidFill>
                  <a:latin typeface="Times New Roman" panose="02020603050405020304" pitchFamily="18" charset="0"/>
                </a:rPr>
                <a:t>按</a:t>
              </a:r>
              <a:r>
                <a:rPr lang="en-US" altLang="zh-CN" b="1" dirty="0" err="1">
                  <a:solidFill>
                    <a:schemeClr val="accent2"/>
                  </a:solidFill>
                  <a:latin typeface="Times New Roman" panose="02020603050405020304" pitchFamily="18" charset="0"/>
                </a:rPr>
                <a:t>SB</a:t>
              </a:r>
              <a:r>
                <a:rPr lang="en-US" altLang="zh-CN" b="1" baseline="-25000" dirty="0" err="1">
                  <a:solidFill>
                    <a:schemeClr val="accent2"/>
                  </a:solidFill>
                  <a:latin typeface="Times New Roman" panose="02020603050405020304" pitchFamily="18" charset="0"/>
                </a:rPr>
                <a:t>st</a:t>
              </a:r>
              <a:endParaRPr lang="en-US" altLang="zh-CN" b="1" baseline="-25000">
                <a:solidFill>
                  <a:schemeClr val="accent2"/>
                </a:solidFill>
                <a:latin typeface="Times New Roman" panose="02020603050405020304" pitchFamily="18" charset="0"/>
              </a:endParaRPr>
            </a:p>
          </p:txBody>
        </p:sp>
        <p:sp>
          <p:nvSpPr>
            <p:cNvPr id="337113" name="文本框 337112"/>
            <p:cNvSpPr txBox="1"/>
            <p:nvPr/>
          </p:nvSpPr>
          <p:spPr>
            <a:xfrm>
              <a:off x="1872" y="148"/>
              <a:ext cx="1139" cy="288"/>
            </a:xfrm>
            <a:prstGeom prst="rect">
              <a:avLst/>
            </a:prstGeom>
            <a:noFill/>
            <a:ln w="9525">
              <a:noFill/>
            </a:ln>
          </p:spPr>
          <p:txBody>
            <a:bodyPr>
              <a:spAutoFit/>
            </a:bodyPr>
            <a:lstStyle/>
            <a:p>
              <a:r>
                <a:rPr lang="zh-CN" altLang="en-US">
                  <a:solidFill>
                    <a:srgbClr val="FF3300"/>
                  </a:solidFill>
                  <a:latin typeface="Times New Roman" panose="02020603050405020304" pitchFamily="18" charset="0"/>
                </a:rPr>
                <a:t>→</a:t>
              </a:r>
              <a:r>
                <a:rPr lang="zh-CN" altLang="en-US" b="1">
                  <a:solidFill>
                    <a:srgbClr val="FF3300"/>
                  </a:solidFill>
                  <a:latin typeface="Times New Roman" panose="02020603050405020304" pitchFamily="18" charset="0"/>
                </a:rPr>
                <a:t> </a:t>
              </a:r>
              <a:r>
                <a:rPr lang="en-US" altLang="zh-CN" b="1">
                  <a:solidFill>
                    <a:schemeClr val="accent2"/>
                  </a:solidFill>
                  <a:latin typeface="Times New Roman" panose="02020603050405020304" pitchFamily="18" charset="0"/>
                </a:rPr>
                <a:t>KM</a:t>
              </a:r>
              <a:r>
                <a:rPr lang="en-US" altLang="zh-CN" b="1" baseline="-25000">
                  <a:solidFill>
                    <a:schemeClr val="accent2"/>
                  </a:solidFill>
                  <a:latin typeface="Times New Roman" panose="02020603050405020304" pitchFamily="18" charset="0"/>
                </a:rPr>
                <a:t>1</a:t>
              </a:r>
              <a:r>
                <a:rPr lang="zh-CN" altLang="en-US" b="1" dirty="0">
                  <a:solidFill>
                    <a:schemeClr val="accent2"/>
                  </a:solidFill>
                  <a:latin typeface="Times New Roman" panose="02020603050405020304" pitchFamily="18" charset="0"/>
                </a:rPr>
                <a:t>通电</a:t>
              </a:r>
            </a:p>
          </p:txBody>
        </p:sp>
        <p:sp>
          <p:nvSpPr>
            <p:cNvPr id="337114" name="文本框 337113"/>
            <p:cNvSpPr txBox="1"/>
            <p:nvPr/>
          </p:nvSpPr>
          <p:spPr>
            <a:xfrm>
              <a:off x="1878" y="793"/>
              <a:ext cx="1273" cy="288"/>
            </a:xfrm>
            <a:prstGeom prst="rect">
              <a:avLst/>
            </a:prstGeom>
            <a:noFill/>
            <a:ln w="9525">
              <a:noFill/>
            </a:ln>
          </p:spPr>
          <p:txBody>
            <a:bodyPr>
              <a:spAutoFit/>
            </a:bodyPr>
            <a:lstStyle/>
            <a:p>
              <a:r>
                <a:rPr lang="zh-CN" altLang="en-US">
                  <a:solidFill>
                    <a:srgbClr val="FF3300"/>
                  </a:solidFill>
                  <a:latin typeface="Times New Roman" panose="02020603050405020304" pitchFamily="18" charset="0"/>
                </a:rPr>
                <a:t>→</a:t>
              </a:r>
              <a:r>
                <a:rPr lang="zh-CN" altLang="en-US" b="1">
                  <a:solidFill>
                    <a:srgbClr val="FF3300"/>
                  </a:solidFill>
                  <a:latin typeface="Times New Roman" panose="02020603050405020304" pitchFamily="18" charset="0"/>
                </a:rPr>
                <a:t> </a:t>
              </a:r>
              <a:r>
                <a:rPr lang="en-US" altLang="zh-CN" b="1">
                  <a:solidFill>
                    <a:schemeClr val="accent2"/>
                  </a:solidFill>
                  <a:latin typeface="Times New Roman" panose="02020603050405020304" pitchFamily="18" charset="0"/>
                </a:rPr>
                <a:t>KT</a:t>
              </a:r>
              <a:r>
                <a:rPr lang="zh-CN" altLang="en-US" b="1" dirty="0">
                  <a:solidFill>
                    <a:schemeClr val="accent2"/>
                  </a:solidFill>
                  <a:latin typeface="Times New Roman" panose="02020603050405020304" pitchFamily="18" charset="0"/>
                </a:rPr>
                <a:t>通电</a:t>
              </a:r>
            </a:p>
          </p:txBody>
        </p:sp>
        <p:sp>
          <p:nvSpPr>
            <p:cNvPr id="337115" name="文本框 337114"/>
            <p:cNvSpPr txBox="1"/>
            <p:nvPr/>
          </p:nvSpPr>
          <p:spPr>
            <a:xfrm>
              <a:off x="1866" y="445"/>
              <a:ext cx="1134" cy="288"/>
            </a:xfrm>
            <a:prstGeom prst="rect">
              <a:avLst/>
            </a:prstGeom>
            <a:noFill/>
            <a:ln w="9525">
              <a:noFill/>
            </a:ln>
          </p:spPr>
          <p:txBody>
            <a:bodyPr wrap="none" anchor="t" anchorCtr="0">
              <a:spAutoFit/>
            </a:bodyPr>
            <a:lstStyle/>
            <a:p>
              <a:r>
                <a:rPr lang="zh-CN" altLang="en-US">
                  <a:solidFill>
                    <a:srgbClr val="FF3300"/>
                  </a:solidFill>
                  <a:latin typeface="Times New Roman" panose="02020603050405020304" pitchFamily="18" charset="0"/>
                </a:rPr>
                <a:t>→</a:t>
              </a:r>
              <a:r>
                <a:rPr lang="zh-CN" altLang="en-US" b="1">
                  <a:solidFill>
                    <a:srgbClr val="FF3300"/>
                  </a:solidFill>
                  <a:latin typeface="Times New Roman" panose="02020603050405020304" pitchFamily="18" charset="0"/>
                </a:rPr>
                <a:t> </a:t>
              </a:r>
              <a:r>
                <a:rPr lang="en-US" altLang="zh-CN" b="1">
                  <a:solidFill>
                    <a:schemeClr val="accent2"/>
                  </a:solidFill>
                  <a:latin typeface="Times New Roman" panose="02020603050405020304" pitchFamily="18" charset="0"/>
                </a:rPr>
                <a:t>KM</a:t>
              </a:r>
              <a:r>
                <a:rPr lang="en-US" altLang="zh-CN" b="1" baseline="-25000">
                  <a:solidFill>
                    <a:schemeClr val="accent2"/>
                  </a:solidFill>
                  <a:latin typeface="Times New Roman" panose="02020603050405020304" pitchFamily="18" charset="0"/>
                </a:rPr>
                <a:t>2</a:t>
              </a:r>
              <a:r>
                <a:rPr lang="zh-CN" altLang="en-US" b="1" dirty="0">
                  <a:solidFill>
                    <a:schemeClr val="accent2"/>
                  </a:solidFill>
                  <a:latin typeface="Times New Roman" panose="02020603050405020304" pitchFamily="18" charset="0"/>
                </a:rPr>
                <a:t>通电</a:t>
              </a:r>
            </a:p>
          </p:txBody>
        </p:sp>
        <p:sp>
          <p:nvSpPr>
            <p:cNvPr id="337116" name="文本框 337115"/>
            <p:cNvSpPr txBox="1"/>
            <p:nvPr/>
          </p:nvSpPr>
          <p:spPr>
            <a:xfrm>
              <a:off x="3032" y="285"/>
              <a:ext cx="1079" cy="288"/>
            </a:xfrm>
            <a:prstGeom prst="rect">
              <a:avLst/>
            </a:prstGeom>
            <a:noFill/>
            <a:ln w="9525">
              <a:noFill/>
            </a:ln>
          </p:spPr>
          <p:txBody>
            <a:bodyPr wrap="none" anchor="t" anchorCtr="0">
              <a:spAutoFit/>
            </a:bodyPr>
            <a:lstStyle/>
            <a:p>
              <a:r>
                <a:rPr lang="zh-CN" altLang="en-US" b="1">
                  <a:solidFill>
                    <a:srgbClr val="FF0066"/>
                  </a:solidFill>
                  <a:latin typeface="Times New Roman" panose="02020603050405020304" pitchFamily="18" charset="0"/>
                </a:rPr>
                <a:t>（</a:t>
              </a:r>
              <a:r>
                <a:rPr lang="en-US" altLang="zh-CN" b="1">
                  <a:solidFill>
                    <a:srgbClr val="FF0066"/>
                  </a:solidFill>
                  <a:latin typeface="Times New Roman" panose="02020603050405020304" pitchFamily="18" charset="0"/>
                </a:rPr>
                <a:t>Y </a:t>
              </a:r>
              <a:r>
                <a:rPr lang="zh-CN" altLang="en-US" b="1" dirty="0">
                  <a:solidFill>
                    <a:srgbClr val="FF0066"/>
                  </a:solidFill>
                  <a:latin typeface="Times New Roman" panose="02020603050405020304" pitchFamily="18" charset="0"/>
                </a:rPr>
                <a:t>起动）</a:t>
              </a:r>
            </a:p>
          </p:txBody>
        </p:sp>
        <p:sp>
          <p:nvSpPr>
            <p:cNvPr id="337117" name="文本框 337116"/>
            <p:cNvSpPr txBox="1"/>
            <p:nvPr/>
          </p:nvSpPr>
          <p:spPr>
            <a:xfrm>
              <a:off x="4962" y="372"/>
              <a:ext cx="310" cy="748"/>
            </a:xfrm>
            <a:prstGeom prst="rect">
              <a:avLst/>
            </a:prstGeom>
            <a:noFill/>
            <a:ln w="9525">
              <a:noFill/>
            </a:ln>
          </p:spPr>
          <p:txBody>
            <a:bodyPr wrap="none" anchor="t" anchorCtr="0">
              <a:spAutoFit/>
            </a:bodyPr>
            <a:lstStyle/>
            <a:p>
              <a:r>
                <a:rPr lang="zh-CN" altLang="en-US" b="1" dirty="0">
                  <a:solidFill>
                    <a:srgbClr val="FF0066"/>
                  </a:solidFill>
                  <a:latin typeface="Times New Roman" panose="02020603050405020304" pitchFamily="18" charset="0"/>
                </a:rPr>
                <a:t>△</a:t>
              </a:r>
            </a:p>
            <a:p>
              <a:r>
                <a:rPr lang="zh-CN" altLang="en-US" b="1" dirty="0">
                  <a:solidFill>
                    <a:srgbClr val="FF0066"/>
                  </a:solidFill>
                  <a:latin typeface="Times New Roman" panose="02020603050405020304" pitchFamily="18" charset="0"/>
                </a:rPr>
                <a:t>运</a:t>
              </a:r>
            </a:p>
            <a:p>
              <a:r>
                <a:rPr lang="zh-CN" altLang="en-US" b="1" dirty="0">
                  <a:solidFill>
                    <a:srgbClr val="FF0066"/>
                  </a:solidFill>
                  <a:latin typeface="Times New Roman" panose="02020603050405020304" pitchFamily="18" charset="0"/>
                </a:rPr>
                <a:t>行</a:t>
              </a:r>
            </a:p>
          </p:txBody>
        </p:sp>
        <p:sp>
          <p:nvSpPr>
            <p:cNvPr id="337118" name="文本框 337117"/>
            <p:cNvSpPr txBox="1"/>
            <p:nvPr/>
          </p:nvSpPr>
          <p:spPr>
            <a:xfrm>
              <a:off x="3079" y="662"/>
              <a:ext cx="438" cy="250"/>
            </a:xfrm>
            <a:prstGeom prst="rect">
              <a:avLst/>
            </a:prstGeom>
            <a:noFill/>
            <a:ln w="9525">
              <a:noFill/>
            </a:ln>
          </p:spPr>
          <p:txBody>
            <a:bodyPr wrap="none" anchor="t" anchorCtr="0">
              <a:spAutoFit/>
            </a:bodyPr>
            <a:lstStyle/>
            <a:p>
              <a:r>
                <a:rPr lang="zh-CN" altLang="en-US" sz="2000" b="1" dirty="0">
                  <a:solidFill>
                    <a:srgbClr val="008000"/>
                  </a:solidFill>
                  <a:latin typeface="Times New Roman" panose="02020603050405020304" pitchFamily="18" charset="0"/>
                </a:rPr>
                <a:t>延时</a:t>
              </a:r>
            </a:p>
          </p:txBody>
        </p:sp>
        <p:sp>
          <p:nvSpPr>
            <p:cNvPr id="337119" name="直接连接符 337118"/>
            <p:cNvSpPr/>
            <p:nvPr/>
          </p:nvSpPr>
          <p:spPr>
            <a:xfrm>
              <a:off x="2936" y="961"/>
              <a:ext cx="696" cy="0"/>
            </a:xfrm>
            <a:prstGeom prst="line">
              <a:avLst/>
            </a:prstGeom>
            <a:ln w="25400" cap="flat" cmpd="sng">
              <a:solidFill>
                <a:srgbClr val="FF0066"/>
              </a:solidFill>
              <a:prstDash val="solid"/>
              <a:headEnd type="none" w="med" len="med"/>
              <a:tailEnd type="stealth" w="med" len="lg"/>
            </a:ln>
          </p:spPr>
        </p:sp>
        <p:grpSp>
          <p:nvGrpSpPr>
            <p:cNvPr id="337120" name="组合 337119"/>
            <p:cNvGrpSpPr/>
            <p:nvPr/>
          </p:nvGrpSpPr>
          <p:grpSpPr>
            <a:xfrm>
              <a:off x="1766" y="277"/>
              <a:ext cx="168" cy="660"/>
              <a:chOff x="998" y="1285"/>
              <a:chExt cx="168" cy="660"/>
            </a:xfrm>
          </p:grpSpPr>
          <p:sp>
            <p:nvSpPr>
              <p:cNvPr id="337121" name="直接连接符 337120"/>
              <p:cNvSpPr/>
              <p:nvPr/>
            </p:nvSpPr>
            <p:spPr>
              <a:xfrm>
                <a:off x="1148" y="1285"/>
                <a:ext cx="0" cy="660"/>
              </a:xfrm>
              <a:prstGeom prst="line">
                <a:avLst/>
              </a:prstGeom>
              <a:ln w="25400" cap="flat" cmpd="sng">
                <a:solidFill>
                  <a:srgbClr val="0000FF"/>
                </a:solidFill>
                <a:prstDash val="solid"/>
                <a:headEnd type="none" w="med" len="med"/>
                <a:tailEnd type="none" w="med" len="lg"/>
              </a:ln>
            </p:spPr>
          </p:sp>
          <p:sp>
            <p:nvSpPr>
              <p:cNvPr id="337122" name="直接连接符 337121"/>
              <p:cNvSpPr/>
              <p:nvPr/>
            </p:nvSpPr>
            <p:spPr>
              <a:xfrm>
                <a:off x="998" y="1585"/>
                <a:ext cx="168" cy="0"/>
              </a:xfrm>
              <a:prstGeom prst="line">
                <a:avLst/>
              </a:prstGeom>
              <a:ln w="25400" cap="flat" cmpd="sng">
                <a:solidFill>
                  <a:srgbClr val="0000FF"/>
                </a:solidFill>
                <a:prstDash val="solid"/>
                <a:headEnd type="none" w="med" len="med"/>
                <a:tailEnd type="none" w="med" len="lg"/>
              </a:ln>
            </p:spPr>
          </p:sp>
        </p:grpSp>
        <p:sp>
          <p:nvSpPr>
            <p:cNvPr id="337123" name="右大括号 337122"/>
            <p:cNvSpPr/>
            <p:nvPr/>
          </p:nvSpPr>
          <p:spPr>
            <a:xfrm>
              <a:off x="3012" y="216"/>
              <a:ext cx="96" cy="444"/>
            </a:xfrm>
            <a:prstGeom prst="rightBrace">
              <a:avLst>
                <a:gd name="adj1" fmla="val 38541"/>
                <a:gd name="adj2" fmla="val 50000"/>
              </a:avLst>
            </a:prstGeom>
            <a:noFill/>
            <a:ln w="28575" cap="flat" cmpd="sng">
              <a:solidFill>
                <a:schemeClr val="accent2"/>
              </a:solidFill>
              <a:prstDash val="solid"/>
              <a:headEnd type="none" w="med" len="med"/>
              <a:tailEnd type="none" w="med" len="med"/>
            </a:ln>
          </p:spPr>
          <p:txBody>
            <a:bodyPr wrap="none" anchor="ctr" anchorCtr="0"/>
            <a:lstStyle/>
            <a:p>
              <a:pPr algn="ctr"/>
              <a:endParaRPr lang="zh-CN" altLang="en-US" dirty="0">
                <a:solidFill>
                  <a:schemeClr val="accent2"/>
                </a:solidFill>
                <a:effectLst>
                  <a:outerShdw blurRad="38100" dist="38100" dir="2700000">
                    <a:srgbClr val="C0C0C0"/>
                  </a:outerShdw>
                </a:effectLst>
                <a:latin typeface="Times New Roman" panose="02020603050405020304" pitchFamily="18" charset="0"/>
              </a:endParaRPr>
            </a:p>
          </p:txBody>
        </p:sp>
        <p:sp>
          <p:nvSpPr>
            <p:cNvPr id="337124" name="文本框 337123"/>
            <p:cNvSpPr txBox="1"/>
            <p:nvPr/>
          </p:nvSpPr>
          <p:spPr>
            <a:xfrm>
              <a:off x="3624" y="496"/>
              <a:ext cx="1379" cy="288"/>
            </a:xfrm>
            <a:prstGeom prst="rect">
              <a:avLst/>
            </a:prstGeom>
            <a:noFill/>
            <a:ln w="9525">
              <a:noFill/>
            </a:ln>
          </p:spPr>
          <p:txBody>
            <a:bodyPr>
              <a:spAutoFit/>
            </a:bodyPr>
            <a:lstStyle/>
            <a:p>
              <a:r>
                <a:rPr lang="zh-CN" altLang="en-US">
                  <a:solidFill>
                    <a:srgbClr val="FF3300"/>
                  </a:solidFill>
                  <a:latin typeface="Times New Roman" panose="02020603050405020304" pitchFamily="18" charset="0"/>
                </a:rPr>
                <a:t>→</a:t>
              </a:r>
              <a:r>
                <a:rPr lang="zh-CN" altLang="en-US" b="1">
                  <a:solidFill>
                    <a:srgbClr val="FF3300"/>
                  </a:solidFill>
                  <a:latin typeface="Times New Roman" panose="02020603050405020304" pitchFamily="18" charset="0"/>
                </a:rPr>
                <a:t> </a:t>
              </a:r>
              <a:r>
                <a:rPr lang="en-US" altLang="zh-CN" b="1">
                  <a:solidFill>
                    <a:schemeClr val="accent2"/>
                  </a:solidFill>
                  <a:latin typeface="Times New Roman" panose="02020603050405020304" pitchFamily="18" charset="0"/>
                </a:rPr>
                <a:t>KM</a:t>
              </a:r>
              <a:r>
                <a:rPr lang="en-US" altLang="zh-CN" b="1" baseline="-25000">
                  <a:solidFill>
                    <a:schemeClr val="accent2"/>
                  </a:solidFill>
                  <a:latin typeface="Times New Roman" panose="02020603050405020304" pitchFamily="18" charset="0"/>
                </a:rPr>
                <a:t>2 </a:t>
              </a:r>
              <a:r>
                <a:rPr lang="zh-CN" altLang="en-US" b="1" dirty="0">
                  <a:solidFill>
                    <a:schemeClr val="accent2"/>
                  </a:solidFill>
                  <a:latin typeface="Times New Roman" panose="02020603050405020304" pitchFamily="18" charset="0"/>
                </a:rPr>
                <a:t>断电</a:t>
              </a:r>
            </a:p>
          </p:txBody>
        </p:sp>
        <p:sp>
          <p:nvSpPr>
            <p:cNvPr id="337125" name="文本框 337124"/>
            <p:cNvSpPr txBox="1"/>
            <p:nvPr/>
          </p:nvSpPr>
          <p:spPr>
            <a:xfrm>
              <a:off x="3642" y="781"/>
              <a:ext cx="1166" cy="288"/>
            </a:xfrm>
            <a:prstGeom prst="rect">
              <a:avLst/>
            </a:prstGeom>
            <a:noFill/>
            <a:ln w="9525">
              <a:noFill/>
            </a:ln>
          </p:spPr>
          <p:txBody>
            <a:bodyPr wrap="none" anchor="t" anchorCtr="0">
              <a:spAutoFit/>
            </a:bodyPr>
            <a:lstStyle/>
            <a:p>
              <a:r>
                <a:rPr lang="zh-CN" altLang="en-US">
                  <a:solidFill>
                    <a:srgbClr val="FF3300"/>
                  </a:solidFill>
                  <a:latin typeface="Times New Roman" panose="02020603050405020304" pitchFamily="18" charset="0"/>
                </a:rPr>
                <a:t>→</a:t>
              </a:r>
              <a:r>
                <a:rPr lang="zh-CN" altLang="en-US" b="1">
                  <a:solidFill>
                    <a:srgbClr val="FF3300"/>
                  </a:solidFill>
                  <a:latin typeface="Times New Roman" panose="02020603050405020304" pitchFamily="18" charset="0"/>
                </a:rPr>
                <a:t> </a:t>
              </a:r>
              <a:r>
                <a:rPr lang="en-US" altLang="zh-CN" b="1">
                  <a:solidFill>
                    <a:schemeClr val="accent2"/>
                  </a:solidFill>
                  <a:latin typeface="Times New Roman" panose="02020603050405020304" pitchFamily="18" charset="0"/>
                </a:rPr>
                <a:t>KM</a:t>
              </a:r>
              <a:r>
                <a:rPr lang="en-US" altLang="zh-CN" b="1" baseline="-25000">
                  <a:solidFill>
                    <a:schemeClr val="accent2"/>
                  </a:solidFill>
                  <a:latin typeface="Times New Roman" panose="02020603050405020304" pitchFamily="18" charset="0"/>
                </a:rPr>
                <a:t>3 </a:t>
              </a:r>
              <a:r>
                <a:rPr lang="zh-CN" altLang="en-US" b="1" dirty="0">
                  <a:solidFill>
                    <a:schemeClr val="accent2"/>
                  </a:solidFill>
                  <a:latin typeface="Times New Roman" panose="02020603050405020304" pitchFamily="18" charset="0"/>
                </a:rPr>
                <a:t>通电</a:t>
              </a:r>
            </a:p>
          </p:txBody>
        </p:sp>
        <p:sp>
          <p:nvSpPr>
            <p:cNvPr id="337126" name="直接连接符 337125"/>
            <p:cNvSpPr/>
            <p:nvPr/>
          </p:nvSpPr>
          <p:spPr>
            <a:xfrm>
              <a:off x="3680" y="637"/>
              <a:ext cx="0" cy="576"/>
            </a:xfrm>
            <a:prstGeom prst="line">
              <a:avLst/>
            </a:prstGeom>
            <a:ln w="25400" cap="flat" cmpd="sng">
              <a:solidFill>
                <a:srgbClr val="0000FF"/>
              </a:solidFill>
              <a:prstDash val="solid"/>
              <a:headEnd type="none" w="med" len="med"/>
              <a:tailEnd type="none" w="med" len="lg"/>
            </a:ln>
          </p:spPr>
        </p:sp>
        <p:sp>
          <p:nvSpPr>
            <p:cNvPr id="337127" name="右大括号 337126"/>
            <p:cNvSpPr/>
            <p:nvPr/>
          </p:nvSpPr>
          <p:spPr>
            <a:xfrm>
              <a:off x="4800" y="600"/>
              <a:ext cx="96" cy="444"/>
            </a:xfrm>
            <a:prstGeom prst="rightBrace">
              <a:avLst>
                <a:gd name="adj1" fmla="val 38541"/>
                <a:gd name="adj2" fmla="val 50000"/>
              </a:avLst>
            </a:prstGeom>
            <a:noFill/>
            <a:ln w="28575" cap="flat" cmpd="sng">
              <a:solidFill>
                <a:schemeClr val="accent2"/>
              </a:solidFill>
              <a:prstDash val="solid"/>
              <a:headEnd type="none" w="med" len="med"/>
              <a:tailEnd type="none" w="med" len="med"/>
            </a:ln>
          </p:spPr>
          <p:txBody>
            <a:bodyPr wrap="none" anchor="ctr" anchorCtr="0"/>
            <a:lstStyle/>
            <a:p>
              <a:pPr algn="ctr"/>
              <a:endParaRPr lang="zh-CN" altLang="en-US" dirty="0">
                <a:solidFill>
                  <a:schemeClr val="accent2"/>
                </a:solidFill>
                <a:effectLst>
                  <a:outerShdw blurRad="38100" dist="38100" dir="2700000">
                    <a:srgbClr val="C0C0C0"/>
                  </a:outerShdw>
                </a:effectLst>
                <a:latin typeface="Times New Roman" panose="02020603050405020304" pitchFamily="18" charset="0"/>
              </a:endParaRPr>
            </a:p>
          </p:txBody>
        </p:sp>
        <p:sp>
          <p:nvSpPr>
            <p:cNvPr id="337128" name="文本框 337127"/>
            <p:cNvSpPr txBox="1"/>
            <p:nvPr/>
          </p:nvSpPr>
          <p:spPr>
            <a:xfrm>
              <a:off x="3636" y="1072"/>
              <a:ext cx="1667" cy="288"/>
            </a:xfrm>
            <a:prstGeom prst="rect">
              <a:avLst/>
            </a:prstGeom>
            <a:noFill/>
            <a:ln w="9525">
              <a:noFill/>
            </a:ln>
          </p:spPr>
          <p:txBody>
            <a:bodyPr>
              <a:spAutoFit/>
            </a:bodyPr>
            <a:lstStyle/>
            <a:p>
              <a:r>
                <a:rPr lang="zh-CN" altLang="en-US">
                  <a:solidFill>
                    <a:srgbClr val="FF3300"/>
                  </a:solidFill>
                  <a:latin typeface="Times New Roman" panose="02020603050405020304" pitchFamily="18" charset="0"/>
                </a:rPr>
                <a:t>→</a:t>
              </a:r>
              <a:r>
                <a:rPr lang="zh-CN" altLang="en-US" b="1">
                  <a:solidFill>
                    <a:srgbClr val="FF3300"/>
                  </a:solidFill>
                  <a:latin typeface="Times New Roman" panose="02020603050405020304" pitchFamily="18" charset="0"/>
                </a:rPr>
                <a:t> </a:t>
              </a:r>
              <a:r>
                <a:rPr lang="en-US" altLang="zh-CN" b="1">
                  <a:solidFill>
                    <a:schemeClr val="accent2"/>
                  </a:solidFill>
                  <a:latin typeface="Times New Roman" panose="02020603050405020304" pitchFamily="18" charset="0"/>
                </a:rPr>
                <a:t>KM</a:t>
              </a:r>
              <a:r>
                <a:rPr lang="en-US" altLang="zh-CN" b="1" baseline="-25000">
                  <a:solidFill>
                    <a:schemeClr val="accent2"/>
                  </a:solidFill>
                  <a:latin typeface="Times New Roman" panose="02020603050405020304" pitchFamily="18" charset="0"/>
                </a:rPr>
                <a:t>1 </a:t>
              </a:r>
              <a:r>
                <a:rPr lang="zh-CN" altLang="en-US" b="1" dirty="0">
                  <a:solidFill>
                    <a:schemeClr val="accent2"/>
                  </a:solidFill>
                  <a:latin typeface="Times New Roman" panose="02020603050405020304" pitchFamily="18" charset="0"/>
                </a:rPr>
                <a:t>仍通电</a:t>
              </a:r>
            </a:p>
          </p:txBody>
        </p:sp>
      </p:grpSp>
      <p:sp>
        <p:nvSpPr>
          <p:cNvPr id="233"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472677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7005">
                                            <p:txEl>
                                              <p:pRg st="0" end="0"/>
                                            </p:txEl>
                                          </p:spTgt>
                                        </p:tgtEl>
                                        <p:attrNameLst>
                                          <p:attrName>style.visibility</p:attrName>
                                        </p:attrNameLst>
                                      </p:cBhvr>
                                      <p:to>
                                        <p:strVal val="visible"/>
                                      </p:to>
                                    </p:set>
                                    <p:animEffect transition="in" filter="wipe(left)">
                                      <p:cBhvr>
                                        <p:cTn id="7" dur="500"/>
                                        <p:tgtEl>
                                          <p:spTgt spid="33700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36898"/>
                                        </p:tgtEl>
                                        <p:attrNameLst>
                                          <p:attrName>style.visibility</p:attrName>
                                        </p:attrNameLst>
                                      </p:cBhvr>
                                      <p:to>
                                        <p:strVal val="visible"/>
                                      </p:to>
                                    </p:set>
                                    <p:animEffect transition="in" filter="wipe(up)">
                                      <p:cBhvr>
                                        <p:cTn id="12" dur="500"/>
                                        <p:tgtEl>
                                          <p:spTgt spid="33689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37006"/>
                                        </p:tgtEl>
                                        <p:attrNameLst>
                                          <p:attrName>style.visibility</p:attrName>
                                        </p:attrNameLst>
                                      </p:cBhvr>
                                      <p:to>
                                        <p:strVal val="visible"/>
                                      </p:to>
                                    </p:set>
                                    <p:animEffect transition="in" filter="wipe(left)">
                                      <p:cBhvr>
                                        <p:cTn id="17" dur="500"/>
                                        <p:tgtEl>
                                          <p:spTgt spid="33700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37007"/>
                                        </p:tgtEl>
                                        <p:attrNameLst>
                                          <p:attrName>style.visibility</p:attrName>
                                        </p:attrNameLst>
                                      </p:cBhvr>
                                      <p:to>
                                        <p:strVal val="visible"/>
                                      </p:to>
                                    </p:set>
                                    <p:animEffect transition="in" filter="wipe(left)">
                                      <p:cBhvr>
                                        <p:cTn id="22" dur="500"/>
                                        <p:tgtEl>
                                          <p:spTgt spid="33700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37008"/>
                                        </p:tgtEl>
                                        <p:attrNameLst>
                                          <p:attrName>style.visibility</p:attrName>
                                        </p:attrNameLst>
                                      </p:cBhvr>
                                      <p:to>
                                        <p:strVal val="visible"/>
                                      </p:to>
                                    </p:set>
                                    <p:animEffect transition="in" filter="wipe(left)">
                                      <p:cBhvr>
                                        <p:cTn id="27" dur="500"/>
                                        <p:tgtEl>
                                          <p:spTgt spid="33700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37009"/>
                                        </p:tgtEl>
                                        <p:attrNameLst>
                                          <p:attrName>style.visibility</p:attrName>
                                        </p:attrNameLst>
                                      </p:cBhvr>
                                      <p:to>
                                        <p:strVal val="visible"/>
                                      </p:to>
                                    </p:set>
                                    <p:animEffect transition="in" filter="wipe(left)">
                                      <p:cBhvr>
                                        <p:cTn id="32" dur="500"/>
                                        <p:tgtEl>
                                          <p:spTgt spid="33700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37111"/>
                                        </p:tgtEl>
                                        <p:attrNameLst>
                                          <p:attrName>style.visibility</p:attrName>
                                        </p:attrNameLst>
                                      </p:cBhvr>
                                      <p:to>
                                        <p:strVal val="visible"/>
                                      </p:to>
                                    </p:set>
                                    <p:animEffect transition="in" filter="wipe(left)">
                                      <p:cBhvr>
                                        <p:cTn id="37" dur="500"/>
                                        <p:tgtEl>
                                          <p:spTgt spid="337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005" grpId="0" build="p"/>
      <p:bldP spid="337006" grpId="0"/>
      <p:bldP spid="33700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直接连接符 337921"/>
          <p:cNvSpPr/>
          <p:nvPr/>
        </p:nvSpPr>
        <p:spPr>
          <a:xfrm>
            <a:off x="8188325" y="3259138"/>
            <a:ext cx="0" cy="379412"/>
          </a:xfrm>
          <a:prstGeom prst="line">
            <a:avLst/>
          </a:prstGeom>
          <a:ln w="38100" cap="flat" cmpd="sng">
            <a:solidFill>
              <a:srgbClr val="FF3300"/>
            </a:solidFill>
            <a:prstDash val="solid"/>
            <a:headEnd type="none" w="med" len="med"/>
            <a:tailEnd type="none" w="med" len="med"/>
          </a:ln>
        </p:spPr>
      </p:sp>
      <p:sp>
        <p:nvSpPr>
          <p:cNvPr id="337923" name="文本框 337922"/>
          <p:cNvSpPr txBox="1"/>
          <p:nvPr/>
        </p:nvSpPr>
        <p:spPr>
          <a:xfrm>
            <a:off x="3733800" y="0"/>
            <a:ext cx="404813" cy="457200"/>
          </a:xfrm>
          <a:prstGeom prst="rect">
            <a:avLst/>
          </a:prstGeom>
          <a:noFill/>
          <a:ln w="38100">
            <a:noFill/>
          </a:ln>
        </p:spPr>
        <p:txBody>
          <a:bodyPr wrap="none" anchor="t" anchorCtr="0">
            <a:spAutoFit/>
          </a:bodyPr>
          <a:lstStyle/>
          <a:p>
            <a:r>
              <a:rPr lang="en-US" altLang="zh-CN" b="1">
                <a:latin typeface="Times New Roman" panose="02020603050405020304" pitchFamily="18" charset="0"/>
              </a:rPr>
              <a:t>A</a:t>
            </a:r>
          </a:p>
        </p:txBody>
      </p:sp>
      <p:sp>
        <p:nvSpPr>
          <p:cNvPr id="337924" name="文本框 337923"/>
          <p:cNvSpPr txBox="1"/>
          <p:nvPr/>
        </p:nvSpPr>
        <p:spPr>
          <a:xfrm>
            <a:off x="4267200" y="0"/>
            <a:ext cx="381000" cy="457200"/>
          </a:xfrm>
          <a:prstGeom prst="rect">
            <a:avLst/>
          </a:prstGeom>
          <a:noFill/>
          <a:ln w="38100">
            <a:noFill/>
          </a:ln>
        </p:spPr>
        <p:txBody>
          <a:bodyPr>
            <a:spAutoFit/>
          </a:bodyPr>
          <a:lstStyle/>
          <a:p>
            <a:r>
              <a:rPr lang="en-US" altLang="zh-CN" b="1">
                <a:latin typeface="Times New Roman" panose="02020603050405020304" pitchFamily="18" charset="0"/>
              </a:rPr>
              <a:t>B</a:t>
            </a:r>
          </a:p>
        </p:txBody>
      </p:sp>
      <p:sp>
        <p:nvSpPr>
          <p:cNvPr id="337925" name="文本框 337924"/>
          <p:cNvSpPr txBox="1"/>
          <p:nvPr/>
        </p:nvSpPr>
        <p:spPr>
          <a:xfrm>
            <a:off x="4800600" y="0"/>
            <a:ext cx="381000" cy="457200"/>
          </a:xfrm>
          <a:prstGeom prst="rect">
            <a:avLst/>
          </a:prstGeom>
          <a:noFill/>
          <a:ln w="38100">
            <a:noFill/>
          </a:ln>
        </p:spPr>
        <p:txBody>
          <a:bodyPr>
            <a:spAutoFit/>
          </a:bodyPr>
          <a:lstStyle/>
          <a:p>
            <a:r>
              <a:rPr lang="en-US" altLang="zh-CN" b="1">
                <a:latin typeface="Times New Roman" panose="02020603050405020304" pitchFamily="18" charset="0"/>
              </a:rPr>
              <a:t>C</a:t>
            </a:r>
          </a:p>
        </p:txBody>
      </p:sp>
      <p:sp>
        <p:nvSpPr>
          <p:cNvPr id="337926" name="椭圆 337925"/>
          <p:cNvSpPr/>
          <p:nvPr/>
        </p:nvSpPr>
        <p:spPr>
          <a:xfrm>
            <a:off x="3917950" y="4868863"/>
            <a:ext cx="1312863" cy="1323975"/>
          </a:xfrm>
          <a:prstGeom prst="ellipse">
            <a:avLst/>
          </a:prstGeom>
          <a:solidFill>
            <a:schemeClr val="bg1"/>
          </a:solidFill>
          <a:ln w="76200" cap="flat" cmpd="sng">
            <a:solidFill>
              <a:schemeClr val="accent1"/>
            </a:solidFill>
            <a:prstDash val="solid"/>
            <a:headEnd type="none" w="med" len="med"/>
            <a:tailEnd type="none" w="med" len="med"/>
          </a:ln>
        </p:spPr>
        <p:txBody>
          <a:bodyPr wrap="none" anchor="ctr" anchorCtr="0"/>
          <a:lstStyle/>
          <a:p>
            <a:pPr algn="ctr"/>
            <a:r>
              <a:rPr lang="en-US" altLang="zh-CN" b="1">
                <a:latin typeface="Times New Roman" panose="02020603050405020304" pitchFamily="18" charset="0"/>
              </a:rPr>
              <a:t>M</a:t>
            </a:r>
          </a:p>
          <a:p>
            <a:pPr algn="ctr"/>
            <a:r>
              <a:rPr lang="en-US" altLang="zh-CN" b="1">
                <a:latin typeface="Times New Roman" panose="02020603050405020304" pitchFamily="18" charset="0"/>
              </a:rPr>
              <a:t>3~</a:t>
            </a:r>
            <a:endParaRPr lang="en-US" altLang="zh-CN" sz="1600">
              <a:latin typeface="Times New Roman" panose="02020603050405020304" pitchFamily="18" charset="0"/>
            </a:endParaRPr>
          </a:p>
        </p:txBody>
      </p:sp>
      <p:sp>
        <p:nvSpPr>
          <p:cNvPr id="337927" name="直接连接符 337926"/>
          <p:cNvSpPr/>
          <p:nvPr/>
        </p:nvSpPr>
        <p:spPr>
          <a:xfrm flipH="1">
            <a:off x="3743325" y="6003925"/>
            <a:ext cx="349250" cy="473075"/>
          </a:xfrm>
          <a:prstGeom prst="line">
            <a:avLst/>
          </a:prstGeom>
          <a:ln w="76200" cap="flat" cmpd="sng">
            <a:solidFill>
              <a:schemeClr val="accent1"/>
            </a:solidFill>
            <a:prstDash val="solid"/>
            <a:headEnd type="none" w="med" len="med"/>
            <a:tailEnd type="none" w="med" len="med"/>
          </a:ln>
        </p:spPr>
      </p:sp>
      <p:sp>
        <p:nvSpPr>
          <p:cNvPr id="337928" name="直接连接符 337927"/>
          <p:cNvSpPr/>
          <p:nvPr/>
        </p:nvSpPr>
        <p:spPr>
          <a:xfrm>
            <a:off x="3743325" y="6477000"/>
            <a:ext cx="1662113" cy="0"/>
          </a:xfrm>
          <a:prstGeom prst="line">
            <a:avLst/>
          </a:prstGeom>
          <a:ln w="76200" cap="flat" cmpd="sng">
            <a:solidFill>
              <a:schemeClr val="accent1"/>
            </a:solidFill>
            <a:prstDash val="solid"/>
            <a:headEnd type="none" w="med" len="med"/>
            <a:tailEnd type="none" w="med" len="med"/>
          </a:ln>
        </p:spPr>
      </p:sp>
      <p:sp>
        <p:nvSpPr>
          <p:cNvPr id="337929" name="直接连接符 337928"/>
          <p:cNvSpPr/>
          <p:nvPr/>
        </p:nvSpPr>
        <p:spPr>
          <a:xfrm flipH="1" flipV="1">
            <a:off x="5056188" y="6003925"/>
            <a:ext cx="349250" cy="473075"/>
          </a:xfrm>
          <a:prstGeom prst="line">
            <a:avLst/>
          </a:prstGeom>
          <a:ln w="76200" cap="flat" cmpd="sng">
            <a:solidFill>
              <a:schemeClr val="accent1"/>
            </a:solidFill>
            <a:prstDash val="solid"/>
            <a:headEnd type="none" w="med" len="med"/>
            <a:tailEnd type="none" w="med" len="med"/>
          </a:ln>
        </p:spPr>
      </p:sp>
      <p:sp>
        <p:nvSpPr>
          <p:cNvPr id="337930" name="直接连接符 337929"/>
          <p:cNvSpPr/>
          <p:nvPr/>
        </p:nvSpPr>
        <p:spPr>
          <a:xfrm>
            <a:off x="4572000" y="4114800"/>
            <a:ext cx="0" cy="762000"/>
          </a:xfrm>
          <a:prstGeom prst="line">
            <a:avLst/>
          </a:prstGeom>
          <a:ln w="38100" cap="flat" cmpd="sng">
            <a:solidFill>
              <a:schemeClr val="tx1"/>
            </a:solidFill>
            <a:prstDash val="solid"/>
            <a:headEnd type="oval" w="med" len="med"/>
            <a:tailEnd type="oval" w="med" len="med"/>
          </a:ln>
        </p:spPr>
      </p:sp>
      <p:sp>
        <p:nvSpPr>
          <p:cNvPr id="337931" name="直接连接符 337930"/>
          <p:cNvSpPr/>
          <p:nvPr/>
        </p:nvSpPr>
        <p:spPr>
          <a:xfrm>
            <a:off x="3917950" y="1555750"/>
            <a:ext cx="0" cy="2176463"/>
          </a:xfrm>
          <a:prstGeom prst="line">
            <a:avLst/>
          </a:prstGeom>
          <a:ln w="38100" cap="flat" cmpd="sng">
            <a:solidFill>
              <a:schemeClr val="tx1"/>
            </a:solidFill>
            <a:prstDash val="solid"/>
            <a:headEnd type="oval" w="med" len="med"/>
            <a:tailEnd type="oval" w="med" len="med"/>
          </a:ln>
        </p:spPr>
      </p:sp>
      <p:sp>
        <p:nvSpPr>
          <p:cNvPr id="337932" name="直接连接符 337931"/>
          <p:cNvSpPr/>
          <p:nvPr/>
        </p:nvSpPr>
        <p:spPr>
          <a:xfrm>
            <a:off x="4530725" y="1555750"/>
            <a:ext cx="0" cy="2176463"/>
          </a:xfrm>
          <a:prstGeom prst="line">
            <a:avLst/>
          </a:prstGeom>
          <a:ln w="38100" cap="flat" cmpd="sng">
            <a:solidFill>
              <a:schemeClr val="tx1"/>
            </a:solidFill>
            <a:prstDash val="solid"/>
            <a:headEnd type="oval" w="med" len="med"/>
            <a:tailEnd type="oval" w="med" len="med"/>
          </a:ln>
        </p:spPr>
      </p:sp>
      <p:sp>
        <p:nvSpPr>
          <p:cNvPr id="337933" name="直接连接符 337932"/>
          <p:cNvSpPr/>
          <p:nvPr/>
        </p:nvSpPr>
        <p:spPr>
          <a:xfrm>
            <a:off x="5143500" y="1555750"/>
            <a:ext cx="0" cy="2176463"/>
          </a:xfrm>
          <a:prstGeom prst="line">
            <a:avLst/>
          </a:prstGeom>
          <a:ln w="38100" cap="flat" cmpd="sng">
            <a:solidFill>
              <a:schemeClr val="tx1"/>
            </a:solidFill>
            <a:prstDash val="solid"/>
            <a:headEnd type="oval" w="med" len="med"/>
            <a:tailEnd type="oval" w="med" len="med"/>
          </a:ln>
        </p:spPr>
      </p:sp>
      <p:sp>
        <p:nvSpPr>
          <p:cNvPr id="337934" name="直接连接符 337933"/>
          <p:cNvSpPr/>
          <p:nvPr/>
        </p:nvSpPr>
        <p:spPr>
          <a:xfrm>
            <a:off x="1905000" y="3997325"/>
            <a:ext cx="438150" cy="1588"/>
          </a:xfrm>
          <a:prstGeom prst="line">
            <a:avLst/>
          </a:prstGeom>
          <a:ln w="38100" cap="flat" cmpd="sng">
            <a:solidFill>
              <a:srgbClr val="FF3300"/>
            </a:solidFill>
            <a:prstDash val="solid"/>
            <a:headEnd type="none" w="med" len="med"/>
            <a:tailEnd type="none" w="med" len="med"/>
          </a:ln>
        </p:spPr>
      </p:sp>
      <p:sp>
        <p:nvSpPr>
          <p:cNvPr id="337935" name="直接连接符 337934"/>
          <p:cNvSpPr/>
          <p:nvPr/>
        </p:nvSpPr>
        <p:spPr>
          <a:xfrm flipV="1">
            <a:off x="2171700" y="3067050"/>
            <a:ext cx="0" cy="762000"/>
          </a:xfrm>
          <a:prstGeom prst="line">
            <a:avLst/>
          </a:prstGeom>
          <a:ln w="38100" cap="flat" cmpd="sng">
            <a:solidFill>
              <a:srgbClr val="FF3300"/>
            </a:solidFill>
            <a:prstDash val="solid"/>
            <a:headEnd type="none" w="med" len="med"/>
            <a:tailEnd type="none" w="med" len="med"/>
          </a:ln>
        </p:spPr>
      </p:sp>
      <p:sp>
        <p:nvSpPr>
          <p:cNvPr id="337936" name="直接连接符 337935"/>
          <p:cNvSpPr/>
          <p:nvPr/>
        </p:nvSpPr>
        <p:spPr>
          <a:xfrm>
            <a:off x="2166938" y="3070225"/>
            <a:ext cx="1663700" cy="0"/>
          </a:xfrm>
          <a:prstGeom prst="line">
            <a:avLst/>
          </a:prstGeom>
          <a:ln w="38100" cap="flat" cmpd="sng">
            <a:solidFill>
              <a:srgbClr val="FF3300"/>
            </a:solidFill>
            <a:prstDash val="solid"/>
            <a:headEnd type="none" w="med" len="med"/>
            <a:tailEnd type="none" w="med" len="med"/>
          </a:ln>
        </p:spPr>
      </p:sp>
      <p:sp>
        <p:nvSpPr>
          <p:cNvPr id="337937" name="任意多边形 337936"/>
          <p:cNvSpPr/>
          <p:nvPr/>
        </p:nvSpPr>
        <p:spPr>
          <a:xfrm>
            <a:off x="3830638" y="2974975"/>
            <a:ext cx="174625" cy="95250"/>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rgbClr val="FF3300"/>
            </a:solidFill>
            <a:prstDash val="solid"/>
            <a:headEnd type="none" w="med" len="med"/>
            <a:tailEnd type="none" w="med" len="med"/>
          </a:ln>
        </p:spPr>
        <p:txBody>
          <a:bodyPr/>
          <a:lstStyle/>
          <a:p>
            <a:endParaRPr lang="zh-CN" altLang="en-US"/>
          </a:p>
        </p:txBody>
      </p:sp>
      <p:sp>
        <p:nvSpPr>
          <p:cNvPr id="337938" name="任意多边形 337937"/>
          <p:cNvSpPr/>
          <p:nvPr/>
        </p:nvSpPr>
        <p:spPr>
          <a:xfrm>
            <a:off x="4443413" y="2974975"/>
            <a:ext cx="174625" cy="95250"/>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rgbClr val="FF3300"/>
            </a:solidFill>
            <a:prstDash val="solid"/>
            <a:headEnd type="none" w="med" len="med"/>
            <a:tailEnd type="none" w="med" len="med"/>
          </a:ln>
        </p:spPr>
        <p:txBody>
          <a:bodyPr/>
          <a:lstStyle/>
          <a:p>
            <a:endParaRPr lang="zh-CN" altLang="en-US"/>
          </a:p>
        </p:txBody>
      </p:sp>
      <p:sp>
        <p:nvSpPr>
          <p:cNvPr id="337939" name="任意多边形 337938"/>
          <p:cNvSpPr/>
          <p:nvPr/>
        </p:nvSpPr>
        <p:spPr>
          <a:xfrm>
            <a:off x="5056188" y="2974975"/>
            <a:ext cx="174625" cy="95250"/>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rgbClr val="FF3300"/>
            </a:solidFill>
            <a:prstDash val="solid"/>
            <a:headEnd type="none" w="med" len="med"/>
            <a:tailEnd type="none" w="med" len="med"/>
          </a:ln>
        </p:spPr>
        <p:txBody>
          <a:bodyPr/>
          <a:lstStyle/>
          <a:p>
            <a:endParaRPr lang="zh-CN" altLang="en-US"/>
          </a:p>
        </p:txBody>
      </p:sp>
      <p:sp>
        <p:nvSpPr>
          <p:cNvPr id="337940" name="直接连接符 337939"/>
          <p:cNvSpPr/>
          <p:nvPr/>
        </p:nvSpPr>
        <p:spPr>
          <a:xfrm>
            <a:off x="4005263" y="3070225"/>
            <a:ext cx="438150" cy="0"/>
          </a:xfrm>
          <a:prstGeom prst="line">
            <a:avLst/>
          </a:prstGeom>
          <a:ln w="38100" cap="flat" cmpd="sng">
            <a:solidFill>
              <a:srgbClr val="FF3300"/>
            </a:solidFill>
            <a:prstDash val="solid"/>
            <a:headEnd type="none" w="med" len="med"/>
            <a:tailEnd type="none" w="med" len="med"/>
          </a:ln>
        </p:spPr>
      </p:sp>
      <p:sp>
        <p:nvSpPr>
          <p:cNvPr id="337941" name="直接连接符 337940"/>
          <p:cNvSpPr/>
          <p:nvPr/>
        </p:nvSpPr>
        <p:spPr>
          <a:xfrm>
            <a:off x="4618038" y="3070225"/>
            <a:ext cx="438150" cy="0"/>
          </a:xfrm>
          <a:prstGeom prst="line">
            <a:avLst/>
          </a:prstGeom>
          <a:ln w="38100" cap="flat" cmpd="sng">
            <a:solidFill>
              <a:srgbClr val="FF3300"/>
            </a:solidFill>
            <a:prstDash val="solid"/>
            <a:headEnd type="none" w="med" len="med"/>
            <a:tailEnd type="none" w="med" len="med"/>
          </a:ln>
        </p:spPr>
      </p:sp>
      <p:sp>
        <p:nvSpPr>
          <p:cNvPr id="337942" name="直接连接符 337941"/>
          <p:cNvSpPr/>
          <p:nvPr/>
        </p:nvSpPr>
        <p:spPr>
          <a:xfrm>
            <a:off x="5230813" y="3070225"/>
            <a:ext cx="1838325" cy="0"/>
          </a:xfrm>
          <a:prstGeom prst="line">
            <a:avLst/>
          </a:prstGeom>
          <a:ln w="38100" cap="flat" cmpd="sng">
            <a:solidFill>
              <a:srgbClr val="FF3300"/>
            </a:solidFill>
            <a:prstDash val="solid"/>
            <a:headEnd type="none" w="med" len="med"/>
            <a:tailEnd type="none" w="med" len="med"/>
          </a:ln>
        </p:spPr>
      </p:sp>
      <p:sp>
        <p:nvSpPr>
          <p:cNvPr id="337943" name="直接连接符 337942"/>
          <p:cNvSpPr/>
          <p:nvPr/>
        </p:nvSpPr>
        <p:spPr>
          <a:xfrm flipV="1">
            <a:off x="1905000" y="2690813"/>
            <a:ext cx="0" cy="1325562"/>
          </a:xfrm>
          <a:prstGeom prst="line">
            <a:avLst/>
          </a:prstGeom>
          <a:ln w="38100" cap="flat" cmpd="sng">
            <a:solidFill>
              <a:srgbClr val="FF3300"/>
            </a:solidFill>
            <a:prstDash val="solid"/>
            <a:headEnd type="none" w="med" len="med"/>
            <a:tailEnd type="none" w="med" len="med"/>
          </a:ln>
        </p:spPr>
      </p:sp>
      <p:sp>
        <p:nvSpPr>
          <p:cNvPr id="337944" name="直接连接符 337943"/>
          <p:cNvSpPr/>
          <p:nvPr/>
        </p:nvSpPr>
        <p:spPr>
          <a:xfrm>
            <a:off x="1905000" y="2709863"/>
            <a:ext cx="2012950" cy="0"/>
          </a:xfrm>
          <a:prstGeom prst="line">
            <a:avLst/>
          </a:prstGeom>
          <a:ln w="38100" cap="flat" cmpd="sng">
            <a:solidFill>
              <a:srgbClr val="FF3300"/>
            </a:solidFill>
            <a:prstDash val="solid"/>
            <a:headEnd type="none" w="med" len="med"/>
            <a:tailEnd type="none" w="med" len="med"/>
          </a:ln>
        </p:spPr>
      </p:sp>
      <p:sp>
        <p:nvSpPr>
          <p:cNvPr id="337945" name="任意多边形 337944"/>
          <p:cNvSpPr/>
          <p:nvPr/>
        </p:nvSpPr>
        <p:spPr>
          <a:xfrm>
            <a:off x="4953000" y="4114800"/>
            <a:ext cx="174625" cy="838200"/>
          </a:xfrm>
          <a:custGeom>
            <a:avLst/>
            <a:gdLst/>
            <a:ahLst/>
            <a:cxnLst/>
            <a:rect l="0" t="0" r="0" b="0"/>
            <a:pathLst>
              <a:path w="96" h="672">
                <a:moveTo>
                  <a:pt x="96" y="0"/>
                </a:moveTo>
                <a:lnTo>
                  <a:pt x="96" y="528"/>
                </a:lnTo>
                <a:lnTo>
                  <a:pt x="0" y="672"/>
                </a:lnTo>
              </a:path>
            </a:pathLst>
          </a:custGeom>
          <a:noFill/>
          <a:ln w="38100" cap="flat" cmpd="sng">
            <a:solidFill>
              <a:schemeClr val="tx1"/>
            </a:solidFill>
            <a:prstDash val="solid"/>
            <a:headEnd type="oval" w="med" len="med"/>
            <a:tailEnd type="oval" w="med" len="med"/>
          </a:ln>
        </p:spPr>
        <p:txBody>
          <a:bodyPr/>
          <a:lstStyle/>
          <a:p>
            <a:endParaRPr lang="zh-CN" altLang="en-US"/>
          </a:p>
        </p:txBody>
      </p:sp>
      <p:sp>
        <p:nvSpPr>
          <p:cNvPr id="337946" name="任意多边形 337945"/>
          <p:cNvSpPr/>
          <p:nvPr/>
        </p:nvSpPr>
        <p:spPr>
          <a:xfrm>
            <a:off x="3917950" y="4114800"/>
            <a:ext cx="263525" cy="847725"/>
          </a:xfrm>
          <a:custGeom>
            <a:avLst/>
            <a:gdLst/>
            <a:ahLst/>
            <a:cxnLst/>
            <a:rect l="0" t="0" r="0" b="0"/>
            <a:pathLst>
              <a:path w="144" h="672">
                <a:moveTo>
                  <a:pt x="0" y="0"/>
                </a:moveTo>
                <a:lnTo>
                  <a:pt x="0" y="528"/>
                </a:lnTo>
                <a:lnTo>
                  <a:pt x="144" y="672"/>
                </a:lnTo>
              </a:path>
            </a:pathLst>
          </a:custGeom>
          <a:noFill/>
          <a:ln w="38100" cap="flat" cmpd="sng">
            <a:solidFill>
              <a:schemeClr val="tx1"/>
            </a:solidFill>
            <a:prstDash val="solid"/>
            <a:headEnd type="oval" w="med" len="med"/>
            <a:tailEnd type="oval" w="med" len="med"/>
          </a:ln>
        </p:spPr>
        <p:txBody>
          <a:bodyPr/>
          <a:lstStyle/>
          <a:p>
            <a:endParaRPr lang="zh-CN" altLang="en-US"/>
          </a:p>
        </p:txBody>
      </p:sp>
      <p:sp>
        <p:nvSpPr>
          <p:cNvPr id="337947" name="直接连接符 337946"/>
          <p:cNvSpPr/>
          <p:nvPr/>
        </p:nvSpPr>
        <p:spPr>
          <a:xfrm>
            <a:off x="3917950" y="609600"/>
            <a:ext cx="0" cy="568325"/>
          </a:xfrm>
          <a:prstGeom prst="line">
            <a:avLst/>
          </a:prstGeom>
          <a:ln w="38100" cap="flat" cmpd="sng">
            <a:solidFill>
              <a:schemeClr val="tx1"/>
            </a:solidFill>
            <a:prstDash val="solid"/>
            <a:headEnd type="none" w="med" len="med"/>
            <a:tailEnd type="none" w="med" len="med"/>
          </a:ln>
        </p:spPr>
      </p:sp>
      <p:sp>
        <p:nvSpPr>
          <p:cNvPr id="337948" name="直接连接符 337947"/>
          <p:cNvSpPr/>
          <p:nvPr/>
        </p:nvSpPr>
        <p:spPr>
          <a:xfrm>
            <a:off x="4530725" y="609600"/>
            <a:ext cx="0" cy="568325"/>
          </a:xfrm>
          <a:prstGeom prst="line">
            <a:avLst/>
          </a:prstGeom>
          <a:ln w="38100" cap="flat" cmpd="sng">
            <a:solidFill>
              <a:schemeClr val="tx1"/>
            </a:solidFill>
            <a:prstDash val="solid"/>
            <a:headEnd type="none" w="med" len="med"/>
            <a:tailEnd type="none" w="med" len="med"/>
          </a:ln>
        </p:spPr>
      </p:sp>
      <p:sp>
        <p:nvSpPr>
          <p:cNvPr id="337949" name="直接连接符 337948"/>
          <p:cNvSpPr/>
          <p:nvPr/>
        </p:nvSpPr>
        <p:spPr>
          <a:xfrm>
            <a:off x="5143500" y="609600"/>
            <a:ext cx="0" cy="568325"/>
          </a:xfrm>
          <a:prstGeom prst="line">
            <a:avLst/>
          </a:prstGeom>
          <a:ln w="38100" cap="flat" cmpd="sng">
            <a:solidFill>
              <a:schemeClr val="tx1"/>
            </a:solidFill>
            <a:prstDash val="solid"/>
            <a:headEnd type="none" w="med" len="med"/>
            <a:tailEnd type="none" w="med" len="med"/>
          </a:ln>
        </p:spPr>
      </p:sp>
      <p:sp>
        <p:nvSpPr>
          <p:cNvPr id="337950" name="直接连接符 337949"/>
          <p:cNvSpPr/>
          <p:nvPr/>
        </p:nvSpPr>
        <p:spPr>
          <a:xfrm flipV="1">
            <a:off x="3917950" y="1082675"/>
            <a:ext cx="263525" cy="473075"/>
          </a:xfrm>
          <a:prstGeom prst="line">
            <a:avLst/>
          </a:prstGeom>
          <a:ln w="38100" cap="flat" cmpd="sng">
            <a:solidFill>
              <a:schemeClr val="tx1"/>
            </a:solidFill>
            <a:prstDash val="solid"/>
            <a:headEnd type="none" w="med" len="med"/>
            <a:tailEnd type="none" w="med" len="med"/>
          </a:ln>
        </p:spPr>
      </p:sp>
      <p:sp>
        <p:nvSpPr>
          <p:cNvPr id="337951" name="直接连接符 337950"/>
          <p:cNvSpPr/>
          <p:nvPr/>
        </p:nvSpPr>
        <p:spPr>
          <a:xfrm flipV="1">
            <a:off x="4530725" y="1082675"/>
            <a:ext cx="261938" cy="473075"/>
          </a:xfrm>
          <a:prstGeom prst="line">
            <a:avLst/>
          </a:prstGeom>
          <a:ln w="38100" cap="flat" cmpd="sng">
            <a:solidFill>
              <a:schemeClr val="tx1"/>
            </a:solidFill>
            <a:prstDash val="solid"/>
            <a:headEnd type="none" w="med" len="med"/>
            <a:tailEnd type="none" w="med" len="med"/>
          </a:ln>
        </p:spPr>
      </p:sp>
      <p:sp>
        <p:nvSpPr>
          <p:cNvPr id="337952" name="直接连接符 337951"/>
          <p:cNvSpPr/>
          <p:nvPr/>
        </p:nvSpPr>
        <p:spPr>
          <a:xfrm flipV="1">
            <a:off x="5143500" y="1082675"/>
            <a:ext cx="261938" cy="473075"/>
          </a:xfrm>
          <a:prstGeom prst="line">
            <a:avLst/>
          </a:prstGeom>
          <a:ln w="38100" cap="flat" cmpd="sng">
            <a:solidFill>
              <a:schemeClr val="tx1"/>
            </a:solidFill>
            <a:prstDash val="solid"/>
            <a:headEnd type="none" w="med" len="med"/>
            <a:tailEnd type="none" w="med" len="med"/>
          </a:ln>
        </p:spPr>
      </p:sp>
      <p:sp>
        <p:nvSpPr>
          <p:cNvPr id="337953" name="直接连接符 337952"/>
          <p:cNvSpPr/>
          <p:nvPr/>
        </p:nvSpPr>
        <p:spPr>
          <a:xfrm>
            <a:off x="4092575" y="1271588"/>
            <a:ext cx="1225550" cy="0"/>
          </a:xfrm>
          <a:prstGeom prst="line">
            <a:avLst/>
          </a:prstGeom>
          <a:ln w="38100" cap="flat" cmpd="sng">
            <a:solidFill>
              <a:schemeClr val="tx1"/>
            </a:solidFill>
            <a:prstDash val="solid"/>
            <a:headEnd type="none" w="med" len="med"/>
            <a:tailEnd type="none" w="med" len="med"/>
          </a:ln>
        </p:spPr>
      </p:sp>
      <p:sp>
        <p:nvSpPr>
          <p:cNvPr id="337954" name="直接连接符 337953"/>
          <p:cNvSpPr/>
          <p:nvPr/>
        </p:nvSpPr>
        <p:spPr>
          <a:xfrm>
            <a:off x="4005263" y="1366838"/>
            <a:ext cx="1225550" cy="0"/>
          </a:xfrm>
          <a:prstGeom prst="line">
            <a:avLst/>
          </a:prstGeom>
          <a:ln w="38100" cap="flat" cmpd="sng">
            <a:solidFill>
              <a:schemeClr val="tx1"/>
            </a:solidFill>
            <a:prstDash val="solid"/>
            <a:headEnd type="none" w="med" len="med"/>
            <a:tailEnd type="none" w="med" len="med"/>
          </a:ln>
        </p:spPr>
      </p:sp>
      <p:sp>
        <p:nvSpPr>
          <p:cNvPr id="337955" name="矩形 337954"/>
          <p:cNvSpPr/>
          <p:nvPr/>
        </p:nvSpPr>
        <p:spPr>
          <a:xfrm>
            <a:off x="3830638" y="1744663"/>
            <a:ext cx="174625" cy="284162"/>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37956" name="矩形 337955"/>
          <p:cNvSpPr/>
          <p:nvPr/>
        </p:nvSpPr>
        <p:spPr>
          <a:xfrm>
            <a:off x="4443413" y="1744663"/>
            <a:ext cx="174625" cy="284162"/>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37957" name="矩形 337956"/>
          <p:cNvSpPr/>
          <p:nvPr/>
        </p:nvSpPr>
        <p:spPr>
          <a:xfrm>
            <a:off x="5056188" y="1744663"/>
            <a:ext cx="174625" cy="284162"/>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37958" name="直接连接符 337957"/>
          <p:cNvSpPr/>
          <p:nvPr/>
        </p:nvSpPr>
        <p:spPr>
          <a:xfrm flipV="1">
            <a:off x="3917950" y="2690813"/>
            <a:ext cx="0" cy="1041400"/>
          </a:xfrm>
          <a:prstGeom prst="line">
            <a:avLst/>
          </a:prstGeom>
          <a:ln w="38100" cap="flat" cmpd="sng">
            <a:solidFill>
              <a:schemeClr val="tx1"/>
            </a:solidFill>
            <a:prstDash val="solid"/>
            <a:headEnd type="oval" w="med" len="med"/>
            <a:tailEnd type="oval" w="med" len="med"/>
          </a:ln>
        </p:spPr>
      </p:sp>
      <p:sp>
        <p:nvSpPr>
          <p:cNvPr id="337959" name="矩形 337958"/>
          <p:cNvSpPr/>
          <p:nvPr/>
        </p:nvSpPr>
        <p:spPr>
          <a:xfrm>
            <a:off x="7769225" y="2124075"/>
            <a:ext cx="525463" cy="188913"/>
          </a:xfrm>
          <a:prstGeom prst="rect">
            <a:avLst/>
          </a:prstGeom>
          <a:solidFill>
            <a:schemeClr val="accent1"/>
          </a:solidFill>
          <a:ln w="38100" cap="flat" cmpd="sng">
            <a:solidFill>
              <a:schemeClr val="tx1"/>
            </a:solidFill>
            <a:prstDash val="solid"/>
            <a:miter/>
            <a:headEnd type="none" w="med" len="med"/>
            <a:tailEnd type="none" w="med" len="med"/>
          </a:ln>
        </p:spPr>
        <p:txBody>
          <a:bodyPr/>
          <a:lstStyle/>
          <a:p>
            <a:endParaRPr lang="zh-CN" altLang="en-US"/>
          </a:p>
        </p:txBody>
      </p:sp>
      <p:grpSp>
        <p:nvGrpSpPr>
          <p:cNvPr id="337960" name="组合 337959"/>
          <p:cNvGrpSpPr/>
          <p:nvPr/>
        </p:nvGrpSpPr>
        <p:grpSpPr>
          <a:xfrm rot="-5510581">
            <a:off x="7791450" y="2462213"/>
            <a:ext cx="473075" cy="174625"/>
            <a:chOff x="816" y="1488"/>
            <a:chExt cx="576" cy="96"/>
          </a:xfrm>
        </p:grpSpPr>
        <p:sp>
          <p:nvSpPr>
            <p:cNvPr id="337961" name="任意多边形 337960"/>
            <p:cNvSpPr/>
            <p:nvPr/>
          </p:nvSpPr>
          <p:spPr>
            <a:xfrm>
              <a:off x="816"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62" name="任意多边形 337961"/>
            <p:cNvSpPr/>
            <p:nvPr/>
          </p:nvSpPr>
          <p:spPr>
            <a:xfrm>
              <a:off x="1008"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63" name="任意多边形 337962"/>
            <p:cNvSpPr/>
            <p:nvPr/>
          </p:nvSpPr>
          <p:spPr>
            <a:xfrm>
              <a:off x="912"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64" name="任意多边形 337963"/>
            <p:cNvSpPr/>
            <p:nvPr/>
          </p:nvSpPr>
          <p:spPr>
            <a:xfrm>
              <a:off x="1200"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65" name="任意多边形 337964"/>
            <p:cNvSpPr/>
            <p:nvPr/>
          </p:nvSpPr>
          <p:spPr>
            <a:xfrm>
              <a:off x="1104"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66" name="任意多边形 337965"/>
            <p:cNvSpPr/>
            <p:nvPr/>
          </p:nvSpPr>
          <p:spPr>
            <a:xfrm>
              <a:off x="1296"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sp>
        <p:nvSpPr>
          <p:cNvPr id="337967" name="直接连接符 337966"/>
          <p:cNvSpPr/>
          <p:nvPr/>
        </p:nvSpPr>
        <p:spPr>
          <a:xfrm>
            <a:off x="7769225" y="2786063"/>
            <a:ext cx="525463" cy="0"/>
          </a:xfrm>
          <a:prstGeom prst="line">
            <a:avLst/>
          </a:prstGeom>
          <a:ln w="38100" cap="flat" cmpd="sng">
            <a:solidFill>
              <a:schemeClr val="tx1"/>
            </a:solidFill>
            <a:prstDash val="solid"/>
            <a:headEnd type="none" w="med" len="med"/>
            <a:tailEnd type="none" w="med" len="med"/>
          </a:ln>
        </p:spPr>
      </p:sp>
      <p:sp>
        <p:nvSpPr>
          <p:cNvPr id="337968" name="矩形 337967"/>
          <p:cNvSpPr/>
          <p:nvPr/>
        </p:nvSpPr>
        <p:spPr>
          <a:xfrm>
            <a:off x="7769225" y="3070225"/>
            <a:ext cx="525463" cy="95250"/>
          </a:xfrm>
          <a:prstGeom prst="rect">
            <a:avLst/>
          </a:prstGeom>
          <a:solidFill>
            <a:schemeClr val="accent1"/>
          </a:solidFill>
          <a:ln w="38100" cap="flat" cmpd="sng">
            <a:solidFill>
              <a:schemeClr val="tx1"/>
            </a:solidFill>
            <a:prstDash val="solid"/>
            <a:miter/>
            <a:headEnd type="none" w="med" len="med"/>
            <a:tailEnd type="none" w="med" len="med"/>
          </a:ln>
        </p:spPr>
        <p:txBody>
          <a:bodyPr/>
          <a:lstStyle/>
          <a:p>
            <a:endParaRPr lang="zh-CN" altLang="en-US"/>
          </a:p>
        </p:txBody>
      </p:sp>
      <p:sp>
        <p:nvSpPr>
          <p:cNvPr id="337969" name="直接连接符 337968"/>
          <p:cNvSpPr/>
          <p:nvPr/>
        </p:nvSpPr>
        <p:spPr>
          <a:xfrm>
            <a:off x="8031163" y="2786063"/>
            <a:ext cx="0" cy="284162"/>
          </a:xfrm>
          <a:prstGeom prst="line">
            <a:avLst/>
          </a:prstGeom>
          <a:ln w="38100" cap="flat" cmpd="sng">
            <a:solidFill>
              <a:schemeClr val="tx1"/>
            </a:solidFill>
            <a:prstDash val="solid"/>
            <a:headEnd type="none" w="med" len="med"/>
            <a:tailEnd type="none" w="med" len="med"/>
          </a:ln>
        </p:spPr>
      </p:sp>
      <p:sp>
        <p:nvSpPr>
          <p:cNvPr id="337970" name="椭圆 337969"/>
          <p:cNvSpPr/>
          <p:nvPr/>
        </p:nvSpPr>
        <p:spPr>
          <a:xfrm>
            <a:off x="8120063" y="2974975"/>
            <a:ext cx="87312" cy="95250"/>
          </a:xfrm>
          <a:prstGeom prst="ellipse">
            <a:avLst/>
          </a:prstGeom>
          <a:solidFill>
            <a:schemeClr val="tx2"/>
          </a:solidFill>
          <a:ln w="38100" cap="flat" cmpd="sng">
            <a:solidFill>
              <a:schemeClr val="tx1"/>
            </a:solidFill>
            <a:prstDash val="solid"/>
            <a:headEnd type="none" w="med" len="med"/>
            <a:tailEnd type="none" w="med" len="med"/>
          </a:ln>
        </p:spPr>
        <p:txBody>
          <a:bodyPr/>
          <a:lstStyle/>
          <a:p>
            <a:endParaRPr lang="zh-CN" altLang="en-US"/>
          </a:p>
        </p:txBody>
      </p:sp>
      <p:sp>
        <p:nvSpPr>
          <p:cNvPr id="337971" name="椭圆 337970"/>
          <p:cNvSpPr/>
          <p:nvPr/>
        </p:nvSpPr>
        <p:spPr>
          <a:xfrm>
            <a:off x="7856538" y="2974975"/>
            <a:ext cx="87312" cy="95250"/>
          </a:xfrm>
          <a:prstGeom prst="ellipse">
            <a:avLst/>
          </a:prstGeom>
          <a:solidFill>
            <a:schemeClr val="tx2"/>
          </a:solidFill>
          <a:ln w="38100" cap="flat" cmpd="sng">
            <a:solidFill>
              <a:schemeClr val="tx1"/>
            </a:solidFill>
            <a:prstDash val="solid"/>
            <a:headEnd type="none" w="med" len="med"/>
            <a:tailEnd type="none" w="med" len="med"/>
          </a:ln>
        </p:spPr>
        <p:txBody>
          <a:bodyPr/>
          <a:lstStyle/>
          <a:p>
            <a:endParaRPr lang="zh-CN" altLang="en-US"/>
          </a:p>
        </p:txBody>
      </p:sp>
      <p:sp>
        <p:nvSpPr>
          <p:cNvPr id="337972" name="椭圆 337971"/>
          <p:cNvSpPr/>
          <p:nvPr/>
        </p:nvSpPr>
        <p:spPr>
          <a:xfrm>
            <a:off x="8120063" y="3259138"/>
            <a:ext cx="87312" cy="95250"/>
          </a:xfrm>
          <a:prstGeom prst="ellipse">
            <a:avLst/>
          </a:prstGeom>
          <a:solidFill>
            <a:schemeClr val="tx2"/>
          </a:solidFill>
          <a:ln w="38100" cap="flat" cmpd="sng">
            <a:solidFill>
              <a:schemeClr val="tx1"/>
            </a:solidFill>
            <a:prstDash val="solid"/>
            <a:headEnd type="none" w="med" len="med"/>
            <a:tailEnd type="none" w="med" len="med"/>
          </a:ln>
        </p:spPr>
        <p:txBody>
          <a:bodyPr/>
          <a:lstStyle/>
          <a:p>
            <a:endParaRPr lang="zh-CN" altLang="en-US"/>
          </a:p>
        </p:txBody>
      </p:sp>
      <p:sp>
        <p:nvSpPr>
          <p:cNvPr id="337973" name="椭圆 337972"/>
          <p:cNvSpPr/>
          <p:nvPr/>
        </p:nvSpPr>
        <p:spPr>
          <a:xfrm>
            <a:off x="7856538" y="3259138"/>
            <a:ext cx="87312" cy="95250"/>
          </a:xfrm>
          <a:prstGeom prst="ellipse">
            <a:avLst/>
          </a:prstGeom>
          <a:solidFill>
            <a:schemeClr val="tx2"/>
          </a:solidFill>
          <a:ln w="38100" cap="flat" cmpd="sng">
            <a:solidFill>
              <a:schemeClr val="tx1"/>
            </a:solidFill>
            <a:prstDash val="solid"/>
            <a:headEnd type="none" w="med" len="med"/>
            <a:tailEnd type="none" w="med" len="med"/>
          </a:ln>
        </p:spPr>
        <p:txBody>
          <a:bodyPr/>
          <a:lstStyle/>
          <a:p>
            <a:endParaRPr lang="zh-CN" altLang="en-US"/>
          </a:p>
        </p:txBody>
      </p:sp>
      <p:sp>
        <p:nvSpPr>
          <p:cNvPr id="337974" name="矩形 337973"/>
          <p:cNvSpPr/>
          <p:nvPr/>
        </p:nvSpPr>
        <p:spPr>
          <a:xfrm>
            <a:off x="7681913" y="2597150"/>
            <a:ext cx="700087" cy="850900"/>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grpSp>
        <p:nvGrpSpPr>
          <p:cNvPr id="337975" name="组合 337974"/>
          <p:cNvGrpSpPr/>
          <p:nvPr/>
        </p:nvGrpSpPr>
        <p:grpSpPr>
          <a:xfrm>
            <a:off x="4057650" y="3657600"/>
            <a:ext cx="1312863" cy="533400"/>
            <a:chOff x="2523" y="2316"/>
            <a:chExt cx="827" cy="336"/>
          </a:xfrm>
        </p:grpSpPr>
        <p:sp>
          <p:nvSpPr>
            <p:cNvPr id="337976" name="矩形 337975"/>
            <p:cNvSpPr/>
            <p:nvPr/>
          </p:nvSpPr>
          <p:spPr>
            <a:xfrm>
              <a:off x="3295" y="2316"/>
              <a:ext cx="55" cy="336"/>
            </a:xfrm>
            <a:prstGeom prst="rect">
              <a:avLst/>
            </a:prstGeom>
            <a:solidFill>
              <a:schemeClr val="accent1"/>
            </a:solidFill>
            <a:ln w="38100" cap="flat" cmpd="sng">
              <a:solidFill>
                <a:schemeClr val="tx1"/>
              </a:solidFill>
              <a:prstDash val="solid"/>
              <a:miter/>
              <a:headEnd type="none" w="med" len="med"/>
              <a:tailEnd type="none" w="med" len="med"/>
            </a:ln>
          </p:spPr>
          <p:txBody>
            <a:bodyPr/>
            <a:lstStyle/>
            <a:p>
              <a:endParaRPr lang="zh-CN" altLang="en-US"/>
            </a:p>
          </p:txBody>
        </p:sp>
        <p:sp>
          <p:nvSpPr>
            <p:cNvPr id="337977" name="矩形 337976"/>
            <p:cNvSpPr/>
            <p:nvPr/>
          </p:nvSpPr>
          <p:spPr>
            <a:xfrm>
              <a:off x="2909" y="2316"/>
              <a:ext cx="55" cy="336"/>
            </a:xfrm>
            <a:prstGeom prst="rect">
              <a:avLst/>
            </a:prstGeom>
            <a:solidFill>
              <a:schemeClr val="accent1"/>
            </a:solidFill>
            <a:ln w="38100" cap="flat" cmpd="sng">
              <a:solidFill>
                <a:schemeClr val="tx1"/>
              </a:solidFill>
              <a:prstDash val="solid"/>
              <a:miter/>
              <a:headEnd type="none" w="med" len="med"/>
              <a:tailEnd type="none" w="med" len="med"/>
            </a:ln>
          </p:spPr>
          <p:txBody>
            <a:bodyPr/>
            <a:lstStyle/>
            <a:p>
              <a:endParaRPr lang="zh-CN" altLang="en-US"/>
            </a:p>
          </p:txBody>
        </p:sp>
        <p:sp>
          <p:nvSpPr>
            <p:cNvPr id="337978" name="矩形 337977"/>
            <p:cNvSpPr/>
            <p:nvPr/>
          </p:nvSpPr>
          <p:spPr>
            <a:xfrm>
              <a:off x="2523" y="2316"/>
              <a:ext cx="55" cy="336"/>
            </a:xfrm>
            <a:prstGeom prst="rect">
              <a:avLst/>
            </a:prstGeom>
            <a:solidFill>
              <a:schemeClr val="accent1"/>
            </a:solidFill>
            <a:ln w="38100" cap="flat" cmpd="sng">
              <a:solidFill>
                <a:schemeClr val="tx1"/>
              </a:solidFill>
              <a:prstDash val="solid"/>
              <a:miter/>
              <a:headEnd type="none" w="med" len="med"/>
              <a:tailEnd type="none" w="med" len="med"/>
            </a:ln>
          </p:spPr>
          <p:txBody>
            <a:bodyPr/>
            <a:lstStyle/>
            <a:p>
              <a:endParaRPr lang="zh-CN" altLang="en-US"/>
            </a:p>
          </p:txBody>
        </p:sp>
      </p:grpSp>
      <p:sp>
        <p:nvSpPr>
          <p:cNvPr id="337979" name="矩形 337978"/>
          <p:cNvSpPr/>
          <p:nvPr/>
        </p:nvSpPr>
        <p:spPr>
          <a:xfrm>
            <a:off x="2779713" y="3543300"/>
            <a:ext cx="87312" cy="800100"/>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337980" name="直接连接符 337979"/>
          <p:cNvSpPr/>
          <p:nvPr/>
        </p:nvSpPr>
        <p:spPr>
          <a:xfrm>
            <a:off x="3305175" y="3543300"/>
            <a:ext cx="0" cy="266700"/>
          </a:xfrm>
          <a:prstGeom prst="line">
            <a:avLst/>
          </a:prstGeom>
          <a:ln w="38100" cap="flat" cmpd="sng">
            <a:solidFill>
              <a:schemeClr val="tx1"/>
            </a:solidFill>
            <a:prstDash val="solid"/>
            <a:headEnd type="none" w="med" len="med"/>
            <a:tailEnd type="none" w="med" len="med"/>
          </a:ln>
        </p:spPr>
      </p:sp>
      <p:sp>
        <p:nvSpPr>
          <p:cNvPr id="337981" name="直接连接符 337980"/>
          <p:cNvSpPr/>
          <p:nvPr/>
        </p:nvSpPr>
        <p:spPr>
          <a:xfrm>
            <a:off x="3305175" y="4075113"/>
            <a:ext cx="0" cy="268287"/>
          </a:xfrm>
          <a:prstGeom prst="line">
            <a:avLst/>
          </a:prstGeom>
          <a:ln w="38100" cap="flat" cmpd="sng">
            <a:solidFill>
              <a:schemeClr val="tx1"/>
            </a:solidFill>
            <a:prstDash val="solid"/>
            <a:headEnd type="none" w="med" len="med"/>
            <a:tailEnd type="none" w="med" len="med"/>
          </a:ln>
        </p:spPr>
      </p:sp>
      <p:sp>
        <p:nvSpPr>
          <p:cNvPr id="337982" name="任意多边形 337981"/>
          <p:cNvSpPr/>
          <p:nvPr/>
        </p:nvSpPr>
        <p:spPr>
          <a:xfrm>
            <a:off x="2867025" y="3543300"/>
            <a:ext cx="73025" cy="133350"/>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83" name="任意多边形 337982"/>
          <p:cNvSpPr/>
          <p:nvPr/>
        </p:nvSpPr>
        <p:spPr>
          <a:xfrm>
            <a:off x="3013075" y="3543300"/>
            <a:ext cx="73025" cy="133350"/>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84" name="任意多边形 337983"/>
          <p:cNvSpPr/>
          <p:nvPr/>
        </p:nvSpPr>
        <p:spPr>
          <a:xfrm>
            <a:off x="2940050" y="3543300"/>
            <a:ext cx="73025" cy="133350"/>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85" name="任意多边形 337984"/>
          <p:cNvSpPr/>
          <p:nvPr/>
        </p:nvSpPr>
        <p:spPr>
          <a:xfrm>
            <a:off x="3159125" y="3543300"/>
            <a:ext cx="73025" cy="133350"/>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86" name="任意多边形 337985"/>
          <p:cNvSpPr/>
          <p:nvPr/>
        </p:nvSpPr>
        <p:spPr>
          <a:xfrm>
            <a:off x="3086100" y="3543300"/>
            <a:ext cx="73025" cy="133350"/>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87" name="任意多边形 337986"/>
          <p:cNvSpPr/>
          <p:nvPr/>
        </p:nvSpPr>
        <p:spPr>
          <a:xfrm>
            <a:off x="3232150" y="3543300"/>
            <a:ext cx="73025" cy="133350"/>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88" name="任意多边形 337987"/>
          <p:cNvSpPr/>
          <p:nvPr/>
        </p:nvSpPr>
        <p:spPr>
          <a:xfrm>
            <a:off x="2867025" y="4210050"/>
            <a:ext cx="73025" cy="133350"/>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89" name="任意多边形 337988"/>
          <p:cNvSpPr/>
          <p:nvPr/>
        </p:nvSpPr>
        <p:spPr>
          <a:xfrm>
            <a:off x="3013075" y="4210050"/>
            <a:ext cx="73025" cy="133350"/>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90" name="任意多边形 337989"/>
          <p:cNvSpPr/>
          <p:nvPr/>
        </p:nvSpPr>
        <p:spPr>
          <a:xfrm>
            <a:off x="2940050" y="4210050"/>
            <a:ext cx="73025" cy="133350"/>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91" name="任意多边形 337990"/>
          <p:cNvSpPr/>
          <p:nvPr/>
        </p:nvSpPr>
        <p:spPr>
          <a:xfrm>
            <a:off x="3159125" y="4210050"/>
            <a:ext cx="73025" cy="133350"/>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92" name="任意多边形 337991"/>
          <p:cNvSpPr/>
          <p:nvPr/>
        </p:nvSpPr>
        <p:spPr>
          <a:xfrm>
            <a:off x="3086100" y="4210050"/>
            <a:ext cx="73025" cy="133350"/>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93" name="任意多边形 337992"/>
          <p:cNvSpPr/>
          <p:nvPr/>
        </p:nvSpPr>
        <p:spPr>
          <a:xfrm>
            <a:off x="3232150" y="4210050"/>
            <a:ext cx="73025" cy="133350"/>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7994" name="任意多边形 337993"/>
          <p:cNvSpPr/>
          <p:nvPr/>
        </p:nvSpPr>
        <p:spPr>
          <a:xfrm>
            <a:off x="2343150" y="3543300"/>
            <a:ext cx="349250" cy="800100"/>
          </a:xfrm>
          <a:custGeom>
            <a:avLst/>
            <a:gdLst/>
            <a:ahLst/>
            <a:cxnLst/>
            <a:rect l="0" t="0" r="0" b="0"/>
            <a:pathLst>
              <a:path w="192" h="288">
                <a:moveTo>
                  <a:pt x="192" y="0"/>
                </a:moveTo>
                <a:lnTo>
                  <a:pt x="0" y="0"/>
                </a:lnTo>
                <a:lnTo>
                  <a:pt x="0" y="288"/>
                </a:lnTo>
                <a:lnTo>
                  <a:pt x="192" y="288"/>
                </a:lnTo>
                <a:lnTo>
                  <a:pt x="192" y="240"/>
                </a:lnTo>
                <a:lnTo>
                  <a:pt x="48" y="240"/>
                </a:lnTo>
                <a:lnTo>
                  <a:pt x="48" y="48"/>
                </a:lnTo>
                <a:lnTo>
                  <a:pt x="192" y="48"/>
                </a:lnTo>
                <a:lnTo>
                  <a:pt x="192" y="0"/>
                </a:lnTo>
                <a:close/>
              </a:path>
            </a:pathLst>
          </a:cu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sp>
        <p:nvSpPr>
          <p:cNvPr id="337995" name="直接连接符 337994"/>
          <p:cNvSpPr/>
          <p:nvPr/>
        </p:nvSpPr>
        <p:spPr>
          <a:xfrm>
            <a:off x="2166938" y="3810000"/>
            <a:ext cx="263525" cy="0"/>
          </a:xfrm>
          <a:prstGeom prst="line">
            <a:avLst/>
          </a:prstGeom>
          <a:ln w="38100" cap="flat" cmpd="sng">
            <a:solidFill>
              <a:srgbClr val="FF3300"/>
            </a:solidFill>
            <a:prstDash val="solid"/>
            <a:headEnd type="none" w="med" len="med"/>
            <a:tailEnd type="none" w="med" len="med"/>
          </a:ln>
        </p:spPr>
      </p:sp>
      <p:sp>
        <p:nvSpPr>
          <p:cNvPr id="337996" name="直接连接符 337995"/>
          <p:cNvSpPr/>
          <p:nvPr/>
        </p:nvSpPr>
        <p:spPr>
          <a:xfrm>
            <a:off x="2343150" y="3943350"/>
            <a:ext cx="87313" cy="0"/>
          </a:xfrm>
          <a:prstGeom prst="line">
            <a:avLst/>
          </a:prstGeom>
          <a:ln w="38100" cap="flat" cmpd="sng">
            <a:solidFill>
              <a:schemeClr val="tx1"/>
            </a:solidFill>
            <a:prstDash val="solid"/>
            <a:headEnd type="none" w="med" len="med"/>
            <a:tailEnd type="none" w="med" len="med"/>
          </a:ln>
        </p:spPr>
      </p:sp>
      <p:sp>
        <p:nvSpPr>
          <p:cNvPr id="337997" name="直接连接符 337996"/>
          <p:cNvSpPr/>
          <p:nvPr/>
        </p:nvSpPr>
        <p:spPr>
          <a:xfrm>
            <a:off x="2343150" y="4075113"/>
            <a:ext cx="87313" cy="0"/>
          </a:xfrm>
          <a:prstGeom prst="line">
            <a:avLst/>
          </a:prstGeom>
          <a:ln w="38100" cap="flat" cmpd="sng">
            <a:solidFill>
              <a:schemeClr val="tx1"/>
            </a:solidFill>
            <a:prstDash val="solid"/>
            <a:headEnd type="none" w="med" len="med"/>
            <a:tailEnd type="none" w="med" len="med"/>
          </a:ln>
        </p:spPr>
      </p:sp>
      <p:sp>
        <p:nvSpPr>
          <p:cNvPr id="337998" name="直接连接符 337997"/>
          <p:cNvSpPr/>
          <p:nvPr/>
        </p:nvSpPr>
        <p:spPr>
          <a:xfrm>
            <a:off x="2867025" y="3943350"/>
            <a:ext cx="2390775" cy="19050"/>
          </a:xfrm>
          <a:prstGeom prst="line">
            <a:avLst/>
          </a:prstGeom>
          <a:ln w="38100" cap="flat" cmpd="sng">
            <a:solidFill>
              <a:schemeClr val="accent2"/>
            </a:solidFill>
            <a:prstDash val="solid"/>
            <a:headEnd type="none" w="med" len="med"/>
            <a:tailEnd type="none" w="med" len="med"/>
          </a:ln>
        </p:spPr>
      </p:sp>
      <p:sp>
        <p:nvSpPr>
          <p:cNvPr id="337999" name="任意多边形 337998"/>
          <p:cNvSpPr/>
          <p:nvPr/>
        </p:nvSpPr>
        <p:spPr>
          <a:xfrm>
            <a:off x="6981825" y="1935163"/>
            <a:ext cx="438150" cy="1419225"/>
          </a:xfrm>
          <a:custGeom>
            <a:avLst/>
            <a:gdLst/>
            <a:ahLst/>
            <a:cxnLst/>
            <a:rect l="0" t="0" r="0" b="0"/>
            <a:pathLst>
              <a:path w="192" h="528">
                <a:moveTo>
                  <a:pt x="0" y="0"/>
                </a:moveTo>
                <a:lnTo>
                  <a:pt x="192" y="0"/>
                </a:lnTo>
                <a:lnTo>
                  <a:pt x="192" y="528"/>
                </a:lnTo>
              </a:path>
            </a:pathLst>
          </a:custGeom>
          <a:noFill/>
          <a:ln w="38100" cap="flat" cmpd="sng">
            <a:solidFill>
              <a:srgbClr val="FF3300"/>
            </a:solidFill>
            <a:prstDash val="solid"/>
            <a:headEnd type="none" w="med" len="med"/>
            <a:tailEnd type="none" w="med" len="med"/>
          </a:ln>
        </p:spPr>
        <p:txBody>
          <a:bodyPr/>
          <a:lstStyle/>
          <a:p>
            <a:endParaRPr lang="zh-CN" altLang="en-US"/>
          </a:p>
        </p:txBody>
      </p:sp>
      <p:sp>
        <p:nvSpPr>
          <p:cNvPr id="338000" name="任意多边形 337999"/>
          <p:cNvSpPr/>
          <p:nvPr/>
        </p:nvSpPr>
        <p:spPr>
          <a:xfrm>
            <a:off x="5143500" y="1935163"/>
            <a:ext cx="1574800" cy="755650"/>
          </a:xfrm>
          <a:custGeom>
            <a:avLst/>
            <a:gdLst/>
            <a:ahLst/>
            <a:cxnLst/>
            <a:rect l="0" t="0" r="0" b="0"/>
            <a:pathLst>
              <a:path w="864" h="144">
                <a:moveTo>
                  <a:pt x="864" y="0"/>
                </a:moveTo>
                <a:lnTo>
                  <a:pt x="432" y="0"/>
                </a:lnTo>
                <a:lnTo>
                  <a:pt x="432" y="144"/>
                </a:lnTo>
                <a:lnTo>
                  <a:pt x="0" y="144"/>
                </a:lnTo>
              </a:path>
            </a:pathLst>
          </a:custGeom>
          <a:noFill/>
          <a:ln w="38100" cap="flat" cmpd="sng">
            <a:solidFill>
              <a:srgbClr val="FF3300"/>
            </a:solidFill>
            <a:prstDash val="solid"/>
            <a:headEnd type="none" w="med" len="med"/>
            <a:tailEnd type="none" w="med" len="med"/>
          </a:ln>
        </p:spPr>
        <p:txBody>
          <a:bodyPr/>
          <a:lstStyle/>
          <a:p>
            <a:endParaRPr lang="zh-CN" altLang="en-US"/>
          </a:p>
        </p:txBody>
      </p:sp>
      <p:sp>
        <p:nvSpPr>
          <p:cNvPr id="338001" name="椭圆 338000"/>
          <p:cNvSpPr/>
          <p:nvPr/>
        </p:nvSpPr>
        <p:spPr>
          <a:xfrm>
            <a:off x="5086350" y="2635250"/>
            <a:ext cx="87313" cy="93663"/>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338002" name="直接连接符 338001"/>
          <p:cNvSpPr/>
          <p:nvPr/>
        </p:nvSpPr>
        <p:spPr>
          <a:xfrm>
            <a:off x="7050088" y="3070225"/>
            <a:ext cx="0" cy="265113"/>
          </a:xfrm>
          <a:prstGeom prst="line">
            <a:avLst/>
          </a:prstGeom>
          <a:ln w="38100" cap="flat" cmpd="sng">
            <a:solidFill>
              <a:srgbClr val="FF3300"/>
            </a:solidFill>
            <a:prstDash val="solid"/>
            <a:headEnd type="none" w="med" len="med"/>
            <a:tailEnd type="none" w="med" len="med"/>
          </a:ln>
        </p:spPr>
      </p:sp>
      <p:sp>
        <p:nvSpPr>
          <p:cNvPr id="338003" name="任意多边形 338002"/>
          <p:cNvSpPr/>
          <p:nvPr/>
        </p:nvSpPr>
        <p:spPr>
          <a:xfrm>
            <a:off x="7050088" y="3278188"/>
            <a:ext cx="87312" cy="188912"/>
          </a:xfrm>
          <a:custGeom>
            <a:avLst/>
            <a:gdLst/>
            <a:ahLst/>
            <a:cxnLst/>
            <a:rect l="0" t="0" r="0" b="0"/>
            <a:pathLst>
              <a:path w="48" h="96">
                <a:moveTo>
                  <a:pt x="0" y="0"/>
                </a:moveTo>
                <a:cubicBezTo>
                  <a:pt x="24" y="16"/>
                  <a:pt x="48" y="32"/>
                  <a:pt x="48" y="48"/>
                </a:cubicBezTo>
                <a:cubicBezTo>
                  <a:pt x="48" y="64"/>
                  <a:pt x="24" y="80"/>
                  <a:pt x="0" y="96"/>
                </a:cubicBezTo>
              </a:path>
            </a:pathLst>
          </a:custGeom>
          <a:noFill/>
          <a:ln w="38100" cap="flat" cmpd="sng">
            <a:solidFill>
              <a:srgbClr val="FF3300"/>
            </a:solidFill>
            <a:prstDash val="solid"/>
            <a:headEnd type="none" w="med" len="med"/>
            <a:tailEnd type="none" w="med" len="med"/>
          </a:ln>
        </p:spPr>
        <p:txBody>
          <a:bodyPr/>
          <a:lstStyle/>
          <a:p>
            <a:endParaRPr lang="zh-CN" altLang="en-US"/>
          </a:p>
        </p:txBody>
      </p:sp>
      <p:sp>
        <p:nvSpPr>
          <p:cNvPr id="338004" name="直接连接符 338003"/>
          <p:cNvSpPr/>
          <p:nvPr/>
        </p:nvSpPr>
        <p:spPr>
          <a:xfrm>
            <a:off x="7050088" y="3467100"/>
            <a:ext cx="0" cy="190500"/>
          </a:xfrm>
          <a:prstGeom prst="line">
            <a:avLst/>
          </a:prstGeom>
          <a:ln w="38100" cap="flat" cmpd="sng">
            <a:solidFill>
              <a:srgbClr val="FF3300"/>
            </a:solidFill>
            <a:prstDash val="solid"/>
            <a:headEnd type="none" w="med" len="med"/>
            <a:tailEnd type="none" w="med" len="med"/>
          </a:ln>
        </p:spPr>
      </p:sp>
      <p:sp>
        <p:nvSpPr>
          <p:cNvPr id="338005" name="直接连接符 338004"/>
          <p:cNvSpPr/>
          <p:nvPr/>
        </p:nvSpPr>
        <p:spPr>
          <a:xfrm>
            <a:off x="7069138" y="3619500"/>
            <a:ext cx="1138237" cy="0"/>
          </a:xfrm>
          <a:prstGeom prst="line">
            <a:avLst/>
          </a:prstGeom>
          <a:ln w="38100" cap="flat" cmpd="sng">
            <a:solidFill>
              <a:srgbClr val="FF3300"/>
            </a:solidFill>
            <a:prstDash val="solid"/>
            <a:headEnd type="none" w="med" len="med"/>
            <a:tailEnd type="none" w="med" len="med"/>
          </a:ln>
        </p:spPr>
      </p:sp>
      <p:sp>
        <p:nvSpPr>
          <p:cNvPr id="338006" name="直接连接符 338005"/>
          <p:cNvSpPr/>
          <p:nvPr/>
        </p:nvSpPr>
        <p:spPr>
          <a:xfrm>
            <a:off x="7419975" y="3335338"/>
            <a:ext cx="436563" cy="0"/>
          </a:xfrm>
          <a:prstGeom prst="line">
            <a:avLst/>
          </a:prstGeom>
          <a:ln w="38100" cap="flat" cmpd="sng">
            <a:solidFill>
              <a:srgbClr val="FF3300"/>
            </a:solidFill>
            <a:prstDash val="solid"/>
            <a:headEnd type="none" w="med" len="med"/>
            <a:tailEnd type="none" w="med" len="med"/>
          </a:ln>
        </p:spPr>
      </p:sp>
      <p:grpSp>
        <p:nvGrpSpPr>
          <p:cNvPr id="338007" name="组合 338006"/>
          <p:cNvGrpSpPr/>
          <p:nvPr/>
        </p:nvGrpSpPr>
        <p:grpSpPr>
          <a:xfrm>
            <a:off x="5257800" y="3276600"/>
            <a:ext cx="2873375" cy="1465263"/>
            <a:chOff x="3744" y="2352"/>
            <a:chExt cx="1810" cy="923"/>
          </a:xfrm>
        </p:grpSpPr>
        <p:sp>
          <p:nvSpPr>
            <p:cNvPr id="338008" name="椭圆 338007"/>
            <p:cNvSpPr/>
            <p:nvPr/>
          </p:nvSpPr>
          <p:spPr>
            <a:xfrm>
              <a:off x="4368" y="2603"/>
              <a:ext cx="55" cy="84"/>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338009" name="椭圆 338008"/>
            <p:cNvSpPr/>
            <p:nvPr/>
          </p:nvSpPr>
          <p:spPr>
            <a:xfrm>
              <a:off x="4368" y="2843"/>
              <a:ext cx="55" cy="85"/>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338010" name="任意多边形 338009"/>
            <p:cNvSpPr/>
            <p:nvPr/>
          </p:nvSpPr>
          <p:spPr>
            <a:xfrm>
              <a:off x="4396" y="2412"/>
              <a:ext cx="992" cy="179"/>
            </a:xfrm>
            <a:custGeom>
              <a:avLst/>
              <a:gdLst/>
              <a:ahLst/>
              <a:cxnLst/>
              <a:rect l="0" t="0" r="0" b="0"/>
              <a:pathLst>
                <a:path w="816" h="144">
                  <a:moveTo>
                    <a:pt x="0" y="144"/>
                  </a:moveTo>
                  <a:lnTo>
                    <a:pt x="0" y="0"/>
                  </a:lnTo>
                  <a:lnTo>
                    <a:pt x="816"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8011" name="矩形 338010"/>
            <p:cNvSpPr/>
            <p:nvPr/>
          </p:nvSpPr>
          <p:spPr>
            <a:xfrm>
              <a:off x="4499" y="2604"/>
              <a:ext cx="55" cy="336"/>
            </a:xfrm>
            <a:prstGeom prst="rect">
              <a:avLst/>
            </a:prstGeom>
            <a:solidFill>
              <a:schemeClr val="accent1"/>
            </a:solidFill>
            <a:ln w="38100" cap="flat" cmpd="sng">
              <a:solidFill>
                <a:schemeClr val="tx1"/>
              </a:solidFill>
              <a:prstDash val="solid"/>
              <a:miter/>
              <a:headEnd type="none" w="med" len="med"/>
              <a:tailEnd type="none" w="med" len="med"/>
            </a:ln>
          </p:spPr>
          <p:txBody>
            <a:bodyPr/>
            <a:lstStyle/>
            <a:p>
              <a:endParaRPr lang="zh-CN" altLang="en-US"/>
            </a:p>
          </p:txBody>
        </p:sp>
        <p:sp>
          <p:nvSpPr>
            <p:cNvPr id="338012" name="任意多边形 338011"/>
            <p:cNvSpPr/>
            <p:nvPr/>
          </p:nvSpPr>
          <p:spPr>
            <a:xfrm>
              <a:off x="4396" y="2352"/>
              <a:ext cx="1158" cy="923"/>
            </a:xfrm>
            <a:custGeom>
              <a:avLst/>
              <a:gdLst/>
              <a:ahLst/>
              <a:cxnLst/>
              <a:rect l="0" t="0" r="0" b="0"/>
              <a:pathLst>
                <a:path w="1008" h="528">
                  <a:moveTo>
                    <a:pt x="0" y="336"/>
                  </a:moveTo>
                  <a:lnTo>
                    <a:pt x="0" y="528"/>
                  </a:lnTo>
                  <a:lnTo>
                    <a:pt x="1008" y="528"/>
                  </a:lnTo>
                  <a:lnTo>
                    <a:pt x="1008"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8013" name="直接连接符 338012"/>
            <p:cNvSpPr/>
            <p:nvPr/>
          </p:nvSpPr>
          <p:spPr>
            <a:xfrm>
              <a:off x="3744" y="2784"/>
              <a:ext cx="768" cy="0"/>
            </a:xfrm>
            <a:prstGeom prst="line">
              <a:avLst/>
            </a:prstGeom>
            <a:ln w="38100" cap="flat" cmpd="sng">
              <a:solidFill>
                <a:schemeClr val="accent2"/>
              </a:solidFill>
              <a:prstDash val="solid"/>
              <a:headEnd type="none" w="med" len="med"/>
              <a:tailEnd type="none" w="med" len="med"/>
            </a:ln>
          </p:spPr>
        </p:sp>
      </p:grpSp>
      <p:sp>
        <p:nvSpPr>
          <p:cNvPr id="338014" name="直接连接符 338013"/>
          <p:cNvSpPr/>
          <p:nvPr/>
        </p:nvSpPr>
        <p:spPr>
          <a:xfrm>
            <a:off x="6629400" y="1905000"/>
            <a:ext cx="381000" cy="0"/>
          </a:xfrm>
          <a:prstGeom prst="line">
            <a:avLst/>
          </a:prstGeom>
          <a:ln w="38100" cap="flat" cmpd="sng">
            <a:solidFill>
              <a:srgbClr val="FF3300"/>
            </a:solidFill>
            <a:prstDash val="solid"/>
            <a:headEnd type="none" w="med" len="med"/>
            <a:tailEnd type="none" w="med" len="med"/>
          </a:ln>
        </p:spPr>
      </p:sp>
      <p:grpSp>
        <p:nvGrpSpPr>
          <p:cNvPr id="338015" name="组合 338014"/>
          <p:cNvGrpSpPr/>
          <p:nvPr/>
        </p:nvGrpSpPr>
        <p:grpSpPr>
          <a:xfrm>
            <a:off x="6456363" y="1082675"/>
            <a:ext cx="700087" cy="1325563"/>
            <a:chOff x="4067" y="682"/>
            <a:chExt cx="441" cy="835"/>
          </a:xfrm>
        </p:grpSpPr>
        <p:grpSp>
          <p:nvGrpSpPr>
            <p:cNvPr id="338016" name="组合 338015"/>
            <p:cNvGrpSpPr/>
            <p:nvPr/>
          </p:nvGrpSpPr>
          <p:grpSpPr>
            <a:xfrm>
              <a:off x="4067" y="682"/>
              <a:ext cx="441" cy="835"/>
              <a:chOff x="4067" y="682"/>
              <a:chExt cx="441" cy="835"/>
            </a:xfrm>
          </p:grpSpPr>
          <p:sp>
            <p:nvSpPr>
              <p:cNvPr id="338017" name="矩形 338016"/>
              <p:cNvSpPr/>
              <p:nvPr/>
            </p:nvSpPr>
            <p:spPr>
              <a:xfrm>
                <a:off x="4122" y="682"/>
                <a:ext cx="331" cy="119"/>
              </a:xfrm>
              <a:prstGeom prst="rect">
                <a:avLst/>
              </a:prstGeom>
              <a:solidFill>
                <a:schemeClr val="accent1"/>
              </a:solidFill>
              <a:ln w="38100" cap="flat" cmpd="sng">
                <a:solidFill>
                  <a:schemeClr val="tx1"/>
                </a:solidFill>
                <a:prstDash val="solid"/>
                <a:miter/>
                <a:headEnd type="none" w="med" len="med"/>
                <a:tailEnd type="none" w="med" len="med"/>
              </a:ln>
            </p:spPr>
            <p:txBody>
              <a:bodyPr/>
              <a:lstStyle/>
              <a:p>
                <a:endParaRPr lang="zh-CN" altLang="en-US"/>
              </a:p>
            </p:txBody>
          </p:sp>
          <p:grpSp>
            <p:nvGrpSpPr>
              <p:cNvPr id="338018" name="组合 338017"/>
              <p:cNvGrpSpPr/>
              <p:nvPr/>
            </p:nvGrpSpPr>
            <p:grpSpPr>
              <a:xfrm rot="-5510581">
                <a:off x="4136" y="895"/>
                <a:ext cx="298" cy="110"/>
                <a:chOff x="816" y="1488"/>
                <a:chExt cx="576" cy="96"/>
              </a:xfrm>
            </p:grpSpPr>
            <p:sp>
              <p:nvSpPr>
                <p:cNvPr id="338019" name="任意多边形 338018"/>
                <p:cNvSpPr/>
                <p:nvPr/>
              </p:nvSpPr>
              <p:spPr>
                <a:xfrm>
                  <a:off x="816"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8020" name="任意多边形 338019"/>
                <p:cNvSpPr/>
                <p:nvPr/>
              </p:nvSpPr>
              <p:spPr>
                <a:xfrm>
                  <a:off x="1008"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8021" name="任意多边形 338020"/>
                <p:cNvSpPr/>
                <p:nvPr/>
              </p:nvSpPr>
              <p:spPr>
                <a:xfrm>
                  <a:off x="912"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8022" name="任意多边形 338021"/>
                <p:cNvSpPr/>
                <p:nvPr/>
              </p:nvSpPr>
              <p:spPr>
                <a:xfrm>
                  <a:off x="1200"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8023" name="任意多边形 338022"/>
                <p:cNvSpPr/>
                <p:nvPr/>
              </p:nvSpPr>
              <p:spPr>
                <a:xfrm>
                  <a:off x="1104"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38024" name="任意多边形 338023"/>
                <p:cNvSpPr/>
                <p:nvPr/>
              </p:nvSpPr>
              <p:spPr>
                <a:xfrm>
                  <a:off x="1296"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sp>
            <p:nvSpPr>
              <p:cNvPr id="338025" name="直接连接符 338024"/>
              <p:cNvSpPr/>
              <p:nvPr/>
            </p:nvSpPr>
            <p:spPr>
              <a:xfrm>
                <a:off x="4122" y="1099"/>
                <a:ext cx="331" cy="0"/>
              </a:xfrm>
              <a:prstGeom prst="line">
                <a:avLst/>
              </a:prstGeom>
              <a:ln w="38100" cap="flat" cmpd="sng">
                <a:solidFill>
                  <a:schemeClr val="tx1"/>
                </a:solidFill>
                <a:prstDash val="solid"/>
                <a:headEnd type="none" w="med" len="med"/>
                <a:tailEnd type="none" w="med" len="med"/>
              </a:ln>
            </p:spPr>
          </p:sp>
          <p:sp>
            <p:nvSpPr>
              <p:cNvPr id="338026" name="矩形 338025"/>
              <p:cNvSpPr/>
              <p:nvPr/>
            </p:nvSpPr>
            <p:spPr>
              <a:xfrm>
                <a:off x="4122" y="1278"/>
                <a:ext cx="331" cy="60"/>
              </a:xfrm>
              <a:prstGeom prst="rect">
                <a:avLst/>
              </a:prstGeom>
              <a:solidFill>
                <a:schemeClr val="accent1"/>
              </a:solidFill>
              <a:ln w="38100" cap="flat" cmpd="sng">
                <a:solidFill>
                  <a:schemeClr val="tx1"/>
                </a:solidFill>
                <a:prstDash val="solid"/>
                <a:miter/>
                <a:headEnd type="none" w="med" len="med"/>
                <a:tailEnd type="none" w="med" len="med"/>
              </a:ln>
            </p:spPr>
            <p:txBody>
              <a:bodyPr/>
              <a:lstStyle/>
              <a:p>
                <a:endParaRPr lang="zh-CN" altLang="en-US"/>
              </a:p>
            </p:txBody>
          </p:sp>
          <p:sp>
            <p:nvSpPr>
              <p:cNvPr id="338027" name="直接连接符 338026"/>
              <p:cNvSpPr/>
              <p:nvPr/>
            </p:nvSpPr>
            <p:spPr>
              <a:xfrm>
                <a:off x="4288" y="1099"/>
                <a:ext cx="0" cy="179"/>
              </a:xfrm>
              <a:prstGeom prst="line">
                <a:avLst/>
              </a:prstGeom>
              <a:ln w="38100" cap="flat" cmpd="sng">
                <a:solidFill>
                  <a:schemeClr val="tx1"/>
                </a:solidFill>
                <a:prstDash val="solid"/>
                <a:headEnd type="none" w="med" len="med"/>
                <a:tailEnd type="none" w="med" len="med"/>
              </a:ln>
            </p:spPr>
          </p:sp>
          <p:sp>
            <p:nvSpPr>
              <p:cNvPr id="338028" name="椭圆 338027"/>
              <p:cNvSpPr/>
              <p:nvPr/>
            </p:nvSpPr>
            <p:spPr>
              <a:xfrm>
                <a:off x="4343" y="1219"/>
                <a:ext cx="55" cy="59"/>
              </a:xfrm>
              <a:prstGeom prst="ellipse">
                <a:avLst/>
              </a:prstGeom>
              <a:solidFill>
                <a:schemeClr val="tx2"/>
              </a:solidFill>
              <a:ln w="38100" cap="flat" cmpd="sng">
                <a:solidFill>
                  <a:schemeClr val="tx1"/>
                </a:solidFill>
                <a:prstDash val="solid"/>
                <a:headEnd type="none" w="med" len="med"/>
                <a:tailEnd type="none" w="med" len="med"/>
              </a:ln>
            </p:spPr>
            <p:txBody>
              <a:bodyPr/>
              <a:lstStyle/>
              <a:p>
                <a:endParaRPr lang="zh-CN" altLang="en-US"/>
              </a:p>
            </p:txBody>
          </p:sp>
          <p:sp>
            <p:nvSpPr>
              <p:cNvPr id="338029" name="椭圆 338028"/>
              <p:cNvSpPr/>
              <p:nvPr/>
            </p:nvSpPr>
            <p:spPr>
              <a:xfrm>
                <a:off x="4177" y="1219"/>
                <a:ext cx="55" cy="59"/>
              </a:xfrm>
              <a:prstGeom prst="ellipse">
                <a:avLst/>
              </a:prstGeom>
              <a:solidFill>
                <a:schemeClr val="tx2"/>
              </a:solidFill>
              <a:ln w="38100" cap="flat" cmpd="sng">
                <a:solidFill>
                  <a:schemeClr val="tx1"/>
                </a:solidFill>
                <a:prstDash val="solid"/>
                <a:headEnd type="none" w="med" len="med"/>
                <a:tailEnd type="none" w="med" len="med"/>
              </a:ln>
            </p:spPr>
            <p:txBody>
              <a:bodyPr/>
              <a:lstStyle/>
              <a:p>
                <a:endParaRPr lang="zh-CN" altLang="en-US"/>
              </a:p>
            </p:txBody>
          </p:sp>
          <p:sp>
            <p:nvSpPr>
              <p:cNvPr id="338030" name="椭圆 338029"/>
              <p:cNvSpPr/>
              <p:nvPr/>
            </p:nvSpPr>
            <p:spPr>
              <a:xfrm>
                <a:off x="4343" y="1397"/>
                <a:ext cx="55" cy="60"/>
              </a:xfrm>
              <a:prstGeom prst="ellipse">
                <a:avLst/>
              </a:prstGeom>
              <a:solidFill>
                <a:schemeClr val="tx2"/>
              </a:solidFill>
              <a:ln w="38100" cap="flat" cmpd="sng">
                <a:solidFill>
                  <a:schemeClr val="tx1"/>
                </a:solidFill>
                <a:prstDash val="solid"/>
                <a:headEnd type="none" w="med" len="med"/>
                <a:tailEnd type="none" w="med" len="med"/>
              </a:ln>
            </p:spPr>
            <p:txBody>
              <a:bodyPr/>
              <a:lstStyle/>
              <a:p>
                <a:endParaRPr lang="zh-CN" altLang="en-US"/>
              </a:p>
            </p:txBody>
          </p:sp>
          <p:sp>
            <p:nvSpPr>
              <p:cNvPr id="338031" name="椭圆 338030"/>
              <p:cNvSpPr/>
              <p:nvPr/>
            </p:nvSpPr>
            <p:spPr>
              <a:xfrm>
                <a:off x="4177" y="1397"/>
                <a:ext cx="55" cy="60"/>
              </a:xfrm>
              <a:prstGeom prst="ellipse">
                <a:avLst/>
              </a:prstGeom>
              <a:solidFill>
                <a:schemeClr val="tx2"/>
              </a:solidFill>
              <a:ln w="38100" cap="flat" cmpd="sng">
                <a:solidFill>
                  <a:schemeClr val="tx1"/>
                </a:solidFill>
                <a:prstDash val="solid"/>
                <a:headEnd type="none" w="med" len="med"/>
                <a:tailEnd type="none" w="med" len="med"/>
              </a:ln>
            </p:spPr>
            <p:txBody>
              <a:bodyPr/>
              <a:lstStyle/>
              <a:p>
                <a:endParaRPr lang="zh-CN" altLang="en-US"/>
              </a:p>
            </p:txBody>
          </p:sp>
          <p:sp>
            <p:nvSpPr>
              <p:cNvPr id="338032" name="矩形 338031"/>
              <p:cNvSpPr/>
              <p:nvPr/>
            </p:nvSpPr>
            <p:spPr>
              <a:xfrm>
                <a:off x="4067" y="980"/>
                <a:ext cx="441" cy="53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grpSp>
        <p:sp>
          <p:nvSpPr>
            <p:cNvPr id="338033" name="直接连接符 338032"/>
            <p:cNvSpPr/>
            <p:nvPr/>
          </p:nvSpPr>
          <p:spPr>
            <a:xfrm>
              <a:off x="4176" y="1200"/>
              <a:ext cx="240" cy="0"/>
            </a:xfrm>
            <a:prstGeom prst="line">
              <a:avLst/>
            </a:prstGeom>
            <a:ln w="38100" cap="flat" cmpd="sng">
              <a:solidFill>
                <a:schemeClr val="bg1"/>
              </a:solidFill>
              <a:prstDash val="solid"/>
              <a:headEnd type="none" w="med" len="med"/>
              <a:tailEnd type="none" w="med" len="med"/>
            </a:ln>
          </p:spPr>
        </p:sp>
      </p:grpSp>
      <p:sp>
        <p:nvSpPr>
          <p:cNvPr id="338034" name="圆角矩形标注 338033"/>
          <p:cNvSpPr/>
          <p:nvPr/>
        </p:nvSpPr>
        <p:spPr>
          <a:xfrm>
            <a:off x="971550" y="1619250"/>
            <a:ext cx="2438400" cy="838200"/>
          </a:xfrm>
          <a:prstGeom prst="wedgeRoundRectCallout">
            <a:avLst>
              <a:gd name="adj1" fmla="val 72069"/>
              <a:gd name="adj2" fmla="val -82199"/>
              <a:gd name="adj3" fmla="val 16667"/>
            </a:avLst>
          </a:prstGeom>
          <a:solidFill>
            <a:schemeClr val="hlink"/>
          </a:solidFill>
          <a:ln w="38100" cap="flat" cmpd="sng">
            <a:solidFill>
              <a:srgbClr val="FF3300"/>
            </a:solidFill>
            <a:prstDash val="solid"/>
            <a:miter/>
            <a:headEnd type="none" w="med" len="med"/>
            <a:tailEnd type="none" w="med" len="med"/>
          </a:ln>
          <a:effectLst>
            <a:prstShdw prst="shdw13" dist="53882" dir="13499999">
              <a:schemeClr val="bg2"/>
            </a:prstShdw>
          </a:effectLst>
        </p:spPr>
        <p:txBody>
          <a:bodyPr wrap="none" anchor="ctr" anchorCtr="0"/>
          <a:lstStyle/>
          <a:p>
            <a:pPr algn="ctr"/>
            <a:r>
              <a:rPr lang="zh-CN" altLang="en-US" b="1" dirty="0">
                <a:solidFill>
                  <a:schemeClr val="bg1"/>
                </a:solidFill>
                <a:latin typeface="Times New Roman" panose="02020603050405020304" pitchFamily="18" charset="0"/>
              </a:rPr>
              <a:t>刀闸起隔离作用</a:t>
            </a:r>
          </a:p>
        </p:txBody>
      </p:sp>
      <p:sp>
        <p:nvSpPr>
          <p:cNvPr id="338035" name="圆角矩形标注 338034"/>
          <p:cNvSpPr/>
          <p:nvPr/>
        </p:nvSpPr>
        <p:spPr>
          <a:xfrm>
            <a:off x="7010400" y="5486400"/>
            <a:ext cx="1162050" cy="609600"/>
          </a:xfrm>
          <a:prstGeom prst="wedgeRoundRectCallout">
            <a:avLst>
              <a:gd name="adj1" fmla="val -78278"/>
              <a:gd name="adj2" fmla="val -254426"/>
              <a:gd name="adj3" fmla="val 16667"/>
            </a:avLst>
          </a:prstGeom>
          <a:solidFill>
            <a:schemeClr val="hlink"/>
          </a:solidFill>
          <a:ln w="38100" cap="flat" cmpd="sng">
            <a:solidFill>
              <a:srgbClr val="FF3300"/>
            </a:solidFill>
            <a:prstDash val="solid"/>
            <a:miter/>
            <a:headEnd type="none" w="med" len="med"/>
            <a:tailEnd type="none" w="med" len="med"/>
          </a:ln>
          <a:effectLst>
            <a:prstShdw prst="shdw13" dist="53882" dir="13499999">
              <a:schemeClr val="bg2"/>
            </a:prstShdw>
          </a:effectLst>
        </p:spPr>
        <p:txBody>
          <a:bodyPr wrap="none" anchor="ctr" anchorCtr="0"/>
          <a:lstStyle/>
          <a:p>
            <a:pPr algn="ctr"/>
            <a:r>
              <a:rPr lang="zh-CN" altLang="en-US" b="1" dirty="0">
                <a:solidFill>
                  <a:schemeClr val="bg1"/>
                </a:solidFill>
                <a:latin typeface="Times New Roman" panose="02020603050405020304" pitchFamily="18" charset="0"/>
              </a:rPr>
              <a:t>自保持</a:t>
            </a:r>
          </a:p>
        </p:txBody>
      </p:sp>
      <p:sp>
        <p:nvSpPr>
          <p:cNvPr id="338036" name="圆角矩形标注 338035"/>
          <p:cNvSpPr/>
          <p:nvPr/>
        </p:nvSpPr>
        <p:spPr>
          <a:xfrm>
            <a:off x="7162800" y="228600"/>
            <a:ext cx="914400" cy="857250"/>
          </a:xfrm>
          <a:prstGeom prst="wedgeRoundRectCallout">
            <a:avLst>
              <a:gd name="adj1" fmla="val -86981"/>
              <a:gd name="adj2" fmla="val 59815"/>
              <a:gd name="adj3" fmla="val 16667"/>
            </a:avLst>
          </a:prstGeom>
          <a:solidFill>
            <a:schemeClr val="hlink"/>
          </a:solidFill>
          <a:ln w="38100" cap="flat" cmpd="sng">
            <a:solidFill>
              <a:srgbClr val="FF3300"/>
            </a:solidFill>
            <a:prstDash val="solid"/>
            <a:miter/>
            <a:headEnd type="none" w="med" len="med"/>
            <a:tailEnd type="none" w="med" len="med"/>
          </a:ln>
          <a:effectLst>
            <a:prstShdw prst="shdw13" dist="53882" dir="13499999">
              <a:schemeClr val="bg2"/>
            </a:prstShdw>
          </a:effectLst>
        </p:spPr>
        <p:txBody>
          <a:bodyPr wrap="none" anchor="ctr" anchorCtr="0"/>
          <a:lstStyle/>
          <a:p>
            <a:pPr algn="ctr"/>
            <a:r>
              <a:rPr lang="zh-CN" altLang="en-US" b="1" dirty="0">
                <a:solidFill>
                  <a:schemeClr val="bg1"/>
                </a:solidFill>
                <a:latin typeface="Times New Roman" panose="02020603050405020304" pitchFamily="18" charset="0"/>
              </a:rPr>
              <a:t>停止</a:t>
            </a:r>
          </a:p>
          <a:p>
            <a:pPr algn="ctr"/>
            <a:r>
              <a:rPr lang="zh-CN" altLang="en-US" b="1" dirty="0">
                <a:solidFill>
                  <a:schemeClr val="bg1"/>
                </a:solidFill>
                <a:latin typeface="Times New Roman" panose="02020603050405020304" pitchFamily="18" charset="0"/>
              </a:rPr>
              <a:t>按钮</a:t>
            </a:r>
          </a:p>
        </p:txBody>
      </p:sp>
      <p:sp>
        <p:nvSpPr>
          <p:cNvPr id="338037" name="圆角矩形标注 338036"/>
          <p:cNvSpPr/>
          <p:nvPr/>
        </p:nvSpPr>
        <p:spPr>
          <a:xfrm>
            <a:off x="7924800" y="1066800"/>
            <a:ext cx="971550" cy="838200"/>
          </a:xfrm>
          <a:prstGeom prst="wedgeRoundRectCallout">
            <a:avLst>
              <a:gd name="adj1" fmla="val -43630"/>
              <a:gd name="adj2" fmla="val 78218"/>
              <a:gd name="adj3" fmla="val 16667"/>
            </a:avLst>
          </a:prstGeom>
          <a:solidFill>
            <a:schemeClr val="hlink"/>
          </a:solidFill>
          <a:ln w="38100" cap="flat" cmpd="sng">
            <a:solidFill>
              <a:srgbClr val="FF3300"/>
            </a:solidFill>
            <a:prstDash val="solid"/>
            <a:miter/>
            <a:headEnd type="none" w="med" len="med"/>
            <a:tailEnd type="none" w="med" len="med"/>
          </a:ln>
          <a:effectLst>
            <a:prstShdw prst="shdw13" dist="53882" dir="13499999">
              <a:schemeClr val="bg2"/>
            </a:prstShdw>
          </a:effectLst>
        </p:spPr>
        <p:txBody>
          <a:bodyPr wrap="none" anchor="ctr" anchorCtr="0"/>
          <a:lstStyle/>
          <a:p>
            <a:pPr algn="ctr"/>
            <a:r>
              <a:rPr lang="zh-CN" altLang="en-US" b="1" dirty="0">
                <a:solidFill>
                  <a:schemeClr val="bg1"/>
                </a:solidFill>
                <a:latin typeface="Times New Roman" panose="02020603050405020304" pitchFamily="18" charset="0"/>
              </a:rPr>
              <a:t>起动</a:t>
            </a:r>
          </a:p>
          <a:p>
            <a:pPr algn="ctr"/>
            <a:r>
              <a:rPr lang="zh-CN" altLang="en-US" b="1" dirty="0">
                <a:solidFill>
                  <a:schemeClr val="bg1"/>
                </a:solidFill>
                <a:latin typeface="Times New Roman" panose="02020603050405020304" pitchFamily="18" charset="0"/>
              </a:rPr>
              <a:t>按钮</a:t>
            </a:r>
          </a:p>
        </p:txBody>
      </p:sp>
      <p:sp>
        <p:nvSpPr>
          <p:cNvPr id="338038" name="直接连接符 338037"/>
          <p:cNvSpPr/>
          <p:nvPr/>
        </p:nvSpPr>
        <p:spPr>
          <a:xfrm flipV="1">
            <a:off x="1981200" y="4362450"/>
            <a:ext cx="1771650" cy="0"/>
          </a:xfrm>
          <a:prstGeom prst="line">
            <a:avLst/>
          </a:prstGeom>
          <a:ln w="38100" cap="flat" cmpd="sng">
            <a:solidFill>
              <a:srgbClr val="000000"/>
            </a:solidFill>
            <a:prstDash val="solid"/>
            <a:headEnd type="none" w="med" len="med"/>
            <a:tailEnd type="none" w="med" len="med"/>
          </a:ln>
        </p:spPr>
      </p:sp>
      <p:sp>
        <p:nvSpPr>
          <p:cNvPr id="338039" name="直接连接符 338038"/>
          <p:cNvSpPr/>
          <p:nvPr/>
        </p:nvSpPr>
        <p:spPr>
          <a:xfrm flipH="1">
            <a:off x="2000250" y="4381500"/>
            <a:ext cx="152400" cy="152400"/>
          </a:xfrm>
          <a:prstGeom prst="line">
            <a:avLst/>
          </a:prstGeom>
          <a:ln w="38100" cap="flat" cmpd="sng">
            <a:solidFill>
              <a:srgbClr val="000000"/>
            </a:solidFill>
            <a:prstDash val="solid"/>
            <a:headEnd type="none" w="med" len="med"/>
            <a:tailEnd type="none" w="med" len="med"/>
          </a:ln>
        </p:spPr>
      </p:sp>
      <p:sp>
        <p:nvSpPr>
          <p:cNvPr id="338040" name="直接连接符 338039"/>
          <p:cNvSpPr/>
          <p:nvPr/>
        </p:nvSpPr>
        <p:spPr>
          <a:xfrm flipH="1">
            <a:off x="2209800" y="4362450"/>
            <a:ext cx="152400" cy="152400"/>
          </a:xfrm>
          <a:prstGeom prst="line">
            <a:avLst/>
          </a:prstGeom>
          <a:ln w="38100" cap="flat" cmpd="sng">
            <a:solidFill>
              <a:srgbClr val="000000"/>
            </a:solidFill>
            <a:prstDash val="solid"/>
            <a:headEnd type="none" w="med" len="med"/>
            <a:tailEnd type="none" w="med" len="med"/>
          </a:ln>
        </p:spPr>
      </p:sp>
      <p:sp>
        <p:nvSpPr>
          <p:cNvPr id="338041" name="直接连接符 338040"/>
          <p:cNvSpPr/>
          <p:nvPr/>
        </p:nvSpPr>
        <p:spPr>
          <a:xfrm flipH="1">
            <a:off x="2438400" y="4362450"/>
            <a:ext cx="152400" cy="152400"/>
          </a:xfrm>
          <a:prstGeom prst="line">
            <a:avLst/>
          </a:prstGeom>
          <a:ln w="38100" cap="flat" cmpd="sng">
            <a:solidFill>
              <a:srgbClr val="000000"/>
            </a:solidFill>
            <a:prstDash val="solid"/>
            <a:headEnd type="none" w="med" len="med"/>
            <a:tailEnd type="none" w="med" len="med"/>
          </a:ln>
        </p:spPr>
      </p:sp>
      <p:sp>
        <p:nvSpPr>
          <p:cNvPr id="338042" name="直接连接符 338041"/>
          <p:cNvSpPr/>
          <p:nvPr/>
        </p:nvSpPr>
        <p:spPr>
          <a:xfrm flipH="1">
            <a:off x="2667000" y="4362450"/>
            <a:ext cx="152400" cy="152400"/>
          </a:xfrm>
          <a:prstGeom prst="line">
            <a:avLst/>
          </a:prstGeom>
          <a:ln w="38100" cap="flat" cmpd="sng">
            <a:solidFill>
              <a:srgbClr val="000000"/>
            </a:solidFill>
            <a:prstDash val="solid"/>
            <a:headEnd type="none" w="med" len="med"/>
            <a:tailEnd type="none" w="med" len="med"/>
          </a:ln>
        </p:spPr>
      </p:sp>
      <p:sp>
        <p:nvSpPr>
          <p:cNvPr id="338043" name="直接连接符 338042"/>
          <p:cNvSpPr/>
          <p:nvPr/>
        </p:nvSpPr>
        <p:spPr>
          <a:xfrm flipH="1">
            <a:off x="2895600" y="4362450"/>
            <a:ext cx="152400" cy="152400"/>
          </a:xfrm>
          <a:prstGeom prst="line">
            <a:avLst/>
          </a:prstGeom>
          <a:ln w="38100" cap="flat" cmpd="sng">
            <a:solidFill>
              <a:srgbClr val="000000"/>
            </a:solidFill>
            <a:prstDash val="solid"/>
            <a:headEnd type="none" w="med" len="med"/>
            <a:tailEnd type="none" w="med" len="med"/>
          </a:ln>
        </p:spPr>
      </p:sp>
      <p:sp>
        <p:nvSpPr>
          <p:cNvPr id="338044" name="直接连接符 338043"/>
          <p:cNvSpPr/>
          <p:nvPr/>
        </p:nvSpPr>
        <p:spPr>
          <a:xfrm flipH="1">
            <a:off x="3105150" y="4362450"/>
            <a:ext cx="152400" cy="152400"/>
          </a:xfrm>
          <a:prstGeom prst="line">
            <a:avLst/>
          </a:prstGeom>
          <a:ln w="38100" cap="flat" cmpd="sng">
            <a:solidFill>
              <a:srgbClr val="000000"/>
            </a:solidFill>
            <a:prstDash val="solid"/>
            <a:headEnd type="none" w="med" len="med"/>
            <a:tailEnd type="none" w="med" len="med"/>
          </a:ln>
        </p:spPr>
      </p:sp>
      <p:sp>
        <p:nvSpPr>
          <p:cNvPr id="338045" name="直接连接符 338044"/>
          <p:cNvSpPr/>
          <p:nvPr/>
        </p:nvSpPr>
        <p:spPr>
          <a:xfrm flipH="1">
            <a:off x="3295650" y="4362450"/>
            <a:ext cx="152400" cy="152400"/>
          </a:xfrm>
          <a:prstGeom prst="line">
            <a:avLst/>
          </a:prstGeom>
          <a:ln w="38100" cap="flat" cmpd="sng">
            <a:solidFill>
              <a:srgbClr val="000000"/>
            </a:solidFill>
            <a:prstDash val="solid"/>
            <a:headEnd type="none" w="med" len="med"/>
            <a:tailEnd type="none" w="med" len="med"/>
          </a:ln>
        </p:spPr>
      </p:sp>
      <p:sp>
        <p:nvSpPr>
          <p:cNvPr id="338046" name="直接连接符 338045"/>
          <p:cNvSpPr/>
          <p:nvPr/>
        </p:nvSpPr>
        <p:spPr>
          <a:xfrm flipH="1">
            <a:off x="3505200" y="4381500"/>
            <a:ext cx="152400" cy="152400"/>
          </a:xfrm>
          <a:prstGeom prst="line">
            <a:avLst/>
          </a:prstGeom>
          <a:ln w="38100" cap="flat" cmpd="sng">
            <a:solidFill>
              <a:srgbClr val="000000"/>
            </a:solidFill>
            <a:prstDash val="solid"/>
            <a:headEnd type="none" w="med" len="med"/>
            <a:tailEnd type="none" w="med" len="med"/>
          </a:ln>
        </p:spPr>
      </p:sp>
      <p:sp>
        <p:nvSpPr>
          <p:cNvPr id="338047" name="直接连接符 338046"/>
          <p:cNvSpPr/>
          <p:nvPr/>
        </p:nvSpPr>
        <p:spPr>
          <a:xfrm flipH="1">
            <a:off x="3314700" y="3314700"/>
            <a:ext cx="0" cy="495300"/>
          </a:xfrm>
          <a:prstGeom prst="line">
            <a:avLst/>
          </a:prstGeom>
          <a:ln w="38100" cap="flat" cmpd="sng">
            <a:solidFill>
              <a:srgbClr val="000000"/>
            </a:solidFill>
            <a:prstDash val="solid"/>
            <a:headEnd type="none" w="med" len="med"/>
            <a:tailEnd type="none" w="med" len="med"/>
          </a:ln>
        </p:spPr>
      </p:sp>
      <p:sp>
        <p:nvSpPr>
          <p:cNvPr id="338048" name="直接连接符 338047"/>
          <p:cNvSpPr/>
          <p:nvPr/>
        </p:nvSpPr>
        <p:spPr>
          <a:xfrm flipH="1">
            <a:off x="3295650" y="3295650"/>
            <a:ext cx="114300" cy="152400"/>
          </a:xfrm>
          <a:prstGeom prst="line">
            <a:avLst/>
          </a:prstGeom>
          <a:ln w="38100" cap="flat" cmpd="sng">
            <a:solidFill>
              <a:srgbClr val="000000"/>
            </a:solidFill>
            <a:prstDash val="solid"/>
            <a:headEnd type="none" w="med" len="med"/>
            <a:tailEnd type="none" w="med" len="med"/>
          </a:ln>
        </p:spPr>
      </p:sp>
      <p:sp>
        <p:nvSpPr>
          <p:cNvPr id="338049" name="直接连接符 338048"/>
          <p:cNvSpPr/>
          <p:nvPr/>
        </p:nvSpPr>
        <p:spPr>
          <a:xfrm flipH="1">
            <a:off x="3314700" y="3448050"/>
            <a:ext cx="114300" cy="152400"/>
          </a:xfrm>
          <a:prstGeom prst="line">
            <a:avLst/>
          </a:prstGeom>
          <a:ln w="38100" cap="flat" cmpd="sng">
            <a:solidFill>
              <a:srgbClr val="000000"/>
            </a:solidFill>
            <a:prstDash val="solid"/>
            <a:headEnd type="none" w="med" len="med"/>
            <a:tailEnd type="none" w="med" len="med"/>
          </a:ln>
        </p:spPr>
      </p:sp>
      <p:sp>
        <p:nvSpPr>
          <p:cNvPr id="338050" name="直接连接符 338049"/>
          <p:cNvSpPr/>
          <p:nvPr/>
        </p:nvSpPr>
        <p:spPr>
          <a:xfrm flipH="1">
            <a:off x="3314700" y="3600450"/>
            <a:ext cx="114300" cy="152400"/>
          </a:xfrm>
          <a:prstGeom prst="line">
            <a:avLst/>
          </a:prstGeom>
          <a:ln w="38100" cap="flat" cmpd="sng">
            <a:solidFill>
              <a:srgbClr val="000000"/>
            </a:solidFill>
            <a:prstDash val="solid"/>
            <a:headEnd type="none" w="med" len="med"/>
            <a:tailEnd type="none" w="med" len="med"/>
          </a:ln>
        </p:spPr>
      </p:sp>
      <p:sp>
        <p:nvSpPr>
          <p:cNvPr id="338051" name="直接连接符 338050"/>
          <p:cNvSpPr/>
          <p:nvPr/>
        </p:nvSpPr>
        <p:spPr>
          <a:xfrm flipH="1">
            <a:off x="3276600" y="4000500"/>
            <a:ext cx="114300" cy="152400"/>
          </a:xfrm>
          <a:prstGeom prst="line">
            <a:avLst/>
          </a:prstGeom>
          <a:ln w="38100" cap="flat" cmpd="sng">
            <a:solidFill>
              <a:srgbClr val="000000"/>
            </a:solidFill>
            <a:prstDash val="solid"/>
            <a:headEnd type="none" w="med" len="med"/>
            <a:tailEnd type="none" w="med" len="med"/>
          </a:ln>
        </p:spPr>
      </p:sp>
      <p:sp>
        <p:nvSpPr>
          <p:cNvPr id="338052" name="直接连接符 338051"/>
          <p:cNvSpPr/>
          <p:nvPr/>
        </p:nvSpPr>
        <p:spPr>
          <a:xfrm flipH="1">
            <a:off x="3295650" y="4152900"/>
            <a:ext cx="114300" cy="152400"/>
          </a:xfrm>
          <a:prstGeom prst="line">
            <a:avLst/>
          </a:prstGeom>
          <a:ln w="38100" cap="flat" cmpd="sng">
            <a:solidFill>
              <a:srgbClr val="000000"/>
            </a:solidFill>
            <a:prstDash val="solid"/>
            <a:headEnd type="none" w="med" len="med"/>
            <a:tailEnd type="none" w="med" len="med"/>
          </a:ln>
        </p:spPr>
      </p:sp>
      <p:sp>
        <p:nvSpPr>
          <p:cNvPr id="338053" name="文本框 338052"/>
          <p:cNvSpPr txBox="1"/>
          <p:nvPr/>
        </p:nvSpPr>
        <p:spPr>
          <a:xfrm>
            <a:off x="228600" y="5410200"/>
            <a:ext cx="2857500" cy="955675"/>
          </a:xfrm>
          <a:prstGeom prst="rect">
            <a:avLst/>
          </a:prstGeom>
          <a:noFill/>
          <a:ln w="9525" cap="flat" cmpd="sng">
            <a:solidFill>
              <a:schemeClr val="accent1"/>
            </a:solidFill>
            <a:prstDash val="solid"/>
            <a:miter/>
            <a:headEnd type="none" w="med" len="med"/>
            <a:tailEnd type="none" w="med" len="med"/>
          </a:ln>
        </p:spPr>
        <p:txBody>
          <a:bodyPr>
            <a:spAutoFit/>
          </a:bodyPr>
          <a:lstStyle/>
          <a:p>
            <a:pPr>
              <a:spcBef>
                <a:spcPct val="50000"/>
              </a:spcBef>
            </a:pPr>
            <a:r>
              <a:rPr lang="zh-CN" altLang="en-US" sz="2800" b="1" dirty="0">
                <a:solidFill>
                  <a:srgbClr val="FF0000"/>
                </a:solidFill>
                <a:latin typeface="Times New Roman" panose="02020603050405020304" pitchFamily="18" charset="0"/>
              </a:rPr>
              <a:t>特点：</a:t>
            </a:r>
            <a:r>
              <a:rPr lang="zh-CN" altLang="en-US" sz="2800" b="1" dirty="0">
                <a:solidFill>
                  <a:schemeClr val="tx2"/>
                </a:solidFill>
                <a:latin typeface="Times New Roman" panose="02020603050405020304" pitchFamily="18" charset="0"/>
              </a:rPr>
              <a:t>小电流控</a:t>
            </a:r>
          </a:p>
          <a:p>
            <a:r>
              <a:rPr lang="zh-CN" altLang="en-US" sz="2800" b="1" dirty="0">
                <a:solidFill>
                  <a:schemeClr val="tx2"/>
                </a:solidFill>
                <a:latin typeface="Times New Roman" panose="02020603050405020304" pitchFamily="18" charset="0"/>
              </a:rPr>
              <a:t>            制大电流。</a:t>
            </a:r>
            <a:endParaRPr lang="zh-CN" altLang="en-US" sz="2800" b="1">
              <a:solidFill>
                <a:srgbClr val="FF3300"/>
              </a:solidFill>
              <a:latin typeface="Times New Roman" panose="02020603050405020304" pitchFamily="18" charset="0"/>
            </a:endParaRPr>
          </a:p>
        </p:txBody>
      </p:sp>
      <p:sp>
        <p:nvSpPr>
          <p:cNvPr id="338054" name="流程图: 联系 338053"/>
          <p:cNvSpPr/>
          <p:nvPr/>
        </p:nvSpPr>
        <p:spPr>
          <a:xfrm>
            <a:off x="381000" y="2838450"/>
            <a:ext cx="457200" cy="457200"/>
          </a:xfrm>
          <a:prstGeom prst="flowChartConnector">
            <a:avLst/>
          </a:prstGeom>
          <a:pattFill prst="sphere">
            <a:fgClr>
              <a:srgbClr val="000082"/>
            </a:fgClr>
            <a:bgClr>
              <a:srgbClr val="0047FF"/>
            </a:bgClr>
          </a:pattFill>
          <a:ln w="9525" cap="flat" cmpd="sng">
            <a:prstDash val="solid"/>
            <a:headEnd type="none" w="med" len="med"/>
            <a:tailEnd type="none" w="med" len="med"/>
          </a:ln>
          <a:scene3d>
            <a:camera prst="legacyPerspectiveBottom">
              <a:rot lat="0" lon="0" rev="0"/>
            </a:camera>
            <a:lightRig rig="legacyFlat3" dir="t"/>
          </a:scene3d>
          <a:sp3d extrusionH="887400" prstMaterial="legacyMatte">
            <a:bevelT w="13500" h="13500" prst="angle"/>
            <a:bevelB w="13500" h="13500" prst="angle"/>
            <a:extrusionClr>
              <a:srgbClr val="000082"/>
            </a:extrusionClr>
          </a:sp3d>
        </p:spPr>
        <p:txBody>
          <a:bodyPr/>
          <a:lstStyle/>
          <a:p>
            <a:endParaRPr lang="zh-CN" altLang="en-US"/>
          </a:p>
        </p:txBody>
      </p:sp>
      <p:sp>
        <p:nvSpPr>
          <p:cNvPr id="338055" name="椭圆 338054"/>
          <p:cNvSpPr/>
          <p:nvPr/>
        </p:nvSpPr>
        <p:spPr>
          <a:xfrm>
            <a:off x="361950" y="3848100"/>
            <a:ext cx="533400" cy="476250"/>
          </a:xfrm>
          <a:prstGeom prst="ellipse">
            <a:avLst/>
          </a:prstGeom>
          <a:gradFill rotWithShape="0">
            <a:gsLst>
              <a:gs pos="0">
                <a:srgbClr val="000082">
                  <a:alpha val="100000"/>
                </a:srgbClr>
              </a:gs>
              <a:gs pos="30000">
                <a:srgbClr val="66008F">
                  <a:alpha val="100000"/>
                </a:srgbClr>
              </a:gs>
              <a:gs pos="64999">
                <a:srgbClr val="BA0066">
                  <a:alpha val="100000"/>
                </a:srgbClr>
              </a:gs>
              <a:gs pos="89999">
                <a:srgbClr val="FF0000">
                  <a:alpha val="100000"/>
                </a:srgbClr>
              </a:gs>
              <a:gs pos="100000">
                <a:srgbClr val="FF8200">
                  <a:alpha val="100000"/>
                </a:srgbClr>
              </a:gs>
            </a:gsLst>
            <a:path path="shape">
              <a:fillToRect l="50000" t="50000" r="50000" b="50000"/>
            </a:path>
            <a:tileRect/>
          </a:gradFill>
          <a:ln w="9525" cap="flat" cmpd="sng">
            <a:solidFill>
              <a:schemeClr val="tx1"/>
            </a:solidFill>
            <a:prstDash val="solid"/>
            <a:headEnd type="none" w="med" len="med"/>
            <a:tailEnd type="none" w="med" len="med"/>
          </a:ln>
        </p:spPr>
        <p:txBody>
          <a:bodyPr/>
          <a:lstStyle/>
          <a:p>
            <a:endParaRPr lang="zh-CN" altLang="en-US"/>
          </a:p>
        </p:txBody>
      </p:sp>
      <p:sp>
        <p:nvSpPr>
          <p:cNvPr id="136"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484367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38037"/>
                                        </p:tgtEl>
                                        <p:attrNameLst>
                                          <p:attrName>style.visibility</p:attrName>
                                        </p:attrNameLst>
                                      </p:cBhvr>
                                      <p:to>
                                        <p:strVal val="visible"/>
                                      </p:to>
                                    </p:set>
                                    <p:anim calcmode="lin" valueType="num">
                                      <p:cBhvr additive="base">
                                        <p:cTn id="7" dur="500" fill="hold"/>
                                        <p:tgtEl>
                                          <p:spTgt spid="338037"/>
                                        </p:tgtEl>
                                        <p:attrNameLst>
                                          <p:attrName>ppt_x</p:attrName>
                                        </p:attrNameLst>
                                      </p:cBhvr>
                                      <p:tavLst>
                                        <p:tav tm="0">
                                          <p:val>
                                            <p:strVal val="1+#ppt_w/2"/>
                                          </p:val>
                                        </p:tav>
                                        <p:tav tm="100000">
                                          <p:val>
                                            <p:strVal val="#ppt_x"/>
                                          </p:val>
                                        </p:tav>
                                      </p:tavLst>
                                    </p:anim>
                                    <p:anim calcmode="lin" valueType="num">
                                      <p:cBhvr additive="base">
                                        <p:cTn id="8" dur="500" fill="hold"/>
                                        <p:tgtEl>
                                          <p:spTgt spid="3380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38007"/>
                                        </p:tgtEl>
                                        <p:attrNameLst>
                                          <p:attrName>style.visibility</p:attrName>
                                        </p:attrNameLst>
                                      </p:cBhvr>
                                      <p:to>
                                        <p:strVal val="visible"/>
                                      </p:to>
                                    </p:set>
                                    <p:animEffect transition="in" filter="blinds(horizontal)">
                                      <p:cBhvr>
                                        <p:cTn id="13" dur="500"/>
                                        <p:tgtEl>
                                          <p:spTgt spid="33800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38035"/>
                                        </p:tgtEl>
                                        <p:attrNameLst>
                                          <p:attrName>style.visibility</p:attrName>
                                        </p:attrNameLst>
                                      </p:cBhvr>
                                      <p:to>
                                        <p:strVal val="visible"/>
                                      </p:to>
                                    </p:set>
                                    <p:anim calcmode="lin" valueType="num">
                                      <p:cBhvr additive="base">
                                        <p:cTn id="18" dur="500" fill="hold"/>
                                        <p:tgtEl>
                                          <p:spTgt spid="338035"/>
                                        </p:tgtEl>
                                        <p:attrNameLst>
                                          <p:attrName>ppt_x</p:attrName>
                                        </p:attrNameLst>
                                      </p:cBhvr>
                                      <p:tavLst>
                                        <p:tav tm="0">
                                          <p:val>
                                            <p:strVal val="#ppt_x"/>
                                          </p:val>
                                        </p:tav>
                                        <p:tav tm="100000">
                                          <p:val>
                                            <p:strVal val="#ppt_x"/>
                                          </p:val>
                                        </p:tav>
                                      </p:tavLst>
                                    </p:anim>
                                    <p:anim calcmode="lin" valueType="num">
                                      <p:cBhvr additive="base">
                                        <p:cTn id="19" dur="500" fill="hold"/>
                                        <p:tgtEl>
                                          <p:spTgt spid="33803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338034"/>
                                        </p:tgtEl>
                                        <p:attrNameLst>
                                          <p:attrName>style.visibility</p:attrName>
                                        </p:attrNameLst>
                                      </p:cBhvr>
                                      <p:to>
                                        <p:strVal val="visible"/>
                                      </p:to>
                                    </p:set>
                                    <p:anim calcmode="lin" valueType="num">
                                      <p:cBhvr additive="base">
                                        <p:cTn id="24" dur="500" fill="hold"/>
                                        <p:tgtEl>
                                          <p:spTgt spid="338034"/>
                                        </p:tgtEl>
                                        <p:attrNameLst>
                                          <p:attrName>ppt_x</p:attrName>
                                        </p:attrNameLst>
                                      </p:cBhvr>
                                      <p:tavLst>
                                        <p:tav tm="0">
                                          <p:val>
                                            <p:strVal val="0-#ppt_w/2"/>
                                          </p:val>
                                        </p:tav>
                                        <p:tav tm="100000">
                                          <p:val>
                                            <p:strVal val="#ppt_x"/>
                                          </p:val>
                                        </p:tav>
                                      </p:tavLst>
                                    </p:anim>
                                    <p:anim calcmode="lin" valueType="num">
                                      <p:cBhvr additive="base">
                                        <p:cTn id="25" dur="500" fill="hold"/>
                                        <p:tgtEl>
                                          <p:spTgt spid="338034"/>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38015"/>
                                        </p:tgtEl>
                                        <p:attrNameLst>
                                          <p:attrName>style.visibility</p:attrName>
                                        </p:attrNameLst>
                                      </p:cBhvr>
                                      <p:to>
                                        <p:strVal val="visible"/>
                                      </p:to>
                                    </p:set>
                                    <p:animEffect transition="in" filter="blinds(horizontal)">
                                      <p:cBhvr>
                                        <p:cTn id="30" dur="500"/>
                                        <p:tgtEl>
                                          <p:spTgt spid="338015"/>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1" fill="hold" grpId="0" nodeType="clickEffect">
                                  <p:stCondLst>
                                    <p:cond delay="0"/>
                                  </p:stCondLst>
                                  <p:childTnLst>
                                    <p:set>
                                      <p:cBhvr>
                                        <p:cTn id="34" dur="1" fill="hold">
                                          <p:stCondLst>
                                            <p:cond delay="0"/>
                                          </p:stCondLst>
                                        </p:cTn>
                                        <p:tgtEl>
                                          <p:spTgt spid="338036"/>
                                        </p:tgtEl>
                                        <p:attrNameLst>
                                          <p:attrName>style.visibility</p:attrName>
                                        </p:attrNameLst>
                                      </p:cBhvr>
                                      <p:to>
                                        <p:strVal val="visible"/>
                                      </p:to>
                                    </p:set>
                                    <p:anim calcmode="lin" valueType="num">
                                      <p:cBhvr additive="base">
                                        <p:cTn id="35" dur="500" fill="hold"/>
                                        <p:tgtEl>
                                          <p:spTgt spid="338036"/>
                                        </p:tgtEl>
                                        <p:attrNameLst>
                                          <p:attrName>ppt_x</p:attrName>
                                        </p:attrNameLst>
                                      </p:cBhvr>
                                      <p:tavLst>
                                        <p:tav tm="0">
                                          <p:val>
                                            <p:strVal val="#ppt_x"/>
                                          </p:val>
                                        </p:tav>
                                        <p:tav tm="100000">
                                          <p:val>
                                            <p:strVal val="#ppt_x"/>
                                          </p:val>
                                        </p:tav>
                                      </p:tavLst>
                                    </p:anim>
                                    <p:anim calcmode="lin" valueType="num">
                                      <p:cBhvr additive="base">
                                        <p:cTn id="36" dur="500" fill="hold"/>
                                        <p:tgtEl>
                                          <p:spTgt spid="338036"/>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338053"/>
                                        </p:tgtEl>
                                        <p:attrNameLst>
                                          <p:attrName>style.visibility</p:attrName>
                                        </p:attrNameLst>
                                      </p:cBhvr>
                                      <p:to>
                                        <p:strVal val="visible"/>
                                      </p:to>
                                    </p:set>
                                    <p:animEffect transition="in" filter="checkerboard(across)">
                                      <p:cBhvr>
                                        <p:cTn id="41" dur="500"/>
                                        <p:tgtEl>
                                          <p:spTgt spid="338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34" grpId="0" animBg="1"/>
      <p:bldP spid="338035" grpId="0" animBg="1"/>
      <p:bldP spid="338036" grpId="0" animBg="1"/>
      <p:bldP spid="338037" grpId="0" animBg="1"/>
      <p:bldP spid="338053"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文本框 338945"/>
          <p:cNvSpPr txBox="1"/>
          <p:nvPr/>
        </p:nvSpPr>
        <p:spPr>
          <a:xfrm>
            <a:off x="3105150" y="4894263"/>
            <a:ext cx="5334000" cy="955675"/>
          </a:xfrm>
          <a:prstGeom prst="rect">
            <a:avLst/>
          </a:prstGeom>
          <a:noFill/>
          <a:ln w="9525" cap="flat" cmpd="sng">
            <a:solidFill>
              <a:srgbClr val="FF00FF"/>
            </a:solidFill>
            <a:prstDash val="solid"/>
            <a:miter/>
            <a:headEnd type="none" w="med" len="med"/>
            <a:tailEnd type="none" w="med" len="med"/>
          </a:ln>
        </p:spPr>
        <p:txBody>
          <a:bodyPr anchor="ctr" anchorCtr="0">
            <a:spAutoFit/>
          </a:bodyPr>
          <a:lstStyle/>
          <a:p>
            <a:pPr>
              <a:spcBef>
                <a:spcPct val="50000"/>
              </a:spcBef>
            </a:pPr>
            <a:r>
              <a:rPr lang="zh-CN" altLang="en-US" sz="2800" b="1" dirty="0">
                <a:latin typeface="Times New Roman" panose="02020603050405020304" pitchFamily="18" charset="0"/>
              </a:rPr>
              <a:t>注意：接触器线圈电压</a:t>
            </a:r>
            <a:r>
              <a:rPr lang="en-US" altLang="zh-CN" sz="2800" b="1">
                <a:latin typeface="Times New Roman" panose="02020603050405020304" pitchFamily="18" charset="0"/>
              </a:rPr>
              <a:t>380V</a:t>
            </a:r>
            <a:r>
              <a:rPr lang="zh-CN" altLang="en-US" sz="2800" b="1" dirty="0">
                <a:latin typeface="Times New Roman" panose="02020603050405020304" pitchFamily="18" charset="0"/>
              </a:rPr>
              <a:t>时，采用此种接线方式。</a:t>
            </a:r>
            <a:endParaRPr lang="zh-CN" altLang="en-US" sz="2800" b="1">
              <a:latin typeface="Times New Roman" panose="02020603050405020304" pitchFamily="18" charset="0"/>
            </a:endParaRPr>
          </a:p>
        </p:txBody>
      </p:sp>
      <p:grpSp>
        <p:nvGrpSpPr>
          <p:cNvPr id="338947" name="组合 338946"/>
          <p:cNvGrpSpPr/>
          <p:nvPr/>
        </p:nvGrpSpPr>
        <p:grpSpPr>
          <a:xfrm>
            <a:off x="685800" y="514350"/>
            <a:ext cx="2324100" cy="5676900"/>
            <a:chOff x="504" y="456"/>
            <a:chExt cx="1464" cy="3576"/>
          </a:xfrm>
        </p:grpSpPr>
        <p:sp>
          <p:nvSpPr>
            <p:cNvPr id="338948" name="直接连接符 338947"/>
            <p:cNvSpPr/>
            <p:nvPr/>
          </p:nvSpPr>
          <p:spPr>
            <a:xfrm flipV="1">
              <a:off x="1001" y="2016"/>
              <a:ext cx="0" cy="336"/>
            </a:xfrm>
            <a:prstGeom prst="line">
              <a:avLst/>
            </a:prstGeom>
            <a:ln w="57150" cap="flat" cmpd="sng">
              <a:solidFill>
                <a:schemeClr val="tx1"/>
              </a:solidFill>
              <a:prstDash val="solid"/>
              <a:headEnd type="none" w="med" len="med"/>
              <a:tailEnd type="none" w="med" len="med"/>
            </a:ln>
          </p:spPr>
        </p:sp>
        <p:sp>
          <p:nvSpPr>
            <p:cNvPr id="338949" name="直接连接符 338948"/>
            <p:cNvSpPr/>
            <p:nvPr/>
          </p:nvSpPr>
          <p:spPr>
            <a:xfrm flipH="1" flipV="1">
              <a:off x="768" y="2268"/>
              <a:ext cx="233" cy="384"/>
            </a:xfrm>
            <a:prstGeom prst="line">
              <a:avLst/>
            </a:prstGeom>
            <a:ln w="57150" cap="flat" cmpd="sng">
              <a:solidFill>
                <a:schemeClr val="tx1"/>
              </a:solidFill>
              <a:prstDash val="solid"/>
              <a:headEnd type="none" w="med" len="med"/>
              <a:tailEnd type="none" w="med" len="med"/>
            </a:ln>
          </p:spPr>
        </p:sp>
        <p:sp>
          <p:nvSpPr>
            <p:cNvPr id="338950" name="流程图: 延期 338949"/>
            <p:cNvSpPr/>
            <p:nvPr/>
          </p:nvSpPr>
          <p:spPr>
            <a:xfrm rot="10800000">
              <a:off x="948" y="2208"/>
              <a:ext cx="53"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38951" name="直接连接符 338950"/>
            <p:cNvSpPr/>
            <p:nvPr/>
          </p:nvSpPr>
          <p:spPr>
            <a:xfrm flipH="1" flipV="1">
              <a:off x="1284" y="2016"/>
              <a:ext cx="0" cy="336"/>
            </a:xfrm>
            <a:prstGeom prst="line">
              <a:avLst/>
            </a:prstGeom>
            <a:ln w="57150" cap="flat" cmpd="sng">
              <a:solidFill>
                <a:schemeClr val="tx1"/>
              </a:solidFill>
              <a:prstDash val="solid"/>
              <a:headEnd type="none" w="med" len="med"/>
              <a:tailEnd type="none" w="med" len="med"/>
            </a:ln>
          </p:spPr>
        </p:sp>
        <p:sp>
          <p:nvSpPr>
            <p:cNvPr id="338952" name="直接连接符 338951"/>
            <p:cNvSpPr/>
            <p:nvPr/>
          </p:nvSpPr>
          <p:spPr>
            <a:xfrm flipH="1">
              <a:off x="1284" y="2652"/>
              <a:ext cx="0" cy="336"/>
            </a:xfrm>
            <a:prstGeom prst="line">
              <a:avLst/>
            </a:prstGeom>
            <a:ln w="57150" cap="flat" cmpd="sng">
              <a:solidFill>
                <a:schemeClr val="tx1"/>
              </a:solidFill>
              <a:prstDash val="solid"/>
              <a:headEnd type="none" w="med" len="med"/>
              <a:tailEnd type="none" w="med" len="med"/>
            </a:ln>
          </p:spPr>
        </p:sp>
        <p:sp>
          <p:nvSpPr>
            <p:cNvPr id="338953" name="直接连接符 338952"/>
            <p:cNvSpPr/>
            <p:nvPr/>
          </p:nvSpPr>
          <p:spPr>
            <a:xfrm flipH="1" flipV="1">
              <a:off x="1047" y="2268"/>
              <a:ext cx="234" cy="384"/>
            </a:xfrm>
            <a:prstGeom prst="line">
              <a:avLst/>
            </a:prstGeom>
            <a:ln w="57150" cap="flat" cmpd="sng">
              <a:solidFill>
                <a:schemeClr val="tx1"/>
              </a:solidFill>
              <a:prstDash val="solid"/>
              <a:headEnd type="none" w="med" len="med"/>
              <a:tailEnd type="none" w="med" len="med"/>
            </a:ln>
          </p:spPr>
        </p:sp>
        <p:sp>
          <p:nvSpPr>
            <p:cNvPr id="338954" name="流程图: 延期 338953"/>
            <p:cNvSpPr/>
            <p:nvPr/>
          </p:nvSpPr>
          <p:spPr>
            <a:xfrm rot="10800000">
              <a:off x="1224" y="2208"/>
              <a:ext cx="57"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38955" name="直接连接符 338954"/>
            <p:cNvSpPr/>
            <p:nvPr/>
          </p:nvSpPr>
          <p:spPr>
            <a:xfrm flipV="1">
              <a:off x="1572" y="2016"/>
              <a:ext cx="0" cy="336"/>
            </a:xfrm>
            <a:prstGeom prst="line">
              <a:avLst/>
            </a:prstGeom>
            <a:ln w="57150" cap="flat" cmpd="sng">
              <a:solidFill>
                <a:schemeClr val="tx1"/>
              </a:solidFill>
              <a:prstDash val="solid"/>
              <a:headEnd type="none" w="med" len="med"/>
              <a:tailEnd type="none" w="med" len="med"/>
            </a:ln>
          </p:spPr>
        </p:sp>
        <p:sp>
          <p:nvSpPr>
            <p:cNvPr id="338956" name="直接连接符 338955"/>
            <p:cNvSpPr/>
            <p:nvPr/>
          </p:nvSpPr>
          <p:spPr>
            <a:xfrm flipH="1" flipV="1">
              <a:off x="1339" y="2268"/>
              <a:ext cx="197" cy="372"/>
            </a:xfrm>
            <a:prstGeom prst="line">
              <a:avLst/>
            </a:prstGeom>
            <a:ln w="57150" cap="flat" cmpd="sng">
              <a:solidFill>
                <a:schemeClr val="tx1"/>
              </a:solidFill>
              <a:prstDash val="solid"/>
              <a:headEnd type="none" w="med" len="med"/>
              <a:tailEnd type="none" w="med" len="med"/>
            </a:ln>
          </p:spPr>
        </p:sp>
        <p:sp>
          <p:nvSpPr>
            <p:cNvPr id="338957" name="流程图: 延期 338956"/>
            <p:cNvSpPr/>
            <p:nvPr/>
          </p:nvSpPr>
          <p:spPr>
            <a:xfrm rot="10800000">
              <a:off x="1524" y="2208"/>
              <a:ext cx="48"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38958" name="直接连接符 338957"/>
            <p:cNvSpPr/>
            <p:nvPr/>
          </p:nvSpPr>
          <p:spPr>
            <a:xfrm>
              <a:off x="873" y="2448"/>
              <a:ext cx="641" cy="0"/>
            </a:xfrm>
            <a:prstGeom prst="line">
              <a:avLst/>
            </a:prstGeom>
            <a:ln w="57150" cap="flat" cmpd="sng">
              <a:solidFill>
                <a:schemeClr val="tx1"/>
              </a:solidFill>
              <a:prstDash val="sysDot"/>
              <a:headEnd type="none" w="med" len="med"/>
              <a:tailEnd type="none" w="med" len="med"/>
            </a:ln>
          </p:spPr>
        </p:sp>
        <p:sp>
          <p:nvSpPr>
            <p:cNvPr id="338959" name="椭圆 338958"/>
            <p:cNvSpPr/>
            <p:nvPr/>
          </p:nvSpPr>
          <p:spPr>
            <a:xfrm>
              <a:off x="948" y="3360"/>
              <a:ext cx="672" cy="672"/>
            </a:xfrm>
            <a:prstGeom prst="ellipse">
              <a:avLst/>
            </a:prstGeom>
            <a:solidFill>
              <a:srgbClr val="FFFFFF"/>
            </a:solidFill>
            <a:ln w="57150" cap="flat" cmpd="sng">
              <a:solidFill>
                <a:schemeClr val="tx1"/>
              </a:solidFill>
              <a:prstDash val="solid"/>
              <a:headEnd type="none" w="med" len="med"/>
              <a:tailEnd type="none" w="med" len="med"/>
            </a:ln>
          </p:spPr>
          <p:txBody>
            <a:bodyPr wrap="none" anchor="ctr" anchorCtr="0"/>
            <a:lstStyle/>
            <a:p>
              <a:pPr algn="ctr"/>
              <a:r>
                <a:rPr lang="en-US" altLang="zh-CN" b="1">
                  <a:solidFill>
                    <a:srgbClr val="FF3300"/>
                  </a:solidFill>
                  <a:latin typeface="Times New Roman" panose="02020603050405020304" pitchFamily="18" charset="0"/>
                </a:rPr>
                <a:t>M</a:t>
              </a:r>
            </a:p>
            <a:p>
              <a:pPr algn="ctr"/>
              <a:r>
                <a:rPr lang="en-US" altLang="zh-CN" b="1">
                  <a:solidFill>
                    <a:srgbClr val="FF3300"/>
                  </a:solidFill>
                  <a:latin typeface="Times New Roman" panose="02020603050405020304" pitchFamily="18" charset="0"/>
                </a:rPr>
                <a:t>3~</a:t>
              </a:r>
              <a:endParaRPr lang="en-US" altLang="zh-CN" b="1">
                <a:latin typeface="Times New Roman" panose="02020603050405020304" pitchFamily="18" charset="0"/>
              </a:endParaRPr>
            </a:p>
          </p:txBody>
        </p:sp>
        <p:sp>
          <p:nvSpPr>
            <p:cNvPr id="338960" name="直接连接符 338959"/>
            <p:cNvSpPr/>
            <p:nvPr/>
          </p:nvSpPr>
          <p:spPr>
            <a:xfrm flipV="1">
              <a:off x="1284" y="2976"/>
              <a:ext cx="0" cy="384"/>
            </a:xfrm>
            <a:prstGeom prst="line">
              <a:avLst/>
            </a:prstGeom>
            <a:ln w="57150" cap="flat" cmpd="sng">
              <a:solidFill>
                <a:schemeClr val="tx1"/>
              </a:solidFill>
              <a:prstDash val="solid"/>
              <a:headEnd type="none" w="med" len="med"/>
              <a:tailEnd type="none" w="med" len="med"/>
            </a:ln>
          </p:spPr>
        </p:sp>
        <p:grpSp>
          <p:nvGrpSpPr>
            <p:cNvPr id="338961" name="组合 338960"/>
            <p:cNvGrpSpPr/>
            <p:nvPr/>
          </p:nvGrpSpPr>
          <p:grpSpPr>
            <a:xfrm>
              <a:off x="948" y="720"/>
              <a:ext cx="720" cy="1331"/>
              <a:chOff x="4800" y="192"/>
              <a:chExt cx="720" cy="1331"/>
            </a:xfrm>
          </p:grpSpPr>
          <p:sp>
            <p:nvSpPr>
              <p:cNvPr id="338962" name="直接连接符 338961"/>
              <p:cNvSpPr/>
              <p:nvPr/>
            </p:nvSpPr>
            <p:spPr>
              <a:xfrm>
                <a:off x="4848" y="192"/>
                <a:ext cx="0" cy="353"/>
              </a:xfrm>
              <a:prstGeom prst="line">
                <a:avLst/>
              </a:prstGeom>
              <a:ln w="57150" cap="flat" cmpd="sng">
                <a:solidFill>
                  <a:schemeClr val="tx1"/>
                </a:solidFill>
                <a:prstDash val="solid"/>
                <a:headEnd type="none" w="med" len="med"/>
                <a:tailEnd type="none" w="med" len="med"/>
              </a:ln>
            </p:spPr>
          </p:sp>
          <p:sp>
            <p:nvSpPr>
              <p:cNvPr id="338963" name="直接连接符 338962"/>
              <p:cNvSpPr/>
              <p:nvPr/>
            </p:nvSpPr>
            <p:spPr>
              <a:xfrm>
                <a:off x="5136" y="192"/>
                <a:ext cx="0" cy="353"/>
              </a:xfrm>
              <a:prstGeom prst="line">
                <a:avLst/>
              </a:prstGeom>
              <a:ln w="57150" cap="flat" cmpd="sng">
                <a:solidFill>
                  <a:schemeClr val="tx1"/>
                </a:solidFill>
                <a:prstDash val="solid"/>
                <a:headEnd type="none" w="med" len="med"/>
                <a:tailEnd type="none" w="med" len="med"/>
              </a:ln>
            </p:spPr>
          </p:sp>
          <p:sp>
            <p:nvSpPr>
              <p:cNvPr id="338964" name="直接连接符 338963"/>
              <p:cNvSpPr/>
              <p:nvPr/>
            </p:nvSpPr>
            <p:spPr>
              <a:xfrm>
                <a:off x="5424" y="192"/>
                <a:ext cx="0" cy="353"/>
              </a:xfrm>
              <a:prstGeom prst="line">
                <a:avLst/>
              </a:prstGeom>
              <a:ln w="57150" cap="flat" cmpd="sng">
                <a:solidFill>
                  <a:schemeClr val="tx1"/>
                </a:solidFill>
                <a:prstDash val="solid"/>
                <a:headEnd type="none" w="med" len="med"/>
                <a:tailEnd type="none" w="med" len="med"/>
              </a:ln>
            </p:spPr>
          </p:sp>
          <p:sp>
            <p:nvSpPr>
              <p:cNvPr id="338965" name="直接连接符 338964"/>
              <p:cNvSpPr/>
              <p:nvPr/>
            </p:nvSpPr>
            <p:spPr>
              <a:xfrm flipV="1">
                <a:off x="5424" y="528"/>
                <a:ext cx="96" cy="294"/>
              </a:xfrm>
              <a:prstGeom prst="line">
                <a:avLst/>
              </a:prstGeom>
              <a:ln w="57150" cap="flat" cmpd="sng">
                <a:solidFill>
                  <a:schemeClr val="tx1"/>
                </a:solidFill>
                <a:prstDash val="solid"/>
                <a:headEnd type="none" w="med" len="med"/>
                <a:tailEnd type="none" w="med" len="med"/>
              </a:ln>
            </p:spPr>
          </p:sp>
          <p:sp>
            <p:nvSpPr>
              <p:cNvPr id="338966" name="直接连接符 338965"/>
              <p:cNvSpPr/>
              <p:nvPr/>
            </p:nvSpPr>
            <p:spPr>
              <a:xfrm flipV="1">
                <a:off x="4896" y="624"/>
                <a:ext cx="576" cy="0"/>
              </a:xfrm>
              <a:prstGeom prst="line">
                <a:avLst/>
              </a:prstGeom>
              <a:ln w="38100" cap="flat" cmpd="sng">
                <a:solidFill>
                  <a:schemeClr val="tx1"/>
                </a:solidFill>
                <a:prstDash val="solid"/>
                <a:headEnd type="none" w="med" len="med"/>
                <a:tailEnd type="none" w="med" len="med"/>
              </a:ln>
            </p:spPr>
          </p:sp>
          <p:sp>
            <p:nvSpPr>
              <p:cNvPr id="338967" name="直接连接符 338966"/>
              <p:cNvSpPr/>
              <p:nvPr/>
            </p:nvSpPr>
            <p:spPr>
              <a:xfrm>
                <a:off x="4896" y="672"/>
                <a:ext cx="576" cy="0"/>
              </a:xfrm>
              <a:prstGeom prst="line">
                <a:avLst/>
              </a:prstGeom>
              <a:ln w="38100" cap="flat" cmpd="sng">
                <a:solidFill>
                  <a:schemeClr val="tx1"/>
                </a:solidFill>
                <a:prstDash val="solid"/>
                <a:headEnd type="none" w="med" len="med"/>
                <a:tailEnd type="none" w="med" len="med"/>
              </a:ln>
            </p:spPr>
          </p:sp>
          <p:sp>
            <p:nvSpPr>
              <p:cNvPr id="338968" name="矩形 338967"/>
              <p:cNvSpPr/>
              <p:nvPr/>
            </p:nvSpPr>
            <p:spPr>
              <a:xfrm>
                <a:off x="4800" y="912"/>
                <a:ext cx="96" cy="17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38969" name="矩形 338968"/>
              <p:cNvSpPr/>
              <p:nvPr/>
            </p:nvSpPr>
            <p:spPr>
              <a:xfrm>
                <a:off x="5088" y="912"/>
                <a:ext cx="96" cy="17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38970" name="矩形 338969"/>
              <p:cNvSpPr/>
              <p:nvPr/>
            </p:nvSpPr>
            <p:spPr>
              <a:xfrm>
                <a:off x="5376" y="912"/>
                <a:ext cx="96" cy="17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38971" name="直接连接符 338970"/>
              <p:cNvSpPr/>
              <p:nvPr/>
            </p:nvSpPr>
            <p:spPr>
              <a:xfrm>
                <a:off x="4848" y="816"/>
                <a:ext cx="0" cy="707"/>
              </a:xfrm>
              <a:prstGeom prst="line">
                <a:avLst/>
              </a:prstGeom>
              <a:ln w="57150" cap="flat" cmpd="sng">
                <a:solidFill>
                  <a:schemeClr val="tx1"/>
                </a:solidFill>
                <a:prstDash val="solid"/>
                <a:headEnd type="none" w="med" len="med"/>
                <a:tailEnd type="none" w="med" len="med"/>
              </a:ln>
            </p:spPr>
          </p:sp>
          <p:sp>
            <p:nvSpPr>
              <p:cNvPr id="338972" name="直接连接符 338971"/>
              <p:cNvSpPr/>
              <p:nvPr/>
            </p:nvSpPr>
            <p:spPr>
              <a:xfrm>
                <a:off x="5136" y="816"/>
                <a:ext cx="0" cy="707"/>
              </a:xfrm>
              <a:prstGeom prst="line">
                <a:avLst/>
              </a:prstGeom>
              <a:ln w="57150" cap="flat" cmpd="sng">
                <a:solidFill>
                  <a:schemeClr val="tx1"/>
                </a:solidFill>
                <a:prstDash val="solid"/>
                <a:headEnd type="none" w="med" len="med"/>
                <a:tailEnd type="none" w="med" len="med"/>
              </a:ln>
            </p:spPr>
          </p:sp>
          <p:sp>
            <p:nvSpPr>
              <p:cNvPr id="338973" name="直接连接符 338972"/>
              <p:cNvSpPr/>
              <p:nvPr/>
            </p:nvSpPr>
            <p:spPr>
              <a:xfrm>
                <a:off x="5424" y="816"/>
                <a:ext cx="0" cy="707"/>
              </a:xfrm>
              <a:prstGeom prst="line">
                <a:avLst/>
              </a:prstGeom>
              <a:ln w="57150" cap="flat" cmpd="sng">
                <a:solidFill>
                  <a:schemeClr val="tx1"/>
                </a:solidFill>
                <a:prstDash val="solid"/>
                <a:headEnd type="none" w="med" len="med"/>
                <a:tailEnd type="none" w="med" len="med"/>
              </a:ln>
            </p:spPr>
          </p:sp>
          <p:sp>
            <p:nvSpPr>
              <p:cNvPr id="338974" name="直接连接符 338973"/>
              <p:cNvSpPr/>
              <p:nvPr/>
            </p:nvSpPr>
            <p:spPr>
              <a:xfrm flipV="1">
                <a:off x="5136" y="528"/>
                <a:ext cx="96" cy="294"/>
              </a:xfrm>
              <a:prstGeom prst="line">
                <a:avLst/>
              </a:prstGeom>
              <a:ln w="57150" cap="flat" cmpd="sng">
                <a:solidFill>
                  <a:schemeClr val="tx1"/>
                </a:solidFill>
                <a:prstDash val="solid"/>
                <a:headEnd type="none" w="med" len="med"/>
                <a:tailEnd type="none" w="med" len="med"/>
              </a:ln>
            </p:spPr>
          </p:sp>
          <p:sp>
            <p:nvSpPr>
              <p:cNvPr id="338975" name="直接连接符 338974"/>
              <p:cNvSpPr/>
              <p:nvPr/>
            </p:nvSpPr>
            <p:spPr>
              <a:xfrm flipV="1">
                <a:off x="4848" y="528"/>
                <a:ext cx="96" cy="294"/>
              </a:xfrm>
              <a:prstGeom prst="line">
                <a:avLst/>
              </a:prstGeom>
              <a:ln w="57150" cap="flat" cmpd="sng">
                <a:solidFill>
                  <a:schemeClr val="tx1"/>
                </a:solidFill>
                <a:prstDash val="solid"/>
                <a:headEnd type="none" w="med" len="med"/>
                <a:tailEnd type="none" w="med" len="med"/>
              </a:ln>
            </p:spPr>
          </p:sp>
        </p:grpSp>
        <p:sp>
          <p:nvSpPr>
            <p:cNvPr id="338976" name="文本框 338975"/>
            <p:cNvSpPr txBox="1"/>
            <p:nvPr/>
          </p:nvSpPr>
          <p:spPr>
            <a:xfrm>
              <a:off x="852" y="456"/>
              <a:ext cx="255" cy="288"/>
            </a:xfrm>
            <a:prstGeom prst="rect">
              <a:avLst/>
            </a:prstGeom>
            <a:noFill/>
            <a:ln w="38100">
              <a:noFill/>
            </a:ln>
          </p:spPr>
          <p:txBody>
            <a:bodyPr wrap="none" anchor="t" anchorCtr="0">
              <a:spAutoFit/>
            </a:bodyPr>
            <a:lstStyle/>
            <a:p>
              <a:r>
                <a:rPr lang="en-US" altLang="zh-CN" b="1">
                  <a:latin typeface="Times New Roman" panose="02020603050405020304" pitchFamily="18" charset="0"/>
                </a:rPr>
                <a:t>A</a:t>
              </a:r>
            </a:p>
          </p:txBody>
        </p:sp>
        <p:sp>
          <p:nvSpPr>
            <p:cNvPr id="338977" name="文本框 338976"/>
            <p:cNvSpPr txBox="1"/>
            <p:nvPr/>
          </p:nvSpPr>
          <p:spPr>
            <a:xfrm>
              <a:off x="1188" y="456"/>
              <a:ext cx="240" cy="288"/>
            </a:xfrm>
            <a:prstGeom prst="rect">
              <a:avLst/>
            </a:prstGeom>
            <a:noFill/>
            <a:ln w="38100">
              <a:noFill/>
            </a:ln>
          </p:spPr>
          <p:txBody>
            <a:bodyPr>
              <a:spAutoFit/>
            </a:bodyPr>
            <a:lstStyle/>
            <a:p>
              <a:r>
                <a:rPr lang="en-US" altLang="zh-CN" b="1">
                  <a:latin typeface="Times New Roman" panose="02020603050405020304" pitchFamily="18" charset="0"/>
                </a:rPr>
                <a:t>B</a:t>
              </a:r>
            </a:p>
          </p:txBody>
        </p:sp>
        <p:sp>
          <p:nvSpPr>
            <p:cNvPr id="338978" name="文本框 338977"/>
            <p:cNvSpPr txBox="1"/>
            <p:nvPr/>
          </p:nvSpPr>
          <p:spPr>
            <a:xfrm>
              <a:off x="1476" y="456"/>
              <a:ext cx="240" cy="288"/>
            </a:xfrm>
            <a:prstGeom prst="rect">
              <a:avLst/>
            </a:prstGeom>
            <a:noFill/>
            <a:ln w="38100">
              <a:noFill/>
            </a:ln>
          </p:spPr>
          <p:txBody>
            <a:bodyPr>
              <a:spAutoFit/>
            </a:bodyPr>
            <a:lstStyle/>
            <a:p>
              <a:r>
                <a:rPr lang="en-US" altLang="zh-CN" b="1">
                  <a:latin typeface="Times New Roman" panose="02020603050405020304" pitchFamily="18" charset="0"/>
                </a:rPr>
                <a:t>C</a:t>
              </a:r>
            </a:p>
          </p:txBody>
        </p:sp>
        <p:sp>
          <p:nvSpPr>
            <p:cNvPr id="338979" name="文本框 338978"/>
            <p:cNvSpPr txBox="1"/>
            <p:nvPr/>
          </p:nvSpPr>
          <p:spPr>
            <a:xfrm>
              <a:off x="504" y="1944"/>
              <a:ext cx="492" cy="288"/>
            </a:xfrm>
            <a:prstGeom prst="rect">
              <a:avLst/>
            </a:prstGeom>
            <a:noFill/>
            <a:ln w="38100">
              <a:noFill/>
            </a:ln>
          </p:spPr>
          <p:txBody>
            <a:bodyPr>
              <a:spAutoFit/>
            </a:bodyPr>
            <a:lstStyle/>
            <a:p>
              <a:r>
                <a:rPr lang="en-US" altLang="zh-CN" b="1">
                  <a:latin typeface="Times New Roman" panose="02020603050405020304" pitchFamily="18" charset="0"/>
                </a:rPr>
                <a:t>KM</a:t>
              </a:r>
            </a:p>
          </p:txBody>
        </p:sp>
        <p:sp>
          <p:nvSpPr>
            <p:cNvPr id="338980" name="文本框 338979"/>
            <p:cNvSpPr txBox="1"/>
            <p:nvPr/>
          </p:nvSpPr>
          <p:spPr>
            <a:xfrm>
              <a:off x="504" y="1356"/>
              <a:ext cx="432" cy="288"/>
            </a:xfrm>
            <a:prstGeom prst="rect">
              <a:avLst/>
            </a:prstGeom>
            <a:noFill/>
            <a:ln w="38100">
              <a:noFill/>
            </a:ln>
          </p:spPr>
          <p:txBody>
            <a:bodyPr>
              <a:spAutoFit/>
            </a:bodyPr>
            <a:lstStyle/>
            <a:p>
              <a:r>
                <a:rPr lang="en-US" altLang="zh-CN" b="1">
                  <a:latin typeface="Times New Roman" panose="02020603050405020304" pitchFamily="18" charset="0"/>
                </a:rPr>
                <a:t>FU</a:t>
              </a:r>
            </a:p>
          </p:txBody>
        </p:sp>
        <p:sp>
          <p:nvSpPr>
            <p:cNvPr id="338981" name="文本框 338980"/>
            <p:cNvSpPr txBox="1"/>
            <p:nvPr/>
          </p:nvSpPr>
          <p:spPr>
            <a:xfrm>
              <a:off x="576" y="864"/>
              <a:ext cx="444" cy="288"/>
            </a:xfrm>
            <a:prstGeom prst="rect">
              <a:avLst/>
            </a:prstGeom>
            <a:noFill/>
            <a:ln w="38100">
              <a:noFill/>
            </a:ln>
          </p:spPr>
          <p:txBody>
            <a:bodyPr>
              <a:spAutoFit/>
            </a:bodyPr>
            <a:lstStyle/>
            <a:p>
              <a:r>
                <a:rPr lang="en-US" altLang="zh-CN" b="1">
                  <a:latin typeface="Times New Roman" panose="02020603050405020304" pitchFamily="18" charset="0"/>
                </a:rPr>
                <a:t>QK</a:t>
              </a:r>
            </a:p>
          </p:txBody>
        </p:sp>
        <p:sp>
          <p:nvSpPr>
            <p:cNvPr id="338982" name="椭圆 338981"/>
            <p:cNvSpPr/>
            <p:nvPr/>
          </p:nvSpPr>
          <p:spPr>
            <a:xfrm>
              <a:off x="1560" y="1705"/>
              <a:ext cx="47" cy="47"/>
            </a:xfrm>
            <a:prstGeom prst="ellipse">
              <a:avLst/>
            </a:prstGeom>
            <a:solidFill>
              <a:schemeClr val="tx1"/>
            </a:solidFill>
            <a:ln w="38100" cap="flat" cmpd="sng">
              <a:solidFill>
                <a:srgbClr val="000000"/>
              </a:solidFill>
              <a:prstDash val="solid"/>
              <a:headEnd type="none" w="med" len="med"/>
              <a:tailEnd type="none" w="med" len="med"/>
            </a:ln>
          </p:spPr>
          <p:txBody>
            <a:bodyPr/>
            <a:lstStyle/>
            <a:p>
              <a:endParaRPr lang="zh-CN" altLang="en-US"/>
            </a:p>
          </p:txBody>
        </p:sp>
        <p:sp>
          <p:nvSpPr>
            <p:cNvPr id="338983" name="椭圆 338982"/>
            <p:cNvSpPr/>
            <p:nvPr/>
          </p:nvSpPr>
          <p:spPr>
            <a:xfrm>
              <a:off x="1272" y="1885"/>
              <a:ext cx="47" cy="47"/>
            </a:xfrm>
            <a:prstGeom prst="ellipse">
              <a:avLst/>
            </a:prstGeom>
            <a:solidFill>
              <a:schemeClr val="tx1"/>
            </a:solidFill>
            <a:ln w="38100" cap="flat" cmpd="sng">
              <a:solidFill>
                <a:srgbClr val="000000"/>
              </a:solidFill>
              <a:prstDash val="solid"/>
              <a:headEnd type="none" w="med" len="med"/>
              <a:tailEnd type="none" w="med" len="med"/>
            </a:ln>
          </p:spPr>
          <p:txBody>
            <a:bodyPr/>
            <a:lstStyle/>
            <a:p>
              <a:endParaRPr lang="zh-CN" altLang="en-US"/>
            </a:p>
          </p:txBody>
        </p:sp>
        <p:grpSp>
          <p:nvGrpSpPr>
            <p:cNvPr id="338984" name="组合 338983"/>
            <p:cNvGrpSpPr/>
            <p:nvPr/>
          </p:nvGrpSpPr>
          <p:grpSpPr>
            <a:xfrm>
              <a:off x="1440" y="2640"/>
              <a:ext cx="96" cy="864"/>
              <a:chOff x="1584" y="2544"/>
              <a:chExt cx="96" cy="912"/>
            </a:xfrm>
          </p:grpSpPr>
          <p:sp>
            <p:nvSpPr>
              <p:cNvPr id="338985" name="任意多边形 338984"/>
              <p:cNvSpPr/>
              <p:nvPr/>
            </p:nvSpPr>
            <p:spPr>
              <a:xfrm>
                <a:off x="1584" y="2736"/>
                <a:ext cx="96" cy="576"/>
              </a:xfrm>
              <a:custGeom>
                <a:avLst/>
                <a:gdLst/>
                <a:ahLst/>
                <a:cxnLst/>
                <a:rect l="0" t="0" r="0" b="0"/>
                <a:pathLst>
                  <a:path w="96" h="576">
                    <a:moveTo>
                      <a:pt x="96" y="0"/>
                    </a:moveTo>
                    <a:lnTo>
                      <a:pt x="96" y="192"/>
                    </a:lnTo>
                    <a:lnTo>
                      <a:pt x="0" y="192"/>
                    </a:lnTo>
                    <a:lnTo>
                      <a:pt x="0" y="336"/>
                    </a:lnTo>
                    <a:lnTo>
                      <a:pt x="96" y="336"/>
                    </a:lnTo>
                    <a:lnTo>
                      <a:pt x="96" y="576"/>
                    </a:lnTo>
                  </a:path>
                </a:pathLst>
              </a:custGeom>
              <a:noFill/>
              <a:ln w="57150" cap="flat" cmpd="sng">
                <a:solidFill>
                  <a:srgbClr val="FF3300">
                    <a:alpha val="100000"/>
                  </a:srgbClr>
                </a:solidFill>
                <a:prstDash val="solid"/>
                <a:headEnd type="none" w="med" len="med"/>
                <a:tailEnd type="none" w="med" len="med"/>
              </a:ln>
            </p:spPr>
            <p:txBody>
              <a:bodyPr/>
              <a:lstStyle/>
              <a:p>
                <a:endParaRPr lang="zh-CN" altLang="en-US"/>
              </a:p>
            </p:txBody>
          </p:sp>
          <p:sp>
            <p:nvSpPr>
              <p:cNvPr id="338986" name="直接连接符 338985"/>
              <p:cNvSpPr/>
              <p:nvPr/>
            </p:nvSpPr>
            <p:spPr>
              <a:xfrm>
                <a:off x="1680" y="3264"/>
                <a:ext cx="0" cy="192"/>
              </a:xfrm>
              <a:prstGeom prst="line">
                <a:avLst/>
              </a:prstGeom>
              <a:ln w="57150" cap="flat" cmpd="sng">
                <a:solidFill>
                  <a:schemeClr val="tx1"/>
                </a:solidFill>
                <a:prstDash val="solid"/>
                <a:headEnd type="none" w="med" len="med"/>
                <a:tailEnd type="none" w="med" len="med"/>
              </a:ln>
            </p:spPr>
          </p:sp>
          <p:sp>
            <p:nvSpPr>
              <p:cNvPr id="338987" name="直接连接符 338986"/>
              <p:cNvSpPr/>
              <p:nvPr/>
            </p:nvSpPr>
            <p:spPr>
              <a:xfrm>
                <a:off x="1680" y="2544"/>
                <a:ext cx="0" cy="192"/>
              </a:xfrm>
              <a:prstGeom prst="line">
                <a:avLst/>
              </a:prstGeom>
              <a:ln w="57150" cap="flat" cmpd="sng">
                <a:solidFill>
                  <a:schemeClr val="tx1"/>
                </a:solidFill>
                <a:prstDash val="solid"/>
                <a:headEnd type="none" w="med" len="med"/>
                <a:tailEnd type="none" w="med" len="med"/>
              </a:ln>
            </p:spPr>
          </p:sp>
        </p:grpSp>
        <p:grpSp>
          <p:nvGrpSpPr>
            <p:cNvPr id="338988" name="组合 338987"/>
            <p:cNvGrpSpPr/>
            <p:nvPr/>
          </p:nvGrpSpPr>
          <p:grpSpPr>
            <a:xfrm>
              <a:off x="912" y="2640"/>
              <a:ext cx="96" cy="864"/>
              <a:chOff x="1584" y="2544"/>
              <a:chExt cx="96" cy="912"/>
            </a:xfrm>
          </p:grpSpPr>
          <p:sp>
            <p:nvSpPr>
              <p:cNvPr id="338989" name="任意多边形 338988"/>
              <p:cNvSpPr/>
              <p:nvPr/>
            </p:nvSpPr>
            <p:spPr>
              <a:xfrm>
                <a:off x="1584" y="2736"/>
                <a:ext cx="96" cy="576"/>
              </a:xfrm>
              <a:custGeom>
                <a:avLst/>
                <a:gdLst/>
                <a:ahLst/>
                <a:cxnLst/>
                <a:rect l="0" t="0" r="0" b="0"/>
                <a:pathLst>
                  <a:path w="96" h="576">
                    <a:moveTo>
                      <a:pt x="96" y="0"/>
                    </a:moveTo>
                    <a:lnTo>
                      <a:pt x="96" y="192"/>
                    </a:lnTo>
                    <a:lnTo>
                      <a:pt x="0" y="192"/>
                    </a:lnTo>
                    <a:lnTo>
                      <a:pt x="0" y="336"/>
                    </a:lnTo>
                    <a:lnTo>
                      <a:pt x="96" y="336"/>
                    </a:lnTo>
                    <a:lnTo>
                      <a:pt x="96" y="576"/>
                    </a:lnTo>
                  </a:path>
                </a:pathLst>
              </a:custGeom>
              <a:noFill/>
              <a:ln w="57150" cap="flat" cmpd="sng">
                <a:solidFill>
                  <a:srgbClr val="FF3300">
                    <a:alpha val="100000"/>
                  </a:srgbClr>
                </a:solidFill>
                <a:prstDash val="solid"/>
                <a:headEnd type="none" w="med" len="med"/>
                <a:tailEnd type="none" w="med" len="med"/>
              </a:ln>
            </p:spPr>
            <p:txBody>
              <a:bodyPr/>
              <a:lstStyle/>
              <a:p>
                <a:endParaRPr lang="zh-CN" altLang="en-US"/>
              </a:p>
            </p:txBody>
          </p:sp>
          <p:sp>
            <p:nvSpPr>
              <p:cNvPr id="338990" name="直接连接符 338989"/>
              <p:cNvSpPr/>
              <p:nvPr/>
            </p:nvSpPr>
            <p:spPr>
              <a:xfrm>
                <a:off x="1680" y="3264"/>
                <a:ext cx="0" cy="192"/>
              </a:xfrm>
              <a:prstGeom prst="line">
                <a:avLst/>
              </a:prstGeom>
              <a:ln w="57150" cap="flat" cmpd="sng">
                <a:solidFill>
                  <a:schemeClr val="tx1"/>
                </a:solidFill>
                <a:prstDash val="solid"/>
                <a:headEnd type="none" w="med" len="med"/>
                <a:tailEnd type="none" w="med" len="med"/>
              </a:ln>
            </p:spPr>
          </p:sp>
          <p:sp>
            <p:nvSpPr>
              <p:cNvPr id="338991" name="直接连接符 338990"/>
              <p:cNvSpPr/>
              <p:nvPr/>
            </p:nvSpPr>
            <p:spPr>
              <a:xfrm>
                <a:off x="1680" y="2544"/>
                <a:ext cx="0" cy="192"/>
              </a:xfrm>
              <a:prstGeom prst="line">
                <a:avLst/>
              </a:prstGeom>
              <a:ln w="57150" cap="flat" cmpd="sng">
                <a:solidFill>
                  <a:schemeClr val="tx1"/>
                </a:solidFill>
                <a:prstDash val="solid"/>
                <a:headEnd type="none" w="med" len="med"/>
                <a:tailEnd type="none" w="med" len="med"/>
              </a:ln>
            </p:spPr>
          </p:sp>
        </p:grpSp>
        <p:sp>
          <p:nvSpPr>
            <p:cNvPr id="338992" name="文本框 338991"/>
            <p:cNvSpPr txBox="1"/>
            <p:nvPr/>
          </p:nvSpPr>
          <p:spPr>
            <a:xfrm>
              <a:off x="1536" y="2928"/>
              <a:ext cx="432" cy="288"/>
            </a:xfrm>
            <a:prstGeom prst="rect">
              <a:avLst/>
            </a:prstGeom>
            <a:noFill/>
            <a:ln w="38100">
              <a:noFill/>
            </a:ln>
          </p:spPr>
          <p:txBody>
            <a:bodyPr>
              <a:spAutoFit/>
            </a:bodyPr>
            <a:lstStyle/>
            <a:p>
              <a:r>
                <a:rPr lang="en-US" altLang="zh-CN" b="1">
                  <a:solidFill>
                    <a:srgbClr val="FF0000"/>
                  </a:solidFill>
                  <a:latin typeface="Times New Roman" panose="02020603050405020304" pitchFamily="18" charset="0"/>
                </a:rPr>
                <a:t>FR</a:t>
              </a:r>
              <a:endParaRPr lang="en-US" altLang="zh-CN" b="1">
                <a:latin typeface="Times New Roman" panose="02020603050405020304" pitchFamily="18" charset="0"/>
              </a:endParaRPr>
            </a:p>
          </p:txBody>
        </p:sp>
      </p:grpSp>
      <p:grpSp>
        <p:nvGrpSpPr>
          <p:cNvPr id="338993" name="组合 338992"/>
          <p:cNvGrpSpPr/>
          <p:nvPr/>
        </p:nvGrpSpPr>
        <p:grpSpPr>
          <a:xfrm>
            <a:off x="1962150" y="1009650"/>
            <a:ext cx="6096000" cy="3033713"/>
            <a:chOff x="1296" y="768"/>
            <a:chExt cx="3840" cy="1911"/>
          </a:xfrm>
        </p:grpSpPr>
        <p:sp>
          <p:nvSpPr>
            <p:cNvPr id="338994" name="直接连接符 338993"/>
            <p:cNvSpPr/>
            <p:nvPr/>
          </p:nvSpPr>
          <p:spPr>
            <a:xfrm flipV="1">
              <a:off x="2724" y="1920"/>
              <a:ext cx="372" cy="0"/>
            </a:xfrm>
            <a:prstGeom prst="line">
              <a:avLst/>
            </a:prstGeom>
            <a:ln w="38100" cap="flat" cmpd="sng">
              <a:solidFill>
                <a:srgbClr val="003399"/>
              </a:solidFill>
              <a:prstDash val="solid"/>
              <a:headEnd type="none" w="med" len="med"/>
              <a:tailEnd type="none" w="med" len="med"/>
            </a:ln>
          </p:spPr>
        </p:sp>
        <p:sp>
          <p:nvSpPr>
            <p:cNvPr id="338995" name="直接连接符 338994"/>
            <p:cNvSpPr/>
            <p:nvPr/>
          </p:nvSpPr>
          <p:spPr>
            <a:xfrm flipV="1">
              <a:off x="2064" y="1920"/>
              <a:ext cx="372" cy="0"/>
            </a:xfrm>
            <a:prstGeom prst="line">
              <a:avLst/>
            </a:prstGeom>
            <a:ln w="38100" cap="flat" cmpd="sng">
              <a:solidFill>
                <a:srgbClr val="003399"/>
              </a:solidFill>
              <a:prstDash val="solid"/>
              <a:headEnd type="none" w="med" len="med"/>
              <a:tailEnd type="none" w="med" len="med"/>
            </a:ln>
          </p:spPr>
        </p:sp>
        <p:sp>
          <p:nvSpPr>
            <p:cNvPr id="338996" name="直接连接符 338995"/>
            <p:cNvSpPr/>
            <p:nvPr/>
          </p:nvSpPr>
          <p:spPr>
            <a:xfrm flipH="1">
              <a:off x="2353" y="1920"/>
              <a:ext cx="371" cy="192"/>
            </a:xfrm>
            <a:prstGeom prst="line">
              <a:avLst/>
            </a:prstGeom>
            <a:ln w="38100" cap="flat" cmpd="sng">
              <a:solidFill>
                <a:srgbClr val="003399"/>
              </a:solidFill>
              <a:prstDash val="solid"/>
              <a:headEnd type="none" w="med" len="med"/>
              <a:tailEnd type="none" w="med" len="med"/>
            </a:ln>
          </p:spPr>
        </p:sp>
        <p:sp>
          <p:nvSpPr>
            <p:cNvPr id="338997" name="直接连接符 338996"/>
            <p:cNvSpPr/>
            <p:nvPr/>
          </p:nvSpPr>
          <p:spPr>
            <a:xfrm flipV="1">
              <a:off x="2559" y="1776"/>
              <a:ext cx="0" cy="240"/>
            </a:xfrm>
            <a:prstGeom prst="line">
              <a:avLst/>
            </a:prstGeom>
            <a:ln w="38100" cap="flat" cmpd="sng">
              <a:solidFill>
                <a:srgbClr val="003399"/>
              </a:solidFill>
              <a:prstDash val="solid"/>
              <a:headEnd type="none" w="med" len="med"/>
              <a:tailEnd type="none" w="med" len="med"/>
            </a:ln>
          </p:spPr>
        </p:sp>
        <p:sp>
          <p:nvSpPr>
            <p:cNvPr id="338998" name="任意多边形 338997"/>
            <p:cNvSpPr/>
            <p:nvPr/>
          </p:nvSpPr>
          <p:spPr>
            <a:xfrm flipV="1">
              <a:off x="2477" y="1776"/>
              <a:ext cx="165" cy="48"/>
            </a:xfrm>
            <a:custGeom>
              <a:avLst/>
              <a:gdLst/>
              <a:ahLst/>
              <a:cxnLst/>
              <a:rect l="0" t="0" r="0" b="0"/>
              <a:pathLst>
                <a:path w="192" h="48">
                  <a:moveTo>
                    <a:pt x="0" y="0"/>
                  </a:moveTo>
                  <a:lnTo>
                    <a:pt x="0" y="48"/>
                  </a:lnTo>
                  <a:lnTo>
                    <a:pt x="192" y="48"/>
                  </a:lnTo>
                  <a:lnTo>
                    <a:pt x="192" y="0"/>
                  </a:lnTo>
                </a:path>
              </a:pathLst>
            </a:custGeom>
            <a:noFill/>
            <a:ln w="38100" cap="flat" cmpd="sng">
              <a:solidFill>
                <a:srgbClr val="003399">
                  <a:alpha val="100000"/>
                </a:srgbClr>
              </a:solidFill>
              <a:prstDash val="solid"/>
              <a:headEnd type="none" w="med" len="med"/>
              <a:tailEnd type="none" w="med" len="med"/>
            </a:ln>
          </p:spPr>
          <p:txBody>
            <a:bodyPr/>
            <a:lstStyle/>
            <a:p>
              <a:endParaRPr lang="zh-CN" altLang="en-US"/>
            </a:p>
          </p:txBody>
        </p:sp>
        <p:sp>
          <p:nvSpPr>
            <p:cNvPr id="338999" name="直接连接符 338998"/>
            <p:cNvSpPr/>
            <p:nvPr/>
          </p:nvSpPr>
          <p:spPr>
            <a:xfrm>
              <a:off x="2436" y="1920"/>
              <a:ext cx="0" cy="240"/>
            </a:xfrm>
            <a:prstGeom prst="line">
              <a:avLst/>
            </a:prstGeom>
            <a:ln w="38100" cap="flat" cmpd="sng">
              <a:solidFill>
                <a:srgbClr val="003399"/>
              </a:solidFill>
              <a:prstDash val="solid"/>
              <a:headEnd type="none" w="med" len="med"/>
              <a:tailEnd type="none" w="med" len="med"/>
            </a:ln>
          </p:spPr>
        </p:sp>
        <p:sp>
          <p:nvSpPr>
            <p:cNvPr id="339000" name="文本框 338999"/>
            <p:cNvSpPr txBox="1"/>
            <p:nvPr/>
          </p:nvSpPr>
          <p:spPr>
            <a:xfrm>
              <a:off x="2256" y="1488"/>
              <a:ext cx="468" cy="288"/>
            </a:xfrm>
            <a:prstGeom prst="rect">
              <a:avLst/>
            </a:prstGeom>
            <a:noFill/>
            <a:ln w="38100">
              <a:noFill/>
            </a:ln>
          </p:spPr>
          <p:txBody>
            <a:bodyPr>
              <a:spAutoFit/>
            </a:bodyPr>
            <a:lstStyle/>
            <a:p>
              <a:r>
                <a:rPr lang="en-US" altLang="zh-CN" b="1">
                  <a:latin typeface="Times New Roman" panose="02020603050405020304" pitchFamily="18" charset="0"/>
                </a:rPr>
                <a:t>SB1</a:t>
              </a:r>
            </a:p>
          </p:txBody>
        </p:sp>
        <p:grpSp>
          <p:nvGrpSpPr>
            <p:cNvPr id="339001" name="组合 339000"/>
            <p:cNvGrpSpPr/>
            <p:nvPr/>
          </p:nvGrpSpPr>
          <p:grpSpPr>
            <a:xfrm>
              <a:off x="3120" y="1872"/>
              <a:ext cx="1056" cy="807"/>
              <a:chOff x="3504" y="1560"/>
              <a:chExt cx="1056" cy="933"/>
            </a:xfrm>
          </p:grpSpPr>
          <p:grpSp>
            <p:nvGrpSpPr>
              <p:cNvPr id="339002" name="组合 339001"/>
              <p:cNvGrpSpPr/>
              <p:nvPr/>
            </p:nvGrpSpPr>
            <p:grpSpPr>
              <a:xfrm>
                <a:off x="3552" y="1584"/>
                <a:ext cx="1008" cy="909"/>
                <a:chOff x="3120" y="1584"/>
                <a:chExt cx="1008" cy="909"/>
              </a:xfrm>
            </p:grpSpPr>
            <p:grpSp>
              <p:nvGrpSpPr>
                <p:cNvPr id="339003" name="组合 339002"/>
                <p:cNvGrpSpPr/>
                <p:nvPr/>
              </p:nvGrpSpPr>
              <p:grpSpPr>
                <a:xfrm>
                  <a:off x="3120" y="2064"/>
                  <a:ext cx="864" cy="144"/>
                  <a:chOff x="4272" y="2880"/>
                  <a:chExt cx="864" cy="144"/>
                </a:xfrm>
              </p:grpSpPr>
              <p:sp>
                <p:nvSpPr>
                  <p:cNvPr id="339004" name="直接连接符 339003"/>
                  <p:cNvSpPr/>
                  <p:nvPr/>
                </p:nvSpPr>
                <p:spPr>
                  <a:xfrm>
                    <a:off x="4272" y="2880"/>
                    <a:ext cx="288" cy="0"/>
                  </a:xfrm>
                  <a:prstGeom prst="line">
                    <a:avLst/>
                  </a:prstGeom>
                  <a:ln w="38100" cap="flat" cmpd="sng">
                    <a:solidFill>
                      <a:srgbClr val="FF3300"/>
                    </a:solidFill>
                    <a:prstDash val="solid"/>
                    <a:headEnd type="none" w="med" len="med"/>
                    <a:tailEnd type="none" w="med" len="med"/>
                  </a:ln>
                </p:spPr>
              </p:sp>
              <p:sp>
                <p:nvSpPr>
                  <p:cNvPr id="339005" name="直接连接符 339004"/>
                  <p:cNvSpPr/>
                  <p:nvPr/>
                </p:nvSpPr>
                <p:spPr>
                  <a:xfrm>
                    <a:off x="4848" y="2880"/>
                    <a:ext cx="288" cy="0"/>
                  </a:xfrm>
                  <a:prstGeom prst="line">
                    <a:avLst/>
                  </a:prstGeom>
                  <a:ln w="38100" cap="flat" cmpd="sng">
                    <a:solidFill>
                      <a:srgbClr val="FF3300"/>
                    </a:solidFill>
                    <a:prstDash val="solid"/>
                    <a:headEnd type="none" w="med" len="med"/>
                    <a:tailEnd type="none" w="med" len="med"/>
                  </a:ln>
                </p:spPr>
              </p:sp>
              <p:sp>
                <p:nvSpPr>
                  <p:cNvPr id="339006" name="直接连接符 339005"/>
                  <p:cNvSpPr/>
                  <p:nvPr/>
                </p:nvSpPr>
                <p:spPr>
                  <a:xfrm flipH="1">
                    <a:off x="4512" y="2880"/>
                    <a:ext cx="336" cy="144"/>
                  </a:xfrm>
                  <a:prstGeom prst="line">
                    <a:avLst/>
                  </a:prstGeom>
                  <a:ln w="38100" cap="flat" cmpd="sng">
                    <a:solidFill>
                      <a:srgbClr val="FF3300"/>
                    </a:solidFill>
                    <a:prstDash val="solid"/>
                    <a:headEnd type="none" w="med" len="med"/>
                    <a:tailEnd type="none" w="med" len="med"/>
                  </a:ln>
                </p:spPr>
              </p:sp>
              <p:sp>
                <p:nvSpPr>
                  <p:cNvPr id="339007" name="流程图: 延期 339006"/>
                  <p:cNvSpPr/>
                  <p:nvPr/>
                </p:nvSpPr>
                <p:spPr>
                  <a:xfrm rot="5400000">
                    <a:off x="4488" y="2856"/>
                    <a:ext cx="48" cy="96"/>
                  </a:xfrm>
                  <a:prstGeom prst="flowChartDelay">
                    <a:avLst/>
                  </a:prstGeom>
                  <a:solidFill>
                    <a:srgbClr val="FFFFFF"/>
                  </a:solidFill>
                  <a:ln w="38100" cap="flat" cmpd="sng">
                    <a:solidFill>
                      <a:srgbClr val="FF3300"/>
                    </a:solidFill>
                    <a:prstDash val="solid"/>
                    <a:miter/>
                    <a:headEnd type="none" w="med" len="med"/>
                    <a:tailEnd type="none" w="med" len="med"/>
                  </a:ln>
                </p:spPr>
                <p:txBody>
                  <a:bodyPr/>
                  <a:lstStyle/>
                  <a:p>
                    <a:endParaRPr lang="zh-CN" altLang="en-US"/>
                  </a:p>
                </p:txBody>
              </p:sp>
            </p:grpSp>
            <p:sp>
              <p:nvSpPr>
                <p:cNvPr id="339008" name="直接连接符 339007"/>
                <p:cNvSpPr/>
                <p:nvPr/>
              </p:nvSpPr>
              <p:spPr>
                <a:xfrm flipV="1">
                  <a:off x="3984" y="1584"/>
                  <a:ext cx="0" cy="480"/>
                </a:xfrm>
                <a:prstGeom prst="line">
                  <a:avLst/>
                </a:prstGeom>
                <a:ln w="38100" cap="flat" cmpd="sng">
                  <a:solidFill>
                    <a:srgbClr val="FF3300"/>
                  </a:solidFill>
                  <a:prstDash val="solid"/>
                  <a:headEnd type="none" w="med" len="med"/>
                  <a:tailEnd type="none" w="med" len="med"/>
                </a:ln>
              </p:spPr>
            </p:sp>
            <p:sp>
              <p:nvSpPr>
                <p:cNvPr id="339009" name="直接连接符 339008"/>
                <p:cNvSpPr/>
                <p:nvPr/>
              </p:nvSpPr>
              <p:spPr>
                <a:xfrm flipV="1">
                  <a:off x="3120" y="1584"/>
                  <a:ext cx="0" cy="480"/>
                </a:xfrm>
                <a:prstGeom prst="line">
                  <a:avLst/>
                </a:prstGeom>
                <a:ln w="38100" cap="flat" cmpd="sng">
                  <a:solidFill>
                    <a:srgbClr val="FF3300"/>
                  </a:solidFill>
                  <a:prstDash val="solid"/>
                  <a:headEnd type="none" w="med" len="med"/>
                  <a:tailEnd type="none" w="med" len="med"/>
                </a:ln>
              </p:spPr>
            </p:sp>
            <p:sp>
              <p:nvSpPr>
                <p:cNvPr id="339010" name="文本框 339009"/>
                <p:cNvSpPr txBox="1"/>
                <p:nvPr/>
              </p:nvSpPr>
              <p:spPr>
                <a:xfrm>
                  <a:off x="3456" y="2160"/>
                  <a:ext cx="672" cy="333"/>
                </a:xfrm>
                <a:prstGeom prst="rect">
                  <a:avLst/>
                </a:prstGeom>
                <a:noFill/>
                <a:ln w="38100">
                  <a:noFill/>
                </a:ln>
              </p:spPr>
              <p:txBody>
                <a:bodyPr>
                  <a:spAutoFit/>
                </a:bodyPr>
                <a:lstStyle/>
                <a:p>
                  <a:r>
                    <a:rPr lang="en-US" altLang="zh-CN" b="1">
                      <a:solidFill>
                        <a:srgbClr val="FF3300"/>
                      </a:solidFill>
                      <a:latin typeface="Times New Roman" panose="02020603050405020304" pitchFamily="18" charset="0"/>
                    </a:rPr>
                    <a:t>KM</a:t>
                  </a:r>
                </a:p>
              </p:txBody>
            </p:sp>
          </p:grpSp>
          <p:sp>
            <p:nvSpPr>
              <p:cNvPr id="339011" name="椭圆 339010"/>
              <p:cNvSpPr/>
              <p:nvPr/>
            </p:nvSpPr>
            <p:spPr>
              <a:xfrm>
                <a:off x="3504" y="1560"/>
                <a:ext cx="84" cy="84"/>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39012" name="椭圆 339011"/>
              <p:cNvSpPr/>
              <p:nvPr/>
            </p:nvSpPr>
            <p:spPr>
              <a:xfrm>
                <a:off x="4368" y="1560"/>
                <a:ext cx="84" cy="84"/>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grpSp>
        <p:sp>
          <p:nvSpPr>
            <p:cNvPr id="339013" name="直接连接符 339012"/>
            <p:cNvSpPr/>
            <p:nvPr/>
          </p:nvSpPr>
          <p:spPr>
            <a:xfrm>
              <a:off x="1539" y="1728"/>
              <a:ext cx="525" cy="0"/>
            </a:xfrm>
            <a:prstGeom prst="line">
              <a:avLst/>
            </a:prstGeom>
            <a:ln w="38100" cap="flat" cmpd="sng">
              <a:solidFill>
                <a:schemeClr val="accent2"/>
              </a:solidFill>
              <a:prstDash val="solid"/>
              <a:headEnd type="none" w="med" len="med"/>
              <a:tailEnd type="none" w="med" len="med"/>
            </a:ln>
          </p:spPr>
        </p:sp>
        <p:sp>
          <p:nvSpPr>
            <p:cNvPr id="339014" name="直接连接符 339013"/>
            <p:cNvSpPr/>
            <p:nvPr/>
          </p:nvSpPr>
          <p:spPr>
            <a:xfrm>
              <a:off x="1296" y="1920"/>
              <a:ext cx="1008" cy="0"/>
            </a:xfrm>
            <a:prstGeom prst="line">
              <a:avLst/>
            </a:prstGeom>
            <a:ln w="38100" cap="flat" cmpd="sng">
              <a:solidFill>
                <a:schemeClr val="accent2"/>
              </a:solidFill>
              <a:prstDash val="solid"/>
              <a:headEnd type="none" w="med" len="med"/>
              <a:tailEnd type="none" w="med" len="med"/>
            </a:ln>
          </p:spPr>
        </p:sp>
        <p:grpSp>
          <p:nvGrpSpPr>
            <p:cNvPr id="339015" name="组合 339014"/>
            <p:cNvGrpSpPr/>
            <p:nvPr/>
          </p:nvGrpSpPr>
          <p:grpSpPr>
            <a:xfrm flipH="1" flipV="1">
              <a:off x="3024" y="1680"/>
              <a:ext cx="1056" cy="240"/>
              <a:chOff x="2736" y="1968"/>
              <a:chExt cx="1200" cy="240"/>
            </a:xfrm>
          </p:grpSpPr>
          <p:sp>
            <p:nvSpPr>
              <p:cNvPr id="339016" name="直接连接符 339015"/>
              <p:cNvSpPr/>
              <p:nvPr/>
            </p:nvSpPr>
            <p:spPr>
              <a:xfrm>
                <a:off x="3504" y="1968"/>
                <a:ext cx="432" cy="0"/>
              </a:xfrm>
              <a:prstGeom prst="line">
                <a:avLst/>
              </a:prstGeom>
              <a:ln w="38100" cap="flat" cmpd="sng">
                <a:solidFill>
                  <a:schemeClr val="accent2"/>
                </a:solidFill>
                <a:prstDash val="solid"/>
                <a:headEnd type="none" w="med" len="med"/>
                <a:tailEnd type="none" w="med" len="med"/>
              </a:ln>
            </p:spPr>
          </p:sp>
          <p:sp>
            <p:nvSpPr>
              <p:cNvPr id="339017" name="直接连接符 339016"/>
              <p:cNvSpPr/>
              <p:nvPr/>
            </p:nvSpPr>
            <p:spPr>
              <a:xfrm>
                <a:off x="2736" y="1968"/>
                <a:ext cx="432" cy="0"/>
              </a:xfrm>
              <a:prstGeom prst="line">
                <a:avLst/>
              </a:prstGeom>
              <a:ln w="38100" cap="flat" cmpd="sng">
                <a:solidFill>
                  <a:schemeClr val="accent2"/>
                </a:solidFill>
                <a:prstDash val="solid"/>
                <a:headEnd type="none" w="med" len="med"/>
                <a:tailEnd type="none" w="med" len="med"/>
              </a:ln>
            </p:spPr>
          </p:sp>
          <p:sp>
            <p:nvSpPr>
              <p:cNvPr id="339018" name="直接连接符 339017"/>
              <p:cNvSpPr/>
              <p:nvPr/>
            </p:nvSpPr>
            <p:spPr>
              <a:xfrm flipH="1">
                <a:off x="3120" y="1968"/>
                <a:ext cx="384" cy="144"/>
              </a:xfrm>
              <a:prstGeom prst="line">
                <a:avLst/>
              </a:prstGeom>
              <a:ln w="38100" cap="flat" cmpd="sng">
                <a:solidFill>
                  <a:schemeClr val="accent2"/>
                </a:solidFill>
                <a:prstDash val="solid"/>
                <a:headEnd type="none" w="med" len="med"/>
                <a:tailEnd type="none" w="med" len="med"/>
              </a:ln>
            </p:spPr>
          </p:sp>
          <p:sp>
            <p:nvSpPr>
              <p:cNvPr id="339019" name="直接连接符 339018"/>
              <p:cNvSpPr/>
              <p:nvPr/>
            </p:nvSpPr>
            <p:spPr>
              <a:xfrm>
                <a:off x="3312" y="2016"/>
                <a:ext cx="0" cy="192"/>
              </a:xfrm>
              <a:prstGeom prst="line">
                <a:avLst/>
              </a:prstGeom>
              <a:ln w="38100" cap="flat" cmpd="sng">
                <a:solidFill>
                  <a:schemeClr val="accent2"/>
                </a:solidFill>
                <a:prstDash val="solid"/>
                <a:headEnd type="none" w="med" len="med"/>
                <a:tailEnd type="none" w="med" len="med"/>
              </a:ln>
            </p:spPr>
          </p:sp>
          <p:sp>
            <p:nvSpPr>
              <p:cNvPr id="339020" name="任意多边形 339019"/>
              <p:cNvSpPr/>
              <p:nvPr/>
            </p:nvSpPr>
            <p:spPr>
              <a:xfrm>
                <a:off x="3216" y="2160"/>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accent2">
                    <a:alpha val="100000"/>
                  </a:schemeClr>
                </a:solidFill>
                <a:prstDash val="solid"/>
                <a:headEnd type="none" w="med" len="med"/>
                <a:tailEnd type="none" w="med" len="med"/>
              </a:ln>
            </p:spPr>
            <p:txBody>
              <a:bodyPr/>
              <a:lstStyle/>
              <a:p>
                <a:endParaRPr lang="zh-CN" altLang="en-US"/>
              </a:p>
            </p:txBody>
          </p:sp>
        </p:grpSp>
        <p:sp>
          <p:nvSpPr>
            <p:cNvPr id="339021" name="矩形 339020"/>
            <p:cNvSpPr/>
            <p:nvPr/>
          </p:nvSpPr>
          <p:spPr>
            <a:xfrm>
              <a:off x="4272" y="1728"/>
              <a:ext cx="384" cy="384"/>
            </a:xfrm>
            <a:prstGeom prst="rect">
              <a:avLst/>
            </a:prstGeom>
            <a:solidFill>
              <a:srgbClr val="FF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39022" name="直接连接符 339021"/>
            <p:cNvSpPr/>
            <p:nvPr/>
          </p:nvSpPr>
          <p:spPr>
            <a:xfrm flipH="1">
              <a:off x="3936" y="1920"/>
              <a:ext cx="336" cy="0"/>
            </a:xfrm>
            <a:prstGeom prst="line">
              <a:avLst/>
            </a:prstGeom>
            <a:ln w="38100" cap="flat" cmpd="sng">
              <a:solidFill>
                <a:schemeClr val="accent2"/>
              </a:solidFill>
              <a:prstDash val="solid"/>
              <a:headEnd type="none" w="med" len="med"/>
              <a:tailEnd type="none" w="med" len="med"/>
            </a:ln>
          </p:spPr>
        </p:sp>
        <p:sp>
          <p:nvSpPr>
            <p:cNvPr id="339023" name="直接连接符 339022"/>
            <p:cNvSpPr/>
            <p:nvPr/>
          </p:nvSpPr>
          <p:spPr>
            <a:xfrm flipH="1">
              <a:off x="4656" y="1920"/>
              <a:ext cx="480" cy="0"/>
            </a:xfrm>
            <a:prstGeom prst="line">
              <a:avLst/>
            </a:prstGeom>
            <a:ln w="38100" cap="flat" cmpd="sng">
              <a:solidFill>
                <a:schemeClr val="accent2"/>
              </a:solidFill>
              <a:prstDash val="solid"/>
              <a:headEnd type="none" w="med" len="med"/>
              <a:tailEnd type="none" w="med" len="med"/>
            </a:ln>
          </p:spPr>
        </p:sp>
        <p:sp>
          <p:nvSpPr>
            <p:cNvPr id="339024" name="直接连接符 339023"/>
            <p:cNvSpPr/>
            <p:nvPr/>
          </p:nvSpPr>
          <p:spPr>
            <a:xfrm flipV="1">
              <a:off x="5136" y="1104"/>
              <a:ext cx="0" cy="816"/>
            </a:xfrm>
            <a:prstGeom prst="line">
              <a:avLst/>
            </a:prstGeom>
            <a:ln w="38100" cap="flat" cmpd="sng">
              <a:solidFill>
                <a:schemeClr val="accent2"/>
              </a:solidFill>
              <a:prstDash val="solid"/>
              <a:headEnd type="none" w="med" len="med"/>
              <a:tailEnd type="none" w="med" len="med"/>
            </a:ln>
          </p:spPr>
        </p:sp>
        <p:sp>
          <p:nvSpPr>
            <p:cNvPr id="339025" name="文本框 339024"/>
            <p:cNvSpPr txBox="1"/>
            <p:nvPr/>
          </p:nvSpPr>
          <p:spPr>
            <a:xfrm>
              <a:off x="4265" y="1440"/>
              <a:ext cx="679" cy="288"/>
            </a:xfrm>
            <a:prstGeom prst="rect">
              <a:avLst/>
            </a:prstGeom>
            <a:noFill/>
            <a:ln w="38100">
              <a:noFill/>
            </a:ln>
          </p:spPr>
          <p:txBody>
            <a:bodyPr>
              <a:spAutoFit/>
            </a:bodyPr>
            <a:lstStyle/>
            <a:p>
              <a:r>
                <a:rPr lang="en-US" altLang="zh-CN" b="1">
                  <a:solidFill>
                    <a:schemeClr val="accent2"/>
                  </a:solidFill>
                  <a:latin typeface="Times New Roman" panose="02020603050405020304" pitchFamily="18" charset="0"/>
                </a:rPr>
                <a:t>KM</a:t>
              </a:r>
            </a:p>
          </p:txBody>
        </p:sp>
        <p:sp>
          <p:nvSpPr>
            <p:cNvPr id="339026" name="文本框 339025"/>
            <p:cNvSpPr txBox="1"/>
            <p:nvPr/>
          </p:nvSpPr>
          <p:spPr>
            <a:xfrm>
              <a:off x="2994" y="1584"/>
              <a:ext cx="510" cy="288"/>
            </a:xfrm>
            <a:prstGeom prst="rect">
              <a:avLst/>
            </a:prstGeom>
            <a:noFill/>
            <a:ln w="38100">
              <a:noFill/>
            </a:ln>
          </p:spPr>
          <p:txBody>
            <a:bodyPr>
              <a:spAutoFit/>
            </a:bodyPr>
            <a:lstStyle/>
            <a:p>
              <a:r>
                <a:rPr lang="en-US" altLang="zh-CN" b="1">
                  <a:solidFill>
                    <a:schemeClr val="accent2"/>
                  </a:solidFill>
                  <a:latin typeface="Times New Roman" panose="02020603050405020304" pitchFamily="18" charset="0"/>
                </a:rPr>
                <a:t>SB2</a:t>
              </a:r>
            </a:p>
          </p:txBody>
        </p:sp>
        <p:sp>
          <p:nvSpPr>
            <p:cNvPr id="339027" name="直接连接符 339026"/>
            <p:cNvSpPr/>
            <p:nvPr/>
          </p:nvSpPr>
          <p:spPr>
            <a:xfrm flipV="1">
              <a:off x="2064" y="1104"/>
              <a:ext cx="0" cy="624"/>
            </a:xfrm>
            <a:prstGeom prst="line">
              <a:avLst/>
            </a:prstGeom>
            <a:ln w="38100" cap="flat" cmpd="sng">
              <a:solidFill>
                <a:srgbClr val="003399"/>
              </a:solidFill>
              <a:prstDash val="solid"/>
              <a:headEnd type="none" w="med" len="med"/>
              <a:tailEnd type="none" w="med" len="med"/>
            </a:ln>
          </p:spPr>
        </p:sp>
        <p:sp>
          <p:nvSpPr>
            <p:cNvPr id="339028" name="直接连接符 339027"/>
            <p:cNvSpPr/>
            <p:nvPr/>
          </p:nvSpPr>
          <p:spPr>
            <a:xfrm>
              <a:off x="2064" y="1104"/>
              <a:ext cx="1707" cy="0"/>
            </a:xfrm>
            <a:prstGeom prst="line">
              <a:avLst/>
            </a:prstGeom>
            <a:ln w="38100" cap="flat" cmpd="sng">
              <a:solidFill>
                <a:schemeClr val="accent2"/>
              </a:solidFill>
              <a:prstDash val="solid"/>
              <a:headEnd type="none" w="med" len="med"/>
              <a:tailEnd type="none" w="med" len="med"/>
            </a:ln>
          </p:spPr>
        </p:sp>
        <p:grpSp>
          <p:nvGrpSpPr>
            <p:cNvPr id="339029" name="组合 339028"/>
            <p:cNvGrpSpPr/>
            <p:nvPr/>
          </p:nvGrpSpPr>
          <p:grpSpPr>
            <a:xfrm flipV="1">
              <a:off x="3639" y="1104"/>
              <a:ext cx="825" cy="336"/>
              <a:chOff x="2352" y="2112"/>
              <a:chExt cx="816" cy="336"/>
            </a:xfrm>
          </p:grpSpPr>
          <p:sp>
            <p:nvSpPr>
              <p:cNvPr id="339030" name="直接连接符 339029"/>
              <p:cNvSpPr/>
              <p:nvPr/>
            </p:nvSpPr>
            <p:spPr>
              <a:xfrm>
                <a:off x="2928" y="2448"/>
                <a:ext cx="240" cy="0"/>
              </a:xfrm>
              <a:prstGeom prst="line">
                <a:avLst/>
              </a:prstGeom>
              <a:ln w="38100" cap="flat" cmpd="sng">
                <a:solidFill>
                  <a:srgbClr val="FF3300"/>
                </a:solidFill>
                <a:prstDash val="solid"/>
                <a:headEnd type="none" w="med" len="med"/>
                <a:tailEnd type="none" w="med" len="med"/>
              </a:ln>
            </p:spPr>
          </p:sp>
          <p:sp>
            <p:nvSpPr>
              <p:cNvPr id="339031" name="直接连接符 339030"/>
              <p:cNvSpPr/>
              <p:nvPr/>
            </p:nvSpPr>
            <p:spPr>
              <a:xfrm>
                <a:off x="2352" y="2448"/>
                <a:ext cx="240" cy="0"/>
              </a:xfrm>
              <a:prstGeom prst="line">
                <a:avLst/>
              </a:prstGeom>
              <a:ln w="38100" cap="flat" cmpd="sng">
                <a:solidFill>
                  <a:srgbClr val="FF3300"/>
                </a:solidFill>
                <a:prstDash val="solid"/>
                <a:headEnd type="none" w="med" len="med"/>
                <a:tailEnd type="none" w="med" len="med"/>
              </a:ln>
            </p:spPr>
          </p:sp>
          <p:sp>
            <p:nvSpPr>
              <p:cNvPr id="339032" name="直接连接符 339031"/>
              <p:cNvSpPr/>
              <p:nvPr/>
            </p:nvSpPr>
            <p:spPr>
              <a:xfrm flipH="1" flipV="1">
                <a:off x="2496" y="2256"/>
                <a:ext cx="432" cy="192"/>
              </a:xfrm>
              <a:prstGeom prst="line">
                <a:avLst/>
              </a:prstGeom>
              <a:ln w="38100" cap="flat" cmpd="sng">
                <a:solidFill>
                  <a:srgbClr val="FF3300"/>
                </a:solidFill>
                <a:prstDash val="solid"/>
                <a:headEnd type="none" w="med" len="med"/>
                <a:tailEnd type="none" w="med" len="med"/>
              </a:ln>
            </p:spPr>
          </p:sp>
          <p:sp>
            <p:nvSpPr>
              <p:cNvPr id="339033" name="直接连接符 339032"/>
              <p:cNvSpPr/>
              <p:nvPr/>
            </p:nvSpPr>
            <p:spPr>
              <a:xfrm flipV="1">
                <a:off x="2592" y="2208"/>
                <a:ext cx="0" cy="240"/>
              </a:xfrm>
              <a:prstGeom prst="line">
                <a:avLst/>
              </a:prstGeom>
              <a:ln w="38100" cap="flat" cmpd="sng">
                <a:solidFill>
                  <a:srgbClr val="FF3300"/>
                </a:solidFill>
                <a:prstDash val="solid"/>
                <a:headEnd type="none" w="med" len="med"/>
                <a:tailEnd type="none" w="med" len="med"/>
              </a:ln>
            </p:spPr>
          </p:sp>
          <p:sp>
            <p:nvSpPr>
              <p:cNvPr id="339034" name="直接连接符 339033"/>
              <p:cNvSpPr/>
              <p:nvPr/>
            </p:nvSpPr>
            <p:spPr>
              <a:xfrm flipV="1">
                <a:off x="2736" y="2208"/>
                <a:ext cx="0" cy="144"/>
              </a:xfrm>
              <a:prstGeom prst="line">
                <a:avLst/>
              </a:prstGeom>
              <a:ln w="38100" cap="flat" cmpd="sng">
                <a:solidFill>
                  <a:srgbClr val="FF3300"/>
                </a:solidFill>
                <a:prstDash val="sysDot"/>
                <a:headEnd type="none" w="med" len="med"/>
                <a:tailEnd type="none" w="med" len="med"/>
              </a:ln>
            </p:spPr>
          </p:sp>
          <p:sp>
            <p:nvSpPr>
              <p:cNvPr id="339035" name="任意多边形 339034"/>
              <p:cNvSpPr/>
              <p:nvPr/>
            </p:nvSpPr>
            <p:spPr>
              <a:xfrm>
                <a:off x="2592" y="2112"/>
                <a:ext cx="288" cy="96"/>
              </a:xfrm>
              <a:custGeom>
                <a:avLst/>
                <a:gdLst/>
                <a:ahLst/>
                <a:cxnLst/>
                <a:rect l="0" t="0" r="0" b="0"/>
                <a:pathLst>
                  <a:path w="288" h="96">
                    <a:moveTo>
                      <a:pt x="0" y="0"/>
                    </a:moveTo>
                    <a:lnTo>
                      <a:pt x="96" y="0"/>
                    </a:lnTo>
                    <a:lnTo>
                      <a:pt x="96" y="96"/>
                    </a:lnTo>
                    <a:lnTo>
                      <a:pt x="192" y="96"/>
                    </a:lnTo>
                    <a:lnTo>
                      <a:pt x="192" y="0"/>
                    </a:lnTo>
                    <a:lnTo>
                      <a:pt x="288" y="0"/>
                    </a:lnTo>
                  </a:path>
                </a:pathLst>
              </a:custGeom>
              <a:noFill/>
              <a:ln w="38100" cap="flat" cmpd="sng">
                <a:solidFill>
                  <a:srgbClr val="FF3300">
                    <a:alpha val="100000"/>
                  </a:srgbClr>
                </a:solidFill>
                <a:prstDash val="solid"/>
                <a:headEnd type="none" w="med" len="med"/>
                <a:tailEnd type="none" w="med" len="med"/>
              </a:ln>
            </p:spPr>
            <p:txBody>
              <a:bodyPr/>
              <a:lstStyle/>
              <a:p>
                <a:endParaRPr lang="zh-CN" altLang="en-US"/>
              </a:p>
            </p:txBody>
          </p:sp>
        </p:grpSp>
        <p:sp>
          <p:nvSpPr>
            <p:cNvPr id="339036" name="直接连接符 339035"/>
            <p:cNvSpPr/>
            <p:nvPr/>
          </p:nvSpPr>
          <p:spPr>
            <a:xfrm>
              <a:off x="4316" y="1104"/>
              <a:ext cx="820" cy="0"/>
            </a:xfrm>
            <a:prstGeom prst="line">
              <a:avLst/>
            </a:prstGeom>
            <a:ln w="38100" cap="flat" cmpd="sng">
              <a:solidFill>
                <a:schemeClr val="accent2"/>
              </a:solidFill>
              <a:prstDash val="solid"/>
              <a:headEnd type="none" w="med" len="med"/>
              <a:tailEnd type="none" w="med" len="med"/>
            </a:ln>
          </p:spPr>
        </p:sp>
        <p:sp>
          <p:nvSpPr>
            <p:cNvPr id="339037" name="文本框 339036"/>
            <p:cNvSpPr txBox="1"/>
            <p:nvPr/>
          </p:nvSpPr>
          <p:spPr>
            <a:xfrm>
              <a:off x="3888" y="768"/>
              <a:ext cx="388" cy="288"/>
            </a:xfrm>
            <a:prstGeom prst="rect">
              <a:avLst/>
            </a:prstGeom>
            <a:noFill/>
            <a:ln w="38100">
              <a:noFill/>
            </a:ln>
          </p:spPr>
          <p:txBody>
            <a:bodyPr>
              <a:spAutoFit/>
            </a:bodyPr>
            <a:lstStyle/>
            <a:p>
              <a:r>
                <a:rPr lang="en-US" altLang="zh-CN" b="1">
                  <a:solidFill>
                    <a:srgbClr val="FF0000"/>
                  </a:solidFill>
                  <a:latin typeface="Times New Roman" panose="02020603050405020304" pitchFamily="18" charset="0"/>
                </a:rPr>
                <a:t>FR</a:t>
              </a:r>
              <a:endParaRPr lang="en-US" altLang="zh-CN" b="1">
                <a:latin typeface="Times New Roman" panose="02020603050405020304" pitchFamily="18" charset="0"/>
              </a:endParaRPr>
            </a:p>
          </p:txBody>
        </p:sp>
      </p:grpSp>
      <p:sp>
        <p:nvSpPr>
          <p:cNvPr id="339038" name="圆角矩形标注 339037"/>
          <p:cNvSpPr/>
          <p:nvPr/>
        </p:nvSpPr>
        <p:spPr>
          <a:xfrm>
            <a:off x="4572000" y="628650"/>
            <a:ext cx="914400" cy="857250"/>
          </a:xfrm>
          <a:prstGeom prst="wedgeRoundRectCallout">
            <a:avLst>
              <a:gd name="adj1" fmla="val 41667"/>
              <a:gd name="adj2" fmla="val 155370"/>
              <a:gd name="adj3" fmla="val 16667"/>
            </a:avLst>
          </a:prstGeom>
          <a:solidFill>
            <a:schemeClr val="hlink"/>
          </a:solidFill>
          <a:ln w="9525" cap="flat" cmpd="sng">
            <a:solidFill>
              <a:schemeClr val="tx1"/>
            </a:solidFill>
            <a:prstDash val="solid"/>
            <a:miter/>
            <a:headEnd type="none" w="med" len="med"/>
            <a:tailEnd type="none" w="med" len="med"/>
          </a:ln>
        </p:spPr>
        <p:txBody>
          <a:bodyPr/>
          <a:lstStyle/>
          <a:p>
            <a:r>
              <a:rPr lang="zh-CN" altLang="en-US" b="1" dirty="0">
                <a:solidFill>
                  <a:schemeClr val="bg1"/>
                </a:solidFill>
                <a:latin typeface="Times New Roman" panose="02020603050405020304" pitchFamily="18" charset="0"/>
              </a:rPr>
              <a:t>起动</a:t>
            </a:r>
          </a:p>
          <a:p>
            <a:r>
              <a:rPr lang="zh-CN" altLang="en-US" b="1" dirty="0">
                <a:solidFill>
                  <a:schemeClr val="bg1"/>
                </a:solidFill>
                <a:latin typeface="Times New Roman" panose="02020603050405020304" pitchFamily="18" charset="0"/>
              </a:rPr>
              <a:t>按钮</a:t>
            </a:r>
          </a:p>
        </p:txBody>
      </p:sp>
      <p:sp>
        <p:nvSpPr>
          <p:cNvPr id="339039" name="圆角矩形标注 339038"/>
          <p:cNvSpPr/>
          <p:nvPr/>
        </p:nvSpPr>
        <p:spPr>
          <a:xfrm>
            <a:off x="3409950" y="666750"/>
            <a:ext cx="990600" cy="781050"/>
          </a:xfrm>
          <a:prstGeom prst="wedgeRoundRectCallout">
            <a:avLst>
              <a:gd name="adj1" fmla="val 1921"/>
              <a:gd name="adj2" fmla="val 175407"/>
              <a:gd name="adj3" fmla="val 16667"/>
            </a:avLst>
          </a:prstGeom>
          <a:solidFill>
            <a:schemeClr val="hlink"/>
          </a:solidFill>
          <a:ln w="9525" cap="flat" cmpd="sng">
            <a:solidFill>
              <a:schemeClr val="tx1"/>
            </a:solidFill>
            <a:prstDash val="solid"/>
            <a:miter/>
            <a:headEnd type="none" w="med" len="med"/>
            <a:tailEnd type="none" w="med" len="med"/>
          </a:ln>
        </p:spPr>
        <p:txBody>
          <a:bodyPr/>
          <a:lstStyle/>
          <a:p>
            <a:r>
              <a:rPr lang="zh-CN" altLang="en-US" b="1" dirty="0">
                <a:solidFill>
                  <a:schemeClr val="bg1"/>
                </a:solidFill>
                <a:latin typeface="Times New Roman" panose="02020603050405020304" pitchFamily="18" charset="0"/>
              </a:rPr>
              <a:t>停止</a:t>
            </a:r>
          </a:p>
          <a:p>
            <a:r>
              <a:rPr lang="zh-CN" altLang="en-US" b="1" dirty="0">
                <a:solidFill>
                  <a:schemeClr val="bg1"/>
                </a:solidFill>
                <a:latin typeface="Times New Roman" panose="02020603050405020304" pitchFamily="18" charset="0"/>
              </a:rPr>
              <a:t>按钮</a:t>
            </a:r>
          </a:p>
        </p:txBody>
      </p:sp>
      <p:sp>
        <p:nvSpPr>
          <p:cNvPr id="339041" name="圆角矩形标注 339040"/>
          <p:cNvSpPr/>
          <p:nvPr/>
        </p:nvSpPr>
        <p:spPr>
          <a:xfrm>
            <a:off x="98270" y="3792361"/>
            <a:ext cx="990600" cy="838200"/>
          </a:xfrm>
          <a:prstGeom prst="wedgeRoundRectCallout">
            <a:avLst>
              <a:gd name="adj1" fmla="val 63463"/>
              <a:gd name="adj2" fmla="val 50949"/>
              <a:gd name="adj3" fmla="val 16667"/>
            </a:avLst>
          </a:prstGeom>
          <a:solidFill>
            <a:schemeClr val="hlink"/>
          </a:solidFill>
          <a:ln w="9525" cap="flat" cmpd="sng">
            <a:solidFill>
              <a:schemeClr val="tx1"/>
            </a:solidFill>
            <a:prstDash val="solid"/>
            <a:miter/>
            <a:headEnd type="none" w="med" len="med"/>
            <a:tailEnd type="none" w="med" len="med"/>
          </a:ln>
        </p:spPr>
        <p:txBody>
          <a:bodyPr/>
          <a:lstStyle/>
          <a:p>
            <a:pPr algn="ctr"/>
            <a:r>
              <a:rPr lang="zh-CN" altLang="en-US" b="1" dirty="0">
                <a:solidFill>
                  <a:schemeClr val="bg1"/>
                </a:solidFill>
                <a:latin typeface="Times New Roman" panose="02020603050405020304" pitchFamily="18" charset="0"/>
              </a:rPr>
              <a:t>发热</a:t>
            </a:r>
          </a:p>
          <a:p>
            <a:pPr algn="ctr"/>
            <a:r>
              <a:rPr lang="zh-CN" altLang="en-US" b="1" dirty="0">
                <a:solidFill>
                  <a:schemeClr val="bg1"/>
                </a:solidFill>
                <a:latin typeface="Times New Roman" panose="02020603050405020304" pitchFamily="18" charset="0"/>
              </a:rPr>
              <a:t>元件</a:t>
            </a:r>
          </a:p>
        </p:txBody>
      </p:sp>
      <p:sp>
        <p:nvSpPr>
          <p:cNvPr id="339042" name="文本框 339041"/>
          <p:cNvSpPr txBox="1"/>
          <p:nvPr/>
        </p:nvSpPr>
        <p:spPr>
          <a:xfrm>
            <a:off x="336947" y="3505200"/>
            <a:ext cx="615553" cy="1371600"/>
          </a:xfrm>
          <a:prstGeom prst="rect">
            <a:avLst/>
          </a:prstGeom>
          <a:noFill/>
          <a:ln w="38100" cap="flat" cmpd="sng">
            <a:solidFill>
              <a:srgbClr val="FF0000"/>
            </a:solidFill>
            <a:prstDash val="solid"/>
            <a:miter/>
            <a:headEnd type="none" w="med" len="med"/>
            <a:tailEnd type="none" w="med" len="med"/>
          </a:ln>
          <a:effectLst>
            <a:prstShdw prst="shdw17" dist="17961" dir="2699999">
              <a:srgbClr val="FF0000">
                <a:gamma/>
                <a:shade val="60000"/>
                <a:invGamma/>
              </a:srgbClr>
            </a:prstShdw>
          </a:effectLst>
        </p:spPr>
        <p:txBody>
          <a:bodyPr vert="eaVert">
            <a:spAutoFit/>
          </a:bodyPr>
          <a:lstStyle/>
          <a:p>
            <a:r>
              <a:rPr lang="zh-CN" altLang="en-US" sz="2800" b="1" dirty="0">
                <a:solidFill>
                  <a:srgbClr val="FF0000"/>
                </a:solidFill>
                <a:latin typeface="Times New Roman" panose="02020603050405020304" pitchFamily="18" charset="0"/>
              </a:rPr>
              <a:t>主电路</a:t>
            </a:r>
          </a:p>
        </p:txBody>
      </p:sp>
      <p:sp>
        <p:nvSpPr>
          <p:cNvPr id="339043" name="文本框 339042"/>
          <p:cNvSpPr txBox="1"/>
          <p:nvPr/>
        </p:nvSpPr>
        <p:spPr>
          <a:xfrm>
            <a:off x="5657850" y="1524000"/>
            <a:ext cx="649288" cy="1676400"/>
          </a:xfrm>
          <a:prstGeom prst="rect">
            <a:avLst/>
          </a:prstGeom>
          <a:noFill/>
          <a:ln w="38100" cap="flat" cmpd="sng">
            <a:solidFill>
              <a:srgbClr val="FF0000"/>
            </a:solidFill>
            <a:prstDash val="solid"/>
            <a:miter/>
            <a:headEnd type="none" w="med" len="med"/>
            <a:tailEnd type="none" w="med" len="med"/>
          </a:ln>
          <a:effectLst>
            <a:prstShdw prst="shdw17" dist="17961" dir="2699999">
              <a:srgbClr val="FF0000">
                <a:gamma/>
                <a:shade val="60000"/>
                <a:invGamma/>
              </a:srgbClr>
            </a:prstShdw>
          </a:effectLst>
        </p:spPr>
        <p:txBody>
          <a:bodyPr vert="eaVert">
            <a:spAutoFit/>
          </a:bodyPr>
          <a:lstStyle/>
          <a:p>
            <a:r>
              <a:rPr lang="zh-CN" altLang="en-US" sz="2800" b="1" dirty="0">
                <a:solidFill>
                  <a:schemeClr val="accent2"/>
                </a:solidFill>
                <a:latin typeface="Times New Roman" panose="02020603050405020304" pitchFamily="18" charset="0"/>
              </a:rPr>
              <a:t>控制电路</a:t>
            </a:r>
            <a:endParaRPr lang="zh-CN" altLang="en-US" sz="2800" b="1">
              <a:solidFill>
                <a:schemeClr val="accent2"/>
              </a:solidFill>
              <a:latin typeface="Times New Roman" panose="02020603050405020304" pitchFamily="18" charset="0"/>
            </a:endParaRPr>
          </a:p>
        </p:txBody>
      </p:sp>
      <p:sp>
        <p:nvSpPr>
          <p:cNvPr id="339044" name="圆角矩形标注 339043"/>
          <p:cNvSpPr/>
          <p:nvPr/>
        </p:nvSpPr>
        <p:spPr>
          <a:xfrm>
            <a:off x="6762750" y="533400"/>
            <a:ext cx="1200150" cy="838200"/>
          </a:xfrm>
          <a:prstGeom prst="wedgeRoundRectCallout">
            <a:avLst>
              <a:gd name="adj1" fmla="val -81745"/>
              <a:gd name="adj2" fmla="val 66856"/>
              <a:gd name="adj3" fmla="val 16667"/>
            </a:avLst>
          </a:prstGeom>
          <a:solidFill>
            <a:schemeClr val="hlink"/>
          </a:solidFill>
          <a:ln w="9525" cap="flat" cmpd="sng">
            <a:solidFill>
              <a:schemeClr val="tx1"/>
            </a:solidFill>
            <a:prstDash val="solid"/>
            <a:miter/>
            <a:headEnd type="none" w="med" len="med"/>
            <a:tailEnd type="none" w="med" len="med"/>
          </a:ln>
        </p:spPr>
        <p:txBody>
          <a:bodyPr/>
          <a:lstStyle/>
          <a:p>
            <a:r>
              <a:rPr lang="zh-CN" altLang="en-US" b="1" dirty="0">
                <a:solidFill>
                  <a:schemeClr val="bg1"/>
                </a:solidFill>
                <a:latin typeface="Times New Roman" panose="02020603050405020304" pitchFamily="18" charset="0"/>
              </a:rPr>
              <a:t>热继电</a:t>
            </a:r>
          </a:p>
          <a:p>
            <a:r>
              <a:rPr lang="zh-CN" altLang="en-US" b="1" dirty="0">
                <a:solidFill>
                  <a:schemeClr val="bg1"/>
                </a:solidFill>
                <a:latin typeface="Times New Roman" panose="02020603050405020304" pitchFamily="18" charset="0"/>
              </a:rPr>
              <a:t>器触头</a:t>
            </a:r>
          </a:p>
        </p:txBody>
      </p:sp>
      <p:sp>
        <p:nvSpPr>
          <p:cNvPr id="339045" name="文本框 339044"/>
          <p:cNvSpPr txBox="1"/>
          <p:nvPr/>
        </p:nvSpPr>
        <p:spPr>
          <a:xfrm>
            <a:off x="3962400" y="4673600"/>
            <a:ext cx="2555875" cy="457200"/>
          </a:xfrm>
          <a:prstGeom prst="rect">
            <a:avLst/>
          </a:prstGeom>
          <a:noFill/>
          <a:ln w="38100">
            <a:noFill/>
          </a:ln>
        </p:spPr>
        <p:txBody>
          <a:bodyPr wrap="none" anchor="ctr" anchorCtr="0">
            <a:spAutoFit/>
          </a:bodyPr>
          <a:lstStyle/>
          <a:p>
            <a:pPr algn="ctr"/>
            <a:r>
              <a:rPr lang="zh-CN" altLang="en-US" b="1" dirty="0">
                <a:latin typeface="Times New Roman" panose="02020603050405020304" pitchFamily="18" charset="0"/>
              </a:rPr>
              <a:t>触头（</a:t>
            </a:r>
            <a:r>
              <a:rPr lang="en-US" altLang="zh-CN" b="1">
                <a:latin typeface="Times New Roman" panose="02020603050405020304" pitchFamily="18" charset="0"/>
              </a:rPr>
              <a:t>KM</a:t>
            </a:r>
            <a:r>
              <a:rPr lang="zh-CN" altLang="en-US" b="1">
                <a:latin typeface="Times New Roman" panose="02020603050405020304" pitchFamily="18" charset="0"/>
              </a:rPr>
              <a:t>）</a:t>
            </a:r>
            <a:r>
              <a:rPr lang="zh-CN" altLang="en-US" b="1" dirty="0">
                <a:latin typeface="Times New Roman" panose="02020603050405020304" pitchFamily="18" charset="0"/>
              </a:rPr>
              <a:t>闭合</a:t>
            </a:r>
            <a:endParaRPr lang="zh-CN" altLang="en-US" b="1">
              <a:latin typeface="Times New Roman" panose="02020603050405020304" pitchFamily="18" charset="0"/>
            </a:endParaRPr>
          </a:p>
        </p:txBody>
      </p:sp>
      <p:sp>
        <p:nvSpPr>
          <p:cNvPr id="339046" name="文本框 339045"/>
          <p:cNvSpPr txBox="1"/>
          <p:nvPr/>
        </p:nvSpPr>
        <p:spPr>
          <a:xfrm>
            <a:off x="3259138" y="4133850"/>
            <a:ext cx="2633662" cy="457200"/>
          </a:xfrm>
          <a:prstGeom prst="rect">
            <a:avLst/>
          </a:prstGeom>
          <a:noFill/>
          <a:ln w="38100">
            <a:noFill/>
          </a:ln>
        </p:spPr>
        <p:txBody>
          <a:bodyPr wrap="none" anchor="ctr" anchorCtr="0">
            <a:spAutoFit/>
          </a:bodyPr>
          <a:lstStyle/>
          <a:p>
            <a:pPr algn="ctr"/>
            <a:r>
              <a:rPr lang="zh-CN" altLang="en-US" b="1" dirty="0">
                <a:latin typeface="Times New Roman" panose="02020603050405020304" pitchFamily="18" charset="0"/>
              </a:rPr>
              <a:t>按下按钮</a:t>
            </a:r>
            <a:r>
              <a:rPr lang="zh-CN" altLang="en-US" b="1" dirty="0">
                <a:latin typeface="宋体" panose="02010600030101010101" pitchFamily="2" charset="-122"/>
              </a:rPr>
              <a:t>（</a:t>
            </a:r>
            <a:r>
              <a:rPr lang="en-US" altLang="zh-CN" b="1">
                <a:latin typeface="Times New Roman" panose="02020603050405020304" pitchFamily="18" charset="0"/>
              </a:rPr>
              <a:t>SB2</a:t>
            </a:r>
            <a:r>
              <a:rPr lang="zh-CN" altLang="en-US" b="1">
                <a:latin typeface="宋体" panose="02010600030101010101" pitchFamily="2" charset="-122"/>
              </a:rPr>
              <a:t>）</a:t>
            </a:r>
            <a:r>
              <a:rPr lang="zh-CN" altLang="en-US" b="1">
                <a:latin typeface="Times New Roman" panose="02020603050405020304" pitchFamily="18" charset="0"/>
              </a:rPr>
              <a:t> </a:t>
            </a:r>
          </a:p>
        </p:txBody>
      </p:sp>
      <p:sp>
        <p:nvSpPr>
          <p:cNvPr id="339047" name="右箭头 339046"/>
          <p:cNvSpPr/>
          <p:nvPr/>
        </p:nvSpPr>
        <p:spPr>
          <a:xfrm>
            <a:off x="5640388" y="4210050"/>
            <a:ext cx="404812" cy="257175"/>
          </a:xfrm>
          <a:prstGeom prst="rightArrow">
            <a:avLst>
              <a:gd name="adj1" fmla="val 50000"/>
              <a:gd name="adj2" fmla="val 39351"/>
            </a:avLst>
          </a:prstGeom>
          <a:solidFill>
            <a:schemeClr val="accent1"/>
          </a:solidFill>
          <a:ln w="28575" cap="flat" cmpd="sng">
            <a:solidFill>
              <a:schemeClr val="tx1"/>
            </a:solidFill>
            <a:prstDash val="solid"/>
            <a:miter/>
            <a:headEnd type="none" w="med" len="med"/>
            <a:tailEnd type="none" w="med" len="med"/>
          </a:ln>
        </p:spPr>
        <p:txBody>
          <a:bodyPr/>
          <a:lstStyle/>
          <a:p>
            <a:endParaRPr lang="zh-CN" altLang="en-US"/>
          </a:p>
        </p:txBody>
      </p:sp>
      <p:sp>
        <p:nvSpPr>
          <p:cNvPr id="339048" name="文本框 339047"/>
          <p:cNvSpPr txBox="1"/>
          <p:nvPr/>
        </p:nvSpPr>
        <p:spPr>
          <a:xfrm>
            <a:off x="6096000" y="4152900"/>
            <a:ext cx="2555875" cy="457200"/>
          </a:xfrm>
          <a:prstGeom prst="rect">
            <a:avLst/>
          </a:prstGeom>
          <a:noFill/>
          <a:ln w="38100">
            <a:noFill/>
          </a:ln>
        </p:spPr>
        <p:txBody>
          <a:bodyPr wrap="none" anchor="ctr" anchorCtr="0">
            <a:spAutoFit/>
          </a:bodyPr>
          <a:lstStyle/>
          <a:p>
            <a:pPr algn="ctr"/>
            <a:r>
              <a:rPr lang="zh-CN" altLang="en-US" b="1" dirty="0">
                <a:latin typeface="Times New Roman" panose="02020603050405020304" pitchFamily="18" charset="0"/>
              </a:rPr>
              <a:t>线圈（</a:t>
            </a:r>
            <a:r>
              <a:rPr lang="en-US" altLang="zh-CN" b="1">
                <a:latin typeface="Times New Roman" panose="02020603050405020304" pitchFamily="18" charset="0"/>
              </a:rPr>
              <a:t>KM</a:t>
            </a:r>
            <a:r>
              <a:rPr lang="zh-CN" altLang="en-US" b="1">
                <a:latin typeface="Times New Roman" panose="02020603050405020304" pitchFamily="18" charset="0"/>
              </a:rPr>
              <a:t>）</a:t>
            </a:r>
            <a:r>
              <a:rPr lang="zh-CN" altLang="en-US" b="1" dirty="0">
                <a:latin typeface="Times New Roman" panose="02020603050405020304" pitchFamily="18" charset="0"/>
              </a:rPr>
              <a:t>通电</a:t>
            </a:r>
            <a:endParaRPr lang="zh-CN" altLang="en-US" b="1">
              <a:latin typeface="Times New Roman" panose="02020603050405020304" pitchFamily="18" charset="0"/>
            </a:endParaRPr>
          </a:p>
        </p:txBody>
      </p:sp>
      <p:sp>
        <p:nvSpPr>
          <p:cNvPr id="339049" name="右箭头 339048"/>
          <p:cNvSpPr/>
          <p:nvPr/>
        </p:nvSpPr>
        <p:spPr>
          <a:xfrm>
            <a:off x="3468688" y="4743450"/>
            <a:ext cx="404812" cy="257175"/>
          </a:xfrm>
          <a:prstGeom prst="rightArrow">
            <a:avLst>
              <a:gd name="adj1" fmla="val 50000"/>
              <a:gd name="adj2" fmla="val 39351"/>
            </a:avLst>
          </a:prstGeom>
          <a:solidFill>
            <a:schemeClr val="accent1"/>
          </a:solidFill>
          <a:ln w="28575" cap="flat" cmpd="sng">
            <a:solidFill>
              <a:schemeClr val="tx1"/>
            </a:solidFill>
            <a:prstDash val="solid"/>
            <a:miter/>
            <a:headEnd type="none" w="med" len="med"/>
            <a:tailEnd type="none" w="med" len="med"/>
          </a:ln>
        </p:spPr>
        <p:txBody>
          <a:bodyPr/>
          <a:lstStyle/>
          <a:p>
            <a:endParaRPr lang="zh-CN" altLang="en-US"/>
          </a:p>
        </p:txBody>
      </p:sp>
      <p:sp>
        <p:nvSpPr>
          <p:cNvPr id="339050" name="右箭头 339049"/>
          <p:cNvSpPr/>
          <p:nvPr/>
        </p:nvSpPr>
        <p:spPr>
          <a:xfrm>
            <a:off x="6554788" y="4762500"/>
            <a:ext cx="404812" cy="257175"/>
          </a:xfrm>
          <a:prstGeom prst="rightArrow">
            <a:avLst>
              <a:gd name="adj1" fmla="val 50000"/>
              <a:gd name="adj2" fmla="val 39351"/>
            </a:avLst>
          </a:prstGeom>
          <a:solidFill>
            <a:schemeClr val="accent1"/>
          </a:solidFill>
          <a:ln w="28575" cap="flat" cmpd="sng">
            <a:solidFill>
              <a:schemeClr val="tx1"/>
            </a:solidFill>
            <a:prstDash val="solid"/>
            <a:miter/>
            <a:headEnd type="none" w="med" len="med"/>
            <a:tailEnd type="none" w="med" len="med"/>
          </a:ln>
        </p:spPr>
        <p:txBody>
          <a:bodyPr/>
          <a:lstStyle/>
          <a:p>
            <a:endParaRPr lang="zh-CN" altLang="en-US"/>
          </a:p>
        </p:txBody>
      </p:sp>
      <p:sp>
        <p:nvSpPr>
          <p:cNvPr id="339051" name="文本框 339050"/>
          <p:cNvSpPr txBox="1"/>
          <p:nvPr/>
        </p:nvSpPr>
        <p:spPr>
          <a:xfrm>
            <a:off x="6950075" y="4667250"/>
            <a:ext cx="1628775" cy="457200"/>
          </a:xfrm>
          <a:prstGeom prst="rect">
            <a:avLst/>
          </a:prstGeom>
          <a:noFill/>
          <a:ln w="38100">
            <a:noFill/>
          </a:ln>
        </p:spPr>
        <p:txBody>
          <a:bodyPr anchor="ctr" anchorCtr="0">
            <a:spAutoFit/>
          </a:bodyPr>
          <a:lstStyle/>
          <a:p>
            <a:pPr algn="ctr"/>
            <a:r>
              <a:rPr lang="zh-CN" altLang="en-US" b="1" dirty="0">
                <a:latin typeface="Times New Roman" panose="02020603050405020304" pitchFamily="18" charset="0"/>
              </a:rPr>
              <a:t>电机转动；</a:t>
            </a:r>
            <a:endParaRPr lang="zh-CN" altLang="en-US" b="1">
              <a:latin typeface="Times New Roman" panose="02020603050405020304" pitchFamily="18" charset="0"/>
            </a:endParaRPr>
          </a:p>
        </p:txBody>
      </p:sp>
      <p:sp>
        <p:nvSpPr>
          <p:cNvPr id="339052" name="文本框 339051"/>
          <p:cNvSpPr txBox="1"/>
          <p:nvPr/>
        </p:nvSpPr>
        <p:spPr>
          <a:xfrm>
            <a:off x="3981450" y="5797550"/>
            <a:ext cx="2555875" cy="457200"/>
          </a:xfrm>
          <a:prstGeom prst="rect">
            <a:avLst/>
          </a:prstGeom>
          <a:noFill/>
          <a:ln w="38100">
            <a:noFill/>
          </a:ln>
        </p:spPr>
        <p:txBody>
          <a:bodyPr wrap="none" anchor="ctr" anchorCtr="0">
            <a:spAutoFit/>
          </a:bodyPr>
          <a:lstStyle/>
          <a:p>
            <a:pPr algn="ctr"/>
            <a:r>
              <a:rPr lang="zh-CN" altLang="en-US" b="1" dirty="0">
                <a:latin typeface="Times New Roman" panose="02020603050405020304" pitchFamily="18" charset="0"/>
              </a:rPr>
              <a:t>触头（</a:t>
            </a:r>
            <a:r>
              <a:rPr lang="en-US" altLang="zh-CN" b="1">
                <a:latin typeface="Times New Roman" panose="02020603050405020304" pitchFamily="18" charset="0"/>
              </a:rPr>
              <a:t>KM</a:t>
            </a:r>
            <a:r>
              <a:rPr lang="zh-CN" altLang="en-US" b="1">
                <a:latin typeface="Times New Roman" panose="02020603050405020304" pitchFamily="18" charset="0"/>
              </a:rPr>
              <a:t>）</a:t>
            </a:r>
            <a:r>
              <a:rPr lang="zh-CN" altLang="en-US" b="1" dirty="0">
                <a:latin typeface="Times New Roman" panose="02020603050405020304" pitchFamily="18" charset="0"/>
              </a:rPr>
              <a:t>打开</a:t>
            </a:r>
            <a:endParaRPr lang="zh-CN" altLang="en-US" b="1">
              <a:latin typeface="Times New Roman" panose="02020603050405020304" pitchFamily="18" charset="0"/>
            </a:endParaRPr>
          </a:p>
        </p:txBody>
      </p:sp>
      <p:sp>
        <p:nvSpPr>
          <p:cNvPr id="339053" name="文本框 339052"/>
          <p:cNvSpPr txBox="1"/>
          <p:nvPr/>
        </p:nvSpPr>
        <p:spPr>
          <a:xfrm>
            <a:off x="3278188" y="5257800"/>
            <a:ext cx="2633662" cy="457200"/>
          </a:xfrm>
          <a:prstGeom prst="rect">
            <a:avLst/>
          </a:prstGeom>
          <a:noFill/>
          <a:ln w="38100">
            <a:noFill/>
          </a:ln>
        </p:spPr>
        <p:txBody>
          <a:bodyPr wrap="none" anchor="ctr" anchorCtr="0">
            <a:spAutoFit/>
          </a:bodyPr>
          <a:lstStyle/>
          <a:p>
            <a:pPr algn="ctr"/>
            <a:r>
              <a:rPr lang="zh-CN" altLang="en-US" b="1" dirty="0">
                <a:latin typeface="Times New Roman" panose="02020603050405020304" pitchFamily="18" charset="0"/>
              </a:rPr>
              <a:t>按下按钮</a:t>
            </a:r>
            <a:r>
              <a:rPr lang="zh-CN" altLang="en-US" b="1" dirty="0">
                <a:latin typeface="宋体" panose="02010600030101010101" pitchFamily="2" charset="-122"/>
              </a:rPr>
              <a:t>（</a:t>
            </a:r>
            <a:r>
              <a:rPr lang="en-US" altLang="zh-CN" b="1">
                <a:latin typeface="Times New Roman" panose="02020603050405020304" pitchFamily="18" charset="0"/>
              </a:rPr>
              <a:t>SB1</a:t>
            </a:r>
            <a:r>
              <a:rPr lang="zh-CN" altLang="en-US" b="1">
                <a:latin typeface="宋体" panose="02010600030101010101" pitchFamily="2" charset="-122"/>
              </a:rPr>
              <a:t>）</a:t>
            </a:r>
            <a:r>
              <a:rPr lang="zh-CN" altLang="en-US" b="1">
                <a:latin typeface="Times New Roman" panose="02020603050405020304" pitchFamily="18" charset="0"/>
              </a:rPr>
              <a:t> </a:t>
            </a:r>
          </a:p>
        </p:txBody>
      </p:sp>
      <p:sp>
        <p:nvSpPr>
          <p:cNvPr id="339054" name="右箭头 339053"/>
          <p:cNvSpPr/>
          <p:nvPr/>
        </p:nvSpPr>
        <p:spPr>
          <a:xfrm>
            <a:off x="5659438" y="5334000"/>
            <a:ext cx="404812" cy="257175"/>
          </a:xfrm>
          <a:prstGeom prst="rightArrow">
            <a:avLst>
              <a:gd name="adj1" fmla="val 50000"/>
              <a:gd name="adj2" fmla="val 39351"/>
            </a:avLst>
          </a:prstGeom>
          <a:solidFill>
            <a:schemeClr val="accent1"/>
          </a:solidFill>
          <a:ln w="28575" cap="flat" cmpd="sng">
            <a:solidFill>
              <a:schemeClr val="tx1"/>
            </a:solidFill>
            <a:prstDash val="solid"/>
            <a:miter/>
            <a:headEnd type="none" w="med" len="med"/>
            <a:tailEnd type="none" w="med" len="med"/>
          </a:ln>
        </p:spPr>
        <p:txBody>
          <a:bodyPr/>
          <a:lstStyle/>
          <a:p>
            <a:endParaRPr lang="zh-CN" altLang="en-US"/>
          </a:p>
        </p:txBody>
      </p:sp>
      <p:sp>
        <p:nvSpPr>
          <p:cNvPr id="339055" name="文本框 339054"/>
          <p:cNvSpPr txBox="1"/>
          <p:nvPr/>
        </p:nvSpPr>
        <p:spPr>
          <a:xfrm>
            <a:off x="6113463" y="5276850"/>
            <a:ext cx="2555875" cy="457200"/>
          </a:xfrm>
          <a:prstGeom prst="rect">
            <a:avLst/>
          </a:prstGeom>
          <a:noFill/>
          <a:ln w="38100">
            <a:noFill/>
          </a:ln>
        </p:spPr>
        <p:txBody>
          <a:bodyPr wrap="none" anchor="ctr" anchorCtr="0">
            <a:spAutoFit/>
          </a:bodyPr>
          <a:lstStyle/>
          <a:p>
            <a:pPr algn="ctr"/>
            <a:r>
              <a:rPr lang="zh-CN" altLang="en-US" b="1" dirty="0">
                <a:latin typeface="Times New Roman" panose="02020603050405020304" pitchFamily="18" charset="0"/>
              </a:rPr>
              <a:t>线圈（</a:t>
            </a:r>
            <a:r>
              <a:rPr lang="en-US" altLang="zh-CN" b="1">
                <a:latin typeface="Times New Roman" panose="02020603050405020304" pitchFamily="18" charset="0"/>
              </a:rPr>
              <a:t>KM</a:t>
            </a:r>
            <a:r>
              <a:rPr lang="zh-CN" altLang="en-US" b="1">
                <a:latin typeface="Times New Roman" panose="02020603050405020304" pitchFamily="18" charset="0"/>
              </a:rPr>
              <a:t>）</a:t>
            </a:r>
            <a:r>
              <a:rPr lang="zh-CN" altLang="en-US" b="1" dirty="0">
                <a:latin typeface="Times New Roman" panose="02020603050405020304" pitchFamily="18" charset="0"/>
              </a:rPr>
              <a:t>断电</a:t>
            </a:r>
            <a:endParaRPr lang="zh-CN" altLang="en-US" b="1">
              <a:latin typeface="Times New Roman" panose="02020603050405020304" pitchFamily="18" charset="0"/>
            </a:endParaRPr>
          </a:p>
        </p:txBody>
      </p:sp>
      <p:sp>
        <p:nvSpPr>
          <p:cNvPr id="339056" name="右箭头 339055"/>
          <p:cNvSpPr/>
          <p:nvPr/>
        </p:nvSpPr>
        <p:spPr>
          <a:xfrm>
            <a:off x="3487738" y="5867400"/>
            <a:ext cx="404812" cy="257175"/>
          </a:xfrm>
          <a:prstGeom prst="rightArrow">
            <a:avLst>
              <a:gd name="adj1" fmla="val 50000"/>
              <a:gd name="adj2" fmla="val 39351"/>
            </a:avLst>
          </a:prstGeom>
          <a:solidFill>
            <a:schemeClr val="accent1"/>
          </a:solidFill>
          <a:ln w="28575" cap="flat" cmpd="sng">
            <a:solidFill>
              <a:schemeClr val="tx1"/>
            </a:solidFill>
            <a:prstDash val="solid"/>
            <a:miter/>
            <a:headEnd type="none" w="med" len="med"/>
            <a:tailEnd type="none" w="med" len="med"/>
          </a:ln>
        </p:spPr>
        <p:txBody>
          <a:bodyPr/>
          <a:lstStyle/>
          <a:p>
            <a:endParaRPr lang="zh-CN" altLang="en-US"/>
          </a:p>
        </p:txBody>
      </p:sp>
      <p:sp>
        <p:nvSpPr>
          <p:cNvPr id="339057" name="右箭头 339056"/>
          <p:cNvSpPr/>
          <p:nvPr/>
        </p:nvSpPr>
        <p:spPr>
          <a:xfrm>
            <a:off x="6573838" y="5886450"/>
            <a:ext cx="404812" cy="257175"/>
          </a:xfrm>
          <a:prstGeom prst="rightArrow">
            <a:avLst>
              <a:gd name="adj1" fmla="val 50000"/>
              <a:gd name="adj2" fmla="val 39351"/>
            </a:avLst>
          </a:prstGeom>
          <a:solidFill>
            <a:schemeClr val="accent1"/>
          </a:solidFill>
          <a:ln w="28575" cap="flat" cmpd="sng">
            <a:solidFill>
              <a:schemeClr val="tx1"/>
            </a:solidFill>
            <a:prstDash val="solid"/>
            <a:miter/>
            <a:headEnd type="none" w="med" len="med"/>
            <a:tailEnd type="none" w="med" len="med"/>
          </a:ln>
        </p:spPr>
        <p:txBody>
          <a:bodyPr/>
          <a:lstStyle/>
          <a:p>
            <a:endParaRPr lang="zh-CN" altLang="en-US"/>
          </a:p>
        </p:txBody>
      </p:sp>
      <p:sp>
        <p:nvSpPr>
          <p:cNvPr id="339058" name="文本框 339057"/>
          <p:cNvSpPr txBox="1"/>
          <p:nvPr/>
        </p:nvSpPr>
        <p:spPr>
          <a:xfrm>
            <a:off x="6872288" y="5791200"/>
            <a:ext cx="1974850" cy="457200"/>
          </a:xfrm>
          <a:prstGeom prst="rect">
            <a:avLst/>
          </a:prstGeom>
          <a:noFill/>
          <a:ln w="38100">
            <a:noFill/>
          </a:ln>
        </p:spPr>
        <p:txBody>
          <a:bodyPr anchor="ctr" anchorCtr="0">
            <a:spAutoFit/>
          </a:bodyPr>
          <a:lstStyle/>
          <a:p>
            <a:pPr algn="ctr"/>
            <a:r>
              <a:rPr lang="zh-CN" altLang="en-US" b="1" dirty="0">
                <a:latin typeface="Times New Roman" panose="02020603050405020304" pitchFamily="18" charset="0"/>
              </a:rPr>
              <a:t>电动机停转。</a:t>
            </a:r>
            <a:endParaRPr lang="zh-CN" altLang="en-US" b="1">
              <a:latin typeface="Times New Roman" panose="02020603050405020304" pitchFamily="18" charset="0"/>
            </a:endParaRPr>
          </a:p>
        </p:txBody>
      </p:sp>
      <p:sp>
        <p:nvSpPr>
          <p:cNvPr id="339059" name="文本框 339058"/>
          <p:cNvSpPr txBox="1"/>
          <p:nvPr/>
        </p:nvSpPr>
        <p:spPr>
          <a:xfrm>
            <a:off x="2876550" y="3543300"/>
            <a:ext cx="1600200" cy="457200"/>
          </a:xfrm>
          <a:prstGeom prst="rect">
            <a:avLst/>
          </a:prstGeom>
          <a:solidFill>
            <a:srgbClr val="66FFFF"/>
          </a:solidFill>
          <a:ln w="9525">
            <a:noFill/>
          </a:ln>
        </p:spPr>
        <p:txBody>
          <a:bodyPr>
            <a:spAutoFit/>
          </a:bodyPr>
          <a:lstStyle/>
          <a:p>
            <a:pPr>
              <a:spcBef>
                <a:spcPct val="50000"/>
              </a:spcBef>
            </a:pPr>
            <a:r>
              <a:rPr lang="zh-CN" altLang="en-US" b="1" dirty="0">
                <a:solidFill>
                  <a:schemeClr val="accent2"/>
                </a:solidFill>
                <a:latin typeface="Times New Roman" panose="02020603050405020304" pitchFamily="18" charset="0"/>
              </a:rPr>
              <a:t>动作过程：</a:t>
            </a:r>
            <a:endParaRPr lang="zh-CN" altLang="en-US" b="1">
              <a:solidFill>
                <a:schemeClr val="accent2"/>
              </a:solidFill>
              <a:latin typeface="Times New Roman" panose="02020603050405020304" pitchFamily="18" charset="0"/>
            </a:endParaRPr>
          </a:p>
        </p:txBody>
      </p:sp>
      <p:sp>
        <p:nvSpPr>
          <p:cNvPr id="116" name="圆角矩形标注 115"/>
          <p:cNvSpPr/>
          <p:nvPr/>
        </p:nvSpPr>
        <p:spPr>
          <a:xfrm>
            <a:off x="7072067" y="3288879"/>
            <a:ext cx="1524000" cy="533400"/>
          </a:xfrm>
          <a:prstGeom prst="wedgeRoundRectCallout">
            <a:avLst>
              <a:gd name="adj1" fmla="val -115000"/>
              <a:gd name="adj2" fmla="val 12204"/>
              <a:gd name="adj3" fmla="val 16667"/>
            </a:avLst>
          </a:prstGeom>
          <a:solidFill>
            <a:schemeClr val="hlink"/>
          </a:solidFill>
          <a:ln w="9525" cap="flat" cmpd="sng">
            <a:solidFill>
              <a:schemeClr val="tx1"/>
            </a:solidFill>
            <a:prstDash val="solid"/>
            <a:miter/>
            <a:headEnd type="none" w="med" len="med"/>
            <a:tailEnd type="none" w="med" len="med"/>
          </a:ln>
        </p:spPr>
        <p:txBody>
          <a:bodyPr/>
          <a:lstStyle/>
          <a:p>
            <a:pPr algn="ctr"/>
            <a:r>
              <a:rPr lang="zh-CN" altLang="en-US" b="1" dirty="0">
                <a:solidFill>
                  <a:schemeClr val="bg1"/>
                </a:solidFill>
                <a:latin typeface="Times New Roman" panose="02020603050405020304" pitchFamily="18" charset="0"/>
              </a:rPr>
              <a:t>自锁触头</a:t>
            </a:r>
          </a:p>
        </p:txBody>
      </p:sp>
      <p:sp>
        <p:nvSpPr>
          <p:cNvPr id="11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770241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1000">
                                          <p:stCondLst>
                                            <p:cond delay="0"/>
                                          </p:stCondLst>
                                        </p:cTn>
                                        <p:tgtEl>
                                          <p:spTgt spid="339042"/>
                                        </p:tgtEl>
                                        <p:attrNameLst>
                                          <p:attrName>style.visibility</p:attrName>
                                        </p:attrNameLst>
                                      </p:cBhvr>
                                      <p:to>
                                        <p:strVal val="visible"/>
                                      </p:to>
                                    </p:set>
                                  </p:childTnLst>
                                </p:cTn>
                              </p:par>
                            </p:childTnLst>
                          </p:cTn>
                        </p:par>
                        <p:par>
                          <p:cTn id="7" fill="hold">
                            <p:stCondLst>
                              <p:cond delay="1000"/>
                            </p:stCondLst>
                            <p:childTnLst>
                              <p:par>
                                <p:cTn id="8" presetID="17" presetClass="entr" presetSubtype="1" fill="hold" nodeType="afterEffect">
                                  <p:stCondLst>
                                    <p:cond delay="1000"/>
                                  </p:stCondLst>
                                  <p:childTnLst>
                                    <p:set>
                                      <p:cBhvr>
                                        <p:cTn id="9" dur="1" fill="hold">
                                          <p:stCondLst>
                                            <p:cond delay="0"/>
                                          </p:stCondLst>
                                        </p:cTn>
                                        <p:tgtEl>
                                          <p:spTgt spid="338947"/>
                                        </p:tgtEl>
                                        <p:attrNameLst>
                                          <p:attrName>style.visibility</p:attrName>
                                        </p:attrNameLst>
                                      </p:cBhvr>
                                      <p:to>
                                        <p:strVal val="visible"/>
                                      </p:to>
                                    </p:set>
                                    <p:anim calcmode="lin" valueType="num">
                                      <p:cBhvr>
                                        <p:cTn id="10" dur="500" fill="hold"/>
                                        <p:tgtEl>
                                          <p:spTgt spid="338947"/>
                                        </p:tgtEl>
                                        <p:attrNameLst>
                                          <p:attrName>ppt_x</p:attrName>
                                        </p:attrNameLst>
                                      </p:cBhvr>
                                      <p:tavLst>
                                        <p:tav tm="0">
                                          <p:val>
                                            <p:strVal val="#ppt_x"/>
                                          </p:val>
                                        </p:tav>
                                        <p:tav tm="100000">
                                          <p:val>
                                            <p:strVal val="#ppt_x"/>
                                          </p:val>
                                        </p:tav>
                                      </p:tavLst>
                                    </p:anim>
                                    <p:anim calcmode="lin" valueType="num">
                                      <p:cBhvr>
                                        <p:cTn id="11" dur="500" fill="hold"/>
                                        <p:tgtEl>
                                          <p:spTgt spid="338947"/>
                                        </p:tgtEl>
                                        <p:attrNameLst>
                                          <p:attrName>ppt_y</p:attrName>
                                        </p:attrNameLst>
                                      </p:cBhvr>
                                      <p:tavLst>
                                        <p:tav tm="0">
                                          <p:val>
                                            <p:strVal val="#ppt_y-#ppt_h/2"/>
                                          </p:val>
                                        </p:tav>
                                        <p:tav tm="100000">
                                          <p:val>
                                            <p:strVal val="#ppt_y"/>
                                          </p:val>
                                        </p:tav>
                                      </p:tavLst>
                                    </p:anim>
                                    <p:anim calcmode="lin" valueType="num">
                                      <p:cBhvr>
                                        <p:cTn id="12" dur="500" fill="hold"/>
                                        <p:tgtEl>
                                          <p:spTgt spid="338947"/>
                                        </p:tgtEl>
                                        <p:attrNameLst>
                                          <p:attrName>ppt_w</p:attrName>
                                        </p:attrNameLst>
                                      </p:cBhvr>
                                      <p:tavLst>
                                        <p:tav tm="0">
                                          <p:val>
                                            <p:strVal val="#ppt_w"/>
                                          </p:val>
                                        </p:tav>
                                        <p:tav tm="100000">
                                          <p:val>
                                            <p:strVal val="#ppt_w"/>
                                          </p:val>
                                        </p:tav>
                                      </p:tavLst>
                                    </p:anim>
                                    <p:anim calcmode="lin" valueType="num">
                                      <p:cBhvr>
                                        <p:cTn id="13" dur="500" fill="hold"/>
                                        <p:tgtEl>
                                          <p:spTgt spid="338947"/>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1" presetClass="entr" presetSubtype="0" fill="hold" grpId="0" nodeType="clickEffect">
                                  <p:stCondLst>
                                    <p:cond delay="0"/>
                                  </p:stCondLst>
                                  <p:childTnLst>
                                    <p:set>
                                      <p:cBhvr>
                                        <p:cTn id="17" dur="1000">
                                          <p:stCondLst>
                                            <p:cond delay="0"/>
                                          </p:stCondLst>
                                        </p:cTn>
                                        <p:tgtEl>
                                          <p:spTgt spid="339043"/>
                                        </p:tgtEl>
                                        <p:attrNameLst>
                                          <p:attrName>style.visibility</p:attrName>
                                        </p:attrNameLst>
                                      </p:cBhvr>
                                      <p:to>
                                        <p:strVal val="visible"/>
                                      </p:to>
                                    </p:set>
                                  </p:childTnLst>
                                </p:cTn>
                              </p:par>
                            </p:childTnLst>
                          </p:cTn>
                        </p:par>
                        <p:par>
                          <p:cTn id="18" fill="hold">
                            <p:stCondLst>
                              <p:cond delay="1000"/>
                            </p:stCondLst>
                            <p:childTnLst>
                              <p:par>
                                <p:cTn id="19" presetID="22" presetClass="entr" presetSubtype="2" fill="hold" nodeType="afterEffect">
                                  <p:stCondLst>
                                    <p:cond delay="1000"/>
                                  </p:stCondLst>
                                  <p:childTnLst>
                                    <p:set>
                                      <p:cBhvr>
                                        <p:cTn id="20" dur="1" fill="hold">
                                          <p:stCondLst>
                                            <p:cond delay="0"/>
                                          </p:stCondLst>
                                        </p:cTn>
                                        <p:tgtEl>
                                          <p:spTgt spid="338993"/>
                                        </p:tgtEl>
                                        <p:attrNameLst>
                                          <p:attrName>style.visibility</p:attrName>
                                        </p:attrNameLst>
                                      </p:cBhvr>
                                      <p:to>
                                        <p:strVal val="visible"/>
                                      </p:to>
                                    </p:set>
                                    <p:animEffect transition="in" filter="wipe(right)">
                                      <p:cBhvr>
                                        <p:cTn id="21" dur="500"/>
                                        <p:tgtEl>
                                          <p:spTgt spid="338993"/>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339038"/>
                                        </p:tgtEl>
                                        <p:attrNameLst>
                                          <p:attrName>style.visibility</p:attrName>
                                        </p:attrNameLst>
                                      </p:cBhvr>
                                      <p:to>
                                        <p:strVal val="visible"/>
                                      </p:to>
                                    </p:set>
                                    <p:anim calcmode="lin" valueType="num">
                                      <p:cBhvr additive="base">
                                        <p:cTn id="26" dur="500" fill="hold"/>
                                        <p:tgtEl>
                                          <p:spTgt spid="339038"/>
                                        </p:tgtEl>
                                        <p:attrNameLst>
                                          <p:attrName>ppt_x</p:attrName>
                                        </p:attrNameLst>
                                      </p:cBhvr>
                                      <p:tavLst>
                                        <p:tav tm="0">
                                          <p:val>
                                            <p:strVal val="0-#ppt_w/2"/>
                                          </p:val>
                                        </p:tav>
                                        <p:tav tm="100000">
                                          <p:val>
                                            <p:strVal val="#ppt_x"/>
                                          </p:val>
                                        </p:tav>
                                      </p:tavLst>
                                    </p:anim>
                                    <p:anim calcmode="lin" valueType="num">
                                      <p:cBhvr additive="base">
                                        <p:cTn id="27" dur="500" fill="hold"/>
                                        <p:tgtEl>
                                          <p:spTgt spid="339038"/>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339039"/>
                                        </p:tgtEl>
                                        <p:attrNameLst>
                                          <p:attrName>style.visibility</p:attrName>
                                        </p:attrNameLst>
                                      </p:cBhvr>
                                      <p:to>
                                        <p:strVal val="visible"/>
                                      </p:to>
                                    </p:set>
                                    <p:anim calcmode="lin" valueType="num">
                                      <p:cBhvr additive="base">
                                        <p:cTn id="32" dur="500" fill="hold"/>
                                        <p:tgtEl>
                                          <p:spTgt spid="339039"/>
                                        </p:tgtEl>
                                        <p:attrNameLst>
                                          <p:attrName>ppt_x</p:attrName>
                                        </p:attrNameLst>
                                      </p:cBhvr>
                                      <p:tavLst>
                                        <p:tav tm="0">
                                          <p:val>
                                            <p:strVal val="0-#ppt_w/2"/>
                                          </p:val>
                                        </p:tav>
                                        <p:tav tm="100000">
                                          <p:val>
                                            <p:strVal val="#ppt_x"/>
                                          </p:val>
                                        </p:tav>
                                      </p:tavLst>
                                    </p:anim>
                                    <p:anim calcmode="lin" valueType="num">
                                      <p:cBhvr additive="base">
                                        <p:cTn id="33" dur="500" fill="hold"/>
                                        <p:tgtEl>
                                          <p:spTgt spid="339039"/>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39041"/>
                                        </p:tgtEl>
                                        <p:attrNameLst>
                                          <p:attrName>style.visibility</p:attrName>
                                        </p:attrNameLst>
                                      </p:cBhvr>
                                      <p:to>
                                        <p:strVal val="visible"/>
                                      </p:to>
                                    </p:set>
                                    <p:anim calcmode="lin" valueType="num">
                                      <p:cBhvr additive="base">
                                        <p:cTn id="38" dur="500" fill="hold"/>
                                        <p:tgtEl>
                                          <p:spTgt spid="339041"/>
                                        </p:tgtEl>
                                        <p:attrNameLst>
                                          <p:attrName>ppt_x</p:attrName>
                                        </p:attrNameLst>
                                      </p:cBhvr>
                                      <p:tavLst>
                                        <p:tav tm="0">
                                          <p:val>
                                            <p:strVal val="#ppt_x"/>
                                          </p:val>
                                        </p:tav>
                                        <p:tav tm="100000">
                                          <p:val>
                                            <p:strVal val="#ppt_x"/>
                                          </p:val>
                                        </p:tav>
                                      </p:tavLst>
                                    </p:anim>
                                    <p:anim calcmode="lin" valueType="num">
                                      <p:cBhvr additive="base">
                                        <p:cTn id="39" dur="500" fill="hold"/>
                                        <p:tgtEl>
                                          <p:spTgt spid="339041"/>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339044"/>
                                        </p:tgtEl>
                                        <p:attrNameLst>
                                          <p:attrName>style.visibility</p:attrName>
                                        </p:attrNameLst>
                                      </p:cBhvr>
                                      <p:to>
                                        <p:strVal val="visible"/>
                                      </p:to>
                                    </p:set>
                                    <p:anim calcmode="lin" valueType="num">
                                      <p:cBhvr additive="base">
                                        <p:cTn id="44" dur="500" fill="hold"/>
                                        <p:tgtEl>
                                          <p:spTgt spid="339044"/>
                                        </p:tgtEl>
                                        <p:attrNameLst>
                                          <p:attrName>ppt_x</p:attrName>
                                        </p:attrNameLst>
                                      </p:cBhvr>
                                      <p:tavLst>
                                        <p:tav tm="0">
                                          <p:val>
                                            <p:strVal val="0-#ppt_w/2"/>
                                          </p:val>
                                        </p:tav>
                                        <p:tav tm="100000">
                                          <p:val>
                                            <p:strVal val="#ppt_x"/>
                                          </p:val>
                                        </p:tav>
                                      </p:tavLst>
                                    </p:anim>
                                    <p:anim calcmode="lin" valueType="num">
                                      <p:cBhvr additive="base">
                                        <p:cTn id="45" dur="500" fill="hold"/>
                                        <p:tgtEl>
                                          <p:spTgt spid="339044"/>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3" presetClass="entr" presetSubtype="5" fill="hold" grpId="0" nodeType="clickEffect">
                                  <p:stCondLst>
                                    <p:cond delay="0"/>
                                  </p:stCondLst>
                                  <p:childTnLst>
                                    <p:set>
                                      <p:cBhvr>
                                        <p:cTn id="49" dur="1" fill="hold">
                                          <p:stCondLst>
                                            <p:cond delay="0"/>
                                          </p:stCondLst>
                                        </p:cTn>
                                        <p:tgtEl>
                                          <p:spTgt spid="338946"/>
                                        </p:tgtEl>
                                        <p:attrNameLst>
                                          <p:attrName>style.visibility</p:attrName>
                                        </p:attrNameLst>
                                      </p:cBhvr>
                                      <p:to>
                                        <p:strVal val="visible"/>
                                      </p:to>
                                    </p:set>
                                    <p:animEffect transition="in" filter="blinds(vertical)">
                                      <p:cBhvr>
                                        <p:cTn id="50" dur="500"/>
                                        <p:tgtEl>
                                          <p:spTgt spid="338946"/>
                                        </p:tgtEl>
                                      </p:cBhvr>
                                    </p:animEffect>
                                  </p:childTnLst>
                                  <p:subTnLst>
                                    <p:set>
                                      <p:cBhvr override="childStyle">
                                        <p:cTn dur="1" fill="hold" display="0" masterRel="nextClick" afterEffect="1"/>
                                        <p:tgtEl>
                                          <p:spTgt spid="338946"/>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339059"/>
                                        </p:tgtEl>
                                        <p:attrNameLst>
                                          <p:attrName>style.visibility</p:attrName>
                                        </p:attrNameLst>
                                      </p:cBhvr>
                                      <p:to>
                                        <p:strVal val="visible"/>
                                      </p:to>
                                    </p:set>
                                    <p:animEffect transition="in" filter="wipe(left)">
                                      <p:cBhvr>
                                        <p:cTn id="55" dur="500"/>
                                        <p:tgtEl>
                                          <p:spTgt spid="33905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339046"/>
                                        </p:tgtEl>
                                        <p:attrNameLst>
                                          <p:attrName>style.visibility</p:attrName>
                                        </p:attrNameLst>
                                      </p:cBhvr>
                                      <p:to>
                                        <p:strVal val="visible"/>
                                      </p:to>
                                    </p:set>
                                    <p:animEffect transition="in" filter="wipe(left)">
                                      <p:cBhvr>
                                        <p:cTn id="60" dur="500"/>
                                        <p:tgtEl>
                                          <p:spTgt spid="33904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339047"/>
                                        </p:tgtEl>
                                        <p:attrNameLst>
                                          <p:attrName>style.visibility</p:attrName>
                                        </p:attrNameLst>
                                      </p:cBhvr>
                                      <p:to>
                                        <p:strVal val="visible"/>
                                      </p:to>
                                    </p:set>
                                    <p:animEffect transition="in" filter="wipe(left)">
                                      <p:cBhvr>
                                        <p:cTn id="65" dur="500"/>
                                        <p:tgtEl>
                                          <p:spTgt spid="339047"/>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339048"/>
                                        </p:tgtEl>
                                        <p:attrNameLst>
                                          <p:attrName>style.visibility</p:attrName>
                                        </p:attrNameLst>
                                      </p:cBhvr>
                                      <p:to>
                                        <p:strVal val="visible"/>
                                      </p:to>
                                    </p:set>
                                    <p:animEffect transition="in" filter="wipe(left)">
                                      <p:cBhvr>
                                        <p:cTn id="69" dur="500"/>
                                        <p:tgtEl>
                                          <p:spTgt spid="33904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339049"/>
                                        </p:tgtEl>
                                        <p:attrNameLst>
                                          <p:attrName>style.visibility</p:attrName>
                                        </p:attrNameLst>
                                      </p:cBhvr>
                                      <p:to>
                                        <p:strVal val="visible"/>
                                      </p:to>
                                    </p:set>
                                    <p:animEffect transition="in" filter="wipe(left)">
                                      <p:cBhvr>
                                        <p:cTn id="74" dur="500"/>
                                        <p:tgtEl>
                                          <p:spTgt spid="339049"/>
                                        </p:tgtEl>
                                      </p:cBhvr>
                                    </p:animEffect>
                                  </p:childTnLst>
                                </p:cTn>
                              </p:par>
                            </p:childTnLst>
                          </p:cTn>
                        </p:par>
                        <p:par>
                          <p:cTn id="75" fill="hold">
                            <p:stCondLst>
                              <p:cond delay="500"/>
                            </p:stCondLst>
                            <p:childTnLst>
                              <p:par>
                                <p:cTn id="76" presetID="22" presetClass="entr" presetSubtype="8" fill="hold" grpId="0" nodeType="afterEffect">
                                  <p:stCondLst>
                                    <p:cond delay="0"/>
                                  </p:stCondLst>
                                  <p:childTnLst>
                                    <p:set>
                                      <p:cBhvr>
                                        <p:cTn id="77" dur="1" fill="hold">
                                          <p:stCondLst>
                                            <p:cond delay="0"/>
                                          </p:stCondLst>
                                        </p:cTn>
                                        <p:tgtEl>
                                          <p:spTgt spid="339045"/>
                                        </p:tgtEl>
                                        <p:attrNameLst>
                                          <p:attrName>style.visibility</p:attrName>
                                        </p:attrNameLst>
                                      </p:cBhvr>
                                      <p:to>
                                        <p:strVal val="visible"/>
                                      </p:to>
                                    </p:set>
                                    <p:animEffect transition="in" filter="wipe(left)">
                                      <p:cBhvr>
                                        <p:cTn id="78" dur="500"/>
                                        <p:tgtEl>
                                          <p:spTgt spid="33904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339050"/>
                                        </p:tgtEl>
                                        <p:attrNameLst>
                                          <p:attrName>style.visibility</p:attrName>
                                        </p:attrNameLst>
                                      </p:cBhvr>
                                      <p:to>
                                        <p:strVal val="visible"/>
                                      </p:to>
                                    </p:set>
                                    <p:animEffect transition="in" filter="wipe(left)">
                                      <p:cBhvr>
                                        <p:cTn id="83" dur="500"/>
                                        <p:tgtEl>
                                          <p:spTgt spid="339050"/>
                                        </p:tgtEl>
                                      </p:cBhvr>
                                    </p:animEffect>
                                  </p:childTnLst>
                                </p:cTn>
                              </p:par>
                            </p:childTnLst>
                          </p:cTn>
                        </p:par>
                        <p:par>
                          <p:cTn id="84" fill="hold">
                            <p:stCondLst>
                              <p:cond delay="500"/>
                            </p:stCondLst>
                            <p:childTnLst>
                              <p:par>
                                <p:cTn id="85" presetID="22" presetClass="entr" presetSubtype="8" fill="hold" grpId="0" nodeType="afterEffect">
                                  <p:stCondLst>
                                    <p:cond delay="0"/>
                                  </p:stCondLst>
                                  <p:childTnLst>
                                    <p:set>
                                      <p:cBhvr>
                                        <p:cTn id="86" dur="1" fill="hold">
                                          <p:stCondLst>
                                            <p:cond delay="0"/>
                                          </p:stCondLst>
                                        </p:cTn>
                                        <p:tgtEl>
                                          <p:spTgt spid="339051"/>
                                        </p:tgtEl>
                                        <p:attrNameLst>
                                          <p:attrName>style.visibility</p:attrName>
                                        </p:attrNameLst>
                                      </p:cBhvr>
                                      <p:to>
                                        <p:strVal val="visible"/>
                                      </p:to>
                                    </p:set>
                                    <p:animEffect transition="in" filter="wipe(left)">
                                      <p:cBhvr>
                                        <p:cTn id="87" dur="500"/>
                                        <p:tgtEl>
                                          <p:spTgt spid="339051"/>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339053"/>
                                        </p:tgtEl>
                                        <p:attrNameLst>
                                          <p:attrName>style.visibility</p:attrName>
                                        </p:attrNameLst>
                                      </p:cBhvr>
                                      <p:to>
                                        <p:strVal val="visible"/>
                                      </p:to>
                                    </p:set>
                                    <p:animEffect transition="in" filter="wipe(left)">
                                      <p:cBhvr>
                                        <p:cTn id="92" dur="500"/>
                                        <p:tgtEl>
                                          <p:spTgt spid="33905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339054"/>
                                        </p:tgtEl>
                                        <p:attrNameLst>
                                          <p:attrName>style.visibility</p:attrName>
                                        </p:attrNameLst>
                                      </p:cBhvr>
                                      <p:to>
                                        <p:strVal val="visible"/>
                                      </p:to>
                                    </p:set>
                                    <p:animEffect transition="in" filter="wipe(left)">
                                      <p:cBhvr>
                                        <p:cTn id="97" dur="500"/>
                                        <p:tgtEl>
                                          <p:spTgt spid="339054"/>
                                        </p:tgtEl>
                                      </p:cBhvr>
                                    </p:animEffect>
                                  </p:childTnLst>
                                </p:cTn>
                              </p:par>
                            </p:childTnLst>
                          </p:cTn>
                        </p:par>
                        <p:par>
                          <p:cTn id="98" fill="hold">
                            <p:stCondLst>
                              <p:cond delay="500"/>
                            </p:stCondLst>
                            <p:childTnLst>
                              <p:par>
                                <p:cTn id="99" presetID="22" presetClass="entr" presetSubtype="8" fill="hold" grpId="0" nodeType="afterEffect">
                                  <p:stCondLst>
                                    <p:cond delay="0"/>
                                  </p:stCondLst>
                                  <p:childTnLst>
                                    <p:set>
                                      <p:cBhvr>
                                        <p:cTn id="100" dur="1" fill="hold">
                                          <p:stCondLst>
                                            <p:cond delay="0"/>
                                          </p:stCondLst>
                                        </p:cTn>
                                        <p:tgtEl>
                                          <p:spTgt spid="339055"/>
                                        </p:tgtEl>
                                        <p:attrNameLst>
                                          <p:attrName>style.visibility</p:attrName>
                                        </p:attrNameLst>
                                      </p:cBhvr>
                                      <p:to>
                                        <p:strVal val="visible"/>
                                      </p:to>
                                    </p:set>
                                    <p:animEffect transition="in" filter="wipe(left)">
                                      <p:cBhvr>
                                        <p:cTn id="101" dur="500"/>
                                        <p:tgtEl>
                                          <p:spTgt spid="339055"/>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339056"/>
                                        </p:tgtEl>
                                        <p:attrNameLst>
                                          <p:attrName>style.visibility</p:attrName>
                                        </p:attrNameLst>
                                      </p:cBhvr>
                                      <p:to>
                                        <p:strVal val="visible"/>
                                      </p:to>
                                    </p:set>
                                    <p:animEffect transition="in" filter="wipe(left)">
                                      <p:cBhvr>
                                        <p:cTn id="106" dur="500"/>
                                        <p:tgtEl>
                                          <p:spTgt spid="339056"/>
                                        </p:tgtEl>
                                      </p:cBhvr>
                                    </p:animEffect>
                                  </p:childTnLst>
                                </p:cTn>
                              </p:par>
                            </p:childTnLst>
                          </p:cTn>
                        </p:par>
                        <p:par>
                          <p:cTn id="107" fill="hold">
                            <p:stCondLst>
                              <p:cond delay="500"/>
                            </p:stCondLst>
                            <p:childTnLst>
                              <p:par>
                                <p:cTn id="108" presetID="22" presetClass="entr" presetSubtype="8" fill="hold" grpId="0" nodeType="afterEffect">
                                  <p:stCondLst>
                                    <p:cond delay="0"/>
                                  </p:stCondLst>
                                  <p:childTnLst>
                                    <p:set>
                                      <p:cBhvr>
                                        <p:cTn id="109" dur="1" fill="hold">
                                          <p:stCondLst>
                                            <p:cond delay="0"/>
                                          </p:stCondLst>
                                        </p:cTn>
                                        <p:tgtEl>
                                          <p:spTgt spid="339052"/>
                                        </p:tgtEl>
                                        <p:attrNameLst>
                                          <p:attrName>style.visibility</p:attrName>
                                        </p:attrNameLst>
                                      </p:cBhvr>
                                      <p:to>
                                        <p:strVal val="visible"/>
                                      </p:to>
                                    </p:set>
                                    <p:animEffect transition="in" filter="wipe(left)">
                                      <p:cBhvr>
                                        <p:cTn id="110" dur="500"/>
                                        <p:tgtEl>
                                          <p:spTgt spid="339052"/>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339057"/>
                                        </p:tgtEl>
                                        <p:attrNameLst>
                                          <p:attrName>style.visibility</p:attrName>
                                        </p:attrNameLst>
                                      </p:cBhvr>
                                      <p:to>
                                        <p:strVal val="visible"/>
                                      </p:to>
                                    </p:set>
                                    <p:animEffect transition="in" filter="wipe(left)">
                                      <p:cBhvr>
                                        <p:cTn id="115" dur="500"/>
                                        <p:tgtEl>
                                          <p:spTgt spid="339057"/>
                                        </p:tgtEl>
                                      </p:cBhvr>
                                    </p:animEffect>
                                  </p:childTnLst>
                                </p:cTn>
                              </p:par>
                            </p:childTnLst>
                          </p:cTn>
                        </p:par>
                        <p:par>
                          <p:cTn id="116" fill="hold">
                            <p:stCondLst>
                              <p:cond delay="500"/>
                            </p:stCondLst>
                            <p:childTnLst>
                              <p:par>
                                <p:cTn id="117" presetID="22" presetClass="entr" presetSubtype="8" fill="hold" grpId="0" nodeType="afterEffect">
                                  <p:stCondLst>
                                    <p:cond delay="0"/>
                                  </p:stCondLst>
                                  <p:childTnLst>
                                    <p:set>
                                      <p:cBhvr>
                                        <p:cTn id="118" dur="1" fill="hold">
                                          <p:stCondLst>
                                            <p:cond delay="0"/>
                                          </p:stCondLst>
                                        </p:cTn>
                                        <p:tgtEl>
                                          <p:spTgt spid="339058"/>
                                        </p:tgtEl>
                                        <p:attrNameLst>
                                          <p:attrName>style.visibility</p:attrName>
                                        </p:attrNameLst>
                                      </p:cBhvr>
                                      <p:to>
                                        <p:strVal val="visible"/>
                                      </p:to>
                                    </p:set>
                                    <p:animEffect transition="in" filter="wipe(left)">
                                      <p:cBhvr>
                                        <p:cTn id="119" dur="500"/>
                                        <p:tgtEl>
                                          <p:spTgt spid="339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946" grpId="0" animBg="1"/>
      <p:bldP spid="339038" grpId="0" animBg="1"/>
      <p:bldP spid="339039" grpId="0" animBg="1"/>
      <p:bldP spid="339041" grpId="0" animBg="1"/>
      <p:bldP spid="339042" grpId="0" animBg="1"/>
      <p:bldP spid="339043" grpId="0" animBg="1"/>
      <p:bldP spid="339044" grpId="0" animBg="1"/>
      <p:bldP spid="339045" grpId="0"/>
      <p:bldP spid="339046" grpId="0"/>
      <p:bldP spid="339048" grpId="0"/>
      <p:bldP spid="339051" grpId="0"/>
      <p:bldP spid="339052" grpId="0"/>
      <p:bldP spid="339053" grpId="0"/>
      <p:bldP spid="339055" grpId="0"/>
      <p:bldP spid="339058" grpId="0"/>
      <p:bldP spid="339059"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圆角矩形标注 339969"/>
          <p:cNvSpPr/>
          <p:nvPr/>
        </p:nvSpPr>
        <p:spPr>
          <a:xfrm>
            <a:off x="3409950" y="666750"/>
            <a:ext cx="990600" cy="781050"/>
          </a:xfrm>
          <a:prstGeom prst="wedgeRoundRectCallout">
            <a:avLst>
              <a:gd name="adj1" fmla="val 1921"/>
              <a:gd name="adj2" fmla="val 175407"/>
              <a:gd name="adj3" fmla="val 16667"/>
            </a:avLst>
          </a:prstGeom>
          <a:solidFill>
            <a:schemeClr val="hlink"/>
          </a:solidFill>
          <a:ln w="9525" cap="flat" cmpd="sng">
            <a:solidFill>
              <a:schemeClr val="tx1"/>
            </a:solidFill>
            <a:prstDash val="solid"/>
            <a:miter/>
            <a:headEnd type="none" w="med" len="med"/>
            <a:tailEnd type="none" w="med" len="med"/>
          </a:ln>
        </p:spPr>
        <p:txBody>
          <a:bodyPr/>
          <a:lstStyle/>
          <a:p>
            <a:r>
              <a:rPr lang="zh-CN" altLang="en-US" b="1" dirty="0">
                <a:solidFill>
                  <a:schemeClr val="bg1"/>
                </a:solidFill>
                <a:latin typeface="Times New Roman" panose="02020603050405020304" pitchFamily="18" charset="0"/>
              </a:rPr>
              <a:t>停止</a:t>
            </a:r>
          </a:p>
          <a:p>
            <a:r>
              <a:rPr lang="zh-CN" altLang="en-US" b="1" dirty="0">
                <a:solidFill>
                  <a:schemeClr val="bg1"/>
                </a:solidFill>
                <a:latin typeface="Times New Roman" panose="02020603050405020304" pitchFamily="18" charset="0"/>
              </a:rPr>
              <a:t>按钮</a:t>
            </a:r>
          </a:p>
        </p:txBody>
      </p:sp>
      <p:sp>
        <p:nvSpPr>
          <p:cNvPr id="339971" name="圆角矩形标注 339970"/>
          <p:cNvSpPr/>
          <p:nvPr/>
        </p:nvSpPr>
        <p:spPr>
          <a:xfrm>
            <a:off x="114300" y="3848100"/>
            <a:ext cx="990600" cy="838200"/>
          </a:xfrm>
          <a:prstGeom prst="wedgeRoundRectCallout">
            <a:avLst>
              <a:gd name="adj1" fmla="val 63463"/>
              <a:gd name="adj2" fmla="val 50949"/>
              <a:gd name="adj3" fmla="val 16667"/>
            </a:avLst>
          </a:prstGeom>
          <a:solidFill>
            <a:schemeClr val="hlink"/>
          </a:solidFill>
          <a:ln w="9525" cap="flat" cmpd="sng">
            <a:solidFill>
              <a:schemeClr val="tx1"/>
            </a:solidFill>
            <a:prstDash val="solid"/>
            <a:miter/>
            <a:headEnd type="none" w="med" len="med"/>
            <a:tailEnd type="none" w="med" len="med"/>
          </a:ln>
        </p:spPr>
        <p:txBody>
          <a:bodyPr/>
          <a:lstStyle/>
          <a:p>
            <a:pPr algn="ctr"/>
            <a:r>
              <a:rPr lang="zh-CN" altLang="en-US" b="1" dirty="0">
                <a:solidFill>
                  <a:schemeClr val="bg1"/>
                </a:solidFill>
                <a:latin typeface="Times New Roman" panose="02020603050405020304" pitchFamily="18" charset="0"/>
              </a:rPr>
              <a:t>发热</a:t>
            </a:r>
          </a:p>
          <a:p>
            <a:pPr algn="ctr"/>
            <a:r>
              <a:rPr lang="zh-CN" altLang="en-US" b="1" dirty="0">
                <a:solidFill>
                  <a:schemeClr val="bg1"/>
                </a:solidFill>
                <a:latin typeface="Times New Roman" panose="02020603050405020304" pitchFamily="18" charset="0"/>
              </a:rPr>
              <a:t>元件</a:t>
            </a:r>
          </a:p>
        </p:txBody>
      </p:sp>
      <p:sp>
        <p:nvSpPr>
          <p:cNvPr id="339972" name="矩形 339971"/>
          <p:cNvSpPr/>
          <p:nvPr/>
        </p:nvSpPr>
        <p:spPr>
          <a:xfrm>
            <a:off x="3143250" y="3905250"/>
            <a:ext cx="5734050" cy="2571750"/>
          </a:xfrm>
          <a:prstGeom prst="rect">
            <a:avLst/>
          </a:prstGeom>
          <a:solidFill>
            <a:srgbClr val="FFFF00"/>
          </a:solidFill>
          <a:ln w="9525">
            <a:solidFill>
              <a:srgbClr val="FF0000"/>
            </a:solidFill>
          </a:ln>
        </p:spPr>
        <p:txBody>
          <a:bodyPr/>
          <a:lstStyle/>
          <a:p>
            <a:endParaRPr lang="zh-CN" altLang="en-US"/>
          </a:p>
        </p:txBody>
      </p:sp>
      <p:grpSp>
        <p:nvGrpSpPr>
          <p:cNvPr id="339973" name="组合 339972"/>
          <p:cNvGrpSpPr/>
          <p:nvPr/>
        </p:nvGrpSpPr>
        <p:grpSpPr>
          <a:xfrm>
            <a:off x="3276600" y="4033838"/>
            <a:ext cx="5372100" cy="2500312"/>
            <a:chOff x="1860" y="2337"/>
            <a:chExt cx="3384" cy="1575"/>
          </a:xfrm>
        </p:grpSpPr>
        <p:grpSp>
          <p:nvGrpSpPr>
            <p:cNvPr id="339974" name="组合 339973"/>
            <p:cNvGrpSpPr/>
            <p:nvPr/>
          </p:nvGrpSpPr>
          <p:grpSpPr>
            <a:xfrm>
              <a:off x="2664" y="3048"/>
              <a:ext cx="1200" cy="240"/>
              <a:chOff x="2736" y="1968"/>
              <a:chExt cx="1200" cy="240"/>
            </a:xfrm>
          </p:grpSpPr>
          <p:sp>
            <p:nvSpPr>
              <p:cNvPr id="339975" name="直接连接符 339974"/>
              <p:cNvSpPr/>
              <p:nvPr/>
            </p:nvSpPr>
            <p:spPr>
              <a:xfrm>
                <a:off x="3504" y="1968"/>
                <a:ext cx="432" cy="0"/>
              </a:xfrm>
              <a:prstGeom prst="line">
                <a:avLst/>
              </a:prstGeom>
              <a:ln w="38100" cap="flat" cmpd="sng">
                <a:solidFill>
                  <a:schemeClr val="tx1"/>
                </a:solidFill>
                <a:prstDash val="solid"/>
                <a:headEnd type="none" w="med" len="med"/>
                <a:tailEnd type="none" w="med" len="med"/>
              </a:ln>
            </p:spPr>
          </p:sp>
          <p:sp>
            <p:nvSpPr>
              <p:cNvPr id="339976" name="直接连接符 339975"/>
              <p:cNvSpPr/>
              <p:nvPr/>
            </p:nvSpPr>
            <p:spPr>
              <a:xfrm>
                <a:off x="2736" y="1968"/>
                <a:ext cx="432" cy="0"/>
              </a:xfrm>
              <a:prstGeom prst="line">
                <a:avLst/>
              </a:prstGeom>
              <a:ln w="38100" cap="flat" cmpd="sng">
                <a:solidFill>
                  <a:schemeClr val="tx1"/>
                </a:solidFill>
                <a:prstDash val="solid"/>
                <a:headEnd type="none" w="med" len="med"/>
                <a:tailEnd type="none" w="med" len="med"/>
              </a:ln>
            </p:spPr>
          </p:sp>
          <p:sp>
            <p:nvSpPr>
              <p:cNvPr id="339977" name="直接连接符 339976"/>
              <p:cNvSpPr/>
              <p:nvPr/>
            </p:nvSpPr>
            <p:spPr>
              <a:xfrm flipH="1">
                <a:off x="3120" y="1968"/>
                <a:ext cx="384" cy="144"/>
              </a:xfrm>
              <a:prstGeom prst="line">
                <a:avLst/>
              </a:prstGeom>
              <a:ln w="38100" cap="flat" cmpd="sng">
                <a:solidFill>
                  <a:schemeClr val="tx1"/>
                </a:solidFill>
                <a:prstDash val="solid"/>
                <a:headEnd type="none" w="med" len="med"/>
                <a:tailEnd type="none" w="med" len="med"/>
              </a:ln>
            </p:spPr>
          </p:sp>
          <p:sp>
            <p:nvSpPr>
              <p:cNvPr id="339978" name="直接连接符 339977"/>
              <p:cNvSpPr/>
              <p:nvPr/>
            </p:nvSpPr>
            <p:spPr>
              <a:xfrm>
                <a:off x="3312" y="2016"/>
                <a:ext cx="0" cy="192"/>
              </a:xfrm>
              <a:prstGeom prst="line">
                <a:avLst/>
              </a:prstGeom>
              <a:ln w="38100" cap="flat" cmpd="sng">
                <a:solidFill>
                  <a:schemeClr val="tx1"/>
                </a:solidFill>
                <a:prstDash val="solid"/>
                <a:headEnd type="none" w="med" len="med"/>
                <a:tailEnd type="none" w="med" len="med"/>
              </a:ln>
            </p:spPr>
          </p:sp>
          <p:sp>
            <p:nvSpPr>
              <p:cNvPr id="339979" name="任意多边形 339978"/>
              <p:cNvSpPr/>
              <p:nvPr/>
            </p:nvSpPr>
            <p:spPr>
              <a:xfrm>
                <a:off x="3216" y="2160"/>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grpSp>
        <p:grpSp>
          <p:nvGrpSpPr>
            <p:cNvPr id="339980" name="组合 339979"/>
            <p:cNvGrpSpPr/>
            <p:nvPr/>
          </p:nvGrpSpPr>
          <p:grpSpPr>
            <a:xfrm>
              <a:off x="3624" y="2808"/>
              <a:ext cx="1056" cy="480"/>
              <a:chOff x="2256" y="2928"/>
              <a:chExt cx="1056" cy="480"/>
            </a:xfrm>
          </p:grpSpPr>
          <p:sp>
            <p:nvSpPr>
              <p:cNvPr id="339981" name="矩形 339980"/>
              <p:cNvSpPr/>
              <p:nvPr/>
            </p:nvSpPr>
            <p:spPr>
              <a:xfrm>
                <a:off x="2640" y="2928"/>
                <a:ext cx="288" cy="480"/>
              </a:xfrm>
              <a:prstGeom prst="rect">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39982" name="直接连接符 339981"/>
              <p:cNvSpPr/>
              <p:nvPr/>
            </p:nvSpPr>
            <p:spPr>
              <a:xfrm flipH="1">
                <a:off x="2256" y="3168"/>
                <a:ext cx="384" cy="0"/>
              </a:xfrm>
              <a:prstGeom prst="line">
                <a:avLst/>
              </a:prstGeom>
              <a:ln w="38100" cap="flat" cmpd="sng">
                <a:solidFill>
                  <a:schemeClr val="tx1"/>
                </a:solidFill>
                <a:prstDash val="solid"/>
                <a:headEnd type="none" w="med" len="med"/>
                <a:tailEnd type="none" w="med" len="med"/>
              </a:ln>
            </p:spPr>
          </p:sp>
          <p:sp>
            <p:nvSpPr>
              <p:cNvPr id="339983" name="直接连接符 339982"/>
              <p:cNvSpPr/>
              <p:nvPr/>
            </p:nvSpPr>
            <p:spPr>
              <a:xfrm flipH="1">
                <a:off x="2928" y="3168"/>
                <a:ext cx="384" cy="0"/>
              </a:xfrm>
              <a:prstGeom prst="line">
                <a:avLst/>
              </a:prstGeom>
              <a:ln w="38100" cap="flat" cmpd="sng">
                <a:solidFill>
                  <a:schemeClr val="tx1"/>
                </a:solidFill>
                <a:prstDash val="solid"/>
                <a:headEnd type="none" w="med" len="med"/>
                <a:tailEnd type="none" w="med" len="med"/>
              </a:ln>
            </p:spPr>
          </p:sp>
        </p:grpSp>
        <p:sp>
          <p:nvSpPr>
            <p:cNvPr id="339984" name="直接连接符 339983"/>
            <p:cNvSpPr/>
            <p:nvPr/>
          </p:nvSpPr>
          <p:spPr>
            <a:xfrm flipV="1">
              <a:off x="1896" y="2337"/>
              <a:ext cx="0" cy="1165"/>
            </a:xfrm>
            <a:prstGeom prst="line">
              <a:avLst/>
            </a:prstGeom>
            <a:ln w="38100" cap="flat" cmpd="sng">
              <a:solidFill>
                <a:schemeClr val="tx1"/>
              </a:solidFill>
              <a:prstDash val="solid"/>
              <a:headEnd type="none" w="med" len="med"/>
              <a:tailEnd type="none" w="med" len="med"/>
            </a:ln>
          </p:spPr>
        </p:sp>
        <p:sp>
          <p:nvSpPr>
            <p:cNvPr id="339985" name="直接连接符 339984"/>
            <p:cNvSpPr/>
            <p:nvPr/>
          </p:nvSpPr>
          <p:spPr>
            <a:xfrm flipV="1">
              <a:off x="5208" y="2367"/>
              <a:ext cx="0" cy="1099"/>
            </a:xfrm>
            <a:prstGeom prst="line">
              <a:avLst/>
            </a:prstGeom>
            <a:ln w="38100" cap="flat" cmpd="sng">
              <a:solidFill>
                <a:schemeClr val="tx1"/>
              </a:solidFill>
              <a:prstDash val="solid"/>
              <a:headEnd type="none" w="med" len="med"/>
              <a:tailEnd type="none" w="med" len="med"/>
            </a:ln>
          </p:spPr>
        </p:sp>
        <p:sp>
          <p:nvSpPr>
            <p:cNvPr id="339986" name="文本框 339985"/>
            <p:cNvSpPr txBox="1"/>
            <p:nvPr/>
          </p:nvSpPr>
          <p:spPr>
            <a:xfrm>
              <a:off x="3960" y="2520"/>
              <a:ext cx="672" cy="288"/>
            </a:xfrm>
            <a:prstGeom prst="rect">
              <a:avLst/>
            </a:prstGeom>
            <a:noFill/>
            <a:ln w="38100">
              <a:noFill/>
            </a:ln>
          </p:spPr>
          <p:txBody>
            <a:bodyPr>
              <a:spAutoFit/>
            </a:bodyPr>
            <a:lstStyle/>
            <a:p>
              <a:r>
                <a:rPr lang="en-US" altLang="zh-CN" b="1">
                  <a:latin typeface="Times New Roman" panose="02020603050405020304" pitchFamily="18" charset="0"/>
                </a:rPr>
                <a:t>KM</a:t>
              </a:r>
            </a:p>
          </p:txBody>
        </p:sp>
        <p:sp>
          <p:nvSpPr>
            <p:cNvPr id="339987" name="文本框 339986"/>
            <p:cNvSpPr txBox="1"/>
            <p:nvPr/>
          </p:nvSpPr>
          <p:spPr>
            <a:xfrm>
              <a:off x="2328" y="2664"/>
              <a:ext cx="672" cy="288"/>
            </a:xfrm>
            <a:prstGeom prst="rect">
              <a:avLst/>
            </a:prstGeom>
            <a:noFill/>
            <a:ln w="38100">
              <a:noFill/>
            </a:ln>
          </p:spPr>
          <p:txBody>
            <a:bodyPr>
              <a:spAutoFit/>
            </a:bodyPr>
            <a:lstStyle/>
            <a:p>
              <a:r>
                <a:rPr lang="en-US" altLang="zh-CN" b="1">
                  <a:latin typeface="Times New Roman" panose="02020603050405020304" pitchFamily="18" charset="0"/>
                </a:rPr>
                <a:t>SB1</a:t>
              </a:r>
            </a:p>
          </p:txBody>
        </p:sp>
        <p:grpSp>
          <p:nvGrpSpPr>
            <p:cNvPr id="339988" name="组合 339987"/>
            <p:cNvGrpSpPr/>
            <p:nvPr/>
          </p:nvGrpSpPr>
          <p:grpSpPr>
            <a:xfrm>
              <a:off x="2856" y="3528"/>
              <a:ext cx="864" cy="144"/>
              <a:chOff x="4272" y="2880"/>
              <a:chExt cx="864" cy="144"/>
            </a:xfrm>
          </p:grpSpPr>
          <p:sp>
            <p:nvSpPr>
              <p:cNvPr id="339989" name="直接连接符 339988"/>
              <p:cNvSpPr/>
              <p:nvPr/>
            </p:nvSpPr>
            <p:spPr>
              <a:xfrm>
                <a:off x="4272" y="2880"/>
                <a:ext cx="288" cy="0"/>
              </a:xfrm>
              <a:prstGeom prst="line">
                <a:avLst/>
              </a:prstGeom>
              <a:ln w="38100" cap="flat" cmpd="sng">
                <a:solidFill>
                  <a:schemeClr val="tx1"/>
                </a:solidFill>
                <a:prstDash val="solid"/>
                <a:headEnd type="none" w="med" len="med"/>
                <a:tailEnd type="none" w="med" len="med"/>
              </a:ln>
            </p:spPr>
          </p:sp>
          <p:sp>
            <p:nvSpPr>
              <p:cNvPr id="339990" name="直接连接符 339989"/>
              <p:cNvSpPr/>
              <p:nvPr/>
            </p:nvSpPr>
            <p:spPr>
              <a:xfrm>
                <a:off x="4848" y="2880"/>
                <a:ext cx="288" cy="0"/>
              </a:xfrm>
              <a:prstGeom prst="line">
                <a:avLst/>
              </a:prstGeom>
              <a:ln w="38100" cap="flat" cmpd="sng">
                <a:solidFill>
                  <a:schemeClr val="tx1"/>
                </a:solidFill>
                <a:prstDash val="solid"/>
                <a:headEnd type="none" w="med" len="med"/>
                <a:tailEnd type="none" w="med" len="med"/>
              </a:ln>
            </p:spPr>
          </p:sp>
          <p:sp>
            <p:nvSpPr>
              <p:cNvPr id="339991" name="直接连接符 339990"/>
              <p:cNvSpPr/>
              <p:nvPr/>
            </p:nvSpPr>
            <p:spPr>
              <a:xfrm flipH="1">
                <a:off x="4512" y="2880"/>
                <a:ext cx="336" cy="144"/>
              </a:xfrm>
              <a:prstGeom prst="line">
                <a:avLst/>
              </a:prstGeom>
              <a:ln w="38100" cap="flat" cmpd="sng">
                <a:solidFill>
                  <a:schemeClr val="tx1"/>
                </a:solidFill>
                <a:prstDash val="solid"/>
                <a:headEnd type="none" w="med" len="med"/>
                <a:tailEnd type="none" w="med" len="med"/>
              </a:ln>
            </p:spPr>
          </p:sp>
          <p:sp>
            <p:nvSpPr>
              <p:cNvPr id="339992" name="流程图: 延期 339991"/>
              <p:cNvSpPr/>
              <p:nvPr/>
            </p:nvSpPr>
            <p:spPr>
              <a:xfrm rot="5400000">
                <a:off x="4488" y="2856"/>
                <a:ext cx="48"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grpSp>
        <p:sp>
          <p:nvSpPr>
            <p:cNvPr id="339993" name="直接连接符 339992"/>
            <p:cNvSpPr/>
            <p:nvPr/>
          </p:nvSpPr>
          <p:spPr>
            <a:xfrm flipV="1">
              <a:off x="3720" y="3048"/>
              <a:ext cx="0" cy="480"/>
            </a:xfrm>
            <a:prstGeom prst="line">
              <a:avLst/>
            </a:prstGeom>
            <a:ln w="38100" cap="flat" cmpd="sng">
              <a:solidFill>
                <a:schemeClr val="tx1"/>
              </a:solidFill>
              <a:prstDash val="solid"/>
              <a:headEnd type="none" w="med" len="med"/>
              <a:tailEnd type="none" w="med" len="med"/>
            </a:ln>
          </p:spPr>
        </p:sp>
        <p:sp>
          <p:nvSpPr>
            <p:cNvPr id="339994" name="直接连接符 339993"/>
            <p:cNvSpPr/>
            <p:nvPr/>
          </p:nvSpPr>
          <p:spPr>
            <a:xfrm flipV="1">
              <a:off x="2856" y="3048"/>
              <a:ext cx="0" cy="480"/>
            </a:xfrm>
            <a:prstGeom prst="line">
              <a:avLst/>
            </a:prstGeom>
            <a:ln w="38100" cap="flat" cmpd="sng">
              <a:solidFill>
                <a:schemeClr val="tx1"/>
              </a:solidFill>
              <a:prstDash val="solid"/>
              <a:headEnd type="none" w="med" len="med"/>
              <a:tailEnd type="none" w="med" len="med"/>
            </a:ln>
          </p:spPr>
        </p:sp>
        <p:sp>
          <p:nvSpPr>
            <p:cNvPr id="339995" name="文本框 339994"/>
            <p:cNvSpPr txBox="1"/>
            <p:nvPr/>
          </p:nvSpPr>
          <p:spPr>
            <a:xfrm>
              <a:off x="3192" y="3624"/>
              <a:ext cx="672" cy="288"/>
            </a:xfrm>
            <a:prstGeom prst="rect">
              <a:avLst/>
            </a:prstGeom>
            <a:noFill/>
            <a:ln w="38100">
              <a:noFill/>
            </a:ln>
          </p:spPr>
          <p:txBody>
            <a:bodyPr>
              <a:spAutoFit/>
            </a:bodyPr>
            <a:lstStyle/>
            <a:p>
              <a:r>
                <a:rPr lang="en-US" altLang="zh-CN" b="1">
                  <a:latin typeface="Times New Roman" panose="02020603050405020304" pitchFamily="18" charset="0"/>
                </a:rPr>
                <a:t>KM</a:t>
              </a:r>
            </a:p>
          </p:txBody>
        </p:sp>
        <p:grpSp>
          <p:nvGrpSpPr>
            <p:cNvPr id="339996" name="组合 339995"/>
            <p:cNvGrpSpPr/>
            <p:nvPr/>
          </p:nvGrpSpPr>
          <p:grpSpPr>
            <a:xfrm>
              <a:off x="1896" y="2808"/>
              <a:ext cx="1200" cy="384"/>
              <a:chOff x="2448" y="1920"/>
              <a:chExt cx="1200" cy="384"/>
            </a:xfrm>
          </p:grpSpPr>
          <p:sp>
            <p:nvSpPr>
              <p:cNvPr id="339997" name="直接连接符 339996"/>
              <p:cNvSpPr/>
              <p:nvPr/>
            </p:nvSpPr>
            <p:spPr>
              <a:xfrm>
                <a:off x="3216" y="2160"/>
                <a:ext cx="432" cy="0"/>
              </a:xfrm>
              <a:prstGeom prst="line">
                <a:avLst/>
              </a:prstGeom>
              <a:ln w="38100" cap="flat" cmpd="sng">
                <a:solidFill>
                  <a:schemeClr val="tx2"/>
                </a:solidFill>
                <a:prstDash val="solid"/>
                <a:headEnd type="none" w="med" len="med"/>
                <a:tailEnd type="none" w="med" len="med"/>
              </a:ln>
            </p:spPr>
          </p:sp>
          <p:sp>
            <p:nvSpPr>
              <p:cNvPr id="339998" name="直接连接符 339997"/>
              <p:cNvSpPr/>
              <p:nvPr/>
            </p:nvSpPr>
            <p:spPr>
              <a:xfrm>
                <a:off x="2448" y="2160"/>
                <a:ext cx="432" cy="0"/>
              </a:xfrm>
              <a:prstGeom prst="line">
                <a:avLst/>
              </a:prstGeom>
              <a:ln w="38100" cap="flat" cmpd="sng">
                <a:solidFill>
                  <a:schemeClr val="tx2"/>
                </a:solidFill>
                <a:prstDash val="solid"/>
                <a:headEnd type="none" w="med" len="med"/>
                <a:tailEnd type="none" w="med" len="med"/>
              </a:ln>
            </p:spPr>
          </p:sp>
          <p:sp>
            <p:nvSpPr>
              <p:cNvPr id="339999" name="直接连接符 339998"/>
              <p:cNvSpPr/>
              <p:nvPr/>
            </p:nvSpPr>
            <p:spPr>
              <a:xfrm flipH="1" flipV="1">
                <a:off x="2784" y="1968"/>
                <a:ext cx="432" cy="192"/>
              </a:xfrm>
              <a:prstGeom prst="line">
                <a:avLst/>
              </a:prstGeom>
              <a:ln w="38100" cap="flat" cmpd="sng">
                <a:solidFill>
                  <a:schemeClr val="tx2"/>
                </a:solidFill>
                <a:prstDash val="solid"/>
                <a:headEnd type="none" w="med" len="med"/>
                <a:tailEnd type="none" w="med" len="med"/>
              </a:ln>
            </p:spPr>
          </p:sp>
          <p:sp>
            <p:nvSpPr>
              <p:cNvPr id="340000" name="直接连接符 339999"/>
              <p:cNvSpPr/>
              <p:nvPr/>
            </p:nvSpPr>
            <p:spPr>
              <a:xfrm>
                <a:off x="3024" y="2064"/>
                <a:ext cx="0" cy="240"/>
              </a:xfrm>
              <a:prstGeom prst="line">
                <a:avLst/>
              </a:prstGeom>
              <a:ln w="38100" cap="flat" cmpd="sng">
                <a:solidFill>
                  <a:schemeClr val="tx2"/>
                </a:solidFill>
                <a:prstDash val="solid"/>
                <a:headEnd type="none" w="med" len="med"/>
                <a:tailEnd type="none" w="med" len="med"/>
              </a:ln>
            </p:spPr>
          </p:sp>
          <p:sp>
            <p:nvSpPr>
              <p:cNvPr id="340001" name="任意多边形 340000"/>
              <p:cNvSpPr/>
              <p:nvPr/>
            </p:nvSpPr>
            <p:spPr>
              <a:xfrm>
                <a:off x="2928" y="2256"/>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2">
                    <a:alpha val="100000"/>
                  </a:schemeClr>
                </a:solidFill>
                <a:prstDash val="solid"/>
                <a:headEnd type="none" w="med" len="med"/>
                <a:tailEnd type="none" w="med" len="med"/>
              </a:ln>
            </p:spPr>
            <p:txBody>
              <a:bodyPr/>
              <a:lstStyle/>
              <a:p>
                <a:endParaRPr lang="zh-CN" altLang="en-US"/>
              </a:p>
            </p:txBody>
          </p:sp>
          <p:sp>
            <p:nvSpPr>
              <p:cNvPr id="340002" name="直接连接符 340001"/>
              <p:cNvSpPr/>
              <p:nvPr/>
            </p:nvSpPr>
            <p:spPr>
              <a:xfrm flipV="1">
                <a:off x="2880" y="1920"/>
                <a:ext cx="0" cy="240"/>
              </a:xfrm>
              <a:prstGeom prst="line">
                <a:avLst/>
              </a:prstGeom>
              <a:ln w="38100" cap="flat" cmpd="sng">
                <a:solidFill>
                  <a:schemeClr val="tx2"/>
                </a:solidFill>
                <a:prstDash val="solid"/>
                <a:headEnd type="none" w="med" len="med"/>
                <a:tailEnd type="none" w="med" len="med"/>
              </a:ln>
            </p:spPr>
          </p:sp>
        </p:grpSp>
        <p:sp>
          <p:nvSpPr>
            <p:cNvPr id="340003" name="文本框 340002"/>
            <p:cNvSpPr txBox="1"/>
            <p:nvPr/>
          </p:nvSpPr>
          <p:spPr>
            <a:xfrm>
              <a:off x="3000" y="2712"/>
              <a:ext cx="672" cy="288"/>
            </a:xfrm>
            <a:prstGeom prst="rect">
              <a:avLst/>
            </a:prstGeom>
            <a:noFill/>
            <a:ln w="38100">
              <a:noFill/>
            </a:ln>
          </p:spPr>
          <p:txBody>
            <a:bodyPr>
              <a:spAutoFit/>
            </a:bodyPr>
            <a:lstStyle/>
            <a:p>
              <a:r>
                <a:rPr lang="en-US" altLang="zh-CN" b="1">
                  <a:latin typeface="Times New Roman" panose="02020603050405020304" pitchFamily="18" charset="0"/>
                </a:rPr>
                <a:t>SB2</a:t>
              </a:r>
            </a:p>
          </p:txBody>
        </p:sp>
        <p:grpSp>
          <p:nvGrpSpPr>
            <p:cNvPr id="340004" name="组合 340003"/>
            <p:cNvGrpSpPr/>
            <p:nvPr/>
          </p:nvGrpSpPr>
          <p:grpSpPr>
            <a:xfrm>
              <a:off x="4392" y="2712"/>
              <a:ext cx="816" cy="336"/>
              <a:chOff x="2352" y="2112"/>
              <a:chExt cx="816" cy="336"/>
            </a:xfrm>
          </p:grpSpPr>
          <p:sp>
            <p:nvSpPr>
              <p:cNvPr id="340005" name="直接连接符 340004"/>
              <p:cNvSpPr/>
              <p:nvPr/>
            </p:nvSpPr>
            <p:spPr>
              <a:xfrm>
                <a:off x="2928" y="2448"/>
                <a:ext cx="240" cy="0"/>
              </a:xfrm>
              <a:prstGeom prst="line">
                <a:avLst/>
              </a:prstGeom>
              <a:ln w="38100" cap="flat" cmpd="sng">
                <a:solidFill>
                  <a:srgbClr val="FF3300"/>
                </a:solidFill>
                <a:prstDash val="solid"/>
                <a:headEnd type="none" w="med" len="med"/>
                <a:tailEnd type="none" w="med" len="med"/>
              </a:ln>
            </p:spPr>
          </p:sp>
          <p:sp>
            <p:nvSpPr>
              <p:cNvPr id="340006" name="直接连接符 340005"/>
              <p:cNvSpPr/>
              <p:nvPr/>
            </p:nvSpPr>
            <p:spPr>
              <a:xfrm>
                <a:off x="2352" y="2448"/>
                <a:ext cx="240" cy="0"/>
              </a:xfrm>
              <a:prstGeom prst="line">
                <a:avLst/>
              </a:prstGeom>
              <a:ln w="38100" cap="flat" cmpd="sng">
                <a:solidFill>
                  <a:srgbClr val="FF3300"/>
                </a:solidFill>
                <a:prstDash val="solid"/>
                <a:headEnd type="none" w="med" len="med"/>
                <a:tailEnd type="none" w="med" len="med"/>
              </a:ln>
            </p:spPr>
          </p:sp>
          <p:sp>
            <p:nvSpPr>
              <p:cNvPr id="340007" name="直接连接符 340006"/>
              <p:cNvSpPr/>
              <p:nvPr/>
            </p:nvSpPr>
            <p:spPr>
              <a:xfrm flipH="1" flipV="1">
                <a:off x="2496" y="2256"/>
                <a:ext cx="432" cy="192"/>
              </a:xfrm>
              <a:prstGeom prst="line">
                <a:avLst/>
              </a:prstGeom>
              <a:ln w="38100" cap="flat" cmpd="sng">
                <a:solidFill>
                  <a:srgbClr val="FF3300"/>
                </a:solidFill>
                <a:prstDash val="solid"/>
                <a:headEnd type="none" w="med" len="med"/>
                <a:tailEnd type="none" w="med" len="med"/>
              </a:ln>
            </p:spPr>
          </p:sp>
          <p:sp>
            <p:nvSpPr>
              <p:cNvPr id="340008" name="直接连接符 340007"/>
              <p:cNvSpPr/>
              <p:nvPr/>
            </p:nvSpPr>
            <p:spPr>
              <a:xfrm flipV="1">
                <a:off x="2592" y="2208"/>
                <a:ext cx="0" cy="240"/>
              </a:xfrm>
              <a:prstGeom prst="line">
                <a:avLst/>
              </a:prstGeom>
              <a:ln w="38100" cap="flat" cmpd="sng">
                <a:solidFill>
                  <a:srgbClr val="FF3300"/>
                </a:solidFill>
                <a:prstDash val="solid"/>
                <a:headEnd type="none" w="med" len="med"/>
                <a:tailEnd type="none" w="med" len="med"/>
              </a:ln>
            </p:spPr>
          </p:sp>
          <p:sp>
            <p:nvSpPr>
              <p:cNvPr id="340009" name="直接连接符 340008"/>
              <p:cNvSpPr/>
              <p:nvPr/>
            </p:nvSpPr>
            <p:spPr>
              <a:xfrm flipV="1">
                <a:off x="2736" y="2208"/>
                <a:ext cx="0" cy="144"/>
              </a:xfrm>
              <a:prstGeom prst="line">
                <a:avLst/>
              </a:prstGeom>
              <a:ln w="38100" cap="flat" cmpd="sng">
                <a:solidFill>
                  <a:srgbClr val="FF3300"/>
                </a:solidFill>
                <a:prstDash val="sysDot"/>
                <a:headEnd type="none" w="med" len="med"/>
                <a:tailEnd type="none" w="med" len="med"/>
              </a:ln>
            </p:spPr>
          </p:sp>
          <p:sp>
            <p:nvSpPr>
              <p:cNvPr id="340010" name="任意多边形 340009"/>
              <p:cNvSpPr/>
              <p:nvPr/>
            </p:nvSpPr>
            <p:spPr>
              <a:xfrm>
                <a:off x="2592" y="2112"/>
                <a:ext cx="288" cy="96"/>
              </a:xfrm>
              <a:custGeom>
                <a:avLst/>
                <a:gdLst/>
                <a:ahLst/>
                <a:cxnLst/>
                <a:rect l="0" t="0" r="0" b="0"/>
                <a:pathLst>
                  <a:path w="288" h="96">
                    <a:moveTo>
                      <a:pt x="0" y="0"/>
                    </a:moveTo>
                    <a:lnTo>
                      <a:pt x="96" y="0"/>
                    </a:lnTo>
                    <a:lnTo>
                      <a:pt x="96" y="96"/>
                    </a:lnTo>
                    <a:lnTo>
                      <a:pt x="192" y="96"/>
                    </a:lnTo>
                    <a:lnTo>
                      <a:pt x="192" y="0"/>
                    </a:lnTo>
                    <a:lnTo>
                      <a:pt x="288" y="0"/>
                    </a:lnTo>
                  </a:path>
                </a:pathLst>
              </a:custGeom>
              <a:noFill/>
              <a:ln w="38100" cap="flat" cmpd="sng">
                <a:solidFill>
                  <a:srgbClr val="FF3300">
                    <a:alpha val="100000"/>
                  </a:srgbClr>
                </a:solidFill>
                <a:prstDash val="solid"/>
                <a:headEnd type="none" w="med" len="med"/>
                <a:tailEnd type="none" w="med" len="med"/>
              </a:ln>
            </p:spPr>
            <p:txBody>
              <a:bodyPr/>
              <a:lstStyle/>
              <a:p>
                <a:endParaRPr lang="zh-CN" altLang="en-US"/>
              </a:p>
            </p:txBody>
          </p:sp>
        </p:grpSp>
        <p:sp>
          <p:nvSpPr>
            <p:cNvPr id="340011" name="文本框 340010"/>
            <p:cNvSpPr txBox="1"/>
            <p:nvPr/>
          </p:nvSpPr>
          <p:spPr>
            <a:xfrm>
              <a:off x="4536" y="3096"/>
              <a:ext cx="672" cy="288"/>
            </a:xfrm>
            <a:prstGeom prst="rect">
              <a:avLst/>
            </a:prstGeom>
            <a:noFill/>
            <a:ln w="38100">
              <a:noFill/>
            </a:ln>
          </p:spPr>
          <p:txBody>
            <a:bodyPr>
              <a:spAutoFit/>
            </a:bodyPr>
            <a:lstStyle/>
            <a:p>
              <a:r>
                <a:rPr lang="en-US" altLang="zh-CN" b="1">
                  <a:solidFill>
                    <a:srgbClr val="FF0000"/>
                  </a:solidFill>
                  <a:latin typeface="Times New Roman" panose="02020603050405020304" pitchFamily="18" charset="0"/>
                </a:rPr>
                <a:t>FR</a:t>
              </a:r>
              <a:endParaRPr lang="en-US" altLang="zh-CN" b="1">
                <a:latin typeface="Times New Roman" panose="02020603050405020304" pitchFamily="18" charset="0"/>
              </a:endParaRPr>
            </a:p>
          </p:txBody>
        </p:sp>
        <p:sp>
          <p:nvSpPr>
            <p:cNvPr id="340012" name="椭圆 340011"/>
            <p:cNvSpPr/>
            <p:nvPr/>
          </p:nvSpPr>
          <p:spPr>
            <a:xfrm>
              <a:off x="1860" y="3000"/>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40013" name="椭圆 340012"/>
            <p:cNvSpPr/>
            <p:nvPr/>
          </p:nvSpPr>
          <p:spPr>
            <a:xfrm>
              <a:off x="2820" y="3012"/>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40014" name="椭圆 340013"/>
            <p:cNvSpPr/>
            <p:nvPr/>
          </p:nvSpPr>
          <p:spPr>
            <a:xfrm>
              <a:off x="3684" y="3024"/>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40015" name="椭圆 340014"/>
            <p:cNvSpPr/>
            <p:nvPr/>
          </p:nvSpPr>
          <p:spPr>
            <a:xfrm>
              <a:off x="5160" y="3012"/>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grpSp>
      <p:grpSp>
        <p:nvGrpSpPr>
          <p:cNvPr id="340016" name="组合 340015"/>
          <p:cNvGrpSpPr/>
          <p:nvPr/>
        </p:nvGrpSpPr>
        <p:grpSpPr>
          <a:xfrm>
            <a:off x="685800" y="514350"/>
            <a:ext cx="2324100" cy="5676900"/>
            <a:chOff x="504" y="456"/>
            <a:chExt cx="1464" cy="3576"/>
          </a:xfrm>
        </p:grpSpPr>
        <p:sp>
          <p:nvSpPr>
            <p:cNvPr id="340017" name="直接连接符 340016"/>
            <p:cNvSpPr/>
            <p:nvPr/>
          </p:nvSpPr>
          <p:spPr>
            <a:xfrm flipV="1">
              <a:off x="1001" y="2016"/>
              <a:ext cx="0" cy="336"/>
            </a:xfrm>
            <a:prstGeom prst="line">
              <a:avLst/>
            </a:prstGeom>
            <a:ln w="57150" cap="flat" cmpd="sng">
              <a:solidFill>
                <a:schemeClr val="tx1"/>
              </a:solidFill>
              <a:prstDash val="solid"/>
              <a:headEnd type="none" w="med" len="med"/>
              <a:tailEnd type="none" w="med" len="med"/>
            </a:ln>
          </p:spPr>
        </p:sp>
        <p:sp>
          <p:nvSpPr>
            <p:cNvPr id="340018" name="直接连接符 340017"/>
            <p:cNvSpPr/>
            <p:nvPr/>
          </p:nvSpPr>
          <p:spPr>
            <a:xfrm flipH="1" flipV="1">
              <a:off x="768" y="2268"/>
              <a:ext cx="233" cy="384"/>
            </a:xfrm>
            <a:prstGeom prst="line">
              <a:avLst/>
            </a:prstGeom>
            <a:ln w="57150" cap="flat" cmpd="sng">
              <a:solidFill>
                <a:schemeClr val="tx1"/>
              </a:solidFill>
              <a:prstDash val="solid"/>
              <a:headEnd type="none" w="med" len="med"/>
              <a:tailEnd type="none" w="med" len="med"/>
            </a:ln>
          </p:spPr>
        </p:sp>
        <p:sp>
          <p:nvSpPr>
            <p:cNvPr id="340019" name="流程图: 延期 340018"/>
            <p:cNvSpPr/>
            <p:nvPr/>
          </p:nvSpPr>
          <p:spPr>
            <a:xfrm rot="10800000">
              <a:off x="948" y="2208"/>
              <a:ext cx="53"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40020" name="直接连接符 340019"/>
            <p:cNvSpPr/>
            <p:nvPr/>
          </p:nvSpPr>
          <p:spPr>
            <a:xfrm flipH="1" flipV="1">
              <a:off x="1284" y="2016"/>
              <a:ext cx="0" cy="336"/>
            </a:xfrm>
            <a:prstGeom prst="line">
              <a:avLst/>
            </a:prstGeom>
            <a:ln w="57150" cap="flat" cmpd="sng">
              <a:solidFill>
                <a:schemeClr val="tx1"/>
              </a:solidFill>
              <a:prstDash val="solid"/>
              <a:headEnd type="none" w="med" len="med"/>
              <a:tailEnd type="none" w="med" len="med"/>
            </a:ln>
          </p:spPr>
        </p:sp>
        <p:sp>
          <p:nvSpPr>
            <p:cNvPr id="340021" name="直接连接符 340020"/>
            <p:cNvSpPr/>
            <p:nvPr/>
          </p:nvSpPr>
          <p:spPr>
            <a:xfrm flipH="1">
              <a:off x="1284" y="2652"/>
              <a:ext cx="0" cy="336"/>
            </a:xfrm>
            <a:prstGeom prst="line">
              <a:avLst/>
            </a:prstGeom>
            <a:ln w="57150" cap="flat" cmpd="sng">
              <a:solidFill>
                <a:schemeClr val="tx1"/>
              </a:solidFill>
              <a:prstDash val="solid"/>
              <a:headEnd type="none" w="med" len="med"/>
              <a:tailEnd type="none" w="med" len="med"/>
            </a:ln>
          </p:spPr>
        </p:sp>
        <p:sp>
          <p:nvSpPr>
            <p:cNvPr id="340022" name="直接连接符 340021"/>
            <p:cNvSpPr/>
            <p:nvPr/>
          </p:nvSpPr>
          <p:spPr>
            <a:xfrm flipH="1" flipV="1">
              <a:off x="1047" y="2268"/>
              <a:ext cx="234" cy="384"/>
            </a:xfrm>
            <a:prstGeom prst="line">
              <a:avLst/>
            </a:prstGeom>
            <a:ln w="57150" cap="flat" cmpd="sng">
              <a:solidFill>
                <a:schemeClr val="tx1"/>
              </a:solidFill>
              <a:prstDash val="solid"/>
              <a:headEnd type="none" w="med" len="med"/>
              <a:tailEnd type="none" w="med" len="med"/>
            </a:ln>
          </p:spPr>
        </p:sp>
        <p:sp>
          <p:nvSpPr>
            <p:cNvPr id="340023" name="流程图: 延期 340022"/>
            <p:cNvSpPr/>
            <p:nvPr/>
          </p:nvSpPr>
          <p:spPr>
            <a:xfrm rot="10800000">
              <a:off x="1224" y="2208"/>
              <a:ext cx="57"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40024" name="直接连接符 340023"/>
            <p:cNvSpPr/>
            <p:nvPr/>
          </p:nvSpPr>
          <p:spPr>
            <a:xfrm flipV="1">
              <a:off x="1572" y="2016"/>
              <a:ext cx="0" cy="336"/>
            </a:xfrm>
            <a:prstGeom prst="line">
              <a:avLst/>
            </a:prstGeom>
            <a:ln w="57150" cap="flat" cmpd="sng">
              <a:solidFill>
                <a:schemeClr val="tx1"/>
              </a:solidFill>
              <a:prstDash val="solid"/>
              <a:headEnd type="none" w="med" len="med"/>
              <a:tailEnd type="none" w="med" len="med"/>
            </a:ln>
          </p:spPr>
        </p:sp>
        <p:sp>
          <p:nvSpPr>
            <p:cNvPr id="340025" name="直接连接符 340024"/>
            <p:cNvSpPr/>
            <p:nvPr/>
          </p:nvSpPr>
          <p:spPr>
            <a:xfrm flipH="1" flipV="1">
              <a:off x="1339" y="2268"/>
              <a:ext cx="197" cy="372"/>
            </a:xfrm>
            <a:prstGeom prst="line">
              <a:avLst/>
            </a:prstGeom>
            <a:ln w="57150" cap="flat" cmpd="sng">
              <a:solidFill>
                <a:schemeClr val="tx1"/>
              </a:solidFill>
              <a:prstDash val="solid"/>
              <a:headEnd type="none" w="med" len="med"/>
              <a:tailEnd type="none" w="med" len="med"/>
            </a:ln>
          </p:spPr>
        </p:sp>
        <p:sp>
          <p:nvSpPr>
            <p:cNvPr id="340026" name="流程图: 延期 340025"/>
            <p:cNvSpPr/>
            <p:nvPr/>
          </p:nvSpPr>
          <p:spPr>
            <a:xfrm rot="10800000">
              <a:off x="1524" y="2208"/>
              <a:ext cx="48"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40027" name="直接连接符 340026"/>
            <p:cNvSpPr/>
            <p:nvPr/>
          </p:nvSpPr>
          <p:spPr>
            <a:xfrm>
              <a:off x="873" y="2448"/>
              <a:ext cx="641" cy="0"/>
            </a:xfrm>
            <a:prstGeom prst="line">
              <a:avLst/>
            </a:prstGeom>
            <a:ln w="57150" cap="flat" cmpd="sng">
              <a:solidFill>
                <a:schemeClr val="tx1"/>
              </a:solidFill>
              <a:prstDash val="sysDot"/>
              <a:headEnd type="none" w="med" len="med"/>
              <a:tailEnd type="none" w="med" len="med"/>
            </a:ln>
          </p:spPr>
        </p:sp>
        <p:sp>
          <p:nvSpPr>
            <p:cNvPr id="340028" name="椭圆 340027"/>
            <p:cNvSpPr/>
            <p:nvPr/>
          </p:nvSpPr>
          <p:spPr>
            <a:xfrm>
              <a:off x="948" y="3360"/>
              <a:ext cx="672" cy="672"/>
            </a:xfrm>
            <a:prstGeom prst="ellipse">
              <a:avLst/>
            </a:prstGeom>
            <a:solidFill>
              <a:srgbClr val="FFFFFF"/>
            </a:solidFill>
            <a:ln w="57150" cap="flat" cmpd="sng">
              <a:solidFill>
                <a:schemeClr val="tx1"/>
              </a:solidFill>
              <a:prstDash val="solid"/>
              <a:headEnd type="none" w="med" len="med"/>
              <a:tailEnd type="none" w="med" len="med"/>
            </a:ln>
          </p:spPr>
          <p:txBody>
            <a:bodyPr wrap="none" anchor="ctr" anchorCtr="0"/>
            <a:lstStyle/>
            <a:p>
              <a:pPr algn="ctr"/>
              <a:r>
                <a:rPr lang="en-US" altLang="zh-CN" b="1">
                  <a:solidFill>
                    <a:srgbClr val="FF3300"/>
                  </a:solidFill>
                  <a:latin typeface="Times New Roman" panose="02020603050405020304" pitchFamily="18" charset="0"/>
                </a:rPr>
                <a:t>M</a:t>
              </a:r>
            </a:p>
            <a:p>
              <a:pPr algn="ctr"/>
              <a:r>
                <a:rPr lang="en-US" altLang="zh-CN" b="1">
                  <a:solidFill>
                    <a:srgbClr val="FF3300"/>
                  </a:solidFill>
                  <a:latin typeface="Times New Roman" panose="02020603050405020304" pitchFamily="18" charset="0"/>
                </a:rPr>
                <a:t>3~</a:t>
              </a:r>
              <a:endParaRPr lang="en-US" altLang="zh-CN" b="1">
                <a:latin typeface="Times New Roman" panose="02020603050405020304" pitchFamily="18" charset="0"/>
              </a:endParaRPr>
            </a:p>
          </p:txBody>
        </p:sp>
        <p:sp>
          <p:nvSpPr>
            <p:cNvPr id="340029" name="直接连接符 340028"/>
            <p:cNvSpPr/>
            <p:nvPr/>
          </p:nvSpPr>
          <p:spPr>
            <a:xfrm flipV="1">
              <a:off x="1284" y="2976"/>
              <a:ext cx="0" cy="384"/>
            </a:xfrm>
            <a:prstGeom prst="line">
              <a:avLst/>
            </a:prstGeom>
            <a:ln w="57150" cap="flat" cmpd="sng">
              <a:solidFill>
                <a:schemeClr val="tx1"/>
              </a:solidFill>
              <a:prstDash val="solid"/>
              <a:headEnd type="none" w="med" len="med"/>
              <a:tailEnd type="none" w="med" len="med"/>
            </a:ln>
          </p:spPr>
        </p:sp>
        <p:grpSp>
          <p:nvGrpSpPr>
            <p:cNvPr id="340030" name="组合 340029"/>
            <p:cNvGrpSpPr/>
            <p:nvPr/>
          </p:nvGrpSpPr>
          <p:grpSpPr>
            <a:xfrm>
              <a:off x="948" y="720"/>
              <a:ext cx="720" cy="1331"/>
              <a:chOff x="4800" y="192"/>
              <a:chExt cx="720" cy="1331"/>
            </a:xfrm>
          </p:grpSpPr>
          <p:sp>
            <p:nvSpPr>
              <p:cNvPr id="340031" name="直接连接符 340030"/>
              <p:cNvSpPr/>
              <p:nvPr/>
            </p:nvSpPr>
            <p:spPr>
              <a:xfrm>
                <a:off x="4848" y="192"/>
                <a:ext cx="0" cy="353"/>
              </a:xfrm>
              <a:prstGeom prst="line">
                <a:avLst/>
              </a:prstGeom>
              <a:ln w="57150" cap="flat" cmpd="sng">
                <a:solidFill>
                  <a:schemeClr val="tx1"/>
                </a:solidFill>
                <a:prstDash val="solid"/>
                <a:headEnd type="none" w="med" len="med"/>
                <a:tailEnd type="none" w="med" len="med"/>
              </a:ln>
            </p:spPr>
          </p:sp>
          <p:sp>
            <p:nvSpPr>
              <p:cNvPr id="340032" name="直接连接符 340031"/>
              <p:cNvSpPr/>
              <p:nvPr/>
            </p:nvSpPr>
            <p:spPr>
              <a:xfrm>
                <a:off x="5136" y="192"/>
                <a:ext cx="0" cy="353"/>
              </a:xfrm>
              <a:prstGeom prst="line">
                <a:avLst/>
              </a:prstGeom>
              <a:ln w="57150" cap="flat" cmpd="sng">
                <a:solidFill>
                  <a:schemeClr val="tx1"/>
                </a:solidFill>
                <a:prstDash val="solid"/>
                <a:headEnd type="none" w="med" len="med"/>
                <a:tailEnd type="none" w="med" len="med"/>
              </a:ln>
            </p:spPr>
          </p:sp>
          <p:sp>
            <p:nvSpPr>
              <p:cNvPr id="340033" name="直接连接符 340032"/>
              <p:cNvSpPr/>
              <p:nvPr/>
            </p:nvSpPr>
            <p:spPr>
              <a:xfrm>
                <a:off x="5424" y="192"/>
                <a:ext cx="0" cy="353"/>
              </a:xfrm>
              <a:prstGeom prst="line">
                <a:avLst/>
              </a:prstGeom>
              <a:ln w="57150" cap="flat" cmpd="sng">
                <a:solidFill>
                  <a:schemeClr val="tx1"/>
                </a:solidFill>
                <a:prstDash val="solid"/>
                <a:headEnd type="none" w="med" len="med"/>
                <a:tailEnd type="none" w="med" len="med"/>
              </a:ln>
            </p:spPr>
          </p:sp>
          <p:sp>
            <p:nvSpPr>
              <p:cNvPr id="340034" name="直接连接符 340033"/>
              <p:cNvSpPr/>
              <p:nvPr/>
            </p:nvSpPr>
            <p:spPr>
              <a:xfrm flipV="1">
                <a:off x="5424" y="528"/>
                <a:ext cx="96" cy="294"/>
              </a:xfrm>
              <a:prstGeom prst="line">
                <a:avLst/>
              </a:prstGeom>
              <a:ln w="57150" cap="flat" cmpd="sng">
                <a:solidFill>
                  <a:schemeClr val="tx1"/>
                </a:solidFill>
                <a:prstDash val="solid"/>
                <a:headEnd type="none" w="med" len="med"/>
                <a:tailEnd type="none" w="med" len="med"/>
              </a:ln>
            </p:spPr>
          </p:sp>
          <p:sp>
            <p:nvSpPr>
              <p:cNvPr id="340035" name="直接连接符 340034"/>
              <p:cNvSpPr/>
              <p:nvPr/>
            </p:nvSpPr>
            <p:spPr>
              <a:xfrm flipV="1">
                <a:off x="4896" y="624"/>
                <a:ext cx="576" cy="0"/>
              </a:xfrm>
              <a:prstGeom prst="line">
                <a:avLst/>
              </a:prstGeom>
              <a:ln w="38100" cap="flat" cmpd="sng">
                <a:solidFill>
                  <a:schemeClr val="tx1"/>
                </a:solidFill>
                <a:prstDash val="solid"/>
                <a:headEnd type="none" w="med" len="med"/>
                <a:tailEnd type="none" w="med" len="med"/>
              </a:ln>
            </p:spPr>
          </p:sp>
          <p:sp>
            <p:nvSpPr>
              <p:cNvPr id="340036" name="直接连接符 340035"/>
              <p:cNvSpPr/>
              <p:nvPr/>
            </p:nvSpPr>
            <p:spPr>
              <a:xfrm>
                <a:off x="4896" y="672"/>
                <a:ext cx="576" cy="0"/>
              </a:xfrm>
              <a:prstGeom prst="line">
                <a:avLst/>
              </a:prstGeom>
              <a:ln w="38100" cap="flat" cmpd="sng">
                <a:solidFill>
                  <a:schemeClr val="tx1"/>
                </a:solidFill>
                <a:prstDash val="solid"/>
                <a:headEnd type="none" w="med" len="med"/>
                <a:tailEnd type="none" w="med" len="med"/>
              </a:ln>
            </p:spPr>
          </p:sp>
          <p:sp>
            <p:nvSpPr>
              <p:cNvPr id="340037" name="矩形 340036"/>
              <p:cNvSpPr/>
              <p:nvPr/>
            </p:nvSpPr>
            <p:spPr>
              <a:xfrm>
                <a:off x="4800" y="912"/>
                <a:ext cx="96" cy="17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0038" name="矩形 340037"/>
              <p:cNvSpPr/>
              <p:nvPr/>
            </p:nvSpPr>
            <p:spPr>
              <a:xfrm>
                <a:off x="5088" y="912"/>
                <a:ext cx="96" cy="17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0039" name="矩形 340038"/>
              <p:cNvSpPr/>
              <p:nvPr/>
            </p:nvSpPr>
            <p:spPr>
              <a:xfrm>
                <a:off x="5376" y="912"/>
                <a:ext cx="96" cy="17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0040" name="直接连接符 340039"/>
              <p:cNvSpPr/>
              <p:nvPr/>
            </p:nvSpPr>
            <p:spPr>
              <a:xfrm>
                <a:off x="4848" y="816"/>
                <a:ext cx="0" cy="707"/>
              </a:xfrm>
              <a:prstGeom prst="line">
                <a:avLst/>
              </a:prstGeom>
              <a:ln w="57150" cap="flat" cmpd="sng">
                <a:solidFill>
                  <a:schemeClr val="tx1"/>
                </a:solidFill>
                <a:prstDash val="solid"/>
                <a:headEnd type="none" w="med" len="med"/>
                <a:tailEnd type="none" w="med" len="med"/>
              </a:ln>
            </p:spPr>
          </p:sp>
          <p:sp>
            <p:nvSpPr>
              <p:cNvPr id="340041" name="直接连接符 340040"/>
              <p:cNvSpPr/>
              <p:nvPr/>
            </p:nvSpPr>
            <p:spPr>
              <a:xfrm>
                <a:off x="5136" y="816"/>
                <a:ext cx="0" cy="707"/>
              </a:xfrm>
              <a:prstGeom prst="line">
                <a:avLst/>
              </a:prstGeom>
              <a:ln w="57150" cap="flat" cmpd="sng">
                <a:solidFill>
                  <a:schemeClr val="tx1"/>
                </a:solidFill>
                <a:prstDash val="solid"/>
                <a:headEnd type="none" w="med" len="med"/>
                <a:tailEnd type="none" w="med" len="med"/>
              </a:ln>
            </p:spPr>
          </p:sp>
          <p:sp>
            <p:nvSpPr>
              <p:cNvPr id="340042" name="直接连接符 340041"/>
              <p:cNvSpPr/>
              <p:nvPr/>
            </p:nvSpPr>
            <p:spPr>
              <a:xfrm>
                <a:off x="5424" y="816"/>
                <a:ext cx="0" cy="707"/>
              </a:xfrm>
              <a:prstGeom prst="line">
                <a:avLst/>
              </a:prstGeom>
              <a:ln w="57150" cap="flat" cmpd="sng">
                <a:solidFill>
                  <a:schemeClr val="tx1"/>
                </a:solidFill>
                <a:prstDash val="solid"/>
                <a:headEnd type="none" w="med" len="med"/>
                <a:tailEnd type="none" w="med" len="med"/>
              </a:ln>
            </p:spPr>
          </p:sp>
          <p:sp>
            <p:nvSpPr>
              <p:cNvPr id="340043" name="直接连接符 340042"/>
              <p:cNvSpPr/>
              <p:nvPr/>
            </p:nvSpPr>
            <p:spPr>
              <a:xfrm flipV="1">
                <a:off x="5136" y="528"/>
                <a:ext cx="96" cy="294"/>
              </a:xfrm>
              <a:prstGeom prst="line">
                <a:avLst/>
              </a:prstGeom>
              <a:ln w="57150" cap="flat" cmpd="sng">
                <a:solidFill>
                  <a:schemeClr val="tx1"/>
                </a:solidFill>
                <a:prstDash val="solid"/>
                <a:headEnd type="none" w="med" len="med"/>
                <a:tailEnd type="none" w="med" len="med"/>
              </a:ln>
            </p:spPr>
          </p:sp>
          <p:sp>
            <p:nvSpPr>
              <p:cNvPr id="340044" name="直接连接符 340043"/>
              <p:cNvSpPr/>
              <p:nvPr/>
            </p:nvSpPr>
            <p:spPr>
              <a:xfrm flipV="1">
                <a:off x="4848" y="528"/>
                <a:ext cx="96" cy="294"/>
              </a:xfrm>
              <a:prstGeom prst="line">
                <a:avLst/>
              </a:prstGeom>
              <a:ln w="57150" cap="flat" cmpd="sng">
                <a:solidFill>
                  <a:schemeClr val="tx1"/>
                </a:solidFill>
                <a:prstDash val="solid"/>
                <a:headEnd type="none" w="med" len="med"/>
                <a:tailEnd type="none" w="med" len="med"/>
              </a:ln>
            </p:spPr>
          </p:sp>
        </p:grpSp>
        <p:sp>
          <p:nvSpPr>
            <p:cNvPr id="340045" name="文本框 340044"/>
            <p:cNvSpPr txBox="1"/>
            <p:nvPr/>
          </p:nvSpPr>
          <p:spPr>
            <a:xfrm>
              <a:off x="852" y="456"/>
              <a:ext cx="255" cy="288"/>
            </a:xfrm>
            <a:prstGeom prst="rect">
              <a:avLst/>
            </a:prstGeom>
            <a:noFill/>
            <a:ln w="38100">
              <a:noFill/>
            </a:ln>
          </p:spPr>
          <p:txBody>
            <a:bodyPr wrap="none" anchor="t" anchorCtr="0">
              <a:spAutoFit/>
            </a:bodyPr>
            <a:lstStyle/>
            <a:p>
              <a:r>
                <a:rPr lang="en-US" altLang="zh-CN" b="1">
                  <a:latin typeface="Times New Roman" panose="02020603050405020304" pitchFamily="18" charset="0"/>
                </a:rPr>
                <a:t>A</a:t>
              </a:r>
            </a:p>
          </p:txBody>
        </p:sp>
        <p:sp>
          <p:nvSpPr>
            <p:cNvPr id="340046" name="文本框 340045"/>
            <p:cNvSpPr txBox="1"/>
            <p:nvPr/>
          </p:nvSpPr>
          <p:spPr>
            <a:xfrm>
              <a:off x="1188" y="456"/>
              <a:ext cx="240" cy="288"/>
            </a:xfrm>
            <a:prstGeom prst="rect">
              <a:avLst/>
            </a:prstGeom>
            <a:noFill/>
            <a:ln w="38100">
              <a:noFill/>
            </a:ln>
          </p:spPr>
          <p:txBody>
            <a:bodyPr>
              <a:spAutoFit/>
            </a:bodyPr>
            <a:lstStyle/>
            <a:p>
              <a:r>
                <a:rPr lang="en-US" altLang="zh-CN" b="1">
                  <a:latin typeface="Times New Roman" panose="02020603050405020304" pitchFamily="18" charset="0"/>
                </a:rPr>
                <a:t>B</a:t>
              </a:r>
            </a:p>
          </p:txBody>
        </p:sp>
        <p:sp>
          <p:nvSpPr>
            <p:cNvPr id="340047" name="文本框 340046"/>
            <p:cNvSpPr txBox="1"/>
            <p:nvPr/>
          </p:nvSpPr>
          <p:spPr>
            <a:xfrm>
              <a:off x="1476" y="456"/>
              <a:ext cx="240" cy="288"/>
            </a:xfrm>
            <a:prstGeom prst="rect">
              <a:avLst/>
            </a:prstGeom>
            <a:noFill/>
            <a:ln w="38100">
              <a:noFill/>
            </a:ln>
          </p:spPr>
          <p:txBody>
            <a:bodyPr>
              <a:spAutoFit/>
            </a:bodyPr>
            <a:lstStyle/>
            <a:p>
              <a:r>
                <a:rPr lang="en-US" altLang="zh-CN" b="1">
                  <a:latin typeface="Times New Roman" panose="02020603050405020304" pitchFamily="18" charset="0"/>
                </a:rPr>
                <a:t>C</a:t>
              </a:r>
            </a:p>
          </p:txBody>
        </p:sp>
        <p:sp>
          <p:nvSpPr>
            <p:cNvPr id="340048" name="文本框 340047"/>
            <p:cNvSpPr txBox="1"/>
            <p:nvPr/>
          </p:nvSpPr>
          <p:spPr>
            <a:xfrm>
              <a:off x="504" y="1944"/>
              <a:ext cx="492" cy="288"/>
            </a:xfrm>
            <a:prstGeom prst="rect">
              <a:avLst/>
            </a:prstGeom>
            <a:noFill/>
            <a:ln w="38100">
              <a:noFill/>
            </a:ln>
          </p:spPr>
          <p:txBody>
            <a:bodyPr>
              <a:spAutoFit/>
            </a:bodyPr>
            <a:lstStyle/>
            <a:p>
              <a:r>
                <a:rPr lang="en-US" altLang="zh-CN" b="1">
                  <a:latin typeface="Times New Roman" panose="02020603050405020304" pitchFamily="18" charset="0"/>
                </a:rPr>
                <a:t>KM</a:t>
              </a:r>
            </a:p>
          </p:txBody>
        </p:sp>
        <p:sp>
          <p:nvSpPr>
            <p:cNvPr id="340049" name="文本框 340048"/>
            <p:cNvSpPr txBox="1"/>
            <p:nvPr/>
          </p:nvSpPr>
          <p:spPr>
            <a:xfrm>
              <a:off x="504" y="1356"/>
              <a:ext cx="432" cy="288"/>
            </a:xfrm>
            <a:prstGeom prst="rect">
              <a:avLst/>
            </a:prstGeom>
            <a:noFill/>
            <a:ln w="38100">
              <a:noFill/>
            </a:ln>
          </p:spPr>
          <p:txBody>
            <a:bodyPr>
              <a:spAutoFit/>
            </a:bodyPr>
            <a:lstStyle/>
            <a:p>
              <a:r>
                <a:rPr lang="en-US" altLang="zh-CN" b="1">
                  <a:latin typeface="Times New Roman" panose="02020603050405020304" pitchFamily="18" charset="0"/>
                </a:rPr>
                <a:t>FU</a:t>
              </a:r>
            </a:p>
          </p:txBody>
        </p:sp>
        <p:sp>
          <p:nvSpPr>
            <p:cNvPr id="340050" name="文本框 340049"/>
            <p:cNvSpPr txBox="1"/>
            <p:nvPr/>
          </p:nvSpPr>
          <p:spPr>
            <a:xfrm>
              <a:off x="576" y="864"/>
              <a:ext cx="444" cy="288"/>
            </a:xfrm>
            <a:prstGeom prst="rect">
              <a:avLst/>
            </a:prstGeom>
            <a:noFill/>
            <a:ln w="38100">
              <a:noFill/>
            </a:ln>
          </p:spPr>
          <p:txBody>
            <a:bodyPr>
              <a:spAutoFit/>
            </a:bodyPr>
            <a:lstStyle/>
            <a:p>
              <a:r>
                <a:rPr lang="en-US" altLang="zh-CN" b="1">
                  <a:latin typeface="Times New Roman" panose="02020603050405020304" pitchFamily="18" charset="0"/>
                </a:rPr>
                <a:t>QK</a:t>
              </a:r>
            </a:p>
          </p:txBody>
        </p:sp>
        <p:sp>
          <p:nvSpPr>
            <p:cNvPr id="340051" name="椭圆 340050"/>
            <p:cNvSpPr/>
            <p:nvPr/>
          </p:nvSpPr>
          <p:spPr>
            <a:xfrm>
              <a:off x="1560" y="1705"/>
              <a:ext cx="47" cy="47"/>
            </a:xfrm>
            <a:prstGeom prst="ellipse">
              <a:avLst/>
            </a:prstGeom>
            <a:solidFill>
              <a:schemeClr val="tx1"/>
            </a:solidFill>
            <a:ln w="38100" cap="flat" cmpd="sng">
              <a:solidFill>
                <a:srgbClr val="000000"/>
              </a:solidFill>
              <a:prstDash val="solid"/>
              <a:headEnd type="none" w="med" len="med"/>
              <a:tailEnd type="none" w="med" len="med"/>
            </a:ln>
          </p:spPr>
          <p:txBody>
            <a:bodyPr/>
            <a:lstStyle/>
            <a:p>
              <a:endParaRPr lang="zh-CN" altLang="en-US"/>
            </a:p>
          </p:txBody>
        </p:sp>
        <p:sp>
          <p:nvSpPr>
            <p:cNvPr id="340052" name="椭圆 340051"/>
            <p:cNvSpPr/>
            <p:nvPr/>
          </p:nvSpPr>
          <p:spPr>
            <a:xfrm>
              <a:off x="1272" y="1885"/>
              <a:ext cx="47" cy="47"/>
            </a:xfrm>
            <a:prstGeom prst="ellipse">
              <a:avLst/>
            </a:prstGeom>
            <a:solidFill>
              <a:schemeClr val="tx1"/>
            </a:solidFill>
            <a:ln w="38100" cap="flat" cmpd="sng">
              <a:solidFill>
                <a:srgbClr val="000000"/>
              </a:solidFill>
              <a:prstDash val="solid"/>
              <a:headEnd type="none" w="med" len="med"/>
              <a:tailEnd type="none" w="med" len="med"/>
            </a:ln>
          </p:spPr>
          <p:txBody>
            <a:bodyPr/>
            <a:lstStyle/>
            <a:p>
              <a:endParaRPr lang="zh-CN" altLang="en-US"/>
            </a:p>
          </p:txBody>
        </p:sp>
        <p:grpSp>
          <p:nvGrpSpPr>
            <p:cNvPr id="340053" name="组合 340052"/>
            <p:cNvGrpSpPr/>
            <p:nvPr/>
          </p:nvGrpSpPr>
          <p:grpSpPr>
            <a:xfrm>
              <a:off x="1440" y="2640"/>
              <a:ext cx="96" cy="864"/>
              <a:chOff x="1584" y="2544"/>
              <a:chExt cx="96" cy="912"/>
            </a:xfrm>
          </p:grpSpPr>
          <p:sp>
            <p:nvSpPr>
              <p:cNvPr id="340054" name="任意多边形 340053"/>
              <p:cNvSpPr/>
              <p:nvPr/>
            </p:nvSpPr>
            <p:spPr>
              <a:xfrm>
                <a:off x="1584" y="2736"/>
                <a:ext cx="96" cy="576"/>
              </a:xfrm>
              <a:custGeom>
                <a:avLst/>
                <a:gdLst/>
                <a:ahLst/>
                <a:cxnLst/>
                <a:rect l="0" t="0" r="0" b="0"/>
                <a:pathLst>
                  <a:path w="96" h="576">
                    <a:moveTo>
                      <a:pt x="96" y="0"/>
                    </a:moveTo>
                    <a:lnTo>
                      <a:pt x="96" y="192"/>
                    </a:lnTo>
                    <a:lnTo>
                      <a:pt x="0" y="192"/>
                    </a:lnTo>
                    <a:lnTo>
                      <a:pt x="0" y="336"/>
                    </a:lnTo>
                    <a:lnTo>
                      <a:pt x="96" y="336"/>
                    </a:lnTo>
                    <a:lnTo>
                      <a:pt x="96" y="576"/>
                    </a:lnTo>
                  </a:path>
                </a:pathLst>
              </a:custGeom>
              <a:noFill/>
              <a:ln w="57150" cap="flat" cmpd="sng">
                <a:solidFill>
                  <a:srgbClr val="FF3300">
                    <a:alpha val="100000"/>
                  </a:srgbClr>
                </a:solidFill>
                <a:prstDash val="solid"/>
                <a:headEnd type="none" w="med" len="med"/>
                <a:tailEnd type="none" w="med" len="med"/>
              </a:ln>
            </p:spPr>
            <p:txBody>
              <a:bodyPr/>
              <a:lstStyle/>
              <a:p>
                <a:endParaRPr lang="zh-CN" altLang="en-US"/>
              </a:p>
            </p:txBody>
          </p:sp>
          <p:sp>
            <p:nvSpPr>
              <p:cNvPr id="340055" name="直接连接符 340054"/>
              <p:cNvSpPr/>
              <p:nvPr/>
            </p:nvSpPr>
            <p:spPr>
              <a:xfrm>
                <a:off x="1680" y="3264"/>
                <a:ext cx="0" cy="192"/>
              </a:xfrm>
              <a:prstGeom prst="line">
                <a:avLst/>
              </a:prstGeom>
              <a:ln w="57150" cap="flat" cmpd="sng">
                <a:solidFill>
                  <a:schemeClr val="tx1"/>
                </a:solidFill>
                <a:prstDash val="solid"/>
                <a:headEnd type="none" w="med" len="med"/>
                <a:tailEnd type="none" w="med" len="med"/>
              </a:ln>
            </p:spPr>
          </p:sp>
          <p:sp>
            <p:nvSpPr>
              <p:cNvPr id="340056" name="直接连接符 340055"/>
              <p:cNvSpPr/>
              <p:nvPr/>
            </p:nvSpPr>
            <p:spPr>
              <a:xfrm>
                <a:off x="1680" y="2544"/>
                <a:ext cx="0" cy="192"/>
              </a:xfrm>
              <a:prstGeom prst="line">
                <a:avLst/>
              </a:prstGeom>
              <a:ln w="57150" cap="flat" cmpd="sng">
                <a:solidFill>
                  <a:schemeClr val="tx1"/>
                </a:solidFill>
                <a:prstDash val="solid"/>
                <a:headEnd type="none" w="med" len="med"/>
                <a:tailEnd type="none" w="med" len="med"/>
              </a:ln>
            </p:spPr>
          </p:sp>
        </p:grpSp>
        <p:grpSp>
          <p:nvGrpSpPr>
            <p:cNvPr id="340057" name="组合 340056"/>
            <p:cNvGrpSpPr/>
            <p:nvPr/>
          </p:nvGrpSpPr>
          <p:grpSpPr>
            <a:xfrm>
              <a:off x="912" y="2640"/>
              <a:ext cx="96" cy="864"/>
              <a:chOff x="1584" y="2544"/>
              <a:chExt cx="96" cy="912"/>
            </a:xfrm>
          </p:grpSpPr>
          <p:sp>
            <p:nvSpPr>
              <p:cNvPr id="340058" name="任意多边形 340057"/>
              <p:cNvSpPr/>
              <p:nvPr/>
            </p:nvSpPr>
            <p:spPr>
              <a:xfrm>
                <a:off x="1584" y="2736"/>
                <a:ext cx="96" cy="576"/>
              </a:xfrm>
              <a:custGeom>
                <a:avLst/>
                <a:gdLst/>
                <a:ahLst/>
                <a:cxnLst/>
                <a:rect l="0" t="0" r="0" b="0"/>
                <a:pathLst>
                  <a:path w="96" h="576">
                    <a:moveTo>
                      <a:pt x="96" y="0"/>
                    </a:moveTo>
                    <a:lnTo>
                      <a:pt x="96" y="192"/>
                    </a:lnTo>
                    <a:lnTo>
                      <a:pt x="0" y="192"/>
                    </a:lnTo>
                    <a:lnTo>
                      <a:pt x="0" y="336"/>
                    </a:lnTo>
                    <a:lnTo>
                      <a:pt x="96" y="336"/>
                    </a:lnTo>
                    <a:lnTo>
                      <a:pt x="96" y="576"/>
                    </a:lnTo>
                  </a:path>
                </a:pathLst>
              </a:custGeom>
              <a:noFill/>
              <a:ln w="57150" cap="flat" cmpd="sng">
                <a:solidFill>
                  <a:srgbClr val="FF3300">
                    <a:alpha val="100000"/>
                  </a:srgbClr>
                </a:solidFill>
                <a:prstDash val="solid"/>
                <a:headEnd type="none" w="med" len="med"/>
                <a:tailEnd type="none" w="med" len="med"/>
              </a:ln>
            </p:spPr>
            <p:txBody>
              <a:bodyPr/>
              <a:lstStyle/>
              <a:p>
                <a:endParaRPr lang="zh-CN" altLang="en-US"/>
              </a:p>
            </p:txBody>
          </p:sp>
          <p:sp>
            <p:nvSpPr>
              <p:cNvPr id="340059" name="直接连接符 340058"/>
              <p:cNvSpPr/>
              <p:nvPr/>
            </p:nvSpPr>
            <p:spPr>
              <a:xfrm>
                <a:off x="1680" y="3264"/>
                <a:ext cx="0" cy="192"/>
              </a:xfrm>
              <a:prstGeom prst="line">
                <a:avLst/>
              </a:prstGeom>
              <a:ln w="57150" cap="flat" cmpd="sng">
                <a:solidFill>
                  <a:schemeClr val="tx1"/>
                </a:solidFill>
                <a:prstDash val="solid"/>
                <a:headEnd type="none" w="med" len="med"/>
                <a:tailEnd type="none" w="med" len="med"/>
              </a:ln>
            </p:spPr>
          </p:sp>
          <p:sp>
            <p:nvSpPr>
              <p:cNvPr id="340060" name="直接连接符 340059"/>
              <p:cNvSpPr/>
              <p:nvPr/>
            </p:nvSpPr>
            <p:spPr>
              <a:xfrm>
                <a:off x="1680" y="2544"/>
                <a:ext cx="0" cy="192"/>
              </a:xfrm>
              <a:prstGeom prst="line">
                <a:avLst/>
              </a:prstGeom>
              <a:ln w="57150" cap="flat" cmpd="sng">
                <a:solidFill>
                  <a:schemeClr val="tx1"/>
                </a:solidFill>
                <a:prstDash val="solid"/>
                <a:headEnd type="none" w="med" len="med"/>
                <a:tailEnd type="none" w="med" len="med"/>
              </a:ln>
            </p:spPr>
          </p:sp>
        </p:grpSp>
        <p:sp>
          <p:nvSpPr>
            <p:cNvPr id="340061" name="文本框 340060"/>
            <p:cNvSpPr txBox="1"/>
            <p:nvPr/>
          </p:nvSpPr>
          <p:spPr>
            <a:xfrm>
              <a:off x="1536" y="2928"/>
              <a:ext cx="432" cy="288"/>
            </a:xfrm>
            <a:prstGeom prst="rect">
              <a:avLst/>
            </a:prstGeom>
            <a:noFill/>
            <a:ln w="38100">
              <a:noFill/>
            </a:ln>
          </p:spPr>
          <p:txBody>
            <a:bodyPr>
              <a:spAutoFit/>
            </a:bodyPr>
            <a:lstStyle/>
            <a:p>
              <a:r>
                <a:rPr lang="en-US" altLang="zh-CN" b="1">
                  <a:solidFill>
                    <a:srgbClr val="FF0000"/>
                  </a:solidFill>
                  <a:latin typeface="Times New Roman" panose="02020603050405020304" pitchFamily="18" charset="0"/>
                </a:rPr>
                <a:t>FR</a:t>
              </a:r>
              <a:endParaRPr lang="en-US" altLang="zh-CN" b="1">
                <a:latin typeface="Times New Roman" panose="02020603050405020304" pitchFamily="18" charset="0"/>
              </a:endParaRPr>
            </a:p>
          </p:txBody>
        </p:sp>
      </p:grpSp>
      <p:grpSp>
        <p:nvGrpSpPr>
          <p:cNvPr id="340062" name="组合 340061"/>
          <p:cNvGrpSpPr/>
          <p:nvPr/>
        </p:nvGrpSpPr>
        <p:grpSpPr>
          <a:xfrm>
            <a:off x="1962150" y="1009650"/>
            <a:ext cx="6096000" cy="3033713"/>
            <a:chOff x="1296" y="768"/>
            <a:chExt cx="3840" cy="1911"/>
          </a:xfrm>
        </p:grpSpPr>
        <p:sp>
          <p:nvSpPr>
            <p:cNvPr id="340063" name="直接连接符 340062"/>
            <p:cNvSpPr/>
            <p:nvPr/>
          </p:nvSpPr>
          <p:spPr>
            <a:xfrm flipV="1">
              <a:off x="2724" y="1920"/>
              <a:ext cx="372" cy="0"/>
            </a:xfrm>
            <a:prstGeom prst="line">
              <a:avLst/>
            </a:prstGeom>
            <a:ln w="38100" cap="flat" cmpd="sng">
              <a:solidFill>
                <a:srgbClr val="003399"/>
              </a:solidFill>
              <a:prstDash val="solid"/>
              <a:headEnd type="none" w="med" len="med"/>
              <a:tailEnd type="none" w="med" len="med"/>
            </a:ln>
          </p:spPr>
        </p:sp>
        <p:sp>
          <p:nvSpPr>
            <p:cNvPr id="340064" name="直接连接符 340063"/>
            <p:cNvSpPr/>
            <p:nvPr/>
          </p:nvSpPr>
          <p:spPr>
            <a:xfrm flipV="1">
              <a:off x="2064" y="1920"/>
              <a:ext cx="372" cy="0"/>
            </a:xfrm>
            <a:prstGeom prst="line">
              <a:avLst/>
            </a:prstGeom>
            <a:ln w="38100" cap="flat" cmpd="sng">
              <a:solidFill>
                <a:srgbClr val="003399"/>
              </a:solidFill>
              <a:prstDash val="solid"/>
              <a:headEnd type="none" w="med" len="med"/>
              <a:tailEnd type="none" w="med" len="med"/>
            </a:ln>
          </p:spPr>
        </p:sp>
        <p:sp>
          <p:nvSpPr>
            <p:cNvPr id="340065" name="直接连接符 340064"/>
            <p:cNvSpPr/>
            <p:nvPr/>
          </p:nvSpPr>
          <p:spPr>
            <a:xfrm flipH="1">
              <a:off x="2353" y="1920"/>
              <a:ext cx="371" cy="192"/>
            </a:xfrm>
            <a:prstGeom prst="line">
              <a:avLst/>
            </a:prstGeom>
            <a:ln w="38100" cap="flat" cmpd="sng">
              <a:solidFill>
                <a:srgbClr val="003399"/>
              </a:solidFill>
              <a:prstDash val="solid"/>
              <a:headEnd type="none" w="med" len="med"/>
              <a:tailEnd type="none" w="med" len="med"/>
            </a:ln>
          </p:spPr>
        </p:sp>
        <p:sp>
          <p:nvSpPr>
            <p:cNvPr id="340066" name="直接连接符 340065"/>
            <p:cNvSpPr/>
            <p:nvPr/>
          </p:nvSpPr>
          <p:spPr>
            <a:xfrm flipV="1">
              <a:off x="2559" y="1776"/>
              <a:ext cx="0" cy="240"/>
            </a:xfrm>
            <a:prstGeom prst="line">
              <a:avLst/>
            </a:prstGeom>
            <a:ln w="38100" cap="flat" cmpd="sng">
              <a:solidFill>
                <a:srgbClr val="003399"/>
              </a:solidFill>
              <a:prstDash val="solid"/>
              <a:headEnd type="none" w="med" len="med"/>
              <a:tailEnd type="none" w="med" len="med"/>
            </a:ln>
          </p:spPr>
        </p:sp>
        <p:sp>
          <p:nvSpPr>
            <p:cNvPr id="340067" name="任意多边形 340066"/>
            <p:cNvSpPr/>
            <p:nvPr/>
          </p:nvSpPr>
          <p:spPr>
            <a:xfrm flipV="1">
              <a:off x="2477" y="1776"/>
              <a:ext cx="165" cy="48"/>
            </a:xfrm>
            <a:custGeom>
              <a:avLst/>
              <a:gdLst/>
              <a:ahLst/>
              <a:cxnLst/>
              <a:rect l="0" t="0" r="0" b="0"/>
              <a:pathLst>
                <a:path w="192" h="48">
                  <a:moveTo>
                    <a:pt x="0" y="0"/>
                  </a:moveTo>
                  <a:lnTo>
                    <a:pt x="0" y="48"/>
                  </a:lnTo>
                  <a:lnTo>
                    <a:pt x="192" y="48"/>
                  </a:lnTo>
                  <a:lnTo>
                    <a:pt x="192" y="0"/>
                  </a:lnTo>
                </a:path>
              </a:pathLst>
            </a:custGeom>
            <a:noFill/>
            <a:ln w="38100" cap="flat" cmpd="sng">
              <a:solidFill>
                <a:srgbClr val="003399">
                  <a:alpha val="100000"/>
                </a:srgbClr>
              </a:solidFill>
              <a:prstDash val="solid"/>
              <a:headEnd type="none" w="med" len="med"/>
              <a:tailEnd type="none" w="med" len="med"/>
            </a:ln>
          </p:spPr>
          <p:txBody>
            <a:bodyPr/>
            <a:lstStyle/>
            <a:p>
              <a:endParaRPr lang="zh-CN" altLang="en-US"/>
            </a:p>
          </p:txBody>
        </p:sp>
        <p:sp>
          <p:nvSpPr>
            <p:cNvPr id="340068" name="直接连接符 340067"/>
            <p:cNvSpPr/>
            <p:nvPr/>
          </p:nvSpPr>
          <p:spPr>
            <a:xfrm>
              <a:off x="2436" y="1920"/>
              <a:ext cx="0" cy="240"/>
            </a:xfrm>
            <a:prstGeom prst="line">
              <a:avLst/>
            </a:prstGeom>
            <a:ln w="38100" cap="flat" cmpd="sng">
              <a:solidFill>
                <a:srgbClr val="003399"/>
              </a:solidFill>
              <a:prstDash val="solid"/>
              <a:headEnd type="none" w="med" len="med"/>
              <a:tailEnd type="none" w="med" len="med"/>
            </a:ln>
          </p:spPr>
        </p:sp>
        <p:sp>
          <p:nvSpPr>
            <p:cNvPr id="340069" name="文本框 340068"/>
            <p:cNvSpPr txBox="1"/>
            <p:nvPr/>
          </p:nvSpPr>
          <p:spPr>
            <a:xfrm>
              <a:off x="2256" y="1488"/>
              <a:ext cx="468" cy="288"/>
            </a:xfrm>
            <a:prstGeom prst="rect">
              <a:avLst/>
            </a:prstGeom>
            <a:noFill/>
            <a:ln w="38100">
              <a:noFill/>
            </a:ln>
          </p:spPr>
          <p:txBody>
            <a:bodyPr>
              <a:spAutoFit/>
            </a:bodyPr>
            <a:lstStyle/>
            <a:p>
              <a:r>
                <a:rPr lang="en-US" altLang="zh-CN" b="1">
                  <a:latin typeface="Times New Roman" panose="02020603050405020304" pitchFamily="18" charset="0"/>
                </a:rPr>
                <a:t>SB1</a:t>
              </a:r>
            </a:p>
          </p:txBody>
        </p:sp>
        <p:grpSp>
          <p:nvGrpSpPr>
            <p:cNvPr id="340070" name="组合 340069"/>
            <p:cNvGrpSpPr/>
            <p:nvPr/>
          </p:nvGrpSpPr>
          <p:grpSpPr>
            <a:xfrm>
              <a:off x="3120" y="1872"/>
              <a:ext cx="1056" cy="807"/>
              <a:chOff x="3504" y="1560"/>
              <a:chExt cx="1056" cy="933"/>
            </a:xfrm>
          </p:grpSpPr>
          <p:grpSp>
            <p:nvGrpSpPr>
              <p:cNvPr id="340071" name="组合 340070"/>
              <p:cNvGrpSpPr/>
              <p:nvPr/>
            </p:nvGrpSpPr>
            <p:grpSpPr>
              <a:xfrm>
                <a:off x="3552" y="1584"/>
                <a:ext cx="1008" cy="909"/>
                <a:chOff x="3120" y="1584"/>
                <a:chExt cx="1008" cy="909"/>
              </a:xfrm>
            </p:grpSpPr>
            <p:grpSp>
              <p:nvGrpSpPr>
                <p:cNvPr id="340072" name="组合 340071"/>
                <p:cNvGrpSpPr/>
                <p:nvPr/>
              </p:nvGrpSpPr>
              <p:grpSpPr>
                <a:xfrm>
                  <a:off x="3120" y="2064"/>
                  <a:ext cx="864" cy="144"/>
                  <a:chOff x="4272" y="2880"/>
                  <a:chExt cx="864" cy="144"/>
                </a:xfrm>
              </p:grpSpPr>
              <p:sp>
                <p:nvSpPr>
                  <p:cNvPr id="340073" name="直接连接符 340072"/>
                  <p:cNvSpPr/>
                  <p:nvPr/>
                </p:nvSpPr>
                <p:spPr>
                  <a:xfrm>
                    <a:off x="4272" y="2880"/>
                    <a:ext cx="288" cy="0"/>
                  </a:xfrm>
                  <a:prstGeom prst="line">
                    <a:avLst/>
                  </a:prstGeom>
                  <a:ln w="38100" cap="flat" cmpd="sng">
                    <a:solidFill>
                      <a:srgbClr val="FF3300"/>
                    </a:solidFill>
                    <a:prstDash val="solid"/>
                    <a:headEnd type="none" w="med" len="med"/>
                    <a:tailEnd type="none" w="med" len="med"/>
                  </a:ln>
                </p:spPr>
              </p:sp>
              <p:sp>
                <p:nvSpPr>
                  <p:cNvPr id="340074" name="直接连接符 340073"/>
                  <p:cNvSpPr/>
                  <p:nvPr/>
                </p:nvSpPr>
                <p:spPr>
                  <a:xfrm>
                    <a:off x="4848" y="2880"/>
                    <a:ext cx="288" cy="0"/>
                  </a:xfrm>
                  <a:prstGeom prst="line">
                    <a:avLst/>
                  </a:prstGeom>
                  <a:ln w="38100" cap="flat" cmpd="sng">
                    <a:solidFill>
                      <a:srgbClr val="FF3300"/>
                    </a:solidFill>
                    <a:prstDash val="solid"/>
                    <a:headEnd type="none" w="med" len="med"/>
                    <a:tailEnd type="none" w="med" len="med"/>
                  </a:ln>
                </p:spPr>
              </p:sp>
              <p:sp>
                <p:nvSpPr>
                  <p:cNvPr id="340075" name="直接连接符 340074"/>
                  <p:cNvSpPr/>
                  <p:nvPr/>
                </p:nvSpPr>
                <p:spPr>
                  <a:xfrm flipH="1">
                    <a:off x="4512" y="2880"/>
                    <a:ext cx="336" cy="144"/>
                  </a:xfrm>
                  <a:prstGeom prst="line">
                    <a:avLst/>
                  </a:prstGeom>
                  <a:ln w="38100" cap="flat" cmpd="sng">
                    <a:solidFill>
                      <a:srgbClr val="FF3300"/>
                    </a:solidFill>
                    <a:prstDash val="solid"/>
                    <a:headEnd type="none" w="med" len="med"/>
                    <a:tailEnd type="none" w="med" len="med"/>
                  </a:ln>
                </p:spPr>
              </p:sp>
              <p:sp>
                <p:nvSpPr>
                  <p:cNvPr id="340076" name="流程图: 延期 340075"/>
                  <p:cNvSpPr/>
                  <p:nvPr/>
                </p:nvSpPr>
                <p:spPr>
                  <a:xfrm rot="5400000">
                    <a:off x="4488" y="2856"/>
                    <a:ext cx="48" cy="96"/>
                  </a:xfrm>
                  <a:prstGeom prst="flowChartDelay">
                    <a:avLst/>
                  </a:prstGeom>
                  <a:solidFill>
                    <a:srgbClr val="FFFFFF"/>
                  </a:solidFill>
                  <a:ln w="38100" cap="flat" cmpd="sng">
                    <a:solidFill>
                      <a:srgbClr val="FF3300"/>
                    </a:solidFill>
                    <a:prstDash val="solid"/>
                    <a:miter/>
                    <a:headEnd type="none" w="med" len="med"/>
                    <a:tailEnd type="none" w="med" len="med"/>
                  </a:ln>
                </p:spPr>
                <p:txBody>
                  <a:bodyPr/>
                  <a:lstStyle/>
                  <a:p>
                    <a:endParaRPr lang="zh-CN" altLang="en-US"/>
                  </a:p>
                </p:txBody>
              </p:sp>
            </p:grpSp>
            <p:sp>
              <p:nvSpPr>
                <p:cNvPr id="340077" name="直接连接符 340076"/>
                <p:cNvSpPr/>
                <p:nvPr/>
              </p:nvSpPr>
              <p:spPr>
                <a:xfrm flipV="1">
                  <a:off x="3984" y="1584"/>
                  <a:ext cx="0" cy="480"/>
                </a:xfrm>
                <a:prstGeom prst="line">
                  <a:avLst/>
                </a:prstGeom>
                <a:ln w="38100" cap="flat" cmpd="sng">
                  <a:solidFill>
                    <a:srgbClr val="FF3300"/>
                  </a:solidFill>
                  <a:prstDash val="solid"/>
                  <a:headEnd type="none" w="med" len="med"/>
                  <a:tailEnd type="none" w="med" len="med"/>
                </a:ln>
              </p:spPr>
            </p:sp>
            <p:sp>
              <p:nvSpPr>
                <p:cNvPr id="340078" name="直接连接符 340077"/>
                <p:cNvSpPr/>
                <p:nvPr/>
              </p:nvSpPr>
              <p:spPr>
                <a:xfrm flipV="1">
                  <a:off x="3120" y="1584"/>
                  <a:ext cx="0" cy="480"/>
                </a:xfrm>
                <a:prstGeom prst="line">
                  <a:avLst/>
                </a:prstGeom>
                <a:ln w="38100" cap="flat" cmpd="sng">
                  <a:solidFill>
                    <a:srgbClr val="FF3300"/>
                  </a:solidFill>
                  <a:prstDash val="solid"/>
                  <a:headEnd type="none" w="med" len="med"/>
                  <a:tailEnd type="none" w="med" len="med"/>
                </a:ln>
              </p:spPr>
            </p:sp>
            <p:sp>
              <p:nvSpPr>
                <p:cNvPr id="340079" name="文本框 340078"/>
                <p:cNvSpPr txBox="1"/>
                <p:nvPr/>
              </p:nvSpPr>
              <p:spPr>
                <a:xfrm>
                  <a:off x="3456" y="2160"/>
                  <a:ext cx="672" cy="333"/>
                </a:xfrm>
                <a:prstGeom prst="rect">
                  <a:avLst/>
                </a:prstGeom>
                <a:noFill/>
                <a:ln w="38100">
                  <a:noFill/>
                </a:ln>
              </p:spPr>
              <p:txBody>
                <a:bodyPr>
                  <a:spAutoFit/>
                </a:bodyPr>
                <a:lstStyle/>
                <a:p>
                  <a:r>
                    <a:rPr lang="en-US" altLang="zh-CN" b="1">
                      <a:solidFill>
                        <a:srgbClr val="FF3300"/>
                      </a:solidFill>
                      <a:latin typeface="Times New Roman" panose="02020603050405020304" pitchFamily="18" charset="0"/>
                    </a:rPr>
                    <a:t>KM</a:t>
                  </a:r>
                </a:p>
              </p:txBody>
            </p:sp>
          </p:grpSp>
          <p:sp>
            <p:nvSpPr>
              <p:cNvPr id="340080" name="椭圆 340079"/>
              <p:cNvSpPr/>
              <p:nvPr/>
            </p:nvSpPr>
            <p:spPr>
              <a:xfrm>
                <a:off x="3504" y="1560"/>
                <a:ext cx="84" cy="84"/>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0081" name="椭圆 340080"/>
              <p:cNvSpPr/>
              <p:nvPr/>
            </p:nvSpPr>
            <p:spPr>
              <a:xfrm>
                <a:off x="4368" y="1560"/>
                <a:ext cx="84" cy="84"/>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grpSp>
        <p:sp>
          <p:nvSpPr>
            <p:cNvPr id="340082" name="直接连接符 340081"/>
            <p:cNvSpPr/>
            <p:nvPr/>
          </p:nvSpPr>
          <p:spPr>
            <a:xfrm>
              <a:off x="1539" y="1728"/>
              <a:ext cx="525" cy="0"/>
            </a:xfrm>
            <a:prstGeom prst="line">
              <a:avLst/>
            </a:prstGeom>
            <a:ln w="38100" cap="flat" cmpd="sng">
              <a:solidFill>
                <a:schemeClr val="accent2"/>
              </a:solidFill>
              <a:prstDash val="solid"/>
              <a:headEnd type="none" w="med" len="med"/>
              <a:tailEnd type="none" w="med" len="med"/>
            </a:ln>
          </p:spPr>
        </p:sp>
        <p:sp>
          <p:nvSpPr>
            <p:cNvPr id="340083" name="直接连接符 340082"/>
            <p:cNvSpPr/>
            <p:nvPr/>
          </p:nvSpPr>
          <p:spPr>
            <a:xfrm>
              <a:off x="1296" y="1920"/>
              <a:ext cx="1008" cy="0"/>
            </a:xfrm>
            <a:prstGeom prst="line">
              <a:avLst/>
            </a:prstGeom>
            <a:ln w="38100" cap="flat" cmpd="sng">
              <a:solidFill>
                <a:schemeClr val="accent2"/>
              </a:solidFill>
              <a:prstDash val="solid"/>
              <a:headEnd type="none" w="med" len="med"/>
              <a:tailEnd type="none" w="med" len="med"/>
            </a:ln>
          </p:spPr>
        </p:sp>
        <p:grpSp>
          <p:nvGrpSpPr>
            <p:cNvPr id="340084" name="组合 340083"/>
            <p:cNvGrpSpPr/>
            <p:nvPr/>
          </p:nvGrpSpPr>
          <p:grpSpPr>
            <a:xfrm flipH="1" flipV="1">
              <a:off x="3024" y="1680"/>
              <a:ext cx="1056" cy="240"/>
              <a:chOff x="2736" y="1968"/>
              <a:chExt cx="1200" cy="240"/>
            </a:xfrm>
          </p:grpSpPr>
          <p:sp>
            <p:nvSpPr>
              <p:cNvPr id="340085" name="直接连接符 340084"/>
              <p:cNvSpPr/>
              <p:nvPr/>
            </p:nvSpPr>
            <p:spPr>
              <a:xfrm>
                <a:off x="3504" y="1968"/>
                <a:ext cx="432" cy="0"/>
              </a:xfrm>
              <a:prstGeom prst="line">
                <a:avLst/>
              </a:prstGeom>
              <a:ln w="38100" cap="flat" cmpd="sng">
                <a:solidFill>
                  <a:schemeClr val="accent2"/>
                </a:solidFill>
                <a:prstDash val="solid"/>
                <a:headEnd type="none" w="med" len="med"/>
                <a:tailEnd type="none" w="med" len="med"/>
              </a:ln>
            </p:spPr>
          </p:sp>
          <p:sp>
            <p:nvSpPr>
              <p:cNvPr id="340086" name="直接连接符 340085"/>
              <p:cNvSpPr/>
              <p:nvPr/>
            </p:nvSpPr>
            <p:spPr>
              <a:xfrm>
                <a:off x="2736" y="1968"/>
                <a:ext cx="432" cy="0"/>
              </a:xfrm>
              <a:prstGeom prst="line">
                <a:avLst/>
              </a:prstGeom>
              <a:ln w="38100" cap="flat" cmpd="sng">
                <a:solidFill>
                  <a:schemeClr val="accent2"/>
                </a:solidFill>
                <a:prstDash val="solid"/>
                <a:headEnd type="none" w="med" len="med"/>
                <a:tailEnd type="none" w="med" len="med"/>
              </a:ln>
            </p:spPr>
          </p:sp>
          <p:sp>
            <p:nvSpPr>
              <p:cNvPr id="340087" name="直接连接符 340086"/>
              <p:cNvSpPr/>
              <p:nvPr/>
            </p:nvSpPr>
            <p:spPr>
              <a:xfrm flipH="1">
                <a:off x="3120" y="1968"/>
                <a:ext cx="384" cy="144"/>
              </a:xfrm>
              <a:prstGeom prst="line">
                <a:avLst/>
              </a:prstGeom>
              <a:ln w="38100" cap="flat" cmpd="sng">
                <a:solidFill>
                  <a:schemeClr val="accent2"/>
                </a:solidFill>
                <a:prstDash val="solid"/>
                <a:headEnd type="none" w="med" len="med"/>
                <a:tailEnd type="none" w="med" len="med"/>
              </a:ln>
            </p:spPr>
          </p:sp>
          <p:sp>
            <p:nvSpPr>
              <p:cNvPr id="340088" name="直接连接符 340087"/>
              <p:cNvSpPr/>
              <p:nvPr/>
            </p:nvSpPr>
            <p:spPr>
              <a:xfrm>
                <a:off x="3312" y="2016"/>
                <a:ext cx="0" cy="192"/>
              </a:xfrm>
              <a:prstGeom prst="line">
                <a:avLst/>
              </a:prstGeom>
              <a:ln w="38100" cap="flat" cmpd="sng">
                <a:solidFill>
                  <a:schemeClr val="accent2"/>
                </a:solidFill>
                <a:prstDash val="solid"/>
                <a:headEnd type="none" w="med" len="med"/>
                <a:tailEnd type="none" w="med" len="med"/>
              </a:ln>
            </p:spPr>
          </p:sp>
          <p:sp>
            <p:nvSpPr>
              <p:cNvPr id="340089" name="任意多边形 340088"/>
              <p:cNvSpPr/>
              <p:nvPr/>
            </p:nvSpPr>
            <p:spPr>
              <a:xfrm>
                <a:off x="3216" y="2160"/>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accent2">
                    <a:alpha val="100000"/>
                  </a:schemeClr>
                </a:solidFill>
                <a:prstDash val="solid"/>
                <a:headEnd type="none" w="med" len="med"/>
                <a:tailEnd type="none" w="med" len="med"/>
              </a:ln>
            </p:spPr>
            <p:txBody>
              <a:bodyPr/>
              <a:lstStyle/>
              <a:p>
                <a:endParaRPr lang="zh-CN" altLang="en-US"/>
              </a:p>
            </p:txBody>
          </p:sp>
        </p:grpSp>
        <p:sp>
          <p:nvSpPr>
            <p:cNvPr id="340090" name="矩形 340089"/>
            <p:cNvSpPr/>
            <p:nvPr/>
          </p:nvSpPr>
          <p:spPr>
            <a:xfrm>
              <a:off x="4272" y="1728"/>
              <a:ext cx="384" cy="384"/>
            </a:xfrm>
            <a:prstGeom prst="rect">
              <a:avLst/>
            </a:prstGeom>
            <a:solidFill>
              <a:srgbClr val="FF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40091" name="直接连接符 340090"/>
            <p:cNvSpPr/>
            <p:nvPr/>
          </p:nvSpPr>
          <p:spPr>
            <a:xfrm flipH="1">
              <a:off x="3936" y="1920"/>
              <a:ext cx="336" cy="0"/>
            </a:xfrm>
            <a:prstGeom prst="line">
              <a:avLst/>
            </a:prstGeom>
            <a:ln w="38100" cap="flat" cmpd="sng">
              <a:solidFill>
                <a:schemeClr val="accent2"/>
              </a:solidFill>
              <a:prstDash val="solid"/>
              <a:headEnd type="none" w="med" len="med"/>
              <a:tailEnd type="none" w="med" len="med"/>
            </a:ln>
          </p:spPr>
        </p:sp>
        <p:sp>
          <p:nvSpPr>
            <p:cNvPr id="340092" name="直接连接符 340091"/>
            <p:cNvSpPr/>
            <p:nvPr/>
          </p:nvSpPr>
          <p:spPr>
            <a:xfrm flipH="1">
              <a:off x="4656" y="1920"/>
              <a:ext cx="480" cy="0"/>
            </a:xfrm>
            <a:prstGeom prst="line">
              <a:avLst/>
            </a:prstGeom>
            <a:ln w="38100" cap="flat" cmpd="sng">
              <a:solidFill>
                <a:schemeClr val="accent2"/>
              </a:solidFill>
              <a:prstDash val="solid"/>
              <a:headEnd type="none" w="med" len="med"/>
              <a:tailEnd type="none" w="med" len="med"/>
            </a:ln>
          </p:spPr>
        </p:sp>
        <p:sp>
          <p:nvSpPr>
            <p:cNvPr id="340093" name="直接连接符 340092"/>
            <p:cNvSpPr/>
            <p:nvPr/>
          </p:nvSpPr>
          <p:spPr>
            <a:xfrm flipV="1">
              <a:off x="5136" y="1104"/>
              <a:ext cx="0" cy="816"/>
            </a:xfrm>
            <a:prstGeom prst="line">
              <a:avLst/>
            </a:prstGeom>
            <a:ln w="38100" cap="flat" cmpd="sng">
              <a:solidFill>
                <a:schemeClr val="accent2"/>
              </a:solidFill>
              <a:prstDash val="solid"/>
              <a:headEnd type="none" w="med" len="med"/>
              <a:tailEnd type="none" w="med" len="med"/>
            </a:ln>
          </p:spPr>
        </p:sp>
        <p:sp>
          <p:nvSpPr>
            <p:cNvPr id="340094" name="文本框 340093"/>
            <p:cNvSpPr txBox="1"/>
            <p:nvPr/>
          </p:nvSpPr>
          <p:spPr>
            <a:xfrm>
              <a:off x="4265" y="1440"/>
              <a:ext cx="679" cy="288"/>
            </a:xfrm>
            <a:prstGeom prst="rect">
              <a:avLst/>
            </a:prstGeom>
            <a:noFill/>
            <a:ln w="38100">
              <a:noFill/>
            </a:ln>
          </p:spPr>
          <p:txBody>
            <a:bodyPr>
              <a:spAutoFit/>
            </a:bodyPr>
            <a:lstStyle/>
            <a:p>
              <a:r>
                <a:rPr lang="en-US" altLang="zh-CN" b="1">
                  <a:solidFill>
                    <a:schemeClr val="accent2"/>
                  </a:solidFill>
                  <a:latin typeface="Times New Roman" panose="02020603050405020304" pitchFamily="18" charset="0"/>
                </a:rPr>
                <a:t>KM</a:t>
              </a:r>
            </a:p>
          </p:txBody>
        </p:sp>
        <p:sp>
          <p:nvSpPr>
            <p:cNvPr id="340095" name="文本框 340094"/>
            <p:cNvSpPr txBox="1"/>
            <p:nvPr/>
          </p:nvSpPr>
          <p:spPr>
            <a:xfrm>
              <a:off x="2994" y="1584"/>
              <a:ext cx="510" cy="288"/>
            </a:xfrm>
            <a:prstGeom prst="rect">
              <a:avLst/>
            </a:prstGeom>
            <a:noFill/>
            <a:ln w="38100">
              <a:noFill/>
            </a:ln>
          </p:spPr>
          <p:txBody>
            <a:bodyPr>
              <a:spAutoFit/>
            </a:bodyPr>
            <a:lstStyle/>
            <a:p>
              <a:r>
                <a:rPr lang="en-US" altLang="zh-CN" b="1">
                  <a:solidFill>
                    <a:schemeClr val="accent2"/>
                  </a:solidFill>
                  <a:latin typeface="Times New Roman" panose="02020603050405020304" pitchFamily="18" charset="0"/>
                </a:rPr>
                <a:t>SB2</a:t>
              </a:r>
            </a:p>
          </p:txBody>
        </p:sp>
        <p:sp>
          <p:nvSpPr>
            <p:cNvPr id="340096" name="直接连接符 340095"/>
            <p:cNvSpPr/>
            <p:nvPr/>
          </p:nvSpPr>
          <p:spPr>
            <a:xfrm flipV="1">
              <a:off x="2064" y="1104"/>
              <a:ext cx="0" cy="624"/>
            </a:xfrm>
            <a:prstGeom prst="line">
              <a:avLst/>
            </a:prstGeom>
            <a:ln w="38100" cap="flat" cmpd="sng">
              <a:solidFill>
                <a:srgbClr val="003399"/>
              </a:solidFill>
              <a:prstDash val="solid"/>
              <a:headEnd type="none" w="med" len="med"/>
              <a:tailEnd type="none" w="med" len="med"/>
            </a:ln>
          </p:spPr>
        </p:sp>
        <p:sp>
          <p:nvSpPr>
            <p:cNvPr id="340097" name="直接连接符 340096"/>
            <p:cNvSpPr/>
            <p:nvPr/>
          </p:nvSpPr>
          <p:spPr>
            <a:xfrm>
              <a:off x="2064" y="1104"/>
              <a:ext cx="1707" cy="0"/>
            </a:xfrm>
            <a:prstGeom prst="line">
              <a:avLst/>
            </a:prstGeom>
            <a:ln w="38100" cap="flat" cmpd="sng">
              <a:solidFill>
                <a:schemeClr val="accent2"/>
              </a:solidFill>
              <a:prstDash val="solid"/>
              <a:headEnd type="none" w="med" len="med"/>
              <a:tailEnd type="none" w="med" len="med"/>
            </a:ln>
          </p:spPr>
        </p:sp>
        <p:grpSp>
          <p:nvGrpSpPr>
            <p:cNvPr id="340098" name="组合 340097"/>
            <p:cNvGrpSpPr/>
            <p:nvPr/>
          </p:nvGrpSpPr>
          <p:grpSpPr>
            <a:xfrm flipV="1">
              <a:off x="3639" y="1104"/>
              <a:ext cx="825" cy="336"/>
              <a:chOff x="2352" y="2112"/>
              <a:chExt cx="816" cy="336"/>
            </a:xfrm>
          </p:grpSpPr>
          <p:sp>
            <p:nvSpPr>
              <p:cNvPr id="340099" name="直接连接符 340098"/>
              <p:cNvSpPr/>
              <p:nvPr/>
            </p:nvSpPr>
            <p:spPr>
              <a:xfrm>
                <a:off x="2928" y="2448"/>
                <a:ext cx="240" cy="0"/>
              </a:xfrm>
              <a:prstGeom prst="line">
                <a:avLst/>
              </a:prstGeom>
              <a:ln w="38100" cap="flat" cmpd="sng">
                <a:solidFill>
                  <a:srgbClr val="FF3300"/>
                </a:solidFill>
                <a:prstDash val="solid"/>
                <a:headEnd type="none" w="med" len="med"/>
                <a:tailEnd type="none" w="med" len="med"/>
              </a:ln>
            </p:spPr>
          </p:sp>
          <p:sp>
            <p:nvSpPr>
              <p:cNvPr id="340100" name="直接连接符 340099"/>
              <p:cNvSpPr/>
              <p:nvPr/>
            </p:nvSpPr>
            <p:spPr>
              <a:xfrm>
                <a:off x="2352" y="2448"/>
                <a:ext cx="240" cy="0"/>
              </a:xfrm>
              <a:prstGeom prst="line">
                <a:avLst/>
              </a:prstGeom>
              <a:ln w="38100" cap="flat" cmpd="sng">
                <a:solidFill>
                  <a:srgbClr val="FF3300"/>
                </a:solidFill>
                <a:prstDash val="solid"/>
                <a:headEnd type="none" w="med" len="med"/>
                <a:tailEnd type="none" w="med" len="med"/>
              </a:ln>
            </p:spPr>
          </p:sp>
          <p:sp>
            <p:nvSpPr>
              <p:cNvPr id="340101" name="直接连接符 340100"/>
              <p:cNvSpPr/>
              <p:nvPr/>
            </p:nvSpPr>
            <p:spPr>
              <a:xfrm flipH="1" flipV="1">
                <a:off x="2496" y="2256"/>
                <a:ext cx="432" cy="192"/>
              </a:xfrm>
              <a:prstGeom prst="line">
                <a:avLst/>
              </a:prstGeom>
              <a:ln w="38100" cap="flat" cmpd="sng">
                <a:solidFill>
                  <a:srgbClr val="FF3300"/>
                </a:solidFill>
                <a:prstDash val="solid"/>
                <a:headEnd type="none" w="med" len="med"/>
                <a:tailEnd type="none" w="med" len="med"/>
              </a:ln>
            </p:spPr>
          </p:sp>
          <p:sp>
            <p:nvSpPr>
              <p:cNvPr id="340102" name="直接连接符 340101"/>
              <p:cNvSpPr/>
              <p:nvPr/>
            </p:nvSpPr>
            <p:spPr>
              <a:xfrm flipV="1">
                <a:off x="2592" y="2208"/>
                <a:ext cx="0" cy="240"/>
              </a:xfrm>
              <a:prstGeom prst="line">
                <a:avLst/>
              </a:prstGeom>
              <a:ln w="38100" cap="flat" cmpd="sng">
                <a:solidFill>
                  <a:srgbClr val="FF3300"/>
                </a:solidFill>
                <a:prstDash val="solid"/>
                <a:headEnd type="none" w="med" len="med"/>
                <a:tailEnd type="none" w="med" len="med"/>
              </a:ln>
            </p:spPr>
          </p:sp>
          <p:sp>
            <p:nvSpPr>
              <p:cNvPr id="340103" name="直接连接符 340102"/>
              <p:cNvSpPr/>
              <p:nvPr/>
            </p:nvSpPr>
            <p:spPr>
              <a:xfrm flipV="1">
                <a:off x="2736" y="2208"/>
                <a:ext cx="0" cy="144"/>
              </a:xfrm>
              <a:prstGeom prst="line">
                <a:avLst/>
              </a:prstGeom>
              <a:ln w="38100" cap="flat" cmpd="sng">
                <a:solidFill>
                  <a:srgbClr val="FF3300"/>
                </a:solidFill>
                <a:prstDash val="sysDot"/>
                <a:headEnd type="none" w="med" len="med"/>
                <a:tailEnd type="none" w="med" len="med"/>
              </a:ln>
            </p:spPr>
          </p:sp>
          <p:sp>
            <p:nvSpPr>
              <p:cNvPr id="340104" name="任意多边形 340103"/>
              <p:cNvSpPr/>
              <p:nvPr/>
            </p:nvSpPr>
            <p:spPr>
              <a:xfrm>
                <a:off x="2592" y="2112"/>
                <a:ext cx="288" cy="96"/>
              </a:xfrm>
              <a:custGeom>
                <a:avLst/>
                <a:gdLst/>
                <a:ahLst/>
                <a:cxnLst/>
                <a:rect l="0" t="0" r="0" b="0"/>
                <a:pathLst>
                  <a:path w="288" h="96">
                    <a:moveTo>
                      <a:pt x="0" y="0"/>
                    </a:moveTo>
                    <a:lnTo>
                      <a:pt x="96" y="0"/>
                    </a:lnTo>
                    <a:lnTo>
                      <a:pt x="96" y="96"/>
                    </a:lnTo>
                    <a:lnTo>
                      <a:pt x="192" y="96"/>
                    </a:lnTo>
                    <a:lnTo>
                      <a:pt x="192" y="0"/>
                    </a:lnTo>
                    <a:lnTo>
                      <a:pt x="288" y="0"/>
                    </a:lnTo>
                  </a:path>
                </a:pathLst>
              </a:custGeom>
              <a:noFill/>
              <a:ln w="38100" cap="flat" cmpd="sng">
                <a:solidFill>
                  <a:srgbClr val="FF3300">
                    <a:alpha val="100000"/>
                  </a:srgbClr>
                </a:solidFill>
                <a:prstDash val="solid"/>
                <a:headEnd type="none" w="med" len="med"/>
                <a:tailEnd type="none" w="med" len="med"/>
              </a:ln>
            </p:spPr>
            <p:txBody>
              <a:bodyPr/>
              <a:lstStyle/>
              <a:p>
                <a:endParaRPr lang="zh-CN" altLang="en-US"/>
              </a:p>
            </p:txBody>
          </p:sp>
        </p:grpSp>
        <p:sp>
          <p:nvSpPr>
            <p:cNvPr id="340105" name="直接连接符 340104"/>
            <p:cNvSpPr/>
            <p:nvPr/>
          </p:nvSpPr>
          <p:spPr>
            <a:xfrm>
              <a:off x="4316" y="1104"/>
              <a:ext cx="820" cy="0"/>
            </a:xfrm>
            <a:prstGeom prst="line">
              <a:avLst/>
            </a:prstGeom>
            <a:ln w="38100" cap="flat" cmpd="sng">
              <a:solidFill>
                <a:schemeClr val="accent2"/>
              </a:solidFill>
              <a:prstDash val="solid"/>
              <a:headEnd type="none" w="med" len="med"/>
              <a:tailEnd type="none" w="med" len="med"/>
            </a:ln>
          </p:spPr>
        </p:sp>
        <p:sp>
          <p:nvSpPr>
            <p:cNvPr id="340106" name="文本框 340105"/>
            <p:cNvSpPr txBox="1"/>
            <p:nvPr/>
          </p:nvSpPr>
          <p:spPr>
            <a:xfrm>
              <a:off x="3888" y="768"/>
              <a:ext cx="388" cy="288"/>
            </a:xfrm>
            <a:prstGeom prst="rect">
              <a:avLst/>
            </a:prstGeom>
            <a:noFill/>
            <a:ln w="38100">
              <a:noFill/>
            </a:ln>
          </p:spPr>
          <p:txBody>
            <a:bodyPr>
              <a:spAutoFit/>
            </a:bodyPr>
            <a:lstStyle/>
            <a:p>
              <a:r>
                <a:rPr lang="en-US" altLang="zh-CN" b="1">
                  <a:solidFill>
                    <a:srgbClr val="FF0000"/>
                  </a:solidFill>
                  <a:latin typeface="Times New Roman" panose="02020603050405020304" pitchFamily="18" charset="0"/>
                </a:rPr>
                <a:t>FR</a:t>
              </a:r>
              <a:endParaRPr lang="en-US" altLang="zh-CN" b="1">
                <a:latin typeface="Times New Roman" panose="02020603050405020304" pitchFamily="18" charset="0"/>
              </a:endParaRPr>
            </a:p>
          </p:txBody>
        </p:sp>
      </p:grpSp>
      <p:sp>
        <p:nvSpPr>
          <p:cNvPr id="340107" name="文本框 340106"/>
          <p:cNvSpPr txBox="1"/>
          <p:nvPr/>
        </p:nvSpPr>
        <p:spPr>
          <a:xfrm>
            <a:off x="3429000" y="3810000"/>
            <a:ext cx="4838700" cy="457200"/>
          </a:xfrm>
          <a:prstGeom prst="rect">
            <a:avLst/>
          </a:prstGeom>
          <a:solidFill>
            <a:srgbClr val="66FFFF"/>
          </a:solidFill>
          <a:ln w="9525">
            <a:noFill/>
          </a:ln>
        </p:spPr>
        <p:txBody>
          <a:bodyPr>
            <a:spAutoFit/>
          </a:bodyPr>
          <a:lstStyle/>
          <a:p>
            <a:pPr>
              <a:spcBef>
                <a:spcPct val="50000"/>
              </a:spcBef>
            </a:pPr>
            <a:r>
              <a:rPr lang="zh-CN" altLang="en-US" b="1" dirty="0">
                <a:latin typeface="Times New Roman" panose="02020603050405020304" pitchFamily="18" charset="0"/>
              </a:rPr>
              <a:t>一般控制电路部分可以这样简化：</a:t>
            </a:r>
            <a:endParaRPr lang="zh-CN" altLang="en-US" b="1">
              <a:latin typeface="Times New Roman" panose="02020603050405020304" pitchFamily="18" charset="0"/>
            </a:endParaRPr>
          </a:p>
        </p:txBody>
      </p:sp>
      <p:sp>
        <p:nvSpPr>
          <p:cNvPr id="340108" name="圆角矩形标注 340107"/>
          <p:cNvSpPr/>
          <p:nvPr/>
        </p:nvSpPr>
        <p:spPr>
          <a:xfrm>
            <a:off x="7181850" y="3238500"/>
            <a:ext cx="1524000" cy="533400"/>
          </a:xfrm>
          <a:prstGeom prst="wedgeRoundRectCallout">
            <a:avLst>
              <a:gd name="adj1" fmla="val -115000"/>
              <a:gd name="adj2" fmla="val 12204"/>
              <a:gd name="adj3" fmla="val 16667"/>
            </a:avLst>
          </a:prstGeom>
          <a:solidFill>
            <a:schemeClr val="hlink"/>
          </a:solidFill>
          <a:ln w="9525" cap="flat" cmpd="sng">
            <a:solidFill>
              <a:schemeClr val="tx1"/>
            </a:solidFill>
            <a:prstDash val="solid"/>
            <a:miter/>
            <a:headEnd type="none" w="med" len="med"/>
            <a:tailEnd type="none" w="med" len="med"/>
          </a:ln>
        </p:spPr>
        <p:txBody>
          <a:bodyPr/>
          <a:lstStyle/>
          <a:p>
            <a:pPr algn="ctr"/>
            <a:r>
              <a:rPr lang="zh-CN" altLang="en-US" b="1" dirty="0">
                <a:solidFill>
                  <a:schemeClr val="bg1"/>
                </a:solidFill>
                <a:latin typeface="Times New Roman" panose="02020603050405020304" pitchFamily="18" charset="0"/>
              </a:rPr>
              <a:t>自锁触头</a:t>
            </a:r>
          </a:p>
        </p:txBody>
      </p:sp>
      <p:sp>
        <p:nvSpPr>
          <p:cNvPr id="340109" name="圆角矩形标注 340108"/>
          <p:cNvSpPr/>
          <p:nvPr/>
        </p:nvSpPr>
        <p:spPr>
          <a:xfrm>
            <a:off x="4572000" y="628650"/>
            <a:ext cx="914400" cy="857250"/>
          </a:xfrm>
          <a:prstGeom prst="wedgeRoundRectCallout">
            <a:avLst>
              <a:gd name="adj1" fmla="val 41667"/>
              <a:gd name="adj2" fmla="val 155370"/>
              <a:gd name="adj3" fmla="val 16667"/>
            </a:avLst>
          </a:prstGeom>
          <a:solidFill>
            <a:schemeClr val="hlink"/>
          </a:solidFill>
          <a:ln w="9525" cap="flat" cmpd="sng">
            <a:solidFill>
              <a:schemeClr val="tx1"/>
            </a:solidFill>
            <a:prstDash val="solid"/>
            <a:miter/>
            <a:headEnd type="none" w="med" len="med"/>
            <a:tailEnd type="none" w="med" len="med"/>
          </a:ln>
        </p:spPr>
        <p:txBody>
          <a:bodyPr/>
          <a:lstStyle/>
          <a:p>
            <a:r>
              <a:rPr lang="zh-CN" altLang="en-US" b="1" dirty="0">
                <a:solidFill>
                  <a:schemeClr val="bg1"/>
                </a:solidFill>
                <a:latin typeface="Times New Roman" panose="02020603050405020304" pitchFamily="18" charset="0"/>
              </a:rPr>
              <a:t>起动</a:t>
            </a:r>
          </a:p>
          <a:p>
            <a:r>
              <a:rPr lang="zh-CN" altLang="en-US" b="1" dirty="0">
                <a:solidFill>
                  <a:schemeClr val="bg1"/>
                </a:solidFill>
                <a:latin typeface="Times New Roman" panose="02020603050405020304" pitchFamily="18" charset="0"/>
              </a:rPr>
              <a:t>按钮</a:t>
            </a:r>
          </a:p>
        </p:txBody>
      </p:sp>
      <p:sp>
        <p:nvSpPr>
          <p:cNvPr id="340110" name="圆角矩形标注 340109"/>
          <p:cNvSpPr/>
          <p:nvPr/>
        </p:nvSpPr>
        <p:spPr>
          <a:xfrm>
            <a:off x="6762750" y="533400"/>
            <a:ext cx="1200150" cy="838200"/>
          </a:xfrm>
          <a:prstGeom prst="wedgeRoundRectCallout">
            <a:avLst>
              <a:gd name="adj1" fmla="val -81745"/>
              <a:gd name="adj2" fmla="val 66856"/>
              <a:gd name="adj3" fmla="val 16667"/>
            </a:avLst>
          </a:prstGeom>
          <a:solidFill>
            <a:schemeClr val="hlink"/>
          </a:solidFill>
          <a:ln w="9525" cap="flat" cmpd="sng">
            <a:solidFill>
              <a:schemeClr val="tx1"/>
            </a:solidFill>
            <a:prstDash val="solid"/>
            <a:miter/>
            <a:headEnd type="none" w="med" len="med"/>
            <a:tailEnd type="none" w="med" len="med"/>
          </a:ln>
        </p:spPr>
        <p:txBody>
          <a:bodyPr/>
          <a:lstStyle/>
          <a:p>
            <a:r>
              <a:rPr lang="zh-CN" altLang="en-US" b="1" dirty="0">
                <a:solidFill>
                  <a:schemeClr val="bg1"/>
                </a:solidFill>
                <a:latin typeface="Times New Roman" panose="02020603050405020304" pitchFamily="18" charset="0"/>
              </a:rPr>
              <a:t>热继电</a:t>
            </a:r>
          </a:p>
          <a:p>
            <a:r>
              <a:rPr lang="zh-CN" altLang="en-US" b="1" dirty="0">
                <a:solidFill>
                  <a:schemeClr val="bg1"/>
                </a:solidFill>
                <a:latin typeface="Times New Roman" panose="02020603050405020304" pitchFamily="18" charset="0"/>
              </a:rPr>
              <a:t>器触头</a:t>
            </a:r>
          </a:p>
        </p:txBody>
      </p:sp>
      <p:sp>
        <p:nvSpPr>
          <p:cNvPr id="143"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877974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100000"/>
                                  </p:iterate>
                                  <p:childTnLst>
                                    <p:set>
                                      <p:cBhvr>
                                        <p:cTn id="6" dur="1" fill="hold">
                                          <p:stCondLst>
                                            <p:cond delay="0"/>
                                          </p:stCondLst>
                                        </p:cTn>
                                        <p:tgtEl>
                                          <p:spTgt spid="340107"/>
                                        </p:tgtEl>
                                        <p:attrNameLst>
                                          <p:attrName>style.visibility</p:attrName>
                                        </p:attrNameLst>
                                      </p:cBhvr>
                                      <p:to>
                                        <p:strVal val="visible"/>
                                      </p:to>
                                    </p:set>
                                    <p:animEffect transition="in" filter="wipe(left)">
                                      <p:cBhvr>
                                        <p:cTn id="7" dur="75"/>
                                        <p:tgtEl>
                                          <p:spTgt spid="3401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39972"/>
                                        </p:tgtEl>
                                        <p:attrNameLst>
                                          <p:attrName>style.visibility</p:attrName>
                                        </p:attrNameLst>
                                      </p:cBhvr>
                                      <p:to>
                                        <p:strVal val="visible"/>
                                      </p:to>
                                    </p:set>
                                    <p:animEffect transition="in" filter="wipe(up)">
                                      <p:cBhvr>
                                        <p:cTn id="12" dur="500"/>
                                        <p:tgtEl>
                                          <p:spTgt spid="339972"/>
                                        </p:tgtEl>
                                      </p:cBhvr>
                                    </p:animEffect>
                                  </p:childTnLst>
                                </p:cTn>
                              </p:par>
                            </p:childTnLst>
                          </p:cTn>
                        </p:par>
                        <p:par>
                          <p:cTn id="13" fill="hold">
                            <p:stCondLst>
                              <p:cond delay="500"/>
                            </p:stCondLst>
                            <p:childTnLst>
                              <p:par>
                                <p:cTn id="14" presetID="17" presetClass="entr" presetSubtype="10" fill="hold" nodeType="afterEffect">
                                  <p:stCondLst>
                                    <p:cond delay="0"/>
                                  </p:stCondLst>
                                  <p:childTnLst>
                                    <p:set>
                                      <p:cBhvr>
                                        <p:cTn id="15" dur="1" fill="hold">
                                          <p:stCondLst>
                                            <p:cond delay="0"/>
                                          </p:stCondLst>
                                        </p:cTn>
                                        <p:tgtEl>
                                          <p:spTgt spid="339973"/>
                                        </p:tgtEl>
                                        <p:attrNameLst>
                                          <p:attrName>style.visibility</p:attrName>
                                        </p:attrNameLst>
                                      </p:cBhvr>
                                      <p:to>
                                        <p:strVal val="visible"/>
                                      </p:to>
                                    </p:set>
                                    <p:anim calcmode="lin" valueType="num">
                                      <p:cBhvr>
                                        <p:cTn id="16" dur="500" fill="hold"/>
                                        <p:tgtEl>
                                          <p:spTgt spid="339973"/>
                                        </p:tgtEl>
                                        <p:attrNameLst>
                                          <p:attrName>ppt_w</p:attrName>
                                        </p:attrNameLst>
                                      </p:cBhvr>
                                      <p:tavLst>
                                        <p:tav tm="0">
                                          <p:val>
                                            <p:fltVal val="0"/>
                                          </p:val>
                                        </p:tav>
                                        <p:tav tm="100000">
                                          <p:val>
                                            <p:strVal val="#ppt_w"/>
                                          </p:val>
                                        </p:tav>
                                      </p:tavLst>
                                    </p:anim>
                                    <p:anim calcmode="lin" valueType="num">
                                      <p:cBhvr>
                                        <p:cTn id="17" dur="500" fill="hold"/>
                                        <p:tgtEl>
                                          <p:spTgt spid="33997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0107"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圆角矩形标注 340993"/>
          <p:cNvSpPr/>
          <p:nvPr/>
        </p:nvSpPr>
        <p:spPr>
          <a:xfrm>
            <a:off x="3409950" y="666750"/>
            <a:ext cx="990600" cy="781050"/>
          </a:xfrm>
          <a:prstGeom prst="wedgeRoundRectCallout">
            <a:avLst>
              <a:gd name="adj1" fmla="val 1921"/>
              <a:gd name="adj2" fmla="val 175407"/>
              <a:gd name="adj3" fmla="val 16667"/>
            </a:avLst>
          </a:prstGeom>
          <a:solidFill>
            <a:schemeClr val="hlink"/>
          </a:solidFill>
          <a:ln w="9525" cap="flat" cmpd="sng">
            <a:solidFill>
              <a:schemeClr val="tx1"/>
            </a:solidFill>
            <a:prstDash val="solid"/>
            <a:miter/>
            <a:headEnd type="none" w="med" len="med"/>
            <a:tailEnd type="none" w="med" len="med"/>
          </a:ln>
        </p:spPr>
        <p:txBody>
          <a:bodyPr/>
          <a:lstStyle/>
          <a:p>
            <a:r>
              <a:rPr lang="zh-CN" altLang="en-US" b="1" dirty="0">
                <a:solidFill>
                  <a:schemeClr val="bg1"/>
                </a:solidFill>
                <a:latin typeface="Times New Roman" panose="02020603050405020304" pitchFamily="18" charset="0"/>
              </a:rPr>
              <a:t>停止</a:t>
            </a:r>
          </a:p>
          <a:p>
            <a:r>
              <a:rPr lang="zh-CN" altLang="en-US" b="1" dirty="0">
                <a:solidFill>
                  <a:schemeClr val="bg1"/>
                </a:solidFill>
                <a:latin typeface="Times New Roman" panose="02020603050405020304" pitchFamily="18" charset="0"/>
              </a:rPr>
              <a:t>按钮</a:t>
            </a:r>
          </a:p>
        </p:txBody>
      </p:sp>
      <p:sp>
        <p:nvSpPr>
          <p:cNvPr id="340995" name="圆角矩形标注 340994"/>
          <p:cNvSpPr/>
          <p:nvPr/>
        </p:nvSpPr>
        <p:spPr>
          <a:xfrm>
            <a:off x="114300" y="3848100"/>
            <a:ext cx="990600" cy="838200"/>
          </a:xfrm>
          <a:prstGeom prst="wedgeRoundRectCallout">
            <a:avLst>
              <a:gd name="adj1" fmla="val 63463"/>
              <a:gd name="adj2" fmla="val 50949"/>
              <a:gd name="adj3" fmla="val 16667"/>
            </a:avLst>
          </a:prstGeom>
          <a:solidFill>
            <a:schemeClr val="hlink"/>
          </a:solidFill>
          <a:ln w="9525" cap="flat" cmpd="sng">
            <a:solidFill>
              <a:schemeClr val="tx1"/>
            </a:solidFill>
            <a:prstDash val="solid"/>
            <a:miter/>
            <a:headEnd type="none" w="med" len="med"/>
            <a:tailEnd type="none" w="med" len="med"/>
          </a:ln>
        </p:spPr>
        <p:txBody>
          <a:bodyPr/>
          <a:lstStyle/>
          <a:p>
            <a:pPr algn="ctr"/>
            <a:r>
              <a:rPr lang="zh-CN" altLang="en-US" b="1" dirty="0">
                <a:solidFill>
                  <a:schemeClr val="bg1"/>
                </a:solidFill>
                <a:latin typeface="Times New Roman" panose="02020603050405020304" pitchFamily="18" charset="0"/>
              </a:rPr>
              <a:t>发热</a:t>
            </a:r>
          </a:p>
          <a:p>
            <a:pPr algn="ctr"/>
            <a:r>
              <a:rPr lang="zh-CN" altLang="en-US" b="1" dirty="0">
                <a:solidFill>
                  <a:schemeClr val="bg1"/>
                </a:solidFill>
                <a:latin typeface="Times New Roman" panose="02020603050405020304" pitchFamily="18" charset="0"/>
              </a:rPr>
              <a:t>元件</a:t>
            </a:r>
          </a:p>
        </p:txBody>
      </p:sp>
      <p:grpSp>
        <p:nvGrpSpPr>
          <p:cNvPr id="340996" name="组合 340995"/>
          <p:cNvGrpSpPr/>
          <p:nvPr/>
        </p:nvGrpSpPr>
        <p:grpSpPr>
          <a:xfrm>
            <a:off x="685800" y="514350"/>
            <a:ext cx="2324100" cy="5676900"/>
            <a:chOff x="504" y="456"/>
            <a:chExt cx="1464" cy="3576"/>
          </a:xfrm>
        </p:grpSpPr>
        <p:sp>
          <p:nvSpPr>
            <p:cNvPr id="340997" name="直接连接符 340996"/>
            <p:cNvSpPr/>
            <p:nvPr/>
          </p:nvSpPr>
          <p:spPr>
            <a:xfrm flipV="1">
              <a:off x="1001" y="2016"/>
              <a:ext cx="0" cy="336"/>
            </a:xfrm>
            <a:prstGeom prst="line">
              <a:avLst/>
            </a:prstGeom>
            <a:ln w="57150" cap="flat" cmpd="sng">
              <a:solidFill>
                <a:schemeClr val="tx1"/>
              </a:solidFill>
              <a:prstDash val="solid"/>
              <a:headEnd type="none" w="med" len="med"/>
              <a:tailEnd type="none" w="med" len="med"/>
            </a:ln>
          </p:spPr>
        </p:sp>
        <p:sp>
          <p:nvSpPr>
            <p:cNvPr id="340998" name="直接连接符 340997"/>
            <p:cNvSpPr/>
            <p:nvPr/>
          </p:nvSpPr>
          <p:spPr>
            <a:xfrm flipH="1" flipV="1">
              <a:off x="768" y="2268"/>
              <a:ext cx="233" cy="384"/>
            </a:xfrm>
            <a:prstGeom prst="line">
              <a:avLst/>
            </a:prstGeom>
            <a:ln w="57150" cap="flat" cmpd="sng">
              <a:solidFill>
                <a:schemeClr val="tx1"/>
              </a:solidFill>
              <a:prstDash val="solid"/>
              <a:headEnd type="none" w="med" len="med"/>
              <a:tailEnd type="none" w="med" len="med"/>
            </a:ln>
          </p:spPr>
        </p:sp>
        <p:sp>
          <p:nvSpPr>
            <p:cNvPr id="340999" name="流程图: 延期 340998"/>
            <p:cNvSpPr/>
            <p:nvPr/>
          </p:nvSpPr>
          <p:spPr>
            <a:xfrm rot="10800000">
              <a:off x="948" y="2208"/>
              <a:ext cx="53"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41000" name="直接连接符 340999"/>
            <p:cNvSpPr/>
            <p:nvPr/>
          </p:nvSpPr>
          <p:spPr>
            <a:xfrm flipH="1" flipV="1">
              <a:off x="1284" y="2016"/>
              <a:ext cx="0" cy="336"/>
            </a:xfrm>
            <a:prstGeom prst="line">
              <a:avLst/>
            </a:prstGeom>
            <a:ln w="57150" cap="flat" cmpd="sng">
              <a:solidFill>
                <a:schemeClr val="tx1"/>
              </a:solidFill>
              <a:prstDash val="solid"/>
              <a:headEnd type="none" w="med" len="med"/>
              <a:tailEnd type="none" w="med" len="med"/>
            </a:ln>
          </p:spPr>
        </p:sp>
        <p:sp>
          <p:nvSpPr>
            <p:cNvPr id="341001" name="直接连接符 341000"/>
            <p:cNvSpPr/>
            <p:nvPr/>
          </p:nvSpPr>
          <p:spPr>
            <a:xfrm flipH="1">
              <a:off x="1284" y="2652"/>
              <a:ext cx="0" cy="336"/>
            </a:xfrm>
            <a:prstGeom prst="line">
              <a:avLst/>
            </a:prstGeom>
            <a:ln w="57150" cap="flat" cmpd="sng">
              <a:solidFill>
                <a:schemeClr val="tx1"/>
              </a:solidFill>
              <a:prstDash val="solid"/>
              <a:headEnd type="none" w="med" len="med"/>
              <a:tailEnd type="none" w="med" len="med"/>
            </a:ln>
          </p:spPr>
        </p:sp>
        <p:sp>
          <p:nvSpPr>
            <p:cNvPr id="341002" name="直接连接符 341001"/>
            <p:cNvSpPr/>
            <p:nvPr/>
          </p:nvSpPr>
          <p:spPr>
            <a:xfrm flipH="1" flipV="1">
              <a:off x="1047" y="2268"/>
              <a:ext cx="234" cy="384"/>
            </a:xfrm>
            <a:prstGeom prst="line">
              <a:avLst/>
            </a:prstGeom>
            <a:ln w="57150" cap="flat" cmpd="sng">
              <a:solidFill>
                <a:schemeClr val="tx1"/>
              </a:solidFill>
              <a:prstDash val="solid"/>
              <a:headEnd type="none" w="med" len="med"/>
              <a:tailEnd type="none" w="med" len="med"/>
            </a:ln>
          </p:spPr>
        </p:sp>
        <p:sp>
          <p:nvSpPr>
            <p:cNvPr id="341003" name="流程图: 延期 341002"/>
            <p:cNvSpPr/>
            <p:nvPr/>
          </p:nvSpPr>
          <p:spPr>
            <a:xfrm rot="10800000">
              <a:off x="1224" y="2208"/>
              <a:ext cx="57"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41004" name="直接连接符 341003"/>
            <p:cNvSpPr/>
            <p:nvPr/>
          </p:nvSpPr>
          <p:spPr>
            <a:xfrm flipV="1">
              <a:off x="1572" y="2016"/>
              <a:ext cx="0" cy="336"/>
            </a:xfrm>
            <a:prstGeom prst="line">
              <a:avLst/>
            </a:prstGeom>
            <a:ln w="57150" cap="flat" cmpd="sng">
              <a:solidFill>
                <a:schemeClr val="tx1"/>
              </a:solidFill>
              <a:prstDash val="solid"/>
              <a:headEnd type="none" w="med" len="med"/>
              <a:tailEnd type="none" w="med" len="med"/>
            </a:ln>
          </p:spPr>
        </p:sp>
        <p:sp>
          <p:nvSpPr>
            <p:cNvPr id="341005" name="直接连接符 341004"/>
            <p:cNvSpPr/>
            <p:nvPr/>
          </p:nvSpPr>
          <p:spPr>
            <a:xfrm flipH="1" flipV="1">
              <a:off x="1339" y="2268"/>
              <a:ext cx="197" cy="372"/>
            </a:xfrm>
            <a:prstGeom prst="line">
              <a:avLst/>
            </a:prstGeom>
            <a:ln w="57150" cap="flat" cmpd="sng">
              <a:solidFill>
                <a:schemeClr val="tx1"/>
              </a:solidFill>
              <a:prstDash val="solid"/>
              <a:headEnd type="none" w="med" len="med"/>
              <a:tailEnd type="none" w="med" len="med"/>
            </a:ln>
          </p:spPr>
        </p:sp>
        <p:sp>
          <p:nvSpPr>
            <p:cNvPr id="341006" name="流程图: 延期 341005"/>
            <p:cNvSpPr/>
            <p:nvPr/>
          </p:nvSpPr>
          <p:spPr>
            <a:xfrm rot="10800000">
              <a:off x="1524" y="2208"/>
              <a:ext cx="48"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41007" name="直接连接符 341006"/>
            <p:cNvSpPr/>
            <p:nvPr/>
          </p:nvSpPr>
          <p:spPr>
            <a:xfrm>
              <a:off x="873" y="2448"/>
              <a:ext cx="641" cy="0"/>
            </a:xfrm>
            <a:prstGeom prst="line">
              <a:avLst/>
            </a:prstGeom>
            <a:ln w="57150" cap="flat" cmpd="sng">
              <a:solidFill>
                <a:schemeClr val="tx1"/>
              </a:solidFill>
              <a:prstDash val="sysDot"/>
              <a:headEnd type="none" w="med" len="med"/>
              <a:tailEnd type="none" w="med" len="med"/>
            </a:ln>
          </p:spPr>
        </p:sp>
        <p:sp>
          <p:nvSpPr>
            <p:cNvPr id="341008" name="椭圆 341007"/>
            <p:cNvSpPr/>
            <p:nvPr/>
          </p:nvSpPr>
          <p:spPr>
            <a:xfrm>
              <a:off x="948" y="3360"/>
              <a:ext cx="672" cy="672"/>
            </a:xfrm>
            <a:prstGeom prst="ellipse">
              <a:avLst/>
            </a:prstGeom>
            <a:solidFill>
              <a:srgbClr val="FFFFFF"/>
            </a:solidFill>
            <a:ln w="57150" cap="flat" cmpd="sng">
              <a:solidFill>
                <a:schemeClr val="tx1"/>
              </a:solidFill>
              <a:prstDash val="solid"/>
              <a:headEnd type="none" w="med" len="med"/>
              <a:tailEnd type="none" w="med" len="med"/>
            </a:ln>
          </p:spPr>
          <p:txBody>
            <a:bodyPr wrap="none" anchor="ctr" anchorCtr="0"/>
            <a:lstStyle/>
            <a:p>
              <a:pPr algn="ctr"/>
              <a:r>
                <a:rPr lang="en-US" altLang="zh-CN" b="1">
                  <a:solidFill>
                    <a:srgbClr val="FF3300"/>
                  </a:solidFill>
                  <a:latin typeface="Times New Roman" panose="02020603050405020304" pitchFamily="18" charset="0"/>
                </a:rPr>
                <a:t>M</a:t>
              </a:r>
            </a:p>
            <a:p>
              <a:pPr algn="ctr"/>
              <a:r>
                <a:rPr lang="en-US" altLang="zh-CN" b="1">
                  <a:solidFill>
                    <a:srgbClr val="FF3300"/>
                  </a:solidFill>
                  <a:latin typeface="Times New Roman" panose="02020603050405020304" pitchFamily="18" charset="0"/>
                </a:rPr>
                <a:t>3~</a:t>
              </a:r>
              <a:endParaRPr lang="en-US" altLang="zh-CN" b="1">
                <a:latin typeface="Times New Roman" panose="02020603050405020304" pitchFamily="18" charset="0"/>
              </a:endParaRPr>
            </a:p>
          </p:txBody>
        </p:sp>
        <p:sp>
          <p:nvSpPr>
            <p:cNvPr id="341009" name="直接连接符 341008"/>
            <p:cNvSpPr/>
            <p:nvPr/>
          </p:nvSpPr>
          <p:spPr>
            <a:xfrm flipV="1">
              <a:off x="1284" y="2976"/>
              <a:ext cx="0" cy="384"/>
            </a:xfrm>
            <a:prstGeom prst="line">
              <a:avLst/>
            </a:prstGeom>
            <a:ln w="57150" cap="flat" cmpd="sng">
              <a:solidFill>
                <a:schemeClr val="tx1"/>
              </a:solidFill>
              <a:prstDash val="solid"/>
              <a:headEnd type="none" w="med" len="med"/>
              <a:tailEnd type="none" w="med" len="med"/>
            </a:ln>
          </p:spPr>
        </p:sp>
        <p:grpSp>
          <p:nvGrpSpPr>
            <p:cNvPr id="341010" name="组合 341009"/>
            <p:cNvGrpSpPr/>
            <p:nvPr/>
          </p:nvGrpSpPr>
          <p:grpSpPr>
            <a:xfrm>
              <a:off x="948" y="720"/>
              <a:ext cx="720" cy="1331"/>
              <a:chOff x="4800" y="192"/>
              <a:chExt cx="720" cy="1331"/>
            </a:xfrm>
          </p:grpSpPr>
          <p:sp>
            <p:nvSpPr>
              <p:cNvPr id="341011" name="直接连接符 341010"/>
              <p:cNvSpPr/>
              <p:nvPr/>
            </p:nvSpPr>
            <p:spPr>
              <a:xfrm>
                <a:off x="4848" y="192"/>
                <a:ext cx="0" cy="353"/>
              </a:xfrm>
              <a:prstGeom prst="line">
                <a:avLst/>
              </a:prstGeom>
              <a:ln w="57150" cap="flat" cmpd="sng">
                <a:solidFill>
                  <a:schemeClr val="tx1"/>
                </a:solidFill>
                <a:prstDash val="solid"/>
                <a:headEnd type="none" w="med" len="med"/>
                <a:tailEnd type="none" w="med" len="med"/>
              </a:ln>
            </p:spPr>
          </p:sp>
          <p:sp>
            <p:nvSpPr>
              <p:cNvPr id="341012" name="直接连接符 341011"/>
              <p:cNvSpPr/>
              <p:nvPr/>
            </p:nvSpPr>
            <p:spPr>
              <a:xfrm>
                <a:off x="5136" y="192"/>
                <a:ext cx="0" cy="353"/>
              </a:xfrm>
              <a:prstGeom prst="line">
                <a:avLst/>
              </a:prstGeom>
              <a:ln w="57150" cap="flat" cmpd="sng">
                <a:solidFill>
                  <a:schemeClr val="tx1"/>
                </a:solidFill>
                <a:prstDash val="solid"/>
                <a:headEnd type="none" w="med" len="med"/>
                <a:tailEnd type="none" w="med" len="med"/>
              </a:ln>
            </p:spPr>
          </p:sp>
          <p:sp>
            <p:nvSpPr>
              <p:cNvPr id="341013" name="直接连接符 341012"/>
              <p:cNvSpPr/>
              <p:nvPr/>
            </p:nvSpPr>
            <p:spPr>
              <a:xfrm>
                <a:off x="5424" y="192"/>
                <a:ext cx="0" cy="353"/>
              </a:xfrm>
              <a:prstGeom prst="line">
                <a:avLst/>
              </a:prstGeom>
              <a:ln w="57150" cap="flat" cmpd="sng">
                <a:solidFill>
                  <a:schemeClr val="tx1"/>
                </a:solidFill>
                <a:prstDash val="solid"/>
                <a:headEnd type="none" w="med" len="med"/>
                <a:tailEnd type="none" w="med" len="med"/>
              </a:ln>
            </p:spPr>
          </p:sp>
          <p:sp>
            <p:nvSpPr>
              <p:cNvPr id="341014" name="直接连接符 341013"/>
              <p:cNvSpPr/>
              <p:nvPr/>
            </p:nvSpPr>
            <p:spPr>
              <a:xfrm flipV="1">
                <a:off x="5424" y="528"/>
                <a:ext cx="96" cy="294"/>
              </a:xfrm>
              <a:prstGeom prst="line">
                <a:avLst/>
              </a:prstGeom>
              <a:ln w="57150" cap="flat" cmpd="sng">
                <a:solidFill>
                  <a:schemeClr val="tx1"/>
                </a:solidFill>
                <a:prstDash val="solid"/>
                <a:headEnd type="none" w="med" len="med"/>
                <a:tailEnd type="none" w="med" len="med"/>
              </a:ln>
            </p:spPr>
          </p:sp>
          <p:sp>
            <p:nvSpPr>
              <p:cNvPr id="341015" name="直接连接符 341014"/>
              <p:cNvSpPr/>
              <p:nvPr/>
            </p:nvSpPr>
            <p:spPr>
              <a:xfrm flipV="1">
                <a:off x="4896" y="624"/>
                <a:ext cx="576" cy="0"/>
              </a:xfrm>
              <a:prstGeom prst="line">
                <a:avLst/>
              </a:prstGeom>
              <a:ln w="38100" cap="flat" cmpd="sng">
                <a:solidFill>
                  <a:schemeClr val="tx1"/>
                </a:solidFill>
                <a:prstDash val="solid"/>
                <a:headEnd type="none" w="med" len="med"/>
                <a:tailEnd type="none" w="med" len="med"/>
              </a:ln>
            </p:spPr>
          </p:sp>
          <p:sp>
            <p:nvSpPr>
              <p:cNvPr id="341016" name="直接连接符 341015"/>
              <p:cNvSpPr/>
              <p:nvPr/>
            </p:nvSpPr>
            <p:spPr>
              <a:xfrm>
                <a:off x="4896" y="672"/>
                <a:ext cx="576" cy="0"/>
              </a:xfrm>
              <a:prstGeom prst="line">
                <a:avLst/>
              </a:prstGeom>
              <a:ln w="38100" cap="flat" cmpd="sng">
                <a:solidFill>
                  <a:schemeClr val="tx1"/>
                </a:solidFill>
                <a:prstDash val="solid"/>
                <a:headEnd type="none" w="med" len="med"/>
                <a:tailEnd type="none" w="med" len="med"/>
              </a:ln>
            </p:spPr>
          </p:sp>
          <p:sp>
            <p:nvSpPr>
              <p:cNvPr id="341017" name="矩形 341016"/>
              <p:cNvSpPr/>
              <p:nvPr/>
            </p:nvSpPr>
            <p:spPr>
              <a:xfrm>
                <a:off x="4800" y="912"/>
                <a:ext cx="96" cy="17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1018" name="矩形 341017"/>
              <p:cNvSpPr/>
              <p:nvPr/>
            </p:nvSpPr>
            <p:spPr>
              <a:xfrm>
                <a:off x="5088" y="912"/>
                <a:ext cx="96" cy="17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1019" name="矩形 341018"/>
              <p:cNvSpPr/>
              <p:nvPr/>
            </p:nvSpPr>
            <p:spPr>
              <a:xfrm>
                <a:off x="5376" y="912"/>
                <a:ext cx="96" cy="17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1020" name="直接连接符 341019"/>
              <p:cNvSpPr/>
              <p:nvPr/>
            </p:nvSpPr>
            <p:spPr>
              <a:xfrm>
                <a:off x="4848" y="816"/>
                <a:ext cx="0" cy="707"/>
              </a:xfrm>
              <a:prstGeom prst="line">
                <a:avLst/>
              </a:prstGeom>
              <a:ln w="57150" cap="flat" cmpd="sng">
                <a:solidFill>
                  <a:schemeClr val="tx1"/>
                </a:solidFill>
                <a:prstDash val="solid"/>
                <a:headEnd type="none" w="med" len="med"/>
                <a:tailEnd type="none" w="med" len="med"/>
              </a:ln>
            </p:spPr>
          </p:sp>
          <p:sp>
            <p:nvSpPr>
              <p:cNvPr id="341021" name="直接连接符 341020"/>
              <p:cNvSpPr/>
              <p:nvPr/>
            </p:nvSpPr>
            <p:spPr>
              <a:xfrm>
                <a:off x="5136" y="816"/>
                <a:ext cx="0" cy="707"/>
              </a:xfrm>
              <a:prstGeom prst="line">
                <a:avLst/>
              </a:prstGeom>
              <a:ln w="57150" cap="flat" cmpd="sng">
                <a:solidFill>
                  <a:schemeClr val="tx1"/>
                </a:solidFill>
                <a:prstDash val="solid"/>
                <a:headEnd type="none" w="med" len="med"/>
                <a:tailEnd type="none" w="med" len="med"/>
              </a:ln>
            </p:spPr>
          </p:sp>
          <p:sp>
            <p:nvSpPr>
              <p:cNvPr id="341022" name="直接连接符 341021"/>
              <p:cNvSpPr/>
              <p:nvPr/>
            </p:nvSpPr>
            <p:spPr>
              <a:xfrm>
                <a:off x="5424" y="816"/>
                <a:ext cx="0" cy="707"/>
              </a:xfrm>
              <a:prstGeom prst="line">
                <a:avLst/>
              </a:prstGeom>
              <a:ln w="57150" cap="flat" cmpd="sng">
                <a:solidFill>
                  <a:schemeClr val="tx1"/>
                </a:solidFill>
                <a:prstDash val="solid"/>
                <a:headEnd type="none" w="med" len="med"/>
                <a:tailEnd type="none" w="med" len="med"/>
              </a:ln>
            </p:spPr>
          </p:sp>
          <p:sp>
            <p:nvSpPr>
              <p:cNvPr id="341023" name="直接连接符 341022"/>
              <p:cNvSpPr/>
              <p:nvPr/>
            </p:nvSpPr>
            <p:spPr>
              <a:xfrm flipV="1">
                <a:off x="5136" y="528"/>
                <a:ext cx="96" cy="294"/>
              </a:xfrm>
              <a:prstGeom prst="line">
                <a:avLst/>
              </a:prstGeom>
              <a:ln w="57150" cap="flat" cmpd="sng">
                <a:solidFill>
                  <a:schemeClr val="tx1"/>
                </a:solidFill>
                <a:prstDash val="solid"/>
                <a:headEnd type="none" w="med" len="med"/>
                <a:tailEnd type="none" w="med" len="med"/>
              </a:ln>
            </p:spPr>
          </p:sp>
          <p:sp>
            <p:nvSpPr>
              <p:cNvPr id="341024" name="直接连接符 341023"/>
              <p:cNvSpPr/>
              <p:nvPr/>
            </p:nvSpPr>
            <p:spPr>
              <a:xfrm flipV="1">
                <a:off x="4848" y="528"/>
                <a:ext cx="96" cy="294"/>
              </a:xfrm>
              <a:prstGeom prst="line">
                <a:avLst/>
              </a:prstGeom>
              <a:ln w="57150" cap="flat" cmpd="sng">
                <a:solidFill>
                  <a:schemeClr val="tx1"/>
                </a:solidFill>
                <a:prstDash val="solid"/>
                <a:headEnd type="none" w="med" len="med"/>
                <a:tailEnd type="none" w="med" len="med"/>
              </a:ln>
            </p:spPr>
          </p:sp>
        </p:grpSp>
        <p:sp>
          <p:nvSpPr>
            <p:cNvPr id="341025" name="文本框 341024"/>
            <p:cNvSpPr txBox="1"/>
            <p:nvPr/>
          </p:nvSpPr>
          <p:spPr>
            <a:xfrm>
              <a:off x="852" y="456"/>
              <a:ext cx="255" cy="288"/>
            </a:xfrm>
            <a:prstGeom prst="rect">
              <a:avLst/>
            </a:prstGeom>
            <a:noFill/>
            <a:ln w="38100">
              <a:noFill/>
            </a:ln>
          </p:spPr>
          <p:txBody>
            <a:bodyPr wrap="none" anchor="t" anchorCtr="0">
              <a:spAutoFit/>
            </a:bodyPr>
            <a:lstStyle/>
            <a:p>
              <a:r>
                <a:rPr lang="en-US" altLang="zh-CN" b="1">
                  <a:latin typeface="Times New Roman" panose="02020603050405020304" pitchFamily="18" charset="0"/>
                </a:rPr>
                <a:t>A</a:t>
              </a:r>
            </a:p>
          </p:txBody>
        </p:sp>
        <p:sp>
          <p:nvSpPr>
            <p:cNvPr id="341026" name="文本框 341025"/>
            <p:cNvSpPr txBox="1"/>
            <p:nvPr/>
          </p:nvSpPr>
          <p:spPr>
            <a:xfrm>
              <a:off x="1188" y="456"/>
              <a:ext cx="240" cy="288"/>
            </a:xfrm>
            <a:prstGeom prst="rect">
              <a:avLst/>
            </a:prstGeom>
            <a:noFill/>
            <a:ln w="38100">
              <a:noFill/>
            </a:ln>
          </p:spPr>
          <p:txBody>
            <a:bodyPr>
              <a:spAutoFit/>
            </a:bodyPr>
            <a:lstStyle/>
            <a:p>
              <a:r>
                <a:rPr lang="en-US" altLang="zh-CN" b="1">
                  <a:latin typeface="Times New Roman" panose="02020603050405020304" pitchFamily="18" charset="0"/>
                </a:rPr>
                <a:t>B</a:t>
              </a:r>
            </a:p>
          </p:txBody>
        </p:sp>
        <p:sp>
          <p:nvSpPr>
            <p:cNvPr id="341027" name="文本框 341026"/>
            <p:cNvSpPr txBox="1"/>
            <p:nvPr/>
          </p:nvSpPr>
          <p:spPr>
            <a:xfrm>
              <a:off x="1476" y="456"/>
              <a:ext cx="240" cy="288"/>
            </a:xfrm>
            <a:prstGeom prst="rect">
              <a:avLst/>
            </a:prstGeom>
            <a:noFill/>
            <a:ln w="38100">
              <a:noFill/>
            </a:ln>
          </p:spPr>
          <p:txBody>
            <a:bodyPr>
              <a:spAutoFit/>
            </a:bodyPr>
            <a:lstStyle/>
            <a:p>
              <a:r>
                <a:rPr lang="en-US" altLang="zh-CN" b="1">
                  <a:latin typeface="Times New Roman" panose="02020603050405020304" pitchFamily="18" charset="0"/>
                </a:rPr>
                <a:t>C</a:t>
              </a:r>
            </a:p>
          </p:txBody>
        </p:sp>
        <p:sp>
          <p:nvSpPr>
            <p:cNvPr id="341028" name="文本框 341027"/>
            <p:cNvSpPr txBox="1"/>
            <p:nvPr/>
          </p:nvSpPr>
          <p:spPr>
            <a:xfrm>
              <a:off x="504" y="1944"/>
              <a:ext cx="492" cy="288"/>
            </a:xfrm>
            <a:prstGeom prst="rect">
              <a:avLst/>
            </a:prstGeom>
            <a:noFill/>
            <a:ln w="38100">
              <a:noFill/>
            </a:ln>
          </p:spPr>
          <p:txBody>
            <a:bodyPr>
              <a:spAutoFit/>
            </a:bodyPr>
            <a:lstStyle/>
            <a:p>
              <a:r>
                <a:rPr lang="en-US" altLang="zh-CN" b="1">
                  <a:latin typeface="Times New Roman" panose="02020603050405020304" pitchFamily="18" charset="0"/>
                </a:rPr>
                <a:t>KM</a:t>
              </a:r>
            </a:p>
          </p:txBody>
        </p:sp>
        <p:sp>
          <p:nvSpPr>
            <p:cNvPr id="341029" name="文本框 341028"/>
            <p:cNvSpPr txBox="1"/>
            <p:nvPr/>
          </p:nvSpPr>
          <p:spPr>
            <a:xfrm>
              <a:off x="504" y="1356"/>
              <a:ext cx="432" cy="288"/>
            </a:xfrm>
            <a:prstGeom prst="rect">
              <a:avLst/>
            </a:prstGeom>
            <a:noFill/>
            <a:ln w="38100">
              <a:noFill/>
            </a:ln>
          </p:spPr>
          <p:txBody>
            <a:bodyPr>
              <a:spAutoFit/>
            </a:bodyPr>
            <a:lstStyle/>
            <a:p>
              <a:r>
                <a:rPr lang="en-US" altLang="zh-CN" b="1">
                  <a:latin typeface="Times New Roman" panose="02020603050405020304" pitchFamily="18" charset="0"/>
                </a:rPr>
                <a:t>FU</a:t>
              </a:r>
            </a:p>
          </p:txBody>
        </p:sp>
        <p:sp>
          <p:nvSpPr>
            <p:cNvPr id="341030" name="文本框 341029"/>
            <p:cNvSpPr txBox="1"/>
            <p:nvPr/>
          </p:nvSpPr>
          <p:spPr>
            <a:xfrm>
              <a:off x="576" y="864"/>
              <a:ext cx="444" cy="288"/>
            </a:xfrm>
            <a:prstGeom prst="rect">
              <a:avLst/>
            </a:prstGeom>
            <a:noFill/>
            <a:ln w="38100">
              <a:noFill/>
            </a:ln>
          </p:spPr>
          <p:txBody>
            <a:bodyPr>
              <a:spAutoFit/>
            </a:bodyPr>
            <a:lstStyle/>
            <a:p>
              <a:r>
                <a:rPr lang="en-US" altLang="zh-CN" b="1">
                  <a:latin typeface="Times New Roman" panose="02020603050405020304" pitchFamily="18" charset="0"/>
                </a:rPr>
                <a:t>QK</a:t>
              </a:r>
            </a:p>
          </p:txBody>
        </p:sp>
        <p:sp>
          <p:nvSpPr>
            <p:cNvPr id="341031" name="椭圆 341030"/>
            <p:cNvSpPr/>
            <p:nvPr/>
          </p:nvSpPr>
          <p:spPr>
            <a:xfrm>
              <a:off x="1560" y="1705"/>
              <a:ext cx="47" cy="47"/>
            </a:xfrm>
            <a:prstGeom prst="ellipse">
              <a:avLst/>
            </a:prstGeom>
            <a:solidFill>
              <a:schemeClr val="tx1"/>
            </a:solidFill>
            <a:ln w="38100" cap="flat" cmpd="sng">
              <a:solidFill>
                <a:srgbClr val="000000"/>
              </a:solidFill>
              <a:prstDash val="solid"/>
              <a:headEnd type="none" w="med" len="med"/>
              <a:tailEnd type="none" w="med" len="med"/>
            </a:ln>
          </p:spPr>
          <p:txBody>
            <a:bodyPr/>
            <a:lstStyle/>
            <a:p>
              <a:endParaRPr lang="zh-CN" altLang="en-US"/>
            </a:p>
          </p:txBody>
        </p:sp>
        <p:sp>
          <p:nvSpPr>
            <p:cNvPr id="341032" name="椭圆 341031"/>
            <p:cNvSpPr/>
            <p:nvPr/>
          </p:nvSpPr>
          <p:spPr>
            <a:xfrm>
              <a:off x="1272" y="1885"/>
              <a:ext cx="47" cy="47"/>
            </a:xfrm>
            <a:prstGeom prst="ellipse">
              <a:avLst/>
            </a:prstGeom>
            <a:solidFill>
              <a:schemeClr val="tx1"/>
            </a:solidFill>
            <a:ln w="38100" cap="flat" cmpd="sng">
              <a:solidFill>
                <a:srgbClr val="000000"/>
              </a:solidFill>
              <a:prstDash val="solid"/>
              <a:headEnd type="none" w="med" len="med"/>
              <a:tailEnd type="none" w="med" len="med"/>
            </a:ln>
          </p:spPr>
          <p:txBody>
            <a:bodyPr/>
            <a:lstStyle/>
            <a:p>
              <a:endParaRPr lang="zh-CN" altLang="en-US"/>
            </a:p>
          </p:txBody>
        </p:sp>
        <p:grpSp>
          <p:nvGrpSpPr>
            <p:cNvPr id="341033" name="组合 341032"/>
            <p:cNvGrpSpPr/>
            <p:nvPr/>
          </p:nvGrpSpPr>
          <p:grpSpPr>
            <a:xfrm>
              <a:off x="1440" y="2640"/>
              <a:ext cx="96" cy="864"/>
              <a:chOff x="1584" y="2544"/>
              <a:chExt cx="96" cy="912"/>
            </a:xfrm>
          </p:grpSpPr>
          <p:sp>
            <p:nvSpPr>
              <p:cNvPr id="341034" name="任意多边形 341033"/>
              <p:cNvSpPr/>
              <p:nvPr/>
            </p:nvSpPr>
            <p:spPr>
              <a:xfrm>
                <a:off x="1584" y="2736"/>
                <a:ext cx="96" cy="576"/>
              </a:xfrm>
              <a:custGeom>
                <a:avLst/>
                <a:gdLst/>
                <a:ahLst/>
                <a:cxnLst/>
                <a:rect l="0" t="0" r="0" b="0"/>
                <a:pathLst>
                  <a:path w="96" h="576">
                    <a:moveTo>
                      <a:pt x="96" y="0"/>
                    </a:moveTo>
                    <a:lnTo>
                      <a:pt x="96" y="192"/>
                    </a:lnTo>
                    <a:lnTo>
                      <a:pt x="0" y="192"/>
                    </a:lnTo>
                    <a:lnTo>
                      <a:pt x="0" y="336"/>
                    </a:lnTo>
                    <a:lnTo>
                      <a:pt x="96" y="336"/>
                    </a:lnTo>
                    <a:lnTo>
                      <a:pt x="96" y="576"/>
                    </a:lnTo>
                  </a:path>
                </a:pathLst>
              </a:custGeom>
              <a:noFill/>
              <a:ln w="57150" cap="flat" cmpd="sng">
                <a:solidFill>
                  <a:srgbClr val="FF3300">
                    <a:alpha val="100000"/>
                  </a:srgbClr>
                </a:solidFill>
                <a:prstDash val="solid"/>
                <a:headEnd type="none" w="med" len="med"/>
                <a:tailEnd type="none" w="med" len="med"/>
              </a:ln>
            </p:spPr>
            <p:txBody>
              <a:bodyPr/>
              <a:lstStyle/>
              <a:p>
                <a:endParaRPr lang="zh-CN" altLang="en-US"/>
              </a:p>
            </p:txBody>
          </p:sp>
          <p:sp>
            <p:nvSpPr>
              <p:cNvPr id="341035" name="直接连接符 341034"/>
              <p:cNvSpPr/>
              <p:nvPr/>
            </p:nvSpPr>
            <p:spPr>
              <a:xfrm>
                <a:off x="1680" y="3264"/>
                <a:ext cx="0" cy="192"/>
              </a:xfrm>
              <a:prstGeom prst="line">
                <a:avLst/>
              </a:prstGeom>
              <a:ln w="57150" cap="flat" cmpd="sng">
                <a:solidFill>
                  <a:schemeClr val="tx1"/>
                </a:solidFill>
                <a:prstDash val="solid"/>
                <a:headEnd type="none" w="med" len="med"/>
                <a:tailEnd type="none" w="med" len="med"/>
              </a:ln>
            </p:spPr>
          </p:sp>
          <p:sp>
            <p:nvSpPr>
              <p:cNvPr id="341036" name="直接连接符 341035"/>
              <p:cNvSpPr/>
              <p:nvPr/>
            </p:nvSpPr>
            <p:spPr>
              <a:xfrm>
                <a:off x="1680" y="2544"/>
                <a:ext cx="0" cy="192"/>
              </a:xfrm>
              <a:prstGeom prst="line">
                <a:avLst/>
              </a:prstGeom>
              <a:ln w="57150" cap="flat" cmpd="sng">
                <a:solidFill>
                  <a:schemeClr val="tx1"/>
                </a:solidFill>
                <a:prstDash val="solid"/>
                <a:headEnd type="none" w="med" len="med"/>
                <a:tailEnd type="none" w="med" len="med"/>
              </a:ln>
            </p:spPr>
          </p:sp>
        </p:grpSp>
        <p:grpSp>
          <p:nvGrpSpPr>
            <p:cNvPr id="341037" name="组合 341036"/>
            <p:cNvGrpSpPr/>
            <p:nvPr/>
          </p:nvGrpSpPr>
          <p:grpSpPr>
            <a:xfrm>
              <a:off x="912" y="2640"/>
              <a:ext cx="96" cy="864"/>
              <a:chOff x="1584" y="2544"/>
              <a:chExt cx="96" cy="912"/>
            </a:xfrm>
          </p:grpSpPr>
          <p:sp>
            <p:nvSpPr>
              <p:cNvPr id="341038" name="任意多边形 341037"/>
              <p:cNvSpPr/>
              <p:nvPr/>
            </p:nvSpPr>
            <p:spPr>
              <a:xfrm>
                <a:off x="1584" y="2736"/>
                <a:ext cx="96" cy="576"/>
              </a:xfrm>
              <a:custGeom>
                <a:avLst/>
                <a:gdLst/>
                <a:ahLst/>
                <a:cxnLst/>
                <a:rect l="0" t="0" r="0" b="0"/>
                <a:pathLst>
                  <a:path w="96" h="576">
                    <a:moveTo>
                      <a:pt x="96" y="0"/>
                    </a:moveTo>
                    <a:lnTo>
                      <a:pt x="96" y="192"/>
                    </a:lnTo>
                    <a:lnTo>
                      <a:pt x="0" y="192"/>
                    </a:lnTo>
                    <a:lnTo>
                      <a:pt x="0" y="336"/>
                    </a:lnTo>
                    <a:lnTo>
                      <a:pt x="96" y="336"/>
                    </a:lnTo>
                    <a:lnTo>
                      <a:pt x="96" y="576"/>
                    </a:lnTo>
                  </a:path>
                </a:pathLst>
              </a:custGeom>
              <a:noFill/>
              <a:ln w="57150" cap="flat" cmpd="sng">
                <a:solidFill>
                  <a:srgbClr val="FF3300">
                    <a:alpha val="100000"/>
                  </a:srgbClr>
                </a:solidFill>
                <a:prstDash val="solid"/>
                <a:headEnd type="none" w="med" len="med"/>
                <a:tailEnd type="none" w="med" len="med"/>
              </a:ln>
            </p:spPr>
            <p:txBody>
              <a:bodyPr/>
              <a:lstStyle/>
              <a:p>
                <a:endParaRPr lang="zh-CN" altLang="en-US"/>
              </a:p>
            </p:txBody>
          </p:sp>
          <p:sp>
            <p:nvSpPr>
              <p:cNvPr id="341039" name="直接连接符 341038"/>
              <p:cNvSpPr/>
              <p:nvPr/>
            </p:nvSpPr>
            <p:spPr>
              <a:xfrm>
                <a:off x="1680" y="3264"/>
                <a:ext cx="0" cy="192"/>
              </a:xfrm>
              <a:prstGeom prst="line">
                <a:avLst/>
              </a:prstGeom>
              <a:ln w="57150" cap="flat" cmpd="sng">
                <a:solidFill>
                  <a:schemeClr val="tx1"/>
                </a:solidFill>
                <a:prstDash val="solid"/>
                <a:headEnd type="none" w="med" len="med"/>
                <a:tailEnd type="none" w="med" len="med"/>
              </a:ln>
            </p:spPr>
          </p:sp>
          <p:sp>
            <p:nvSpPr>
              <p:cNvPr id="341040" name="直接连接符 341039"/>
              <p:cNvSpPr/>
              <p:nvPr/>
            </p:nvSpPr>
            <p:spPr>
              <a:xfrm>
                <a:off x="1680" y="2544"/>
                <a:ext cx="0" cy="192"/>
              </a:xfrm>
              <a:prstGeom prst="line">
                <a:avLst/>
              </a:prstGeom>
              <a:ln w="57150" cap="flat" cmpd="sng">
                <a:solidFill>
                  <a:schemeClr val="tx1"/>
                </a:solidFill>
                <a:prstDash val="solid"/>
                <a:headEnd type="none" w="med" len="med"/>
                <a:tailEnd type="none" w="med" len="med"/>
              </a:ln>
            </p:spPr>
          </p:sp>
        </p:grpSp>
        <p:sp>
          <p:nvSpPr>
            <p:cNvPr id="341041" name="文本框 341040"/>
            <p:cNvSpPr txBox="1"/>
            <p:nvPr/>
          </p:nvSpPr>
          <p:spPr>
            <a:xfrm>
              <a:off x="1536" y="2928"/>
              <a:ext cx="432" cy="288"/>
            </a:xfrm>
            <a:prstGeom prst="rect">
              <a:avLst/>
            </a:prstGeom>
            <a:noFill/>
            <a:ln w="38100">
              <a:noFill/>
            </a:ln>
          </p:spPr>
          <p:txBody>
            <a:bodyPr>
              <a:spAutoFit/>
            </a:bodyPr>
            <a:lstStyle/>
            <a:p>
              <a:r>
                <a:rPr lang="en-US" altLang="zh-CN" b="1">
                  <a:solidFill>
                    <a:srgbClr val="FF0000"/>
                  </a:solidFill>
                  <a:latin typeface="Times New Roman" panose="02020603050405020304" pitchFamily="18" charset="0"/>
                </a:rPr>
                <a:t>FR</a:t>
              </a:r>
              <a:endParaRPr lang="en-US" altLang="zh-CN" b="1">
                <a:latin typeface="Times New Roman" panose="02020603050405020304" pitchFamily="18" charset="0"/>
              </a:endParaRPr>
            </a:p>
          </p:txBody>
        </p:sp>
      </p:grpSp>
      <p:grpSp>
        <p:nvGrpSpPr>
          <p:cNvPr id="341042" name="组合 341041"/>
          <p:cNvGrpSpPr/>
          <p:nvPr/>
        </p:nvGrpSpPr>
        <p:grpSpPr>
          <a:xfrm>
            <a:off x="1962150" y="1009650"/>
            <a:ext cx="6096000" cy="3033713"/>
            <a:chOff x="1296" y="768"/>
            <a:chExt cx="3840" cy="1911"/>
          </a:xfrm>
        </p:grpSpPr>
        <p:sp>
          <p:nvSpPr>
            <p:cNvPr id="341043" name="直接连接符 341042"/>
            <p:cNvSpPr/>
            <p:nvPr/>
          </p:nvSpPr>
          <p:spPr>
            <a:xfrm flipV="1">
              <a:off x="2724" y="1920"/>
              <a:ext cx="372" cy="0"/>
            </a:xfrm>
            <a:prstGeom prst="line">
              <a:avLst/>
            </a:prstGeom>
            <a:ln w="38100" cap="flat" cmpd="sng">
              <a:solidFill>
                <a:srgbClr val="003399"/>
              </a:solidFill>
              <a:prstDash val="solid"/>
              <a:headEnd type="none" w="med" len="med"/>
              <a:tailEnd type="none" w="med" len="med"/>
            </a:ln>
          </p:spPr>
        </p:sp>
        <p:sp>
          <p:nvSpPr>
            <p:cNvPr id="341044" name="直接连接符 341043"/>
            <p:cNvSpPr/>
            <p:nvPr/>
          </p:nvSpPr>
          <p:spPr>
            <a:xfrm flipV="1">
              <a:off x="2064" y="1920"/>
              <a:ext cx="372" cy="0"/>
            </a:xfrm>
            <a:prstGeom prst="line">
              <a:avLst/>
            </a:prstGeom>
            <a:ln w="38100" cap="flat" cmpd="sng">
              <a:solidFill>
                <a:srgbClr val="003399"/>
              </a:solidFill>
              <a:prstDash val="solid"/>
              <a:headEnd type="none" w="med" len="med"/>
              <a:tailEnd type="none" w="med" len="med"/>
            </a:ln>
          </p:spPr>
        </p:sp>
        <p:sp>
          <p:nvSpPr>
            <p:cNvPr id="341045" name="直接连接符 341044"/>
            <p:cNvSpPr/>
            <p:nvPr/>
          </p:nvSpPr>
          <p:spPr>
            <a:xfrm flipH="1">
              <a:off x="2353" y="1920"/>
              <a:ext cx="371" cy="192"/>
            </a:xfrm>
            <a:prstGeom prst="line">
              <a:avLst/>
            </a:prstGeom>
            <a:ln w="38100" cap="flat" cmpd="sng">
              <a:solidFill>
                <a:srgbClr val="003399"/>
              </a:solidFill>
              <a:prstDash val="solid"/>
              <a:headEnd type="none" w="med" len="med"/>
              <a:tailEnd type="none" w="med" len="med"/>
            </a:ln>
          </p:spPr>
        </p:sp>
        <p:sp>
          <p:nvSpPr>
            <p:cNvPr id="341046" name="直接连接符 341045"/>
            <p:cNvSpPr/>
            <p:nvPr/>
          </p:nvSpPr>
          <p:spPr>
            <a:xfrm flipV="1">
              <a:off x="2559" y="1776"/>
              <a:ext cx="0" cy="240"/>
            </a:xfrm>
            <a:prstGeom prst="line">
              <a:avLst/>
            </a:prstGeom>
            <a:ln w="38100" cap="flat" cmpd="sng">
              <a:solidFill>
                <a:srgbClr val="003399"/>
              </a:solidFill>
              <a:prstDash val="solid"/>
              <a:headEnd type="none" w="med" len="med"/>
              <a:tailEnd type="none" w="med" len="med"/>
            </a:ln>
          </p:spPr>
        </p:sp>
        <p:sp>
          <p:nvSpPr>
            <p:cNvPr id="341047" name="任意多边形 341046"/>
            <p:cNvSpPr/>
            <p:nvPr/>
          </p:nvSpPr>
          <p:spPr>
            <a:xfrm flipV="1">
              <a:off x="2477" y="1776"/>
              <a:ext cx="165" cy="48"/>
            </a:xfrm>
            <a:custGeom>
              <a:avLst/>
              <a:gdLst/>
              <a:ahLst/>
              <a:cxnLst/>
              <a:rect l="0" t="0" r="0" b="0"/>
              <a:pathLst>
                <a:path w="192" h="48">
                  <a:moveTo>
                    <a:pt x="0" y="0"/>
                  </a:moveTo>
                  <a:lnTo>
                    <a:pt x="0" y="48"/>
                  </a:lnTo>
                  <a:lnTo>
                    <a:pt x="192" y="48"/>
                  </a:lnTo>
                  <a:lnTo>
                    <a:pt x="192" y="0"/>
                  </a:lnTo>
                </a:path>
              </a:pathLst>
            </a:custGeom>
            <a:noFill/>
            <a:ln w="38100" cap="flat" cmpd="sng">
              <a:solidFill>
                <a:srgbClr val="003399">
                  <a:alpha val="100000"/>
                </a:srgbClr>
              </a:solidFill>
              <a:prstDash val="solid"/>
              <a:headEnd type="none" w="med" len="med"/>
              <a:tailEnd type="none" w="med" len="med"/>
            </a:ln>
          </p:spPr>
          <p:txBody>
            <a:bodyPr/>
            <a:lstStyle/>
            <a:p>
              <a:endParaRPr lang="zh-CN" altLang="en-US"/>
            </a:p>
          </p:txBody>
        </p:sp>
        <p:sp>
          <p:nvSpPr>
            <p:cNvPr id="341048" name="直接连接符 341047"/>
            <p:cNvSpPr/>
            <p:nvPr/>
          </p:nvSpPr>
          <p:spPr>
            <a:xfrm>
              <a:off x="2436" y="1920"/>
              <a:ext cx="0" cy="240"/>
            </a:xfrm>
            <a:prstGeom prst="line">
              <a:avLst/>
            </a:prstGeom>
            <a:ln w="38100" cap="flat" cmpd="sng">
              <a:solidFill>
                <a:srgbClr val="003399"/>
              </a:solidFill>
              <a:prstDash val="solid"/>
              <a:headEnd type="none" w="med" len="med"/>
              <a:tailEnd type="none" w="med" len="med"/>
            </a:ln>
          </p:spPr>
        </p:sp>
        <p:sp>
          <p:nvSpPr>
            <p:cNvPr id="341049" name="文本框 341048"/>
            <p:cNvSpPr txBox="1"/>
            <p:nvPr/>
          </p:nvSpPr>
          <p:spPr>
            <a:xfrm>
              <a:off x="2256" y="1488"/>
              <a:ext cx="468" cy="288"/>
            </a:xfrm>
            <a:prstGeom prst="rect">
              <a:avLst/>
            </a:prstGeom>
            <a:noFill/>
            <a:ln w="38100">
              <a:noFill/>
            </a:ln>
          </p:spPr>
          <p:txBody>
            <a:bodyPr>
              <a:spAutoFit/>
            </a:bodyPr>
            <a:lstStyle/>
            <a:p>
              <a:r>
                <a:rPr lang="en-US" altLang="zh-CN" b="1">
                  <a:latin typeface="Times New Roman" panose="02020603050405020304" pitchFamily="18" charset="0"/>
                </a:rPr>
                <a:t>SB1</a:t>
              </a:r>
            </a:p>
          </p:txBody>
        </p:sp>
        <p:grpSp>
          <p:nvGrpSpPr>
            <p:cNvPr id="341050" name="组合 341049"/>
            <p:cNvGrpSpPr/>
            <p:nvPr/>
          </p:nvGrpSpPr>
          <p:grpSpPr>
            <a:xfrm>
              <a:off x="3120" y="1872"/>
              <a:ext cx="1056" cy="807"/>
              <a:chOff x="3504" y="1560"/>
              <a:chExt cx="1056" cy="933"/>
            </a:xfrm>
          </p:grpSpPr>
          <p:grpSp>
            <p:nvGrpSpPr>
              <p:cNvPr id="341051" name="组合 341050"/>
              <p:cNvGrpSpPr/>
              <p:nvPr/>
            </p:nvGrpSpPr>
            <p:grpSpPr>
              <a:xfrm>
                <a:off x="3552" y="1584"/>
                <a:ext cx="1008" cy="909"/>
                <a:chOff x="3120" y="1584"/>
                <a:chExt cx="1008" cy="909"/>
              </a:xfrm>
            </p:grpSpPr>
            <p:grpSp>
              <p:nvGrpSpPr>
                <p:cNvPr id="341052" name="组合 341051"/>
                <p:cNvGrpSpPr/>
                <p:nvPr/>
              </p:nvGrpSpPr>
              <p:grpSpPr>
                <a:xfrm>
                  <a:off x="3120" y="2064"/>
                  <a:ext cx="864" cy="144"/>
                  <a:chOff x="4272" y="2880"/>
                  <a:chExt cx="864" cy="144"/>
                </a:xfrm>
              </p:grpSpPr>
              <p:sp>
                <p:nvSpPr>
                  <p:cNvPr id="341053" name="直接连接符 341052"/>
                  <p:cNvSpPr/>
                  <p:nvPr/>
                </p:nvSpPr>
                <p:spPr>
                  <a:xfrm>
                    <a:off x="4272" y="2880"/>
                    <a:ext cx="288" cy="0"/>
                  </a:xfrm>
                  <a:prstGeom prst="line">
                    <a:avLst/>
                  </a:prstGeom>
                  <a:ln w="38100" cap="flat" cmpd="sng">
                    <a:solidFill>
                      <a:srgbClr val="FF3300"/>
                    </a:solidFill>
                    <a:prstDash val="solid"/>
                    <a:headEnd type="none" w="med" len="med"/>
                    <a:tailEnd type="none" w="med" len="med"/>
                  </a:ln>
                </p:spPr>
              </p:sp>
              <p:sp>
                <p:nvSpPr>
                  <p:cNvPr id="341054" name="直接连接符 341053"/>
                  <p:cNvSpPr/>
                  <p:nvPr/>
                </p:nvSpPr>
                <p:spPr>
                  <a:xfrm>
                    <a:off x="4848" y="2880"/>
                    <a:ext cx="288" cy="0"/>
                  </a:xfrm>
                  <a:prstGeom prst="line">
                    <a:avLst/>
                  </a:prstGeom>
                  <a:ln w="38100" cap="flat" cmpd="sng">
                    <a:solidFill>
                      <a:srgbClr val="FF3300"/>
                    </a:solidFill>
                    <a:prstDash val="solid"/>
                    <a:headEnd type="none" w="med" len="med"/>
                    <a:tailEnd type="none" w="med" len="med"/>
                  </a:ln>
                </p:spPr>
              </p:sp>
              <p:sp>
                <p:nvSpPr>
                  <p:cNvPr id="341055" name="直接连接符 341054"/>
                  <p:cNvSpPr/>
                  <p:nvPr/>
                </p:nvSpPr>
                <p:spPr>
                  <a:xfrm flipH="1">
                    <a:off x="4512" y="2880"/>
                    <a:ext cx="336" cy="144"/>
                  </a:xfrm>
                  <a:prstGeom prst="line">
                    <a:avLst/>
                  </a:prstGeom>
                  <a:ln w="38100" cap="flat" cmpd="sng">
                    <a:solidFill>
                      <a:srgbClr val="FF3300"/>
                    </a:solidFill>
                    <a:prstDash val="solid"/>
                    <a:headEnd type="none" w="med" len="med"/>
                    <a:tailEnd type="none" w="med" len="med"/>
                  </a:ln>
                </p:spPr>
              </p:sp>
              <p:sp>
                <p:nvSpPr>
                  <p:cNvPr id="341056" name="流程图: 延期 341055"/>
                  <p:cNvSpPr/>
                  <p:nvPr/>
                </p:nvSpPr>
                <p:spPr>
                  <a:xfrm rot="5400000">
                    <a:off x="4488" y="2856"/>
                    <a:ext cx="48" cy="96"/>
                  </a:xfrm>
                  <a:prstGeom prst="flowChartDelay">
                    <a:avLst/>
                  </a:prstGeom>
                  <a:solidFill>
                    <a:srgbClr val="FFFFFF"/>
                  </a:solidFill>
                  <a:ln w="38100" cap="flat" cmpd="sng">
                    <a:solidFill>
                      <a:srgbClr val="FF3300"/>
                    </a:solidFill>
                    <a:prstDash val="solid"/>
                    <a:miter/>
                    <a:headEnd type="none" w="med" len="med"/>
                    <a:tailEnd type="none" w="med" len="med"/>
                  </a:ln>
                </p:spPr>
                <p:txBody>
                  <a:bodyPr/>
                  <a:lstStyle/>
                  <a:p>
                    <a:endParaRPr lang="zh-CN" altLang="en-US"/>
                  </a:p>
                </p:txBody>
              </p:sp>
            </p:grpSp>
            <p:sp>
              <p:nvSpPr>
                <p:cNvPr id="341057" name="直接连接符 341056"/>
                <p:cNvSpPr/>
                <p:nvPr/>
              </p:nvSpPr>
              <p:spPr>
                <a:xfrm flipV="1">
                  <a:off x="3984" y="1584"/>
                  <a:ext cx="0" cy="480"/>
                </a:xfrm>
                <a:prstGeom prst="line">
                  <a:avLst/>
                </a:prstGeom>
                <a:ln w="38100" cap="flat" cmpd="sng">
                  <a:solidFill>
                    <a:srgbClr val="FF3300"/>
                  </a:solidFill>
                  <a:prstDash val="solid"/>
                  <a:headEnd type="none" w="med" len="med"/>
                  <a:tailEnd type="none" w="med" len="med"/>
                </a:ln>
              </p:spPr>
            </p:sp>
            <p:sp>
              <p:nvSpPr>
                <p:cNvPr id="341058" name="直接连接符 341057"/>
                <p:cNvSpPr/>
                <p:nvPr/>
              </p:nvSpPr>
              <p:spPr>
                <a:xfrm flipV="1">
                  <a:off x="3120" y="1584"/>
                  <a:ext cx="0" cy="480"/>
                </a:xfrm>
                <a:prstGeom prst="line">
                  <a:avLst/>
                </a:prstGeom>
                <a:ln w="38100" cap="flat" cmpd="sng">
                  <a:solidFill>
                    <a:srgbClr val="FF3300"/>
                  </a:solidFill>
                  <a:prstDash val="solid"/>
                  <a:headEnd type="none" w="med" len="med"/>
                  <a:tailEnd type="none" w="med" len="med"/>
                </a:ln>
              </p:spPr>
            </p:sp>
            <p:sp>
              <p:nvSpPr>
                <p:cNvPr id="341059" name="文本框 341058"/>
                <p:cNvSpPr txBox="1"/>
                <p:nvPr/>
              </p:nvSpPr>
              <p:spPr>
                <a:xfrm>
                  <a:off x="3456" y="2160"/>
                  <a:ext cx="672" cy="333"/>
                </a:xfrm>
                <a:prstGeom prst="rect">
                  <a:avLst/>
                </a:prstGeom>
                <a:noFill/>
                <a:ln w="38100">
                  <a:noFill/>
                </a:ln>
              </p:spPr>
              <p:txBody>
                <a:bodyPr>
                  <a:spAutoFit/>
                </a:bodyPr>
                <a:lstStyle/>
                <a:p>
                  <a:r>
                    <a:rPr lang="en-US" altLang="zh-CN" b="1">
                      <a:solidFill>
                        <a:srgbClr val="FF3300"/>
                      </a:solidFill>
                      <a:latin typeface="Times New Roman" panose="02020603050405020304" pitchFamily="18" charset="0"/>
                    </a:rPr>
                    <a:t>KM</a:t>
                  </a:r>
                </a:p>
              </p:txBody>
            </p:sp>
          </p:grpSp>
          <p:sp>
            <p:nvSpPr>
              <p:cNvPr id="341060" name="椭圆 341059"/>
              <p:cNvSpPr/>
              <p:nvPr/>
            </p:nvSpPr>
            <p:spPr>
              <a:xfrm>
                <a:off x="3504" y="1560"/>
                <a:ext cx="84" cy="84"/>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1061" name="椭圆 341060"/>
              <p:cNvSpPr/>
              <p:nvPr/>
            </p:nvSpPr>
            <p:spPr>
              <a:xfrm>
                <a:off x="4368" y="1560"/>
                <a:ext cx="84" cy="84"/>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grpSp>
        <p:sp>
          <p:nvSpPr>
            <p:cNvPr id="341062" name="直接连接符 341061"/>
            <p:cNvSpPr/>
            <p:nvPr/>
          </p:nvSpPr>
          <p:spPr>
            <a:xfrm>
              <a:off x="1539" y="1728"/>
              <a:ext cx="525" cy="0"/>
            </a:xfrm>
            <a:prstGeom prst="line">
              <a:avLst/>
            </a:prstGeom>
            <a:ln w="38100" cap="flat" cmpd="sng">
              <a:solidFill>
                <a:schemeClr val="accent2"/>
              </a:solidFill>
              <a:prstDash val="solid"/>
              <a:headEnd type="none" w="med" len="med"/>
              <a:tailEnd type="none" w="med" len="med"/>
            </a:ln>
          </p:spPr>
        </p:sp>
        <p:sp>
          <p:nvSpPr>
            <p:cNvPr id="341063" name="直接连接符 341062"/>
            <p:cNvSpPr/>
            <p:nvPr/>
          </p:nvSpPr>
          <p:spPr>
            <a:xfrm>
              <a:off x="1296" y="1920"/>
              <a:ext cx="1008" cy="0"/>
            </a:xfrm>
            <a:prstGeom prst="line">
              <a:avLst/>
            </a:prstGeom>
            <a:ln w="38100" cap="flat" cmpd="sng">
              <a:solidFill>
                <a:schemeClr val="accent2"/>
              </a:solidFill>
              <a:prstDash val="solid"/>
              <a:headEnd type="none" w="med" len="med"/>
              <a:tailEnd type="none" w="med" len="med"/>
            </a:ln>
          </p:spPr>
        </p:sp>
        <p:grpSp>
          <p:nvGrpSpPr>
            <p:cNvPr id="341064" name="组合 341063"/>
            <p:cNvGrpSpPr/>
            <p:nvPr/>
          </p:nvGrpSpPr>
          <p:grpSpPr>
            <a:xfrm flipH="1" flipV="1">
              <a:off x="3024" y="1680"/>
              <a:ext cx="1056" cy="240"/>
              <a:chOff x="2736" y="1968"/>
              <a:chExt cx="1200" cy="240"/>
            </a:xfrm>
          </p:grpSpPr>
          <p:sp>
            <p:nvSpPr>
              <p:cNvPr id="341065" name="直接连接符 341064"/>
              <p:cNvSpPr/>
              <p:nvPr/>
            </p:nvSpPr>
            <p:spPr>
              <a:xfrm>
                <a:off x="3504" y="1968"/>
                <a:ext cx="432" cy="0"/>
              </a:xfrm>
              <a:prstGeom prst="line">
                <a:avLst/>
              </a:prstGeom>
              <a:ln w="38100" cap="flat" cmpd="sng">
                <a:solidFill>
                  <a:schemeClr val="accent2"/>
                </a:solidFill>
                <a:prstDash val="solid"/>
                <a:headEnd type="none" w="med" len="med"/>
                <a:tailEnd type="none" w="med" len="med"/>
              </a:ln>
            </p:spPr>
          </p:sp>
          <p:sp>
            <p:nvSpPr>
              <p:cNvPr id="341066" name="直接连接符 341065"/>
              <p:cNvSpPr/>
              <p:nvPr/>
            </p:nvSpPr>
            <p:spPr>
              <a:xfrm>
                <a:off x="2736" y="1968"/>
                <a:ext cx="432" cy="0"/>
              </a:xfrm>
              <a:prstGeom prst="line">
                <a:avLst/>
              </a:prstGeom>
              <a:ln w="38100" cap="flat" cmpd="sng">
                <a:solidFill>
                  <a:schemeClr val="accent2"/>
                </a:solidFill>
                <a:prstDash val="solid"/>
                <a:headEnd type="none" w="med" len="med"/>
                <a:tailEnd type="none" w="med" len="med"/>
              </a:ln>
            </p:spPr>
          </p:sp>
          <p:sp>
            <p:nvSpPr>
              <p:cNvPr id="341067" name="直接连接符 341066"/>
              <p:cNvSpPr/>
              <p:nvPr/>
            </p:nvSpPr>
            <p:spPr>
              <a:xfrm flipH="1">
                <a:off x="3120" y="1968"/>
                <a:ext cx="384" cy="144"/>
              </a:xfrm>
              <a:prstGeom prst="line">
                <a:avLst/>
              </a:prstGeom>
              <a:ln w="38100" cap="flat" cmpd="sng">
                <a:solidFill>
                  <a:schemeClr val="accent2"/>
                </a:solidFill>
                <a:prstDash val="solid"/>
                <a:headEnd type="none" w="med" len="med"/>
                <a:tailEnd type="none" w="med" len="med"/>
              </a:ln>
            </p:spPr>
          </p:sp>
          <p:sp>
            <p:nvSpPr>
              <p:cNvPr id="341068" name="直接连接符 341067"/>
              <p:cNvSpPr/>
              <p:nvPr/>
            </p:nvSpPr>
            <p:spPr>
              <a:xfrm>
                <a:off x="3312" y="2016"/>
                <a:ext cx="0" cy="192"/>
              </a:xfrm>
              <a:prstGeom prst="line">
                <a:avLst/>
              </a:prstGeom>
              <a:ln w="38100" cap="flat" cmpd="sng">
                <a:solidFill>
                  <a:schemeClr val="accent2"/>
                </a:solidFill>
                <a:prstDash val="solid"/>
                <a:headEnd type="none" w="med" len="med"/>
                <a:tailEnd type="none" w="med" len="med"/>
              </a:ln>
            </p:spPr>
          </p:sp>
          <p:sp>
            <p:nvSpPr>
              <p:cNvPr id="341069" name="任意多边形 341068"/>
              <p:cNvSpPr/>
              <p:nvPr/>
            </p:nvSpPr>
            <p:spPr>
              <a:xfrm>
                <a:off x="3216" y="2160"/>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accent2">
                    <a:alpha val="100000"/>
                  </a:schemeClr>
                </a:solidFill>
                <a:prstDash val="solid"/>
                <a:headEnd type="none" w="med" len="med"/>
                <a:tailEnd type="none" w="med" len="med"/>
              </a:ln>
            </p:spPr>
            <p:txBody>
              <a:bodyPr/>
              <a:lstStyle/>
              <a:p>
                <a:endParaRPr lang="zh-CN" altLang="en-US"/>
              </a:p>
            </p:txBody>
          </p:sp>
        </p:grpSp>
        <p:sp>
          <p:nvSpPr>
            <p:cNvPr id="341070" name="矩形 341069"/>
            <p:cNvSpPr/>
            <p:nvPr/>
          </p:nvSpPr>
          <p:spPr>
            <a:xfrm>
              <a:off x="4272" y="1728"/>
              <a:ext cx="384" cy="384"/>
            </a:xfrm>
            <a:prstGeom prst="rect">
              <a:avLst/>
            </a:prstGeom>
            <a:solidFill>
              <a:srgbClr val="FF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41071" name="直接连接符 341070"/>
            <p:cNvSpPr/>
            <p:nvPr/>
          </p:nvSpPr>
          <p:spPr>
            <a:xfrm flipH="1">
              <a:off x="3936" y="1920"/>
              <a:ext cx="336" cy="0"/>
            </a:xfrm>
            <a:prstGeom prst="line">
              <a:avLst/>
            </a:prstGeom>
            <a:ln w="38100" cap="flat" cmpd="sng">
              <a:solidFill>
                <a:schemeClr val="accent2"/>
              </a:solidFill>
              <a:prstDash val="solid"/>
              <a:headEnd type="none" w="med" len="med"/>
              <a:tailEnd type="none" w="med" len="med"/>
            </a:ln>
          </p:spPr>
        </p:sp>
        <p:sp>
          <p:nvSpPr>
            <p:cNvPr id="341072" name="直接连接符 341071"/>
            <p:cNvSpPr/>
            <p:nvPr/>
          </p:nvSpPr>
          <p:spPr>
            <a:xfrm flipH="1">
              <a:off x="4656" y="1920"/>
              <a:ext cx="480" cy="0"/>
            </a:xfrm>
            <a:prstGeom prst="line">
              <a:avLst/>
            </a:prstGeom>
            <a:ln w="38100" cap="flat" cmpd="sng">
              <a:solidFill>
                <a:schemeClr val="accent2"/>
              </a:solidFill>
              <a:prstDash val="solid"/>
              <a:headEnd type="none" w="med" len="med"/>
              <a:tailEnd type="none" w="med" len="med"/>
            </a:ln>
          </p:spPr>
        </p:sp>
        <p:sp>
          <p:nvSpPr>
            <p:cNvPr id="341073" name="直接连接符 341072"/>
            <p:cNvSpPr/>
            <p:nvPr/>
          </p:nvSpPr>
          <p:spPr>
            <a:xfrm flipV="1">
              <a:off x="5136" y="1104"/>
              <a:ext cx="0" cy="816"/>
            </a:xfrm>
            <a:prstGeom prst="line">
              <a:avLst/>
            </a:prstGeom>
            <a:ln w="38100" cap="flat" cmpd="sng">
              <a:solidFill>
                <a:schemeClr val="accent2"/>
              </a:solidFill>
              <a:prstDash val="solid"/>
              <a:headEnd type="none" w="med" len="med"/>
              <a:tailEnd type="none" w="med" len="med"/>
            </a:ln>
          </p:spPr>
        </p:sp>
        <p:sp>
          <p:nvSpPr>
            <p:cNvPr id="341074" name="文本框 341073"/>
            <p:cNvSpPr txBox="1"/>
            <p:nvPr/>
          </p:nvSpPr>
          <p:spPr>
            <a:xfrm>
              <a:off x="4265" y="1440"/>
              <a:ext cx="679" cy="288"/>
            </a:xfrm>
            <a:prstGeom prst="rect">
              <a:avLst/>
            </a:prstGeom>
            <a:noFill/>
            <a:ln w="38100">
              <a:noFill/>
            </a:ln>
          </p:spPr>
          <p:txBody>
            <a:bodyPr>
              <a:spAutoFit/>
            </a:bodyPr>
            <a:lstStyle/>
            <a:p>
              <a:r>
                <a:rPr lang="en-US" altLang="zh-CN" b="1">
                  <a:solidFill>
                    <a:schemeClr val="accent2"/>
                  </a:solidFill>
                  <a:latin typeface="Times New Roman" panose="02020603050405020304" pitchFamily="18" charset="0"/>
                </a:rPr>
                <a:t>KM</a:t>
              </a:r>
            </a:p>
          </p:txBody>
        </p:sp>
        <p:sp>
          <p:nvSpPr>
            <p:cNvPr id="341075" name="文本框 341074"/>
            <p:cNvSpPr txBox="1"/>
            <p:nvPr/>
          </p:nvSpPr>
          <p:spPr>
            <a:xfrm>
              <a:off x="2994" y="1584"/>
              <a:ext cx="510" cy="288"/>
            </a:xfrm>
            <a:prstGeom prst="rect">
              <a:avLst/>
            </a:prstGeom>
            <a:noFill/>
            <a:ln w="38100">
              <a:noFill/>
            </a:ln>
          </p:spPr>
          <p:txBody>
            <a:bodyPr>
              <a:spAutoFit/>
            </a:bodyPr>
            <a:lstStyle/>
            <a:p>
              <a:r>
                <a:rPr lang="en-US" altLang="zh-CN" b="1">
                  <a:solidFill>
                    <a:schemeClr val="accent2"/>
                  </a:solidFill>
                  <a:latin typeface="Times New Roman" panose="02020603050405020304" pitchFamily="18" charset="0"/>
                </a:rPr>
                <a:t>SB2</a:t>
              </a:r>
            </a:p>
          </p:txBody>
        </p:sp>
        <p:sp>
          <p:nvSpPr>
            <p:cNvPr id="341076" name="直接连接符 341075"/>
            <p:cNvSpPr/>
            <p:nvPr/>
          </p:nvSpPr>
          <p:spPr>
            <a:xfrm flipV="1">
              <a:off x="2064" y="1104"/>
              <a:ext cx="0" cy="624"/>
            </a:xfrm>
            <a:prstGeom prst="line">
              <a:avLst/>
            </a:prstGeom>
            <a:ln w="38100" cap="flat" cmpd="sng">
              <a:solidFill>
                <a:srgbClr val="003399"/>
              </a:solidFill>
              <a:prstDash val="solid"/>
              <a:headEnd type="none" w="med" len="med"/>
              <a:tailEnd type="none" w="med" len="med"/>
            </a:ln>
          </p:spPr>
        </p:sp>
        <p:sp>
          <p:nvSpPr>
            <p:cNvPr id="341077" name="直接连接符 341076"/>
            <p:cNvSpPr/>
            <p:nvPr/>
          </p:nvSpPr>
          <p:spPr>
            <a:xfrm>
              <a:off x="2064" y="1104"/>
              <a:ext cx="1707" cy="0"/>
            </a:xfrm>
            <a:prstGeom prst="line">
              <a:avLst/>
            </a:prstGeom>
            <a:ln w="38100" cap="flat" cmpd="sng">
              <a:solidFill>
                <a:schemeClr val="accent2"/>
              </a:solidFill>
              <a:prstDash val="solid"/>
              <a:headEnd type="none" w="med" len="med"/>
              <a:tailEnd type="none" w="med" len="med"/>
            </a:ln>
          </p:spPr>
        </p:sp>
        <p:grpSp>
          <p:nvGrpSpPr>
            <p:cNvPr id="341078" name="组合 341077"/>
            <p:cNvGrpSpPr/>
            <p:nvPr/>
          </p:nvGrpSpPr>
          <p:grpSpPr>
            <a:xfrm flipV="1">
              <a:off x="3639" y="1104"/>
              <a:ext cx="825" cy="336"/>
              <a:chOff x="2352" y="2112"/>
              <a:chExt cx="816" cy="336"/>
            </a:xfrm>
          </p:grpSpPr>
          <p:sp>
            <p:nvSpPr>
              <p:cNvPr id="341079" name="直接连接符 341078"/>
              <p:cNvSpPr/>
              <p:nvPr/>
            </p:nvSpPr>
            <p:spPr>
              <a:xfrm>
                <a:off x="2928" y="2448"/>
                <a:ext cx="240" cy="0"/>
              </a:xfrm>
              <a:prstGeom prst="line">
                <a:avLst/>
              </a:prstGeom>
              <a:ln w="38100" cap="flat" cmpd="sng">
                <a:solidFill>
                  <a:srgbClr val="FF3300"/>
                </a:solidFill>
                <a:prstDash val="solid"/>
                <a:headEnd type="none" w="med" len="med"/>
                <a:tailEnd type="none" w="med" len="med"/>
              </a:ln>
            </p:spPr>
          </p:sp>
          <p:sp>
            <p:nvSpPr>
              <p:cNvPr id="341080" name="直接连接符 341079"/>
              <p:cNvSpPr/>
              <p:nvPr/>
            </p:nvSpPr>
            <p:spPr>
              <a:xfrm>
                <a:off x="2352" y="2448"/>
                <a:ext cx="240" cy="0"/>
              </a:xfrm>
              <a:prstGeom prst="line">
                <a:avLst/>
              </a:prstGeom>
              <a:ln w="38100" cap="flat" cmpd="sng">
                <a:solidFill>
                  <a:srgbClr val="FF3300"/>
                </a:solidFill>
                <a:prstDash val="solid"/>
                <a:headEnd type="none" w="med" len="med"/>
                <a:tailEnd type="none" w="med" len="med"/>
              </a:ln>
            </p:spPr>
          </p:sp>
          <p:sp>
            <p:nvSpPr>
              <p:cNvPr id="341081" name="直接连接符 341080"/>
              <p:cNvSpPr/>
              <p:nvPr/>
            </p:nvSpPr>
            <p:spPr>
              <a:xfrm flipH="1" flipV="1">
                <a:off x="2496" y="2256"/>
                <a:ext cx="432" cy="192"/>
              </a:xfrm>
              <a:prstGeom prst="line">
                <a:avLst/>
              </a:prstGeom>
              <a:ln w="38100" cap="flat" cmpd="sng">
                <a:solidFill>
                  <a:srgbClr val="FF3300"/>
                </a:solidFill>
                <a:prstDash val="solid"/>
                <a:headEnd type="none" w="med" len="med"/>
                <a:tailEnd type="none" w="med" len="med"/>
              </a:ln>
            </p:spPr>
          </p:sp>
          <p:sp>
            <p:nvSpPr>
              <p:cNvPr id="341082" name="直接连接符 341081"/>
              <p:cNvSpPr/>
              <p:nvPr/>
            </p:nvSpPr>
            <p:spPr>
              <a:xfrm flipV="1">
                <a:off x="2592" y="2208"/>
                <a:ext cx="0" cy="240"/>
              </a:xfrm>
              <a:prstGeom prst="line">
                <a:avLst/>
              </a:prstGeom>
              <a:ln w="38100" cap="flat" cmpd="sng">
                <a:solidFill>
                  <a:srgbClr val="FF3300"/>
                </a:solidFill>
                <a:prstDash val="solid"/>
                <a:headEnd type="none" w="med" len="med"/>
                <a:tailEnd type="none" w="med" len="med"/>
              </a:ln>
            </p:spPr>
          </p:sp>
          <p:sp>
            <p:nvSpPr>
              <p:cNvPr id="341083" name="直接连接符 341082"/>
              <p:cNvSpPr/>
              <p:nvPr/>
            </p:nvSpPr>
            <p:spPr>
              <a:xfrm flipV="1">
                <a:off x="2736" y="2208"/>
                <a:ext cx="0" cy="144"/>
              </a:xfrm>
              <a:prstGeom prst="line">
                <a:avLst/>
              </a:prstGeom>
              <a:ln w="38100" cap="flat" cmpd="sng">
                <a:solidFill>
                  <a:srgbClr val="FF3300"/>
                </a:solidFill>
                <a:prstDash val="sysDot"/>
                <a:headEnd type="none" w="med" len="med"/>
                <a:tailEnd type="none" w="med" len="med"/>
              </a:ln>
            </p:spPr>
          </p:sp>
          <p:sp>
            <p:nvSpPr>
              <p:cNvPr id="341084" name="任意多边形 341083"/>
              <p:cNvSpPr/>
              <p:nvPr/>
            </p:nvSpPr>
            <p:spPr>
              <a:xfrm>
                <a:off x="2592" y="2112"/>
                <a:ext cx="288" cy="96"/>
              </a:xfrm>
              <a:custGeom>
                <a:avLst/>
                <a:gdLst/>
                <a:ahLst/>
                <a:cxnLst/>
                <a:rect l="0" t="0" r="0" b="0"/>
                <a:pathLst>
                  <a:path w="288" h="96">
                    <a:moveTo>
                      <a:pt x="0" y="0"/>
                    </a:moveTo>
                    <a:lnTo>
                      <a:pt x="96" y="0"/>
                    </a:lnTo>
                    <a:lnTo>
                      <a:pt x="96" y="96"/>
                    </a:lnTo>
                    <a:lnTo>
                      <a:pt x="192" y="96"/>
                    </a:lnTo>
                    <a:lnTo>
                      <a:pt x="192" y="0"/>
                    </a:lnTo>
                    <a:lnTo>
                      <a:pt x="288" y="0"/>
                    </a:lnTo>
                  </a:path>
                </a:pathLst>
              </a:custGeom>
              <a:noFill/>
              <a:ln w="38100" cap="flat" cmpd="sng">
                <a:solidFill>
                  <a:srgbClr val="FF3300">
                    <a:alpha val="100000"/>
                  </a:srgbClr>
                </a:solidFill>
                <a:prstDash val="solid"/>
                <a:headEnd type="none" w="med" len="med"/>
                <a:tailEnd type="none" w="med" len="med"/>
              </a:ln>
            </p:spPr>
            <p:txBody>
              <a:bodyPr/>
              <a:lstStyle/>
              <a:p>
                <a:endParaRPr lang="zh-CN" altLang="en-US"/>
              </a:p>
            </p:txBody>
          </p:sp>
        </p:grpSp>
        <p:sp>
          <p:nvSpPr>
            <p:cNvPr id="341085" name="直接连接符 341084"/>
            <p:cNvSpPr/>
            <p:nvPr/>
          </p:nvSpPr>
          <p:spPr>
            <a:xfrm>
              <a:off x="4316" y="1104"/>
              <a:ext cx="820" cy="0"/>
            </a:xfrm>
            <a:prstGeom prst="line">
              <a:avLst/>
            </a:prstGeom>
            <a:ln w="38100" cap="flat" cmpd="sng">
              <a:solidFill>
                <a:schemeClr val="accent2"/>
              </a:solidFill>
              <a:prstDash val="solid"/>
              <a:headEnd type="none" w="med" len="med"/>
              <a:tailEnd type="none" w="med" len="med"/>
            </a:ln>
          </p:spPr>
        </p:sp>
        <p:sp>
          <p:nvSpPr>
            <p:cNvPr id="341086" name="文本框 341085"/>
            <p:cNvSpPr txBox="1"/>
            <p:nvPr/>
          </p:nvSpPr>
          <p:spPr>
            <a:xfrm>
              <a:off x="3888" y="768"/>
              <a:ext cx="388" cy="288"/>
            </a:xfrm>
            <a:prstGeom prst="rect">
              <a:avLst/>
            </a:prstGeom>
            <a:noFill/>
            <a:ln w="38100">
              <a:noFill/>
            </a:ln>
          </p:spPr>
          <p:txBody>
            <a:bodyPr>
              <a:spAutoFit/>
            </a:bodyPr>
            <a:lstStyle/>
            <a:p>
              <a:r>
                <a:rPr lang="en-US" altLang="zh-CN" b="1">
                  <a:solidFill>
                    <a:srgbClr val="FF0000"/>
                  </a:solidFill>
                  <a:latin typeface="Times New Roman" panose="02020603050405020304" pitchFamily="18" charset="0"/>
                </a:rPr>
                <a:t>FR</a:t>
              </a:r>
              <a:endParaRPr lang="en-US" altLang="zh-CN" b="1">
                <a:latin typeface="Times New Roman" panose="02020603050405020304" pitchFamily="18" charset="0"/>
              </a:endParaRPr>
            </a:p>
          </p:txBody>
        </p:sp>
      </p:grpSp>
      <p:sp>
        <p:nvSpPr>
          <p:cNvPr id="341087" name="文本框 341086"/>
          <p:cNvSpPr txBox="1"/>
          <p:nvPr/>
        </p:nvSpPr>
        <p:spPr>
          <a:xfrm>
            <a:off x="3429000" y="4133850"/>
            <a:ext cx="4133850" cy="457200"/>
          </a:xfrm>
          <a:prstGeom prst="rect">
            <a:avLst/>
          </a:prstGeom>
          <a:solidFill>
            <a:srgbClr val="66FFFF"/>
          </a:solidFill>
          <a:ln w="9525">
            <a:noFill/>
          </a:ln>
        </p:spPr>
        <p:txBody>
          <a:bodyPr>
            <a:spAutoFit/>
          </a:bodyPr>
          <a:lstStyle/>
          <a:p>
            <a:pPr>
              <a:spcBef>
                <a:spcPct val="50000"/>
              </a:spcBef>
            </a:pPr>
            <a:r>
              <a:rPr lang="zh-CN" altLang="en-US" b="1">
                <a:latin typeface="Times New Roman" panose="02020603050405020304" pitchFamily="18" charset="0"/>
              </a:rPr>
              <a:t>该</a:t>
            </a:r>
            <a:r>
              <a:rPr lang="zh-CN" altLang="en-US" b="1" dirty="0">
                <a:latin typeface="Times New Roman" panose="02020603050405020304" pitchFamily="18" charset="0"/>
              </a:rPr>
              <a:t>电动机具有三种保护功能：</a:t>
            </a:r>
            <a:endParaRPr lang="zh-CN" altLang="en-US" b="1">
              <a:latin typeface="Times New Roman" panose="02020603050405020304" pitchFamily="18" charset="0"/>
            </a:endParaRPr>
          </a:p>
        </p:txBody>
      </p:sp>
      <p:sp>
        <p:nvSpPr>
          <p:cNvPr id="341088" name="圆角矩形标注 341087"/>
          <p:cNvSpPr/>
          <p:nvPr/>
        </p:nvSpPr>
        <p:spPr>
          <a:xfrm>
            <a:off x="7181850" y="3238500"/>
            <a:ext cx="1524000" cy="533400"/>
          </a:xfrm>
          <a:prstGeom prst="wedgeRoundRectCallout">
            <a:avLst>
              <a:gd name="adj1" fmla="val -115000"/>
              <a:gd name="adj2" fmla="val 12204"/>
              <a:gd name="adj3" fmla="val 16667"/>
            </a:avLst>
          </a:prstGeom>
          <a:solidFill>
            <a:schemeClr val="hlink"/>
          </a:solidFill>
          <a:ln w="9525" cap="flat" cmpd="sng">
            <a:solidFill>
              <a:schemeClr val="tx1"/>
            </a:solidFill>
            <a:prstDash val="solid"/>
            <a:miter/>
            <a:headEnd type="none" w="med" len="med"/>
            <a:tailEnd type="none" w="med" len="med"/>
          </a:ln>
        </p:spPr>
        <p:txBody>
          <a:bodyPr/>
          <a:lstStyle/>
          <a:p>
            <a:pPr algn="ctr"/>
            <a:r>
              <a:rPr lang="zh-CN" altLang="en-US" b="1" dirty="0">
                <a:solidFill>
                  <a:schemeClr val="bg1"/>
                </a:solidFill>
                <a:latin typeface="Times New Roman" panose="02020603050405020304" pitchFamily="18" charset="0"/>
              </a:rPr>
              <a:t>自锁触头</a:t>
            </a:r>
          </a:p>
        </p:txBody>
      </p:sp>
      <p:sp>
        <p:nvSpPr>
          <p:cNvPr id="341089" name="圆角矩形标注 341088"/>
          <p:cNvSpPr/>
          <p:nvPr/>
        </p:nvSpPr>
        <p:spPr>
          <a:xfrm>
            <a:off x="4572000" y="628650"/>
            <a:ext cx="914400" cy="857250"/>
          </a:xfrm>
          <a:prstGeom prst="wedgeRoundRectCallout">
            <a:avLst>
              <a:gd name="adj1" fmla="val 41667"/>
              <a:gd name="adj2" fmla="val 155370"/>
              <a:gd name="adj3" fmla="val 16667"/>
            </a:avLst>
          </a:prstGeom>
          <a:solidFill>
            <a:schemeClr val="hlink"/>
          </a:solidFill>
          <a:ln w="9525" cap="flat" cmpd="sng">
            <a:solidFill>
              <a:schemeClr val="tx1"/>
            </a:solidFill>
            <a:prstDash val="solid"/>
            <a:miter/>
            <a:headEnd type="none" w="med" len="med"/>
            <a:tailEnd type="none" w="med" len="med"/>
          </a:ln>
        </p:spPr>
        <p:txBody>
          <a:bodyPr/>
          <a:lstStyle/>
          <a:p>
            <a:r>
              <a:rPr lang="zh-CN" altLang="en-US" b="1" dirty="0">
                <a:solidFill>
                  <a:schemeClr val="bg1"/>
                </a:solidFill>
                <a:latin typeface="Times New Roman" panose="02020603050405020304" pitchFamily="18" charset="0"/>
              </a:rPr>
              <a:t>起动</a:t>
            </a:r>
          </a:p>
          <a:p>
            <a:r>
              <a:rPr lang="zh-CN" altLang="en-US" b="1" dirty="0">
                <a:solidFill>
                  <a:schemeClr val="bg1"/>
                </a:solidFill>
                <a:latin typeface="Times New Roman" panose="02020603050405020304" pitchFamily="18" charset="0"/>
              </a:rPr>
              <a:t>按钮</a:t>
            </a:r>
          </a:p>
        </p:txBody>
      </p:sp>
      <p:sp>
        <p:nvSpPr>
          <p:cNvPr id="341090" name="圆角矩形标注 341089"/>
          <p:cNvSpPr/>
          <p:nvPr/>
        </p:nvSpPr>
        <p:spPr>
          <a:xfrm>
            <a:off x="6762750" y="533400"/>
            <a:ext cx="1200150" cy="838200"/>
          </a:xfrm>
          <a:prstGeom prst="wedgeRoundRectCallout">
            <a:avLst>
              <a:gd name="adj1" fmla="val -81745"/>
              <a:gd name="adj2" fmla="val 66856"/>
              <a:gd name="adj3" fmla="val 16667"/>
            </a:avLst>
          </a:prstGeom>
          <a:solidFill>
            <a:schemeClr val="hlink"/>
          </a:solidFill>
          <a:ln w="9525" cap="flat" cmpd="sng">
            <a:solidFill>
              <a:schemeClr val="tx1"/>
            </a:solidFill>
            <a:prstDash val="solid"/>
            <a:miter/>
            <a:headEnd type="none" w="med" len="med"/>
            <a:tailEnd type="none" w="med" len="med"/>
          </a:ln>
        </p:spPr>
        <p:txBody>
          <a:bodyPr/>
          <a:lstStyle/>
          <a:p>
            <a:r>
              <a:rPr lang="zh-CN" altLang="en-US" b="1" dirty="0">
                <a:solidFill>
                  <a:schemeClr val="bg1"/>
                </a:solidFill>
                <a:latin typeface="Times New Roman" panose="02020603050405020304" pitchFamily="18" charset="0"/>
              </a:rPr>
              <a:t>热继电</a:t>
            </a:r>
          </a:p>
          <a:p>
            <a:r>
              <a:rPr lang="zh-CN" altLang="en-US" b="1" dirty="0">
                <a:solidFill>
                  <a:schemeClr val="bg1"/>
                </a:solidFill>
                <a:latin typeface="Times New Roman" panose="02020603050405020304" pitchFamily="18" charset="0"/>
              </a:rPr>
              <a:t>器触头</a:t>
            </a:r>
          </a:p>
        </p:txBody>
      </p:sp>
      <p:sp>
        <p:nvSpPr>
          <p:cNvPr id="341091" name="文本框 341090"/>
          <p:cNvSpPr txBox="1"/>
          <p:nvPr/>
        </p:nvSpPr>
        <p:spPr>
          <a:xfrm>
            <a:off x="3484563" y="4854575"/>
            <a:ext cx="5054600" cy="457200"/>
          </a:xfrm>
          <a:prstGeom prst="rect">
            <a:avLst/>
          </a:prstGeom>
          <a:noFill/>
          <a:ln w="38100">
            <a:noFill/>
          </a:ln>
        </p:spPr>
        <p:txBody>
          <a:bodyPr wrap="none" anchor="ctr" anchorCtr="0">
            <a:spAutoFit/>
          </a:bodyPr>
          <a:lstStyle/>
          <a:p>
            <a:r>
              <a:rPr lang="zh-CN" altLang="en-US" b="1" dirty="0">
                <a:solidFill>
                  <a:srgbClr val="3333FF"/>
                </a:solidFill>
                <a:latin typeface="Times New Roman" panose="02020603050405020304" pitchFamily="18" charset="0"/>
              </a:rPr>
              <a:t>失压保护</a:t>
            </a:r>
            <a:r>
              <a:rPr lang="zh-CN" altLang="en-US" b="1" dirty="0">
                <a:latin typeface="Times New Roman" panose="02020603050405020304" pitchFamily="18" charset="0"/>
              </a:rPr>
              <a:t>：采用继电器、接触器控制</a:t>
            </a:r>
            <a:endParaRPr lang="zh-CN" altLang="en-US" b="1">
              <a:latin typeface="Times New Roman" panose="02020603050405020304" pitchFamily="18" charset="0"/>
            </a:endParaRPr>
          </a:p>
        </p:txBody>
      </p:sp>
      <p:sp>
        <p:nvSpPr>
          <p:cNvPr id="341092" name="文本框 341091"/>
          <p:cNvSpPr txBox="1"/>
          <p:nvPr/>
        </p:nvSpPr>
        <p:spPr>
          <a:xfrm>
            <a:off x="3481388" y="5387975"/>
            <a:ext cx="2917825" cy="457200"/>
          </a:xfrm>
          <a:prstGeom prst="rect">
            <a:avLst/>
          </a:prstGeom>
          <a:noFill/>
          <a:ln w="38100">
            <a:noFill/>
          </a:ln>
        </p:spPr>
        <p:txBody>
          <a:bodyPr wrap="none" anchor="ctr" anchorCtr="0">
            <a:spAutoFit/>
          </a:bodyPr>
          <a:lstStyle/>
          <a:p>
            <a:pPr algn="ctr"/>
            <a:r>
              <a:rPr lang="zh-CN" altLang="en-US" b="1" dirty="0">
                <a:solidFill>
                  <a:srgbClr val="3333FF"/>
                </a:solidFill>
                <a:latin typeface="Times New Roman" panose="02020603050405020304" pitchFamily="18" charset="0"/>
              </a:rPr>
              <a:t>短路保护</a:t>
            </a:r>
            <a:r>
              <a:rPr lang="zh-CN" altLang="en-US" b="1" dirty="0">
                <a:latin typeface="Times New Roman" panose="02020603050405020304" pitchFamily="18" charset="0"/>
              </a:rPr>
              <a:t>：加熔断器</a:t>
            </a:r>
            <a:endParaRPr lang="zh-CN" altLang="en-US" b="1">
              <a:latin typeface="Times New Roman" panose="02020603050405020304" pitchFamily="18" charset="0"/>
            </a:endParaRPr>
          </a:p>
        </p:txBody>
      </p:sp>
      <p:sp>
        <p:nvSpPr>
          <p:cNvPr id="341093" name="文本框 341092"/>
          <p:cNvSpPr txBox="1"/>
          <p:nvPr/>
        </p:nvSpPr>
        <p:spPr>
          <a:xfrm>
            <a:off x="3490913" y="5878513"/>
            <a:ext cx="3206750" cy="457200"/>
          </a:xfrm>
          <a:prstGeom prst="rect">
            <a:avLst/>
          </a:prstGeom>
          <a:noFill/>
          <a:ln w="38100">
            <a:noFill/>
          </a:ln>
        </p:spPr>
        <p:txBody>
          <a:bodyPr wrap="none" anchor="ctr" anchorCtr="0">
            <a:spAutoFit/>
          </a:bodyPr>
          <a:lstStyle/>
          <a:p>
            <a:pPr algn="ctr"/>
            <a:r>
              <a:rPr lang="zh-CN" altLang="en-US" b="1" dirty="0">
                <a:solidFill>
                  <a:srgbClr val="3333FF"/>
                </a:solidFill>
                <a:latin typeface="Times New Roman" panose="02020603050405020304" pitchFamily="18" charset="0"/>
              </a:rPr>
              <a:t>过载保护</a:t>
            </a:r>
            <a:r>
              <a:rPr lang="zh-CN" altLang="en-US" b="1" dirty="0">
                <a:latin typeface="Times New Roman" panose="02020603050405020304" pitchFamily="18" charset="0"/>
              </a:rPr>
              <a:t>：加热继电器</a:t>
            </a:r>
            <a:endParaRPr lang="zh-CN" altLang="en-US" b="1">
              <a:latin typeface="Times New Roman" panose="02020603050405020304" pitchFamily="18" charset="0"/>
            </a:endParaRPr>
          </a:p>
        </p:txBody>
      </p:sp>
      <p:sp>
        <p:nvSpPr>
          <p:cNvPr id="341094" name="左大括号 341093"/>
          <p:cNvSpPr/>
          <p:nvPr/>
        </p:nvSpPr>
        <p:spPr>
          <a:xfrm>
            <a:off x="3143250" y="4933950"/>
            <a:ext cx="361950" cy="1352550"/>
          </a:xfrm>
          <a:prstGeom prst="leftBrace">
            <a:avLst>
              <a:gd name="adj1" fmla="val 31140"/>
              <a:gd name="adj2" fmla="val 50000"/>
            </a:avLst>
          </a:prstGeom>
          <a:noFill/>
          <a:ln w="57150" cap="flat" cmpd="sng">
            <a:solidFill>
              <a:srgbClr val="009900"/>
            </a:solidFill>
            <a:prstDash val="solid"/>
            <a:headEnd type="none" w="med" len="med"/>
            <a:tailEnd type="none" w="med" len="med"/>
          </a:ln>
        </p:spPr>
        <p:txBody>
          <a:bodyPr/>
          <a:lstStyle/>
          <a:p>
            <a:endParaRPr lang="zh-CN" altLang="en-US"/>
          </a:p>
        </p:txBody>
      </p:sp>
      <p:sp>
        <p:nvSpPr>
          <p:cNvPr id="103"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48479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100000"/>
                                  </p:iterate>
                                  <p:childTnLst>
                                    <p:set>
                                      <p:cBhvr>
                                        <p:cTn id="6" dur="1" fill="hold">
                                          <p:stCondLst>
                                            <p:cond delay="0"/>
                                          </p:stCondLst>
                                        </p:cTn>
                                        <p:tgtEl>
                                          <p:spTgt spid="341087"/>
                                        </p:tgtEl>
                                        <p:attrNameLst>
                                          <p:attrName>style.visibility</p:attrName>
                                        </p:attrNameLst>
                                      </p:cBhvr>
                                      <p:to>
                                        <p:strVal val="visible"/>
                                      </p:to>
                                    </p:set>
                                    <p:animEffect transition="in" filter="wipe(left)">
                                      <p:cBhvr>
                                        <p:cTn id="7" dur="75"/>
                                        <p:tgtEl>
                                          <p:spTgt spid="34108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41094"/>
                                        </p:tgtEl>
                                        <p:attrNameLst>
                                          <p:attrName>style.visibility</p:attrName>
                                        </p:attrNameLst>
                                      </p:cBhvr>
                                      <p:to>
                                        <p:strVal val="visible"/>
                                      </p:to>
                                    </p:set>
                                    <p:animEffect transition="in" filter="wipe(up)">
                                      <p:cBhvr>
                                        <p:cTn id="12" dur="500"/>
                                        <p:tgtEl>
                                          <p:spTgt spid="34109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41091"/>
                                        </p:tgtEl>
                                        <p:attrNameLst>
                                          <p:attrName>style.visibility</p:attrName>
                                        </p:attrNameLst>
                                      </p:cBhvr>
                                      <p:to>
                                        <p:strVal val="visible"/>
                                      </p:to>
                                    </p:set>
                                    <p:animEffect transition="in" filter="wipe(left)">
                                      <p:cBhvr>
                                        <p:cTn id="16" dur="500"/>
                                        <p:tgtEl>
                                          <p:spTgt spid="341091"/>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41092"/>
                                        </p:tgtEl>
                                        <p:attrNameLst>
                                          <p:attrName>style.visibility</p:attrName>
                                        </p:attrNameLst>
                                      </p:cBhvr>
                                      <p:to>
                                        <p:strVal val="visible"/>
                                      </p:to>
                                    </p:set>
                                    <p:animEffect transition="in" filter="wipe(left)">
                                      <p:cBhvr>
                                        <p:cTn id="20" dur="500"/>
                                        <p:tgtEl>
                                          <p:spTgt spid="341092"/>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41093"/>
                                        </p:tgtEl>
                                        <p:attrNameLst>
                                          <p:attrName>style.visibility</p:attrName>
                                        </p:attrNameLst>
                                      </p:cBhvr>
                                      <p:to>
                                        <p:strVal val="visible"/>
                                      </p:to>
                                    </p:set>
                                    <p:animEffect transition="in" filter="wipe(left)">
                                      <p:cBhvr>
                                        <p:cTn id="24" dur="500"/>
                                        <p:tgtEl>
                                          <p:spTgt spid="3410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1087" grpId="0" animBg="1"/>
      <p:bldP spid="341091" grpId="0"/>
      <p:bldP spid="341092" grpId="0"/>
      <p:bldP spid="34109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文本框 259073"/>
          <p:cNvSpPr txBox="1"/>
          <p:nvPr/>
        </p:nvSpPr>
        <p:spPr>
          <a:xfrm>
            <a:off x="393700" y="698500"/>
            <a:ext cx="1911350" cy="427038"/>
          </a:xfrm>
          <a:prstGeom prst="rect">
            <a:avLst/>
          </a:prstGeom>
          <a:noFill/>
          <a:ln w="9525">
            <a:noFill/>
          </a:ln>
        </p:spPr>
        <p:txBody>
          <a:bodyPr lIns="0" tIns="0" rIns="0" bIns="0" anchor="ctr" anchorCtr="0">
            <a:spAutoFit/>
          </a:bodyPr>
          <a:lstStyle/>
          <a:p>
            <a:r>
              <a:rPr lang="en-US" altLang="zh-CN" sz="2800" b="1">
                <a:solidFill>
                  <a:srgbClr val="FF3300"/>
                </a:solidFill>
                <a:latin typeface="Times New Roman" panose="02020603050405020304" pitchFamily="18" charset="0"/>
                <a:ea typeface="黑体" panose="02010609060101010101" pitchFamily="49" charset="-122"/>
              </a:rPr>
              <a:t>2.  </a:t>
            </a:r>
            <a:r>
              <a:rPr lang="zh-CN" altLang="en-US" sz="2800" b="1" dirty="0">
                <a:solidFill>
                  <a:srgbClr val="FF3300"/>
                </a:solidFill>
                <a:latin typeface="Times New Roman" panose="02020603050405020304" pitchFamily="18" charset="0"/>
                <a:ea typeface="黑体" panose="02010609060101010101" pitchFamily="49" charset="-122"/>
              </a:rPr>
              <a:t>转子</a:t>
            </a:r>
            <a:endParaRPr lang="zh-CN" altLang="en-US" sz="2800" b="1">
              <a:solidFill>
                <a:srgbClr val="FF3300"/>
              </a:solidFill>
              <a:latin typeface="Times New Roman" panose="02020603050405020304" pitchFamily="18" charset="0"/>
              <a:ea typeface="黑体" panose="02010609060101010101" pitchFamily="49" charset="-122"/>
            </a:endParaRPr>
          </a:p>
        </p:txBody>
      </p:sp>
      <p:sp>
        <p:nvSpPr>
          <p:cNvPr id="259075" name="矩形 259074"/>
          <p:cNvSpPr/>
          <p:nvPr/>
        </p:nvSpPr>
        <p:spPr>
          <a:xfrm>
            <a:off x="457200" y="5260975"/>
            <a:ext cx="2428875" cy="1281113"/>
          </a:xfrm>
          <a:prstGeom prst="rect">
            <a:avLst/>
          </a:prstGeom>
          <a:noFill/>
          <a:ln w="9525">
            <a:noFill/>
          </a:ln>
        </p:spPr>
        <p:txBody>
          <a:bodyPr lIns="0" tIns="0" rIns="0" bIns="0">
            <a:spAutoFit/>
          </a:bodyPr>
          <a:lstStyle/>
          <a:p>
            <a:r>
              <a:rPr lang="zh-CN" altLang="en-US" sz="2800" b="1" dirty="0">
                <a:solidFill>
                  <a:schemeClr val="accent2"/>
                </a:solidFill>
                <a:effectLst>
                  <a:outerShdw blurRad="38100" dist="38100" dir="2700000">
                    <a:srgbClr val="C0C0C0"/>
                  </a:outerShdw>
                </a:effectLst>
                <a:latin typeface="Times New Roman" panose="02020603050405020304" pitchFamily="18" charset="0"/>
              </a:rPr>
              <a:t>根据转子绕组结构的不同分为：</a:t>
            </a:r>
          </a:p>
        </p:txBody>
      </p:sp>
      <p:sp>
        <p:nvSpPr>
          <p:cNvPr id="259076" name="文本框 259075"/>
          <p:cNvSpPr txBox="1"/>
          <p:nvPr/>
        </p:nvSpPr>
        <p:spPr>
          <a:xfrm>
            <a:off x="323850" y="1206500"/>
            <a:ext cx="5273675" cy="854075"/>
          </a:xfrm>
          <a:prstGeom prst="rect">
            <a:avLst/>
          </a:prstGeom>
          <a:noFill/>
          <a:ln w="9525">
            <a:noFill/>
          </a:ln>
        </p:spPr>
        <p:txBody>
          <a:bodyPr lIns="0" tIns="0" rIns="0" bIns="0" anchor="ctr" anchorCtr="0">
            <a:spAutoFit/>
          </a:bodyPr>
          <a:lstStyle/>
          <a:p>
            <a:r>
              <a:rPr lang="zh-CN" altLang="en-US" sz="2800" b="1" dirty="0">
                <a:solidFill>
                  <a:schemeClr val="accent2"/>
                </a:solidFill>
                <a:latin typeface="Times New Roman" panose="02020603050405020304" pitchFamily="18" charset="0"/>
              </a:rPr>
              <a:t>      三相异步电动机的转子是由转子铁心、转子绕 组和转轴组成。</a:t>
            </a:r>
            <a:endParaRPr lang="zh-CN" altLang="en-US" b="1">
              <a:solidFill>
                <a:schemeClr val="accent2"/>
              </a:solidFill>
              <a:latin typeface="Times New Roman" panose="02020603050405020304" pitchFamily="18" charset="0"/>
              <a:ea typeface="黑体" panose="02010609060101010101" pitchFamily="49" charset="-122"/>
            </a:endParaRPr>
          </a:p>
        </p:txBody>
      </p:sp>
      <p:graphicFrame>
        <p:nvGraphicFramePr>
          <p:cNvPr id="259077" name="对象 259076"/>
          <p:cNvGraphicFramePr/>
          <p:nvPr/>
        </p:nvGraphicFramePr>
        <p:xfrm>
          <a:off x="5627688" y="1001713"/>
          <a:ext cx="1714500" cy="2041525"/>
        </p:xfrm>
        <a:graphic>
          <a:graphicData uri="http://schemas.openxmlformats.org/presentationml/2006/ole">
            <mc:AlternateContent xmlns:mc="http://schemas.openxmlformats.org/markup-compatibility/2006">
              <mc:Choice xmlns:v="urn:schemas-microsoft-com:vml" Requires="v">
                <p:oleObj spid="_x0000_s3104" r:id="rId4" imgW="1847850" imgH="2200275" progId="Paint.Picture">
                  <p:embed/>
                </p:oleObj>
              </mc:Choice>
              <mc:Fallback>
                <p:oleObj r:id="rId4" imgW="1847850" imgH="2200275" progId="Paint.Picture">
                  <p:embed/>
                  <p:pic>
                    <p:nvPicPr>
                      <p:cNvPr id="0" name=""/>
                      <p:cNvPicPr/>
                      <p:nvPr/>
                    </p:nvPicPr>
                    <p:blipFill>
                      <a:blip r:embed="rId5">
                        <a:lum contrast="30000"/>
                      </a:blip>
                      <a:stretch>
                        <a:fillRect/>
                      </a:stretch>
                    </p:blipFill>
                    <p:spPr>
                      <a:xfrm>
                        <a:off x="5627688" y="1001713"/>
                        <a:ext cx="1714500" cy="2041525"/>
                      </a:xfrm>
                      <a:prstGeom prst="rect">
                        <a:avLst/>
                      </a:prstGeom>
                      <a:noFill/>
                      <a:ln w="38100">
                        <a:noFill/>
                        <a:miter/>
                      </a:ln>
                    </p:spPr>
                  </p:pic>
                </p:oleObj>
              </mc:Fallback>
            </mc:AlternateContent>
          </a:graphicData>
        </a:graphic>
      </p:graphicFrame>
      <p:sp>
        <p:nvSpPr>
          <p:cNvPr id="259078" name="矩形 259077"/>
          <p:cNvSpPr/>
          <p:nvPr/>
        </p:nvSpPr>
        <p:spPr>
          <a:xfrm>
            <a:off x="7440613" y="1260475"/>
            <a:ext cx="1308100" cy="730250"/>
          </a:xfrm>
          <a:prstGeom prst="rect">
            <a:avLst/>
          </a:prstGeom>
          <a:noFill/>
          <a:ln w="9525">
            <a:noFill/>
          </a:ln>
        </p:spPr>
        <p:txBody>
          <a:bodyPr lIns="0" tIns="0" rIns="0" bIns="0">
            <a:spAutoFit/>
          </a:bodyPr>
          <a:lstStyle/>
          <a:p>
            <a:pPr algn="ctr"/>
            <a:r>
              <a:rPr lang="zh-CN" altLang="en-US" b="1" dirty="0">
                <a:solidFill>
                  <a:srgbClr val="CC0000"/>
                </a:solidFill>
                <a:effectLst>
                  <a:outerShdw blurRad="38100" dist="38100" dir="2700000">
                    <a:srgbClr val="C0C0C0"/>
                  </a:outerShdw>
                </a:effectLst>
                <a:latin typeface="Times New Roman" panose="02020603050405020304" pitchFamily="18" charset="0"/>
              </a:rPr>
              <a:t>转子铁心冲片</a:t>
            </a:r>
          </a:p>
        </p:txBody>
      </p:sp>
      <p:graphicFrame>
        <p:nvGraphicFramePr>
          <p:cNvPr id="259079" name="对象 259078"/>
          <p:cNvGraphicFramePr/>
          <p:nvPr/>
        </p:nvGraphicFramePr>
        <p:xfrm>
          <a:off x="439738" y="2690813"/>
          <a:ext cx="4629150" cy="2162175"/>
        </p:xfrm>
        <a:graphic>
          <a:graphicData uri="http://schemas.openxmlformats.org/presentationml/2006/ole">
            <mc:AlternateContent xmlns:mc="http://schemas.openxmlformats.org/markup-compatibility/2006">
              <mc:Choice xmlns:v="urn:schemas-microsoft-com:vml" Requires="v">
                <p:oleObj spid="_x0000_s3105" r:id="rId6" imgW="3895725" imgH="1819275" progId="Paint.Picture">
                  <p:embed/>
                </p:oleObj>
              </mc:Choice>
              <mc:Fallback>
                <p:oleObj r:id="rId6" imgW="3895725" imgH="1819275" progId="Paint.Picture">
                  <p:embed/>
                  <p:pic>
                    <p:nvPicPr>
                      <p:cNvPr id="0" name=""/>
                      <p:cNvPicPr/>
                      <p:nvPr/>
                    </p:nvPicPr>
                    <p:blipFill>
                      <a:blip r:embed="rId7"/>
                      <a:stretch>
                        <a:fillRect/>
                      </a:stretch>
                    </p:blipFill>
                    <p:spPr>
                      <a:xfrm>
                        <a:off x="439738" y="2690813"/>
                        <a:ext cx="4629150" cy="2162175"/>
                      </a:xfrm>
                      <a:prstGeom prst="rect">
                        <a:avLst/>
                      </a:prstGeom>
                      <a:noFill/>
                      <a:ln w="38100">
                        <a:noFill/>
                        <a:miter/>
                      </a:ln>
                    </p:spPr>
                  </p:pic>
                </p:oleObj>
              </mc:Fallback>
            </mc:AlternateContent>
          </a:graphicData>
        </a:graphic>
      </p:graphicFrame>
      <p:sp>
        <p:nvSpPr>
          <p:cNvPr id="259080" name="圆角矩形标注 259079"/>
          <p:cNvSpPr/>
          <p:nvPr/>
        </p:nvSpPr>
        <p:spPr>
          <a:xfrm>
            <a:off x="1555750" y="2200275"/>
            <a:ext cx="1077913" cy="498475"/>
          </a:xfrm>
          <a:prstGeom prst="wedgeRoundRectCallout">
            <a:avLst>
              <a:gd name="adj1" fmla="val 45435"/>
              <a:gd name="adj2" fmla="val 113375"/>
              <a:gd name="adj3" fmla="val 16667"/>
            </a:avLst>
          </a:prstGeom>
          <a:solidFill>
            <a:srgbClr val="E7FFE7"/>
          </a:solidFill>
          <a:ln w="9525" cap="flat" cmpd="sng">
            <a:solidFill>
              <a:srgbClr val="99CCFF"/>
            </a:solidFill>
            <a:prstDash val="solid"/>
            <a:miter/>
            <a:headEnd type="none" w="med" len="med"/>
            <a:tailEnd type="none" w="med" len="med"/>
          </a:ln>
        </p:spPr>
        <p:txBody>
          <a:bodyPr lIns="0" tIns="0" rIns="0" bIns="0" anchor="ctr" anchorCtr="0"/>
          <a:lstStyle/>
          <a:p>
            <a:pPr algn="ctr"/>
            <a:r>
              <a:rPr lang="zh-CN" altLang="en-US" sz="2800" b="1" dirty="0">
                <a:solidFill>
                  <a:srgbClr val="CC3399"/>
                </a:solidFill>
                <a:latin typeface="Times New Roman" panose="02020603050405020304" pitchFamily="18" charset="0"/>
              </a:rPr>
              <a:t>铁心</a:t>
            </a:r>
            <a:endParaRPr lang="zh-CN" altLang="en-US" sz="2800" b="1">
              <a:solidFill>
                <a:srgbClr val="CC3399"/>
              </a:solidFill>
              <a:latin typeface="Times New Roman" panose="02020603050405020304" pitchFamily="18" charset="0"/>
            </a:endParaRPr>
          </a:p>
        </p:txBody>
      </p:sp>
      <p:sp>
        <p:nvSpPr>
          <p:cNvPr id="259081" name="圆角矩形标注 259080"/>
          <p:cNvSpPr/>
          <p:nvPr/>
        </p:nvSpPr>
        <p:spPr>
          <a:xfrm>
            <a:off x="3635375" y="2133600"/>
            <a:ext cx="1774825" cy="606425"/>
          </a:xfrm>
          <a:prstGeom prst="wedgeRoundRectCallout">
            <a:avLst>
              <a:gd name="adj1" fmla="val -84079"/>
              <a:gd name="adj2" fmla="val 136648"/>
              <a:gd name="adj3" fmla="val 16667"/>
            </a:avLst>
          </a:prstGeom>
          <a:gradFill rotWithShape="0">
            <a:gsLst>
              <a:gs pos="0">
                <a:srgbClr val="FFCCFF"/>
              </a:gs>
              <a:gs pos="100000">
                <a:srgbClr val="FFFFFF"/>
              </a:gs>
            </a:gsLst>
            <a:path path="rect">
              <a:fillToRect l="50000" t="50000" r="50000" b="50000"/>
            </a:path>
            <a:tileRect/>
          </a:gradFill>
          <a:ln w="9525" cap="flat" cmpd="sng">
            <a:solidFill>
              <a:srgbClr val="CC3399"/>
            </a:solidFill>
            <a:prstDash val="solid"/>
            <a:miter/>
            <a:headEnd type="none" w="med" len="med"/>
            <a:tailEnd type="none" w="med" len="med"/>
          </a:ln>
        </p:spPr>
        <p:txBody>
          <a:bodyPr lIns="0" tIns="0" rIns="0" bIns="0" anchor="ctr" anchorCtr="0"/>
          <a:lstStyle/>
          <a:p>
            <a:pPr algn="ctr"/>
            <a:r>
              <a:rPr lang="zh-CN" altLang="en-US" sz="2800" b="1" dirty="0">
                <a:solidFill>
                  <a:srgbClr val="CC3399"/>
                </a:solidFill>
                <a:latin typeface="Times New Roman" panose="02020603050405020304" pitchFamily="18" charset="0"/>
              </a:rPr>
              <a:t>转子绕组</a:t>
            </a:r>
            <a:endParaRPr lang="zh-CN" altLang="en-US" sz="2800" b="1">
              <a:solidFill>
                <a:srgbClr val="CC3399"/>
              </a:solidFill>
              <a:latin typeface="Times New Roman" panose="02020603050405020304" pitchFamily="18" charset="0"/>
            </a:endParaRPr>
          </a:p>
        </p:txBody>
      </p:sp>
      <p:sp>
        <p:nvSpPr>
          <p:cNvPr id="259082" name="圆角矩形标注 259081"/>
          <p:cNvSpPr/>
          <p:nvPr/>
        </p:nvSpPr>
        <p:spPr>
          <a:xfrm>
            <a:off x="400050" y="2228850"/>
            <a:ext cx="917575" cy="473075"/>
          </a:xfrm>
          <a:prstGeom prst="wedgeRoundRectCallout">
            <a:avLst>
              <a:gd name="adj1" fmla="val 41523"/>
              <a:gd name="adj2" fmla="val 289935"/>
              <a:gd name="adj3" fmla="val 16667"/>
            </a:avLst>
          </a:prstGeom>
          <a:solidFill>
            <a:srgbClr val="CCFFFF"/>
          </a:solidFill>
          <a:ln w="9525" cap="flat" cmpd="sng">
            <a:solidFill>
              <a:srgbClr val="FF99CC"/>
            </a:solidFill>
            <a:prstDash val="solid"/>
            <a:miter/>
            <a:headEnd type="none" w="med" len="med"/>
            <a:tailEnd type="none" w="med" len="med"/>
          </a:ln>
        </p:spPr>
        <p:txBody>
          <a:bodyPr lIns="0" tIns="0" rIns="0" bIns="0" anchor="ctr" anchorCtr="0"/>
          <a:lstStyle/>
          <a:p>
            <a:pPr algn="ctr"/>
            <a:r>
              <a:rPr lang="zh-CN" altLang="en-US" b="1" dirty="0">
                <a:solidFill>
                  <a:srgbClr val="CC3399"/>
                </a:solidFill>
                <a:latin typeface="Times New Roman" panose="02020603050405020304" pitchFamily="18" charset="0"/>
              </a:rPr>
              <a:t>转轴</a:t>
            </a:r>
            <a:endParaRPr lang="zh-CN" altLang="en-US" b="1">
              <a:solidFill>
                <a:srgbClr val="CC3399"/>
              </a:solidFill>
              <a:latin typeface="Times New Roman" panose="02020603050405020304" pitchFamily="18" charset="0"/>
            </a:endParaRPr>
          </a:p>
        </p:txBody>
      </p:sp>
      <p:sp>
        <p:nvSpPr>
          <p:cNvPr id="259083" name="矩形 259082"/>
          <p:cNvSpPr/>
          <p:nvPr/>
        </p:nvSpPr>
        <p:spPr>
          <a:xfrm>
            <a:off x="2101850" y="4675188"/>
            <a:ext cx="1435100" cy="427037"/>
          </a:xfrm>
          <a:prstGeom prst="rect">
            <a:avLst/>
          </a:prstGeom>
          <a:noFill/>
          <a:ln w="9525">
            <a:noFill/>
          </a:ln>
        </p:spPr>
        <p:txBody>
          <a:bodyPr wrap="none" lIns="0" tIns="0" rIns="0" bIns="0" anchor="t" anchorCtr="0">
            <a:spAutoFit/>
          </a:bodyPr>
          <a:lstStyle/>
          <a:p>
            <a:pPr algn="ctr"/>
            <a:r>
              <a:rPr lang="zh-CN" altLang="en-US" sz="2800" b="1" dirty="0">
                <a:solidFill>
                  <a:srgbClr val="CC9900"/>
                </a:solidFill>
                <a:effectLst>
                  <a:outerShdw blurRad="38100" dist="38100" dir="2700000">
                    <a:srgbClr val="C0C0C0"/>
                  </a:outerShdw>
                </a:effectLst>
                <a:latin typeface="Times New Roman" panose="02020603050405020304" pitchFamily="18" charset="0"/>
              </a:rPr>
              <a:t>笼型转子</a:t>
            </a:r>
          </a:p>
        </p:txBody>
      </p:sp>
      <p:graphicFrame>
        <p:nvGraphicFramePr>
          <p:cNvPr id="259084" name="对象 259083"/>
          <p:cNvGraphicFramePr/>
          <p:nvPr/>
        </p:nvGraphicFramePr>
        <p:xfrm>
          <a:off x="5518150" y="2692400"/>
          <a:ext cx="2509838" cy="2060575"/>
        </p:xfrm>
        <a:graphic>
          <a:graphicData uri="http://schemas.openxmlformats.org/presentationml/2006/ole">
            <mc:AlternateContent xmlns:mc="http://schemas.openxmlformats.org/markup-compatibility/2006">
              <mc:Choice xmlns:v="urn:schemas-microsoft-com:vml" Requires="v">
                <p:oleObj spid="_x0000_s3106" r:id="rId8" imgW="3562350" imgH="2762250" progId="Paint.Picture">
                  <p:embed/>
                </p:oleObj>
              </mc:Choice>
              <mc:Fallback>
                <p:oleObj r:id="rId8" imgW="3562350" imgH="2762250" progId="Paint.Picture">
                  <p:embed/>
                  <p:pic>
                    <p:nvPicPr>
                      <p:cNvPr id="0" name=""/>
                      <p:cNvPicPr/>
                      <p:nvPr/>
                    </p:nvPicPr>
                    <p:blipFill>
                      <a:blip r:embed="rId9"/>
                      <a:stretch>
                        <a:fillRect/>
                      </a:stretch>
                    </p:blipFill>
                    <p:spPr>
                      <a:xfrm>
                        <a:off x="5518150" y="2692400"/>
                        <a:ext cx="2509838" cy="2060575"/>
                      </a:xfrm>
                      <a:prstGeom prst="rect">
                        <a:avLst/>
                      </a:prstGeom>
                      <a:noFill/>
                      <a:ln w="38100">
                        <a:noFill/>
                        <a:miter/>
                      </a:ln>
                    </p:spPr>
                  </p:pic>
                </p:oleObj>
              </mc:Fallback>
            </mc:AlternateContent>
          </a:graphicData>
        </a:graphic>
      </p:graphicFrame>
      <p:sp>
        <p:nvSpPr>
          <p:cNvPr id="259085" name="矩形 259084"/>
          <p:cNvSpPr/>
          <p:nvPr/>
        </p:nvSpPr>
        <p:spPr>
          <a:xfrm>
            <a:off x="5321300" y="4819650"/>
            <a:ext cx="3073400" cy="365125"/>
          </a:xfrm>
          <a:prstGeom prst="rect">
            <a:avLst/>
          </a:prstGeom>
          <a:noFill/>
          <a:ln w="9525">
            <a:noFill/>
          </a:ln>
        </p:spPr>
        <p:txBody>
          <a:bodyPr wrap="none" lIns="0" tIns="0" rIns="0" bIns="0" anchor="t" anchorCtr="0">
            <a:spAutoFit/>
          </a:bodyPr>
          <a:lstStyle/>
          <a:p>
            <a:pPr algn="ctr"/>
            <a:r>
              <a:rPr lang="zh-CN" altLang="en-US" b="1" dirty="0">
                <a:solidFill>
                  <a:srgbClr val="CC0000"/>
                </a:solidFill>
                <a:effectLst>
                  <a:outerShdw blurRad="38100" dist="38100" dir="2700000">
                    <a:srgbClr val="C0C0C0"/>
                  </a:outerShdw>
                </a:effectLst>
                <a:latin typeface="Times New Roman" panose="02020603050405020304" pitchFamily="18" charset="0"/>
              </a:rPr>
              <a:t>去掉铁心后的转子导条</a:t>
            </a:r>
          </a:p>
        </p:txBody>
      </p:sp>
      <p:sp>
        <p:nvSpPr>
          <p:cNvPr id="259086" name="矩形 259085"/>
          <p:cNvSpPr/>
          <p:nvPr/>
        </p:nvSpPr>
        <p:spPr>
          <a:xfrm>
            <a:off x="4743450" y="5375275"/>
            <a:ext cx="4311650" cy="365125"/>
          </a:xfrm>
          <a:prstGeom prst="rect">
            <a:avLst/>
          </a:prstGeom>
          <a:noFill/>
          <a:ln w="9525">
            <a:noFill/>
          </a:ln>
        </p:spPr>
        <p:txBody>
          <a:bodyPr wrap="none" lIns="0" tIns="0" rIns="0" bIns="0" anchor="t" anchorCtr="0">
            <a:spAutoFit/>
          </a:bodyPr>
          <a:lstStyle/>
          <a:p>
            <a:pPr algn="ctr"/>
            <a:r>
              <a:rPr lang="zh-CN" altLang="en-US" b="1" dirty="0">
                <a:solidFill>
                  <a:srgbClr val="CC3399"/>
                </a:solidFill>
                <a:latin typeface="Times New Roman" panose="02020603050405020304" pitchFamily="18" charset="0"/>
              </a:rPr>
              <a:t>（转子铁心槽内嵌有铸铝导条）</a:t>
            </a:r>
          </a:p>
        </p:txBody>
      </p:sp>
      <p:sp>
        <p:nvSpPr>
          <p:cNvPr id="259087" name="左大括号 259086"/>
          <p:cNvSpPr/>
          <p:nvPr/>
        </p:nvSpPr>
        <p:spPr>
          <a:xfrm>
            <a:off x="2971800" y="5524500"/>
            <a:ext cx="152400" cy="914400"/>
          </a:xfrm>
          <a:prstGeom prst="leftBrace">
            <a:avLst>
              <a:gd name="adj1" fmla="val 50000"/>
              <a:gd name="adj2" fmla="val 50000"/>
            </a:avLst>
          </a:prstGeom>
          <a:noFill/>
          <a:ln w="9525" cap="flat" cmpd="sng">
            <a:solidFill>
              <a:srgbClr val="FF0066"/>
            </a:solidFill>
            <a:prstDash val="solid"/>
            <a:headEnd type="none" w="med" len="med"/>
            <a:tailEnd type="none" w="med" len="med"/>
          </a:ln>
        </p:spPr>
        <p:txBody>
          <a:bodyPr/>
          <a:lstStyle/>
          <a:p>
            <a:endParaRPr lang="zh-CN" altLang="en-US"/>
          </a:p>
        </p:txBody>
      </p:sp>
      <p:sp>
        <p:nvSpPr>
          <p:cNvPr id="259088" name="矩形 259087"/>
          <p:cNvSpPr/>
          <p:nvPr/>
        </p:nvSpPr>
        <p:spPr>
          <a:xfrm>
            <a:off x="3176588" y="5322888"/>
            <a:ext cx="1687512" cy="427037"/>
          </a:xfrm>
          <a:prstGeom prst="rect">
            <a:avLst/>
          </a:prstGeom>
          <a:noFill/>
          <a:ln w="9525">
            <a:noFill/>
          </a:ln>
        </p:spPr>
        <p:txBody>
          <a:bodyPr lIns="0" tIns="0" rIns="0" bIns="0">
            <a:spAutoFit/>
          </a:bodyPr>
          <a:lstStyle/>
          <a:p>
            <a:pPr algn="ctr"/>
            <a:r>
              <a:rPr lang="zh-CN" altLang="en-US" sz="2800" b="1" dirty="0">
                <a:solidFill>
                  <a:srgbClr val="CC3399"/>
                </a:solidFill>
                <a:effectLst>
                  <a:outerShdw blurRad="38100" dist="38100" dir="2700000">
                    <a:srgbClr val="C0C0C0"/>
                  </a:outerShdw>
                </a:effectLst>
                <a:latin typeface="Times New Roman" panose="02020603050405020304" pitchFamily="18" charset="0"/>
              </a:rPr>
              <a:t>笼型转子</a:t>
            </a:r>
          </a:p>
        </p:txBody>
      </p:sp>
      <p:sp>
        <p:nvSpPr>
          <p:cNvPr id="259089" name="矩形 259088"/>
          <p:cNvSpPr/>
          <p:nvPr/>
        </p:nvSpPr>
        <p:spPr>
          <a:xfrm>
            <a:off x="3103563" y="5995988"/>
            <a:ext cx="1793875" cy="427037"/>
          </a:xfrm>
          <a:prstGeom prst="rect">
            <a:avLst/>
          </a:prstGeom>
          <a:noFill/>
          <a:ln w="9525">
            <a:noFill/>
          </a:ln>
        </p:spPr>
        <p:txBody>
          <a:bodyPr wrap="none" lIns="0" tIns="0" rIns="0" bIns="0" anchor="t" anchorCtr="0">
            <a:spAutoFit/>
          </a:bodyPr>
          <a:lstStyle/>
          <a:p>
            <a:pPr algn="ctr"/>
            <a:r>
              <a:rPr lang="zh-CN" altLang="en-US" sz="2800" b="1" dirty="0">
                <a:solidFill>
                  <a:srgbClr val="008000"/>
                </a:solidFill>
                <a:effectLst>
                  <a:outerShdw blurRad="38100" dist="38100" dir="2700000">
                    <a:srgbClr val="C0C0C0"/>
                  </a:outerShdw>
                </a:effectLst>
                <a:latin typeface="宋体" panose="02010600030101010101" pitchFamily="2" charset="-122"/>
              </a:rPr>
              <a:t>绕线型转子</a:t>
            </a:r>
          </a:p>
        </p:txBody>
      </p:sp>
      <p:sp>
        <p:nvSpPr>
          <p:cNvPr id="259090" name="矩形 259089"/>
          <p:cNvSpPr/>
          <p:nvPr/>
        </p:nvSpPr>
        <p:spPr>
          <a:xfrm>
            <a:off x="4749800" y="6042025"/>
            <a:ext cx="4298950" cy="365125"/>
          </a:xfrm>
          <a:prstGeom prst="rect">
            <a:avLst/>
          </a:prstGeom>
          <a:noFill/>
          <a:ln w="9525">
            <a:noFill/>
          </a:ln>
        </p:spPr>
        <p:txBody>
          <a:bodyPr wrap="none" lIns="0" tIns="0" rIns="0" bIns="0" anchor="t" anchorCtr="0">
            <a:spAutoFit/>
          </a:bodyPr>
          <a:lstStyle/>
          <a:p>
            <a:pPr algn="ctr"/>
            <a:r>
              <a:rPr lang="zh-CN" altLang="en-US" b="1" dirty="0">
                <a:solidFill>
                  <a:srgbClr val="CC3399"/>
                </a:solidFill>
                <a:latin typeface="Times New Roman" panose="02020603050405020304" pitchFamily="18" charset="0"/>
              </a:rPr>
              <a:t>（转子铁心槽内嵌有三相绕组）</a:t>
            </a:r>
          </a:p>
        </p:txBody>
      </p:sp>
      <p:sp>
        <p:nvSpPr>
          <p:cNvPr id="19"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886659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9074">
                                            <p:txEl>
                                              <p:pRg st="0" end="0"/>
                                            </p:txEl>
                                          </p:spTgt>
                                        </p:tgtEl>
                                        <p:attrNameLst>
                                          <p:attrName>style.visibility</p:attrName>
                                        </p:attrNameLst>
                                      </p:cBhvr>
                                      <p:to>
                                        <p:strVal val="visible"/>
                                      </p:to>
                                    </p:set>
                                    <p:animEffect transition="in" filter="wipe(left)">
                                      <p:cBhvr>
                                        <p:cTn id="7" dur="500"/>
                                        <p:tgtEl>
                                          <p:spTgt spid="2590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9076">
                                            <p:txEl>
                                              <p:pRg st="0" end="0"/>
                                            </p:txEl>
                                          </p:spTgt>
                                        </p:tgtEl>
                                        <p:attrNameLst>
                                          <p:attrName>style.visibility</p:attrName>
                                        </p:attrNameLst>
                                      </p:cBhvr>
                                      <p:to>
                                        <p:strVal val="visible"/>
                                      </p:to>
                                    </p:set>
                                    <p:animEffect transition="in" filter="wipe(left)">
                                      <p:cBhvr>
                                        <p:cTn id="12" dur="500"/>
                                        <p:tgtEl>
                                          <p:spTgt spid="25907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59079"/>
                                        </p:tgtEl>
                                        <p:attrNameLst>
                                          <p:attrName>style.visibility</p:attrName>
                                        </p:attrNameLst>
                                      </p:cBhvr>
                                      <p:to>
                                        <p:strVal val="visible"/>
                                      </p:to>
                                    </p:set>
                                    <p:animEffect transition="in" filter="wipe(left)">
                                      <p:cBhvr>
                                        <p:cTn id="17" dur="500"/>
                                        <p:tgtEl>
                                          <p:spTgt spid="25907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259080"/>
                                        </p:tgtEl>
                                        <p:attrNameLst>
                                          <p:attrName>style.visibility</p:attrName>
                                        </p:attrNameLst>
                                      </p:cBhvr>
                                      <p:to>
                                        <p:strVal val="visible"/>
                                      </p:to>
                                    </p:set>
                                    <p:animEffect transition="in" filter="blinds(vertical)">
                                      <p:cBhvr>
                                        <p:cTn id="22" dur="500"/>
                                        <p:tgtEl>
                                          <p:spTgt spid="25908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259081"/>
                                        </p:tgtEl>
                                        <p:attrNameLst>
                                          <p:attrName>style.visibility</p:attrName>
                                        </p:attrNameLst>
                                      </p:cBhvr>
                                      <p:to>
                                        <p:strVal val="visible"/>
                                      </p:to>
                                    </p:set>
                                    <p:animEffect transition="in" filter="blinds(vertical)">
                                      <p:cBhvr>
                                        <p:cTn id="27" dur="500"/>
                                        <p:tgtEl>
                                          <p:spTgt spid="25908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259082"/>
                                        </p:tgtEl>
                                        <p:attrNameLst>
                                          <p:attrName>style.visibility</p:attrName>
                                        </p:attrNameLst>
                                      </p:cBhvr>
                                      <p:to>
                                        <p:strVal val="visible"/>
                                      </p:to>
                                    </p:set>
                                    <p:animEffect transition="in" filter="blinds(vertical)">
                                      <p:cBhvr>
                                        <p:cTn id="32" dur="500"/>
                                        <p:tgtEl>
                                          <p:spTgt spid="25908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59083">
                                            <p:txEl>
                                              <p:pRg st="0" end="0"/>
                                            </p:txEl>
                                          </p:spTgt>
                                        </p:tgtEl>
                                        <p:attrNameLst>
                                          <p:attrName>style.visibility</p:attrName>
                                        </p:attrNameLst>
                                      </p:cBhvr>
                                      <p:to>
                                        <p:strVal val="visible"/>
                                      </p:to>
                                    </p:set>
                                    <p:animEffect transition="in" filter="wipe(left)">
                                      <p:cBhvr>
                                        <p:cTn id="37" dur="500"/>
                                        <p:tgtEl>
                                          <p:spTgt spid="25908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32" fill="hold" nodeType="clickEffect">
                                  <p:stCondLst>
                                    <p:cond delay="0"/>
                                  </p:stCondLst>
                                  <p:childTnLst>
                                    <p:set>
                                      <p:cBhvr>
                                        <p:cTn id="41" dur="1" fill="hold">
                                          <p:stCondLst>
                                            <p:cond delay="0"/>
                                          </p:stCondLst>
                                        </p:cTn>
                                        <p:tgtEl>
                                          <p:spTgt spid="259077"/>
                                        </p:tgtEl>
                                        <p:attrNameLst>
                                          <p:attrName>style.visibility</p:attrName>
                                        </p:attrNameLst>
                                      </p:cBhvr>
                                      <p:to>
                                        <p:strVal val="visible"/>
                                      </p:to>
                                    </p:set>
                                    <p:animEffect transition="in" filter="box(out)">
                                      <p:cBhvr>
                                        <p:cTn id="42" dur="500"/>
                                        <p:tgtEl>
                                          <p:spTgt spid="259077"/>
                                        </p:tgtEl>
                                      </p:cBhvr>
                                    </p:animEffect>
                                  </p:childTnLst>
                                  <p:subTnLst>
                                    <p:audio>
                                      <p:cMediaNode>
                                        <p:cTn display="0" masterRel="sameClick">
                                          <p:stCondLst>
                                            <p:cond evt="begin" delay="0">
                                              <p:tn val="40"/>
                                            </p:cond>
                                          </p:stCondLst>
                                          <p:endCondLst>
                                            <p:cond evt="onStopAudio" delay="0">
                                              <p:tgtEl>
                                                <p:sldTgt/>
                                              </p:tgtEl>
                                            </p:cond>
                                          </p:endCondLst>
                                        </p:cTn>
                                        <p:tgtEl>
                                          <p:sndTgt r:embed="rId3" name="CAMERA.WAV"/>
                                        </p:tgtEl>
                                      </p:cMediaNode>
                                    </p:audio>
                                  </p:sub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9078">
                                            <p:txEl>
                                              <p:pRg st="0" end="0"/>
                                            </p:txEl>
                                          </p:spTgt>
                                        </p:tgtEl>
                                        <p:attrNameLst>
                                          <p:attrName>style.visibility</p:attrName>
                                        </p:attrNameLst>
                                      </p:cBhvr>
                                      <p:to>
                                        <p:strVal val="visible"/>
                                      </p:to>
                                    </p:set>
                                    <p:animEffect transition="in" filter="wipe(left)">
                                      <p:cBhvr>
                                        <p:cTn id="47" dur="500"/>
                                        <p:tgtEl>
                                          <p:spTgt spid="259078">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59084"/>
                                        </p:tgtEl>
                                        <p:attrNameLst>
                                          <p:attrName>style.visibility</p:attrName>
                                        </p:attrNameLst>
                                      </p:cBhvr>
                                      <p:to>
                                        <p:strVal val="visible"/>
                                      </p:to>
                                    </p:set>
                                    <p:animEffect transition="in" filter="wipe(left)">
                                      <p:cBhvr>
                                        <p:cTn id="52" dur="500"/>
                                        <p:tgtEl>
                                          <p:spTgt spid="25908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59085">
                                            <p:txEl>
                                              <p:pRg st="0" end="0"/>
                                            </p:txEl>
                                          </p:spTgt>
                                        </p:tgtEl>
                                        <p:attrNameLst>
                                          <p:attrName>style.visibility</p:attrName>
                                        </p:attrNameLst>
                                      </p:cBhvr>
                                      <p:to>
                                        <p:strVal val="visible"/>
                                      </p:to>
                                    </p:set>
                                    <p:animEffect transition="in" filter="wipe(left)">
                                      <p:cBhvr>
                                        <p:cTn id="57" dur="500"/>
                                        <p:tgtEl>
                                          <p:spTgt spid="259085">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59075">
                                            <p:txEl>
                                              <p:pRg st="0" end="0"/>
                                            </p:txEl>
                                          </p:spTgt>
                                        </p:tgtEl>
                                        <p:attrNameLst>
                                          <p:attrName>style.visibility</p:attrName>
                                        </p:attrNameLst>
                                      </p:cBhvr>
                                      <p:to>
                                        <p:strVal val="visible"/>
                                      </p:to>
                                    </p:set>
                                    <p:animEffect transition="in" filter="wipe(left)">
                                      <p:cBhvr>
                                        <p:cTn id="62" dur="500"/>
                                        <p:tgtEl>
                                          <p:spTgt spid="259075">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259087"/>
                                        </p:tgtEl>
                                        <p:attrNameLst>
                                          <p:attrName>style.visibility</p:attrName>
                                        </p:attrNameLst>
                                      </p:cBhvr>
                                      <p:to>
                                        <p:strVal val="visible"/>
                                      </p:to>
                                    </p:set>
                                    <p:animEffect transition="in" filter="wipe(left)">
                                      <p:cBhvr>
                                        <p:cTn id="67" dur="500"/>
                                        <p:tgtEl>
                                          <p:spTgt spid="25908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59088">
                                            <p:txEl>
                                              <p:pRg st="0" end="0"/>
                                            </p:txEl>
                                          </p:spTgt>
                                        </p:tgtEl>
                                        <p:attrNameLst>
                                          <p:attrName>style.visibility</p:attrName>
                                        </p:attrNameLst>
                                      </p:cBhvr>
                                      <p:to>
                                        <p:strVal val="visible"/>
                                      </p:to>
                                    </p:set>
                                    <p:animEffect transition="in" filter="wipe(left)">
                                      <p:cBhvr>
                                        <p:cTn id="72" dur="500"/>
                                        <p:tgtEl>
                                          <p:spTgt spid="259088">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59086">
                                            <p:txEl>
                                              <p:pRg st="0" end="0"/>
                                            </p:txEl>
                                          </p:spTgt>
                                        </p:tgtEl>
                                        <p:attrNameLst>
                                          <p:attrName>style.visibility</p:attrName>
                                        </p:attrNameLst>
                                      </p:cBhvr>
                                      <p:to>
                                        <p:strVal val="visible"/>
                                      </p:to>
                                    </p:set>
                                    <p:animEffect transition="in" filter="wipe(left)">
                                      <p:cBhvr>
                                        <p:cTn id="77" dur="500"/>
                                        <p:tgtEl>
                                          <p:spTgt spid="259086">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59089">
                                            <p:txEl>
                                              <p:pRg st="0" end="0"/>
                                            </p:txEl>
                                          </p:spTgt>
                                        </p:tgtEl>
                                        <p:attrNameLst>
                                          <p:attrName>style.visibility</p:attrName>
                                        </p:attrNameLst>
                                      </p:cBhvr>
                                      <p:to>
                                        <p:strVal val="visible"/>
                                      </p:to>
                                    </p:set>
                                    <p:animEffect transition="in" filter="wipe(left)">
                                      <p:cBhvr>
                                        <p:cTn id="82" dur="500"/>
                                        <p:tgtEl>
                                          <p:spTgt spid="259089">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259090">
                                            <p:txEl>
                                              <p:pRg st="0" end="0"/>
                                            </p:txEl>
                                          </p:spTgt>
                                        </p:tgtEl>
                                        <p:attrNameLst>
                                          <p:attrName>style.visibility</p:attrName>
                                        </p:attrNameLst>
                                      </p:cBhvr>
                                      <p:to>
                                        <p:strVal val="visible"/>
                                      </p:to>
                                    </p:set>
                                    <p:animEffect transition="in" filter="wipe(left)">
                                      <p:cBhvr>
                                        <p:cTn id="87" dur="500"/>
                                        <p:tgtEl>
                                          <p:spTgt spid="25909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4" grpId="0" build="p"/>
      <p:bldP spid="259075" grpId="0" build="p"/>
      <p:bldP spid="259076" grpId="0" build="p"/>
      <p:bldP spid="259078" grpId="0" build="p"/>
      <p:bldP spid="259080" grpId="0" animBg="1"/>
      <p:bldP spid="259081" grpId="0" animBg="1"/>
      <p:bldP spid="259082" grpId="0" animBg="1"/>
      <p:bldP spid="259083" grpId="0" build="p"/>
      <p:bldP spid="259085" grpId="0" build="p"/>
      <p:bldP spid="259086" grpId="0" build="p"/>
      <p:bldP spid="259088" grpId="0" build="p"/>
      <p:bldP spid="259089" grpId="0" build="p"/>
      <p:bldP spid="259090"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圆角矩形标注 342017"/>
          <p:cNvSpPr/>
          <p:nvPr/>
        </p:nvSpPr>
        <p:spPr>
          <a:xfrm>
            <a:off x="3409950" y="666750"/>
            <a:ext cx="990600" cy="781050"/>
          </a:xfrm>
          <a:prstGeom prst="wedgeRoundRectCallout">
            <a:avLst>
              <a:gd name="adj1" fmla="val 1921"/>
              <a:gd name="adj2" fmla="val 175407"/>
              <a:gd name="adj3" fmla="val 16667"/>
            </a:avLst>
          </a:prstGeom>
          <a:solidFill>
            <a:schemeClr val="hlink"/>
          </a:solidFill>
          <a:ln w="9525" cap="flat" cmpd="sng">
            <a:solidFill>
              <a:schemeClr val="tx1"/>
            </a:solidFill>
            <a:prstDash val="solid"/>
            <a:miter/>
            <a:headEnd type="none" w="med" len="med"/>
            <a:tailEnd type="none" w="med" len="med"/>
          </a:ln>
        </p:spPr>
        <p:txBody>
          <a:bodyPr/>
          <a:lstStyle/>
          <a:p>
            <a:r>
              <a:rPr lang="zh-CN" altLang="en-US" b="1" dirty="0">
                <a:solidFill>
                  <a:schemeClr val="bg1"/>
                </a:solidFill>
                <a:latin typeface="Times New Roman" panose="02020603050405020304" pitchFamily="18" charset="0"/>
              </a:rPr>
              <a:t>停止</a:t>
            </a:r>
          </a:p>
          <a:p>
            <a:r>
              <a:rPr lang="zh-CN" altLang="en-US" b="1" dirty="0">
                <a:solidFill>
                  <a:schemeClr val="bg1"/>
                </a:solidFill>
                <a:latin typeface="Times New Roman" panose="02020603050405020304" pitchFamily="18" charset="0"/>
              </a:rPr>
              <a:t>按钮</a:t>
            </a:r>
          </a:p>
        </p:txBody>
      </p:sp>
      <p:sp>
        <p:nvSpPr>
          <p:cNvPr id="342019" name="圆角矩形标注 342018"/>
          <p:cNvSpPr/>
          <p:nvPr/>
        </p:nvSpPr>
        <p:spPr>
          <a:xfrm>
            <a:off x="114300" y="3848100"/>
            <a:ext cx="990600" cy="838200"/>
          </a:xfrm>
          <a:prstGeom prst="wedgeRoundRectCallout">
            <a:avLst>
              <a:gd name="adj1" fmla="val 63463"/>
              <a:gd name="adj2" fmla="val 50949"/>
              <a:gd name="adj3" fmla="val 16667"/>
            </a:avLst>
          </a:prstGeom>
          <a:solidFill>
            <a:schemeClr val="hlink"/>
          </a:solidFill>
          <a:ln w="9525" cap="flat" cmpd="sng">
            <a:solidFill>
              <a:schemeClr val="tx1"/>
            </a:solidFill>
            <a:prstDash val="solid"/>
            <a:miter/>
            <a:headEnd type="none" w="med" len="med"/>
            <a:tailEnd type="none" w="med" len="med"/>
          </a:ln>
        </p:spPr>
        <p:txBody>
          <a:bodyPr/>
          <a:lstStyle/>
          <a:p>
            <a:pPr algn="ctr"/>
            <a:r>
              <a:rPr lang="zh-CN" altLang="en-US" b="1" dirty="0">
                <a:solidFill>
                  <a:schemeClr val="bg1"/>
                </a:solidFill>
                <a:latin typeface="Times New Roman" panose="02020603050405020304" pitchFamily="18" charset="0"/>
              </a:rPr>
              <a:t>发热</a:t>
            </a:r>
          </a:p>
          <a:p>
            <a:pPr algn="ctr"/>
            <a:r>
              <a:rPr lang="zh-CN" altLang="en-US" b="1" dirty="0">
                <a:solidFill>
                  <a:schemeClr val="bg1"/>
                </a:solidFill>
                <a:latin typeface="Times New Roman" panose="02020603050405020304" pitchFamily="18" charset="0"/>
              </a:rPr>
              <a:t>元件</a:t>
            </a:r>
          </a:p>
        </p:txBody>
      </p:sp>
      <p:grpSp>
        <p:nvGrpSpPr>
          <p:cNvPr id="342020" name="组合 342019"/>
          <p:cNvGrpSpPr/>
          <p:nvPr/>
        </p:nvGrpSpPr>
        <p:grpSpPr>
          <a:xfrm>
            <a:off x="685800" y="514350"/>
            <a:ext cx="2324100" cy="5676900"/>
            <a:chOff x="504" y="456"/>
            <a:chExt cx="1464" cy="3576"/>
          </a:xfrm>
        </p:grpSpPr>
        <p:sp>
          <p:nvSpPr>
            <p:cNvPr id="342021" name="直接连接符 342020"/>
            <p:cNvSpPr/>
            <p:nvPr/>
          </p:nvSpPr>
          <p:spPr>
            <a:xfrm flipV="1">
              <a:off x="1001" y="2016"/>
              <a:ext cx="0" cy="336"/>
            </a:xfrm>
            <a:prstGeom prst="line">
              <a:avLst/>
            </a:prstGeom>
            <a:ln w="57150" cap="flat" cmpd="sng">
              <a:solidFill>
                <a:schemeClr val="tx1"/>
              </a:solidFill>
              <a:prstDash val="solid"/>
              <a:headEnd type="none" w="med" len="med"/>
              <a:tailEnd type="none" w="med" len="med"/>
            </a:ln>
          </p:spPr>
        </p:sp>
        <p:sp>
          <p:nvSpPr>
            <p:cNvPr id="342022" name="直接连接符 342021"/>
            <p:cNvSpPr/>
            <p:nvPr/>
          </p:nvSpPr>
          <p:spPr>
            <a:xfrm flipH="1" flipV="1">
              <a:off x="768" y="2268"/>
              <a:ext cx="233" cy="384"/>
            </a:xfrm>
            <a:prstGeom prst="line">
              <a:avLst/>
            </a:prstGeom>
            <a:ln w="57150" cap="flat" cmpd="sng">
              <a:solidFill>
                <a:schemeClr val="tx1"/>
              </a:solidFill>
              <a:prstDash val="solid"/>
              <a:headEnd type="none" w="med" len="med"/>
              <a:tailEnd type="none" w="med" len="med"/>
            </a:ln>
          </p:spPr>
        </p:sp>
        <p:sp>
          <p:nvSpPr>
            <p:cNvPr id="342023" name="流程图: 延期 342022"/>
            <p:cNvSpPr/>
            <p:nvPr/>
          </p:nvSpPr>
          <p:spPr>
            <a:xfrm rot="10800000">
              <a:off x="948" y="2208"/>
              <a:ext cx="53"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42024" name="直接连接符 342023"/>
            <p:cNvSpPr/>
            <p:nvPr/>
          </p:nvSpPr>
          <p:spPr>
            <a:xfrm flipH="1" flipV="1">
              <a:off x="1284" y="2016"/>
              <a:ext cx="0" cy="336"/>
            </a:xfrm>
            <a:prstGeom prst="line">
              <a:avLst/>
            </a:prstGeom>
            <a:ln w="57150" cap="flat" cmpd="sng">
              <a:solidFill>
                <a:schemeClr val="tx1"/>
              </a:solidFill>
              <a:prstDash val="solid"/>
              <a:headEnd type="none" w="med" len="med"/>
              <a:tailEnd type="none" w="med" len="med"/>
            </a:ln>
          </p:spPr>
        </p:sp>
        <p:sp>
          <p:nvSpPr>
            <p:cNvPr id="342025" name="直接连接符 342024"/>
            <p:cNvSpPr/>
            <p:nvPr/>
          </p:nvSpPr>
          <p:spPr>
            <a:xfrm flipH="1">
              <a:off x="1284" y="2652"/>
              <a:ext cx="0" cy="336"/>
            </a:xfrm>
            <a:prstGeom prst="line">
              <a:avLst/>
            </a:prstGeom>
            <a:ln w="57150" cap="flat" cmpd="sng">
              <a:solidFill>
                <a:schemeClr val="tx1"/>
              </a:solidFill>
              <a:prstDash val="solid"/>
              <a:headEnd type="none" w="med" len="med"/>
              <a:tailEnd type="none" w="med" len="med"/>
            </a:ln>
          </p:spPr>
        </p:sp>
        <p:sp>
          <p:nvSpPr>
            <p:cNvPr id="342026" name="直接连接符 342025"/>
            <p:cNvSpPr/>
            <p:nvPr/>
          </p:nvSpPr>
          <p:spPr>
            <a:xfrm flipH="1" flipV="1">
              <a:off x="1047" y="2268"/>
              <a:ext cx="234" cy="384"/>
            </a:xfrm>
            <a:prstGeom prst="line">
              <a:avLst/>
            </a:prstGeom>
            <a:ln w="57150" cap="flat" cmpd="sng">
              <a:solidFill>
                <a:schemeClr val="tx1"/>
              </a:solidFill>
              <a:prstDash val="solid"/>
              <a:headEnd type="none" w="med" len="med"/>
              <a:tailEnd type="none" w="med" len="med"/>
            </a:ln>
          </p:spPr>
        </p:sp>
        <p:sp>
          <p:nvSpPr>
            <p:cNvPr id="342027" name="流程图: 延期 342026"/>
            <p:cNvSpPr/>
            <p:nvPr/>
          </p:nvSpPr>
          <p:spPr>
            <a:xfrm rot="10800000">
              <a:off x="1224" y="2208"/>
              <a:ext cx="57"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42028" name="直接连接符 342027"/>
            <p:cNvSpPr/>
            <p:nvPr/>
          </p:nvSpPr>
          <p:spPr>
            <a:xfrm flipV="1">
              <a:off x="1572" y="2016"/>
              <a:ext cx="0" cy="336"/>
            </a:xfrm>
            <a:prstGeom prst="line">
              <a:avLst/>
            </a:prstGeom>
            <a:ln w="57150" cap="flat" cmpd="sng">
              <a:solidFill>
                <a:schemeClr val="tx1"/>
              </a:solidFill>
              <a:prstDash val="solid"/>
              <a:headEnd type="none" w="med" len="med"/>
              <a:tailEnd type="none" w="med" len="med"/>
            </a:ln>
          </p:spPr>
        </p:sp>
        <p:sp>
          <p:nvSpPr>
            <p:cNvPr id="342029" name="直接连接符 342028"/>
            <p:cNvSpPr/>
            <p:nvPr/>
          </p:nvSpPr>
          <p:spPr>
            <a:xfrm flipH="1" flipV="1">
              <a:off x="1339" y="2268"/>
              <a:ext cx="197" cy="372"/>
            </a:xfrm>
            <a:prstGeom prst="line">
              <a:avLst/>
            </a:prstGeom>
            <a:ln w="57150" cap="flat" cmpd="sng">
              <a:solidFill>
                <a:schemeClr val="tx1"/>
              </a:solidFill>
              <a:prstDash val="solid"/>
              <a:headEnd type="none" w="med" len="med"/>
              <a:tailEnd type="none" w="med" len="med"/>
            </a:ln>
          </p:spPr>
        </p:sp>
        <p:sp>
          <p:nvSpPr>
            <p:cNvPr id="342030" name="流程图: 延期 342029"/>
            <p:cNvSpPr/>
            <p:nvPr/>
          </p:nvSpPr>
          <p:spPr>
            <a:xfrm rot="10800000">
              <a:off x="1524" y="2208"/>
              <a:ext cx="48"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42031" name="直接连接符 342030"/>
            <p:cNvSpPr/>
            <p:nvPr/>
          </p:nvSpPr>
          <p:spPr>
            <a:xfrm>
              <a:off x="873" y="2448"/>
              <a:ext cx="641" cy="0"/>
            </a:xfrm>
            <a:prstGeom prst="line">
              <a:avLst/>
            </a:prstGeom>
            <a:ln w="57150" cap="flat" cmpd="sng">
              <a:solidFill>
                <a:schemeClr val="tx1"/>
              </a:solidFill>
              <a:prstDash val="sysDot"/>
              <a:headEnd type="none" w="med" len="med"/>
              <a:tailEnd type="none" w="med" len="med"/>
            </a:ln>
          </p:spPr>
        </p:sp>
        <p:sp>
          <p:nvSpPr>
            <p:cNvPr id="342032" name="椭圆 342031"/>
            <p:cNvSpPr/>
            <p:nvPr/>
          </p:nvSpPr>
          <p:spPr>
            <a:xfrm>
              <a:off x="948" y="3360"/>
              <a:ext cx="672" cy="672"/>
            </a:xfrm>
            <a:prstGeom prst="ellipse">
              <a:avLst/>
            </a:prstGeom>
            <a:solidFill>
              <a:srgbClr val="FFFFFF"/>
            </a:solidFill>
            <a:ln w="57150" cap="flat" cmpd="sng">
              <a:solidFill>
                <a:schemeClr val="tx1"/>
              </a:solidFill>
              <a:prstDash val="solid"/>
              <a:headEnd type="none" w="med" len="med"/>
              <a:tailEnd type="none" w="med" len="med"/>
            </a:ln>
          </p:spPr>
          <p:txBody>
            <a:bodyPr wrap="none" anchor="ctr" anchorCtr="0"/>
            <a:lstStyle/>
            <a:p>
              <a:pPr algn="ctr"/>
              <a:r>
                <a:rPr lang="en-US" altLang="zh-CN" b="1">
                  <a:solidFill>
                    <a:srgbClr val="FF3300"/>
                  </a:solidFill>
                  <a:latin typeface="Times New Roman" panose="02020603050405020304" pitchFamily="18" charset="0"/>
                </a:rPr>
                <a:t>M</a:t>
              </a:r>
            </a:p>
            <a:p>
              <a:pPr algn="ctr"/>
              <a:r>
                <a:rPr lang="en-US" altLang="zh-CN" b="1">
                  <a:solidFill>
                    <a:srgbClr val="FF3300"/>
                  </a:solidFill>
                  <a:latin typeface="Times New Roman" panose="02020603050405020304" pitchFamily="18" charset="0"/>
                </a:rPr>
                <a:t>3~</a:t>
              </a:r>
              <a:endParaRPr lang="en-US" altLang="zh-CN" b="1">
                <a:latin typeface="Times New Roman" panose="02020603050405020304" pitchFamily="18" charset="0"/>
              </a:endParaRPr>
            </a:p>
          </p:txBody>
        </p:sp>
        <p:sp>
          <p:nvSpPr>
            <p:cNvPr id="342033" name="直接连接符 342032"/>
            <p:cNvSpPr/>
            <p:nvPr/>
          </p:nvSpPr>
          <p:spPr>
            <a:xfrm flipV="1">
              <a:off x="1284" y="2976"/>
              <a:ext cx="0" cy="384"/>
            </a:xfrm>
            <a:prstGeom prst="line">
              <a:avLst/>
            </a:prstGeom>
            <a:ln w="57150" cap="flat" cmpd="sng">
              <a:solidFill>
                <a:schemeClr val="tx1"/>
              </a:solidFill>
              <a:prstDash val="solid"/>
              <a:headEnd type="none" w="med" len="med"/>
              <a:tailEnd type="none" w="med" len="med"/>
            </a:ln>
          </p:spPr>
        </p:sp>
        <p:grpSp>
          <p:nvGrpSpPr>
            <p:cNvPr id="342034" name="组合 342033"/>
            <p:cNvGrpSpPr/>
            <p:nvPr/>
          </p:nvGrpSpPr>
          <p:grpSpPr>
            <a:xfrm>
              <a:off x="948" y="720"/>
              <a:ext cx="720" cy="1331"/>
              <a:chOff x="4800" y="192"/>
              <a:chExt cx="720" cy="1331"/>
            </a:xfrm>
          </p:grpSpPr>
          <p:sp>
            <p:nvSpPr>
              <p:cNvPr id="342035" name="直接连接符 342034"/>
              <p:cNvSpPr/>
              <p:nvPr/>
            </p:nvSpPr>
            <p:spPr>
              <a:xfrm>
                <a:off x="4848" y="192"/>
                <a:ext cx="0" cy="353"/>
              </a:xfrm>
              <a:prstGeom prst="line">
                <a:avLst/>
              </a:prstGeom>
              <a:ln w="57150" cap="flat" cmpd="sng">
                <a:solidFill>
                  <a:schemeClr val="tx1"/>
                </a:solidFill>
                <a:prstDash val="solid"/>
                <a:headEnd type="none" w="med" len="med"/>
                <a:tailEnd type="none" w="med" len="med"/>
              </a:ln>
            </p:spPr>
          </p:sp>
          <p:sp>
            <p:nvSpPr>
              <p:cNvPr id="342036" name="直接连接符 342035"/>
              <p:cNvSpPr/>
              <p:nvPr/>
            </p:nvSpPr>
            <p:spPr>
              <a:xfrm>
                <a:off x="5136" y="192"/>
                <a:ext cx="0" cy="353"/>
              </a:xfrm>
              <a:prstGeom prst="line">
                <a:avLst/>
              </a:prstGeom>
              <a:ln w="57150" cap="flat" cmpd="sng">
                <a:solidFill>
                  <a:schemeClr val="tx1"/>
                </a:solidFill>
                <a:prstDash val="solid"/>
                <a:headEnd type="none" w="med" len="med"/>
                <a:tailEnd type="none" w="med" len="med"/>
              </a:ln>
            </p:spPr>
          </p:sp>
          <p:sp>
            <p:nvSpPr>
              <p:cNvPr id="342037" name="直接连接符 342036"/>
              <p:cNvSpPr/>
              <p:nvPr/>
            </p:nvSpPr>
            <p:spPr>
              <a:xfrm>
                <a:off x="5424" y="192"/>
                <a:ext cx="0" cy="353"/>
              </a:xfrm>
              <a:prstGeom prst="line">
                <a:avLst/>
              </a:prstGeom>
              <a:ln w="57150" cap="flat" cmpd="sng">
                <a:solidFill>
                  <a:schemeClr val="tx1"/>
                </a:solidFill>
                <a:prstDash val="solid"/>
                <a:headEnd type="none" w="med" len="med"/>
                <a:tailEnd type="none" w="med" len="med"/>
              </a:ln>
            </p:spPr>
          </p:sp>
          <p:sp>
            <p:nvSpPr>
              <p:cNvPr id="342038" name="直接连接符 342037"/>
              <p:cNvSpPr/>
              <p:nvPr/>
            </p:nvSpPr>
            <p:spPr>
              <a:xfrm flipV="1">
                <a:off x="5424" y="528"/>
                <a:ext cx="96" cy="294"/>
              </a:xfrm>
              <a:prstGeom prst="line">
                <a:avLst/>
              </a:prstGeom>
              <a:ln w="57150" cap="flat" cmpd="sng">
                <a:solidFill>
                  <a:schemeClr val="tx1"/>
                </a:solidFill>
                <a:prstDash val="solid"/>
                <a:headEnd type="none" w="med" len="med"/>
                <a:tailEnd type="none" w="med" len="med"/>
              </a:ln>
            </p:spPr>
          </p:sp>
          <p:sp>
            <p:nvSpPr>
              <p:cNvPr id="342039" name="直接连接符 342038"/>
              <p:cNvSpPr/>
              <p:nvPr/>
            </p:nvSpPr>
            <p:spPr>
              <a:xfrm flipV="1">
                <a:off x="4896" y="624"/>
                <a:ext cx="576" cy="0"/>
              </a:xfrm>
              <a:prstGeom prst="line">
                <a:avLst/>
              </a:prstGeom>
              <a:ln w="38100" cap="flat" cmpd="sng">
                <a:solidFill>
                  <a:schemeClr val="tx1"/>
                </a:solidFill>
                <a:prstDash val="solid"/>
                <a:headEnd type="none" w="med" len="med"/>
                <a:tailEnd type="none" w="med" len="med"/>
              </a:ln>
            </p:spPr>
          </p:sp>
          <p:sp>
            <p:nvSpPr>
              <p:cNvPr id="342040" name="直接连接符 342039"/>
              <p:cNvSpPr/>
              <p:nvPr/>
            </p:nvSpPr>
            <p:spPr>
              <a:xfrm>
                <a:off x="4896" y="672"/>
                <a:ext cx="576" cy="0"/>
              </a:xfrm>
              <a:prstGeom prst="line">
                <a:avLst/>
              </a:prstGeom>
              <a:ln w="38100" cap="flat" cmpd="sng">
                <a:solidFill>
                  <a:schemeClr val="tx1"/>
                </a:solidFill>
                <a:prstDash val="solid"/>
                <a:headEnd type="none" w="med" len="med"/>
                <a:tailEnd type="none" w="med" len="med"/>
              </a:ln>
            </p:spPr>
          </p:sp>
          <p:sp>
            <p:nvSpPr>
              <p:cNvPr id="342041" name="矩形 342040"/>
              <p:cNvSpPr/>
              <p:nvPr/>
            </p:nvSpPr>
            <p:spPr>
              <a:xfrm>
                <a:off x="4800" y="912"/>
                <a:ext cx="96" cy="17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2042" name="矩形 342041"/>
              <p:cNvSpPr/>
              <p:nvPr/>
            </p:nvSpPr>
            <p:spPr>
              <a:xfrm>
                <a:off x="5088" y="912"/>
                <a:ext cx="96" cy="17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2043" name="矩形 342042"/>
              <p:cNvSpPr/>
              <p:nvPr/>
            </p:nvSpPr>
            <p:spPr>
              <a:xfrm>
                <a:off x="5376" y="912"/>
                <a:ext cx="96" cy="17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2044" name="直接连接符 342043"/>
              <p:cNvSpPr/>
              <p:nvPr/>
            </p:nvSpPr>
            <p:spPr>
              <a:xfrm>
                <a:off x="4848" y="816"/>
                <a:ext cx="0" cy="707"/>
              </a:xfrm>
              <a:prstGeom prst="line">
                <a:avLst/>
              </a:prstGeom>
              <a:ln w="57150" cap="flat" cmpd="sng">
                <a:solidFill>
                  <a:schemeClr val="tx1"/>
                </a:solidFill>
                <a:prstDash val="solid"/>
                <a:headEnd type="none" w="med" len="med"/>
                <a:tailEnd type="none" w="med" len="med"/>
              </a:ln>
            </p:spPr>
          </p:sp>
          <p:sp>
            <p:nvSpPr>
              <p:cNvPr id="342045" name="直接连接符 342044"/>
              <p:cNvSpPr/>
              <p:nvPr/>
            </p:nvSpPr>
            <p:spPr>
              <a:xfrm>
                <a:off x="5136" y="816"/>
                <a:ext cx="0" cy="707"/>
              </a:xfrm>
              <a:prstGeom prst="line">
                <a:avLst/>
              </a:prstGeom>
              <a:ln w="57150" cap="flat" cmpd="sng">
                <a:solidFill>
                  <a:schemeClr val="tx1"/>
                </a:solidFill>
                <a:prstDash val="solid"/>
                <a:headEnd type="none" w="med" len="med"/>
                <a:tailEnd type="none" w="med" len="med"/>
              </a:ln>
            </p:spPr>
          </p:sp>
          <p:sp>
            <p:nvSpPr>
              <p:cNvPr id="342046" name="直接连接符 342045"/>
              <p:cNvSpPr/>
              <p:nvPr/>
            </p:nvSpPr>
            <p:spPr>
              <a:xfrm>
                <a:off x="5424" y="816"/>
                <a:ext cx="0" cy="707"/>
              </a:xfrm>
              <a:prstGeom prst="line">
                <a:avLst/>
              </a:prstGeom>
              <a:ln w="57150" cap="flat" cmpd="sng">
                <a:solidFill>
                  <a:schemeClr val="tx1"/>
                </a:solidFill>
                <a:prstDash val="solid"/>
                <a:headEnd type="none" w="med" len="med"/>
                <a:tailEnd type="none" w="med" len="med"/>
              </a:ln>
            </p:spPr>
          </p:sp>
          <p:sp>
            <p:nvSpPr>
              <p:cNvPr id="342047" name="直接连接符 342046"/>
              <p:cNvSpPr/>
              <p:nvPr/>
            </p:nvSpPr>
            <p:spPr>
              <a:xfrm flipV="1">
                <a:off x="5136" y="528"/>
                <a:ext cx="96" cy="294"/>
              </a:xfrm>
              <a:prstGeom prst="line">
                <a:avLst/>
              </a:prstGeom>
              <a:ln w="57150" cap="flat" cmpd="sng">
                <a:solidFill>
                  <a:schemeClr val="tx1"/>
                </a:solidFill>
                <a:prstDash val="solid"/>
                <a:headEnd type="none" w="med" len="med"/>
                <a:tailEnd type="none" w="med" len="med"/>
              </a:ln>
            </p:spPr>
          </p:sp>
          <p:sp>
            <p:nvSpPr>
              <p:cNvPr id="342048" name="直接连接符 342047"/>
              <p:cNvSpPr/>
              <p:nvPr/>
            </p:nvSpPr>
            <p:spPr>
              <a:xfrm flipV="1">
                <a:off x="4848" y="528"/>
                <a:ext cx="96" cy="294"/>
              </a:xfrm>
              <a:prstGeom prst="line">
                <a:avLst/>
              </a:prstGeom>
              <a:ln w="57150" cap="flat" cmpd="sng">
                <a:solidFill>
                  <a:schemeClr val="tx1"/>
                </a:solidFill>
                <a:prstDash val="solid"/>
                <a:headEnd type="none" w="med" len="med"/>
                <a:tailEnd type="none" w="med" len="med"/>
              </a:ln>
            </p:spPr>
          </p:sp>
        </p:grpSp>
        <p:sp>
          <p:nvSpPr>
            <p:cNvPr id="342049" name="文本框 342048"/>
            <p:cNvSpPr txBox="1"/>
            <p:nvPr/>
          </p:nvSpPr>
          <p:spPr>
            <a:xfrm>
              <a:off x="852" y="456"/>
              <a:ext cx="255" cy="288"/>
            </a:xfrm>
            <a:prstGeom prst="rect">
              <a:avLst/>
            </a:prstGeom>
            <a:noFill/>
            <a:ln w="38100">
              <a:noFill/>
            </a:ln>
          </p:spPr>
          <p:txBody>
            <a:bodyPr wrap="none" anchor="t" anchorCtr="0">
              <a:spAutoFit/>
            </a:bodyPr>
            <a:lstStyle/>
            <a:p>
              <a:r>
                <a:rPr lang="en-US" altLang="zh-CN" b="1">
                  <a:latin typeface="Times New Roman" panose="02020603050405020304" pitchFamily="18" charset="0"/>
                </a:rPr>
                <a:t>A</a:t>
              </a:r>
            </a:p>
          </p:txBody>
        </p:sp>
        <p:sp>
          <p:nvSpPr>
            <p:cNvPr id="342050" name="文本框 342049"/>
            <p:cNvSpPr txBox="1"/>
            <p:nvPr/>
          </p:nvSpPr>
          <p:spPr>
            <a:xfrm>
              <a:off x="1188" y="456"/>
              <a:ext cx="240" cy="288"/>
            </a:xfrm>
            <a:prstGeom prst="rect">
              <a:avLst/>
            </a:prstGeom>
            <a:noFill/>
            <a:ln w="38100">
              <a:noFill/>
            </a:ln>
          </p:spPr>
          <p:txBody>
            <a:bodyPr>
              <a:spAutoFit/>
            </a:bodyPr>
            <a:lstStyle/>
            <a:p>
              <a:r>
                <a:rPr lang="en-US" altLang="zh-CN" b="1">
                  <a:latin typeface="Times New Roman" panose="02020603050405020304" pitchFamily="18" charset="0"/>
                </a:rPr>
                <a:t>B</a:t>
              </a:r>
            </a:p>
          </p:txBody>
        </p:sp>
        <p:sp>
          <p:nvSpPr>
            <p:cNvPr id="342051" name="文本框 342050"/>
            <p:cNvSpPr txBox="1"/>
            <p:nvPr/>
          </p:nvSpPr>
          <p:spPr>
            <a:xfrm>
              <a:off x="1476" y="456"/>
              <a:ext cx="240" cy="288"/>
            </a:xfrm>
            <a:prstGeom prst="rect">
              <a:avLst/>
            </a:prstGeom>
            <a:noFill/>
            <a:ln w="38100">
              <a:noFill/>
            </a:ln>
          </p:spPr>
          <p:txBody>
            <a:bodyPr>
              <a:spAutoFit/>
            </a:bodyPr>
            <a:lstStyle/>
            <a:p>
              <a:r>
                <a:rPr lang="en-US" altLang="zh-CN" b="1">
                  <a:latin typeface="Times New Roman" panose="02020603050405020304" pitchFamily="18" charset="0"/>
                </a:rPr>
                <a:t>C</a:t>
              </a:r>
            </a:p>
          </p:txBody>
        </p:sp>
        <p:sp>
          <p:nvSpPr>
            <p:cNvPr id="342052" name="文本框 342051"/>
            <p:cNvSpPr txBox="1"/>
            <p:nvPr/>
          </p:nvSpPr>
          <p:spPr>
            <a:xfrm>
              <a:off x="504" y="1944"/>
              <a:ext cx="492" cy="288"/>
            </a:xfrm>
            <a:prstGeom prst="rect">
              <a:avLst/>
            </a:prstGeom>
            <a:noFill/>
            <a:ln w="38100">
              <a:noFill/>
            </a:ln>
          </p:spPr>
          <p:txBody>
            <a:bodyPr>
              <a:spAutoFit/>
            </a:bodyPr>
            <a:lstStyle/>
            <a:p>
              <a:r>
                <a:rPr lang="en-US" altLang="zh-CN" b="1">
                  <a:latin typeface="Times New Roman" panose="02020603050405020304" pitchFamily="18" charset="0"/>
                </a:rPr>
                <a:t>KM</a:t>
              </a:r>
            </a:p>
          </p:txBody>
        </p:sp>
        <p:sp>
          <p:nvSpPr>
            <p:cNvPr id="342053" name="文本框 342052"/>
            <p:cNvSpPr txBox="1"/>
            <p:nvPr/>
          </p:nvSpPr>
          <p:spPr>
            <a:xfrm>
              <a:off x="504" y="1356"/>
              <a:ext cx="432" cy="288"/>
            </a:xfrm>
            <a:prstGeom prst="rect">
              <a:avLst/>
            </a:prstGeom>
            <a:noFill/>
            <a:ln w="38100">
              <a:noFill/>
            </a:ln>
          </p:spPr>
          <p:txBody>
            <a:bodyPr>
              <a:spAutoFit/>
            </a:bodyPr>
            <a:lstStyle/>
            <a:p>
              <a:r>
                <a:rPr lang="en-US" altLang="zh-CN" b="1">
                  <a:latin typeface="Times New Roman" panose="02020603050405020304" pitchFamily="18" charset="0"/>
                </a:rPr>
                <a:t>FU</a:t>
              </a:r>
            </a:p>
          </p:txBody>
        </p:sp>
        <p:sp>
          <p:nvSpPr>
            <p:cNvPr id="342054" name="文本框 342053"/>
            <p:cNvSpPr txBox="1"/>
            <p:nvPr/>
          </p:nvSpPr>
          <p:spPr>
            <a:xfrm>
              <a:off x="576" y="864"/>
              <a:ext cx="444" cy="288"/>
            </a:xfrm>
            <a:prstGeom prst="rect">
              <a:avLst/>
            </a:prstGeom>
            <a:noFill/>
            <a:ln w="38100">
              <a:noFill/>
            </a:ln>
          </p:spPr>
          <p:txBody>
            <a:bodyPr>
              <a:spAutoFit/>
            </a:bodyPr>
            <a:lstStyle/>
            <a:p>
              <a:r>
                <a:rPr lang="en-US" altLang="zh-CN" b="1">
                  <a:latin typeface="Times New Roman" panose="02020603050405020304" pitchFamily="18" charset="0"/>
                </a:rPr>
                <a:t>QK</a:t>
              </a:r>
            </a:p>
          </p:txBody>
        </p:sp>
        <p:sp>
          <p:nvSpPr>
            <p:cNvPr id="342055" name="椭圆 342054"/>
            <p:cNvSpPr/>
            <p:nvPr/>
          </p:nvSpPr>
          <p:spPr>
            <a:xfrm>
              <a:off x="1560" y="1705"/>
              <a:ext cx="47" cy="47"/>
            </a:xfrm>
            <a:prstGeom prst="ellipse">
              <a:avLst/>
            </a:prstGeom>
            <a:solidFill>
              <a:schemeClr val="tx1"/>
            </a:solidFill>
            <a:ln w="38100" cap="flat" cmpd="sng">
              <a:solidFill>
                <a:srgbClr val="000000"/>
              </a:solidFill>
              <a:prstDash val="solid"/>
              <a:headEnd type="none" w="med" len="med"/>
              <a:tailEnd type="none" w="med" len="med"/>
            </a:ln>
          </p:spPr>
          <p:txBody>
            <a:bodyPr/>
            <a:lstStyle/>
            <a:p>
              <a:endParaRPr lang="zh-CN" altLang="en-US"/>
            </a:p>
          </p:txBody>
        </p:sp>
        <p:sp>
          <p:nvSpPr>
            <p:cNvPr id="342056" name="椭圆 342055"/>
            <p:cNvSpPr/>
            <p:nvPr/>
          </p:nvSpPr>
          <p:spPr>
            <a:xfrm>
              <a:off x="1272" y="1885"/>
              <a:ext cx="47" cy="47"/>
            </a:xfrm>
            <a:prstGeom prst="ellipse">
              <a:avLst/>
            </a:prstGeom>
            <a:solidFill>
              <a:schemeClr val="tx1"/>
            </a:solidFill>
            <a:ln w="38100" cap="flat" cmpd="sng">
              <a:solidFill>
                <a:srgbClr val="000000"/>
              </a:solidFill>
              <a:prstDash val="solid"/>
              <a:headEnd type="none" w="med" len="med"/>
              <a:tailEnd type="none" w="med" len="med"/>
            </a:ln>
          </p:spPr>
          <p:txBody>
            <a:bodyPr/>
            <a:lstStyle/>
            <a:p>
              <a:endParaRPr lang="zh-CN" altLang="en-US"/>
            </a:p>
          </p:txBody>
        </p:sp>
        <p:grpSp>
          <p:nvGrpSpPr>
            <p:cNvPr id="342057" name="组合 342056"/>
            <p:cNvGrpSpPr/>
            <p:nvPr/>
          </p:nvGrpSpPr>
          <p:grpSpPr>
            <a:xfrm>
              <a:off x="1440" y="2640"/>
              <a:ext cx="96" cy="864"/>
              <a:chOff x="1584" y="2544"/>
              <a:chExt cx="96" cy="912"/>
            </a:xfrm>
          </p:grpSpPr>
          <p:sp>
            <p:nvSpPr>
              <p:cNvPr id="342058" name="任意多边形 342057"/>
              <p:cNvSpPr/>
              <p:nvPr/>
            </p:nvSpPr>
            <p:spPr>
              <a:xfrm>
                <a:off x="1584" y="2736"/>
                <a:ext cx="96" cy="576"/>
              </a:xfrm>
              <a:custGeom>
                <a:avLst/>
                <a:gdLst/>
                <a:ahLst/>
                <a:cxnLst/>
                <a:rect l="0" t="0" r="0" b="0"/>
                <a:pathLst>
                  <a:path w="96" h="576">
                    <a:moveTo>
                      <a:pt x="96" y="0"/>
                    </a:moveTo>
                    <a:lnTo>
                      <a:pt x="96" y="192"/>
                    </a:lnTo>
                    <a:lnTo>
                      <a:pt x="0" y="192"/>
                    </a:lnTo>
                    <a:lnTo>
                      <a:pt x="0" y="336"/>
                    </a:lnTo>
                    <a:lnTo>
                      <a:pt x="96" y="336"/>
                    </a:lnTo>
                    <a:lnTo>
                      <a:pt x="96" y="576"/>
                    </a:lnTo>
                  </a:path>
                </a:pathLst>
              </a:custGeom>
              <a:noFill/>
              <a:ln w="57150" cap="flat" cmpd="sng">
                <a:solidFill>
                  <a:srgbClr val="FF3300">
                    <a:alpha val="100000"/>
                  </a:srgbClr>
                </a:solidFill>
                <a:prstDash val="solid"/>
                <a:headEnd type="none" w="med" len="med"/>
                <a:tailEnd type="none" w="med" len="med"/>
              </a:ln>
            </p:spPr>
            <p:txBody>
              <a:bodyPr/>
              <a:lstStyle/>
              <a:p>
                <a:endParaRPr lang="zh-CN" altLang="en-US"/>
              </a:p>
            </p:txBody>
          </p:sp>
          <p:sp>
            <p:nvSpPr>
              <p:cNvPr id="342059" name="直接连接符 342058"/>
              <p:cNvSpPr/>
              <p:nvPr/>
            </p:nvSpPr>
            <p:spPr>
              <a:xfrm>
                <a:off x="1680" y="3264"/>
                <a:ext cx="0" cy="192"/>
              </a:xfrm>
              <a:prstGeom prst="line">
                <a:avLst/>
              </a:prstGeom>
              <a:ln w="57150" cap="flat" cmpd="sng">
                <a:solidFill>
                  <a:schemeClr val="tx1"/>
                </a:solidFill>
                <a:prstDash val="solid"/>
                <a:headEnd type="none" w="med" len="med"/>
                <a:tailEnd type="none" w="med" len="med"/>
              </a:ln>
            </p:spPr>
          </p:sp>
          <p:sp>
            <p:nvSpPr>
              <p:cNvPr id="342060" name="直接连接符 342059"/>
              <p:cNvSpPr/>
              <p:nvPr/>
            </p:nvSpPr>
            <p:spPr>
              <a:xfrm>
                <a:off x="1680" y="2544"/>
                <a:ext cx="0" cy="192"/>
              </a:xfrm>
              <a:prstGeom prst="line">
                <a:avLst/>
              </a:prstGeom>
              <a:ln w="57150" cap="flat" cmpd="sng">
                <a:solidFill>
                  <a:schemeClr val="tx1"/>
                </a:solidFill>
                <a:prstDash val="solid"/>
                <a:headEnd type="none" w="med" len="med"/>
                <a:tailEnd type="none" w="med" len="med"/>
              </a:ln>
            </p:spPr>
          </p:sp>
        </p:grpSp>
        <p:grpSp>
          <p:nvGrpSpPr>
            <p:cNvPr id="342061" name="组合 342060"/>
            <p:cNvGrpSpPr/>
            <p:nvPr/>
          </p:nvGrpSpPr>
          <p:grpSpPr>
            <a:xfrm>
              <a:off x="912" y="2640"/>
              <a:ext cx="96" cy="864"/>
              <a:chOff x="1584" y="2544"/>
              <a:chExt cx="96" cy="912"/>
            </a:xfrm>
          </p:grpSpPr>
          <p:sp>
            <p:nvSpPr>
              <p:cNvPr id="342062" name="任意多边形 342061"/>
              <p:cNvSpPr/>
              <p:nvPr/>
            </p:nvSpPr>
            <p:spPr>
              <a:xfrm>
                <a:off x="1584" y="2736"/>
                <a:ext cx="96" cy="576"/>
              </a:xfrm>
              <a:custGeom>
                <a:avLst/>
                <a:gdLst/>
                <a:ahLst/>
                <a:cxnLst/>
                <a:rect l="0" t="0" r="0" b="0"/>
                <a:pathLst>
                  <a:path w="96" h="576">
                    <a:moveTo>
                      <a:pt x="96" y="0"/>
                    </a:moveTo>
                    <a:lnTo>
                      <a:pt x="96" y="192"/>
                    </a:lnTo>
                    <a:lnTo>
                      <a:pt x="0" y="192"/>
                    </a:lnTo>
                    <a:lnTo>
                      <a:pt x="0" y="336"/>
                    </a:lnTo>
                    <a:lnTo>
                      <a:pt x="96" y="336"/>
                    </a:lnTo>
                    <a:lnTo>
                      <a:pt x="96" y="576"/>
                    </a:lnTo>
                  </a:path>
                </a:pathLst>
              </a:custGeom>
              <a:noFill/>
              <a:ln w="57150" cap="flat" cmpd="sng">
                <a:solidFill>
                  <a:srgbClr val="FF3300">
                    <a:alpha val="100000"/>
                  </a:srgbClr>
                </a:solidFill>
                <a:prstDash val="solid"/>
                <a:headEnd type="none" w="med" len="med"/>
                <a:tailEnd type="none" w="med" len="med"/>
              </a:ln>
            </p:spPr>
            <p:txBody>
              <a:bodyPr/>
              <a:lstStyle/>
              <a:p>
                <a:endParaRPr lang="zh-CN" altLang="en-US"/>
              </a:p>
            </p:txBody>
          </p:sp>
          <p:sp>
            <p:nvSpPr>
              <p:cNvPr id="342063" name="直接连接符 342062"/>
              <p:cNvSpPr/>
              <p:nvPr/>
            </p:nvSpPr>
            <p:spPr>
              <a:xfrm>
                <a:off x="1680" y="3264"/>
                <a:ext cx="0" cy="192"/>
              </a:xfrm>
              <a:prstGeom prst="line">
                <a:avLst/>
              </a:prstGeom>
              <a:ln w="57150" cap="flat" cmpd="sng">
                <a:solidFill>
                  <a:schemeClr val="tx1"/>
                </a:solidFill>
                <a:prstDash val="solid"/>
                <a:headEnd type="none" w="med" len="med"/>
                <a:tailEnd type="none" w="med" len="med"/>
              </a:ln>
            </p:spPr>
          </p:sp>
          <p:sp>
            <p:nvSpPr>
              <p:cNvPr id="342064" name="直接连接符 342063"/>
              <p:cNvSpPr/>
              <p:nvPr/>
            </p:nvSpPr>
            <p:spPr>
              <a:xfrm>
                <a:off x="1680" y="2544"/>
                <a:ext cx="0" cy="192"/>
              </a:xfrm>
              <a:prstGeom prst="line">
                <a:avLst/>
              </a:prstGeom>
              <a:ln w="57150" cap="flat" cmpd="sng">
                <a:solidFill>
                  <a:schemeClr val="tx1"/>
                </a:solidFill>
                <a:prstDash val="solid"/>
                <a:headEnd type="none" w="med" len="med"/>
                <a:tailEnd type="none" w="med" len="med"/>
              </a:ln>
            </p:spPr>
          </p:sp>
        </p:grpSp>
        <p:sp>
          <p:nvSpPr>
            <p:cNvPr id="342065" name="文本框 342064"/>
            <p:cNvSpPr txBox="1"/>
            <p:nvPr/>
          </p:nvSpPr>
          <p:spPr>
            <a:xfrm>
              <a:off x="1536" y="2928"/>
              <a:ext cx="432" cy="288"/>
            </a:xfrm>
            <a:prstGeom prst="rect">
              <a:avLst/>
            </a:prstGeom>
            <a:noFill/>
            <a:ln w="38100">
              <a:noFill/>
            </a:ln>
          </p:spPr>
          <p:txBody>
            <a:bodyPr>
              <a:spAutoFit/>
            </a:bodyPr>
            <a:lstStyle/>
            <a:p>
              <a:r>
                <a:rPr lang="en-US" altLang="zh-CN" b="1">
                  <a:solidFill>
                    <a:srgbClr val="FF0000"/>
                  </a:solidFill>
                  <a:latin typeface="Times New Roman" panose="02020603050405020304" pitchFamily="18" charset="0"/>
                </a:rPr>
                <a:t>FR</a:t>
              </a:r>
              <a:endParaRPr lang="en-US" altLang="zh-CN" b="1">
                <a:latin typeface="Times New Roman" panose="02020603050405020304" pitchFamily="18" charset="0"/>
              </a:endParaRPr>
            </a:p>
          </p:txBody>
        </p:sp>
      </p:grpSp>
      <p:grpSp>
        <p:nvGrpSpPr>
          <p:cNvPr id="342066" name="组合 342065"/>
          <p:cNvGrpSpPr/>
          <p:nvPr/>
        </p:nvGrpSpPr>
        <p:grpSpPr>
          <a:xfrm>
            <a:off x="1962150" y="1009650"/>
            <a:ext cx="6096000" cy="3033713"/>
            <a:chOff x="1296" y="768"/>
            <a:chExt cx="3840" cy="1911"/>
          </a:xfrm>
        </p:grpSpPr>
        <p:sp>
          <p:nvSpPr>
            <p:cNvPr id="342067" name="直接连接符 342066"/>
            <p:cNvSpPr/>
            <p:nvPr/>
          </p:nvSpPr>
          <p:spPr>
            <a:xfrm flipV="1">
              <a:off x="2724" y="1920"/>
              <a:ext cx="372" cy="0"/>
            </a:xfrm>
            <a:prstGeom prst="line">
              <a:avLst/>
            </a:prstGeom>
            <a:ln w="38100" cap="flat" cmpd="sng">
              <a:solidFill>
                <a:srgbClr val="003399"/>
              </a:solidFill>
              <a:prstDash val="solid"/>
              <a:headEnd type="none" w="med" len="med"/>
              <a:tailEnd type="none" w="med" len="med"/>
            </a:ln>
          </p:spPr>
        </p:sp>
        <p:sp>
          <p:nvSpPr>
            <p:cNvPr id="342068" name="直接连接符 342067"/>
            <p:cNvSpPr/>
            <p:nvPr/>
          </p:nvSpPr>
          <p:spPr>
            <a:xfrm flipV="1">
              <a:off x="2064" y="1920"/>
              <a:ext cx="372" cy="0"/>
            </a:xfrm>
            <a:prstGeom prst="line">
              <a:avLst/>
            </a:prstGeom>
            <a:ln w="38100" cap="flat" cmpd="sng">
              <a:solidFill>
                <a:srgbClr val="003399"/>
              </a:solidFill>
              <a:prstDash val="solid"/>
              <a:headEnd type="none" w="med" len="med"/>
              <a:tailEnd type="none" w="med" len="med"/>
            </a:ln>
          </p:spPr>
        </p:sp>
        <p:sp>
          <p:nvSpPr>
            <p:cNvPr id="342069" name="直接连接符 342068"/>
            <p:cNvSpPr/>
            <p:nvPr/>
          </p:nvSpPr>
          <p:spPr>
            <a:xfrm flipH="1">
              <a:off x="2353" y="1920"/>
              <a:ext cx="371" cy="192"/>
            </a:xfrm>
            <a:prstGeom prst="line">
              <a:avLst/>
            </a:prstGeom>
            <a:ln w="38100" cap="flat" cmpd="sng">
              <a:solidFill>
                <a:srgbClr val="003399"/>
              </a:solidFill>
              <a:prstDash val="solid"/>
              <a:headEnd type="none" w="med" len="med"/>
              <a:tailEnd type="none" w="med" len="med"/>
            </a:ln>
          </p:spPr>
        </p:sp>
        <p:sp>
          <p:nvSpPr>
            <p:cNvPr id="342070" name="直接连接符 342069"/>
            <p:cNvSpPr/>
            <p:nvPr/>
          </p:nvSpPr>
          <p:spPr>
            <a:xfrm flipV="1">
              <a:off x="2559" y="1776"/>
              <a:ext cx="0" cy="240"/>
            </a:xfrm>
            <a:prstGeom prst="line">
              <a:avLst/>
            </a:prstGeom>
            <a:ln w="38100" cap="flat" cmpd="sng">
              <a:solidFill>
                <a:srgbClr val="003399"/>
              </a:solidFill>
              <a:prstDash val="solid"/>
              <a:headEnd type="none" w="med" len="med"/>
              <a:tailEnd type="none" w="med" len="med"/>
            </a:ln>
          </p:spPr>
        </p:sp>
        <p:sp>
          <p:nvSpPr>
            <p:cNvPr id="342071" name="任意多边形 342070"/>
            <p:cNvSpPr/>
            <p:nvPr/>
          </p:nvSpPr>
          <p:spPr>
            <a:xfrm flipV="1">
              <a:off x="2477" y="1776"/>
              <a:ext cx="165" cy="48"/>
            </a:xfrm>
            <a:custGeom>
              <a:avLst/>
              <a:gdLst/>
              <a:ahLst/>
              <a:cxnLst/>
              <a:rect l="0" t="0" r="0" b="0"/>
              <a:pathLst>
                <a:path w="192" h="48">
                  <a:moveTo>
                    <a:pt x="0" y="0"/>
                  </a:moveTo>
                  <a:lnTo>
                    <a:pt x="0" y="48"/>
                  </a:lnTo>
                  <a:lnTo>
                    <a:pt x="192" y="48"/>
                  </a:lnTo>
                  <a:lnTo>
                    <a:pt x="192" y="0"/>
                  </a:lnTo>
                </a:path>
              </a:pathLst>
            </a:custGeom>
            <a:noFill/>
            <a:ln w="38100" cap="flat" cmpd="sng">
              <a:solidFill>
                <a:srgbClr val="003399">
                  <a:alpha val="100000"/>
                </a:srgbClr>
              </a:solidFill>
              <a:prstDash val="solid"/>
              <a:headEnd type="none" w="med" len="med"/>
              <a:tailEnd type="none" w="med" len="med"/>
            </a:ln>
          </p:spPr>
          <p:txBody>
            <a:bodyPr/>
            <a:lstStyle/>
            <a:p>
              <a:endParaRPr lang="zh-CN" altLang="en-US"/>
            </a:p>
          </p:txBody>
        </p:sp>
        <p:sp>
          <p:nvSpPr>
            <p:cNvPr id="342072" name="直接连接符 342071"/>
            <p:cNvSpPr/>
            <p:nvPr/>
          </p:nvSpPr>
          <p:spPr>
            <a:xfrm>
              <a:off x="2436" y="1920"/>
              <a:ext cx="0" cy="240"/>
            </a:xfrm>
            <a:prstGeom prst="line">
              <a:avLst/>
            </a:prstGeom>
            <a:ln w="38100" cap="flat" cmpd="sng">
              <a:solidFill>
                <a:srgbClr val="003399"/>
              </a:solidFill>
              <a:prstDash val="solid"/>
              <a:headEnd type="none" w="med" len="med"/>
              <a:tailEnd type="none" w="med" len="med"/>
            </a:ln>
          </p:spPr>
        </p:sp>
        <p:sp>
          <p:nvSpPr>
            <p:cNvPr id="342073" name="文本框 342072"/>
            <p:cNvSpPr txBox="1"/>
            <p:nvPr/>
          </p:nvSpPr>
          <p:spPr>
            <a:xfrm>
              <a:off x="2256" y="1488"/>
              <a:ext cx="468" cy="288"/>
            </a:xfrm>
            <a:prstGeom prst="rect">
              <a:avLst/>
            </a:prstGeom>
            <a:noFill/>
            <a:ln w="38100">
              <a:noFill/>
            </a:ln>
          </p:spPr>
          <p:txBody>
            <a:bodyPr>
              <a:spAutoFit/>
            </a:bodyPr>
            <a:lstStyle/>
            <a:p>
              <a:r>
                <a:rPr lang="en-US" altLang="zh-CN" b="1">
                  <a:latin typeface="Times New Roman" panose="02020603050405020304" pitchFamily="18" charset="0"/>
                </a:rPr>
                <a:t>SB1</a:t>
              </a:r>
            </a:p>
          </p:txBody>
        </p:sp>
        <p:grpSp>
          <p:nvGrpSpPr>
            <p:cNvPr id="342074" name="组合 342073"/>
            <p:cNvGrpSpPr/>
            <p:nvPr/>
          </p:nvGrpSpPr>
          <p:grpSpPr>
            <a:xfrm>
              <a:off x="3120" y="1872"/>
              <a:ext cx="1056" cy="807"/>
              <a:chOff x="3504" y="1560"/>
              <a:chExt cx="1056" cy="933"/>
            </a:xfrm>
          </p:grpSpPr>
          <p:grpSp>
            <p:nvGrpSpPr>
              <p:cNvPr id="342075" name="组合 342074"/>
              <p:cNvGrpSpPr/>
              <p:nvPr/>
            </p:nvGrpSpPr>
            <p:grpSpPr>
              <a:xfrm>
                <a:off x="3552" y="1584"/>
                <a:ext cx="1008" cy="909"/>
                <a:chOff x="3120" y="1584"/>
                <a:chExt cx="1008" cy="909"/>
              </a:xfrm>
            </p:grpSpPr>
            <p:grpSp>
              <p:nvGrpSpPr>
                <p:cNvPr id="342076" name="组合 342075"/>
                <p:cNvGrpSpPr/>
                <p:nvPr/>
              </p:nvGrpSpPr>
              <p:grpSpPr>
                <a:xfrm>
                  <a:off x="3120" y="2064"/>
                  <a:ext cx="864" cy="144"/>
                  <a:chOff x="4272" y="2880"/>
                  <a:chExt cx="864" cy="144"/>
                </a:xfrm>
              </p:grpSpPr>
              <p:sp>
                <p:nvSpPr>
                  <p:cNvPr id="342077" name="直接连接符 342076"/>
                  <p:cNvSpPr/>
                  <p:nvPr/>
                </p:nvSpPr>
                <p:spPr>
                  <a:xfrm>
                    <a:off x="4272" y="2880"/>
                    <a:ext cx="288" cy="0"/>
                  </a:xfrm>
                  <a:prstGeom prst="line">
                    <a:avLst/>
                  </a:prstGeom>
                  <a:ln w="38100" cap="flat" cmpd="sng">
                    <a:solidFill>
                      <a:srgbClr val="FF3300"/>
                    </a:solidFill>
                    <a:prstDash val="solid"/>
                    <a:headEnd type="none" w="med" len="med"/>
                    <a:tailEnd type="none" w="med" len="med"/>
                  </a:ln>
                </p:spPr>
              </p:sp>
              <p:sp>
                <p:nvSpPr>
                  <p:cNvPr id="342078" name="直接连接符 342077"/>
                  <p:cNvSpPr/>
                  <p:nvPr/>
                </p:nvSpPr>
                <p:spPr>
                  <a:xfrm>
                    <a:off x="4848" y="2880"/>
                    <a:ext cx="288" cy="0"/>
                  </a:xfrm>
                  <a:prstGeom prst="line">
                    <a:avLst/>
                  </a:prstGeom>
                  <a:ln w="38100" cap="flat" cmpd="sng">
                    <a:solidFill>
                      <a:srgbClr val="FF3300"/>
                    </a:solidFill>
                    <a:prstDash val="solid"/>
                    <a:headEnd type="none" w="med" len="med"/>
                    <a:tailEnd type="none" w="med" len="med"/>
                  </a:ln>
                </p:spPr>
              </p:sp>
              <p:sp>
                <p:nvSpPr>
                  <p:cNvPr id="342079" name="直接连接符 342078"/>
                  <p:cNvSpPr/>
                  <p:nvPr/>
                </p:nvSpPr>
                <p:spPr>
                  <a:xfrm flipH="1">
                    <a:off x="4512" y="2880"/>
                    <a:ext cx="336" cy="144"/>
                  </a:xfrm>
                  <a:prstGeom prst="line">
                    <a:avLst/>
                  </a:prstGeom>
                  <a:ln w="38100" cap="flat" cmpd="sng">
                    <a:solidFill>
                      <a:srgbClr val="FF3300"/>
                    </a:solidFill>
                    <a:prstDash val="solid"/>
                    <a:headEnd type="none" w="med" len="med"/>
                    <a:tailEnd type="none" w="med" len="med"/>
                  </a:ln>
                </p:spPr>
              </p:sp>
              <p:sp>
                <p:nvSpPr>
                  <p:cNvPr id="342080" name="流程图: 延期 342079"/>
                  <p:cNvSpPr/>
                  <p:nvPr/>
                </p:nvSpPr>
                <p:spPr>
                  <a:xfrm rot="5400000">
                    <a:off x="4488" y="2856"/>
                    <a:ext cx="48" cy="96"/>
                  </a:xfrm>
                  <a:prstGeom prst="flowChartDelay">
                    <a:avLst/>
                  </a:prstGeom>
                  <a:solidFill>
                    <a:srgbClr val="FFFFFF"/>
                  </a:solidFill>
                  <a:ln w="38100" cap="flat" cmpd="sng">
                    <a:solidFill>
                      <a:srgbClr val="FF3300"/>
                    </a:solidFill>
                    <a:prstDash val="solid"/>
                    <a:miter/>
                    <a:headEnd type="none" w="med" len="med"/>
                    <a:tailEnd type="none" w="med" len="med"/>
                  </a:ln>
                </p:spPr>
                <p:txBody>
                  <a:bodyPr/>
                  <a:lstStyle/>
                  <a:p>
                    <a:endParaRPr lang="zh-CN" altLang="en-US"/>
                  </a:p>
                </p:txBody>
              </p:sp>
            </p:grpSp>
            <p:sp>
              <p:nvSpPr>
                <p:cNvPr id="342081" name="直接连接符 342080"/>
                <p:cNvSpPr/>
                <p:nvPr/>
              </p:nvSpPr>
              <p:spPr>
                <a:xfrm flipV="1">
                  <a:off x="3984" y="1584"/>
                  <a:ext cx="0" cy="480"/>
                </a:xfrm>
                <a:prstGeom prst="line">
                  <a:avLst/>
                </a:prstGeom>
                <a:ln w="38100" cap="flat" cmpd="sng">
                  <a:solidFill>
                    <a:srgbClr val="FF3300"/>
                  </a:solidFill>
                  <a:prstDash val="solid"/>
                  <a:headEnd type="none" w="med" len="med"/>
                  <a:tailEnd type="none" w="med" len="med"/>
                </a:ln>
              </p:spPr>
            </p:sp>
            <p:sp>
              <p:nvSpPr>
                <p:cNvPr id="342082" name="直接连接符 342081"/>
                <p:cNvSpPr/>
                <p:nvPr/>
              </p:nvSpPr>
              <p:spPr>
                <a:xfrm flipV="1">
                  <a:off x="3120" y="1584"/>
                  <a:ext cx="0" cy="480"/>
                </a:xfrm>
                <a:prstGeom prst="line">
                  <a:avLst/>
                </a:prstGeom>
                <a:ln w="38100" cap="flat" cmpd="sng">
                  <a:solidFill>
                    <a:srgbClr val="FF3300"/>
                  </a:solidFill>
                  <a:prstDash val="solid"/>
                  <a:headEnd type="none" w="med" len="med"/>
                  <a:tailEnd type="none" w="med" len="med"/>
                </a:ln>
              </p:spPr>
            </p:sp>
            <p:sp>
              <p:nvSpPr>
                <p:cNvPr id="342083" name="文本框 342082"/>
                <p:cNvSpPr txBox="1"/>
                <p:nvPr/>
              </p:nvSpPr>
              <p:spPr>
                <a:xfrm>
                  <a:off x="3456" y="2160"/>
                  <a:ext cx="672" cy="333"/>
                </a:xfrm>
                <a:prstGeom prst="rect">
                  <a:avLst/>
                </a:prstGeom>
                <a:noFill/>
                <a:ln w="38100">
                  <a:noFill/>
                </a:ln>
              </p:spPr>
              <p:txBody>
                <a:bodyPr>
                  <a:spAutoFit/>
                </a:bodyPr>
                <a:lstStyle/>
                <a:p>
                  <a:r>
                    <a:rPr lang="en-US" altLang="zh-CN" b="1">
                      <a:solidFill>
                        <a:srgbClr val="FF3300"/>
                      </a:solidFill>
                      <a:latin typeface="Times New Roman" panose="02020603050405020304" pitchFamily="18" charset="0"/>
                    </a:rPr>
                    <a:t>KM</a:t>
                  </a:r>
                </a:p>
              </p:txBody>
            </p:sp>
          </p:grpSp>
          <p:sp>
            <p:nvSpPr>
              <p:cNvPr id="342084" name="椭圆 342083"/>
              <p:cNvSpPr/>
              <p:nvPr/>
            </p:nvSpPr>
            <p:spPr>
              <a:xfrm>
                <a:off x="3504" y="1560"/>
                <a:ext cx="84" cy="84"/>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2085" name="椭圆 342084"/>
              <p:cNvSpPr/>
              <p:nvPr/>
            </p:nvSpPr>
            <p:spPr>
              <a:xfrm>
                <a:off x="4368" y="1560"/>
                <a:ext cx="84" cy="84"/>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grpSp>
        <p:sp>
          <p:nvSpPr>
            <p:cNvPr id="342086" name="直接连接符 342085"/>
            <p:cNvSpPr/>
            <p:nvPr/>
          </p:nvSpPr>
          <p:spPr>
            <a:xfrm>
              <a:off x="1539" y="1728"/>
              <a:ext cx="525" cy="0"/>
            </a:xfrm>
            <a:prstGeom prst="line">
              <a:avLst/>
            </a:prstGeom>
            <a:ln w="38100" cap="flat" cmpd="sng">
              <a:solidFill>
                <a:schemeClr val="accent2"/>
              </a:solidFill>
              <a:prstDash val="solid"/>
              <a:headEnd type="none" w="med" len="med"/>
              <a:tailEnd type="none" w="med" len="med"/>
            </a:ln>
          </p:spPr>
        </p:sp>
        <p:sp>
          <p:nvSpPr>
            <p:cNvPr id="342087" name="直接连接符 342086"/>
            <p:cNvSpPr/>
            <p:nvPr/>
          </p:nvSpPr>
          <p:spPr>
            <a:xfrm>
              <a:off x="1296" y="1920"/>
              <a:ext cx="1008" cy="0"/>
            </a:xfrm>
            <a:prstGeom prst="line">
              <a:avLst/>
            </a:prstGeom>
            <a:ln w="38100" cap="flat" cmpd="sng">
              <a:solidFill>
                <a:schemeClr val="accent2"/>
              </a:solidFill>
              <a:prstDash val="solid"/>
              <a:headEnd type="none" w="med" len="med"/>
              <a:tailEnd type="none" w="med" len="med"/>
            </a:ln>
          </p:spPr>
        </p:sp>
        <p:grpSp>
          <p:nvGrpSpPr>
            <p:cNvPr id="342088" name="组合 342087"/>
            <p:cNvGrpSpPr/>
            <p:nvPr/>
          </p:nvGrpSpPr>
          <p:grpSpPr>
            <a:xfrm flipH="1" flipV="1">
              <a:off x="3024" y="1680"/>
              <a:ext cx="1056" cy="240"/>
              <a:chOff x="2736" y="1968"/>
              <a:chExt cx="1200" cy="240"/>
            </a:xfrm>
          </p:grpSpPr>
          <p:sp>
            <p:nvSpPr>
              <p:cNvPr id="342089" name="直接连接符 342088"/>
              <p:cNvSpPr/>
              <p:nvPr/>
            </p:nvSpPr>
            <p:spPr>
              <a:xfrm>
                <a:off x="3504" y="1968"/>
                <a:ext cx="432" cy="0"/>
              </a:xfrm>
              <a:prstGeom prst="line">
                <a:avLst/>
              </a:prstGeom>
              <a:ln w="38100" cap="flat" cmpd="sng">
                <a:solidFill>
                  <a:schemeClr val="accent2"/>
                </a:solidFill>
                <a:prstDash val="solid"/>
                <a:headEnd type="none" w="med" len="med"/>
                <a:tailEnd type="none" w="med" len="med"/>
              </a:ln>
            </p:spPr>
          </p:sp>
          <p:sp>
            <p:nvSpPr>
              <p:cNvPr id="342090" name="直接连接符 342089"/>
              <p:cNvSpPr/>
              <p:nvPr/>
            </p:nvSpPr>
            <p:spPr>
              <a:xfrm>
                <a:off x="2736" y="1968"/>
                <a:ext cx="432" cy="0"/>
              </a:xfrm>
              <a:prstGeom prst="line">
                <a:avLst/>
              </a:prstGeom>
              <a:ln w="38100" cap="flat" cmpd="sng">
                <a:solidFill>
                  <a:schemeClr val="accent2"/>
                </a:solidFill>
                <a:prstDash val="solid"/>
                <a:headEnd type="none" w="med" len="med"/>
                <a:tailEnd type="none" w="med" len="med"/>
              </a:ln>
            </p:spPr>
          </p:sp>
          <p:sp>
            <p:nvSpPr>
              <p:cNvPr id="342091" name="直接连接符 342090"/>
              <p:cNvSpPr/>
              <p:nvPr/>
            </p:nvSpPr>
            <p:spPr>
              <a:xfrm flipH="1">
                <a:off x="3120" y="1968"/>
                <a:ext cx="384" cy="144"/>
              </a:xfrm>
              <a:prstGeom prst="line">
                <a:avLst/>
              </a:prstGeom>
              <a:ln w="38100" cap="flat" cmpd="sng">
                <a:solidFill>
                  <a:schemeClr val="accent2"/>
                </a:solidFill>
                <a:prstDash val="solid"/>
                <a:headEnd type="none" w="med" len="med"/>
                <a:tailEnd type="none" w="med" len="med"/>
              </a:ln>
            </p:spPr>
          </p:sp>
          <p:sp>
            <p:nvSpPr>
              <p:cNvPr id="342092" name="直接连接符 342091"/>
              <p:cNvSpPr/>
              <p:nvPr/>
            </p:nvSpPr>
            <p:spPr>
              <a:xfrm>
                <a:off x="3312" y="2016"/>
                <a:ext cx="0" cy="192"/>
              </a:xfrm>
              <a:prstGeom prst="line">
                <a:avLst/>
              </a:prstGeom>
              <a:ln w="38100" cap="flat" cmpd="sng">
                <a:solidFill>
                  <a:schemeClr val="accent2"/>
                </a:solidFill>
                <a:prstDash val="solid"/>
                <a:headEnd type="none" w="med" len="med"/>
                <a:tailEnd type="none" w="med" len="med"/>
              </a:ln>
            </p:spPr>
          </p:sp>
          <p:sp>
            <p:nvSpPr>
              <p:cNvPr id="342093" name="任意多边形 342092"/>
              <p:cNvSpPr/>
              <p:nvPr/>
            </p:nvSpPr>
            <p:spPr>
              <a:xfrm>
                <a:off x="3216" y="2160"/>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accent2">
                    <a:alpha val="100000"/>
                  </a:schemeClr>
                </a:solidFill>
                <a:prstDash val="solid"/>
                <a:headEnd type="none" w="med" len="med"/>
                <a:tailEnd type="none" w="med" len="med"/>
              </a:ln>
            </p:spPr>
            <p:txBody>
              <a:bodyPr/>
              <a:lstStyle/>
              <a:p>
                <a:endParaRPr lang="zh-CN" altLang="en-US"/>
              </a:p>
            </p:txBody>
          </p:sp>
        </p:grpSp>
        <p:sp>
          <p:nvSpPr>
            <p:cNvPr id="342094" name="矩形 342093"/>
            <p:cNvSpPr/>
            <p:nvPr/>
          </p:nvSpPr>
          <p:spPr>
            <a:xfrm>
              <a:off x="4272" y="1728"/>
              <a:ext cx="384" cy="384"/>
            </a:xfrm>
            <a:prstGeom prst="rect">
              <a:avLst/>
            </a:prstGeom>
            <a:solidFill>
              <a:srgbClr val="FF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42095" name="直接连接符 342094"/>
            <p:cNvSpPr/>
            <p:nvPr/>
          </p:nvSpPr>
          <p:spPr>
            <a:xfrm flipH="1">
              <a:off x="3936" y="1920"/>
              <a:ext cx="336" cy="0"/>
            </a:xfrm>
            <a:prstGeom prst="line">
              <a:avLst/>
            </a:prstGeom>
            <a:ln w="38100" cap="flat" cmpd="sng">
              <a:solidFill>
                <a:schemeClr val="accent2"/>
              </a:solidFill>
              <a:prstDash val="solid"/>
              <a:headEnd type="none" w="med" len="med"/>
              <a:tailEnd type="none" w="med" len="med"/>
            </a:ln>
          </p:spPr>
        </p:sp>
        <p:sp>
          <p:nvSpPr>
            <p:cNvPr id="342096" name="直接连接符 342095"/>
            <p:cNvSpPr/>
            <p:nvPr/>
          </p:nvSpPr>
          <p:spPr>
            <a:xfrm flipH="1">
              <a:off x="4656" y="1920"/>
              <a:ext cx="480" cy="0"/>
            </a:xfrm>
            <a:prstGeom prst="line">
              <a:avLst/>
            </a:prstGeom>
            <a:ln w="38100" cap="flat" cmpd="sng">
              <a:solidFill>
                <a:schemeClr val="accent2"/>
              </a:solidFill>
              <a:prstDash val="solid"/>
              <a:headEnd type="none" w="med" len="med"/>
              <a:tailEnd type="none" w="med" len="med"/>
            </a:ln>
          </p:spPr>
        </p:sp>
        <p:sp>
          <p:nvSpPr>
            <p:cNvPr id="342097" name="直接连接符 342096"/>
            <p:cNvSpPr/>
            <p:nvPr/>
          </p:nvSpPr>
          <p:spPr>
            <a:xfrm flipV="1">
              <a:off x="5136" y="1104"/>
              <a:ext cx="0" cy="816"/>
            </a:xfrm>
            <a:prstGeom prst="line">
              <a:avLst/>
            </a:prstGeom>
            <a:ln w="38100" cap="flat" cmpd="sng">
              <a:solidFill>
                <a:schemeClr val="accent2"/>
              </a:solidFill>
              <a:prstDash val="solid"/>
              <a:headEnd type="none" w="med" len="med"/>
              <a:tailEnd type="none" w="med" len="med"/>
            </a:ln>
          </p:spPr>
        </p:sp>
        <p:sp>
          <p:nvSpPr>
            <p:cNvPr id="342098" name="文本框 342097"/>
            <p:cNvSpPr txBox="1"/>
            <p:nvPr/>
          </p:nvSpPr>
          <p:spPr>
            <a:xfrm>
              <a:off x="4265" y="1440"/>
              <a:ext cx="679" cy="288"/>
            </a:xfrm>
            <a:prstGeom prst="rect">
              <a:avLst/>
            </a:prstGeom>
            <a:noFill/>
            <a:ln w="38100">
              <a:noFill/>
            </a:ln>
          </p:spPr>
          <p:txBody>
            <a:bodyPr>
              <a:spAutoFit/>
            </a:bodyPr>
            <a:lstStyle/>
            <a:p>
              <a:r>
                <a:rPr lang="en-US" altLang="zh-CN" b="1">
                  <a:solidFill>
                    <a:schemeClr val="accent2"/>
                  </a:solidFill>
                  <a:latin typeface="Times New Roman" panose="02020603050405020304" pitchFamily="18" charset="0"/>
                </a:rPr>
                <a:t>KM</a:t>
              </a:r>
            </a:p>
          </p:txBody>
        </p:sp>
        <p:sp>
          <p:nvSpPr>
            <p:cNvPr id="342099" name="文本框 342098"/>
            <p:cNvSpPr txBox="1"/>
            <p:nvPr/>
          </p:nvSpPr>
          <p:spPr>
            <a:xfrm>
              <a:off x="2994" y="1584"/>
              <a:ext cx="510" cy="288"/>
            </a:xfrm>
            <a:prstGeom prst="rect">
              <a:avLst/>
            </a:prstGeom>
            <a:noFill/>
            <a:ln w="38100">
              <a:noFill/>
            </a:ln>
          </p:spPr>
          <p:txBody>
            <a:bodyPr>
              <a:spAutoFit/>
            </a:bodyPr>
            <a:lstStyle/>
            <a:p>
              <a:r>
                <a:rPr lang="en-US" altLang="zh-CN" b="1">
                  <a:solidFill>
                    <a:schemeClr val="accent2"/>
                  </a:solidFill>
                  <a:latin typeface="Times New Roman" panose="02020603050405020304" pitchFamily="18" charset="0"/>
                </a:rPr>
                <a:t>SB2</a:t>
              </a:r>
            </a:p>
          </p:txBody>
        </p:sp>
        <p:sp>
          <p:nvSpPr>
            <p:cNvPr id="342100" name="直接连接符 342099"/>
            <p:cNvSpPr/>
            <p:nvPr/>
          </p:nvSpPr>
          <p:spPr>
            <a:xfrm flipV="1">
              <a:off x="2064" y="1104"/>
              <a:ext cx="0" cy="624"/>
            </a:xfrm>
            <a:prstGeom prst="line">
              <a:avLst/>
            </a:prstGeom>
            <a:ln w="38100" cap="flat" cmpd="sng">
              <a:solidFill>
                <a:srgbClr val="003399"/>
              </a:solidFill>
              <a:prstDash val="solid"/>
              <a:headEnd type="none" w="med" len="med"/>
              <a:tailEnd type="none" w="med" len="med"/>
            </a:ln>
          </p:spPr>
        </p:sp>
        <p:sp>
          <p:nvSpPr>
            <p:cNvPr id="342101" name="直接连接符 342100"/>
            <p:cNvSpPr/>
            <p:nvPr/>
          </p:nvSpPr>
          <p:spPr>
            <a:xfrm>
              <a:off x="2064" y="1104"/>
              <a:ext cx="1707" cy="0"/>
            </a:xfrm>
            <a:prstGeom prst="line">
              <a:avLst/>
            </a:prstGeom>
            <a:ln w="38100" cap="flat" cmpd="sng">
              <a:solidFill>
                <a:schemeClr val="accent2"/>
              </a:solidFill>
              <a:prstDash val="solid"/>
              <a:headEnd type="none" w="med" len="med"/>
              <a:tailEnd type="none" w="med" len="med"/>
            </a:ln>
          </p:spPr>
        </p:sp>
        <p:grpSp>
          <p:nvGrpSpPr>
            <p:cNvPr id="342102" name="组合 342101"/>
            <p:cNvGrpSpPr/>
            <p:nvPr/>
          </p:nvGrpSpPr>
          <p:grpSpPr>
            <a:xfrm flipV="1">
              <a:off x="3639" y="1104"/>
              <a:ext cx="825" cy="336"/>
              <a:chOff x="2352" y="2112"/>
              <a:chExt cx="816" cy="336"/>
            </a:xfrm>
          </p:grpSpPr>
          <p:sp>
            <p:nvSpPr>
              <p:cNvPr id="342103" name="直接连接符 342102"/>
              <p:cNvSpPr/>
              <p:nvPr/>
            </p:nvSpPr>
            <p:spPr>
              <a:xfrm>
                <a:off x="2928" y="2448"/>
                <a:ext cx="240" cy="0"/>
              </a:xfrm>
              <a:prstGeom prst="line">
                <a:avLst/>
              </a:prstGeom>
              <a:ln w="38100" cap="flat" cmpd="sng">
                <a:solidFill>
                  <a:srgbClr val="FF3300"/>
                </a:solidFill>
                <a:prstDash val="solid"/>
                <a:headEnd type="none" w="med" len="med"/>
                <a:tailEnd type="none" w="med" len="med"/>
              </a:ln>
            </p:spPr>
          </p:sp>
          <p:sp>
            <p:nvSpPr>
              <p:cNvPr id="342104" name="直接连接符 342103"/>
              <p:cNvSpPr/>
              <p:nvPr/>
            </p:nvSpPr>
            <p:spPr>
              <a:xfrm>
                <a:off x="2352" y="2448"/>
                <a:ext cx="240" cy="0"/>
              </a:xfrm>
              <a:prstGeom prst="line">
                <a:avLst/>
              </a:prstGeom>
              <a:ln w="38100" cap="flat" cmpd="sng">
                <a:solidFill>
                  <a:srgbClr val="FF3300"/>
                </a:solidFill>
                <a:prstDash val="solid"/>
                <a:headEnd type="none" w="med" len="med"/>
                <a:tailEnd type="none" w="med" len="med"/>
              </a:ln>
            </p:spPr>
          </p:sp>
          <p:sp>
            <p:nvSpPr>
              <p:cNvPr id="342105" name="直接连接符 342104"/>
              <p:cNvSpPr/>
              <p:nvPr/>
            </p:nvSpPr>
            <p:spPr>
              <a:xfrm flipH="1" flipV="1">
                <a:off x="2496" y="2256"/>
                <a:ext cx="432" cy="192"/>
              </a:xfrm>
              <a:prstGeom prst="line">
                <a:avLst/>
              </a:prstGeom>
              <a:ln w="38100" cap="flat" cmpd="sng">
                <a:solidFill>
                  <a:srgbClr val="FF3300"/>
                </a:solidFill>
                <a:prstDash val="solid"/>
                <a:headEnd type="none" w="med" len="med"/>
                <a:tailEnd type="none" w="med" len="med"/>
              </a:ln>
            </p:spPr>
          </p:sp>
          <p:sp>
            <p:nvSpPr>
              <p:cNvPr id="342106" name="直接连接符 342105"/>
              <p:cNvSpPr/>
              <p:nvPr/>
            </p:nvSpPr>
            <p:spPr>
              <a:xfrm flipV="1">
                <a:off x="2592" y="2208"/>
                <a:ext cx="0" cy="240"/>
              </a:xfrm>
              <a:prstGeom prst="line">
                <a:avLst/>
              </a:prstGeom>
              <a:ln w="38100" cap="flat" cmpd="sng">
                <a:solidFill>
                  <a:srgbClr val="FF3300"/>
                </a:solidFill>
                <a:prstDash val="solid"/>
                <a:headEnd type="none" w="med" len="med"/>
                <a:tailEnd type="none" w="med" len="med"/>
              </a:ln>
            </p:spPr>
          </p:sp>
          <p:sp>
            <p:nvSpPr>
              <p:cNvPr id="342107" name="直接连接符 342106"/>
              <p:cNvSpPr/>
              <p:nvPr/>
            </p:nvSpPr>
            <p:spPr>
              <a:xfrm flipV="1">
                <a:off x="2736" y="2208"/>
                <a:ext cx="0" cy="144"/>
              </a:xfrm>
              <a:prstGeom prst="line">
                <a:avLst/>
              </a:prstGeom>
              <a:ln w="38100" cap="flat" cmpd="sng">
                <a:solidFill>
                  <a:srgbClr val="FF3300"/>
                </a:solidFill>
                <a:prstDash val="sysDot"/>
                <a:headEnd type="none" w="med" len="med"/>
                <a:tailEnd type="none" w="med" len="med"/>
              </a:ln>
            </p:spPr>
          </p:sp>
          <p:sp>
            <p:nvSpPr>
              <p:cNvPr id="342108" name="任意多边形 342107"/>
              <p:cNvSpPr/>
              <p:nvPr/>
            </p:nvSpPr>
            <p:spPr>
              <a:xfrm>
                <a:off x="2592" y="2112"/>
                <a:ext cx="288" cy="96"/>
              </a:xfrm>
              <a:custGeom>
                <a:avLst/>
                <a:gdLst/>
                <a:ahLst/>
                <a:cxnLst/>
                <a:rect l="0" t="0" r="0" b="0"/>
                <a:pathLst>
                  <a:path w="288" h="96">
                    <a:moveTo>
                      <a:pt x="0" y="0"/>
                    </a:moveTo>
                    <a:lnTo>
                      <a:pt x="96" y="0"/>
                    </a:lnTo>
                    <a:lnTo>
                      <a:pt x="96" y="96"/>
                    </a:lnTo>
                    <a:lnTo>
                      <a:pt x="192" y="96"/>
                    </a:lnTo>
                    <a:lnTo>
                      <a:pt x="192" y="0"/>
                    </a:lnTo>
                    <a:lnTo>
                      <a:pt x="288" y="0"/>
                    </a:lnTo>
                  </a:path>
                </a:pathLst>
              </a:custGeom>
              <a:noFill/>
              <a:ln w="38100" cap="flat" cmpd="sng">
                <a:solidFill>
                  <a:srgbClr val="FF3300">
                    <a:alpha val="100000"/>
                  </a:srgbClr>
                </a:solidFill>
                <a:prstDash val="solid"/>
                <a:headEnd type="none" w="med" len="med"/>
                <a:tailEnd type="none" w="med" len="med"/>
              </a:ln>
            </p:spPr>
            <p:txBody>
              <a:bodyPr/>
              <a:lstStyle/>
              <a:p>
                <a:endParaRPr lang="zh-CN" altLang="en-US"/>
              </a:p>
            </p:txBody>
          </p:sp>
        </p:grpSp>
        <p:sp>
          <p:nvSpPr>
            <p:cNvPr id="342109" name="直接连接符 342108"/>
            <p:cNvSpPr/>
            <p:nvPr/>
          </p:nvSpPr>
          <p:spPr>
            <a:xfrm>
              <a:off x="4316" y="1104"/>
              <a:ext cx="820" cy="0"/>
            </a:xfrm>
            <a:prstGeom prst="line">
              <a:avLst/>
            </a:prstGeom>
            <a:ln w="38100" cap="flat" cmpd="sng">
              <a:solidFill>
                <a:schemeClr val="accent2"/>
              </a:solidFill>
              <a:prstDash val="solid"/>
              <a:headEnd type="none" w="med" len="med"/>
              <a:tailEnd type="none" w="med" len="med"/>
            </a:ln>
          </p:spPr>
        </p:sp>
        <p:sp>
          <p:nvSpPr>
            <p:cNvPr id="342110" name="文本框 342109"/>
            <p:cNvSpPr txBox="1"/>
            <p:nvPr/>
          </p:nvSpPr>
          <p:spPr>
            <a:xfrm>
              <a:off x="3888" y="768"/>
              <a:ext cx="388" cy="288"/>
            </a:xfrm>
            <a:prstGeom prst="rect">
              <a:avLst/>
            </a:prstGeom>
            <a:noFill/>
            <a:ln w="38100">
              <a:noFill/>
            </a:ln>
          </p:spPr>
          <p:txBody>
            <a:bodyPr>
              <a:spAutoFit/>
            </a:bodyPr>
            <a:lstStyle/>
            <a:p>
              <a:r>
                <a:rPr lang="en-US" altLang="zh-CN" b="1">
                  <a:solidFill>
                    <a:srgbClr val="FF0000"/>
                  </a:solidFill>
                  <a:latin typeface="Times New Roman" panose="02020603050405020304" pitchFamily="18" charset="0"/>
                </a:rPr>
                <a:t>FR</a:t>
              </a:r>
              <a:endParaRPr lang="en-US" altLang="zh-CN" b="1">
                <a:latin typeface="Times New Roman" panose="02020603050405020304" pitchFamily="18" charset="0"/>
              </a:endParaRPr>
            </a:p>
          </p:txBody>
        </p:sp>
      </p:grpSp>
      <p:sp>
        <p:nvSpPr>
          <p:cNvPr id="342111" name="文本框 342110"/>
          <p:cNvSpPr txBox="1"/>
          <p:nvPr/>
        </p:nvSpPr>
        <p:spPr>
          <a:xfrm>
            <a:off x="3124200" y="4076700"/>
            <a:ext cx="5734050" cy="457200"/>
          </a:xfrm>
          <a:prstGeom prst="rect">
            <a:avLst/>
          </a:prstGeom>
          <a:solidFill>
            <a:srgbClr val="66FFFF"/>
          </a:solidFill>
          <a:ln w="9525">
            <a:noFill/>
          </a:ln>
        </p:spPr>
        <p:txBody>
          <a:bodyPr>
            <a:spAutoFit/>
          </a:bodyPr>
          <a:lstStyle/>
          <a:p>
            <a:pPr>
              <a:spcBef>
                <a:spcPct val="50000"/>
              </a:spcBef>
            </a:pPr>
            <a:r>
              <a:rPr lang="zh-CN" altLang="en-US" b="1" dirty="0">
                <a:latin typeface="Times New Roman" panose="02020603050405020304" pitchFamily="18" charset="0"/>
              </a:rPr>
              <a:t>要想实现点动控制，只需将自锁触头去掉</a:t>
            </a:r>
            <a:endParaRPr lang="zh-CN" altLang="en-US" b="1">
              <a:latin typeface="Times New Roman" panose="02020603050405020304" pitchFamily="18" charset="0"/>
            </a:endParaRPr>
          </a:p>
        </p:txBody>
      </p:sp>
      <p:sp>
        <p:nvSpPr>
          <p:cNvPr id="342113" name="圆角矩形标注 342112"/>
          <p:cNvSpPr/>
          <p:nvPr/>
        </p:nvSpPr>
        <p:spPr>
          <a:xfrm>
            <a:off x="4572000" y="628650"/>
            <a:ext cx="914400" cy="857250"/>
          </a:xfrm>
          <a:prstGeom prst="wedgeRoundRectCallout">
            <a:avLst>
              <a:gd name="adj1" fmla="val 41667"/>
              <a:gd name="adj2" fmla="val 155370"/>
              <a:gd name="adj3" fmla="val 16667"/>
            </a:avLst>
          </a:prstGeom>
          <a:solidFill>
            <a:schemeClr val="hlink"/>
          </a:solidFill>
          <a:ln w="9525" cap="flat" cmpd="sng">
            <a:solidFill>
              <a:schemeClr val="tx1"/>
            </a:solidFill>
            <a:prstDash val="solid"/>
            <a:miter/>
            <a:headEnd type="none" w="med" len="med"/>
            <a:tailEnd type="none" w="med" len="med"/>
          </a:ln>
        </p:spPr>
        <p:txBody>
          <a:bodyPr/>
          <a:lstStyle/>
          <a:p>
            <a:r>
              <a:rPr lang="zh-CN" altLang="en-US" b="1" dirty="0">
                <a:solidFill>
                  <a:schemeClr val="bg1"/>
                </a:solidFill>
                <a:latin typeface="Times New Roman" panose="02020603050405020304" pitchFamily="18" charset="0"/>
              </a:rPr>
              <a:t>起动</a:t>
            </a:r>
          </a:p>
          <a:p>
            <a:r>
              <a:rPr lang="zh-CN" altLang="en-US" b="1" dirty="0">
                <a:solidFill>
                  <a:schemeClr val="bg1"/>
                </a:solidFill>
                <a:latin typeface="Times New Roman" panose="02020603050405020304" pitchFamily="18" charset="0"/>
              </a:rPr>
              <a:t>按钮</a:t>
            </a:r>
          </a:p>
        </p:txBody>
      </p:sp>
      <p:sp>
        <p:nvSpPr>
          <p:cNvPr id="342114" name="圆角矩形标注 342113"/>
          <p:cNvSpPr/>
          <p:nvPr/>
        </p:nvSpPr>
        <p:spPr>
          <a:xfrm>
            <a:off x="6762750" y="533400"/>
            <a:ext cx="1200150" cy="838200"/>
          </a:xfrm>
          <a:prstGeom prst="wedgeRoundRectCallout">
            <a:avLst>
              <a:gd name="adj1" fmla="val -81745"/>
              <a:gd name="adj2" fmla="val 66856"/>
              <a:gd name="adj3" fmla="val 16667"/>
            </a:avLst>
          </a:prstGeom>
          <a:solidFill>
            <a:schemeClr val="hlink"/>
          </a:solidFill>
          <a:ln w="9525" cap="flat" cmpd="sng">
            <a:solidFill>
              <a:schemeClr val="tx1"/>
            </a:solidFill>
            <a:prstDash val="solid"/>
            <a:miter/>
            <a:headEnd type="none" w="med" len="med"/>
            <a:tailEnd type="none" w="med" len="med"/>
          </a:ln>
        </p:spPr>
        <p:txBody>
          <a:bodyPr/>
          <a:lstStyle/>
          <a:p>
            <a:r>
              <a:rPr lang="zh-CN" altLang="en-US" b="1" dirty="0">
                <a:solidFill>
                  <a:schemeClr val="bg1"/>
                </a:solidFill>
                <a:latin typeface="Times New Roman" panose="02020603050405020304" pitchFamily="18" charset="0"/>
              </a:rPr>
              <a:t>热继电</a:t>
            </a:r>
          </a:p>
          <a:p>
            <a:r>
              <a:rPr lang="zh-CN" altLang="en-US" b="1" dirty="0">
                <a:solidFill>
                  <a:schemeClr val="bg1"/>
                </a:solidFill>
                <a:latin typeface="Times New Roman" panose="02020603050405020304" pitchFamily="18" charset="0"/>
              </a:rPr>
              <a:t>器触头</a:t>
            </a:r>
          </a:p>
        </p:txBody>
      </p:sp>
      <p:sp>
        <p:nvSpPr>
          <p:cNvPr id="342116" name="文本框 342115"/>
          <p:cNvSpPr txBox="1"/>
          <p:nvPr/>
        </p:nvSpPr>
        <p:spPr>
          <a:xfrm>
            <a:off x="2876550" y="4667250"/>
            <a:ext cx="1600200" cy="457200"/>
          </a:xfrm>
          <a:prstGeom prst="rect">
            <a:avLst/>
          </a:prstGeom>
          <a:solidFill>
            <a:srgbClr val="66FFFF"/>
          </a:solidFill>
          <a:ln w="9525">
            <a:noFill/>
          </a:ln>
        </p:spPr>
        <p:txBody>
          <a:bodyPr>
            <a:spAutoFit/>
          </a:bodyPr>
          <a:lstStyle/>
          <a:p>
            <a:pPr>
              <a:spcBef>
                <a:spcPct val="50000"/>
              </a:spcBef>
            </a:pPr>
            <a:r>
              <a:rPr lang="zh-CN" altLang="en-US" b="1" dirty="0">
                <a:solidFill>
                  <a:schemeClr val="accent2"/>
                </a:solidFill>
                <a:latin typeface="Times New Roman" panose="02020603050405020304" pitchFamily="18" charset="0"/>
              </a:rPr>
              <a:t>动作过程：</a:t>
            </a:r>
            <a:endParaRPr lang="zh-CN" altLang="en-US" b="1">
              <a:solidFill>
                <a:schemeClr val="accent2"/>
              </a:solidFill>
              <a:latin typeface="Times New Roman" panose="02020603050405020304" pitchFamily="18" charset="0"/>
            </a:endParaRPr>
          </a:p>
        </p:txBody>
      </p:sp>
      <p:sp>
        <p:nvSpPr>
          <p:cNvPr id="342117" name="文本框 342116"/>
          <p:cNvSpPr txBox="1"/>
          <p:nvPr/>
        </p:nvSpPr>
        <p:spPr>
          <a:xfrm>
            <a:off x="2687638" y="5181600"/>
            <a:ext cx="2633662" cy="457200"/>
          </a:xfrm>
          <a:prstGeom prst="rect">
            <a:avLst/>
          </a:prstGeom>
          <a:noFill/>
          <a:ln w="38100">
            <a:noFill/>
          </a:ln>
        </p:spPr>
        <p:txBody>
          <a:bodyPr wrap="none" anchor="ctr" anchorCtr="0">
            <a:spAutoFit/>
          </a:bodyPr>
          <a:lstStyle/>
          <a:p>
            <a:pPr algn="ctr"/>
            <a:r>
              <a:rPr lang="zh-CN" altLang="en-US" b="1" dirty="0">
                <a:latin typeface="Times New Roman" panose="02020603050405020304" pitchFamily="18" charset="0"/>
              </a:rPr>
              <a:t>按住按钮</a:t>
            </a:r>
            <a:r>
              <a:rPr lang="zh-CN" altLang="en-US" b="1" dirty="0">
                <a:latin typeface="宋体" panose="02010600030101010101" pitchFamily="2" charset="-122"/>
              </a:rPr>
              <a:t>（</a:t>
            </a:r>
            <a:r>
              <a:rPr lang="en-US" altLang="zh-CN" b="1">
                <a:latin typeface="Times New Roman" panose="02020603050405020304" pitchFamily="18" charset="0"/>
              </a:rPr>
              <a:t>SB2</a:t>
            </a:r>
            <a:r>
              <a:rPr lang="zh-CN" altLang="en-US" b="1">
                <a:latin typeface="宋体" panose="02010600030101010101" pitchFamily="2" charset="-122"/>
              </a:rPr>
              <a:t>）</a:t>
            </a:r>
            <a:r>
              <a:rPr lang="zh-CN" altLang="en-US" b="1">
                <a:latin typeface="Times New Roman" panose="02020603050405020304" pitchFamily="18" charset="0"/>
              </a:rPr>
              <a:t> </a:t>
            </a:r>
          </a:p>
        </p:txBody>
      </p:sp>
      <p:sp>
        <p:nvSpPr>
          <p:cNvPr id="342118" name="右箭头 342117"/>
          <p:cNvSpPr/>
          <p:nvPr/>
        </p:nvSpPr>
        <p:spPr>
          <a:xfrm>
            <a:off x="5068888" y="5257800"/>
            <a:ext cx="404812" cy="257175"/>
          </a:xfrm>
          <a:prstGeom prst="rightArrow">
            <a:avLst>
              <a:gd name="adj1" fmla="val 50000"/>
              <a:gd name="adj2" fmla="val 39351"/>
            </a:avLst>
          </a:prstGeom>
          <a:solidFill>
            <a:schemeClr val="accent1"/>
          </a:solidFill>
          <a:ln w="28575" cap="flat" cmpd="sng">
            <a:solidFill>
              <a:schemeClr val="tx1"/>
            </a:solidFill>
            <a:prstDash val="solid"/>
            <a:miter/>
            <a:headEnd type="none" w="med" len="med"/>
            <a:tailEnd type="none" w="med" len="med"/>
          </a:ln>
        </p:spPr>
        <p:txBody>
          <a:bodyPr/>
          <a:lstStyle/>
          <a:p>
            <a:endParaRPr lang="zh-CN" altLang="en-US"/>
          </a:p>
        </p:txBody>
      </p:sp>
      <p:sp>
        <p:nvSpPr>
          <p:cNvPr id="342119" name="文本框 342118"/>
          <p:cNvSpPr txBox="1"/>
          <p:nvPr/>
        </p:nvSpPr>
        <p:spPr>
          <a:xfrm>
            <a:off x="5507038" y="5162550"/>
            <a:ext cx="1409700" cy="457200"/>
          </a:xfrm>
          <a:prstGeom prst="rect">
            <a:avLst/>
          </a:prstGeom>
          <a:noFill/>
          <a:ln w="38100">
            <a:noFill/>
          </a:ln>
        </p:spPr>
        <p:txBody>
          <a:bodyPr wrap="none" anchor="ctr" anchorCtr="0">
            <a:spAutoFit/>
          </a:bodyPr>
          <a:lstStyle/>
          <a:p>
            <a:pPr algn="ctr"/>
            <a:r>
              <a:rPr lang="zh-CN" altLang="en-US" b="1" dirty="0">
                <a:latin typeface="Times New Roman" panose="02020603050405020304" pitchFamily="18" charset="0"/>
              </a:rPr>
              <a:t>线圈通电</a:t>
            </a:r>
            <a:endParaRPr lang="zh-CN" altLang="en-US" b="1">
              <a:latin typeface="Times New Roman" panose="02020603050405020304" pitchFamily="18" charset="0"/>
            </a:endParaRPr>
          </a:p>
        </p:txBody>
      </p:sp>
      <p:sp>
        <p:nvSpPr>
          <p:cNvPr id="342120" name="右箭头 342119"/>
          <p:cNvSpPr/>
          <p:nvPr/>
        </p:nvSpPr>
        <p:spPr>
          <a:xfrm>
            <a:off x="6878638" y="5238750"/>
            <a:ext cx="404812" cy="257175"/>
          </a:xfrm>
          <a:prstGeom prst="rightArrow">
            <a:avLst>
              <a:gd name="adj1" fmla="val 50000"/>
              <a:gd name="adj2" fmla="val 39351"/>
            </a:avLst>
          </a:prstGeom>
          <a:solidFill>
            <a:schemeClr val="accent1"/>
          </a:solidFill>
          <a:ln w="28575" cap="flat" cmpd="sng">
            <a:solidFill>
              <a:schemeClr val="tx1"/>
            </a:solidFill>
            <a:prstDash val="solid"/>
            <a:miter/>
            <a:headEnd type="none" w="med" len="med"/>
            <a:tailEnd type="none" w="med" len="med"/>
          </a:ln>
        </p:spPr>
        <p:txBody>
          <a:bodyPr/>
          <a:lstStyle/>
          <a:p>
            <a:endParaRPr lang="zh-CN" altLang="en-US"/>
          </a:p>
        </p:txBody>
      </p:sp>
      <p:sp>
        <p:nvSpPr>
          <p:cNvPr id="342121" name="文本框 342120"/>
          <p:cNvSpPr txBox="1"/>
          <p:nvPr/>
        </p:nvSpPr>
        <p:spPr>
          <a:xfrm>
            <a:off x="7216775" y="5143500"/>
            <a:ext cx="1927225" cy="457200"/>
          </a:xfrm>
          <a:prstGeom prst="rect">
            <a:avLst/>
          </a:prstGeom>
          <a:noFill/>
          <a:ln w="38100">
            <a:noFill/>
          </a:ln>
        </p:spPr>
        <p:txBody>
          <a:bodyPr anchor="ctr" anchorCtr="0">
            <a:spAutoFit/>
          </a:bodyPr>
          <a:lstStyle/>
          <a:p>
            <a:pPr algn="ctr"/>
            <a:r>
              <a:rPr lang="zh-CN" altLang="en-US" b="1" dirty="0">
                <a:latin typeface="Times New Roman" panose="02020603050405020304" pitchFamily="18" charset="0"/>
              </a:rPr>
              <a:t>电动机转动；</a:t>
            </a:r>
            <a:endParaRPr lang="zh-CN" altLang="en-US" b="1">
              <a:latin typeface="Times New Roman" panose="02020603050405020304" pitchFamily="18" charset="0"/>
            </a:endParaRPr>
          </a:p>
        </p:txBody>
      </p:sp>
      <p:sp>
        <p:nvSpPr>
          <p:cNvPr id="342122" name="文本框 342121"/>
          <p:cNvSpPr txBox="1"/>
          <p:nvPr/>
        </p:nvSpPr>
        <p:spPr>
          <a:xfrm>
            <a:off x="2684463" y="5734050"/>
            <a:ext cx="2627312" cy="457200"/>
          </a:xfrm>
          <a:prstGeom prst="rect">
            <a:avLst/>
          </a:prstGeom>
          <a:noFill/>
          <a:ln w="38100">
            <a:noFill/>
          </a:ln>
        </p:spPr>
        <p:txBody>
          <a:bodyPr wrap="none" anchor="ctr" anchorCtr="0">
            <a:spAutoFit/>
          </a:bodyPr>
          <a:lstStyle/>
          <a:p>
            <a:pPr algn="ctr"/>
            <a:r>
              <a:rPr lang="zh-CN" altLang="en-US" b="1" dirty="0">
                <a:latin typeface="Times New Roman" panose="02020603050405020304" pitchFamily="18" charset="0"/>
              </a:rPr>
              <a:t>松开按钮</a:t>
            </a:r>
            <a:r>
              <a:rPr lang="zh-CN" altLang="en-US" b="1" dirty="0">
                <a:latin typeface="宋体" panose="02010600030101010101" pitchFamily="2" charset="-122"/>
              </a:rPr>
              <a:t>（</a:t>
            </a:r>
            <a:r>
              <a:rPr lang="en-US" altLang="zh-CN" b="1">
                <a:latin typeface="Times New Roman" panose="02020603050405020304" pitchFamily="18" charset="0"/>
              </a:rPr>
              <a:t>SB2</a:t>
            </a:r>
            <a:r>
              <a:rPr lang="zh-CN" altLang="en-US" b="1">
                <a:latin typeface="宋体" panose="02010600030101010101" pitchFamily="2" charset="-122"/>
              </a:rPr>
              <a:t>）</a:t>
            </a:r>
            <a:r>
              <a:rPr lang="zh-CN" altLang="en-US" b="1">
                <a:latin typeface="Times New Roman" panose="02020603050405020304" pitchFamily="18" charset="0"/>
              </a:rPr>
              <a:t> </a:t>
            </a:r>
          </a:p>
        </p:txBody>
      </p:sp>
      <p:sp>
        <p:nvSpPr>
          <p:cNvPr id="342123" name="右箭头 342122"/>
          <p:cNvSpPr/>
          <p:nvPr/>
        </p:nvSpPr>
        <p:spPr>
          <a:xfrm>
            <a:off x="5062538" y="5810250"/>
            <a:ext cx="404812" cy="257175"/>
          </a:xfrm>
          <a:prstGeom prst="rightArrow">
            <a:avLst>
              <a:gd name="adj1" fmla="val 50000"/>
              <a:gd name="adj2" fmla="val 39351"/>
            </a:avLst>
          </a:prstGeom>
          <a:solidFill>
            <a:schemeClr val="accent1"/>
          </a:solidFill>
          <a:ln w="28575" cap="flat" cmpd="sng">
            <a:solidFill>
              <a:schemeClr val="tx1"/>
            </a:solidFill>
            <a:prstDash val="solid"/>
            <a:miter/>
            <a:headEnd type="none" w="med" len="med"/>
            <a:tailEnd type="none" w="med" len="med"/>
          </a:ln>
        </p:spPr>
        <p:txBody>
          <a:bodyPr/>
          <a:lstStyle/>
          <a:p>
            <a:endParaRPr lang="zh-CN" altLang="en-US"/>
          </a:p>
        </p:txBody>
      </p:sp>
      <p:sp>
        <p:nvSpPr>
          <p:cNvPr id="342124" name="文本框 342123"/>
          <p:cNvSpPr txBox="1"/>
          <p:nvPr/>
        </p:nvSpPr>
        <p:spPr>
          <a:xfrm>
            <a:off x="5500688" y="5715000"/>
            <a:ext cx="1409700" cy="457200"/>
          </a:xfrm>
          <a:prstGeom prst="rect">
            <a:avLst/>
          </a:prstGeom>
          <a:noFill/>
          <a:ln w="38100">
            <a:noFill/>
          </a:ln>
        </p:spPr>
        <p:txBody>
          <a:bodyPr wrap="none" anchor="ctr" anchorCtr="0">
            <a:spAutoFit/>
          </a:bodyPr>
          <a:lstStyle/>
          <a:p>
            <a:pPr algn="ctr"/>
            <a:r>
              <a:rPr lang="zh-CN" altLang="en-US" b="1" dirty="0">
                <a:latin typeface="Times New Roman" panose="02020603050405020304" pitchFamily="18" charset="0"/>
              </a:rPr>
              <a:t>线圈失电</a:t>
            </a:r>
            <a:endParaRPr lang="zh-CN" altLang="en-US" b="1">
              <a:latin typeface="Times New Roman" panose="02020603050405020304" pitchFamily="18" charset="0"/>
            </a:endParaRPr>
          </a:p>
        </p:txBody>
      </p:sp>
      <p:sp>
        <p:nvSpPr>
          <p:cNvPr id="342125" name="右箭头 342124"/>
          <p:cNvSpPr/>
          <p:nvPr/>
        </p:nvSpPr>
        <p:spPr>
          <a:xfrm>
            <a:off x="6872288" y="5791200"/>
            <a:ext cx="404812" cy="257175"/>
          </a:xfrm>
          <a:prstGeom prst="rightArrow">
            <a:avLst>
              <a:gd name="adj1" fmla="val 50000"/>
              <a:gd name="adj2" fmla="val 39351"/>
            </a:avLst>
          </a:prstGeom>
          <a:solidFill>
            <a:schemeClr val="accent1"/>
          </a:solidFill>
          <a:ln w="28575" cap="flat" cmpd="sng">
            <a:solidFill>
              <a:schemeClr val="tx1"/>
            </a:solidFill>
            <a:prstDash val="solid"/>
            <a:miter/>
            <a:headEnd type="none" w="med" len="med"/>
            <a:tailEnd type="none" w="med" len="med"/>
          </a:ln>
        </p:spPr>
        <p:txBody>
          <a:bodyPr/>
          <a:lstStyle/>
          <a:p>
            <a:endParaRPr lang="zh-CN" altLang="en-US"/>
          </a:p>
        </p:txBody>
      </p:sp>
      <p:sp>
        <p:nvSpPr>
          <p:cNvPr id="342126" name="文本框 342125"/>
          <p:cNvSpPr txBox="1"/>
          <p:nvPr/>
        </p:nvSpPr>
        <p:spPr>
          <a:xfrm>
            <a:off x="7210425" y="5695950"/>
            <a:ext cx="1933575" cy="457200"/>
          </a:xfrm>
          <a:prstGeom prst="rect">
            <a:avLst/>
          </a:prstGeom>
          <a:noFill/>
          <a:ln w="38100">
            <a:noFill/>
          </a:ln>
        </p:spPr>
        <p:txBody>
          <a:bodyPr anchor="ctr" anchorCtr="0">
            <a:spAutoFit/>
          </a:bodyPr>
          <a:lstStyle/>
          <a:p>
            <a:pPr algn="ctr"/>
            <a:r>
              <a:rPr lang="zh-CN" altLang="en-US" b="1" dirty="0">
                <a:latin typeface="Times New Roman" panose="02020603050405020304" pitchFamily="18" charset="0"/>
              </a:rPr>
              <a:t>电动机停转；</a:t>
            </a:r>
            <a:endParaRPr lang="zh-CN" altLang="en-US" b="1">
              <a:latin typeface="Times New Roman" panose="02020603050405020304" pitchFamily="18" charset="0"/>
            </a:endParaRPr>
          </a:p>
        </p:txBody>
      </p:sp>
      <p:sp>
        <p:nvSpPr>
          <p:cNvPr id="111" name="圆角矩形标注 110"/>
          <p:cNvSpPr/>
          <p:nvPr/>
        </p:nvSpPr>
        <p:spPr>
          <a:xfrm>
            <a:off x="7210425" y="3187598"/>
            <a:ext cx="1524000" cy="533400"/>
          </a:xfrm>
          <a:prstGeom prst="wedgeRoundRectCallout">
            <a:avLst>
              <a:gd name="adj1" fmla="val -115000"/>
              <a:gd name="adj2" fmla="val 12204"/>
              <a:gd name="adj3" fmla="val 16667"/>
            </a:avLst>
          </a:prstGeom>
          <a:solidFill>
            <a:schemeClr val="hlink"/>
          </a:solidFill>
          <a:ln w="9525" cap="flat" cmpd="sng">
            <a:solidFill>
              <a:schemeClr val="tx1"/>
            </a:solidFill>
            <a:prstDash val="solid"/>
            <a:miter/>
            <a:headEnd type="none" w="med" len="med"/>
            <a:tailEnd type="none" w="med" len="med"/>
          </a:ln>
        </p:spPr>
        <p:txBody>
          <a:bodyPr/>
          <a:lstStyle/>
          <a:p>
            <a:pPr algn="ctr"/>
            <a:r>
              <a:rPr lang="zh-CN" altLang="en-US" b="1" dirty="0">
                <a:solidFill>
                  <a:schemeClr val="bg1"/>
                </a:solidFill>
                <a:latin typeface="Times New Roman" panose="02020603050405020304" pitchFamily="18" charset="0"/>
              </a:rPr>
              <a:t>自锁触头</a:t>
            </a:r>
          </a:p>
        </p:txBody>
      </p:sp>
      <p:sp>
        <p:nvSpPr>
          <p:cNvPr id="112"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884909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100000"/>
                                  </p:iterate>
                                  <p:childTnLst>
                                    <p:set>
                                      <p:cBhvr>
                                        <p:cTn id="6" dur="1" fill="hold">
                                          <p:stCondLst>
                                            <p:cond delay="0"/>
                                          </p:stCondLst>
                                        </p:cTn>
                                        <p:tgtEl>
                                          <p:spTgt spid="342111"/>
                                        </p:tgtEl>
                                        <p:attrNameLst>
                                          <p:attrName>style.visibility</p:attrName>
                                        </p:attrNameLst>
                                      </p:cBhvr>
                                      <p:to>
                                        <p:strVal val="visible"/>
                                      </p:to>
                                    </p:set>
                                    <p:animEffect transition="in" filter="wipe(left)">
                                      <p:cBhvr>
                                        <p:cTn id="7" dur="75"/>
                                        <p:tgtEl>
                                          <p:spTgt spid="3421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2116"/>
                                        </p:tgtEl>
                                        <p:attrNameLst>
                                          <p:attrName>style.visibility</p:attrName>
                                        </p:attrNameLst>
                                      </p:cBhvr>
                                      <p:to>
                                        <p:strVal val="visible"/>
                                      </p:to>
                                    </p:set>
                                    <p:animEffect transition="in" filter="wipe(left)">
                                      <p:cBhvr>
                                        <p:cTn id="12" dur="500"/>
                                        <p:tgtEl>
                                          <p:spTgt spid="3421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42117"/>
                                        </p:tgtEl>
                                        <p:attrNameLst>
                                          <p:attrName>style.visibility</p:attrName>
                                        </p:attrNameLst>
                                      </p:cBhvr>
                                      <p:to>
                                        <p:strVal val="visible"/>
                                      </p:to>
                                    </p:set>
                                    <p:animEffect transition="in" filter="wipe(left)">
                                      <p:cBhvr>
                                        <p:cTn id="17" dur="500"/>
                                        <p:tgtEl>
                                          <p:spTgt spid="3421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42118"/>
                                        </p:tgtEl>
                                        <p:attrNameLst>
                                          <p:attrName>style.visibility</p:attrName>
                                        </p:attrNameLst>
                                      </p:cBhvr>
                                      <p:to>
                                        <p:strVal val="visible"/>
                                      </p:to>
                                    </p:set>
                                    <p:animEffect transition="in" filter="wipe(left)">
                                      <p:cBhvr>
                                        <p:cTn id="22" dur="500"/>
                                        <p:tgtEl>
                                          <p:spTgt spid="342118"/>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342119"/>
                                        </p:tgtEl>
                                        <p:attrNameLst>
                                          <p:attrName>style.visibility</p:attrName>
                                        </p:attrNameLst>
                                      </p:cBhvr>
                                      <p:to>
                                        <p:strVal val="visible"/>
                                      </p:to>
                                    </p:set>
                                    <p:animEffect transition="in" filter="wipe(left)">
                                      <p:cBhvr>
                                        <p:cTn id="26" dur="500"/>
                                        <p:tgtEl>
                                          <p:spTgt spid="34211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42120"/>
                                        </p:tgtEl>
                                        <p:attrNameLst>
                                          <p:attrName>style.visibility</p:attrName>
                                        </p:attrNameLst>
                                      </p:cBhvr>
                                      <p:to>
                                        <p:strVal val="visible"/>
                                      </p:to>
                                    </p:set>
                                    <p:animEffect transition="in" filter="wipe(left)">
                                      <p:cBhvr>
                                        <p:cTn id="31" dur="500"/>
                                        <p:tgtEl>
                                          <p:spTgt spid="342120"/>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342121"/>
                                        </p:tgtEl>
                                        <p:attrNameLst>
                                          <p:attrName>style.visibility</p:attrName>
                                        </p:attrNameLst>
                                      </p:cBhvr>
                                      <p:to>
                                        <p:strVal val="visible"/>
                                      </p:to>
                                    </p:set>
                                    <p:animEffect transition="in" filter="wipe(left)">
                                      <p:cBhvr>
                                        <p:cTn id="35" dur="500"/>
                                        <p:tgtEl>
                                          <p:spTgt spid="34212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42122"/>
                                        </p:tgtEl>
                                        <p:attrNameLst>
                                          <p:attrName>style.visibility</p:attrName>
                                        </p:attrNameLst>
                                      </p:cBhvr>
                                      <p:to>
                                        <p:strVal val="visible"/>
                                      </p:to>
                                    </p:set>
                                    <p:animEffect transition="in" filter="wipe(left)">
                                      <p:cBhvr>
                                        <p:cTn id="40" dur="500"/>
                                        <p:tgtEl>
                                          <p:spTgt spid="34212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42123"/>
                                        </p:tgtEl>
                                        <p:attrNameLst>
                                          <p:attrName>style.visibility</p:attrName>
                                        </p:attrNameLst>
                                      </p:cBhvr>
                                      <p:to>
                                        <p:strVal val="visible"/>
                                      </p:to>
                                    </p:set>
                                    <p:animEffect transition="in" filter="wipe(left)">
                                      <p:cBhvr>
                                        <p:cTn id="45" dur="500"/>
                                        <p:tgtEl>
                                          <p:spTgt spid="342123"/>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342124"/>
                                        </p:tgtEl>
                                        <p:attrNameLst>
                                          <p:attrName>style.visibility</p:attrName>
                                        </p:attrNameLst>
                                      </p:cBhvr>
                                      <p:to>
                                        <p:strVal val="visible"/>
                                      </p:to>
                                    </p:set>
                                    <p:animEffect transition="in" filter="wipe(left)">
                                      <p:cBhvr>
                                        <p:cTn id="49" dur="500"/>
                                        <p:tgtEl>
                                          <p:spTgt spid="34212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342125"/>
                                        </p:tgtEl>
                                        <p:attrNameLst>
                                          <p:attrName>style.visibility</p:attrName>
                                        </p:attrNameLst>
                                      </p:cBhvr>
                                      <p:to>
                                        <p:strVal val="visible"/>
                                      </p:to>
                                    </p:set>
                                    <p:animEffect transition="in" filter="wipe(left)">
                                      <p:cBhvr>
                                        <p:cTn id="54" dur="500"/>
                                        <p:tgtEl>
                                          <p:spTgt spid="342125"/>
                                        </p:tgtEl>
                                      </p:cBhvr>
                                    </p:animEffect>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342126"/>
                                        </p:tgtEl>
                                        <p:attrNameLst>
                                          <p:attrName>style.visibility</p:attrName>
                                        </p:attrNameLst>
                                      </p:cBhvr>
                                      <p:to>
                                        <p:strVal val="visible"/>
                                      </p:to>
                                    </p:set>
                                    <p:animEffect transition="in" filter="wipe(left)">
                                      <p:cBhvr>
                                        <p:cTn id="58" dur="500"/>
                                        <p:tgtEl>
                                          <p:spTgt spid="342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2111" grpId="0" animBg="1"/>
      <p:bldP spid="342116" grpId="0" animBg="1"/>
      <p:bldP spid="342117" grpId="0"/>
      <p:bldP spid="342119" grpId="0"/>
      <p:bldP spid="342121" grpId="0"/>
      <p:bldP spid="342122" grpId="0"/>
      <p:bldP spid="342124" grpId="0"/>
      <p:bldP spid="342126"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文本框 343041"/>
          <p:cNvSpPr txBox="1"/>
          <p:nvPr/>
        </p:nvSpPr>
        <p:spPr>
          <a:xfrm>
            <a:off x="1330325" y="2036763"/>
            <a:ext cx="847725" cy="396875"/>
          </a:xfrm>
          <a:prstGeom prst="rect">
            <a:avLst/>
          </a:prstGeom>
          <a:noFill/>
          <a:ln w="38100">
            <a:noFill/>
          </a:ln>
        </p:spPr>
        <p:txBody>
          <a:bodyPr>
            <a:spAutoFit/>
          </a:bodyPr>
          <a:lstStyle/>
          <a:p>
            <a:r>
              <a:rPr lang="en-US" altLang="zh-CN" sz="2000" b="1">
                <a:latin typeface="Times New Roman" panose="02020603050405020304" pitchFamily="18" charset="0"/>
              </a:rPr>
              <a:t>QS</a:t>
            </a:r>
          </a:p>
        </p:txBody>
      </p:sp>
      <p:sp>
        <p:nvSpPr>
          <p:cNvPr id="343043" name="文本框 343042"/>
          <p:cNvSpPr txBox="1"/>
          <p:nvPr/>
        </p:nvSpPr>
        <p:spPr>
          <a:xfrm>
            <a:off x="1285875" y="4540250"/>
            <a:ext cx="847725" cy="396875"/>
          </a:xfrm>
          <a:prstGeom prst="rect">
            <a:avLst/>
          </a:prstGeom>
          <a:noFill/>
          <a:ln w="38100">
            <a:noFill/>
          </a:ln>
        </p:spPr>
        <p:txBody>
          <a:bodyPr>
            <a:spAutoFit/>
          </a:bodyPr>
          <a:lstStyle/>
          <a:p>
            <a:r>
              <a:rPr lang="en-US" altLang="zh-CN" sz="2000" b="1">
                <a:latin typeface="Times New Roman" panose="02020603050405020304" pitchFamily="18" charset="0"/>
              </a:rPr>
              <a:t>FR</a:t>
            </a:r>
          </a:p>
        </p:txBody>
      </p:sp>
      <p:grpSp>
        <p:nvGrpSpPr>
          <p:cNvPr id="343044" name="组合 343043"/>
          <p:cNvGrpSpPr/>
          <p:nvPr/>
        </p:nvGrpSpPr>
        <p:grpSpPr>
          <a:xfrm>
            <a:off x="247650" y="1373188"/>
            <a:ext cx="1978025" cy="4751387"/>
            <a:chOff x="156" y="1279"/>
            <a:chExt cx="1246" cy="2993"/>
          </a:xfrm>
        </p:grpSpPr>
        <p:sp>
          <p:nvSpPr>
            <p:cNvPr id="343045" name="直接连接符 343044"/>
            <p:cNvSpPr/>
            <p:nvPr/>
          </p:nvSpPr>
          <p:spPr>
            <a:xfrm flipV="1">
              <a:off x="341" y="2587"/>
              <a:ext cx="0" cy="260"/>
            </a:xfrm>
            <a:prstGeom prst="line">
              <a:avLst/>
            </a:prstGeom>
            <a:ln w="38100" cap="flat" cmpd="sng">
              <a:solidFill>
                <a:schemeClr val="tx1"/>
              </a:solidFill>
              <a:prstDash val="solid"/>
              <a:headEnd type="none" w="med" len="med"/>
              <a:tailEnd type="none" w="med" len="med"/>
            </a:ln>
          </p:spPr>
        </p:sp>
        <p:sp>
          <p:nvSpPr>
            <p:cNvPr id="343046" name="直接连接符 343045"/>
            <p:cNvSpPr/>
            <p:nvPr/>
          </p:nvSpPr>
          <p:spPr>
            <a:xfrm>
              <a:off x="341" y="3034"/>
              <a:ext cx="0" cy="260"/>
            </a:xfrm>
            <a:prstGeom prst="line">
              <a:avLst/>
            </a:prstGeom>
            <a:ln w="38100" cap="flat" cmpd="sng">
              <a:solidFill>
                <a:schemeClr val="tx1"/>
              </a:solidFill>
              <a:prstDash val="solid"/>
              <a:headEnd type="none" w="med" len="med"/>
              <a:tailEnd type="none" w="med" len="med"/>
            </a:ln>
          </p:spPr>
        </p:sp>
        <p:sp>
          <p:nvSpPr>
            <p:cNvPr id="343047" name="直接连接符 343046"/>
            <p:cNvSpPr/>
            <p:nvPr/>
          </p:nvSpPr>
          <p:spPr>
            <a:xfrm flipH="1" flipV="1">
              <a:off x="156" y="2736"/>
              <a:ext cx="185" cy="298"/>
            </a:xfrm>
            <a:prstGeom prst="line">
              <a:avLst/>
            </a:prstGeom>
            <a:ln w="38100" cap="flat" cmpd="sng">
              <a:solidFill>
                <a:schemeClr val="tx1"/>
              </a:solidFill>
              <a:prstDash val="solid"/>
              <a:headEnd type="none" w="med" len="med"/>
              <a:tailEnd type="none" w="med" len="med"/>
            </a:ln>
          </p:spPr>
        </p:sp>
        <p:sp>
          <p:nvSpPr>
            <p:cNvPr id="343048" name="流程图: 延期 343047"/>
            <p:cNvSpPr/>
            <p:nvPr/>
          </p:nvSpPr>
          <p:spPr>
            <a:xfrm rot="10800000">
              <a:off x="299" y="2736"/>
              <a:ext cx="42" cy="111"/>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3049" name="直接连接符 343048"/>
            <p:cNvSpPr/>
            <p:nvPr/>
          </p:nvSpPr>
          <p:spPr>
            <a:xfrm flipH="1" flipV="1">
              <a:off x="563" y="2587"/>
              <a:ext cx="0" cy="260"/>
            </a:xfrm>
            <a:prstGeom prst="line">
              <a:avLst/>
            </a:prstGeom>
            <a:ln w="38100" cap="flat" cmpd="sng">
              <a:solidFill>
                <a:schemeClr val="tx1"/>
              </a:solidFill>
              <a:prstDash val="solid"/>
              <a:headEnd type="none" w="med" len="med"/>
              <a:tailEnd type="none" w="med" len="med"/>
            </a:ln>
          </p:spPr>
        </p:sp>
        <p:sp>
          <p:nvSpPr>
            <p:cNvPr id="343050" name="直接连接符 343049"/>
            <p:cNvSpPr/>
            <p:nvPr/>
          </p:nvSpPr>
          <p:spPr>
            <a:xfrm flipH="1" flipV="1">
              <a:off x="375" y="2736"/>
              <a:ext cx="186" cy="298"/>
            </a:xfrm>
            <a:prstGeom prst="line">
              <a:avLst/>
            </a:prstGeom>
            <a:ln w="38100" cap="flat" cmpd="sng">
              <a:solidFill>
                <a:schemeClr val="tx1"/>
              </a:solidFill>
              <a:prstDash val="solid"/>
              <a:headEnd type="none" w="med" len="med"/>
              <a:tailEnd type="none" w="med" len="med"/>
            </a:ln>
          </p:spPr>
        </p:sp>
        <p:sp>
          <p:nvSpPr>
            <p:cNvPr id="343051" name="流程图: 延期 343050"/>
            <p:cNvSpPr/>
            <p:nvPr/>
          </p:nvSpPr>
          <p:spPr>
            <a:xfrm rot="10800000">
              <a:off x="516" y="2736"/>
              <a:ext cx="45" cy="111"/>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3052" name="直接连接符 343051"/>
            <p:cNvSpPr/>
            <p:nvPr/>
          </p:nvSpPr>
          <p:spPr>
            <a:xfrm flipV="1">
              <a:off x="792" y="2587"/>
              <a:ext cx="0" cy="260"/>
            </a:xfrm>
            <a:prstGeom prst="line">
              <a:avLst/>
            </a:prstGeom>
            <a:ln w="38100" cap="flat" cmpd="sng">
              <a:solidFill>
                <a:schemeClr val="tx1"/>
              </a:solidFill>
              <a:prstDash val="solid"/>
              <a:headEnd type="none" w="med" len="med"/>
              <a:tailEnd type="none" w="med" len="med"/>
            </a:ln>
          </p:spPr>
        </p:sp>
        <p:sp>
          <p:nvSpPr>
            <p:cNvPr id="343053" name="直接连接符 343052"/>
            <p:cNvSpPr/>
            <p:nvPr/>
          </p:nvSpPr>
          <p:spPr>
            <a:xfrm>
              <a:off x="792" y="3034"/>
              <a:ext cx="0" cy="260"/>
            </a:xfrm>
            <a:prstGeom prst="line">
              <a:avLst/>
            </a:prstGeom>
            <a:ln w="38100" cap="flat" cmpd="sng">
              <a:solidFill>
                <a:schemeClr val="tx1"/>
              </a:solidFill>
              <a:prstDash val="solid"/>
              <a:headEnd type="none" w="med" len="med"/>
              <a:tailEnd type="none" w="med" len="med"/>
            </a:ln>
          </p:spPr>
        </p:sp>
        <p:sp>
          <p:nvSpPr>
            <p:cNvPr id="343054" name="直接连接符 343053"/>
            <p:cNvSpPr/>
            <p:nvPr/>
          </p:nvSpPr>
          <p:spPr>
            <a:xfrm flipH="1" flipV="1">
              <a:off x="607" y="2736"/>
              <a:ext cx="185" cy="298"/>
            </a:xfrm>
            <a:prstGeom prst="line">
              <a:avLst/>
            </a:prstGeom>
            <a:ln w="38100" cap="flat" cmpd="sng">
              <a:solidFill>
                <a:schemeClr val="tx1"/>
              </a:solidFill>
              <a:prstDash val="solid"/>
              <a:headEnd type="none" w="med" len="med"/>
              <a:tailEnd type="none" w="med" len="med"/>
            </a:ln>
          </p:spPr>
        </p:sp>
        <p:sp>
          <p:nvSpPr>
            <p:cNvPr id="343055" name="流程图: 延期 343054"/>
            <p:cNvSpPr/>
            <p:nvPr/>
          </p:nvSpPr>
          <p:spPr>
            <a:xfrm rot="10800000">
              <a:off x="754" y="2736"/>
              <a:ext cx="38" cy="111"/>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3056" name="直接连接符 343055"/>
            <p:cNvSpPr/>
            <p:nvPr/>
          </p:nvSpPr>
          <p:spPr>
            <a:xfrm>
              <a:off x="237" y="2922"/>
              <a:ext cx="509" cy="0"/>
            </a:xfrm>
            <a:prstGeom prst="line">
              <a:avLst/>
            </a:prstGeom>
            <a:ln w="38100" cap="flat" cmpd="sng">
              <a:solidFill>
                <a:schemeClr val="tx1"/>
              </a:solidFill>
              <a:prstDash val="sysDot"/>
              <a:headEnd type="none" w="med" len="med"/>
              <a:tailEnd type="none" w="med" len="med"/>
            </a:ln>
          </p:spPr>
        </p:sp>
        <p:sp>
          <p:nvSpPr>
            <p:cNvPr id="343057" name="椭圆 343056"/>
            <p:cNvSpPr/>
            <p:nvPr/>
          </p:nvSpPr>
          <p:spPr>
            <a:xfrm>
              <a:off x="296" y="3751"/>
              <a:ext cx="534" cy="521"/>
            </a:xfrm>
            <a:prstGeom prst="ellipse">
              <a:avLst/>
            </a:prstGeom>
            <a:solidFill>
              <a:srgbClr val="FFFFFF"/>
            </a:solidFill>
            <a:ln w="38100" cap="flat" cmpd="sng">
              <a:solidFill>
                <a:schemeClr val="tx1"/>
              </a:solidFill>
              <a:prstDash val="solid"/>
              <a:headEnd type="none" w="med" len="med"/>
              <a:tailEnd type="none" w="med" len="med"/>
            </a:ln>
          </p:spPr>
          <p:txBody>
            <a:bodyPr wrap="none" anchor="ctr" anchorCtr="0"/>
            <a:lstStyle/>
            <a:p>
              <a:pPr algn="ctr"/>
              <a:r>
                <a:rPr lang="en-US" altLang="zh-CN" sz="2000" b="1">
                  <a:solidFill>
                    <a:srgbClr val="FF3300"/>
                  </a:solidFill>
                  <a:latin typeface="Times New Roman" panose="02020603050405020304" pitchFamily="18" charset="0"/>
                </a:rPr>
                <a:t>M</a:t>
              </a:r>
            </a:p>
            <a:p>
              <a:pPr algn="ctr"/>
              <a:r>
                <a:rPr lang="en-US" altLang="zh-CN" sz="2000" b="1">
                  <a:solidFill>
                    <a:srgbClr val="FF3300"/>
                  </a:solidFill>
                  <a:latin typeface="Times New Roman" panose="02020603050405020304" pitchFamily="18" charset="0"/>
                </a:rPr>
                <a:t>3~</a:t>
              </a:r>
              <a:endParaRPr lang="en-US" altLang="zh-CN" sz="2000" b="1">
                <a:latin typeface="Times New Roman" panose="02020603050405020304" pitchFamily="18" charset="0"/>
              </a:endParaRPr>
            </a:p>
          </p:txBody>
        </p:sp>
        <p:sp>
          <p:nvSpPr>
            <p:cNvPr id="343058" name="直接连接符 343057"/>
            <p:cNvSpPr/>
            <p:nvPr/>
          </p:nvSpPr>
          <p:spPr>
            <a:xfrm flipV="1">
              <a:off x="563" y="3022"/>
              <a:ext cx="0" cy="729"/>
            </a:xfrm>
            <a:prstGeom prst="line">
              <a:avLst/>
            </a:prstGeom>
            <a:ln w="38100" cap="flat" cmpd="sng">
              <a:solidFill>
                <a:schemeClr val="tx1"/>
              </a:solidFill>
              <a:prstDash val="solid"/>
              <a:headEnd type="none" w="med" len="med"/>
              <a:tailEnd type="none" w="med" len="med"/>
            </a:ln>
          </p:spPr>
        </p:sp>
        <p:sp>
          <p:nvSpPr>
            <p:cNvPr id="343059" name="直接连接符 343058"/>
            <p:cNvSpPr/>
            <p:nvPr/>
          </p:nvSpPr>
          <p:spPr>
            <a:xfrm flipV="1">
              <a:off x="334" y="3454"/>
              <a:ext cx="0" cy="409"/>
            </a:xfrm>
            <a:prstGeom prst="line">
              <a:avLst/>
            </a:prstGeom>
            <a:ln w="38100" cap="flat" cmpd="sng">
              <a:solidFill>
                <a:schemeClr val="tx1"/>
              </a:solidFill>
              <a:prstDash val="solid"/>
              <a:headEnd type="none" w="med" len="med"/>
              <a:tailEnd type="none" w="med" len="med"/>
            </a:ln>
          </p:spPr>
        </p:sp>
        <p:sp>
          <p:nvSpPr>
            <p:cNvPr id="343060" name="直接连接符 343059"/>
            <p:cNvSpPr/>
            <p:nvPr/>
          </p:nvSpPr>
          <p:spPr>
            <a:xfrm flipV="1">
              <a:off x="792" y="3454"/>
              <a:ext cx="0" cy="409"/>
            </a:xfrm>
            <a:prstGeom prst="line">
              <a:avLst/>
            </a:prstGeom>
            <a:ln w="38100" cap="flat" cmpd="sng">
              <a:solidFill>
                <a:schemeClr val="tx1"/>
              </a:solidFill>
              <a:prstDash val="solid"/>
              <a:headEnd type="none" w="med" len="med"/>
              <a:tailEnd type="none" w="med" len="med"/>
            </a:ln>
          </p:spPr>
        </p:sp>
        <p:sp>
          <p:nvSpPr>
            <p:cNvPr id="343061" name="直接连接符 343060"/>
            <p:cNvSpPr/>
            <p:nvPr/>
          </p:nvSpPr>
          <p:spPr>
            <a:xfrm>
              <a:off x="334" y="1556"/>
              <a:ext cx="0" cy="274"/>
            </a:xfrm>
            <a:prstGeom prst="line">
              <a:avLst/>
            </a:prstGeom>
            <a:ln w="38100" cap="flat" cmpd="sng">
              <a:solidFill>
                <a:schemeClr val="tx1"/>
              </a:solidFill>
              <a:prstDash val="solid"/>
              <a:headEnd type="none" w="med" len="med"/>
              <a:tailEnd type="none" w="med" len="med"/>
            </a:ln>
          </p:spPr>
        </p:sp>
        <p:sp>
          <p:nvSpPr>
            <p:cNvPr id="343062" name="直接连接符 343061"/>
            <p:cNvSpPr/>
            <p:nvPr/>
          </p:nvSpPr>
          <p:spPr>
            <a:xfrm>
              <a:off x="563" y="1556"/>
              <a:ext cx="0" cy="274"/>
            </a:xfrm>
            <a:prstGeom prst="line">
              <a:avLst/>
            </a:prstGeom>
            <a:ln w="38100" cap="flat" cmpd="sng">
              <a:solidFill>
                <a:schemeClr val="tx1"/>
              </a:solidFill>
              <a:prstDash val="solid"/>
              <a:headEnd type="none" w="med" len="med"/>
              <a:tailEnd type="none" w="med" len="med"/>
            </a:ln>
          </p:spPr>
        </p:sp>
        <p:sp>
          <p:nvSpPr>
            <p:cNvPr id="343063" name="直接连接符 343062"/>
            <p:cNvSpPr/>
            <p:nvPr/>
          </p:nvSpPr>
          <p:spPr>
            <a:xfrm>
              <a:off x="792" y="1556"/>
              <a:ext cx="0" cy="274"/>
            </a:xfrm>
            <a:prstGeom prst="line">
              <a:avLst/>
            </a:prstGeom>
            <a:ln w="38100" cap="flat" cmpd="sng">
              <a:solidFill>
                <a:schemeClr val="tx1"/>
              </a:solidFill>
              <a:prstDash val="solid"/>
              <a:headEnd type="none" w="med" len="med"/>
              <a:tailEnd type="none" w="med" len="med"/>
            </a:ln>
          </p:spPr>
        </p:sp>
        <p:sp>
          <p:nvSpPr>
            <p:cNvPr id="343064" name="直接连接符 343063"/>
            <p:cNvSpPr/>
            <p:nvPr/>
          </p:nvSpPr>
          <p:spPr>
            <a:xfrm flipV="1">
              <a:off x="792" y="1817"/>
              <a:ext cx="76" cy="227"/>
            </a:xfrm>
            <a:prstGeom prst="line">
              <a:avLst/>
            </a:prstGeom>
            <a:ln w="38100" cap="flat" cmpd="sng">
              <a:solidFill>
                <a:schemeClr val="tx1"/>
              </a:solidFill>
              <a:prstDash val="solid"/>
              <a:headEnd type="none" w="med" len="med"/>
              <a:tailEnd type="none" w="med" len="med"/>
            </a:ln>
          </p:spPr>
        </p:sp>
        <p:sp>
          <p:nvSpPr>
            <p:cNvPr id="343065" name="直接连接符 343064"/>
            <p:cNvSpPr/>
            <p:nvPr/>
          </p:nvSpPr>
          <p:spPr>
            <a:xfrm flipV="1">
              <a:off x="372" y="1891"/>
              <a:ext cx="458" cy="0"/>
            </a:xfrm>
            <a:prstGeom prst="line">
              <a:avLst/>
            </a:prstGeom>
            <a:ln w="38100" cap="flat" cmpd="sng">
              <a:solidFill>
                <a:schemeClr val="tx1"/>
              </a:solidFill>
              <a:prstDash val="solid"/>
              <a:headEnd type="none" w="med" len="med"/>
              <a:tailEnd type="none" w="med" len="med"/>
            </a:ln>
          </p:spPr>
        </p:sp>
        <p:sp>
          <p:nvSpPr>
            <p:cNvPr id="343066" name="直接连接符 343065"/>
            <p:cNvSpPr/>
            <p:nvPr/>
          </p:nvSpPr>
          <p:spPr>
            <a:xfrm>
              <a:off x="372" y="1928"/>
              <a:ext cx="458" cy="0"/>
            </a:xfrm>
            <a:prstGeom prst="line">
              <a:avLst/>
            </a:prstGeom>
            <a:ln w="38100" cap="flat" cmpd="sng">
              <a:solidFill>
                <a:schemeClr val="tx1"/>
              </a:solidFill>
              <a:prstDash val="solid"/>
              <a:headEnd type="none" w="med" len="med"/>
              <a:tailEnd type="none" w="med" len="med"/>
            </a:ln>
          </p:spPr>
        </p:sp>
        <p:sp>
          <p:nvSpPr>
            <p:cNvPr id="343067" name="矩形 343066"/>
            <p:cNvSpPr/>
            <p:nvPr/>
          </p:nvSpPr>
          <p:spPr>
            <a:xfrm>
              <a:off x="284" y="2114"/>
              <a:ext cx="112" cy="173"/>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3068" name="直接连接符 343067"/>
            <p:cNvSpPr/>
            <p:nvPr/>
          </p:nvSpPr>
          <p:spPr>
            <a:xfrm>
              <a:off x="334" y="2040"/>
              <a:ext cx="0" cy="548"/>
            </a:xfrm>
            <a:prstGeom prst="line">
              <a:avLst/>
            </a:prstGeom>
            <a:ln w="38100" cap="flat" cmpd="sng">
              <a:solidFill>
                <a:schemeClr val="tx1"/>
              </a:solidFill>
              <a:prstDash val="solid"/>
              <a:headEnd type="none" w="med" len="med"/>
              <a:tailEnd type="none" w="med" len="med"/>
            </a:ln>
          </p:spPr>
        </p:sp>
        <p:sp>
          <p:nvSpPr>
            <p:cNvPr id="343069" name="直接连接符 343068"/>
            <p:cNvSpPr/>
            <p:nvPr/>
          </p:nvSpPr>
          <p:spPr>
            <a:xfrm>
              <a:off x="563" y="2040"/>
              <a:ext cx="0" cy="548"/>
            </a:xfrm>
            <a:prstGeom prst="line">
              <a:avLst/>
            </a:prstGeom>
            <a:ln w="38100" cap="flat" cmpd="sng">
              <a:solidFill>
                <a:schemeClr val="tx1"/>
              </a:solidFill>
              <a:prstDash val="solid"/>
              <a:headEnd type="none" w="med" len="med"/>
              <a:tailEnd type="none" w="med" len="med"/>
            </a:ln>
          </p:spPr>
        </p:sp>
        <p:sp>
          <p:nvSpPr>
            <p:cNvPr id="343070" name="直接连接符 343069"/>
            <p:cNvSpPr/>
            <p:nvPr/>
          </p:nvSpPr>
          <p:spPr>
            <a:xfrm>
              <a:off x="792" y="2040"/>
              <a:ext cx="0" cy="548"/>
            </a:xfrm>
            <a:prstGeom prst="line">
              <a:avLst/>
            </a:prstGeom>
            <a:ln w="38100" cap="flat" cmpd="sng">
              <a:solidFill>
                <a:schemeClr val="tx1"/>
              </a:solidFill>
              <a:prstDash val="solid"/>
              <a:headEnd type="none" w="med" len="med"/>
              <a:tailEnd type="none" w="med" len="med"/>
            </a:ln>
          </p:spPr>
        </p:sp>
        <p:sp>
          <p:nvSpPr>
            <p:cNvPr id="343071" name="直接连接符 343070"/>
            <p:cNvSpPr/>
            <p:nvPr/>
          </p:nvSpPr>
          <p:spPr>
            <a:xfrm flipV="1">
              <a:off x="563" y="1817"/>
              <a:ext cx="76" cy="227"/>
            </a:xfrm>
            <a:prstGeom prst="line">
              <a:avLst/>
            </a:prstGeom>
            <a:ln w="38100" cap="flat" cmpd="sng">
              <a:solidFill>
                <a:schemeClr val="tx1"/>
              </a:solidFill>
              <a:prstDash val="solid"/>
              <a:headEnd type="none" w="med" len="med"/>
              <a:tailEnd type="none" w="med" len="med"/>
            </a:ln>
          </p:spPr>
        </p:sp>
        <p:sp>
          <p:nvSpPr>
            <p:cNvPr id="343072" name="直接连接符 343071"/>
            <p:cNvSpPr/>
            <p:nvPr/>
          </p:nvSpPr>
          <p:spPr>
            <a:xfrm flipV="1">
              <a:off x="334" y="1817"/>
              <a:ext cx="76" cy="227"/>
            </a:xfrm>
            <a:prstGeom prst="line">
              <a:avLst/>
            </a:prstGeom>
            <a:ln w="38100" cap="flat" cmpd="sng">
              <a:solidFill>
                <a:schemeClr val="tx1"/>
              </a:solidFill>
              <a:prstDash val="solid"/>
              <a:headEnd type="none" w="med" len="med"/>
              <a:tailEnd type="none" w="med" len="med"/>
            </a:ln>
          </p:spPr>
        </p:sp>
        <p:sp>
          <p:nvSpPr>
            <p:cNvPr id="343073" name="文本框 343072"/>
            <p:cNvSpPr txBox="1"/>
            <p:nvPr/>
          </p:nvSpPr>
          <p:spPr>
            <a:xfrm>
              <a:off x="220" y="1279"/>
              <a:ext cx="232" cy="250"/>
            </a:xfrm>
            <a:prstGeom prst="rect">
              <a:avLst/>
            </a:prstGeom>
            <a:noFill/>
            <a:ln w="38100">
              <a:noFill/>
            </a:ln>
          </p:spPr>
          <p:txBody>
            <a:bodyPr wrap="none" anchor="t" anchorCtr="0">
              <a:spAutoFit/>
            </a:bodyPr>
            <a:lstStyle/>
            <a:p>
              <a:r>
                <a:rPr lang="en-US" altLang="zh-CN" sz="2000" b="1">
                  <a:latin typeface="Times New Roman" panose="02020603050405020304" pitchFamily="18" charset="0"/>
                </a:rPr>
                <a:t>A</a:t>
              </a:r>
            </a:p>
          </p:txBody>
        </p:sp>
        <p:sp>
          <p:nvSpPr>
            <p:cNvPr id="343074" name="文本框 343073"/>
            <p:cNvSpPr txBox="1"/>
            <p:nvPr/>
          </p:nvSpPr>
          <p:spPr>
            <a:xfrm>
              <a:off x="487" y="1296"/>
              <a:ext cx="191" cy="250"/>
            </a:xfrm>
            <a:prstGeom prst="rect">
              <a:avLst/>
            </a:prstGeom>
            <a:noFill/>
            <a:ln w="38100">
              <a:noFill/>
            </a:ln>
          </p:spPr>
          <p:txBody>
            <a:bodyPr>
              <a:spAutoFit/>
            </a:bodyPr>
            <a:lstStyle/>
            <a:p>
              <a:r>
                <a:rPr lang="en-US" altLang="zh-CN" sz="2000" b="1">
                  <a:latin typeface="Times New Roman" panose="02020603050405020304" pitchFamily="18" charset="0"/>
                </a:rPr>
                <a:t>B</a:t>
              </a:r>
            </a:p>
          </p:txBody>
        </p:sp>
        <p:sp>
          <p:nvSpPr>
            <p:cNvPr id="343075" name="文本框 343074"/>
            <p:cNvSpPr txBox="1"/>
            <p:nvPr/>
          </p:nvSpPr>
          <p:spPr>
            <a:xfrm>
              <a:off x="716" y="1296"/>
              <a:ext cx="190" cy="250"/>
            </a:xfrm>
            <a:prstGeom prst="rect">
              <a:avLst/>
            </a:prstGeom>
            <a:noFill/>
            <a:ln w="38100">
              <a:noFill/>
            </a:ln>
          </p:spPr>
          <p:txBody>
            <a:bodyPr>
              <a:spAutoFit/>
            </a:bodyPr>
            <a:lstStyle/>
            <a:p>
              <a:r>
                <a:rPr lang="en-US" altLang="zh-CN" sz="2000" b="1">
                  <a:latin typeface="Times New Roman" panose="02020603050405020304" pitchFamily="18" charset="0"/>
                </a:rPr>
                <a:t>C</a:t>
              </a:r>
            </a:p>
          </p:txBody>
        </p:sp>
        <p:sp>
          <p:nvSpPr>
            <p:cNvPr id="343076" name="文本框 343075"/>
            <p:cNvSpPr txBox="1"/>
            <p:nvPr/>
          </p:nvSpPr>
          <p:spPr>
            <a:xfrm>
              <a:off x="868" y="2821"/>
              <a:ext cx="534" cy="250"/>
            </a:xfrm>
            <a:prstGeom prst="rect">
              <a:avLst/>
            </a:prstGeom>
            <a:noFill/>
            <a:ln w="38100">
              <a:noFill/>
            </a:ln>
          </p:spPr>
          <p:txBody>
            <a:bodyPr>
              <a:spAutoFit/>
            </a:bodyPr>
            <a:lstStyle/>
            <a:p>
              <a:r>
                <a:rPr lang="en-US" altLang="zh-CN" sz="2000" b="1">
                  <a:latin typeface="Times New Roman" panose="02020603050405020304" pitchFamily="18" charset="0"/>
                </a:rPr>
                <a:t>KM</a:t>
              </a:r>
            </a:p>
          </p:txBody>
        </p:sp>
        <p:sp>
          <p:nvSpPr>
            <p:cNvPr id="343077" name="文本框 343076"/>
            <p:cNvSpPr txBox="1"/>
            <p:nvPr/>
          </p:nvSpPr>
          <p:spPr>
            <a:xfrm>
              <a:off x="830" y="2077"/>
              <a:ext cx="534" cy="250"/>
            </a:xfrm>
            <a:prstGeom prst="rect">
              <a:avLst/>
            </a:prstGeom>
            <a:noFill/>
            <a:ln w="38100">
              <a:noFill/>
            </a:ln>
          </p:spPr>
          <p:txBody>
            <a:bodyPr>
              <a:spAutoFit/>
            </a:bodyPr>
            <a:lstStyle/>
            <a:p>
              <a:r>
                <a:rPr lang="en-US" altLang="zh-CN" sz="2000" b="1">
                  <a:latin typeface="Times New Roman" panose="02020603050405020304" pitchFamily="18" charset="0"/>
                </a:rPr>
                <a:t>FU</a:t>
              </a:r>
            </a:p>
          </p:txBody>
        </p:sp>
        <p:sp>
          <p:nvSpPr>
            <p:cNvPr id="343078" name="任意多边形 343077"/>
            <p:cNvSpPr/>
            <p:nvPr/>
          </p:nvSpPr>
          <p:spPr>
            <a:xfrm>
              <a:off x="258" y="3193"/>
              <a:ext cx="76" cy="447"/>
            </a:xfrm>
            <a:custGeom>
              <a:avLst/>
              <a:gdLst/>
              <a:ahLst/>
              <a:cxnLst/>
              <a:rect l="0" t="0" r="0" b="0"/>
              <a:pathLst>
                <a:path w="96" h="576">
                  <a:moveTo>
                    <a:pt x="96" y="0"/>
                  </a:moveTo>
                  <a:lnTo>
                    <a:pt x="96" y="192"/>
                  </a:lnTo>
                  <a:lnTo>
                    <a:pt x="0" y="192"/>
                  </a:lnTo>
                  <a:lnTo>
                    <a:pt x="0" y="336"/>
                  </a:lnTo>
                  <a:lnTo>
                    <a:pt x="96" y="336"/>
                  </a:lnTo>
                  <a:lnTo>
                    <a:pt x="96" y="576"/>
                  </a:lnTo>
                </a:path>
              </a:pathLst>
            </a:custGeom>
            <a:noFill/>
            <a:ln w="38100" cap="flat" cmpd="sng">
              <a:solidFill>
                <a:srgbClr val="FF3300">
                  <a:alpha val="100000"/>
                </a:srgbClr>
              </a:solidFill>
              <a:prstDash val="solid"/>
              <a:headEnd type="none" w="med" len="med"/>
              <a:tailEnd type="none" w="med" len="med"/>
            </a:ln>
          </p:spPr>
          <p:txBody>
            <a:bodyPr/>
            <a:lstStyle/>
            <a:p>
              <a:endParaRPr lang="zh-CN" altLang="en-US"/>
            </a:p>
          </p:txBody>
        </p:sp>
        <p:sp>
          <p:nvSpPr>
            <p:cNvPr id="343079" name="任意多边形 343078"/>
            <p:cNvSpPr/>
            <p:nvPr/>
          </p:nvSpPr>
          <p:spPr>
            <a:xfrm>
              <a:off x="716" y="3193"/>
              <a:ext cx="76" cy="447"/>
            </a:xfrm>
            <a:custGeom>
              <a:avLst/>
              <a:gdLst/>
              <a:ahLst/>
              <a:cxnLst/>
              <a:rect l="0" t="0" r="0" b="0"/>
              <a:pathLst>
                <a:path w="96" h="576">
                  <a:moveTo>
                    <a:pt x="96" y="0"/>
                  </a:moveTo>
                  <a:lnTo>
                    <a:pt x="96" y="192"/>
                  </a:lnTo>
                  <a:lnTo>
                    <a:pt x="0" y="192"/>
                  </a:lnTo>
                  <a:lnTo>
                    <a:pt x="0" y="336"/>
                  </a:lnTo>
                  <a:lnTo>
                    <a:pt x="96" y="336"/>
                  </a:lnTo>
                  <a:lnTo>
                    <a:pt x="96" y="576"/>
                  </a:lnTo>
                </a:path>
              </a:pathLst>
            </a:custGeom>
            <a:noFill/>
            <a:ln w="38100" cap="flat" cmpd="sng">
              <a:solidFill>
                <a:srgbClr val="FF3300">
                  <a:alpha val="100000"/>
                </a:srgbClr>
              </a:solidFill>
              <a:prstDash val="solid"/>
              <a:headEnd type="none" w="med" len="med"/>
              <a:tailEnd type="none" w="med" len="med"/>
            </a:ln>
          </p:spPr>
          <p:txBody>
            <a:bodyPr/>
            <a:lstStyle/>
            <a:p>
              <a:endParaRPr lang="zh-CN" altLang="en-US"/>
            </a:p>
          </p:txBody>
        </p:sp>
        <p:sp>
          <p:nvSpPr>
            <p:cNvPr id="343080" name="矩形 343079"/>
            <p:cNvSpPr/>
            <p:nvPr/>
          </p:nvSpPr>
          <p:spPr>
            <a:xfrm>
              <a:off x="740" y="2114"/>
              <a:ext cx="112" cy="173"/>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3081" name="矩形 343080"/>
            <p:cNvSpPr/>
            <p:nvPr/>
          </p:nvSpPr>
          <p:spPr>
            <a:xfrm>
              <a:off x="500" y="2114"/>
              <a:ext cx="112" cy="173"/>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grpSp>
      <p:sp>
        <p:nvSpPr>
          <p:cNvPr id="343082" name="矩形 343081"/>
          <p:cNvSpPr/>
          <p:nvPr/>
        </p:nvSpPr>
        <p:spPr>
          <a:xfrm>
            <a:off x="0" y="1460500"/>
            <a:ext cx="1981200" cy="5435600"/>
          </a:xfrm>
          <a:prstGeom prst="rect">
            <a:avLst/>
          </a:prstGeom>
          <a:noFill/>
          <a:ln w="38100">
            <a:noFill/>
          </a:ln>
        </p:spPr>
        <p:txBody>
          <a:bodyPr/>
          <a:lstStyle/>
          <a:p>
            <a:endParaRPr lang="zh-CN" altLang="en-US"/>
          </a:p>
        </p:txBody>
      </p:sp>
      <p:sp>
        <p:nvSpPr>
          <p:cNvPr id="343083" name="文本框 343082"/>
          <p:cNvSpPr txBox="1"/>
          <p:nvPr/>
        </p:nvSpPr>
        <p:spPr>
          <a:xfrm>
            <a:off x="247650" y="836613"/>
            <a:ext cx="3517900" cy="519112"/>
          </a:xfrm>
          <a:prstGeom prst="rect">
            <a:avLst/>
          </a:prstGeom>
          <a:noFill/>
          <a:ln w="9525">
            <a:noFill/>
          </a:ln>
        </p:spPr>
        <p:txBody>
          <a:bodyPr>
            <a:spAutoFit/>
          </a:bodyPr>
          <a:lstStyle/>
          <a:p>
            <a:pPr>
              <a:spcBef>
                <a:spcPct val="50000"/>
              </a:spcBef>
            </a:pPr>
            <a:r>
              <a:rPr lang="zh-CN" altLang="en-US" sz="2800" b="1" dirty="0">
                <a:solidFill>
                  <a:srgbClr val="3333FF"/>
                </a:solidFill>
                <a:latin typeface="Times New Roman" panose="02020603050405020304" pitchFamily="18" charset="0"/>
              </a:rPr>
              <a:t>方法一：用复合按钮。</a:t>
            </a:r>
            <a:endParaRPr lang="zh-CN" altLang="en-US" sz="2800" b="1">
              <a:solidFill>
                <a:srgbClr val="3333FF"/>
              </a:solidFill>
              <a:latin typeface="Times New Roman" panose="02020603050405020304" pitchFamily="18" charset="0"/>
            </a:endParaRPr>
          </a:p>
        </p:txBody>
      </p:sp>
      <p:sp>
        <p:nvSpPr>
          <p:cNvPr id="343084" name="文本框 343083"/>
          <p:cNvSpPr txBox="1"/>
          <p:nvPr/>
        </p:nvSpPr>
        <p:spPr>
          <a:xfrm>
            <a:off x="3777250" y="133350"/>
            <a:ext cx="4607926" cy="584775"/>
          </a:xfrm>
          <a:prstGeom prst="rect">
            <a:avLst/>
          </a:prstGeom>
          <a:solidFill>
            <a:srgbClr val="66FFFF"/>
          </a:solidFill>
          <a:ln w="38100" cap="flat" cmpd="sng">
            <a:solidFill>
              <a:schemeClr val="accent1"/>
            </a:solidFill>
            <a:prstDash val="solid"/>
            <a:miter/>
            <a:headEnd type="none" w="med" len="med"/>
            <a:tailEnd type="none" w="med" len="med"/>
          </a:ln>
        </p:spPr>
        <p:txBody>
          <a:bodyPr wrap="square">
            <a:spAutoFit/>
          </a:bodyPr>
          <a:lstStyle/>
          <a:p>
            <a:pPr>
              <a:spcBef>
                <a:spcPct val="50000"/>
              </a:spcBef>
            </a:pPr>
            <a:r>
              <a:rPr lang="en-US" altLang="zh-CN" sz="3200" b="1" dirty="0" smtClean="0">
                <a:solidFill>
                  <a:schemeClr val="accent2"/>
                </a:solidFill>
                <a:latin typeface="Times New Roman" panose="02020603050405020304" pitchFamily="18" charset="0"/>
              </a:rPr>
              <a:t>6.5.3 </a:t>
            </a:r>
            <a:r>
              <a:rPr lang="zh-CN" altLang="en-US" sz="3200" b="1" dirty="0" smtClean="0">
                <a:solidFill>
                  <a:schemeClr val="accent2"/>
                </a:solidFill>
                <a:latin typeface="Times New Roman" panose="02020603050405020304" pitchFamily="18" charset="0"/>
              </a:rPr>
              <a:t>点动</a:t>
            </a:r>
            <a:r>
              <a:rPr lang="en-US" altLang="zh-CN" sz="3200" b="1" dirty="0">
                <a:solidFill>
                  <a:schemeClr val="accent2"/>
                </a:solidFill>
                <a:latin typeface="Times New Roman" panose="02020603050405020304" pitchFamily="18" charset="0"/>
              </a:rPr>
              <a:t>+</a:t>
            </a:r>
            <a:r>
              <a:rPr lang="zh-CN" altLang="en-US" sz="3200" b="1" dirty="0">
                <a:solidFill>
                  <a:schemeClr val="accent2"/>
                </a:solidFill>
                <a:latin typeface="Times New Roman" panose="02020603050405020304" pitchFamily="18" charset="0"/>
              </a:rPr>
              <a:t>连续运行</a:t>
            </a:r>
          </a:p>
        </p:txBody>
      </p:sp>
      <p:grpSp>
        <p:nvGrpSpPr>
          <p:cNvPr id="343085" name="组合 343084"/>
          <p:cNvGrpSpPr/>
          <p:nvPr/>
        </p:nvGrpSpPr>
        <p:grpSpPr>
          <a:xfrm>
            <a:off x="3638550" y="1243013"/>
            <a:ext cx="3713163" cy="1374775"/>
            <a:chOff x="1579" y="3272"/>
            <a:chExt cx="2339" cy="866"/>
          </a:xfrm>
        </p:grpSpPr>
        <p:sp>
          <p:nvSpPr>
            <p:cNvPr id="343086" name="文本框 343085"/>
            <p:cNvSpPr txBox="1"/>
            <p:nvPr/>
          </p:nvSpPr>
          <p:spPr>
            <a:xfrm>
              <a:off x="2291" y="3272"/>
              <a:ext cx="1627" cy="866"/>
            </a:xfrm>
            <a:prstGeom prst="rect">
              <a:avLst/>
            </a:prstGeom>
            <a:noFill/>
            <a:ln w="38100">
              <a:noFill/>
            </a:ln>
          </p:spPr>
          <p:txBody>
            <a:bodyPr wrap="none" anchor="t" anchorCtr="0">
              <a:spAutoFit/>
            </a:bodyPr>
            <a:lstStyle/>
            <a:p>
              <a:pPr>
                <a:lnSpc>
                  <a:spcPct val="150000"/>
                </a:lnSpc>
              </a:pPr>
              <a:r>
                <a:rPr lang="en-US" altLang="zh-CN" sz="2800" b="1">
                  <a:latin typeface="Times New Roman" panose="02020603050405020304" pitchFamily="18" charset="0"/>
                </a:rPr>
                <a:t>SB3</a:t>
              </a:r>
              <a:r>
                <a:rPr lang="zh-CN" altLang="en-US" sz="2800" b="1">
                  <a:latin typeface="Times New Roman" panose="02020603050405020304" pitchFamily="18" charset="0"/>
                </a:rPr>
                <a:t>：</a:t>
              </a:r>
              <a:r>
                <a:rPr lang="zh-CN" altLang="en-US" sz="2800" b="1" dirty="0">
                  <a:latin typeface="Times New Roman" panose="02020603050405020304" pitchFamily="18" charset="0"/>
                </a:rPr>
                <a:t>点动</a:t>
              </a:r>
            </a:p>
            <a:p>
              <a:pPr>
                <a:lnSpc>
                  <a:spcPct val="150000"/>
                </a:lnSpc>
              </a:pPr>
              <a:r>
                <a:rPr lang="en-US" altLang="zh-CN" sz="2800" b="1">
                  <a:latin typeface="Times New Roman" panose="02020603050405020304" pitchFamily="18" charset="0"/>
                </a:rPr>
                <a:t>SB2</a:t>
              </a:r>
              <a:r>
                <a:rPr lang="zh-CN" altLang="en-US" sz="2800" b="1">
                  <a:latin typeface="Times New Roman" panose="02020603050405020304" pitchFamily="18" charset="0"/>
                </a:rPr>
                <a:t>：</a:t>
              </a:r>
              <a:r>
                <a:rPr lang="zh-CN" altLang="en-US" sz="2800" b="1" dirty="0">
                  <a:latin typeface="Times New Roman" panose="02020603050405020304" pitchFamily="18" charset="0"/>
                </a:rPr>
                <a:t>连续运行</a:t>
              </a:r>
            </a:p>
          </p:txBody>
        </p:sp>
        <p:sp>
          <p:nvSpPr>
            <p:cNvPr id="343087" name="文本框 343086"/>
            <p:cNvSpPr txBox="1"/>
            <p:nvPr/>
          </p:nvSpPr>
          <p:spPr>
            <a:xfrm>
              <a:off x="1579" y="3449"/>
              <a:ext cx="609" cy="620"/>
            </a:xfrm>
            <a:prstGeom prst="rect">
              <a:avLst/>
            </a:prstGeom>
            <a:noFill/>
            <a:ln w="38100" cap="flat" cmpd="sng">
              <a:solidFill>
                <a:srgbClr val="FF0000"/>
              </a:solidFill>
              <a:prstDash val="solid"/>
              <a:miter/>
              <a:headEnd type="none" w="med" len="med"/>
              <a:tailEnd type="none" w="med" len="med"/>
            </a:ln>
          </p:spPr>
          <p:txBody>
            <a:bodyPr>
              <a:spAutoFit/>
            </a:bodyPr>
            <a:lstStyle/>
            <a:p>
              <a:r>
                <a:rPr lang="zh-CN" altLang="en-US" sz="2800" b="1" dirty="0">
                  <a:latin typeface="Times New Roman" panose="02020603050405020304" pitchFamily="18" charset="0"/>
                </a:rPr>
                <a:t>控制</a:t>
              </a:r>
            </a:p>
            <a:p>
              <a:r>
                <a:rPr lang="zh-CN" altLang="en-US" sz="2800" b="1" dirty="0">
                  <a:latin typeface="Times New Roman" panose="02020603050405020304" pitchFamily="18" charset="0"/>
                </a:rPr>
                <a:t>关系</a:t>
              </a:r>
              <a:endParaRPr lang="zh-CN" altLang="en-US" sz="2800" b="1">
                <a:latin typeface="Times New Roman" panose="02020603050405020304" pitchFamily="18" charset="0"/>
              </a:endParaRPr>
            </a:p>
          </p:txBody>
        </p:sp>
      </p:grpSp>
      <p:grpSp>
        <p:nvGrpSpPr>
          <p:cNvPr id="343088" name="组合 343087"/>
          <p:cNvGrpSpPr/>
          <p:nvPr/>
        </p:nvGrpSpPr>
        <p:grpSpPr>
          <a:xfrm>
            <a:off x="2254250" y="5911850"/>
            <a:ext cx="6604000" cy="746125"/>
            <a:chOff x="1276" y="3724"/>
            <a:chExt cx="4484" cy="470"/>
          </a:xfrm>
        </p:grpSpPr>
        <p:sp>
          <p:nvSpPr>
            <p:cNvPr id="343089" name="文本框 343088"/>
            <p:cNvSpPr txBox="1"/>
            <p:nvPr/>
          </p:nvSpPr>
          <p:spPr>
            <a:xfrm>
              <a:off x="1410" y="3867"/>
              <a:ext cx="3389" cy="327"/>
            </a:xfrm>
            <a:prstGeom prst="rect">
              <a:avLst/>
            </a:prstGeom>
            <a:noFill/>
            <a:ln w="38100">
              <a:noFill/>
            </a:ln>
          </p:spPr>
          <p:txBody>
            <a:bodyPr>
              <a:spAutoFit/>
            </a:bodyPr>
            <a:lstStyle/>
            <a:p>
              <a:r>
                <a:rPr lang="zh-CN" altLang="en-US" sz="2800" b="1" dirty="0">
                  <a:latin typeface="Times New Roman" panose="02020603050405020304" pitchFamily="18" charset="0"/>
                </a:rPr>
                <a:t>该电路缺点：动作不够可靠。</a:t>
              </a:r>
              <a:endParaRPr lang="zh-CN" altLang="en-US" sz="2800" b="1">
                <a:latin typeface="Times New Roman" panose="02020603050405020304" pitchFamily="18" charset="0"/>
              </a:endParaRPr>
            </a:p>
          </p:txBody>
        </p:sp>
        <p:sp>
          <p:nvSpPr>
            <p:cNvPr id="343090" name="直接连接符 343089"/>
            <p:cNvSpPr/>
            <p:nvPr/>
          </p:nvSpPr>
          <p:spPr>
            <a:xfrm>
              <a:off x="1276" y="3724"/>
              <a:ext cx="4484" cy="0"/>
            </a:xfrm>
            <a:prstGeom prst="line">
              <a:avLst/>
            </a:prstGeom>
            <a:ln w="38100" cap="flat" cmpd="sng">
              <a:solidFill>
                <a:srgbClr val="FF00FF"/>
              </a:solidFill>
              <a:prstDash val="sysDot"/>
              <a:headEnd type="none" w="med" len="med"/>
              <a:tailEnd type="none" w="med" len="med"/>
            </a:ln>
          </p:spPr>
        </p:sp>
      </p:grpSp>
      <p:grpSp>
        <p:nvGrpSpPr>
          <p:cNvPr id="343091" name="组合 343090"/>
          <p:cNvGrpSpPr/>
          <p:nvPr/>
        </p:nvGrpSpPr>
        <p:grpSpPr>
          <a:xfrm>
            <a:off x="2589213" y="2638425"/>
            <a:ext cx="5535612" cy="3014663"/>
            <a:chOff x="1691" y="1434"/>
            <a:chExt cx="3667" cy="1911"/>
          </a:xfrm>
        </p:grpSpPr>
        <p:grpSp>
          <p:nvGrpSpPr>
            <p:cNvPr id="343092" name="组合 343091"/>
            <p:cNvGrpSpPr/>
            <p:nvPr/>
          </p:nvGrpSpPr>
          <p:grpSpPr>
            <a:xfrm>
              <a:off x="2814" y="1962"/>
              <a:ext cx="1200" cy="240"/>
              <a:chOff x="2736" y="1968"/>
              <a:chExt cx="1200" cy="240"/>
            </a:xfrm>
          </p:grpSpPr>
          <p:sp>
            <p:nvSpPr>
              <p:cNvPr id="343093" name="直接连接符 343092"/>
              <p:cNvSpPr/>
              <p:nvPr/>
            </p:nvSpPr>
            <p:spPr>
              <a:xfrm>
                <a:off x="3504" y="1968"/>
                <a:ext cx="432" cy="0"/>
              </a:xfrm>
              <a:prstGeom prst="line">
                <a:avLst/>
              </a:prstGeom>
              <a:ln w="38100" cap="flat" cmpd="sng">
                <a:solidFill>
                  <a:schemeClr val="tx1"/>
                </a:solidFill>
                <a:prstDash val="solid"/>
                <a:headEnd type="none" w="med" len="med"/>
                <a:tailEnd type="none" w="med" len="med"/>
              </a:ln>
            </p:spPr>
          </p:sp>
          <p:sp>
            <p:nvSpPr>
              <p:cNvPr id="343094" name="直接连接符 343093"/>
              <p:cNvSpPr/>
              <p:nvPr/>
            </p:nvSpPr>
            <p:spPr>
              <a:xfrm>
                <a:off x="2736" y="1968"/>
                <a:ext cx="432" cy="0"/>
              </a:xfrm>
              <a:prstGeom prst="line">
                <a:avLst/>
              </a:prstGeom>
              <a:ln w="38100" cap="flat" cmpd="sng">
                <a:solidFill>
                  <a:schemeClr val="tx1"/>
                </a:solidFill>
                <a:prstDash val="solid"/>
                <a:headEnd type="none" w="med" len="med"/>
                <a:tailEnd type="none" w="med" len="med"/>
              </a:ln>
            </p:spPr>
          </p:sp>
          <p:sp>
            <p:nvSpPr>
              <p:cNvPr id="343095" name="直接连接符 343094"/>
              <p:cNvSpPr/>
              <p:nvPr/>
            </p:nvSpPr>
            <p:spPr>
              <a:xfrm flipH="1">
                <a:off x="3120" y="1968"/>
                <a:ext cx="384" cy="144"/>
              </a:xfrm>
              <a:prstGeom prst="line">
                <a:avLst/>
              </a:prstGeom>
              <a:ln w="38100" cap="flat" cmpd="sng">
                <a:solidFill>
                  <a:schemeClr val="tx1"/>
                </a:solidFill>
                <a:prstDash val="solid"/>
                <a:headEnd type="none" w="med" len="med"/>
                <a:tailEnd type="none" w="med" len="med"/>
              </a:ln>
            </p:spPr>
          </p:sp>
          <p:sp>
            <p:nvSpPr>
              <p:cNvPr id="343096" name="直接连接符 343095"/>
              <p:cNvSpPr/>
              <p:nvPr/>
            </p:nvSpPr>
            <p:spPr>
              <a:xfrm>
                <a:off x="3312" y="2016"/>
                <a:ext cx="0" cy="192"/>
              </a:xfrm>
              <a:prstGeom prst="line">
                <a:avLst/>
              </a:prstGeom>
              <a:ln w="38100" cap="flat" cmpd="sng">
                <a:solidFill>
                  <a:schemeClr val="tx1"/>
                </a:solidFill>
                <a:prstDash val="solid"/>
                <a:headEnd type="none" w="med" len="med"/>
                <a:tailEnd type="none" w="med" len="med"/>
              </a:ln>
            </p:spPr>
          </p:sp>
          <p:sp>
            <p:nvSpPr>
              <p:cNvPr id="343097" name="任意多边形 343096"/>
              <p:cNvSpPr/>
              <p:nvPr/>
            </p:nvSpPr>
            <p:spPr>
              <a:xfrm>
                <a:off x="3216" y="2160"/>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grpSp>
        <p:grpSp>
          <p:nvGrpSpPr>
            <p:cNvPr id="343098" name="组合 343097"/>
            <p:cNvGrpSpPr/>
            <p:nvPr/>
          </p:nvGrpSpPr>
          <p:grpSpPr>
            <a:xfrm>
              <a:off x="3774" y="1722"/>
              <a:ext cx="1056" cy="480"/>
              <a:chOff x="2256" y="2928"/>
              <a:chExt cx="1056" cy="480"/>
            </a:xfrm>
          </p:grpSpPr>
          <p:sp>
            <p:nvSpPr>
              <p:cNvPr id="343099" name="矩形 343098"/>
              <p:cNvSpPr/>
              <p:nvPr/>
            </p:nvSpPr>
            <p:spPr>
              <a:xfrm>
                <a:off x="2640" y="2928"/>
                <a:ext cx="288" cy="480"/>
              </a:xfrm>
              <a:prstGeom prst="rect">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43100" name="直接连接符 343099"/>
              <p:cNvSpPr/>
              <p:nvPr/>
            </p:nvSpPr>
            <p:spPr>
              <a:xfrm flipH="1">
                <a:off x="2256" y="3168"/>
                <a:ext cx="384" cy="0"/>
              </a:xfrm>
              <a:prstGeom prst="line">
                <a:avLst/>
              </a:prstGeom>
              <a:ln w="38100" cap="flat" cmpd="sng">
                <a:solidFill>
                  <a:schemeClr val="tx1"/>
                </a:solidFill>
                <a:prstDash val="solid"/>
                <a:headEnd type="none" w="med" len="med"/>
                <a:tailEnd type="none" w="med" len="med"/>
              </a:ln>
            </p:spPr>
          </p:sp>
          <p:sp>
            <p:nvSpPr>
              <p:cNvPr id="343101" name="直接连接符 343100"/>
              <p:cNvSpPr/>
              <p:nvPr/>
            </p:nvSpPr>
            <p:spPr>
              <a:xfrm flipH="1">
                <a:off x="2928" y="3168"/>
                <a:ext cx="384" cy="0"/>
              </a:xfrm>
              <a:prstGeom prst="line">
                <a:avLst/>
              </a:prstGeom>
              <a:ln w="38100" cap="flat" cmpd="sng">
                <a:solidFill>
                  <a:schemeClr val="tx1"/>
                </a:solidFill>
                <a:prstDash val="solid"/>
                <a:headEnd type="none" w="med" len="med"/>
                <a:tailEnd type="none" w="med" len="med"/>
              </a:ln>
            </p:spPr>
          </p:sp>
        </p:grpSp>
        <p:sp>
          <p:nvSpPr>
            <p:cNvPr id="343102" name="直接连接符 343101"/>
            <p:cNvSpPr/>
            <p:nvPr/>
          </p:nvSpPr>
          <p:spPr>
            <a:xfrm flipV="1">
              <a:off x="1710" y="1434"/>
              <a:ext cx="0" cy="1665"/>
            </a:xfrm>
            <a:prstGeom prst="line">
              <a:avLst/>
            </a:prstGeom>
            <a:ln w="38100" cap="flat" cmpd="sng">
              <a:solidFill>
                <a:schemeClr val="tx1"/>
              </a:solidFill>
              <a:prstDash val="solid"/>
              <a:headEnd type="none" w="med" len="med"/>
              <a:tailEnd type="none" w="med" len="med"/>
            </a:ln>
          </p:spPr>
        </p:sp>
        <p:sp>
          <p:nvSpPr>
            <p:cNvPr id="343103" name="直接连接符 343102"/>
            <p:cNvSpPr/>
            <p:nvPr/>
          </p:nvSpPr>
          <p:spPr>
            <a:xfrm flipV="1">
              <a:off x="5358" y="1434"/>
              <a:ext cx="0" cy="528"/>
            </a:xfrm>
            <a:prstGeom prst="line">
              <a:avLst/>
            </a:prstGeom>
            <a:ln w="38100" cap="flat" cmpd="sng">
              <a:solidFill>
                <a:schemeClr val="tx2"/>
              </a:solidFill>
              <a:prstDash val="solid"/>
              <a:headEnd type="none" w="med" len="med"/>
              <a:tailEnd type="none" w="med" len="med"/>
            </a:ln>
          </p:spPr>
        </p:sp>
        <p:sp>
          <p:nvSpPr>
            <p:cNvPr id="343104" name="文本框 343103"/>
            <p:cNvSpPr txBox="1"/>
            <p:nvPr/>
          </p:nvSpPr>
          <p:spPr>
            <a:xfrm>
              <a:off x="4110" y="1434"/>
              <a:ext cx="672" cy="290"/>
            </a:xfrm>
            <a:prstGeom prst="rect">
              <a:avLst/>
            </a:prstGeom>
            <a:noFill/>
            <a:ln w="38100">
              <a:noFill/>
            </a:ln>
          </p:spPr>
          <p:txBody>
            <a:bodyPr>
              <a:spAutoFit/>
            </a:bodyPr>
            <a:lstStyle/>
            <a:p>
              <a:r>
                <a:rPr lang="en-US" altLang="zh-CN" b="1">
                  <a:latin typeface="Times New Roman" panose="02020603050405020304" pitchFamily="18" charset="0"/>
                </a:rPr>
                <a:t>KM</a:t>
              </a:r>
            </a:p>
          </p:txBody>
        </p:sp>
        <p:sp>
          <p:nvSpPr>
            <p:cNvPr id="343105" name="文本框 343104"/>
            <p:cNvSpPr txBox="1"/>
            <p:nvPr/>
          </p:nvSpPr>
          <p:spPr>
            <a:xfrm>
              <a:off x="1974" y="1506"/>
              <a:ext cx="672" cy="290"/>
            </a:xfrm>
            <a:prstGeom prst="rect">
              <a:avLst/>
            </a:prstGeom>
            <a:noFill/>
            <a:ln w="38100">
              <a:noFill/>
            </a:ln>
          </p:spPr>
          <p:txBody>
            <a:bodyPr>
              <a:spAutoFit/>
            </a:bodyPr>
            <a:lstStyle/>
            <a:p>
              <a:r>
                <a:rPr lang="en-US" altLang="zh-CN" b="1">
                  <a:latin typeface="Times New Roman" panose="02020603050405020304" pitchFamily="18" charset="0"/>
                </a:rPr>
                <a:t>SB1</a:t>
              </a:r>
            </a:p>
          </p:txBody>
        </p:sp>
        <p:sp>
          <p:nvSpPr>
            <p:cNvPr id="343106" name="直接连接符 343105"/>
            <p:cNvSpPr/>
            <p:nvPr/>
          </p:nvSpPr>
          <p:spPr>
            <a:xfrm>
              <a:off x="2670" y="2430"/>
              <a:ext cx="216" cy="0"/>
            </a:xfrm>
            <a:prstGeom prst="line">
              <a:avLst/>
            </a:prstGeom>
            <a:ln w="38100" cap="flat" cmpd="sng">
              <a:solidFill>
                <a:schemeClr val="tx1"/>
              </a:solidFill>
              <a:prstDash val="solid"/>
              <a:headEnd type="none" w="med" len="med"/>
              <a:tailEnd type="none" w="med" len="med"/>
            </a:ln>
          </p:spPr>
        </p:sp>
        <p:sp>
          <p:nvSpPr>
            <p:cNvPr id="343107" name="直接连接符 343106"/>
            <p:cNvSpPr/>
            <p:nvPr/>
          </p:nvSpPr>
          <p:spPr>
            <a:xfrm flipH="1">
              <a:off x="3366" y="2418"/>
              <a:ext cx="336" cy="144"/>
            </a:xfrm>
            <a:prstGeom prst="line">
              <a:avLst/>
            </a:prstGeom>
            <a:ln w="38100" cap="flat" cmpd="sng">
              <a:solidFill>
                <a:schemeClr val="tx1"/>
              </a:solidFill>
              <a:prstDash val="solid"/>
              <a:headEnd type="none" w="med" len="med"/>
              <a:tailEnd type="none" w="med" len="med"/>
            </a:ln>
          </p:spPr>
        </p:sp>
        <p:sp>
          <p:nvSpPr>
            <p:cNvPr id="343108" name="流程图: 延期 343107"/>
            <p:cNvSpPr/>
            <p:nvPr/>
          </p:nvSpPr>
          <p:spPr>
            <a:xfrm rot="5400000">
              <a:off x="3342" y="2394"/>
              <a:ext cx="48"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43109" name="直接连接符 343108"/>
            <p:cNvSpPr/>
            <p:nvPr/>
          </p:nvSpPr>
          <p:spPr>
            <a:xfrm flipV="1">
              <a:off x="3870" y="1962"/>
              <a:ext cx="0" cy="480"/>
            </a:xfrm>
            <a:prstGeom prst="line">
              <a:avLst/>
            </a:prstGeom>
            <a:ln w="38100" cap="flat" cmpd="sng">
              <a:solidFill>
                <a:schemeClr val="tx1"/>
              </a:solidFill>
              <a:prstDash val="solid"/>
              <a:headEnd type="none" w="med" len="med"/>
              <a:tailEnd type="none" w="med" len="med"/>
            </a:ln>
          </p:spPr>
        </p:sp>
        <p:sp>
          <p:nvSpPr>
            <p:cNvPr id="343110" name="直接连接符 343109"/>
            <p:cNvSpPr/>
            <p:nvPr/>
          </p:nvSpPr>
          <p:spPr>
            <a:xfrm flipV="1">
              <a:off x="2682" y="1950"/>
              <a:ext cx="0" cy="480"/>
            </a:xfrm>
            <a:prstGeom prst="line">
              <a:avLst/>
            </a:prstGeom>
            <a:ln w="38100" cap="flat" cmpd="sng">
              <a:solidFill>
                <a:schemeClr val="tx1"/>
              </a:solidFill>
              <a:prstDash val="solid"/>
              <a:headEnd type="none" w="med" len="med"/>
              <a:tailEnd type="none" w="med" len="med"/>
            </a:ln>
          </p:spPr>
        </p:sp>
        <p:sp>
          <p:nvSpPr>
            <p:cNvPr id="343111" name="文本框 343110"/>
            <p:cNvSpPr txBox="1"/>
            <p:nvPr/>
          </p:nvSpPr>
          <p:spPr>
            <a:xfrm>
              <a:off x="3342" y="2538"/>
              <a:ext cx="672" cy="290"/>
            </a:xfrm>
            <a:prstGeom prst="rect">
              <a:avLst/>
            </a:prstGeom>
            <a:noFill/>
            <a:ln w="38100">
              <a:noFill/>
            </a:ln>
          </p:spPr>
          <p:txBody>
            <a:bodyPr>
              <a:spAutoFit/>
            </a:bodyPr>
            <a:lstStyle/>
            <a:p>
              <a:r>
                <a:rPr lang="en-US" altLang="zh-CN" b="1">
                  <a:latin typeface="Times New Roman" panose="02020603050405020304" pitchFamily="18" charset="0"/>
                </a:rPr>
                <a:t>KM</a:t>
              </a:r>
            </a:p>
          </p:txBody>
        </p:sp>
        <p:sp>
          <p:nvSpPr>
            <p:cNvPr id="343112" name="直接连接符 343111"/>
            <p:cNvSpPr/>
            <p:nvPr/>
          </p:nvSpPr>
          <p:spPr>
            <a:xfrm>
              <a:off x="2478" y="1962"/>
              <a:ext cx="432" cy="0"/>
            </a:xfrm>
            <a:prstGeom prst="line">
              <a:avLst/>
            </a:prstGeom>
            <a:ln w="38100" cap="flat" cmpd="sng">
              <a:solidFill>
                <a:schemeClr val="tx2"/>
              </a:solidFill>
              <a:prstDash val="solid"/>
              <a:headEnd type="none" w="med" len="med"/>
              <a:tailEnd type="none" w="med" len="med"/>
            </a:ln>
          </p:spPr>
        </p:sp>
        <p:sp>
          <p:nvSpPr>
            <p:cNvPr id="343113" name="直接连接符 343112"/>
            <p:cNvSpPr/>
            <p:nvPr/>
          </p:nvSpPr>
          <p:spPr>
            <a:xfrm>
              <a:off x="1710" y="1962"/>
              <a:ext cx="432" cy="0"/>
            </a:xfrm>
            <a:prstGeom prst="line">
              <a:avLst/>
            </a:prstGeom>
            <a:ln w="38100" cap="flat" cmpd="sng">
              <a:solidFill>
                <a:schemeClr val="tx2"/>
              </a:solidFill>
              <a:prstDash val="solid"/>
              <a:headEnd type="none" w="med" len="med"/>
              <a:tailEnd type="none" w="med" len="med"/>
            </a:ln>
          </p:spPr>
        </p:sp>
        <p:grpSp>
          <p:nvGrpSpPr>
            <p:cNvPr id="343114" name="组合 343113"/>
            <p:cNvGrpSpPr/>
            <p:nvPr/>
          </p:nvGrpSpPr>
          <p:grpSpPr>
            <a:xfrm>
              <a:off x="2046" y="1722"/>
              <a:ext cx="432" cy="384"/>
              <a:chOff x="2208" y="1632"/>
              <a:chExt cx="432" cy="384"/>
            </a:xfrm>
          </p:grpSpPr>
          <p:sp>
            <p:nvSpPr>
              <p:cNvPr id="343115" name="直接连接符 343114"/>
              <p:cNvSpPr/>
              <p:nvPr/>
            </p:nvSpPr>
            <p:spPr>
              <a:xfrm flipH="1" flipV="1">
                <a:off x="2208" y="1680"/>
                <a:ext cx="432" cy="192"/>
              </a:xfrm>
              <a:prstGeom prst="line">
                <a:avLst/>
              </a:prstGeom>
              <a:ln w="38100" cap="flat" cmpd="sng">
                <a:solidFill>
                  <a:schemeClr val="tx2"/>
                </a:solidFill>
                <a:prstDash val="solid"/>
                <a:headEnd type="none" w="med" len="med"/>
                <a:tailEnd type="none" w="med" len="med"/>
              </a:ln>
            </p:spPr>
          </p:sp>
          <p:sp>
            <p:nvSpPr>
              <p:cNvPr id="343116" name="直接连接符 343115"/>
              <p:cNvSpPr/>
              <p:nvPr/>
            </p:nvSpPr>
            <p:spPr>
              <a:xfrm>
                <a:off x="2448" y="1776"/>
                <a:ext cx="0" cy="240"/>
              </a:xfrm>
              <a:prstGeom prst="line">
                <a:avLst/>
              </a:prstGeom>
              <a:ln w="38100" cap="flat" cmpd="sng">
                <a:solidFill>
                  <a:schemeClr val="tx2"/>
                </a:solidFill>
                <a:prstDash val="solid"/>
                <a:headEnd type="none" w="med" len="med"/>
                <a:tailEnd type="none" w="med" len="med"/>
              </a:ln>
            </p:spPr>
          </p:sp>
          <p:sp>
            <p:nvSpPr>
              <p:cNvPr id="343117" name="任意多边形 343116"/>
              <p:cNvSpPr/>
              <p:nvPr/>
            </p:nvSpPr>
            <p:spPr>
              <a:xfrm>
                <a:off x="2352" y="1968"/>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2">
                    <a:alpha val="100000"/>
                  </a:schemeClr>
                </a:solidFill>
                <a:prstDash val="solid"/>
                <a:headEnd type="none" w="med" len="med"/>
                <a:tailEnd type="none" w="med" len="med"/>
              </a:ln>
            </p:spPr>
            <p:txBody>
              <a:bodyPr/>
              <a:lstStyle/>
              <a:p>
                <a:endParaRPr lang="zh-CN" altLang="en-US"/>
              </a:p>
            </p:txBody>
          </p:sp>
          <p:sp>
            <p:nvSpPr>
              <p:cNvPr id="343118" name="直接连接符 343117"/>
              <p:cNvSpPr/>
              <p:nvPr/>
            </p:nvSpPr>
            <p:spPr>
              <a:xfrm flipV="1">
                <a:off x="2304" y="1632"/>
                <a:ext cx="0" cy="240"/>
              </a:xfrm>
              <a:prstGeom prst="line">
                <a:avLst/>
              </a:prstGeom>
              <a:ln w="38100" cap="flat" cmpd="sng">
                <a:solidFill>
                  <a:schemeClr val="tx2"/>
                </a:solidFill>
                <a:prstDash val="solid"/>
                <a:headEnd type="none" w="med" len="med"/>
                <a:tailEnd type="none" w="med" len="med"/>
              </a:ln>
            </p:spPr>
          </p:sp>
        </p:grpSp>
        <p:sp>
          <p:nvSpPr>
            <p:cNvPr id="343119" name="文本框 343118"/>
            <p:cNvSpPr txBox="1"/>
            <p:nvPr/>
          </p:nvSpPr>
          <p:spPr>
            <a:xfrm>
              <a:off x="3150" y="1626"/>
              <a:ext cx="672" cy="290"/>
            </a:xfrm>
            <a:prstGeom prst="rect">
              <a:avLst/>
            </a:prstGeom>
            <a:noFill/>
            <a:ln w="38100">
              <a:noFill/>
            </a:ln>
          </p:spPr>
          <p:txBody>
            <a:bodyPr>
              <a:spAutoFit/>
            </a:bodyPr>
            <a:lstStyle/>
            <a:p>
              <a:r>
                <a:rPr lang="en-US" altLang="zh-CN" b="1">
                  <a:latin typeface="Times New Roman" panose="02020603050405020304" pitchFamily="18" charset="0"/>
                </a:rPr>
                <a:t>SB2</a:t>
              </a:r>
            </a:p>
          </p:txBody>
        </p:sp>
        <p:grpSp>
          <p:nvGrpSpPr>
            <p:cNvPr id="343120" name="组合 343119"/>
            <p:cNvGrpSpPr/>
            <p:nvPr/>
          </p:nvGrpSpPr>
          <p:grpSpPr>
            <a:xfrm>
              <a:off x="4542" y="1626"/>
              <a:ext cx="816" cy="336"/>
              <a:chOff x="2352" y="2112"/>
              <a:chExt cx="816" cy="336"/>
            </a:xfrm>
          </p:grpSpPr>
          <p:sp>
            <p:nvSpPr>
              <p:cNvPr id="343121" name="直接连接符 343120"/>
              <p:cNvSpPr/>
              <p:nvPr/>
            </p:nvSpPr>
            <p:spPr>
              <a:xfrm>
                <a:off x="2928" y="2448"/>
                <a:ext cx="240" cy="0"/>
              </a:xfrm>
              <a:prstGeom prst="line">
                <a:avLst/>
              </a:prstGeom>
              <a:ln w="38100" cap="flat" cmpd="sng">
                <a:solidFill>
                  <a:schemeClr val="tx2"/>
                </a:solidFill>
                <a:prstDash val="solid"/>
                <a:headEnd type="none" w="med" len="med"/>
                <a:tailEnd type="none" w="med" len="med"/>
              </a:ln>
            </p:spPr>
          </p:sp>
          <p:sp>
            <p:nvSpPr>
              <p:cNvPr id="343122" name="直接连接符 343121"/>
              <p:cNvSpPr/>
              <p:nvPr/>
            </p:nvSpPr>
            <p:spPr>
              <a:xfrm>
                <a:off x="2352" y="2448"/>
                <a:ext cx="240" cy="0"/>
              </a:xfrm>
              <a:prstGeom prst="line">
                <a:avLst/>
              </a:prstGeom>
              <a:ln w="38100" cap="flat" cmpd="sng">
                <a:solidFill>
                  <a:schemeClr val="tx2"/>
                </a:solidFill>
                <a:prstDash val="solid"/>
                <a:headEnd type="none" w="med" len="med"/>
                <a:tailEnd type="none" w="med" len="med"/>
              </a:ln>
            </p:spPr>
          </p:sp>
          <p:sp>
            <p:nvSpPr>
              <p:cNvPr id="343123" name="直接连接符 343122"/>
              <p:cNvSpPr/>
              <p:nvPr/>
            </p:nvSpPr>
            <p:spPr>
              <a:xfrm flipH="1" flipV="1">
                <a:off x="2496" y="2256"/>
                <a:ext cx="432" cy="192"/>
              </a:xfrm>
              <a:prstGeom prst="line">
                <a:avLst/>
              </a:prstGeom>
              <a:ln w="38100" cap="flat" cmpd="sng">
                <a:solidFill>
                  <a:schemeClr val="tx2"/>
                </a:solidFill>
                <a:prstDash val="solid"/>
                <a:headEnd type="none" w="med" len="med"/>
                <a:tailEnd type="none" w="med" len="med"/>
              </a:ln>
            </p:spPr>
          </p:sp>
          <p:sp>
            <p:nvSpPr>
              <p:cNvPr id="343124" name="直接连接符 343123"/>
              <p:cNvSpPr/>
              <p:nvPr/>
            </p:nvSpPr>
            <p:spPr>
              <a:xfrm flipV="1">
                <a:off x="2592" y="2208"/>
                <a:ext cx="0" cy="240"/>
              </a:xfrm>
              <a:prstGeom prst="line">
                <a:avLst/>
              </a:prstGeom>
              <a:ln w="38100" cap="flat" cmpd="sng">
                <a:solidFill>
                  <a:schemeClr val="tx2"/>
                </a:solidFill>
                <a:prstDash val="solid"/>
                <a:headEnd type="none" w="med" len="med"/>
                <a:tailEnd type="none" w="med" len="med"/>
              </a:ln>
            </p:spPr>
          </p:sp>
          <p:sp>
            <p:nvSpPr>
              <p:cNvPr id="343125" name="直接连接符 343124"/>
              <p:cNvSpPr/>
              <p:nvPr/>
            </p:nvSpPr>
            <p:spPr>
              <a:xfrm flipV="1">
                <a:off x="2736" y="2208"/>
                <a:ext cx="0" cy="144"/>
              </a:xfrm>
              <a:prstGeom prst="line">
                <a:avLst/>
              </a:prstGeom>
              <a:ln w="38100" cap="flat" cmpd="sng">
                <a:solidFill>
                  <a:schemeClr val="tx2"/>
                </a:solidFill>
                <a:prstDash val="sysDot"/>
                <a:headEnd type="none" w="med" len="med"/>
                <a:tailEnd type="none" w="med" len="med"/>
              </a:ln>
            </p:spPr>
          </p:sp>
          <p:sp>
            <p:nvSpPr>
              <p:cNvPr id="343126" name="任意多边形 343125"/>
              <p:cNvSpPr/>
              <p:nvPr/>
            </p:nvSpPr>
            <p:spPr>
              <a:xfrm>
                <a:off x="2592" y="2112"/>
                <a:ext cx="288" cy="96"/>
              </a:xfrm>
              <a:custGeom>
                <a:avLst/>
                <a:gdLst/>
                <a:ahLst/>
                <a:cxnLst/>
                <a:rect l="0" t="0" r="0" b="0"/>
                <a:pathLst>
                  <a:path w="288" h="96">
                    <a:moveTo>
                      <a:pt x="0" y="0"/>
                    </a:moveTo>
                    <a:lnTo>
                      <a:pt x="96" y="0"/>
                    </a:lnTo>
                    <a:lnTo>
                      <a:pt x="96" y="96"/>
                    </a:lnTo>
                    <a:lnTo>
                      <a:pt x="192" y="96"/>
                    </a:lnTo>
                    <a:lnTo>
                      <a:pt x="192" y="0"/>
                    </a:lnTo>
                    <a:lnTo>
                      <a:pt x="288" y="0"/>
                    </a:lnTo>
                  </a:path>
                </a:pathLst>
              </a:custGeom>
              <a:noFill/>
              <a:ln w="38100" cap="flat" cmpd="sng">
                <a:solidFill>
                  <a:schemeClr val="tx2">
                    <a:alpha val="100000"/>
                  </a:schemeClr>
                </a:solidFill>
                <a:prstDash val="solid"/>
                <a:headEnd type="none" w="med" len="med"/>
                <a:tailEnd type="none" w="med" len="med"/>
              </a:ln>
            </p:spPr>
            <p:txBody>
              <a:bodyPr/>
              <a:lstStyle/>
              <a:p>
                <a:endParaRPr lang="zh-CN" altLang="en-US"/>
              </a:p>
            </p:txBody>
          </p:sp>
        </p:grpSp>
        <p:sp>
          <p:nvSpPr>
            <p:cNvPr id="343127" name="文本框 343126"/>
            <p:cNvSpPr txBox="1"/>
            <p:nvPr/>
          </p:nvSpPr>
          <p:spPr>
            <a:xfrm>
              <a:off x="4686" y="2010"/>
              <a:ext cx="672" cy="289"/>
            </a:xfrm>
            <a:prstGeom prst="rect">
              <a:avLst/>
            </a:prstGeom>
            <a:noFill/>
            <a:ln w="38100">
              <a:noFill/>
            </a:ln>
          </p:spPr>
          <p:txBody>
            <a:bodyPr>
              <a:spAutoFit/>
            </a:bodyPr>
            <a:lstStyle/>
            <a:p>
              <a:r>
                <a:rPr lang="en-US" altLang="zh-CN" b="1">
                  <a:latin typeface="Times New Roman" panose="02020603050405020304" pitchFamily="18" charset="0"/>
                </a:rPr>
                <a:t>FR</a:t>
              </a:r>
            </a:p>
          </p:txBody>
        </p:sp>
        <p:sp>
          <p:nvSpPr>
            <p:cNvPr id="343128" name="直接连接符 343127"/>
            <p:cNvSpPr/>
            <p:nvPr/>
          </p:nvSpPr>
          <p:spPr>
            <a:xfrm>
              <a:off x="3702" y="2430"/>
              <a:ext cx="168" cy="0"/>
            </a:xfrm>
            <a:prstGeom prst="line">
              <a:avLst/>
            </a:prstGeom>
            <a:ln w="38100" cap="flat" cmpd="sng">
              <a:solidFill>
                <a:srgbClr val="000000"/>
              </a:solidFill>
              <a:prstDash val="solid"/>
              <a:headEnd type="none" w="med" len="med"/>
              <a:tailEnd type="none" w="med" len="med"/>
            </a:ln>
          </p:spPr>
        </p:sp>
        <p:sp>
          <p:nvSpPr>
            <p:cNvPr id="343129" name="直接连接符 343128"/>
            <p:cNvSpPr/>
            <p:nvPr/>
          </p:nvSpPr>
          <p:spPr>
            <a:xfrm>
              <a:off x="2814" y="3090"/>
              <a:ext cx="1068" cy="0"/>
            </a:xfrm>
            <a:prstGeom prst="line">
              <a:avLst/>
            </a:prstGeom>
            <a:ln w="38100" cap="flat" cmpd="sng">
              <a:solidFill>
                <a:schemeClr val="tx1"/>
              </a:solidFill>
              <a:prstDash val="solid"/>
              <a:headEnd type="none" w="med" len="med"/>
              <a:tailEnd type="none" w="med" len="med"/>
            </a:ln>
          </p:spPr>
        </p:sp>
        <p:grpSp>
          <p:nvGrpSpPr>
            <p:cNvPr id="343130" name="组合 343129"/>
            <p:cNvGrpSpPr/>
            <p:nvPr/>
          </p:nvGrpSpPr>
          <p:grpSpPr>
            <a:xfrm>
              <a:off x="2412" y="3105"/>
              <a:ext cx="384" cy="240"/>
              <a:chOff x="2430" y="3018"/>
              <a:chExt cx="384" cy="240"/>
            </a:xfrm>
          </p:grpSpPr>
          <p:sp>
            <p:nvSpPr>
              <p:cNvPr id="343131" name="直接连接符 343130"/>
              <p:cNvSpPr/>
              <p:nvPr/>
            </p:nvSpPr>
            <p:spPr>
              <a:xfrm flipH="1">
                <a:off x="2430" y="3018"/>
                <a:ext cx="384" cy="144"/>
              </a:xfrm>
              <a:prstGeom prst="line">
                <a:avLst/>
              </a:prstGeom>
              <a:ln w="38100" cap="flat" cmpd="sng">
                <a:solidFill>
                  <a:srgbClr val="FF0000"/>
                </a:solidFill>
                <a:prstDash val="solid"/>
                <a:headEnd type="none" w="med" len="med"/>
                <a:tailEnd type="none" w="med" len="med"/>
              </a:ln>
            </p:spPr>
          </p:sp>
          <p:sp>
            <p:nvSpPr>
              <p:cNvPr id="343132" name="直接连接符 343131"/>
              <p:cNvSpPr/>
              <p:nvPr/>
            </p:nvSpPr>
            <p:spPr>
              <a:xfrm>
                <a:off x="2622" y="3066"/>
                <a:ext cx="0" cy="192"/>
              </a:xfrm>
              <a:prstGeom prst="line">
                <a:avLst/>
              </a:prstGeom>
              <a:ln w="38100" cap="flat" cmpd="sng">
                <a:solidFill>
                  <a:srgbClr val="FF0000"/>
                </a:solidFill>
                <a:prstDash val="solid"/>
                <a:headEnd type="none" w="med" len="med"/>
                <a:tailEnd type="none" w="med" len="med"/>
              </a:ln>
            </p:spPr>
          </p:sp>
          <p:sp>
            <p:nvSpPr>
              <p:cNvPr id="343133" name="任意多边形 343132"/>
              <p:cNvSpPr/>
              <p:nvPr/>
            </p:nvSpPr>
            <p:spPr>
              <a:xfrm>
                <a:off x="2526" y="3210"/>
                <a:ext cx="192" cy="48"/>
              </a:xfrm>
              <a:custGeom>
                <a:avLst/>
                <a:gdLst/>
                <a:ahLst/>
                <a:cxnLst/>
                <a:rect l="0" t="0" r="0" b="0"/>
                <a:pathLst>
                  <a:path w="192" h="48">
                    <a:moveTo>
                      <a:pt x="0" y="0"/>
                    </a:moveTo>
                    <a:lnTo>
                      <a:pt x="0" y="48"/>
                    </a:lnTo>
                    <a:lnTo>
                      <a:pt x="192" y="48"/>
                    </a:lnTo>
                    <a:lnTo>
                      <a:pt x="192" y="0"/>
                    </a:lnTo>
                  </a:path>
                </a:pathLst>
              </a:custGeom>
              <a:noFill/>
              <a:ln w="38100" cap="flat" cmpd="sng">
                <a:solidFill>
                  <a:srgbClr val="FF0000">
                    <a:alpha val="100000"/>
                  </a:srgbClr>
                </a:solidFill>
                <a:prstDash val="solid"/>
                <a:headEnd type="none" w="med" len="med"/>
                <a:tailEnd type="none" w="med" len="med"/>
              </a:ln>
            </p:spPr>
            <p:txBody>
              <a:bodyPr/>
              <a:lstStyle/>
              <a:p>
                <a:endParaRPr lang="zh-CN" altLang="en-US"/>
              </a:p>
            </p:txBody>
          </p:sp>
        </p:grpSp>
        <p:sp>
          <p:nvSpPr>
            <p:cNvPr id="343134" name="文本框 343133"/>
            <p:cNvSpPr txBox="1"/>
            <p:nvPr/>
          </p:nvSpPr>
          <p:spPr>
            <a:xfrm>
              <a:off x="2317" y="2709"/>
              <a:ext cx="672" cy="290"/>
            </a:xfrm>
            <a:prstGeom prst="rect">
              <a:avLst/>
            </a:prstGeom>
            <a:noFill/>
            <a:ln w="38100">
              <a:noFill/>
            </a:ln>
          </p:spPr>
          <p:txBody>
            <a:bodyPr>
              <a:spAutoFit/>
            </a:bodyPr>
            <a:lstStyle/>
            <a:p>
              <a:r>
                <a:rPr lang="en-US" altLang="zh-CN" b="1">
                  <a:solidFill>
                    <a:srgbClr val="FF0000"/>
                  </a:solidFill>
                  <a:latin typeface="Times New Roman" panose="02020603050405020304" pitchFamily="18" charset="0"/>
                </a:rPr>
                <a:t>SB3</a:t>
              </a:r>
            </a:p>
          </p:txBody>
        </p:sp>
        <p:sp>
          <p:nvSpPr>
            <p:cNvPr id="343135" name="直接连接符 343134"/>
            <p:cNvSpPr/>
            <p:nvPr/>
          </p:nvSpPr>
          <p:spPr>
            <a:xfrm flipH="1">
              <a:off x="3870" y="2382"/>
              <a:ext cx="0" cy="718"/>
            </a:xfrm>
            <a:prstGeom prst="line">
              <a:avLst/>
            </a:prstGeom>
            <a:ln w="38100" cap="flat" cmpd="sng">
              <a:solidFill>
                <a:srgbClr val="000000"/>
              </a:solidFill>
              <a:prstDash val="solid"/>
              <a:headEnd type="none" w="med" len="med"/>
              <a:tailEnd type="none" w="med" len="med"/>
            </a:ln>
          </p:spPr>
        </p:sp>
        <p:grpSp>
          <p:nvGrpSpPr>
            <p:cNvPr id="343136" name="组合 343135"/>
            <p:cNvGrpSpPr/>
            <p:nvPr/>
          </p:nvGrpSpPr>
          <p:grpSpPr>
            <a:xfrm>
              <a:off x="2778" y="2196"/>
              <a:ext cx="432" cy="357"/>
              <a:chOff x="2208" y="1632"/>
              <a:chExt cx="432" cy="384"/>
            </a:xfrm>
          </p:grpSpPr>
          <p:sp>
            <p:nvSpPr>
              <p:cNvPr id="343137" name="直接连接符 343136"/>
              <p:cNvSpPr/>
              <p:nvPr/>
            </p:nvSpPr>
            <p:spPr>
              <a:xfrm flipH="1" flipV="1">
                <a:off x="2208" y="1680"/>
                <a:ext cx="432" cy="192"/>
              </a:xfrm>
              <a:prstGeom prst="line">
                <a:avLst/>
              </a:prstGeom>
              <a:ln w="38100" cap="flat" cmpd="sng">
                <a:solidFill>
                  <a:srgbClr val="FF0000"/>
                </a:solidFill>
                <a:prstDash val="solid"/>
                <a:headEnd type="none" w="med" len="med"/>
                <a:tailEnd type="none" w="med" len="med"/>
              </a:ln>
            </p:spPr>
          </p:sp>
          <p:sp>
            <p:nvSpPr>
              <p:cNvPr id="343138" name="直接连接符 343137"/>
              <p:cNvSpPr/>
              <p:nvPr/>
            </p:nvSpPr>
            <p:spPr>
              <a:xfrm>
                <a:off x="2448" y="1776"/>
                <a:ext cx="0" cy="240"/>
              </a:xfrm>
              <a:prstGeom prst="line">
                <a:avLst/>
              </a:prstGeom>
              <a:ln w="38100" cap="flat" cmpd="sng">
                <a:solidFill>
                  <a:srgbClr val="FF0000"/>
                </a:solidFill>
                <a:prstDash val="solid"/>
                <a:headEnd type="none" w="med" len="med"/>
                <a:tailEnd type="none" w="med" len="med"/>
              </a:ln>
            </p:spPr>
          </p:sp>
          <p:sp>
            <p:nvSpPr>
              <p:cNvPr id="343139" name="任意多边形 343138"/>
              <p:cNvSpPr/>
              <p:nvPr/>
            </p:nvSpPr>
            <p:spPr>
              <a:xfrm>
                <a:off x="2352" y="1968"/>
                <a:ext cx="192" cy="48"/>
              </a:xfrm>
              <a:custGeom>
                <a:avLst/>
                <a:gdLst/>
                <a:ahLst/>
                <a:cxnLst/>
                <a:rect l="0" t="0" r="0" b="0"/>
                <a:pathLst>
                  <a:path w="192" h="48">
                    <a:moveTo>
                      <a:pt x="0" y="0"/>
                    </a:moveTo>
                    <a:lnTo>
                      <a:pt x="0" y="48"/>
                    </a:lnTo>
                    <a:lnTo>
                      <a:pt x="192" y="48"/>
                    </a:lnTo>
                    <a:lnTo>
                      <a:pt x="192" y="0"/>
                    </a:lnTo>
                  </a:path>
                </a:pathLst>
              </a:custGeom>
              <a:noFill/>
              <a:ln w="38100" cap="flat" cmpd="sng">
                <a:solidFill>
                  <a:srgbClr val="FF0000">
                    <a:alpha val="100000"/>
                  </a:srgbClr>
                </a:solidFill>
                <a:prstDash val="solid"/>
                <a:headEnd type="none" w="med" len="med"/>
                <a:tailEnd type="none" w="med" len="med"/>
              </a:ln>
            </p:spPr>
            <p:txBody>
              <a:bodyPr/>
              <a:lstStyle/>
              <a:p>
                <a:endParaRPr lang="zh-CN" altLang="en-US"/>
              </a:p>
            </p:txBody>
          </p:sp>
          <p:sp>
            <p:nvSpPr>
              <p:cNvPr id="343140" name="直接连接符 343139"/>
              <p:cNvSpPr/>
              <p:nvPr/>
            </p:nvSpPr>
            <p:spPr>
              <a:xfrm flipV="1">
                <a:off x="2304" y="1632"/>
                <a:ext cx="0" cy="240"/>
              </a:xfrm>
              <a:prstGeom prst="line">
                <a:avLst/>
              </a:prstGeom>
              <a:ln w="38100" cap="flat" cmpd="sng">
                <a:solidFill>
                  <a:srgbClr val="FF0000"/>
                </a:solidFill>
                <a:prstDash val="solid"/>
                <a:headEnd type="none" w="med" len="med"/>
                <a:tailEnd type="none" w="med" len="med"/>
              </a:ln>
            </p:spPr>
          </p:sp>
        </p:grpSp>
        <p:sp>
          <p:nvSpPr>
            <p:cNvPr id="343141" name="直接连接符 343140"/>
            <p:cNvSpPr/>
            <p:nvPr/>
          </p:nvSpPr>
          <p:spPr>
            <a:xfrm flipH="1">
              <a:off x="2708" y="2575"/>
              <a:ext cx="298" cy="603"/>
            </a:xfrm>
            <a:prstGeom prst="line">
              <a:avLst/>
            </a:prstGeom>
            <a:ln w="57150" cap="rnd" cmpd="sng">
              <a:solidFill>
                <a:srgbClr val="FF0000"/>
              </a:solidFill>
              <a:prstDash val="sysDot"/>
              <a:headEnd type="none" w="med" len="med"/>
              <a:tailEnd type="none" w="med" len="med"/>
            </a:ln>
          </p:spPr>
        </p:sp>
        <p:sp>
          <p:nvSpPr>
            <p:cNvPr id="343142" name="直接连接符 343141"/>
            <p:cNvSpPr/>
            <p:nvPr/>
          </p:nvSpPr>
          <p:spPr>
            <a:xfrm flipH="1">
              <a:off x="3186" y="2418"/>
              <a:ext cx="168" cy="0"/>
            </a:xfrm>
            <a:prstGeom prst="line">
              <a:avLst/>
            </a:prstGeom>
            <a:ln w="38100" cap="flat" cmpd="sng">
              <a:solidFill>
                <a:srgbClr val="000000"/>
              </a:solidFill>
              <a:prstDash val="solid"/>
              <a:headEnd type="none" w="med" len="med"/>
              <a:tailEnd type="none" w="med" len="med"/>
            </a:ln>
          </p:spPr>
        </p:sp>
        <p:sp>
          <p:nvSpPr>
            <p:cNvPr id="343143" name="直接连接符 343142"/>
            <p:cNvSpPr/>
            <p:nvPr/>
          </p:nvSpPr>
          <p:spPr>
            <a:xfrm flipH="1">
              <a:off x="1691" y="3087"/>
              <a:ext cx="781" cy="0"/>
            </a:xfrm>
            <a:prstGeom prst="line">
              <a:avLst/>
            </a:prstGeom>
            <a:ln w="38100" cap="flat" cmpd="sng">
              <a:solidFill>
                <a:srgbClr val="000000"/>
              </a:solidFill>
              <a:prstDash val="solid"/>
              <a:headEnd type="none" w="med" len="med"/>
              <a:tailEnd type="none" w="med" len="med"/>
            </a:ln>
          </p:spPr>
        </p:sp>
      </p:grpSp>
      <p:sp>
        <p:nvSpPr>
          <p:cNvPr id="343144" name="直接连接符 343143"/>
          <p:cNvSpPr/>
          <p:nvPr/>
        </p:nvSpPr>
        <p:spPr>
          <a:xfrm>
            <a:off x="2135188" y="1443038"/>
            <a:ext cx="0" cy="5414962"/>
          </a:xfrm>
          <a:prstGeom prst="line">
            <a:avLst/>
          </a:prstGeom>
          <a:ln w="38100" cap="flat" cmpd="sng">
            <a:solidFill>
              <a:schemeClr val="accent1"/>
            </a:solidFill>
            <a:prstDash val="solid"/>
            <a:headEnd type="none" w="med" len="med"/>
            <a:tailEnd type="none" w="med" len="med"/>
          </a:ln>
        </p:spPr>
      </p:sp>
      <p:sp>
        <p:nvSpPr>
          <p:cNvPr id="343145" name="文本框 343144"/>
          <p:cNvSpPr txBox="1"/>
          <p:nvPr/>
        </p:nvSpPr>
        <p:spPr>
          <a:xfrm>
            <a:off x="314325" y="6219825"/>
            <a:ext cx="1146175" cy="495300"/>
          </a:xfrm>
          <a:prstGeom prst="rect">
            <a:avLst/>
          </a:prstGeom>
          <a:noFill/>
          <a:ln w="38100" cap="flat" cmpd="sng">
            <a:solidFill>
              <a:schemeClr val="accent1"/>
            </a:solidFill>
            <a:prstDash val="solid"/>
            <a:miter/>
            <a:headEnd type="none" w="med" len="med"/>
            <a:tailEnd type="none" w="med" len="med"/>
          </a:ln>
        </p:spPr>
        <p:txBody>
          <a:bodyPr wrap="none" anchor="t" anchorCtr="0">
            <a:spAutoFit/>
          </a:bodyPr>
          <a:lstStyle/>
          <a:p>
            <a:r>
              <a:rPr lang="zh-CN" altLang="en-US" b="1" dirty="0">
                <a:latin typeface="Times New Roman" panose="02020603050405020304" pitchFamily="18" charset="0"/>
              </a:rPr>
              <a:t>主电路</a:t>
            </a:r>
            <a:endParaRPr lang="zh-CN" altLang="en-US" b="1">
              <a:latin typeface="Times New Roman" panose="02020603050405020304" pitchFamily="18" charset="0"/>
            </a:endParaRPr>
          </a:p>
        </p:txBody>
      </p:sp>
      <p:sp>
        <p:nvSpPr>
          <p:cNvPr id="343146" name="文本框 343145"/>
          <p:cNvSpPr txBox="1"/>
          <p:nvPr/>
        </p:nvSpPr>
        <p:spPr>
          <a:xfrm>
            <a:off x="6623050" y="4691063"/>
            <a:ext cx="1657350" cy="557212"/>
          </a:xfrm>
          <a:prstGeom prst="rect">
            <a:avLst/>
          </a:prstGeom>
          <a:noFill/>
          <a:ln w="38100" cap="flat" cmpd="sng">
            <a:solidFill>
              <a:schemeClr val="accent1"/>
            </a:solidFill>
            <a:prstDash val="solid"/>
            <a:miter/>
            <a:headEnd type="none" w="med" len="med"/>
            <a:tailEnd type="none" w="med" len="med"/>
          </a:ln>
        </p:spPr>
        <p:txBody>
          <a:bodyPr wrap="none" anchor="t" anchorCtr="0">
            <a:spAutoFit/>
          </a:bodyPr>
          <a:lstStyle/>
          <a:p>
            <a:r>
              <a:rPr lang="zh-CN" altLang="en-US" sz="2800" b="1" dirty="0">
                <a:latin typeface="Times New Roman" panose="02020603050405020304" pitchFamily="18" charset="0"/>
              </a:rPr>
              <a:t>控制电路</a:t>
            </a:r>
            <a:endParaRPr lang="zh-CN" altLang="en-US" sz="2800" b="1">
              <a:latin typeface="Times New Roman" panose="02020603050405020304" pitchFamily="18" charset="0"/>
            </a:endParaRPr>
          </a:p>
        </p:txBody>
      </p:sp>
      <p:sp>
        <p:nvSpPr>
          <p:cNvPr id="343147" name="椭圆 343146"/>
          <p:cNvSpPr/>
          <p:nvPr/>
        </p:nvSpPr>
        <p:spPr>
          <a:xfrm>
            <a:off x="5810250" y="4152900"/>
            <a:ext cx="133350" cy="133350"/>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43148" name="椭圆 343147"/>
          <p:cNvSpPr/>
          <p:nvPr/>
        </p:nvSpPr>
        <p:spPr>
          <a:xfrm>
            <a:off x="4019550" y="3409950"/>
            <a:ext cx="133350" cy="133350"/>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43149" name="椭圆 343148"/>
          <p:cNvSpPr/>
          <p:nvPr/>
        </p:nvSpPr>
        <p:spPr>
          <a:xfrm>
            <a:off x="5829300" y="3409950"/>
            <a:ext cx="133350" cy="133350"/>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43150" name="椭圆 343149"/>
          <p:cNvSpPr/>
          <p:nvPr/>
        </p:nvSpPr>
        <p:spPr>
          <a:xfrm>
            <a:off x="2533650" y="3409950"/>
            <a:ext cx="133350" cy="133350"/>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111"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050363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43085"/>
                                        </p:tgtEl>
                                        <p:attrNameLst>
                                          <p:attrName>style.visibility</p:attrName>
                                        </p:attrNameLst>
                                      </p:cBhvr>
                                      <p:to>
                                        <p:strVal val="visible"/>
                                      </p:to>
                                    </p:set>
                                    <p:animEffect transition="in" filter="blinds(horizontal)">
                                      <p:cBhvr>
                                        <p:cTn id="7" dur="500"/>
                                        <p:tgtEl>
                                          <p:spTgt spid="3430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43088"/>
                                        </p:tgtEl>
                                        <p:attrNameLst>
                                          <p:attrName>style.visibility</p:attrName>
                                        </p:attrNameLst>
                                      </p:cBhvr>
                                      <p:to>
                                        <p:strVal val="visible"/>
                                      </p:to>
                                    </p:set>
                                    <p:animEffect transition="in" filter="wipe(left)">
                                      <p:cBhvr>
                                        <p:cTn id="12" dur="500"/>
                                        <p:tgtEl>
                                          <p:spTgt spid="343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直接连接符 344065"/>
          <p:cNvSpPr/>
          <p:nvPr/>
        </p:nvSpPr>
        <p:spPr>
          <a:xfrm>
            <a:off x="4733925" y="4557713"/>
            <a:ext cx="0" cy="304800"/>
          </a:xfrm>
          <a:prstGeom prst="line">
            <a:avLst/>
          </a:prstGeom>
          <a:ln w="38100" cap="flat" cmpd="sng">
            <a:solidFill>
              <a:schemeClr val="tx1"/>
            </a:solidFill>
            <a:prstDash val="solid"/>
            <a:headEnd type="none" w="med" len="med"/>
            <a:tailEnd type="none" w="med" len="med"/>
          </a:ln>
        </p:spPr>
      </p:sp>
      <p:sp>
        <p:nvSpPr>
          <p:cNvPr id="344067" name="任意多边形 344066"/>
          <p:cNvSpPr/>
          <p:nvPr/>
        </p:nvSpPr>
        <p:spPr>
          <a:xfrm>
            <a:off x="4581525" y="4772025"/>
            <a:ext cx="304800" cy="76200"/>
          </a:xfrm>
          <a:custGeom>
            <a:avLst/>
            <a:gdLst/>
            <a:ahLst/>
            <a:cxnLst/>
            <a:rect l="0" t="0" r="0" b="0"/>
            <a:pathLst>
              <a:path w="192" h="48">
                <a:moveTo>
                  <a:pt x="0" y="0"/>
                </a:moveTo>
                <a:lnTo>
                  <a:pt x="0" y="48"/>
                </a:lnTo>
                <a:lnTo>
                  <a:pt x="192" y="48"/>
                </a:lnTo>
                <a:lnTo>
                  <a:pt x="192"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344068" name="文本框 344067"/>
          <p:cNvSpPr txBox="1"/>
          <p:nvPr/>
        </p:nvSpPr>
        <p:spPr>
          <a:xfrm>
            <a:off x="4486275" y="4857750"/>
            <a:ext cx="1066800" cy="457200"/>
          </a:xfrm>
          <a:prstGeom prst="rect">
            <a:avLst/>
          </a:prstGeom>
          <a:noFill/>
          <a:ln w="38100">
            <a:noFill/>
          </a:ln>
        </p:spPr>
        <p:txBody>
          <a:bodyPr>
            <a:spAutoFit/>
          </a:bodyPr>
          <a:lstStyle/>
          <a:p>
            <a:r>
              <a:rPr lang="en-US" altLang="zh-CN" b="1">
                <a:latin typeface="Times New Roman" panose="02020603050405020304" pitchFamily="18" charset="0"/>
              </a:rPr>
              <a:t>SB</a:t>
            </a:r>
          </a:p>
        </p:txBody>
      </p:sp>
      <p:sp>
        <p:nvSpPr>
          <p:cNvPr id="344069" name="矩形 344068"/>
          <p:cNvSpPr/>
          <p:nvPr/>
        </p:nvSpPr>
        <p:spPr>
          <a:xfrm>
            <a:off x="6486525" y="4057650"/>
            <a:ext cx="457200" cy="762000"/>
          </a:xfrm>
          <a:prstGeom prst="rect">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grpSp>
        <p:nvGrpSpPr>
          <p:cNvPr id="344070" name="组合 344069"/>
          <p:cNvGrpSpPr/>
          <p:nvPr/>
        </p:nvGrpSpPr>
        <p:grpSpPr>
          <a:xfrm>
            <a:off x="4289425" y="2247900"/>
            <a:ext cx="1925638" cy="371475"/>
            <a:chOff x="2736" y="1968"/>
            <a:chExt cx="1200" cy="240"/>
          </a:xfrm>
        </p:grpSpPr>
        <p:sp>
          <p:nvSpPr>
            <p:cNvPr id="344071" name="直接连接符 344070"/>
            <p:cNvSpPr/>
            <p:nvPr/>
          </p:nvSpPr>
          <p:spPr>
            <a:xfrm>
              <a:off x="3504" y="1968"/>
              <a:ext cx="432" cy="0"/>
            </a:xfrm>
            <a:prstGeom prst="line">
              <a:avLst/>
            </a:prstGeom>
            <a:ln w="38100" cap="flat" cmpd="sng">
              <a:solidFill>
                <a:schemeClr val="tx1"/>
              </a:solidFill>
              <a:prstDash val="solid"/>
              <a:headEnd type="none" w="med" len="med"/>
              <a:tailEnd type="none" w="med" len="med"/>
            </a:ln>
          </p:spPr>
        </p:sp>
        <p:sp>
          <p:nvSpPr>
            <p:cNvPr id="344072" name="直接连接符 344071"/>
            <p:cNvSpPr/>
            <p:nvPr/>
          </p:nvSpPr>
          <p:spPr>
            <a:xfrm>
              <a:off x="2736" y="1968"/>
              <a:ext cx="432" cy="0"/>
            </a:xfrm>
            <a:prstGeom prst="line">
              <a:avLst/>
            </a:prstGeom>
            <a:ln w="38100" cap="flat" cmpd="sng">
              <a:solidFill>
                <a:schemeClr val="tx1"/>
              </a:solidFill>
              <a:prstDash val="solid"/>
              <a:headEnd type="none" w="med" len="med"/>
              <a:tailEnd type="none" w="med" len="med"/>
            </a:ln>
          </p:spPr>
        </p:sp>
        <p:sp>
          <p:nvSpPr>
            <p:cNvPr id="344073" name="直接连接符 344072"/>
            <p:cNvSpPr/>
            <p:nvPr/>
          </p:nvSpPr>
          <p:spPr>
            <a:xfrm flipH="1">
              <a:off x="3120" y="1968"/>
              <a:ext cx="384" cy="144"/>
            </a:xfrm>
            <a:prstGeom prst="line">
              <a:avLst/>
            </a:prstGeom>
            <a:ln w="38100" cap="flat" cmpd="sng">
              <a:solidFill>
                <a:schemeClr val="tx1"/>
              </a:solidFill>
              <a:prstDash val="solid"/>
              <a:headEnd type="none" w="med" len="med"/>
              <a:tailEnd type="none" w="med" len="med"/>
            </a:ln>
          </p:spPr>
        </p:sp>
        <p:sp>
          <p:nvSpPr>
            <p:cNvPr id="344074" name="直接连接符 344073"/>
            <p:cNvSpPr/>
            <p:nvPr/>
          </p:nvSpPr>
          <p:spPr>
            <a:xfrm>
              <a:off x="3312" y="2016"/>
              <a:ext cx="0" cy="192"/>
            </a:xfrm>
            <a:prstGeom prst="line">
              <a:avLst/>
            </a:prstGeom>
            <a:ln w="38100" cap="flat" cmpd="sng">
              <a:solidFill>
                <a:schemeClr val="tx1"/>
              </a:solidFill>
              <a:prstDash val="solid"/>
              <a:headEnd type="none" w="med" len="med"/>
              <a:tailEnd type="none" w="med" len="med"/>
            </a:ln>
          </p:spPr>
        </p:sp>
        <p:sp>
          <p:nvSpPr>
            <p:cNvPr id="344075" name="任意多边形 344074"/>
            <p:cNvSpPr/>
            <p:nvPr/>
          </p:nvSpPr>
          <p:spPr>
            <a:xfrm>
              <a:off x="3216" y="2160"/>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grpSp>
      <p:grpSp>
        <p:nvGrpSpPr>
          <p:cNvPr id="344076" name="组合 344075"/>
          <p:cNvGrpSpPr/>
          <p:nvPr/>
        </p:nvGrpSpPr>
        <p:grpSpPr>
          <a:xfrm>
            <a:off x="5830888" y="1874838"/>
            <a:ext cx="1693862" cy="744537"/>
            <a:chOff x="2256" y="2928"/>
            <a:chExt cx="1056" cy="480"/>
          </a:xfrm>
        </p:grpSpPr>
        <p:sp>
          <p:nvSpPr>
            <p:cNvPr id="344077" name="矩形 344076"/>
            <p:cNvSpPr/>
            <p:nvPr/>
          </p:nvSpPr>
          <p:spPr>
            <a:xfrm>
              <a:off x="2640" y="2928"/>
              <a:ext cx="288" cy="480"/>
            </a:xfrm>
            <a:prstGeom prst="rect">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44078" name="直接连接符 344077"/>
            <p:cNvSpPr/>
            <p:nvPr/>
          </p:nvSpPr>
          <p:spPr>
            <a:xfrm flipH="1">
              <a:off x="2256" y="3168"/>
              <a:ext cx="384" cy="0"/>
            </a:xfrm>
            <a:prstGeom prst="line">
              <a:avLst/>
            </a:prstGeom>
            <a:ln w="38100" cap="flat" cmpd="sng">
              <a:solidFill>
                <a:schemeClr val="tx1"/>
              </a:solidFill>
              <a:prstDash val="solid"/>
              <a:headEnd type="none" w="med" len="med"/>
              <a:tailEnd type="none" w="med" len="med"/>
            </a:ln>
          </p:spPr>
        </p:sp>
        <p:sp>
          <p:nvSpPr>
            <p:cNvPr id="344079" name="直接连接符 344078"/>
            <p:cNvSpPr/>
            <p:nvPr/>
          </p:nvSpPr>
          <p:spPr>
            <a:xfrm flipH="1">
              <a:off x="2928" y="3168"/>
              <a:ext cx="384" cy="0"/>
            </a:xfrm>
            <a:prstGeom prst="line">
              <a:avLst/>
            </a:prstGeom>
            <a:ln w="38100" cap="flat" cmpd="sng">
              <a:solidFill>
                <a:schemeClr val="tx1"/>
              </a:solidFill>
              <a:prstDash val="solid"/>
              <a:headEnd type="none" w="med" len="med"/>
              <a:tailEnd type="none" w="med" len="med"/>
            </a:ln>
          </p:spPr>
        </p:sp>
      </p:grpSp>
      <p:sp>
        <p:nvSpPr>
          <p:cNvPr id="344080" name="文本框 344079"/>
          <p:cNvSpPr txBox="1"/>
          <p:nvPr/>
        </p:nvSpPr>
        <p:spPr>
          <a:xfrm>
            <a:off x="6369050" y="1428750"/>
            <a:ext cx="717550" cy="457200"/>
          </a:xfrm>
          <a:prstGeom prst="rect">
            <a:avLst/>
          </a:prstGeom>
          <a:noFill/>
          <a:ln w="38100">
            <a:noFill/>
          </a:ln>
        </p:spPr>
        <p:txBody>
          <a:bodyPr>
            <a:spAutoFit/>
          </a:bodyPr>
          <a:lstStyle/>
          <a:p>
            <a:r>
              <a:rPr lang="en-US" altLang="zh-CN" b="1">
                <a:solidFill>
                  <a:srgbClr val="FF0000"/>
                </a:solidFill>
                <a:latin typeface="Times New Roman" panose="02020603050405020304" pitchFamily="18" charset="0"/>
              </a:rPr>
              <a:t>KA</a:t>
            </a:r>
          </a:p>
        </p:txBody>
      </p:sp>
      <p:sp>
        <p:nvSpPr>
          <p:cNvPr id="344081" name="文本框 344080"/>
          <p:cNvSpPr txBox="1"/>
          <p:nvPr/>
        </p:nvSpPr>
        <p:spPr>
          <a:xfrm>
            <a:off x="3752850" y="1652588"/>
            <a:ext cx="1076325" cy="457200"/>
          </a:xfrm>
          <a:prstGeom prst="rect">
            <a:avLst/>
          </a:prstGeom>
          <a:noFill/>
          <a:ln w="38100">
            <a:noFill/>
          </a:ln>
        </p:spPr>
        <p:txBody>
          <a:bodyPr>
            <a:spAutoFit/>
          </a:bodyPr>
          <a:lstStyle/>
          <a:p>
            <a:r>
              <a:rPr lang="en-US" altLang="zh-CN" b="1">
                <a:latin typeface="Times New Roman" panose="02020603050405020304" pitchFamily="18" charset="0"/>
              </a:rPr>
              <a:t>SB1</a:t>
            </a:r>
          </a:p>
        </p:txBody>
      </p:sp>
      <p:grpSp>
        <p:nvGrpSpPr>
          <p:cNvPr id="344082" name="组合 344081"/>
          <p:cNvGrpSpPr/>
          <p:nvPr/>
        </p:nvGrpSpPr>
        <p:grpSpPr>
          <a:xfrm>
            <a:off x="4597400" y="2992438"/>
            <a:ext cx="1387475" cy="223837"/>
            <a:chOff x="4272" y="2880"/>
            <a:chExt cx="864" cy="144"/>
          </a:xfrm>
        </p:grpSpPr>
        <p:sp>
          <p:nvSpPr>
            <p:cNvPr id="344083" name="直接连接符 344082"/>
            <p:cNvSpPr/>
            <p:nvPr/>
          </p:nvSpPr>
          <p:spPr>
            <a:xfrm>
              <a:off x="4272" y="2880"/>
              <a:ext cx="288" cy="0"/>
            </a:xfrm>
            <a:prstGeom prst="line">
              <a:avLst/>
            </a:prstGeom>
            <a:ln w="38100" cap="flat" cmpd="sng">
              <a:solidFill>
                <a:schemeClr val="tx1"/>
              </a:solidFill>
              <a:prstDash val="solid"/>
              <a:headEnd type="none" w="med" len="med"/>
              <a:tailEnd type="none" w="med" len="med"/>
            </a:ln>
          </p:spPr>
        </p:sp>
        <p:sp>
          <p:nvSpPr>
            <p:cNvPr id="344084" name="直接连接符 344083"/>
            <p:cNvSpPr/>
            <p:nvPr/>
          </p:nvSpPr>
          <p:spPr>
            <a:xfrm>
              <a:off x="4848" y="2880"/>
              <a:ext cx="288" cy="0"/>
            </a:xfrm>
            <a:prstGeom prst="line">
              <a:avLst/>
            </a:prstGeom>
            <a:ln w="38100" cap="flat" cmpd="sng">
              <a:solidFill>
                <a:schemeClr val="tx1"/>
              </a:solidFill>
              <a:prstDash val="solid"/>
              <a:headEnd type="none" w="med" len="med"/>
              <a:tailEnd type="none" w="med" len="med"/>
            </a:ln>
          </p:spPr>
        </p:sp>
        <p:sp>
          <p:nvSpPr>
            <p:cNvPr id="344085" name="直接连接符 344084"/>
            <p:cNvSpPr/>
            <p:nvPr/>
          </p:nvSpPr>
          <p:spPr>
            <a:xfrm flipH="1">
              <a:off x="4512" y="2880"/>
              <a:ext cx="336" cy="144"/>
            </a:xfrm>
            <a:prstGeom prst="line">
              <a:avLst/>
            </a:prstGeom>
            <a:ln w="38100" cap="flat" cmpd="sng">
              <a:solidFill>
                <a:schemeClr val="tx1"/>
              </a:solidFill>
              <a:prstDash val="solid"/>
              <a:headEnd type="none" w="med" len="med"/>
              <a:tailEnd type="none" w="med" len="med"/>
            </a:ln>
          </p:spPr>
        </p:sp>
        <p:sp>
          <p:nvSpPr>
            <p:cNvPr id="344086" name="流程图: 延期 344085"/>
            <p:cNvSpPr/>
            <p:nvPr/>
          </p:nvSpPr>
          <p:spPr>
            <a:xfrm rot="5400000">
              <a:off x="4488" y="2856"/>
              <a:ext cx="48"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grpSp>
      <p:sp>
        <p:nvSpPr>
          <p:cNvPr id="344087" name="直接连接符 344086"/>
          <p:cNvSpPr/>
          <p:nvPr/>
        </p:nvSpPr>
        <p:spPr>
          <a:xfrm flipV="1">
            <a:off x="5984875" y="2247900"/>
            <a:ext cx="0" cy="744538"/>
          </a:xfrm>
          <a:prstGeom prst="line">
            <a:avLst/>
          </a:prstGeom>
          <a:ln w="38100" cap="flat" cmpd="sng">
            <a:solidFill>
              <a:schemeClr val="tx1"/>
            </a:solidFill>
            <a:prstDash val="solid"/>
            <a:headEnd type="none" w="med" len="med"/>
            <a:tailEnd type="none" w="med" len="med"/>
          </a:ln>
        </p:spPr>
      </p:sp>
      <p:sp>
        <p:nvSpPr>
          <p:cNvPr id="344088" name="直接连接符 344087"/>
          <p:cNvSpPr/>
          <p:nvPr/>
        </p:nvSpPr>
        <p:spPr>
          <a:xfrm flipV="1">
            <a:off x="4597400" y="2247900"/>
            <a:ext cx="0" cy="744538"/>
          </a:xfrm>
          <a:prstGeom prst="line">
            <a:avLst/>
          </a:prstGeom>
          <a:ln w="38100" cap="flat" cmpd="sng">
            <a:solidFill>
              <a:schemeClr val="tx1"/>
            </a:solidFill>
            <a:prstDash val="solid"/>
            <a:headEnd type="none" w="med" len="med"/>
            <a:tailEnd type="none" w="med" len="med"/>
          </a:ln>
        </p:spPr>
      </p:sp>
      <p:sp>
        <p:nvSpPr>
          <p:cNvPr id="344089" name="文本框 344088"/>
          <p:cNvSpPr txBox="1"/>
          <p:nvPr/>
        </p:nvSpPr>
        <p:spPr>
          <a:xfrm>
            <a:off x="5137150" y="3141663"/>
            <a:ext cx="735013" cy="457200"/>
          </a:xfrm>
          <a:prstGeom prst="rect">
            <a:avLst/>
          </a:prstGeom>
          <a:noFill/>
          <a:ln w="38100">
            <a:noFill/>
          </a:ln>
        </p:spPr>
        <p:txBody>
          <a:bodyPr>
            <a:spAutoFit/>
          </a:bodyPr>
          <a:lstStyle/>
          <a:p>
            <a:r>
              <a:rPr lang="en-US" altLang="zh-CN" b="1">
                <a:solidFill>
                  <a:srgbClr val="FF0000"/>
                </a:solidFill>
                <a:latin typeface="Times New Roman" panose="02020603050405020304" pitchFamily="18" charset="0"/>
              </a:rPr>
              <a:t>KA</a:t>
            </a:r>
          </a:p>
        </p:txBody>
      </p:sp>
      <p:grpSp>
        <p:nvGrpSpPr>
          <p:cNvPr id="344090" name="组合 344089"/>
          <p:cNvGrpSpPr/>
          <p:nvPr/>
        </p:nvGrpSpPr>
        <p:grpSpPr>
          <a:xfrm>
            <a:off x="3057525" y="1874838"/>
            <a:ext cx="1925638" cy="596900"/>
            <a:chOff x="2448" y="1920"/>
            <a:chExt cx="1200" cy="384"/>
          </a:xfrm>
        </p:grpSpPr>
        <p:sp>
          <p:nvSpPr>
            <p:cNvPr id="344091" name="直接连接符 344090"/>
            <p:cNvSpPr/>
            <p:nvPr/>
          </p:nvSpPr>
          <p:spPr>
            <a:xfrm>
              <a:off x="3216" y="2160"/>
              <a:ext cx="432" cy="0"/>
            </a:xfrm>
            <a:prstGeom prst="line">
              <a:avLst/>
            </a:prstGeom>
            <a:ln w="38100" cap="flat" cmpd="sng">
              <a:solidFill>
                <a:schemeClr val="tx2"/>
              </a:solidFill>
              <a:prstDash val="solid"/>
              <a:headEnd type="none" w="med" len="med"/>
              <a:tailEnd type="none" w="med" len="med"/>
            </a:ln>
          </p:spPr>
        </p:sp>
        <p:sp>
          <p:nvSpPr>
            <p:cNvPr id="344092" name="直接连接符 344091"/>
            <p:cNvSpPr/>
            <p:nvPr/>
          </p:nvSpPr>
          <p:spPr>
            <a:xfrm>
              <a:off x="2448" y="2160"/>
              <a:ext cx="432" cy="0"/>
            </a:xfrm>
            <a:prstGeom prst="line">
              <a:avLst/>
            </a:prstGeom>
            <a:ln w="38100" cap="flat" cmpd="sng">
              <a:solidFill>
                <a:schemeClr val="tx2"/>
              </a:solidFill>
              <a:prstDash val="solid"/>
              <a:headEnd type="none" w="med" len="med"/>
              <a:tailEnd type="none" w="med" len="med"/>
            </a:ln>
          </p:spPr>
        </p:sp>
        <p:sp>
          <p:nvSpPr>
            <p:cNvPr id="344093" name="直接连接符 344092"/>
            <p:cNvSpPr/>
            <p:nvPr/>
          </p:nvSpPr>
          <p:spPr>
            <a:xfrm flipH="1" flipV="1">
              <a:off x="2784" y="1968"/>
              <a:ext cx="432" cy="192"/>
            </a:xfrm>
            <a:prstGeom prst="line">
              <a:avLst/>
            </a:prstGeom>
            <a:ln w="38100" cap="flat" cmpd="sng">
              <a:solidFill>
                <a:schemeClr val="tx2"/>
              </a:solidFill>
              <a:prstDash val="solid"/>
              <a:headEnd type="none" w="med" len="med"/>
              <a:tailEnd type="none" w="med" len="med"/>
            </a:ln>
          </p:spPr>
        </p:sp>
        <p:sp>
          <p:nvSpPr>
            <p:cNvPr id="344094" name="直接连接符 344093"/>
            <p:cNvSpPr/>
            <p:nvPr/>
          </p:nvSpPr>
          <p:spPr>
            <a:xfrm>
              <a:off x="3024" y="2064"/>
              <a:ext cx="0" cy="240"/>
            </a:xfrm>
            <a:prstGeom prst="line">
              <a:avLst/>
            </a:prstGeom>
            <a:ln w="38100" cap="flat" cmpd="sng">
              <a:solidFill>
                <a:schemeClr val="tx2"/>
              </a:solidFill>
              <a:prstDash val="solid"/>
              <a:headEnd type="none" w="med" len="med"/>
              <a:tailEnd type="none" w="med" len="med"/>
            </a:ln>
          </p:spPr>
        </p:sp>
        <p:sp>
          <p:nvSpPr>
            <p:cNvPr id="344095" name="任意多边形 344094"/>
            <p:cNvSpPr/>
            <p:nvPr/>
          </p:nvSpPr>
          <p:spPr>
            <a:xfrm>
              <a:off x="2928" y="2256"/>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2">
                  <a:alpha val="100000"/>
                </a:schemeClr>
              </a:solidFill>
              <a:prstDash val="solid"/>
              <a:headEnd type="none" w="med" len="med"/>
              <a:tailEnd type="none" w="med" len="med"/>
            </a:ln>
          </p:spPr>
          <p:txBody>
            <a:bodyPr/>
            <a:lstStyle/>
            <a:p>
              <a:endParaRPr lang="zh-CN" altLang="en-US"/>
            </a:p>
          </p:txBody>
        </p:sp>
        <p:sp>
          <p:nvSpPr>
            <p:cNvPr id="344096" name="直接连接符 344095"/>
            <p:cNvSpPr/>
            <p:nvPr/>
          </p:nvSpPr>
          <p:spPr>
            <a:xfrm flipV="1">
              <a:off x="2880" y="1920"/>
              <a:ext cx="0" cy="240"/>
            </a:xfrm>
            <a:prstGeom prst="line">
              <a:avLst/>
            </a:prstGeom>
            <a:ln w="38100" cap="flat" cmpd="sng">
              <a:solidFill>
                <a:schemeClr val="tx2"/>
              </a:solidFill>
              <a:prstDash val="solid"/>
              <a:headEnd type="none" w="med" len="med"/>
              <a:tailEnd type="none" w="med" len="med"/>
            </a:ln>
          </p:spPr>
        </p:sp>
      </p:grpSp>
      <p:sp>
        <p:nvSpPr>
          <p:cNvPr id="344097" name="文本框 344096"/>
          <p:cNvSpPr txBox="1"/>
          <p:nvPr/>
        </p:nvSpPr>
        <p:spPr>
          <a:xfrm>
            <a:off x="4829175" y="1727200"/>
            <a:ext cx="1076325" cy="457200"/>
          </a:xfrm>
          <a:prstGeom prst="rect">
            <a:avLst/>
          </a:prstGeom>
          <a:noFill/>
          <a:ln w="38100">
            <a:noFill/>
          </a:ln>
        </p:spPr>
        <p:txBody>
          <a:bodyPr>
            <a:spAutoFit/>
          </a:bodyPr>
          <a:lstStyle/>
          <a:p>
            <a:r>
              <a:rPr lang="en-US" altLang="zh-CN" b="1">
                <a:latin typeface="Times New Roman" panose="02020603050405020304" pitchFamily="18" charset="0"/>
              </a:rPr>
              <a:t>SB2</a:t>
            </a:r>
          </a:p>
        </p:txBody>
      </p:sp>
      <p:grpSp>
        <p:nvGrpSpPr>
          <p:cNvPr id="344098" name="组合 344097"/>
          <p:cNvGrpSpPr/>
          <p:nvPr/>
        </p:nvGrpSpPr>
        <p:grpSpPr>
          <a:xfrm>
            <a:off x="7119938" y="1727200"/>
            <a:ext cx="1309687" cy="520700"/>
            <a:chOff x="2352" y="2112"/>
            <a:chExt cx="816" cy="336"/>
          </a:xfrm>
        </p:grpSpPr>
        <p:sp>
          <p:nvSpPr>
            <p:cNvPr id="344099" name="直接连接符 344098"/>
            <p:cNvSpPr/>
            <p:nvPr/>
          </p:nvSpPr>
          <p:spPr>
            <a:xfrm>
              <a:off x="2928" y="2448"/>
              <a:ext cx="240" cy="0"/>
            </a:xfrm>
            <a:prstGeom prst="line">
              <a:avLst/>
            </a:prstGeom>
            <a:ln w="38100" cap="flat" cmpd="sng">
              <a:solidFill>
                <a:schemeClr val="tx2"/>
              </a:solidFill>
              <a:prstDash val="solid"/>
              <a:headEnd type="none" w="med" len="med"/>
              <a:tailEnd type="none" w="med" len="med"/>
            </a:ln>
          </p:spPr>
        </p:sp>
        <p:sp>
          <p:nvSpPr>
            <p:cNvPr id="344100" name="直接连接符 344099"/>
            <p:cNvSpPr/>
            <p:nvPr/>
          </p:nvSpPr>
          <p:spPr>
            <a:xfrm>
              <a:off x="2352" y="2448"/>
              <a:ext cx="240" cy="0"/>
            </a:xfrm>
            <a:prstGeom prst="line">
              <a:avLst/>
            </a:prstGeom>
            <a:ln w="38100" cap="flat" cmpd="sng">
              <a:solidFill>
                <a:schemeClr val="tx2"/>
              </a:solidFill>
              <a:prstDash val="solid"/>
              <a:headEnd type="none" w="med" len="med"/>
              <a:tailEnd type="none" w="med" len="med"/>
            </a:ln>
          </p:spPr>
        </p:sp>
        <p:sp>
          <p:nvSpPr>
            <p:cNvPr id="344101" name="直接连接符 344100"/>
            <p:cNvSpPr/>
            <p:nvPr/>
          </p:nvSpPr>
          <p:spPr>
            <a:xfrm flipH="1" flipV="1">
              <a:off x="2496" y="2256"/>
              <a:ext cx="432" cy="192"/>
            </a:xfrm>
            <a:prstGeom prst="line">
              <a:avLst/>
            </a:prstGeom>
            <a:ln w="38100" cap="flat" cmpd="sng">
              <a:solidFill>
                <a:schemeClr val="tx2"/>
              </a:solidFill>
              <a:prstDash val="solid"/>
              <a:headEnd type="none" w="med" len="med"/>
              <a:tailEnd type="none" w="med" len="med"/>
            </a:ln>
          </p:spPr>
        </p:sp>
        <p:sp>
          <p:nvSpPr>
            <p:cNvPr id="344102" name="直接连接符 344101"/>
            <p:cNvSpPr/>
            <p:nvPr/>
          </p:nvSpPr>
          <p:spPr>
            <a:xfrm flipV="1">
              <a:off x="2592" y="2208"/>
              <a:ext cx="0" cy="240"/>
            </a:xfrm>
            <a:prstGeom prst="line">
              <a:avLst/>
            </a:prstGeom>
            <a:ln w="38100" cap="flat" cmpd="sng">
              <a:solidFill>
                <a:schemeClr val="tx2"/>
              </a:solidFill>
              <a:prstDash val="solid"/>
              <a:headEnd type="none" w="med" len="med"/>
              <a:tailEnd type="none" w="med" len="med"/>
            </a:ln>
          </p:spPr>
        </p:sp>
        <p:sp>
          <p:nvSpPr>
            <p:cNvPr id="344103" name="直接连接符 344102"/>
            <p:cNvSpPr/>
            <p:nvPr/>
          </p:nvSpPr>
          <p:spPr>
            <a:xfrm flipV="1">
              <a:off x="2736" y="2208"/>
              <a:ext cx="0" cy="144"/>
            </a:xfrm>
            <a:prstGeom prst="line">
              <a:avLst/>
            </a:prstGeom>
            <a:ln w="38100" cap="flat" cmpd="sng">
              <a:solidFill>
                <a:schemeClr val="tx2"/>
              </a:solidFill>
              <a:prstDash val="sysDot"/>
              <a:headEnd type="none" w="med" len="med"/>
              <a:tailEnd type="none" w="med" len="med"/>
            </a:ln>
          </p:spPr>
        </p:sp>
        <p:sp>
          <p:nvSpPr>
            <p:cNvPr id="344104" name="任意多边形 344103"/>
            <p:cNvSpPr/>
            <p:nvPr/>
          </p:nvSpPr>
          <p:spPr>
            <a:xfrm>
              <a:off x="2592" y="2112"/>
              <a:ext cx="288" cy="96"/>
            </a:xfrm>
            <a:custGeom>
              <a:avLst/>
              <a:gdLst/>
              <a:ahLst/>
              <a:cxnLst/>
              <a:rect l="0" t="0" r="0" b="0"/>
              <a:pathLst>
                <a:path w="288" h="96">
                  <a:moveTo>
                    <a:pt x="0" y="0"/>
                  </a:moveTo>
                  <a:lnTo>
                    <a:pt x="96" y="0"/>
                  </a:lnTo>
                  <a:lnTo>
                    <a:pt x="96" y="96"/>
                  </a:lnTo>
                  <a:lnTo>
                    <a:pt x="192" y="96"/>
                  </a:lnTo>
                  <a:lnTo>
                    <a:pt x="192" y="0"/>
                  </a:lnTo>
                  <a:lnTo>
                    <a:pt x="288" y="0"/>
                  </a:lnTo>
                </a:path>
              </a:pathLst>
            </a:custGeom>
            <a:noFill/>
            <a:ln w="38100" cap="flat" cmpd="sng">
              <a:solidFill>
                <a:schemeClr val="tx2">
                  <a:alpha val="100000"/>
                </a:schemeClr>
              </a:solidFill>
              <a:prstDash val="solid"/>
              <a:headEnd type="none" w="med" len="med"/>
              <a:tailEnd type="none" w="med" len="med"/>
            </a:ln>
          </p:spPr>
          <p:txBody>
            <a:bodyPr/>
            <a:lstStyle/>
            <a:p>
              <a:endParaRPr lang="zh-CN" altLang="en-US"/>
            </a:p>
          </p:txBody>
        </p:sp>
      </p:grpSp>
      <p:sp>
        <p:nvSpPr>
          <p:cNvPr id="344105" name="文本框 344104"/>
          <p:cNvSpPr txBox="1"/>
          <p:nvPr/>
        </p:nvSpPr>
        <p:spPr>
          <a:xfrm>
            <a:off x="7296150" y="2322513"/>
            <a:ext cx="676275" cy="457200"/>
          </a:xfrm>
          <a:prstGeom prst="rect">
            <a:avLst/>
          </a:prstGeom>
          <a:noFill/>
          <a:ln w="38100">
            <a:noFill/>
          </a:ln>
        </p:spPr>
        <p:txBody>
          <a:bodyPr>
            <a:spAutoFit/>
          </a:bodyPr>
          <a:lstStyle/>
          <a:p>
            <a:r>
              <a:rPr lang="en-US" altLang="zh-CN" b="1">
                <a:latin typeface="Times New Roman" panose="02020603050405020304" pitchFamily="18" charset="0"/>
              </a:rPr>
              <a:t>FR</a:t>
            </a:r>
          </a:p>
        </p:txBody>
      </p:sp>
      <p:sp>
        <p:nvSpPr>
          <p:cNvPr id="344106" name="直接连接符 344105"/>
          <p:cNvSpPr/>
          <p:nvPr/>
        </p:nvSpPr>
        <p:spPr>
          <a:xfrm>
            <a:off x="3028950" y="4443413"/>
            <a:ext cx="1444625" cy="0"/>
          </a:xfrm>
          <a:prstGeom prst="line">
            <a:avLst/>
          </a:prstGeom>
          <a:ln w="38100" cap="flat" cmpd="sng">
            <a:solidFill>
              <a:schemeClr val="tx1"/>
            </a:solidFill>
            <a:prstDash val="solid"/>
            <a:headEnd type="none" w="med" len="med"/>
            <a:tailEnd type="none" w="med" len="med"/>
          </a:ln>
        </p:spPr>
      </p:sp>
      <p:sp>
        <p:nvSpPr>
          <p:cNvPr id="344107" name="直接连接符 344106"/>
          <p:cNvSpPr/>
          <p:nvPr/>
        </p:nvSpPr>
        <p:spPr>
          <a:xfrm flipH="1">
            <a:off x="4443413" y="4443413"/>
            <a:ext cx="617537" cy="223837"/>
          </a:xfrm>
          <a:prstGeom prst="line">
            <a:avLst/>
          </a:prstGeom>
          <a:ln w="38100" cap="flat" cmpd="sng">
            <a:solidFill>
              <a:schemeClr val="tx1"/>
            </a:solidFill>
            <a:prstDash val="solid"/>
            <a:headEnd type="none" w="med" len="med"/>
            <a:tailEnd type="none" w="med" len="med"/>
          </a:ln>
        </p:spPr>
      </p:sp>
      <p:sp>
        <p:nvSpPr>
          <p:cNvPr id="344108" name="文本框 344107"/>
          <p:cNvSpPr txBox="1"/>
          <p:nvPr/>
        </p:nvSpPr>
        <p:spPr>
          <a:xfrm>
            <a:off x="6311900" y="3624263"/>
            <a:ext cx="1020763" cy="457200"/>
          </a:xfrm>
          <a:prstGeom prst="rect">
            <a:avLst/>
          </a:prstGeom>
          <a:noFill/>
          <a:ln w="38100">
            <a:noFill/>
          </a:ln>
        </p:spPr>
        <p:txBody>
          <a:bodyPr>
            <a:spAutoFit/>
          </a:bodyPr>
          <a:lstStyle/>
          <a:p>
            <a:r>
              <a:rPr lang="en-US" altLang="zh-CN" b="1">
                <a:latin typeface="Times New Roman" panose="02020603050405020304" pitchFamily="18" charset="0"/>
              </a:rPr>
              <a:t>KM</a:t>
            </a:r>
          </a:p>
        </p:txBody>
      </p:sp>
      <p:sp>
        <p:nvSpPr>
          <p:cNvPr id="344109" name="直接连接符 344108"/>
          <p:cNvSpPr/>
          <p:nvPr/>
        </p:nvSpPr>
        <p:spPr>
          <a:xfrm>
            <a:off x="5032375" y="4443413"/>
            <a:ext cx="1490663" cy="0"/>
          </a:xfrm>
          <a:prstGeom prst="line">
            <a:avLst/>
          </a:prstGeom>
          <a:ln w="38100" cap="flat" cmpd="sng">
            <a:solidFill>
              <a:srgbClr val="000000"/>
            </a:solidFill>
            <a:prstDash val="solid"/>
            <a:headEnd type="none" w="med" len="med"/>
            <a:tailEnd type="none" w="med" len="med"/>
          </a:ln>
        </p:spPr>
      </p:sp>
      <p:sp>
        <p:nvSpPr>
          <p:cNvPr id="344110" name="直接连接符 344109"/>
          <p:cNvSpPr/>
          <p:nvPr/>
        </p:nvSpPr>
        <p:spPr>
          <a:xfrm>
            <a:off x="6965950" y="4443413"/>
            <a:ext cx="288925" cy="0"/>
          </a:xfrm>
          <a:prstGeom prst="line">
            <a:avLst/>
          </a:prstGeom>
          <a:ln w="38100" cap="flat" cmpd="sng">
            <a:solidFill>
              <a:schemeClr val="tx2"/>
            </a:solidFill>
            <a:prstDash val="solid"/>
            <a:headEnd type="none" w="med" len="med"/>
            <a:tailEnd type="none" w="med" len="med"/>
          </a:ln>
        </p:spPr>
      </p:sp>
      <p:sp>
        <p:nvSpPr>
          <p:cNvPr id="344111" name="直接连接符 344110"/>
          <p:cNvSpPr/>
          <p:nvPr/>
        </p:nvSpPr>
        <p:spPr>
          <a:xfrm>
            <a:off x="7235825" y="2271713"/>
            <a:ext cx="0" cy="2197100"/>
          </a:xfrm>
          <a:prstGeom prst="line">
            <a:avLst/>
          </a:prstGeom>
          <a:ln w="38100" cap="flat" cmpd="sng">
            <a:solidFill>
              <a:srgbClr val="000000"/>
            </a:solidFill>
            <a:prstDash val="solid"/>
            <a:headEnd type="none" w="med" len="med"/>
            <a:tailEnd type="none" w="med" len="med"/>
          </a:ln>
        </p:spPr>
      </p:sp>
      <p:grpSp>
        <p:nvGrpSpPr>
          <p:cNvPr id="344112" name="组合 344111"/>
          <p:cNvGrpSpPr/>
          <p:nvPr/>
        </p:nvGrpSpPr>
        <p:grpSpPr>
          <a:xfrm>
            <a:off x="4059238" y="3811588"/>
            <a:ext cx="1385887" cy="222250"/>
            <a:chOff x="4272" y="2880"/>
            <a:chExt cx="864" cy="144"/>
          </a:xfrm>
        </p:grpSpPr>
        <p:sp>
          <p:nvSpPr>
            <p:cNvPr id="344113" name="直接连接符 344112"/>
            <p:cNvSpPr/>
            <p:nvPr/>
          </p:nvSpPr>
          <p:spPr>
            <a:xfrm>
              <a:off x="4272" y="2880"/>
              <a:ext cx="288" cy="0"/>
            </a:xfrm>
            <a:prstGeom prst="line">
              <a:avLst/>
            </a:prstGeom>
            <a:ln w="38100" cap="flat" cmpd="sng">
              <a:solidFill>
                <a:schemeClr val="tx1"/>
              </a:solidFill>
              <a:prstDash val="solid"/>
              <a:headEnd type="none" w="med" len="med"/>
              <a:tailEnd type="none" w="med" len="med"/>
            </a:ln>
          </p:spPr>
        </p:sp>
        <p:sp>
          <p:nvSpPr>
            <p:cNvPr id="344114" name="直接连接符 344113"/>
            <p:cNvSpPr/>
            <p:nvPr/>
          </p:nvSpPr>
          <p:spPr>
            <a:xfrm>
              <a:off x="4848" y="2880"/>
              <a:ext cx="288" cy="0"/>
            </a:xfrm>
            <a:prstGeom prst="line">
              <a:avLst/>
            </a:prstGeom>
            <a:ln w="38100" cap="flat" cmpd="sng">
              <a:solidFill>
                <a:schemeClr val="tx1"/>
              </a:solidFill>
              <a:prstDash val="solid"/>
              <a:headEnd type="none" w="med" len="med"/>
              <a:tailEnd type="none" w="med" len="med"/>
            </a:ln>
          </p:spPr>
        </p:sp>
        <p:sp>
          <p:nvSpPr>
            <p:cNvPr id="344115" name="直接连接符 344114"/>
            <p:cNvSpPr/>
            <p:nvPr/>
          </p:nvSpPr>
          <p:spPr>
            <a:xfrm flipH="1">
              <a:off x="4512" y="2880"/>
              <a:ext cx="336" cy="144"/>
            </a:xfrm>
            <a:prstGeom prst="line">
              <a:avLst/>
            </a:prstGeom>
            <a:ln w="38100" cap="flat" cmpd="sng">
              <a:solidFill>
                <a:schemeClr val="tx1"/>
              </a:solidFill>
              <a:prstDash val="solid"/>
              <a:headEnd type="none" w="med" len="med"/>
              <a:tailEnd type="none" w="med" len="med"/>
            </a:ln>
          </p:spPr>
        </p:sp>
        <p:sp>
          <p:nvSpPr>
            <p:cNvPr id="344116" name="流程图: 延期 344115"/>
            <p:cNvSpPr/>
            <p:nvPr/>
          </p:nvSpPr>
          <p:spPr>
            <a:xfrm rot="5400000">
              <a:off x="4488" y="2856"/>
              <a:ext cx="48"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grpSp>
      <p:sp>
        <p:nvSpPr>
          <p:cNvPr id="344117" name="文本框 344116"/>
          <p:cNvSpPr txBox="1"/>
          <p:nvPr/>
        </p:nvSpPr>
        <p:spPr>
          <a:xfrm>
            <a:off x="4521200" y="3886200"/>
            <a:ext cx="1077913" cy="457200"/>
          </a:xfrm>
          <a:prstGeom prst="rect">
            <a:avLst/>
          </a:prstGeom>
          <a:noFill/>
          <a:ln w="38100">
            <a:noFill/>
          </a:ln>
        </p:spPr>
        <p:txBody>
          <a:bodyPr>
            <a:spAutoFit/>
          </a:bodyPr>
          <a:lstStyle/>
          <a:p>
            <a:r>
              <a:rPr lang="en-US" altLang="zh-CN" b="1">
                <a:latin typeface="Times New Roman" panose="02020603050405020304" pitchFamily="18" charset="0"/>
              </a:rPr>
              <a:t>KA</a:t>
            </a:r>
          </a:p>
        </p:txBody>
      </p:sp>
      <p:sp>
        <p:nvSpPr>
          <p:cNvPr id="344118" name="直接连接符 344117"/>
          <p:cNvSpPr/>
          <p:nvPr/>
        </p:nvSpPr>
        <p:spPr>
          <a:xfrm>
            <a:off x="4064000" y="3792538"/>
            <a:ext cx="0" cy="669925"/>
          </a:xfrm>
          <a:prstGeom prst="line">
            <a:avLst/>
          </a:prstGeom>
          <a:ln w="38100" cap="flat" cmpd="sng">
            <a:solidFill>
              <a:srgbClr val="000000"/>
            </a:solidFill>
            <a:prstDash val="solid"/>
            <a:headEnd type="none" w="med" len="med"/>
            <a:tailEnd type="none" w="med" len="med"/>
          </a:ln>
        </p:spPr>
      </p:sp>
      <p:sp>
        <p:nvSpPr>
          <p:cNvPr id="344119" name="直接连接符 344118"/>
          <p:cNvSpPr/>
          <p:nvPr/>
        </p:nvSpPr>
        <p:spPr>
          <a:xfrm>
            <a:off x="5426075" y="3792538"/>
            <a:ext cx="0" cy="669925"/>
          </a:xfrm>
          <a:prstGeom prst="line">
            <a:avLst/>
          </a:prstGeom>
          <a:ln w="38100" cap="flat" cmpd="sng">
            <a:solidFill>
              <a:srgbClr val="000000"/>
            </a:solidFill>
            <a:prstDash val="solid"/>
            <a:headEnd type="none" w="med" len="med"/>
            <a:tailEnd type="none" w="med" len="med"/>
          </a:ln>
        </p:spPr>
      </p:sp>
      <p:sp>
        <p:nvSpPr>
          <p:cNvPr id="344120" name="矩形 344119"/>
          <p:cNvSpPr/>
          <p:nvPr/>
        </p:nvSpPr>
        <p:spPr>
          <a:xfrm>
            <a:off x="455613" y="1638300"/>
            <a:ext cx="1981200" cy="4857750"/>
          </a:xfrm>
          <a:prstGeom prst="rect">
            <a:avLst/>
          </a:prstGeom>
          <a:noFill/>
          <a:ln w="38100" cap="flat" cmpd="sng">
            <a:solidFill>
              <a:schemeClr val="accent1"/>
            </a:solidFill>
            <a:prstDash val="solid"/>
            <a:miter/>
            <a:headEnd type="none" w="med" len="med"/>
            <a:tailEnd type="none" w="med" len="med"/>
          </a:ln>
        </p:spPr>
        <p:txBody>
          <a:bodyPr/>
          <a:lstStyle/>
          <a:p>
            <a:endParaRPr lang="zh-CN" altLang="en-US"/>
          </a:p>
        </p:txBody>
      </p:sp>
      <p:grpSp>
        <p:nvGrpSpPr>
          <p:cNvPr id="344121" name="组合 344120"/>
          <p:cNvGrpSpPr/>
          <p:nvPr/>
        </p:nvGrpSpPr>
        <p:grpSpPr>
          <a:xfrm>
            <a:off x="685800" y="1668463"/>
            <a:ext cx="1978025" cy="4751387"/>
            <a:chOff x="156" y="1279"/>
            <a:chExt cx="1246" cy="2993"/>
          </a:xfrm>
        </p:grpSpPr>
        <p:sp>
          <p:nvSpPr>
            <p:cNvPr id="344122" name="直接连接符 344121"/>
            <p:cNvSpPr/>
            <p:nvPr/>
          </p:nvSpPr>
          <p:spPr>
            <a:xfrm flipV="1">
              <a:off x="341" y="2587"/>
              <a:ext cx="0" cy="260"/>
            </a:xfrm>
            <a:prstGeom prst="line">
              <a:avLst/>
            </a:prstGeom>
            <a:ln w="38100" cap="flat" cmpd="sng">
              <a:solidFill>
                <a:schemeClr val="tx1"/>
              </a:solidFill>
              <a:prstDash val="solid"/>
              <a:headEnd type="none" w="med" len="med"/>
              <a:tailEnd type="none" w="med" len="med"/>
            </a:ln>
          </p:spPr>
        </p:sp>
        <p:sp>
          <p:nvSpPr>
            <p:cNvPr id="344123" name="直接连接符 344122"/>
            <p:cNvSpPr/>
            <p:nvPr/>
          </p:nvSpPr>
          <p:spPr>
            <a:xfrm>
              <a:off x="341" y="3034"/>
              <a:ext cx="0" cy="260"/>
            </a:xfrm>
            <a:prstGeom prst="line">
              <a:avLst/>
            </a:prstGeom>
            <a:ln w="38100" cap="flat" cmpd="sng">
              <a:solidFill>
                <a:schemeClr val="tx1"/>
              </a:solidFill>
              <a:prstDash val="solid"/>
              <a:headEnd type="none" w="med" len="med"/>
              <a:tailEnd type="none" w="med" len="med"/>
            </a:ln>
          </p:spPr>
        </p:sp>
        <p:sp>
          <p:nvSpPr>
            <p:cNvPr id="344124" name="直接连接符 344123"/>
            <p:cNvSpPr/>
            <p:nvPr/>
          </p:nvSpPr>
          <p:spPr>
            <a:xfrm flipH="1" flipV="1">
              <a:off x="156" y="2736"/>
              <a:ext cx="185" cy="298"/>
            </a:xfrm>
            <a:prstGeom prst="line">
              <a:avLst/>
            </a:prstGeom>
            <a:ln w="38100" cap="flat" cmpd="sng">
              <a:solidFill>
                <a:schemeClr val="tx1"/>
              </a:solidFill>
              <a:prstDash val="solid"/>
              <a:headEnd type="none" w="med" len="med"/>
              <a:tailEnd type="none" w="med" len="med"/>
            </a:ln>
          </p:spPr>
        </p:sp>
        <p:sp>
          <p:nvSpPr>
            <p:cNvPr id="344125" name="流程图: 延期 344124"/>
            <p:cNvSpPr/>
            <p:nvPr/>
          </p:nvSpPr>
          <p:spPr>
            <a:xfrm rot="10800000">
              <a:off x="299" y="2736"/>
              <a:ext cx="42" cy="111"/>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4126" name="直接连接符 344125"/>
            <p:cNvSpPr/>
            <p:nvPr/>
          </p:nvSpPr>
          <p:spPr>
            <a:xfrm flipH="1" flipV="1">
              <a:off x="563" y="2587"/>
              <a:ext cx="0" cy="260"/>
            </a:xfrm>
            <a:prstGeom prst="line">
              <a:avLst/>
            </a:prstGeom>
            <a:ln w="38100" cap="flat" cmpd="sng">
              <a:solidFill>
                <a:schemeClr val="tx1"/>
              </a:solidFill>
              <a:prstDash val="solid"/>
              <a:headEnd type="none" w="med" len="med"/>
              <a:tailEnd type="none" w="med" len="med"/>
            </a:ln>
          </p:spPr>
        </p:sp>
        <p:sp>
          <p:nvSpPr>
            <p:cNvPr id="344127" name="直接连接符 344126"/>
            <p:cNvSpPr/>
            <p:nvPr/>
          </p:nvSpPr>
          <p:spPr>
            <a:xfrm flipH="1" flipV="1">
              <a:off x="375" y="2736"/>
              <a:ext cx="186" cy="298"/>
            </a:xfrm>
            <a:prstGeom prst="line">
              <a:avLst/>
            </a:prstGeom>
            <a:ln w="38100" cap="flat" cmpd="sng">
              <a:solidFill>
                <a:schemeClr val="tx1"/>
              </a:solidFill>
              <a:prstDash val="solid"/>
              <a:headEnd type="none" w="med" len="med"/>
              <a:tailEnd type="none" w="med" len="med"/>
            </a:ln>
          </p:spPr>
        </p:sp>
        <p:sp>
          <p:nvSpPr>
            <p:cNvPr id="344128" name="流程图: 延期 344127"/>
            <p:cNvSpPr/>
            <p:nvPr/>
          </p:nvSpPr>
          <p:spPr>
            <a:xfrm rot="10800000">
              <a:off x="516" y="2736"/>
              <a:ext cx="45" cy="111"/>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4129" name="直接连接符 344128"/>
            <p:cNvSpPr/>
            <p:nvPr/>
          </p:nvSpPr>
          <p:spPr>
            <a:xfrm flipV="1">
              <a:off x="792" y="2587"/>
              <a:ext cx="0" cy="260"/>
            </a:xfrm>
            <a:prstGeom prst="line">
              <a:avLst/>
            </a:prstGeom>
            <a:ln w="38100" cap="flat" cmpd="sng">
              <a:solidFill>
                <a:schemeClr val="tx1"/>
              </a:solidFill>
              <a:prstDash val="solid"/>
              <a:headEnd type="none" w="med" len="med"/>
              <a:tailEnd type="none" w="med" len="med"/>
            </a:ln>
          </p:spPr>
        </p:sp>
        <p:sp>
          <p:nvSpPr>
            <p:cNvPr id="344130" name="直接连接符 344129"/>
            <p:cNvSpPr/>
            <p:nvPr/>
          </p:nvSpPr>
          <p:spPr>
            <a:xfrm>
              <a:off x="792" y="3034"/>
              <a:ext cx="0" cy="260"/>
            </a:xfrm>
            <a:prstGeom prst="line">
              <a:avLst/>
            </a:prstGeom>
            <a:ln w="38100" cap="flat" cmpd="sng">
              <a:solidFill>
                <a:schemeClr val="tx1"/>
              </a:solidFill>
              <a:prstDash val="solid"/>
              <a:headEnd type="none" w="med" len="med"/>
              <a:tailEnd type="none" w="med" len="med"/>
            </a:ln>
          </p:spPr>
        </p:sp>
        <p:sp>
          <p:nvSpPr>
            <p:cNvPr id="344131" name="直接连接符 344130"/>
            <p:cNvSpPr/>
            <p:nvPr/>
          </p:nvSpPr>
          <p:spPr>
            <a:xfrm flipH="1" flipV="1">
              <a:off x="607" y="2736"/>
              <a:ext cx="185" cy="298"/>
            </a:xfrm>
            <a:prstGeom prst="line">
              <a:avLst/>
            </a:prstGeom>
            <a:ln w="38100" cap="flat" cmpd="sng">
              <a:solidFill>
                <a:schemeClr val="tx1"/>
              </a:solidFill>
              <a:prstDash val="solid"/>
              <a:headEnd type="none" w="med" len="med"/>
              <a:tailEnd type="none" w="med" len="med"/>
            </a:ln>
          </p:spPr>
        </p:sp>
        <p:sp>
          <p:nvSpPr>
            <p:cNvPr id="344132" name="流程图: 延期 344131"/>
            <p:cNvSpPr/>
            <p:nvPr/>
          </p:nvSpPr>
          <p:spPr>
            <a:xfrm rot="10800000">
              <a:off x="754" y="2736"/>
              <a:ext cx="38" cy="111"/>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4133" name="直接连接符 344132"/>
            <p:cNvSpPr/>
            <p:nvPr/>
          </p:nvSpPr>
          <p:spPr>
            <a:xfrm>
              <a:off x="237" y="2922"/>
              <a:ext cx="509" cy="0"/>
            </a:xfrm>
            <a:prstGeom prst="line">
              <a:avLst/>
            </a:prstGeom>
            <a:ln w="38100" cap="flat" cmpd="sng">
              <a:solidFill>
                <a:schemeClr val="tx1"/>
              </a:solidFill>
              <a:prstDash val="sysDot"/>
              <a:headEnd type="none" w="med" len="med"/>
              <a:tailEnd type="none" w="med" len="med"/>
            </a:ln>
          </p:spPr>
        </p:sp>
        <p:sp>
          <p:nvSpPr>
            <p:cNvPr id="344134" name="椭圆 344133"/>
            <p:cNvSpPr/>
            <p:nvPr/>
          </p:nvSpPr>
          <p:spPr>
            <a:xfrm>
              <a:off x="296" y="3751"/>
              <a:ext cx="534" cy="521"/>
            </a:xfrm>
            <a:prstGeom prst="ellipse">
              <a:avLst/>
            </a:prstGeom>
            <a:solidFill>
              <a:srgbClr val="FFFFFF"/>
            </a:solidFill>
            <a:ln w="38100" cap="flat" cmpd="sng">
              <a:solidFill>
                <a:schemeClr val="tx1"/>
              </a:solidFill>
              <a:prstDash val="solid"/>
              <a:headEnd type="none" w="med" len="med"/>
              <a:tailEnd type="none" w="med" len="med"/>
            </a:ln>
          </p:spPr>
          <p:txBody>
            <a:bodyPr wrap="none" anchor="ctr" anchorCtr="0"/>
            <a:lstStyle/>
            <a:p>
              <a:pPr algn="ctr"/>
              <a:r>
                <a:rPr lang="en-US" altLang="zh-CN" sz="2000" b="1">
                  <a:solidFill>
                    <a:srgbClr val="FF3300"/>
                  </a:solidFill>
                  <a:latin typeface="Times New Roman" panose="02020603050405020304" pitchFamily="18" charset="0"/>
                </a:rPr>
                <a:t>M</a:t>
              </a:r>
            </a:p>
            <a:p>
              <a:pPr algn="ctr"/>
              <a:r>
                <a:rPr lang="en-US" altLang="zh-CN" sz="2000" b="1">
                  <a:solidFill>
                    <a:srgbClr val="FF3300"/>
                  </a:solidFill>
                  <a:latin typeface="Times New Roman" panose="02020603050405020304" pitchFamily="18" charset="0"/>
                </a:rPr>
                <a:t>3~</a:t>
              </a:r>
              <a:endParaRPr lang="en-US" altLang="zh-CN" sz="2000" b="1">
                <a:latin typeface="Times New Roman" panose="02020603050405020304" pitchFamily="18" charset="0"/>
              </a:endParaRPr>
            </a:p>
          </p:txBody>
        </p:sp>
        <p:sp>
          <p:nvSpPr>
            <p:cNvPr id="344135" name="直接连接符 344134"/>
            <p:cNvSpPr/>
            <p:nvPr/>
          </p:nvSpPr>
          <p:spPr>
            <a:xfrm flipV="1">
              <a:off x="563" y="3022"/>
              <a:ext cx="0" cy="729"/>
            </a:xfrm>
            <a:prstGeom prst="line">
              <a:avLst/>
            </a:prstGeom>
            <a:ln w="38100" cap="flat" cmpd="sng">
              <a:solidFill>
                <a:schemeClr val="tx1"/>
              </a:solidFill>
              <a:prstDash val="solid"/>
              <a:headEnd type="none" w="med" len="med"/>
              <a:tailEnd type="none" w="med" len="med"/>
            </a:ln>
          </p:spPr>
        </p:sp>
        <p:sp>
          <p:nvSpPr>
            <p:cNvPr id="344136" name="直接连接符 344135"/>
            <p:cNvSpPr/>
            <p:nvPr/>
          </p:nvSpPr>
          <p:spPr>
            <a:xfrm flipV="1">
              <a:off x="334" y="3454"/>
              <a:ext cx="0" cy="409"/>
            </a:xfrm>
            <a:prstGeom prst="line">
              <a:avLst/>
            </a:prstGeom>
            <a:ln w="38100" cap="flat" cmpd="sng">
              <a:solidFill>
                <a:schemeClr val="tx1"/>
              </a:solidFill>
              <a:prstDash val="solid"/>
              <a:headEnd type="none" w="med" len="med"/>
              <a:tailEnd type="none" w="med" len="med"/>
            </a:ln>
          </p:spPr>
        </p:sp>
        <p:sp>
          <p:nvSpPr>
            <p:cNvPr id="344137" name="直接连接符 344136"/>
            <p:cNvSpPr/>
            <p:nvPr/>
          </p:nvSpPr>
          <p:spPr>
            <a:xfrm flipV="1">
              <a:off x="792" y="3454"/>
              <a:ext cx="0" cy="409"/>
            </a:xfrm>
            <a:prstGeom prst="line">
              <a:avLst/>
            </a:prstGeom>
            <a:ln w="38100" cap="flat" cmpd="sng">
              <a:solidFill>
                <a:schemeClr val="tx1"/>
              </a:solidFill>
              <a:prstDash val="solid"/>
              <a:headEnd type="none" w="med" len="med"/>
              <a:tailEnd type="none" w="med" len="med"/>
            </a:ln>
          </p:spPr>
        </p:sp>
        <p:sp>
          <p:nvSpPr>
            <p:cNvPr id="344138" name="直接连接符 344137"/>
            <p:cNvSpPr/>
            <p:nvPr/>
          </p:nvSpPr>
          <p:spPr>
            <a:xfrm>
              <a:off x="334" y="1556"/>
              <a:ext cx="0" cy="274"/>
            </a:xfrm>
            <a:prstGeom prst="line">
              <a:avLst/>
            </a:prstGeom>
            <a:ln w="38100" cap="flat" cmpd="sng">
              <a:solidFill>
                <a:schemeClr val="tx1"/>
              </a:solidFill>
              <a:prstDash val="solid"/>
              <a:headEnd type="none" w="med" len="med"/>
              <a:tailEnd type="none" w="med" len="med"/>
            </a:ln>
          </p:spPr>
        </p:sp>
        <p:sp>
          <p:nvSpPr>
            <p:cNvPr id="344139" name="直接连接符 344138"/>
            <p:cNvSpPr/>
            <p:nvPr/>
          </p:nvSpPr>
          <p:spPr>
            <a:xfrm>
              <a:off x="563" y="1556"/>
              <a:ext cx="0" cy="274"/>
            </a:xfrm>
            <a:prstGeom prst="line">
              <a:avLst/>
            </a:prstGeom>
            <a:ln w="38100" cap="flat" cmpd="sng">
              <a:solidFill>
                <a:schemeClr val="tx1"/>
              </a:solidFill>
              <a:prstDash val="solid"/>
              <a:headEnd type="none" w="med" len="med"/>
              <a:tailEnd type="none" w="med" len="med"/>
            </a:ln>
          </p:spPr>
        </p:sp>
        <p:sp>
          <p:nvSpPr>
            <p:cNvPr id="344140" name="直接连接符 344139"/>
            <p:cNvSpPr/>
            <p:nvPr/>
          </p:nvSpPr>
          <p:spPr>
            <a:xfrm>
              <a:off x="792" y="1556"/>
              <a:ext cx="0" cy="274"/>
            </a:xfrm>
            <a:prstGeom prst="line">
              <a:avLst/>
            </a:prstGeom>
            <a:ln w="38100" cap="flat" cmpd="sng">
              <a:solidFill>
                <a:schemeClr val="tx1"/>
              </a:solidFill>
              <a:prstDash val="solid"/>
              <a:headEnd type="none" w="med" len="med"/>
              <a:tailEnd type="none" w="med" len="med"/>
            </a:ln>
          </p:spPr>
        </p:sp>
        <p:sp>
          <p:nvSpPr>
            <p:cNvPr id="344141" name="直接连接符 344140"/>
            <p:cNvSpPr/>
            <p:nvPr/>
          </p:nvSpPr>
          <p:spPr>
            <a:xfrm flipV="1">
              <a:off x="792" y="1817"/>
              <a:ext cx="76" cy="227"/>
            </a:xfrm>
            <a:prstGeom prst="line">
              <a:avLst/>
            </a:prstGeom>
            <a:ln w="38100" cap="flat" cmpd="sng">
              <a:solidFill>
                <a:schemeClr val="tx1"/>
              </a:solidFill>
              <a:prstDash val="solid"/>
              <a:headEnd type="none" w="med" len="med"/>
              <a:tailEnd type="none" w="med" len="med"/>
            </a:ln>
          </p:spPr>
        </p:sp>
        <p:sp>
          <p:nvSpPr>
            <p:cNvPr id="344142" name="直接连接符 344141"/>
            <p:cNvSpPr/>
            <p:nvPr/>
          </p:nvSpPr>
          <p:spPr>
            <a:xfrm flipV="1">
              <a:off x="372" y="1891"/>
              <a:ext cx="458" cy="0"/>
            </a:xfrm>
            <a:prstGeom prst="line">
              <a:avLst/>
            </a:prstGeom>
            <a:ln w="38100" cap="flat" cmpd="sng">
              <a:solidFill>
                <a:schemeClr val="tx1"/>
              </a:solidFill>
              <a:prstDash val="solid"/>
              <a:headEnd type="none" w="med" len="med"/>
              <a:tailEnd type="none" w="med" len="med"/>
            </a:ln>
          </p:spPr>
        </p:sp>
        <p:sp>
          <p:nvSpPr>
            <p:cNvPr id="344143" name="直接连接符 344142"/>
            <p:cNvSpPr/>
            <p:nvPr/>
          </p:nvSpPr>
          <p:spPr>
            <a:xfrm>
              <a:off x="372" y="1928"/>
              <a:ext cx="458" cy="0"/>
            </a:xfrm>
            <a:prstGeom prst="line">
              <a:avLst/>
            </a:prstGeom>
            <a:ln w="38100" cap="flat" cmpd="sng">
              <a:solidFill>
                <a:schemeClr val="tx1"/>
              </a:solidFill>
              <a:prstDash val="solid"/>
              <a:headEnd type="none" w="med" len="med"/>
              <a:tailEnd type="none" w="med" len="med"/>
            </a:ln>
          </p:spPr>
        </p:sp>
        <p:sp>
          <p:nvSpPr>
            <p:cNvPr id="344144" name="矩形 344143"/>
            <p:cNvSpPr/>
            <p:nvPr/>
          </p:nvSpPr>
          <p:spPr>
            <a:xfrm>
              <a:off x="284" y="2114"/>
              <a:ext cx="112" cy="173"/>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4145" name="直接连接符 344144"/>
            <p:cNvSpPr/>
            <p:nvPr/>
          </p:nvSpPr>
          <p:spPr>
            <a:xfrm>
              <a:off x="334" y="2040"/>
              <a:ext cx="0" cy="548"/>
            </a:xfrm>
            <a:prstGeom prst="line">
              <a:avLst/>
            </a:prstGeom>
            <a:ln w="38100" cap="flat" cmpd="sng">
              <a:solidFill>
                <a:schemeClr val="tx1"/>
              </a:solidFill>
              <a:prstDash val="solid"/>
              <a:headEnd type="none" w="med" len="med"/>
              <a:tailEnd type="none" w="med" len="med"/>
            </a:ln>
          </p:spPr>
        </p:sp>
        <p:sp>
          <p:nvSpPr>
            <p:cNvPr id="344146" name="直接连接符 344145"/>
            <p:cNvSpPr/>
            <p:nvPr/>
          </p:nvSpPr>
          <p:spPr>
            <a:xfrm>
              <a:off x="563" y="2040"/>
              <a:ext cx="0" cy="548"/>
            </a:xfrm>
            <a:prstGeom prst="line">
              <a:avLst/>
            </a:prstGeom>
            <a:ln w="38100" cap="flat" cmpd="sng">
              <a:solidFill>
                <a:schemeClr val="tx1"/>
              </a:solidFill>
              <a:prstDash val="solid"/>
              <a:headEnd type="none" w="med" len="med"/>
              <a:tailEnd type="none" w="med" len="med"/>
            </a:ln>
          </p:spPr>
        </p:sp>
        <p:sp>
          <p:nvSpPr>
            <p:cNvPr id="344147" name="直接连接符 344146"/>
            <p:cNvSpPr/>
            <p:nvPr/>
          </p:nvSpPr>
          <p:spPr>
            <a:xfrm>
              <a:off x="792" y="2040"/>
              <a:ext cx="0" cy="548"/>
            </a:xfrm>
            <a:prstGeom prst="line">
              <a:avLst/>
            </a:prstGeom>
            <a:ln w="38100" cap="flat" cmpd="sng">
              <a:solidFill>
                <a:schemeClr val="tx1"/>
              </a:solidFill>
              <a:prstDash val="solid"/>
              <a:headEnd type="none" w="med" len="med"/>
              <a:tailEnd type="none" w="med" len="med"/>
            </a:ln>
          </p:spPr>
        </p:sp>
        <p:sp>
          <p:nvSpPr>
            <p:cNvPr id="344148" name="直接连接符 344147"/>
            <p:cNvSpPr/>
            <p:nvPr/>
          </p:nvSpPr>
          <p:spPr>
            <a:xfrm flipV="1">
              <a:off x="563" y="1817"/>
              <a:ext cx="76" cy="227"/>
            </a:xfrm>
            <a:prstGeom prst="line">
              <a:avLst/>
            </a:prstGeom>
            <a:ln w="38100" cap="flat" cmpd="sng">
              <a:solidFill>
                <a:schemeClr val="tx1"/>
              </a:solidFill>
              <a:prstDash val="solid"/>
              <a:headEnd type="none" w="med" len="med"/>
              <a:tailEnd type="none" w="med" len="med"/>
            </a:ln>
          </p:spPr>
        </p:sp>
        <p:sp>
          <p:nvSpPr>
            <p:cNvPr id="344149" name="直接连接符 344148"/>
            <p:cNvSpPr/>
            <p:nvPr/>
          </p:nvSpPr>
          <p:spPr>
            <a:xfrm flipV="1">
              <a:off x="334" y="1817"/>
              <a:ext cx="76" cy="227"/>
            </a:xfrm>
            <a:prstGeom prst="line">
              <a:avLst/>
            </a:prstGeom>
            <a:ln w="38100" cap="flat" cmpd="sng">
              <a:solidFill>
                <a:schemeClr val="tx1"/>
              </a:solidFill>
              <a:prstDash val="solid"/>
              <a:headEnd type="none" w="med" len="med"/>
              <a:tailEnd type="none" w="med" len="med"/>
            </a:ln>
          </p:spPr>
        </p:sp>
        <p:sp>
          <p:nvSpPr>
            <p:cNvPr id="344150" name="文本框 344149"/>
            <p:cNvSpPr txBox="1"/>
            <p:nvPr/>
          </p:nvSpPr>
          <p:spPr>
            <a:xfrm>
              <a:off x="220" y="1279"/>
              <a:ext cx="232" cy="250"/>
            </a:xfrm>
            <a:prstGeom prst="rect">
              <a:avLst/>
            </a:prstGeom>
            <a:noFill/>
            <a:ln w="38100">
              <a:noFill/>
            </a:ln>
          </p:spPr>
          <p:txBody>
            <a:bodyPr wrap="none" anchor="t" anchorCtr="0">
              <a:spAutoFit/>
            </a:bodyPr>
            <a:lstStyle/>
            <a:p>
              <a:r>
                <a:rPr lang="en-US" altLang="zh-CN" sz="2000" b="1">
                  <a:latin typeface="Times New Roman" panose="02020603050405020304" pitchFamily="18" charset="0"/>
                </a:rPr>
                <a:t>A</a:t>
              </a:r>
            </a:p>
          </p:txBody>
        </p:sp>
        <p:sp>
          <p:nvSpPr>
            <p:cNvPr id="344151" name="文本框 344150"/>
            <p:cNvSpPr txBox="1"/>
            <p:nvPr/>
          </p:nvSpPr>
          <p:spPr>
            <a:xfrm>
              <a:off x="487" y="1296"/>
              <a:ext cx="191" cy="250"/>
            </a:xfrm>
            <a:prstGeom prst="rect">
              <a:avLst/>
            </a:prstGeom>
            <a:noFill/>
            <a:ln w="38100">
              <a:noFill/>
            </a:ln>
          </p:spPr>
          <p:txBody>
            <a:bodyPr>
              <a:spAutoFit/>
            </a:bodyPr>
            <a:lstStyle/>
            <a:p>
              <a:r>
                <a:rPr lang="en-US" altLang="zh-CN" sz="2000" b="1">
                  <a:latin typeface="Times New Roman" panose="02020603050405020304" pitchFamily="18" charset="0"/>
                </a:rPr>
                <a:t>B</a:t>
              </a:r>
            </a:p>
          </p:txBody>
        </p:sp>
        <p:sp>
          <p:nvSpPr>
            <p:cNvPr id="344152" name="文本框 344151"/>
            <p:cNvSpPr txBox="1"/>
            <p:nvPr/>
          </p:nvSpPr>
          <p:spPr>
            <a:xfrm>
              <a:off x="716" y="1296"/>
              <a:ext cx="190" cy="250"/>
            </a:xfrm>
            <a:prstGeom prst="rect">
              <a:avLst/>
            </a:prstGeom>
            <a:noFill/>
            <a:ln w="38100">
              <a:noFill/>
            </a:ln>
          </p:spPr>
          <p:txBody>
            <a:bodyPr>
              <a:spAutoFit/>
            </a:bodyPr>
            <a:lstStyle/>
            <a:p>
              <a:r>
                <a:rPr lang="en-US" altLang="zh-CN" sz="2000" b="1">
                  <a:latin typeface="Times New Roman" panose="02020603050405020304" pitchFamily="18" charset="0"/>
                </a:rPr>
                <a:t>C</a:t>
              </a:r>
            </a:p>
          </p:txBody>
        </p:sp>
        <p:sp>
          <p:nvSpPr>
            <p:cNvPr id="344153" name="文本框 344152"/>
            <p:cNvSpPr txBox="1"/>
            <p:nvPr/>
          </p:nvSpPr>
          <p:spPr>
            <a:xfrm>
              <a:off x="868" y="2821"/>
              <a:ext cx="534" cy="250"/>
            </a:xfrm>
            <a:prstGeom prst="rect">
              <a:avLst/>
            </a:prstGeom>
            <a:noFill/>
            <a:ln w="38100">
              <a:noFill/>
            </a:ln>
          </p:spPr>
          <p:txBody>
            <a:bodyPr>
              <a:spAutoFit/>
            </a:bodyPr>
            <a:lstStyle/>
            <a:p>
              <a:r>
                <a:rPr lang="en-US" altLang="zh-CN" sz="2000" b="1">
                  <a:latin typeface="Times New Roman" panose="02020603050405020304" pitchFamily="18" charset="0"/>
                </a:rPr>
                <a:t>KM</a:t>
              </a:r>
            </a:p>
          </p:txBody>
        </p:sp>
        <p:sp>
          <p:nvSpPr>
            <p:cNvPr id="344154" name="文本框 344153"/>
            <p:cNvSpPr txBox="1"/>
            <p:nvPr/>
          </p:nvSpPr>
          <p:spPr>
            <a:xfrm>
              <a:off x="830" y="2077"/>
              <a:ext cx="534" cy="250"/>
            </a:xfrm>
            <a:prstGeom prst="rect">
              <a:avLst/>
            </a:prstGeom>
            <a:noFill/>
            <a:ln w="38100">
              <a:noFill/>
            </a:ln>
          </p:spPr>
          <p:txBody>
            <a:bodyPr>
              <a:spAutoFit/>
            </a:bodyPr>
            <a:lstStyle/>
            <a:p>
              <a:r>
                <a:rPr lang="en-US" altLang="zh-CN" sz="2000" b="1">
                  <a:latin typeface="Times New Roman" panose="02020603050405020304" pitchFamily="18" charset="0"/>
                </a:rPr>
                <a:t>FU</a:t>
              </a:r>
            </a:p>
          </p:txBody>
        </p:sp>
        <p:sp>
          <p:nvSpPr>
            <p:cNvPr id="344155" name="任意多边形 344154"/>
            <p:cNvSpPr/>
            <p:nvPr/>
          </p:nvSpPr>
          <p:spPr>
            <a:xfrm>
              <a:off x="258" y="3193"/>
              <a:ext cx="76" cy="447"/>
            </a:xfrm>
            <a:custGeom>
              <a:avLst/>
              <a:gdLst/>
              <a:ahLst/>
              <a:cxnLst/>
              <a:rect l="0" t="0" r="0" b="0"/>
              <a:pathLst>
                <a:path w="96" h="576">
                  <a:moveTo>
                    <a:pt x="96" y="0"/>
                  </a:moveTo>
                  <a:lnTo>
                    <a:pt x="96" y="192"/>
                  </a:lnTo>
                  <a:lnTo>
                    <a:pt x="0" y="192"/>
                  </a:lnTo>
                  <a:lnTo>
                    <a:pt x="0" y="336"/>
                  </a:lnTo>
                  <a:lnTo>
                    <a:pt x="96" y="336"/>
                  </a:lnTo>
                  <a:lnTo>
                    <a:pt x="96" y="576"/>
                  </a:lnTo>
                </a:path>
              </a:pathLst>
            </a:custGeom>
            <a:noFill/>
            <a:ln w="38100" cap="flat" cmpd="sng">
              <a:solidFill>
                <a:srgbClr val="FF3300">
                  <a:alpha val="100000"/>
                </a:srgbClr>
              </a:solidFill>
              <a:prstDash val="solid"/>
              <a:headEnd type="none" w="med" len="med"/>
              <a:tailEnd type="none" w="med" len="med"/>
            </a:ln>
          </p:spPr>
          <p:txBody>
            <a:bodyPr/>
            <a:lstStyle/>
            <a:p>
              <a:endParaRPr lang="zh-CN" altLang="en-US"/>
            </a:p>
          </p:txBody>
        </p:sp>
        <p:sp>
          <p:nvSpPr>
            <p:cNvPr id="344156" name="任意多边形 344155"/>
            <p:cNvSpPr/>
            <p:nvPr/>
          </p:nvSpPr>
          <p:spPr>
            <a:xfrm>
              <a:off x="716" y="3193"/>
              <a:ext cx="76" cy="447"/>
            </a:xfrm>
            <a:custGeom>
              <a:avLst/>
              <a:gdLst/>
              <a:ahLst/>
              <a:cxnLst/>
              <a:rect l="0" t="0" r="0" b="0"/>
              <a:pathLst>
                <a:path w="96" h="576">
                  <a:moveTo>
                    <a:pt x="96" y="0"/>
                  </a:moveTo>
                  <a:lnTo>
                    <a:pt x="96" y="192"/>
                  </a:lnTo>
                  <a:lnTo>
                    <a:pt x="0" y="192"/>
                  </a:lnTo>
                  <a:lnTo>
                    <a:pt x="0" y="336"/>
                  </a:lnTo>
                  <a:lnTo>
                    <a:pt x="96" y="336"/>
                  </a:lnTo>
                  <a:lnTo>
                    <a:pt x="96" y="576"/>
                  </a:lnTo>
                </a:path>
              </a:pathLst>
            </a:custGeom>
            <a:noFill/>
            <a:ln w="38100" cap="flat" cmpd="sng">
              <a:solidFill>
                <a:srgbClr val="FF3300">
                  <a:alpha val="100000"/>
                </a:srgbClr>
              </a:solidFill>
              <a:prstDash val="solid"/>
              <a:headEnd type="none" w="med" len="med"/>
              <a:tailEnd type="none" w="med" len="med"/>
            </a:ln>
          </p:spPr>
          <p:txBody>
            <a:bodyPr/>
            <a:lstStyle/>
            <a:p>
              <a:endParaRPr lang="zh-CN" altLang="en-US"/>
            </a:p>
          </p:txBody>
        </p:sp>
        <p:sp>
          <p:nvSpPr>
            <p:cNvPr id="344157" name="矩形 344156"/>
            <p:cNvSpPr/>
            <p:nvPr/>
          </p:nvSpPr>
          <p:spPr>
            <a:xfrm>
              <a:off x="740" y="2114"/>
              <a:ext cx="112" cy="173"/>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4158" name="矩形 344157"/>
            <p:cNvSpPr/>
            <p:nvPr/>
          </p:nvSpPr>
          <p:spPr>
            <a:xfrm>
              <a:off x="500" y="2114"/>
              <a:ext cx="112" cy="173"/>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grpSp>
      <p:sp>
        <p:nvSpPr>
          <p:cNvPr id="344159" name="文本框 344158"/>
          <p:cNvSpPr txBox="1"/>
          <p:nvPr/>
        </p:nvSpPr>
        <p:spPr>
          <a:xfrm>
            <a:off x="333375" y="1003300"/>
            <a:ext cx="4953000" cy="519113"/>
          </a:xfrm>
          <a:prstGeom prst="rect">
            <a:avLst/>
          </a:prstGeom>
          <a:noFill/>
          <a:ln w="9525">
            <a:noFill/>
          </a:ln>
        </p:spPr>
        <p:txBody>
          <a:bodyPr>
            <a:spAutoFit/>
          </a:bodyPr>
          <a:lstStyle/>
          <a:p>
            <a:pPr>
              <a:spcBef>
                <a:spcPct val="50000"/>
              </a:spcBef>
            </a:pPr>
            <a:r>
              <a:rPr lang="zh-CN" altLang="en-US" sz="2800" b="1" dirty="0">
                <a:solidFill>
                  <a:srgbClr val="3333FF"/>
                </a:solidFill>
                <a:latin typeface="Times New Roman" panose="02020603050405020304" pitchFamily="18" charset="0"/>
              </a:rPr>
              <a:t>方法二：加中间继电器（</a:t>
            </a:r>
            <a:r>
              <a:rPr lang="en-US" altLang="zh-CN" sz="2800" b="1">
                <a:solidFill>
                  <a:srgbClr val="3333FF"/>
                </a:solidFill>
                <a:latin typeface="Times New Roman" panose="02020603050405020304" pitchFamily="18" charset="0"/>
              </a:rPr>
              <a:t>KA</a:t>
            </a:r>
            <a:r>
              <a:rPr lang="zh-CN" altLang="en-US" sz="2800" b="1">
                <a:solidFill>
                  <a:srgbClr val="3333FF"/>
                </a:solidFill>
                <a:latin typeface="Times New Roman" panose="02020603050405020304" pitchFamily="18" charset="0"/>
              </a:rPr>
              <a:t>）</a:t>
            </a:r>
          </a:p>
        </p:txBody>
      </p:sp>
      <p:grpSp>
        <p:nvGrpSpPr>
          <p:cNvPr id="344160" name="组合 344159"/>
          <p:cNvGrpSpPr/>
          <p:nvPr/>
        </p:nvGrpSpPr>
        <p:grpSpPr>
          <a:xfrm>
            <a:off x="2851150" y="5313363"/>
            <a:ext cx="3405188" cy="1187450"/>
            <a:chOff x="1796" y="3347"/>
            <a:chExt cx="2145" cy="748"/>
          </a:xfrm>
        </p:grpSpPr>
        <p:sp>
          <p:nvSpPr>
            <p:cNvPr id="344161" name="文本框 344160"/>
            <p:cNvSpPr txBox="1"/>
            <p:nvPr/>
          </p:nvSpPr>
          <p:spPr>
            <a:xfrm>
              <a:off x="1796" y="3448"/>
              <a:ext cx="592" cy="620"/>
            </a:xfrm>
            <a:prstGeom prst="rect">
              <a:avLst/>
            </a:prstGeom>
            <a:noFill/>
            <a:ln w="38100" cap="flat" cmpd="sng">
              <a:solidFill>
                <a:srgbClr val="FF0000"/>
              </a:solidFill>
              <a:prstDash val="solid"/>
              <a:miter/>
              <a:headEnd type="none" w="med" len="med"/>
              <a:tailEnd type="none" w="med" len="med"/>
            </a:ln>
          </p:spPr>
          <p:txBody>
            <a:bodyPr wrap="none" anchor="t" anchorCtr="0">
              <a:spAutoFit/>
            </a:bodyPr>
            <a:lstStyle/>
            <a:p>
              <a:r>
                <a:rPr lang="zh-CN" altLang="en-US" sz="2800" b="1" dirty="0">
                  <a:latin typeface="Times New Roman" panose="02020603050405020304" pitchFamily="18" charset="0"/>
                </a:rPr>
                <a:t>控制</a:t>
              </a:r>
            </a:p>
            <a:p>
              <a:r>
                <a:rPr lang="zh-CN" altLang="en-US" sz="2800" b="1" dirty="0">
                  <a:latin typeface="Times New Roman" panose="02020603050405020304" pitchFamily="18" charset="0"/>
                </a:rPr>
                <a:t>关系</a:t>
              </a:r>
              <a:endParaRPr lang="zh-CN" altLang="en-US" sz="2800" b="1">
                <a:latin typeface="Times New Roman" panose="02020603050405020304" pitchFamily="18" charset="0"/>
              </a:endParaRPr>
            </a:p>
          </p:txBody>
        </p:sp>
        <p:sp>
          <p:nvSpPr>
            <p:cNvPr id="344162" name="文本框 344161"/>
            <p:cNvSpPr txBox="1"/>
            <p:nvPr/>
          </p:nvSpPr>
          <p:spPr>
            <a:xfrm>
              <a:off x="2524" y="3347"/>
              <a:ext cx="1417" cy="748"/>
            </a:xfrm>
            <a:prstGeom prst="rect">
              <a:avLst/>
            </a:prstGeom>
            <a:noFill/>
            <a:ln w="38100">
              <a:noFill/>
            </a:ln>
          </p:spPr>
          <p:txBody>
            <a:bodyPr wrap="none" anchor="t" anchorCtr="0">
              <a:spAutoFit/>
            </a:bodyPr>
            <a:lstStyle/>
            <a:p>
              <a:pPr>
                <a:lnSpc>
                  <a:spcPct val="150000"/>
                </a:lnSpc>
              </a:pPr>
              <a:r>
                <a:rPr lang="en-US" altLang="zh-CN" b="1">
                  <a:latin typeface="Times New Roman" panose="02020603050405020304" pitchFamily="18" charset="0"/>
                </a:rPr>
                <a:t>SB</a:t>
              </a:r>
              <a:r>
                <a:rPr lang="zh-CN" altLang="en-US" b="1">
                  <a:latin typeface="Times New Roman" panose="02020603050405020304" pitchFamily="18" charset="0"/>
                </a:rPr>
                <a:t>：</a:t>
              </a:r>
              <a:r>
                <a:rPr lang="zh-CN" altLang="en-US" b="1" dirty="0">
                  <a:latin typeface="Times New Roman" panose="02020603050405020304" pitchFamily="18" charset="0"/>
                </a:rPr>
                <a:t>点动</a:t>
              </a:r>
            </a:p>
            <a:p>
              <a:pPr>
                <a:lnSpc>
                  <a:spcPct val="150000"/>
                </a:lnSpc>
              </a:pPr>
              <a:r>
                <a:rPr lang="en-US" altLang="zh-CN" b="1">
                  <a:latin typeface="Times New Roman" panose="02020603050405020304" pitchFamily="18" charset="0"/>
                </a:rPr>
                <a:t>SB2</a:t>
              </a:r>
              <a:r>
                <a:rPr lang="zh-CN" altLang="en-US" b="1">
                  <a:latin typeface="Times New Roman" panose="02020603050405020304" pitchFamily="18" charset="0"/>
                </a:rPr>
                <a:t>：</a:t>
              </a:r>
              <a:r>
                <a:rPr lang="zh-CN" altLang="en-US" b="1" dirty="0">
                  <a:latin typeface="Times New Roman" panose="02020603050405020304" pitchFamily="18" charset="0"/>
                </a:rPr>
                <a:t>连续运行</a:t>
              </a:r>
              <a:endParaRPr lang="zh-CN" altLang="en-US" b="1">
                <a:latin typeface="Times New Roman" panose="02020603050405020304" pitchFamily="18" charset="0"/>
              </a:endParaRPr>
            </a:p>
          </p:txBody>
        </p:sp>
      </p:grpSp>
      <p:sp>
        <p:nvSpPr>
          <p:cNvPr id="344163" name="直接连接符 344162"/>
          <p:cNvSpPr/>
          <p:nvPr/>
        </p:nvSpPr>
        <p:spPr>
          <a:xfrm flipV="1">
            <a:off x="8401050" y="1428750"/>
            <a:ext cx="0" cy="819150"/>
          </a:xfrm>
          <a:prstGeom prst="line">
            <a:avLst/>
          </a:prstGeom>
          <a:ln w="38100" cap="flat" cmpd="sng">
            <a:solidFill>
              <a:srgbClr val="000000"/>
            </a:solidFill>
            <a:prstDash val="solid"/>
            <a:headEnd type="none" w="med" len="med"/>
            <a:tailEnd type="none" w="med" len="med"/>
          </a:ln>
        </p:spPr>
      </p:sp>
      <p:sp>
        <p:nvSpPr>
          <p:cNvPr id="344164" name="直接连接符 344163"/>
          <p:cNvSpPr/>
          <p:nvPr/>
        </p:nvSpPr>
        <p:spPr>
          <a:xfrm flipV="1">
            <a:off x="3028950" y="1524000"/>
            <a:ext cx="0" cy="2933700"/>
          </a:xfrm>
          <a:prstGeom prst="line">
            <a:avLst/>
          </a:prstGeom>
          <a:ln w="38100" cap="flat" cmpd="sng">
            <a:solidFill>
              <a:srgbClr val="000000"/>
            </a:solidFill>
            <a:prstDash val="solid"/>
            <a:headEnd type="none" w="med" len="med"/>
            <a:tailEnd type="none" w="med" len="med"/>
          </a:ln>
        </p:spPr>
      </p:sp>
      <p:sp>
        <p:nvSpPr>
          <p:cNvPr id="344165" name="椭圆 344164"/>
          <p:cNvSpPr/>
          <p:nvPr/>
        </p:nvSpPr>
        <p:spPr>
          <a:xfrm>
            <a:off x="2952750" y="2190750"/>
            <a:ext cx="133350" cy="133350"/>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44166" name="椭圆 344165"/>
          <p:cNvSpPr/>
          <p:nvPr/>
        </p:nvSpPr>
        <p:spPr>
          <a:xfrm>
            <a:off x="5353050" y="4362450"/>
            <a:ext cx="133350" cy="133350"/>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44167" name="椭圆 344166"/>
          <p:cNvSpPr/>
          <p:nvPr/>
        </p:nvSpPr>
        <p:spPr>
          <a:xfrm>
            <a:off x="4533900" y="2190750"/>
            <a:ext cx="133350" cy="133350"/>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44168" name="椭圆 344167"/>
          <p:cNvSpPr/>
          <p:nvPr/>
        </p:nvSpPr>
        <p:spPr>
          <a:xfrm>
            <a:off x="5924550" y="2209800"/>
            <a:ext cx="133350" cy="133350"/>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44169" name="椭圆 344168"/>
          <p:cNvSpPr/>
          <p:nvPr/>
        </p:nvSpPr>
        <p:spPr>
          <a:xfrm>
            <a:off x="7181850" y="2190750"/>
            <a:ext cx="133350" cy="133350"/>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44170" name="椭圆 344169"/>
          <p:cNvSpPr/>
          <p:nvPr/>
        </p:nvSpPr>
        <p:spPr>
          <a:xfrm>
            <a:off x="4000500" y="4362450"/>
            <a:ext cx="133350" cy="133350"/>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44171" name="文本框 344170"/>
          <p:cNvSpPr txBox="1"/>
          <p:nvPr/>
        </p:nvSpPr>
        <p:spPr>
          <a:xfrm>
            <a:off x="1714500" y="4779963"/>
            <a:ext cx="676275" cy="457200"/>
          </a:xfrm>
          <a:prstGeom prst="rect">
            <a:avLst/>
          </a:prstGeom>
          <a:noFill/>
          <a:ln w="38100">
            <a:noFill/>
          </a:ln>
        </p:spPr>
        <p:txBody>
          <a:bodyPr>
            <a:spAutoFit/>
          </a:bodyPr>
          <a:lstStyle/>
          <a:p>
            <a:r>
              <a:rPr lang="en-US" altLang="zh-CN" b="1">
                <a:latin typeface="Times New Roman" panose="02020603050405020304" pitchFamily="18" charset="0"/>
              </a:rPr>
              <a:t>FR</a:t>
            </a:r>
          </a:p>
        </p:txBody>
      </p:sp>
      <p:sp>
        <p:nvSpPr>
          <p:cNvPr id="344172" name="文本框 344171"/>
          <p:cNvSpPr txBox="1"/>
          <p:nvPr/>
        </p:nvSpPr>
        <p:spPr>
          <a:xfrm>
            <a:off x="4291012" y="133350"/>
            <a:ext cx="4094163" cy="584775"/>
          </a:xfrm>
          <a:prstGeom prst="rect">
            <a:avLst/>
          </a:prstGeom>
          <a:solidFill>
            <a:srgbClr val="66FFFF"/>
          </a:solidFill>
          <a:ln w="38100" cap="flat" cmpd="sng">
            <a:solidFill>
              <a:schemeClr val="accent1"/>
            </a:solidFill>
            <a:prstDash val="solid"/>
            <a:miter/>
            <a:headEnd type="none" w="med" len="med"/>
            <a:tailEnd type="none" w="med" len="med"/>
          </a:ln>
        </p:spPr>
        <p:txBody>
          <a:bodyPr wrap="square">
            <a:spAutoFit/>
          </a:bodyPr>
          <a:lstStyle/>
          <a:p>
            <a:pPr>
              <a:spcBef>
                <a:spcPct val="50000"/>
              </a:spcBef>
            </a:pPr>
            <a:r>
              <a:rPr lang="en-US" altLang="zh-CN" sz="3200" b="1" dirty="0" smtClean="0">
                <a:solidFill>
                  <a:schemeClr val="accent2"/>
                </a:solidFill>
                <a:latin typeface="Times New Roman" panose="02020603050405020304" pitchFamily="18" charset="0"/>
              </a:rPr>
              <a:t>6.5.3 </a:t>
            </a:r>
            <a:r>
              <a:rPr lang="zh-CN" altLang="en-US" sz="3200" b="1" dirty="0" smtClean="0">
                <a:solidFill>
                  <a:schemeClr val="accent2"/>
                </a:solidFill>
                <a:latin typeface="Times New Roman" panose="02020603050405020304" pitchFamily="18" charset="0"/>
              </a:rPr>
              <a:t>点动</a:t>
            </a:r>
            <a:r>
              <a:rPr lang="en-US" altLang="zh-CN" sz="3200" b="1" dirty="0">
                <a:solidFill>
                  <a:schemeClr val="accent2"/>
                </a:solidFill>
                <a:latin typeface="Times New Roman" panose="02020603050405020304" pitchFamily="18" charset="0"/>
              </a:rPr>
              <a:t>+</a:t>
            </a:r>
            <a:r>
              <a:rPr lang="zh-CN" altLang="en-US" sz="3200" b="1" dirty="0">
                <a:solidFill>
                  <a:schemeClr val="accent2"/>
                </a:solidFill>
                <a:latin typeface="Times New Roman" panose="02020603050405020304" pitchFamily="18" charset="0"/>
              </a:rPr>
              <a:t>连续运行</a:t>
            </a:r>
          </a:p>
        </p:txBody>
      </p:sp>
      <p:sp>
        <p:nvSpPr>
          <p:cNvPr id="109"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682267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344160"/>
                                        </p:tgtEl>
                                        <p:attrNameLst>
                                          <p:attrName>style.visibility</p:attrName>
                                        </p:attrNameLst>
                                      </p:cBhvr>
                                      <p:to>
                                        <p:strVal val="visible"/>
                                      </p:to>
                                    </p:set>
                                    <p:animEffect transition="in" filter="blinds(vertical)">
                                      <p:cBhvr>
                                        <p:cTn id="7" dur="500"/>
                                        <p:tgtEl>
                                          <p:spTgt spid="344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文本框 345089"/>
          <p:cNvSpPr txBox="1"/>
          <p:nvPr/>
        </p:nvSpPr>
        <p:spPr>
          <a:xfrm>
            <a:off x="2762250" y="503238"/>
            <a:ext cx="5894388" cy="1166812"/>
          </a:xfrm>
          <a:prstGeom prst="rect">
            <a:avLst/>
          </a:prstGeom>
          <a:noFill/>
          <a:ln w="9525">
            <a:noFill/>
          </a:ln>
        </p:spPr>
        <p:txBody>
          <a:bodyPr>
            <a:spAutoFit/>
          </a:bodyPr>
          <a:lstStyle/>
          <a:p>
            <a:pPr>
              <a:lnSpc>
                <a:spcPct val="110000"/>
              </a:lnSpc>
            </a:pPr>
            <a:r>
              <a:rPr lang="zh-CN" altLang="en-US" sz="2800" b="1" dirty="0">
                <a:solidFill>
                  <a:schemeClr val="accent2"/>
                </a:solidFill>
                <a:latin typeface="Times New Roman" panose="02020603050405020304" pitchFamily="18" charset="0"/>
              </a:rPr>
              <a:t>    以下控制电路能否实现即能点动、</a:t>
            </a:r>
          </a:p>
          <a:p>
            <a:pPr>
              <a:lnSpc>
                <a:spcPct val="110000"/>
              </a:lnSpc>
            </a:pPr>
            <a:r>
              <a:rPr lang="zh-CN" altLang="en-US" sz="2800" b="1" dirty="0">
                <a:solidFill>
                  <a:schemeClr val="accent2"/>
                </a:solidFill>
                <a:latin typeface="Times New Roman" panose="02020603050405020304" pitchFamily="18" charset="0"/>
              </a:rPr>
              <a:t>又能连续运行</a:t>
            </a:r>
            <a:r>
              <a:rPr lang="zh-CN" altLang="en-US" sz="3600" b="1" i="1" dirty="0">
                <a:solidFill>
                  <a:srgbClr val="FF0000"/>
                </a:solidFill>
                <a:latin typeface="Times New Roman" panose="02020603050405020304" pitchFamily="18" charset="0"/>
                <a:sym typeface="Symbol" panose="05050102010706020507" pitchFamily="18" charset="2"/>
              </a:rPr>
              <a:t></a:t>
            </a:r>
            <a:endParaRPr lang="zh-CN" altLang="en-US" sz="3600" b="1" i="1">
              <a:solidFill>
                <a:srgbClr val="FF0000"/>
              </a:solidFill>
              <a:latin typeface="Times New Roman" panose="02020603050405020304" pitchFamily="18" charset="0"/>
              <a:sym typeface="Symbol" panose="05050102010706020507" pitchFamily="18" charset="2"/>
            </a:endParaRPr>
          </a:p>
        </p:txBody>
      </p:sp>
      <p:graphicFrame>
        <p:nvGraphicFramePr>
          <p:cNvPr id="345092" name="对象 345091"/>
          <p:cNvGraphicFramePr/>
          <p:nvPr/>
        </p:nvGraphicFramePr>
        <p:xfrm>
          <a:off x="457200" y="1804988"/>
          <a:ext cx="1533525" cy="3298825"/>
        </p:xfrm>
        <a:graphic>
          <a:graphicData uri="http://schemas.openxmlformats.org/presentationml/2006/ole">
            <mc:AlternateContent xmlns:mc="http://schemas.openxmlformats.org/markup-compatibility/2006">
              <mc:Choice xmlns:v="urn:schemas-microsoft-com:vml" Requires="v">
                <p:oleObj spid="_x0000_s31761" r:id="rId3" imgW="1857375" imgH="3996055" progId="MS_ClipArt_Gallery.2">
                  <p:embed/>
                </p:oleObj>
              </mc:Choice>
              <mc:Fallback>
                <p:oleObj r:id="rId3" imgW="1857375" imgH="3996055" progId="MS_ClipArt_Gallery.2">
                  <p:embed/>
                  <p:pic>
                    <p:nvPicPr>
                      <p:cNvPr id="0" name=""/>
                      <p:cNvPicPr/>
                      <p:nvPr/>
                    </p:nvPicPr>
                    <p:blipFill>
                      <a:blip r:embed="rId4"/>
                      <a:stretch>
                        <a:fillRect/>
                      </a:stretch>
                    </p:blipFill>
                    <p:spPr>
                      <a:xfrm>
                        <a:off x="457200" y="1804988"/>
                        <a:ext cx="1533525" cy="3298825"/>
                      </a:xfrm>
                      <a:prstGeom prst="rect">
                        <a:avLst/>
                      </a:prstGeom>
                      <a:noFill/>
                      <a:ln w="38100">
                        <a:noFill/>
                        <a:miter/>
                      </a:ln>
                    </p:spPr>
                  </p:pic>
                </p:oleObj>
              </mc:Fallback>
            </mc:AlternateContent>
          </a:graphicData>
        </a:graphic>
      </p:graphicFrame>
      <p:sp>
        <p:nvSpPr>
          <p:cNvPr id="345093" name="文本框 345092"/>
          <p:cNvSpPr txBox="1"/>
          <p:nvPr/>
        </p:nvSpPr>
        <p:spPr>
          <a:xfrm>
            <a:off x="468313" y="765175"/>
            <a:ext cx="1343025" cy="800100"/>
          </a:xfrm>
          <a:prstGeom prst="rect">
            <a:avLst/>
          </a:prstGeom>
          <a:solidFill>
            <a:srgbClr val="003399"/>
          </a:solidFill>
          <a:ln w="38100" cap="flat" cmpd="sng">
            <a:solidFill>
              <a:schemeClr val="accent2"/>
            </a:solidFill>
            <a:prstDash val="solid"/>
            <a:miter/>
            <a:headEnd type="none" w="med" len="med"/>
            <a:tailEnd type="none" w="med" len="med"/>
          </a:ln>
        </p:spPr>
        <p:txBody>
          <a:bodyPr wrap="none" anchor="t" anchorCtr="0">
            <a:spAutoFit/>
          </a:bodyPr>
          <a:lstStyle/>
          <a:p>
            <a:r>
              <a:rPr lang="zh-CN" altLang="en-US" sz="4400" b="1" dirty="0">
                <a:solidFill>
                  <a:schemeClr val="bg1"/>
                </a:solidFill>
                <a:latin typeface="Times New Roman" panose="02020603050405020304" pitchFamily="18" charset="0"/>
              </a:rPr>
              <a:t>思考</a:t>
            </a:r>
            <a:endParaRPr lang="zh-CN" altLang="en-US" sz="4400" b="1">
              <a:solidFill>
                <a:schemeClr val="bg1"/>
              </a:solidFill>
              <a:latin typeface="Times New Roman" panose="02020603050405020304" pitchFamily="18" charset="0"/>
            </a:endParaRPr>
          </a:p>
        </p:txBody>
      </p:sp>
      <p:sp>
        <p:nvSpPr>
          <p:cNvPr id="345094" name="文本框 345093"/>
          <p:cNvSpPr txBox="1"/>
          <p:nvPr/>
        </p:nvSpPr>
        <p:spPr>
          <a:xfrm>
            <a:off x="6346825" y="5268913"/>
            <a:ext cx="2232025" cy="579437"/>
          </a:xfrm>
          <a:prstGeom prst="rect">
            <a:avLst/>
          </a:prstGeom>
          <a:noFill/>
          <a:ln w="9525">
            <a:noFill/>
          </a:ln>
        </p:spPr>
        <p:txBody>
          <a:bodyPr wrap="none" anchor="t" anchorCtr="0">
            <a:spAutoFit/>
          </a:bodyPr>
          <a:lstStyle/>
          <a:p>
            <a:pPr>
              <a:spcBef>
                <a:spcPct val="50000"/>
              </a:spcBef>
            </a:pPr>
            <a:r>
              <a:rPr lang="zh-CN" altLang="en-US" sz="3200" b="1" dirty="0">
                <a:solidFill>
                  <a:srgbClr val="FF0000"/>
                </a:solidFill>
                <a:latin typeface="Times New Roman" panose="02020603050405020304" pitchFamily="18" charset="0"/>
              </a:rPr>
              <a:t>不能点动！</a:t>
            </a:r>
            <a:endParaRPr lang="zh-CN" altLang="en-US" sz="3200" b="1">
              <a:solidFill>
                <a:srgbClr val="FF0000"/>
              </a:solidFill>
              <a:latin typeface="Times New Roman" panose="02020603050405020304" pitchFamily="18" charset="0"/>
            </a:endParaRPr>
          </a:p>
        </p:txBody>
      </p:sp>
      <p:grpSp>
        <p:nvGrpSpPr>
          <p:cNvPr id="345095" name="组合 345094"/>
          <p:cNvGrpSpPr/>
          <p:nvPr/>
        </p:nvGrpSpPr>
        <p:grpSpPr>
          <a:xfrm>
            <a:off x="3086100" y="2800350"/>
            <a:ext cx="5314950" cy="3467100"/>
            <a:chOff x="1944" y="1764"/>
            <a:chExt cx="3348" cy="2184"/>
          </a:xfrm>
        </p:grpSpPr>
        <p:grpSp>
          <p:nvGrpSpPr>
            <p:cNvPr id="345096" name="组合 345095"/>
            <p:cNvGrpSpPr/>
            <p:nvPr/>
          </p:nvGrpSpPr>
          <p:grpSpPr>
            <a:xfrm>
              <a:off x="1980" y="1764"/>
              <a:ext cx="3312" cy="2184"/>
              <a:chOff x="1980" y="1764"/>
              <a:chExt cx="3312" cy="2184"/>
            </a:xfrm>
          </p:grpSpPr>
          <p:grpSp>
            <p:nvGrpSpPr>
              <p:cNvPr id="345097" name="组合 345096"/>
              <p:cNvGrpSpPr/>
              <p:nvPr/>
            </p:nvGrpSpPr>
            <p:grpSpPr>
              <a:xfrm>
                <a:off x="1980" y="1764"/>
                <a:ext cx="3312" cy="1392"/>
                <a:chOff x="2208" y="1344"/>
                <a:chExt cx="3312" cy="1392"/>
              </a:xfrm>
            </p:grpSpPr>
            <p:grpSp>
              <p:nvGrpSpPr>
                <p:cNvPr id="345098" name="组合 345097"/>
                <p:cNvGrpSpPr/>
                <p:nvPr/>
              </p:nvGrpSpPr>
              <p:grpSpPr>
                <a:xfrm>
                  <a:off x="2976" y="1872"/>
                  <a:ext cx="1200" cy="240"/>
                  <a:chOff x="2736" y="1968"/>
                  <a:chExt cx="1200" cy="240"/>
                </a:xfrm>
              </p:grpSpPr>
              <p:sp>
                <p:nvSpPr>
                  <p:cNvPr id="345099" name="直接连接符 345098"/>
                  <p:cNvSpPr/>
                  <p:nvPr/>
                </p:nvSpPr>
                <p:spPr>
                  <a:xfrm>
                    <a:off x="3504" y="1968"/>
                    <a:ext cx="432" cy="0"/>
                  </a:xfrm>
                  <a:prstGeom prst="line">
                    <a:avLst/>
                  </a:prstGeom>
                  <a:ln w="38100" cap="flat" cmpd="sng">
                    <a:solidFill>
                      <a:schemeClr val="tx1"/>
                    </a:solidFill>
                    <a:prstDash val="solid"/>
                    <a:headEnd type="none" w="med" len="med"/>
                    <a:tailEnd type="none" w="med" len="med"/>
                  </a:ln>
                </p:spPr>
              </p:sp>
              <p:sp>
                <p:nvSpPr>
                  <p:cNvPr id="345100" name="直接连接符 345099"/>
                  <p:cNvSpPr/>
                  <p:nvPr/>
                </p:nvSpPr>
                <p:spPr>
                  <a:xfrm>
                    <a:off x="2736" y="1968"/>
                    <a:ext cx="432" cy="0"/>
                  </a:xfrm>
                  <a:prstGeom prst="line">
                    <a:avLst/>
                  </a:prstGeom>
                  <a:ln w="38100" cap="flat" cmpd="sng">
                    <a:solidFill>
                      <a:schemeClr val="tx1"/>
                    </a:solidFill>
                    <a:prstDash val="solid"/>
                    <a:headEnd type="none" w="med" len="med"/>
                    <a:tailEnd type="none" w="med" len="med"/>
                  </a:ln>
                </p:spPr>
              </p:sp>
              <p:sp>
                <p:nvSpPr>
                  <p:cNvPr id="345101" name="直接连接符 345100"/>
                  <p:cNvSpPr/>
                  <p:nvPr/>
                </p:nvSpPr>
                <p:spPr>
                  <a:xfrm flipH="1">
                    <a:off x="3120" y="1968"/>
                    <a:ext cx="384" cy="144"/>
                  </a:xfrm>
                  <a:prstGeom prst="line">
                    <a:avLst/>
                  </a:prstGeom>
                  <a:ln w="38100" cap="flat" cmpd="sng">
                    <a:solidFill>
                      <a:schemeClr val="tx1"/>
                    </a:solidFill>
                    <a:prstDash val="solid"/>
                    <a:headEnd type="none" w="med" len="med"/>
                    <a:tailEnd type="none" w="med" len="med"/>
                  </a:ln>
                </p:spPr>
              </p:sp>
              <p:sp>
                <p:nvSpPr>
                  <p:cNvPr id="345102" name="直接连接符 345101"/>
                  <p:cNvSpPr/>
                  <p:nvPr/>
                </p:nvSpPr>
                <p:spPr>
                  <a:xfrm>
                    <a:off x="3312" y="2016"/>
                    <a:ext cx="0" cy="192"/>
                  </a:xfrm>
                  <a:prstGeom prst="line">
                    <a:avLst/>
                  </a:prstGeom>
                  <a:ln w="38100" cap="flat" cmpd="sng">
                    <a:solidFill>
                      <a:schemeClr val="tx1"/>
                    </a:solidFill>
                    <a:prstDash val="solid"/>
                    <a:headEnd type="none" w="med" len="med"/>
                    <a:tailEnd type="none" w="med" len="med"/>
                  </a:ln>
                </p:spPr>
              </p:sp>
              <p:sp>
                <p:nvSpPr>
                  <p:cNvPr id="345103" name="任意多边形 345102"/>
                  <p:cNvSpPr/>
                  <p:nvPr/>
                </p:nvSpPr>
                <p:spPr>
                  <a:xfrm>
                    <a:off x="3216" y="2160"/>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grpSp>
            <p:grpSp>
              <p:nvGrpSpPr>
                <p:cNvPr id="345104" name="组合 345103"/>
                <p:cNvGrpSpPr/>
                <p:nvPr/>
              </p:nvGrpSpPr>
              <p:grpSpPr>
                <a:xfrm>
                  <a:off x="3936" y="1632"/>
                  <a:ext cx="1056" cy="480"/>
                  <a:chOff x="2256" y="2928"/>
                  <a:chExt cx="1056" cy="480"/>
                </a:xfrm>
              </p:grpSpPr>
              <p:sp>
                <p:nvSpPr>
                  <p:cNvPr id="345105" name="矩形 345104"/>
                  <p:cNvSpPr/>
                  <p:nvPr/>
                </p:nvSpPr>
                <p:spPr>
                  <a:xfrm>
                    <a:off x="2640" y="2928"/>
                    <a:ext cx="288" cy="480"/>
                  </a:xfrm>
                  <a:prstGeom prst="rect">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45106" name="直接连接符 345105"/>
                  <p:cNvSpPr/>
                  <p:nvPr/>
                </p:nvSpPr>
                <p:spPr>
                  <a:xfrm flipH="1">
                    <a:off x="2256" y="3168"/>
                    <a:ext cx="384" cy="0"/>
                  </a:xfrm>
                  <a:prstGeom prst="line">
                    <a:avLst/>
                  </a:prstGeom>
                  <a:ln w="38100" cap="flat" cmpd="sng">
                    <a:solidFill>
                      <a:schemeClr val="tx1"/>
                    </a:solidFill>
                    <a:prstDash val="solid"/>
                    <a:headEnd type="none" w="med" len="med"/>
                    <a:tailEnd type="none" w="med" len="med"/>
                  </a:ln>
                </p:spPr>
              </p:sp>
              <p:sp>
                <p:nvSpPr>
                  <p:cNvPr id="345107" name="直接连接符 345106"/>
                  <p:cNvSpPr/>
                  <p:nvPr/>
                </p:nvSpPr>
                <p:spPr>
                  <a:xfrm flipH="1">
                    <a:off x="2928" y="3168"/>
                    <a:ext cx="384" cy="0"/>
                  </a:xfrm>
                  <a:prstGeom prst="line">
                    <a:avLst/>
                  </a:prstGeom>
                  <a:ln w="38100" cap="flat" cmpd="sng">
                    <a:solidFill>
                      <a:schemeClr val="tx1"/>
                    </a:solidFill>
                    <a:prstDash val="solid"/>
                    <a:headEnd type="none" w="med" len="med"/>
                    <a:tailEnd type="none" w="med" len="med"/>
                  </a:ln>
                </p:spPr>
              </p:sp>
            </p:grpSp>
            <p:sp>
              <p:nvSpPr>
                <p:cNvPr id="345108" name="直接连接符 345107"/>
                <p:cNvSpPr/>
                <p:nvPr/>
              </p:nvSpPr>
              <p:spPr>
                <a:xfrm flipV="1">
                  <a:off x="2208" y="1344"/>
                  <a:ext cx="0" cy="528"/>
                </a:xfrm>
                <a:prstGeom prst="line">
                  <a:avLst/>
                </a:prstGeom>
                <a:ln w="38100" cap="flat" cmpd="sng">
                  <a:solidFill>
                    <a:schemeClr val="tx1"/>
                  </a:solidFill>
                  <a:prstDash val="solid"/>
                  <a:headEnd type="none" w="med" len="med"/>
                  <a:tailEnd type="none" w="med" len="med"/>
                </a:ln>
              </p:spPr>
            </p:sp>
            <p:sp>
              <p:nvSpPr>
                <p:cNvPr id="345109" name="直接连接符 345108"/>
                <p:cNvSpPr/>
                <p:nvPr/>
              </p:nvSpPr>
              <p:spPr>
                <a:xfrm flipV="1">
                  <a:off x="5520" y="1344"/>
                  <a:ext cx="0" cy="528"/>
                </a:xfrm>
                <a:prstGeom prst="line">
                  <a:avLst/>
                </a:prstGeom>
                <a:ln w="38100" cap="flat" cmpd="sng">
                  <a:solidFill>
                    <a:schemeClr val="tx2"/>
                  </a:solidFill>
                  <a:prstDash val="solid"/>
                  <a:headEnd type="none" w="med" len="med"/>
                  <a:tailEnd type="none" w="med" len="med"/>
                </a:ln>
              </p:spPr>
            </p:sp>
            <p:sp>
              <p:nvSpPr>
                <p:cNvPr id="345110" name="文本框 345109"/>
                <p:cNvSpPr txBox="1"/>
                <p:nvPr/>
              </p:nvSpPr>
              <p:spPr>
                <a:xfrm>
                  <a:off x="4272" y="1344"/>
                  <a:ext cx="672" cy="288"/>
                </a:xfrm>
                <a:prstGeom prst="rect">
                  <a:avLst/>
                </a:prstGeom>
                <a:noFill/>
                <a:ln w="38100">
                  <a:noFill/>
                </a:ln>
              </p:spPr>
              <p:txBody>
                <a:bodyPr>
                  <a:spAutoFit/>
                </a:bodyPr>
                <a:lstStyle/>
                <a:p>
                  <a:r>
                    <a:rPr lang="en-US" altLang="zh-CN" b="1">
                      <a:latin typeface="Times New Roman" panose="02020603050405020304" pitchFamily="18" charset="0"/>
                    </a:rPr>
                    <a:t>KM</a:t>
                  </a:r>
                </a:p>
              </p:txBody>
            </p:sp>
            <p:sp>
              <p:nvSpPr>
                <p:cNvPr id="345111" name="文本框 345110"/>
                <p:cNvSpPr txBox="1"/>
                <p:nvPr/>
              </p:nvSpPr>
              <p:spPr>
                <a:xfrm>
                  <a:off x="2640" y="1488"/>
                  <a:ext cx="672" cy="288"/>
                </a:xfrm>
                <a:prstGeom prst="rect">
                  <a:avLst/>
                </a:prstGeom>
                <a:noFill/>
                <a:ln w="38100">
                  <a:noFill/>
                </a:ln>
              </p:spPr>
              <p:txBody>
                <a:bodyPr>
                  <a:spAutoFit/>
                </a:bodyPr>
                <a:lstStyle/>
                <a:p>
                  <a:r>
                    <a:rPr lang="en-US" altLang="zh-CN" b="1">
                      <a:latin typeface="Times New Roman" panose="02020603050405020304" pitchFamily="18" charset="0"/>
                    </a:rPr>
                    <a:t>SB1</a:t>
                  </a:r>
                </a:p>
              </p:txBody>
            </p:sp>
            <p:grpSp>
              <p:nvGrpSpPr>
                <p:cNvPr id="345112" name="组合 345111"/>
                <p:cNvGrpSpPr/>
                <p:nvPr/>
              </p:nvGrpSpPr>
              <p:grpSpPr>
                <a:xfrm>
                  <a:off x="3168" y="2352"/>
                  <a:ext cx="864" cy="144"/>
                  <a:chOff x="4272" y="2880"/>
                  <a:chExt cx="864" cy="144"/>
                </a:xfrm>
              </p:grpSpPr>
              <p:sp>
                <p:nvSpPr>
                  <p:cNvPr id="345113" name="直接连接符 345112"/>
                  <p:cNvSpPr/>
                  <p:nvPr/>
                </p:nvSpPr>
                <p:spPr>
                  <a:xfrm>
                    <a:off x="4272" y="2880"/>
                    <a:ext cx="288" cy="0"/>
                  </a:xfrm>
                  <a:prstGeom prst="line">
                    <a:avLst/>
                  </a:prstGeom>
                  <a:ln w="38100" cap="flat" cmpd="sng">
                    <a:solidFill>
                      <a:schemeClr val="tx1"/>
                    </a:solidFill>
                    <a:prstDash val="solid"/>
                    <a:headEnd type="none" w="med" len="med"/>
                    <a:tailEnd type="none" w="med" len="med"/>
                  </a:ln>
                </p:spPr>
              </p:sp>
              <p:sp>
                <p:nvSpPr>
                  <p:cNvPr id="345114" name="直接连接符 345113"/>
                  <p:cNvSpPr/>
                  <p:nvPr/>
                </p:nvSpPr>
                <p:spPr>
                  <a:xfrm>
                    <a:off x="4848" y="2880"/>
                    <a:ext cx="288" cy="0"/>
                  </a:xfrm>
                  <a:prstGeom prst="line">
                    <a:avLst/>
                  </a:prstGeom>
                  <a:ln w="38100" cap="flat" cmpd="sng">
                    <a:solidFill>
                      <a:schemeClr val="tx1"/>
                    </a:solidFill>
                    <a:prstDash val="solid"/>
                    <a:headEnd type="none" w="med" len="med"/>
                    <a:tailEnd type="none" w="med" len="med"/>
                  </a:ln>
                </p:spPr>
              </p:sp>
              <p:sp>
                <p:nvSpPr>
                  <p:cNvPr id="345115" name="直接连接符 345114"/>
                  <p:cNvSpPr/>
                  <p:nvPr/>
                </p:nvSpPr>
                <p:spPr>
                  <a:xfrm flipH="1">
                    <a:off x="4512" y="2880"/>
                    <a:ext cx="336" cy="144"/>
                  </a:xfrm>
                  <a:prstGeom prst="line">
                    <a:avLst/>
                  </a:prstGeom>
                  <a:ln w="38100" cap="flat" cmpd="sng">
                    <a:solidFill>
                      <a:schemeClr val="tx1"/>
                    </a:solidFill>
                    <a:prstDash val="solid"/>
                    <a:headEnd type="none" w="med" len="med"/>
                    <a:tailEnd type="none" w="med" len="med"/>
                  </a:ln>
                </p:spPr>
              </p:sp>
              <p:sp>
                <p:nvSpPr>
                  <p:cNvPr id="345116" name="流程图: 延期 345115"/>
                  <p:cNvSpPr/>
                  <p:nvPr/>
                </p:nvSpPr>
                <p:spPr>
                  <a:xfrm rot="5400000">
                    <a:off x="4488" y="2856"/>
                    <a:ext cx="48"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grpSp>
            <p:sp>
              <p:nvSpPr>
                <p:cNvPr id="345117" name="直接连接符 345116"/>
                <p:cNvSpPr/>
                <p:nvPr/>
              </p:nvSpPr>
              <p:spPr>
                <a:xfrm flipV="1">
                  <a:off x="4032" y="1872"/>
                  <a:ext cx="0" cy="480"/>
                </a:xfrm>
                <a:prstGeom prst="line">
                  <a:avLst/>
                </a:prstGeom>
                <a:ln w="38100" cap="flat" cmpd="sng">
                  <a:solidFill>
                    <a:schemeClr val="tx1"/>
                  </a:solidFill>
                  <a:prstDash val="solid"/>
                  <a:headEnd type="none" w="med" len="med"/>
                  <a:tailEnd type="none" w="med" len="med"/>
                </a:ln>
              </p:spPr>
            </p:sp>
            <p:sp>
              <p:nvSpPr>
                <p:cNvPr id="345118" name="直接连接符 345117"/>
                <p:cNvSpPr/>
                <p:nvPr/>
              </p:nvSpPr>
              <p:spPr>
                <a:xfrm flipV="1">
                  <a:off x="3168" y="1872"/>
                  <a:ext cx="0" cy="480"/>
                </a:xfrm>
                <a:prstGeom prst="line">
                  <a:avLst/>
                </a:prstGeom>
                <a:ln w="38100" cap="flat" cmpd="sng">
                  <a:solidFill>
                    <a:schemeClr val="tx1"/>
                  </a:solidFill>
                  <a:prstDash val="solid"/>
                  <a:headEnd type="none" w="med" len="med"/>
                  <a:tailEnd type="none" w="med" len="med"/>
                </a:ln>
              </p:spPr>
            </p:sp>
            <p:sp>
              <p:nvSpPr>
                <p:cNvPr id="345119" name="文本框 345118"/>
                <p:cNvSpPr txBox="1"/>
                <p:nvPr/>
              </p:nvSpPr>
              <p:spPr>
                <a:xfrm>
                  <a:off x="3504" y="2448"/>
                  <a:ext cx="672" cy="288"/>
                </a:xfrm>
                <a:prstGeom prst="rect">
                  <a:avLst/>
                </a:prstGeom>
                <a:noFill/>
                <a:ln w="38100">
                  <a:noFill/>
                </a:ln>
              </p:spPr>
              <p:txBody>
                <a:bodyPr>
                  <a:spAutoFit/>
                </a:bodyPr>
                <a:lstStyle/>
                <a:p>
                  <a:r>
                    <a:rPr lang="en-US" altLang="zh-CN" b="1">
                      <a:latin typeface="Times New Roman" panose="02020603050405020304" pitchFamily="18" charset="0"/>
                    </a:rPr>
                    <a:t>KM</a:t>
                  </a:r>
                </a:p>
              </p:txBody>
            </p:sp>
            <p:grpSp>
              <p:nvGrpSpPr>
                <p:cNvPr id="345120" name="组合 345119"/>
                <p:cNvGrpSpPr/>
                <p:nvPr/>
              </p:nvGrpSpPr>
              <p:grpSpPr>
                <a:xfrm>
                  <a:off x="2208" y="1632"/>
                  <a:ext cx="1200" cy="384"/>
                  <a:chOff x="2448" y="1920"/>
                  <a:chExt cx="1200" cy="384"/>
                </a:xfrm>
              </p:grpSpPr>
              <p:sp>
                <p:nvSpPr>
                  <p:cNvPr id="345121" name="直接连接符 345120"/>
                  <p:cNvSpPr/>
                  <p:nvPr/>
                </p:nvSpPr>
                <p:spPr>
                  <a:xfrm>
                    <a:off x="3216" y="2160"/>
                    <a:ext cx="432" cy="0"/>
                  </a:xfrm>
                  <a:prstGeom prst="line">
                    <a:avLst/>
                  </a:prstGeom>
                  <a:ln w="38100" cap="flat" cmpd="sng">
                    <a:solidFill>
                      <a:schemeClr val="tx2"/>
                    </a:solidFill>
                    <a:prstDash val="solid"/>
                    <a:headEnd type="none" w="med" len="med"/>
                    <a:tailEnd type="none" w="med" len="med"/>
                  </a:ln>
                </p:spPr>
              </p:sp>
              <p:sp>
                <p:nvSpPr>
                  <p:cNvPr id="345122" name="直接连接符 345121"/>
                  <p:cNvSpPr/>
                  <p:nvPr/>
                </p:nvSpPr>
                <p:spPr>
                  <a:xfrm>
                    <a:off x="2448" y="2160"/>
                    <a:ext cx="432" cy="0"/>
                  </a:xfrm>
                  <a:prstGeom prst="line">
                    <a:avLst/>
                  </a:prstGeom>
                  <a:ln w="38100" cap="flat" cmpd="sng">
                    <a:solidFill>
                      <a:schemeClr val="tx2"/>
                    </a:solidFill>
                    <a:prstDash val="solid"/>
                    <a:headEnd type="none" w="med" len="med"/>
                    <a:tailEnd type="none" w="med" len="med"/>
                  </a:ln>
                </p:spPr>
              </p:sp>
              <p:sp>
                <p:nvSpPr>
                  <p:cNvPr id="345123" name="直接连接符 345122"/>
                  <p:cNvSpPr/>
                  <p:nvPr/>
                </p:nvSpPr>
                <p:spPr>
                  <a:xfrm flipH="1" flipV="1">
                    <a:off x="2784" y="1968"/>
                    <a:ext cx="432" cy="192"/>
                  </a:xfrm>
                  <a:prstGeom prst="line">
                    <a:avLst/>
                  </a:prstGeom>
                  <a:ln w="38100" cap="flat" cmpd="sng">
                    <a:solidFill>
                      <a:schemeClr val="tx2"/>
                    </a:solidFill>
                    <a:prstDash val="solid"/>
                    <a:headEnd type="none" w="med" len="med"/>
                    <a:tailEnd type="none" w="med" len="med"/>
                  </a:ln>
                </p:spPr>
              </p:sp>
              <p:sp>
                <p:nvSpPr>
                  <p:cNvPr id="345124" name="直接连接符 345123"/>
                  <p:cNvSpPr/>
                  <p:nvPr/>
                </p:nvSpPr>
                <p:spPr>
                  <a:xfrm>
                    <a:off x="3024" y="2064"/>
                    <a:ext cx="0" cy="240"/>
                  </a:xfrm>
                  <a:prstGeom prst="line">
                    <a:avLst/>
                  </a:prstGeom>
                  <a:ln w="38100" cap="flat" cmpd="sng">
                    <a:solidFill>
                      <a:schemeClr val="tx2"/>
                    </a:solidFill>
                    <a:prstDash val="solid"/>
                    <a:headEnd type="none" w="med" len="med"/>
                    <a:tailEnd type="none" w="med" len="med"/>
                  </a:ln>
                </p:spPr>
              </p:sp>
              <p:sp>
                <p:nvSpPr>
                  <p:cNvPr id="345125" name="任意多边形 345124"/>
                  <p:cNvSpPr/>
                  <p:nvPr/>
                </p:nvSpPr>
                <p:spPr>
                  <a:xfrm>
                    <a:off x="2928" y="2256"/>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2">
                        <a:alpha val="100000"/>
                      </a:schemeClr>
                    </a:solidFill>
                    <a:prstDash val="solid"/>
                    <a:headEnd type="none" w="med" len="med"/>
                    <a:tailEnd type="none" w="med" len="med"/>
                  </a:ln>
                </p:spPr>
                <p:txBody>
                  <a:bodyPr/>
                  <a:lstStyle/>
                  <a:p>
                    <a:endParaRPr lang="zh-CN" altLang="en-US"/>
                  </a:p>
                </p:txBody>
              </p:sp>
              <p:sp>
                <p:nvSpPr>
                  <p:cNvPr id="345126" name="直接连接符 345125"/>
                  <p:cNvSpPr/>
                  <p:nvPr/>
                </p:nvSpPr>
                <p:spPr>
                  <a:xfrm flipV="1">
                    <a:off x="2880" y="1920"/>
                    <a:ext cx="0" cy="240"/>
                  </a:xfrm>
                  <a:prstGeom prst="line">
                    <a:avLst/>
                  </a:prstGeom>
                  <a:ln w="38100" cap="flat" cmpd="sng">
                    <a:solidFill>
                      <a:schemeClr val="tx2"/>
                    </a:solidFill>
                    <a:prstDash val="solid"/>
                    <a:headEnd type="none" w="med" len="med"/>
                    <a:tailEnd type="none" w="med" len="med"/>
                  </a:ln>
                </p:spPr>
              </p:sp>
            </p:grpSp>
            <p:sp>
              <p:nvSpPr>
                <p:cNvPr id="345127" name="文本框 345126"/>
                <p:cNvSpPr txBox="1"/>
                <p:nvPr/>
              </p:nvSpPr>
              <p:spPr>
                <a:xfrm>
                  <a:off x="3312" y="1536"/>
                  <a:ext cx="672" cy="288"/>
                </a:xfrm>
                <a:prstGeom prst="rect">
                  <a:avLst/>
                </a:prstGeom>
                <a:noFill/>
                <a:ln w="38100">
                  <a:noFill/>
                </a:ln>
              </p:spPr>
              <p:txBody>
                <a:bodyPr>
                  <a:spAutoFit/>
                </a:bodyPr>
                <a:lstStyle/>
                <a:p>
                  <a:r>
                    <a:rPr lang="en-US" altLang="zh-CN" b="1">
                      <a:latin typeface="Times New Roman" panose="02020603050405020304" pitchFamily="18" charset="0"/>
                    </a:rPr>
                    <a:t>SB2</a:t>
                  </a:r>
                </a:p>
              </p:txBody>
            </p:sp>
            <p:grpSp>
              <p:nvGrpSpPr>
                <p:cNvPr id="345128" name="组合 345127"/>
                <p:cNvGrpSpPr/>
                <p:nvPr/>
              </p:nvGrpSpPr>
              <p:grpSpPr>
                <a:xfrm>
                  <a:off x="4704" y="1536"/>
                  <a:ext cx="816" cy="336"/>
                  <a:chOff x="2352" y="2112"/>
                  <a:chExt cx="816" cy="336"/>
                </a:xfrm>
              </p:grpSpPr>
              <p:sp>
                <p:nvSpPr>
                  <p:cNvPr id="345129" name="直接连接符 345128"/>
                  <p:cNvSpPr/>
                  <p:nvPr/>
                </p:nvSpPr>
                <p:spPr>
                  <a:xfrm>
                    <a:off x="2928" y="2448"/>
                    <a:ext cx="240" cy="0"/>
                  </a:xfrm>
                  <a:prstGeom prst="line">
                    <a:avLst/>
                  </a:prstGeom>
                  <a:ln w="38100" cap="flat" cmpd="sng">
                    <a:solidFill>
                      <a:schemeClr val="tx2"/>
                    </a:solidFill>
                    <a:prstDash val="solid"/>
                    <a:headEnd type="none" w="med" len="med"/>
                    <a:tailEnd type="none" w="med" len="med"/>
                  </a:ln>
                </p:spPr>
              </p:sp>
              <p:sp>
                <p:nvSpPr>
                  <p:cNvPr id="345130" name="直接连接符 345129"/>
                  <p:cNvSpPr/>
                  <p:nvPr/>
                </p:nvSpPr>
                <p:spPr>
                  <a:xfrm>
                    <a:off x="2352" y="2448"/>
                    <a:ext cx="240" cy="0"/>
                  </a:xfrm>
                  <a:prstGeom prst="line">
                    <a:avLst/>
                  </a:prstGeom>
                  <a:ln w="38100" cap="flat" cmpd="sng">
                    <a:solidFill>
                      <a:schemeClr val="tx2"/>
                    </a:solidFill>
                    <a:prstDash val="solid"/>
                    <a:headEnd type="none" w="med" len="med"/>
                    <a:tailEnd type="none" w="med" len="med"/>
                  </a:ln>
                </p:spPr>
              </p:sp>
              <p:sp>
                <p:nvSpPr>
                  <p:cNvPr id="345131" name="直接连接符 345130"/>
                  <p:cNvSpPr/>
                  <p:nvPr/>
                </p:nvSpPr>
                <p:spPr>
                  <a:xfrm flipH="1" flipV="1">
                    <a:off x="2496" y="2256"/>
                    <a:ext cx="432" cy="192"/>
                  </a:xfrm>
                  <a:prstGeom prst="line">
                    <a:avLst/>
                  </a:prstGeom>
                  <a:ln w="38100" cap="flat" cmpd="sng">
                    <a:solidFill>
                      <a:schemeClr val="tx2"/>
                    </a:solidFill>
                    <a:prstDash val="solid"/>
                    <a:headEnd type="none" w="med" len="med"/>
                    <a:tailEnd type="none" w="med" len="med"/>
                  </a:ln>
                </p:spPr>
              </p:sp>
              <p:sp>
                <p:nvSpPr>
                  <p:cNvPr id="345132" name="直接连接符 345131"/>
                  <p:cNvSpPr/>
                  <p:nvPr/>
                </p:nvSpPr>
                <p:spPr>
                  <a:xfrm flipV="1">
                    <a:off x="2592" y="2208"/>
                    <a:ext cx="0" cy="240"/>
                  </a:xfrm>
                  <a:prstGeom prst="line">
                    <a:avLst/>
                  </a:prstGeom>
                  <a:ln w="38100" cap="flat" cmpd="sng">
                    <a:solidFill>
                      <a:schemeClr val="tx2"/>
                    </a:solidFill>
                    <a:prstDash val="solid"/>
                    <a:headEnd type="none" w="med" len="med"/>
                    <a:tailEnd type="none" w="med" len="med"/>
                  </a:ln>
                </p:spPr>
              </p:sp>
              <p:sp>
                <p:nvSpPr>
                  <p:cNvPr id="345133" name="直接连接符 345132"/>
                  <p:cNvSpPr/>
                  <p:nvPr/>
                </p:nvSpPr>
                <p:spPr>
                  <a:xfrm flipV="1">
                    <a:off x="2736" y="2208"/>
                    <a:ext cx="0" cy="144"/>
                  </a:xfrm>
                  <a:prstGeom prst="line">
                    <a:avLst/>
                  </a:prstGeom>
                  <a:ln w="38100" cap="flat" cmpd="sng">
                    <a:solidFill>
                      <a:schemeClr val="tx2"/>
                    </a:solidFill>
                    <a:prstDash val="sysDot"/>
                    <a:headEnd type="none" w="med" len="med"/>
                    <a:tailEnd type="none" w="med" len="med"/>
                  </a:ln>
                </p:spPr>
              </p:sp>
              <p:sp>
                <p:nvSpPr>
                  <p:cNvPr id="345134" name="任意多边形 345133"/>
                  <p:cNvSpPr/>
                  <p:nvPr/>
                </p:nvSpPr>
                <p:spPr>
                  <a:xfrm>
                    <a:off x="2592" y="2112"/>
                    <a:ext cx="288" cy="96"/>
                  </a:xfrm>
                  <a:custGeom>
                    <a:avLst/>
                    <a:gdLst/>
                    <a:ahLst/>
                    <a:cxnLst/>
                    <a:rect l="0" t="0" r="0" b="0"/>
                    <a:pathLst>
                      <a:path w="288" h="96">
                        <a:moveTo>
                          <a:pt x="0" y="0"/>
                        </a:moveTo>
                        <a:lnTo>
                          <a:pt x="96" y="0"/>
                        </a:lnTo>
                        <a:lnTo>
                          <a:pt x="96" y="96"/>
                        </a:lnTo>
                        <a:lnTo>
                          <a:pt x="192" y="96"/>
                        </a:lnTo>
                        <a:lnTo>
                          <a:pt x="192" y="0"/>
                        </a:lnTo>
                        <a:lnTo>
                          <a:pt x="288" y="0"/>
                        </a:lnTo>
                      </a:path>
                    </a:pathLst>
                  </a:custGeom>
                  <a:noFill/>
                  <a:ln w="38100" cap="flat" cmpd="sng">
                    <a:solidFill>
                      <a:schemeClr val="tx2">
                        <a:alpha val="100000"/>
                      </a:schemeClr>
                    </a:solidFill>
                    <a:prstDash val="solid"/>
                    <a:headEnd type="none" w="med" len="med"/>
                    <a:tailEnd type="none" w="med" len="med"/>
                  </a:ln>
                </p:spPr>
                <p:txBody>
                  <a:bodyPr/>
                  <a:lstStyle/>
                  <a:p>
                    <a:endParaRPr lang="zh-CN" altLang="en-US"/>
                  </a:p>
                </p:txBody>
              </p:sp>
            </p:grpSp>
            <p:sp>
              <p:nvSpPr>
                <p:cNvPr id="345135" name="文本框 345134"/>
                <p:cNvSpPr txBox="1"/>
                <p:nvPr/>
              </p:nvSpPr>
              <p:spPr>
                <a:xfrm>
                  <a:off x="4848" y="1920"/>
                  <a:ext cx="672" cy="288"/>
                </a:xfrm>
                <a:prstGeom prst="rect">
                  <a:avLst/>
                </a:prstGeom>
                <a:noFill/>
                <a:ln w="38100">
                  <a:noFill/>
                </a:ln>
              </p:spPr>
              <p:txBody>
                <a:bodyPr>
                  <a:spAutoFit/>
                </a:bodyPr>
                <a:lstStyle/>
                <a:p>
                  <a:r>
                    <a:rPr lang="en-US" altLang="zh-CN" b="1">
                      <a:latin typeface="Times New Roman" panose="02020603050405020304" pitchFamily="18" charset="0"/>
                    </a:rPr>
                    <a:t>FR</a:t>
                  </a:r>
                </a:p>
              </p:txBody>
            </p:sp>
          </p:grpSp>
          <p:grpSp>
            <p:nvGrpSpPr>
              <p:cNvPr id="345136" name="组合 345135"/>
              <p:cNvGrpSpPr/>
              <p:nvPr/>
            </p:nvGrpSpPr>
            <p:grpSpPr>
              <a:xfrm>
                <a:off x="1980" y="2292"/>
                <a:ext cx="1836" cy="1656"/>
                <a:chOff x="1980" y="2292"/>
                <a:chExt cx="1836" cy="1656"/>
              </a:xfrm>
            </p:grpSpPr>
            <p:sp>
              <p:nvSpPr>
                <p:cNvPr id="345137" name="直接连接符 345136"/>
                <p:cNvSpPr/>
                <p:nvPr/>
              </p:nvSpPr>
              <p:spPr>
                <a:xfrm flipV="1">
                  <a:off x="1980" y="3438"/>
                  <a:ext cx="0" cy="288"/>
                </a:xfrm>
                <a:prstGeom prst="line">
                  <a:avLst/>
                </a:prstGeom>
                <a:ln w="38100" cap="flat" cmpd="sng">
                  <a:solidFill>
                    <a:schemeClr val="tx1"/>
                  </a:solidFill>
                  <a:prstDash val="solid"/>
                  <a:headEnd type="none" w="med" len="med"/>
                  <a:tailEnd type="none" w="med" len="med"/>
                </a:ln>
              </p:spPr>
            </p:sp>
            <p:grpSp>
              <p:nvGrpSpPr>
                <p:cNvPr id="345138" name="组合 345137"/>
                <p:cNvGrpSpPr/>
                <p:nvPr/>
              </p:nvGrpSpPr>
              <p:grpSpPr>
                <a:xfrm>
                  <a:off x="1980" y="2292"/>
                  <a:ext cx="1836" cy="1656"/>
                  <a:chOff x="1980" y="2310"/>
                  <a:chExt cx="1836" cy="1656"/>
                </a:xfrm>
              </p:grpSpPr>
              <p:sp>
                <p:nvSpPr>
                  <p:cNvPr id="345139" name="文本框 345138"/>
                  <p:cNvSpPr txBox="1"/>
                  <p:nvPr/>
                </p:nvSpPr>
                <p:spPr>
                  <a:xfrm>
                    <a:off x="2364" y="3372"/>
                    <a:ext cx="672" cy="288"/>
                  </a:xfrm>
                  <a:prstGeom prst="rect">
                    <a:avLst/>
                  </a:prstGeom>
                  <a:noFill/>
                  <a:ln w="38100">
                    <a:noFill/>
                  </a:ln>
                </p:spPr>
                <p:txBody>
                  <a:bodyPr>
                    <a:spAutoFit/>
                  </a:bodyPr>
                  <a:lstStyle/>
                  <a:p>
                    <a:r>
                      <a:rPr lang="en-US" altLang="zh-CN" b="1">
                        <a:latin typeface="Times New Roman" panose="02020603050405020304" pitchFamily="18" charset="0"/>
                      </a:rPr>
                      <a:t>SB</a:t>
                    </a:r>
                  </a:p>
                </p:txBody>
              </p:sp>
              <p:grpSp>
                <p:nvGrpSpPr>
                  <p:cNvPr id="345140" name="组合 345139"/>
                  <p:cNvGrpSpPr/>
                  <p:nvPr/>
                </p:nvGrpSpPr>
                <p:grpSpPr>
                  <a:xfrm>
                    <a:off x="1980" y="2310"/>
                    <a:ext cx="1836" cy="1656"/>
                    <a:chOff x="1980" y="2598"/>
                    <a:chExt cx="1836" cy="1656"/>
                  </a:xfrm>
                </p:grpSpPr>
                <p:sp>
                  <p:nvSpPr>
                    <p:cNvPr id="345141" name="直接连接符 345140"/>
                    <p:cNvSpPr/>
                    <p:nvPr/>
                  </p:nvSpPr>
                  <p:spPr>
                    <a:xfrm flipH="1">
                      <a:off x="2364" y="4014"/>
                      <a:ext cx="384" cy="144"/>
                    </a:xfrm>
                    <a:prstGeom prst="line">
                      <a:avLst/>
                    </a:prstGeom>
                    <a:ln w="38100" cap="flat" cmpd="sng">
                      <a:solidFill>
                        <a:schemeClr val="tx1"/>
                      </a:solidFill>
                      <a:prstDash val="solid"/>
                      <a:headEnd type="none" w="med" len="med"/>
                      <a:tailEnd type="none" w="med" len="med"/>
                    </a:ln>
                  </p:spPr>
                </p:sp>
                <p:grpSp>
                  <p:nvGrpSpPr>
                    <p:cNvPr id="345142" name="组合 345141"/>
                    <p:cNvGrpSpPr/>
                    <p:nvPr/>
                  </p:nvGrpSpPr>
                  <p:grpSpPr>
                    <a:xfrm>
                      <a:off x="1980" y="2598"/>
                      <a:ext cx="1836" cy="1656"/>
                      <a:chOff x="1980" y="2292"/>
                      <a:chExt cx="1836" cy="1656"/>
                    </a:xfrm>
                  </p:grpSpPr>
                  <p:sp>
                    <p:nvSpPr>
                      <p:cNvPr id="345143" name="直接连接符 345142"/>
                      <p:cNvSpPr/>
                      <p:nvPr/>
                    </p:nvSpPr>
                    <p:spPr>
                      <a:xfrm>
                        <a:off x="2748" y="3708"/>
                        <a:ext cx="1068" cy="0"/>
                      </a:xfrm>
                      <a:prstGeom prst="line">
                        <a:avLst/>
                      </a:prstGeom>
                      <a:ln w="38100" cap="flat" cmpd="sng">
                        <a:solidFill>
                          <a:schemeClr val="tx1"/>
                        </a:solidFill>
                        <a:prstDash val="solid"/>
                        <a:headEnd type="none" w="med" len="med"/>
                        <a:tailEnd type="none" w="med" len="med"/>
                      </a:ln>
                    </p:spPr>
                  </p:sp>
                  <p:sp>
                    <p:nvSpPr>
                      <p:cNvPr id="345144" name="直接连接符 345143"/>
                      <p:cNvSpPr/>
                      <p:nvPr/>
                    </p:nvSpPr>
                    <p:spPr>
                      <a:xfrm>
                        <a:off x="1980" y="3708"/>
                        <a:ext cx="432" cy="0"/>
                      </a:xfrm>
                      <a:prstGeom prst="line">
                        <a:avLst/>
                      </a:prstGeom>
                      <a:ln w="38100" cap="flat" cmpd="sng">
                        <a:solidFill>
                          <a:schemeClr val="tx1"/>
                        </a:solidFill>
                        <a:prstDash val="solid"/>
                        <a:headEnd type="none" w="med" len="med"/>
                        <a:tailEnd type="none" w="med" len="med"/>
                      </a:ln>
                    </p:spPr>
                  </p:sp>
                  <p:sp>
                    <p:nvSpPr>
                      <p:cNvPr id="345145" name="直接连接符 345144"/>
                      <p:cNvSpPr/>
                      <p:nvPr/>
                    </p:nvSpPr>
                    <p:spPr>
                      <a:xfrm>
                        <a:off x="2556" y="3756"/>
                        <a:ext cx="0" cy="192"/>
                      </a:xfrm>
                      <a:prstGeom prst="line">
                        <a:avLst/>
                      </a:prstGeom>
                      <a:ln w="38100" cap="flat" cmpd="sng">
                        <a:solidFill>
                          <a:schemeClr val="tx1"/>
                        </a:solidFill>
                        <a:prstDash val="solid"/>
                        <a:headEnd type="none" w="med" len="med"/>
                        <a:tailEnd type="none" w="med" len="med"/>
                      </a:ln>
                    </p:spPr>
                  </p:sp>
                  <p:sp>
                    <p:nvSpPr>
                      <p:cNvPr id="345146" name="任意多边形 345145"/>
                      <p:cNvSpPr/>
                      <p:nvPr/>
                    </p:nvSpPr>
                    <p:spPr>
                      <a:xfrm>
                        <a:off x="2460" y="3900"/>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345147" name="直接连接符 345146"/>
                      <p:cNvSpPr/>
                      <p:nvPr/>
                    </p:nvSpPr>
                    <p:spPr>
                      <a:xfrm>
                        <a:off x="1980" y="2292"/>
                        <a:ext cx="0" cy="1188"/>
                      </a:xfrm>
                      <a:prstGeom prst="line">
                        <a:avLst/>
                      </a:prstGeom>
                      <a:ln w="38100" cap="flat" cmpd="sng">
                        <a:solidFill>
                          <a:srgbClr val="000000"/>
                        </a:solidFill>
                        <a:prstDash val="solid"/>
                        <a:headEnd type="none" w="med" len="med"/>
                        <a:tailEnd type="none" w="med" len="med"/>
                      </a:ln>
                    </p:spPr>
                  </p:sp>
                  <p:sp>
                    <p:nvSpPr>
                      <p:cNvPr id="345148" name="直接连接符 345147"/>
                      <p:cNvSpPr/>
                      <p:nvPr/>
                    </p:nvSpPr>
                    <p:spPr>
                      <a:xfrm flipH="1">
                        <a:off x="3804" y="2712"/>
                        <a:ext cx="0" cy="1008"/>
                      </a:xfrm>
                      <a:prstGeom prst="line">
                        <a:avLst/>
                      </a:prstGeom>
                      <a:ln w="38100" cap="flat" cmpd="sng">
                        <a:solidFill>
                          <a:srgbClr val="000000"/>
                        </a:solidFill>
                        <a:prstDash val="solid"/>
                        <a:headEnd type="none" w="med" len="med"/>
                        <a:tailEnd type="none" w="med" len="med"/>
                      </a:ln>
                    </p:spPr>
                  </p:sp>
                </p:grpSp>
              </p:grpSp>
            </p:grpSp>
          </p:grpSp>
        </p:grpSp>
        <p:sp>
          <p:nvSpPr>
            <p:cNvPr id="345149" name="椭圆 345148"/>
            <p:cNvSpPr/>
            <p:nvPr/>
          </p:nvSpPr>
          <p:spPr>
            <a:xfrm>
              <a:off x="3780" y="2748"/>
              <a:ext cx="60" cy="6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5150" name="椭圆 345149"/>
            <p:cNvSpPr/>
            <p:nvPr/>
          </p:nvSpPr>
          <p:spPr>
            <a:xfrm>
              <a:off x="2904" y="2268"/>
              <a:ext cx="60" cy="6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5151" name="椭圆 345150"/>
            <p:cNvSpPr/>
            <p:nvPr/>
          </p:nvSpPr>
          <p:spPr>
            <a:xfrm>
              <a:off x="3780" y="2256"/>
              <a:ext cx="60" cy="6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5152" name="椭圆 345151"/>
            <p:cNvSpPr/>
            <p:nvPr/>
          </p:nvSpPr>
          <p:spPr>
            <a:xfrm>
              <a:off x="1944" y="2268"/>
              <a:ext cx="60" cy="6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grpSp>
      <p:pic>
        <p:nvPicPr>
          <p:cNvPr id="345153" name="图片 345152" descr="book9"/>
          <p:cNvPicPr>
            <a:picLocks noChangeAspect="1"/>
          </p:cNvPicPr>
          <p:nvPr/>
        </p:nvPicPr>
        <p:blipFill>
          <a:blip r:embed="rId5"/>
          <a:stretch>
            <a:fillRect/>
          </a:stretch>
        </p:blipFill>
        <p:spPr>
          <a:xfrm>
            <a:off x="6972300" y="1009650"/>
            <a:ext cx="1581150" cy="1524000"/>
          </a:xfrm>
          <a:prstGeom prst="rect">
            <a:avLst/>
          </a:prstGeom>
          <a:noFill/>
          <a:ln w="9525">
            <a:noFill/>
          </a:ln>
        </p:spPr>
      </p:pic>
      <p:sp>
        <p:nvSpPr>
          <p:cNvPr id="66"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1982840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45094">
                                            <p:txEl>
                                              <p:pRg st="0" end="0"/>
                                            </p:txEl>
                                          </p:spTgt>
                                        </p:tgtEl>
                                        <p:attrNameLst>
                                          <p:attrName>style.visibility</p:attrName>
                                        </p:attrNameLst>
                                      </p:cBhvr>
                                      <p:to>
                                        <p:strVal val="visible"/>
                                      </p:to>
                                    </p:set>
                                    <p:animEffect transition="in" filter="wipe(left)">
                                      <p:cBhvr>
                                        <p:cTn id="7" dur="500"/>
                                        <p:tgtEl>
                                          <p:spTgt spid="3450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4"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椭圆 346113"/>
          <p:cNvSpPr/>
          <p:nvPr/>
        </p:nvSpPr>
        <p:spPr>
          <a:xfrm>
            <a:off x="5024438" y="1211263"/>
            <a:ext cx="1211262" cy="3003550"/>
          </a:xfrm>
          <a:prstGeom prst="ellipse">
            <a:avLst/>
          </a:prstGeom>
          <a:solidFill>
            <a:srgbClr val="FFFFFF"/>
          </a:solidFill>
          <a:ln w="57150" cap="flat" cmpd="sng">
            <a:solidFill>
              <a:srgbClr val="009900"/>
            </a:solidFill>
            <a:prstDash val="sysDot"/>
            <a:headEnd type="none" w="med" len="med"/>
            <a:tailEnd type="none" w="med" len="med"/>
          </a:ln>
        </p:spPr>
        <p:txBody>
          <a:bodyPr/>
          <a:lstStyle/>
          <a:p>
            <a:endParaRPr lang="zh-CN" altLang="en-US"/>
          </a:p>
        </p:txBody>
      </p:sp>
      <p:sp>
        <p:nvSpPr>
          <p:cNvPr id="346115" name="直接连接符 346114"/>
          <p:cNvSpPr/>
          <p:nvPr/>
        </p:nvSpPr>
        <p:spPr>
          <a:xfrm>
            <a:off x="5029200" y="2114550"/>
            <a:ext cx="1143000" cy="0"/>
          </a:xfrm>
          <a:prstGeom prst="line">
            <a:avLst/>
          </a:prstGeom>
          <a:ln w="38100" cap="flat" cmpd="sng">
            <a:solidFill>
              <a:schemeClr val="accent2"/>
            </a:solidFill>
            <a:prstDash val="solid"/>
            <a:headEnd type="none" w="med" len="med"/>
            <a:tailEnd type="none" w="med" len="med"/>
          </a:ln>
        </p:spPr>
      </p:sp>
      <p:sp>
        <p:nvSpPr>
          <p:cNvPr id="346116" name="文本框 346115"/>
          <p:cNvSpPr txBox="1"/>
          <p:nvPr/>
        </p:nvSpPr>
        <p:spPr>
          <a:xfrm>
            <a:off x="3009900" y="5251450"/>
            <a:ext cx="5834063" cy="1187450"/>
          </a:xfrm>
          <a:prstGeom prst="rect">
            <a:avLst/>
          </a:prstGeom>
          <a:noFill/>
          <a:ln w="9525">
            <a:noFill/>
          </a:ln>
        </p:spPr>
        <p:txBody>
          <a:bodyPr anchor="ctr" anchorCtr="0">
            <a:spAutoFit/>
          </a:bodyPr>
          <a:lstStyle/>
          <a:p>
            <a:r>
              <a:rPr lang="zh-CN" altLang="en-US" b="1" dirty="0">
                <a:solidFill>
                  <a:srgbClr val="3333FF"/>
                </a:solidFill>
                <a:latin typeface="Times New Roman" panose="02020603050405020304" pitchFamily="18" charset="0"/>
              </a:rPr>
              <a:t>互锁作用</a:t>
            </a:r>
            <a:r>
              <a:rPr lang="zh-CN" altLang="en-US" b="1" dirty="0">
                <a:latin typeface="Times New Roman" panose="02020603050405020304" pitchFamily="18" charset="0"/>
              </a:rPr>
              <a:t>：正转时，</a:t>
            </a:r>
            <a:r>
              <a:rPr lang="en-US" altLang="zh-CN" b="1">
                <a:latin typeface="Times New Roman" panose="02020603050405020304" pitchFamily="18" charset="0"/>
              </a:rPr>
              <a:t>SBR</a:t>
            </a:r>
            <a:r>
              <a:rPr lang="zh-CN" altLang="en-US" b="1" dirty="0">
                <a:latin typeface="Times New Roman" panose="02020603050405020304" pitchFamily="18" charset="0"/>
              </a:rPr>
              <a:t>不起作用；反转</a:t>
            </a:r>
          </a:p>
          <a:p>
            <a:r>
              <a:rPr lang="zh-CN" altLang="en-US" b="1" dirty="0">
                <a:latin typeface="Times New Roman" panose="02020603050405020304" pitchFamily="18" charset="0"/>
              </a:rPr>
              <a:t>     时，</a:t>
            </a:r>
            <a:r>
              <a:rPr lang="en-US" altLang="zh-CN" b="1">
                <a:latin typeface="Times New Roman" panose="02020603050405020304" pitchFamily="18" charset="0"/>
              </a:rPr>
              <a:t>SBF</a:t>
            </a:r>
            <a:r>
              <a:rPr lang="zh-CN" altLang="en-US" b="1" dirty="0">
                <a:latin typeface="Times New Roman" panose="02020603050405020304" pitchFamily="18" charset="0"/>
              </a:rPr>
              <a:t>不起作用。从而避免两接触器</a:t>
            </a:r>
          </a:p>
          <a:p>
            <a:r>
              <a:rPr lang="zh-CN" altLang="en-US" b="1" dirty="0">
                <a:latin typeface="Times New Roman" panose="02020603050405020304" pitchFamily="18" charset="0"/>
              </a:rPr>
              <a:t>     同时工作造成主回路短路。</a:t>
            </a:r>
            <a:endParaRPr lang="zh-CN" altLang="en-US" b="1">
              <a:latin typeface="Times New Roman" panose="02020603050405020304" pitchFamily="18" charset="0"/>
            </a:endParaRPr>
          </a:p>
        </p:txBody>
      </p:sp>
      <p:grpSp>
        <p:nvGrpSpPr>
          <p:cNvPr id="346117" name="组合 346116"/>
          <p:cNvGrpSpPr/>
          <p:nvPr/>
        </p:nvGrpSpPr>
        <p:grpSpPr>
          <a:xfrm>
            <a:off x="3278188" y="2111375"/>
            <a:ext cx="1824037" cy="350838"/>
            <a:chOff x="2736" y="1968"/>
            <a:chExt cx="1200" cy="240"/>
          </a:xfrm>
        </p:grpSpPr>
        <p:sp>
          <p:nvSpPr>
            <p:cNvPr id="346118" name="直接连接符 346117"/>
            <p:cNvSpPr/>
            <p:nvPr/>
          </p:nvSpPr>
          <p:spPr>
            <a:xfrm>
              <a:off x="3504" y="1968"/>
              <a:ext cx="432" cy="0"/>
            </a:xfrm>
            <a:prstGeom prst="line">
              <a:avLst/>
            </a:prstGeom>
            <a:ln w="38100" cap="flat" cmpd="sng">
              <a:solidFill>
                <a:schemeClr val="accent2"/>
              </a:solidFill>
              <a:prstDash val="solid"/>
              <a:headEnd type="none" w="med" len="med"/>
              <a:tailEnd type="none" w="med" len="med"/>
            </a:ln>
          </p:spPr>
        </p:sp>
        <p:sp>
          <p:nvSpPr>
            <p:cNvPr id="346119" name="直接连接符 346118"/>
            <p:cNvSpPr/>
            <p:nvPr/>
          </p:nvSpPr>
          <p:spPr>
            <a:xfrm>
              <a:off x="2736" y="1968"/>
              <a:ext cx="432" cy="0"/>
            </a:xfrm>
            <a:prstGeom prst="line">
              <a:avLst/>
            </a:prstGeom>
            <a:ln w="38100" cap="flat" cmpd="sng">
              <a:solidFill>
                <a:schemeClr val="accent2"/>
              </a:solidFill>
              <a:prstDash val="solid"/>
              <a:headEnd type="none" w="med" len="med"/>
              <a:tailEnd type="none" w="med" len="med"/>
            </a:ln>
          </p:spPr>
        </p:sp>
        <p:sp>
          <p:nvSpPr>
            <p:cNvPr id="346120" name="直接连接符 346119"/>
            <p:cNvSpPr/>
            <p:nvPr/>
          </p:nvSpPr>
          <p:spPr>
            <a:xfrm flipH="1">
              <a:off x="3120" y="1968"/>
              <a:ext cx="384" cy="144"/>
            </a:xfrm>
            <a:prstGeom prst="line">
              <a:avLst/>
            </a:prstGeom>
            <a:ln w="38100" cap="flat" cmpd="sng">
              <a:solidFill>
                <a:schemeClr val="accent2"/>
              </a:solidFill>
              <a:prstDash val="solid"/>
              <a:headEnd type="none" w="med" len="med"/>
              <a:tailEnd type="none" w="med" len="med"/>
            </a:ln>
          </p:spPr>
        </p:sp>
        <p:sp>
          <p:nvSpPr>
            <p:cNvPr id="346121" name="直接连接符 346120"/>
            <p:cNvSpPr/>
            <p:nvPr/>
          </p:nvSpPr>
          <p:spPr>
            <a:xfrm>
              <a:off x="3312" y="2016"/>
              <a:ext cx="0" cy="192"/>
            </a:xfrm>
            <a:prstGeom prst="line">
              <a:avLst/>
            </a:prstGeom>
            <a:ln w="38100" cap="flat" cmpd="sng">
              <a:solidFill>
                <a:schemeClr val="accent2"/>
              </a:solidFill>
              <a:prstDash val="solid"/>
              <a:headEnd type="none" w="med" len="med"/>
              <a:tailEnd type="none" w="med" len="med"/>
            </a:ln>
          </p:spPr>
        </p:sp>
        <p:sp>
          <p:nvSpPr>
            <p:cNvPr id="346122" name="任意多边形 346121"/>
            <p:cNvSpPr/>
            <p:nvPr/>
          </p:nvSpPr>
          <p:spPr>
            <a:xfrm>
              <a:off x="3216" y="2160"/>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accent2">
                  <a:alpha val="100000"/>
                </a:schemeClr>
              </a:solidFill>
              <a:prstDash val="solid"/>
              <a:headEnd type="none" w="med" len="med"/>
              <a:tailEnd type="none" w="med" len="med"/>
            </a:ln>
          </p:spPr>
          <p:txBody>
            <a:bodyPr/>
            <a:lstStyle/>
            <a:p>
              <a:endParaRPr lang="zh-CN" altLang="en-US"/>
            </a:p>
          </p:txBody>
        </p:sp>
      </p:grpSp>
      <p:grpSp>
        <p:nvGrpSpPr>
          <p:cNvPr id="346123" name="组合 346122"/>
          <p:cNvGrpSpPr/>
          <p:nvPr/>
        </p:nvGrpSpPr>
        <p:grpSpPr>
          <a:xfrm>
            <a:off x="6122988" y="1758950"/>
            <a:ext cx="1604962" cy="703263"/>
            <a:chOff x="2256" y="2928"/>
            <a:chExt cx="1056" cy="480"/>
          </a:xfrm>
        </p:grpSpPr>
        <p:sp>
          <p:nvSpPr>
            <p:cNvPr id="346124" name="矩形 346123"/>
            <p:cNvSpPr/>
            <p:nvPr/>
          </p:nvSpPr>
          <p:spPr>
            <a:xfrm>
              <a:off x="2640" y="2928"/>
              <a:ext cx="288" cy="480"/>
            </a:xfrm>
            <a:prstGeom prst="rect">
              <a:avLst/>
            </a:prstGeom>
            <a:solidFill>
              <a:srgbClr val="FF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46125" name="直接连接符 346124"/>
            <p:cNvSpPr/>
            <p:nvPr/>
          </p:nvSpPr>
          <p:spPr>
            <a:xfrm flipH="1">
              <a:off x="2256" y="3168"/>
              <a:ext cx="384" cy="0"/>
            </a:xfrm>
            <a:prstGeom prst="line">
              <a:avLst/>
            </a:prstGeom>
            <a:ln w="38100" cap="flat" cmpd="sng">
              <a:solidFill>
                <a:schemeClr val="accent2"/>
              </a:solidFill>
              <a:prstDash val="solid"/>
              <a:headEnd type="none" w="med" len="med"/>
              <a:tailEnd type="none" w="med" len="med"/>
            </a:ln>
          </p:spPr>
        </p:sp>
        <p:sp>
          <p:nvSpPr>
            <p:cNvPr id="346126" name="直接连接符 346125"/>
            <p:cNvSpPr/>
            <p:nvPr/>
          </p:nvSpPr>
          <p:spPr>
            <a:xfrm flipH="1">
              <a:off x="2928" y="3168"/>
              <a:ext cx="384" cy="0"/>
            </a:xfrm>
            <a:prstGeom prst="line">
              <a:avLst/>
            </a:prstGeom>
            <a:ln w="38100" cap="flat" cmpd="sng">
              <a:solidFill>
                <a:schemeClr val="accent2"/>
              </a:solidFill>
              <a:prstDash val="solid"/>
              <a:headEnd type="none" w="med" len="med"/>
              <a:tailEnd type="none" w="med" len="med"/>
            </a:ln>
          </p:spPr>
        </p:sp>
      </p:grpSp>
      <p:sp>
        <p:nvSpPr>
          <p:cNvPr id="346127" name="文本框 346126"/>
          <p:cNvSpPr txBox="1"/>
          <p:nvPr/>
        </p:nvSpPr>
        <p:spPr>
          <a:xfrm>
            <a:off x="6488113" y="1406525"/>
            <a:ext cx="1022350" cy="396875"/>
          </a:xfrm>
          <a:prstGeom prst="rect">
            <a:avLst/>
          </a:prstGeom>
          <a:noFill/>
          <a:ln w="38100">
            <a:noFill/>
          </a:ln>
        </p:spPr>
        <p:txBody>
          <a:bodyPr>
            <a:spAutoFit/>
          </a:bodyPr>
          <a:lstStyle/>
          <a:p>
            <a:r>
              <a:rPr lang="en-US" altLang="zh-CN" sz="2000" b="1">
                <a:solidFill>
                  <a:schemeClr val="accent2"/>
                </a:solidFill>
                <a:latin typeface="Times New Roman" panose="02020603050405020304" pitchFamily="18" charset="0"/>
              </a:rPr>
              <a:t>KMF</a:t>
            </a:r>
          </a:p>
        </p:txBody>
      </p:sp>
      <p:sp>
        <p:nvSpPr>
          <p:cNvPr id="346128" name="文本框 346127"/>
          <p:cNvSpPr txBox="1"/>
          <p:nvPr/>
        </p:nvSpPr>
        <p:spPr>
          <a:xfrm>
            <a:off x="2184400" y="1547813"/>
            <a:ext cx="1020763" cy="396875"/>
          </a:xfrm>
          <a:prstGeom prst="rect">
            <a:avLst/>
          </a:prstGeom>
          <a:noFill/>
          <a:ln w="38100">
            <a:noFill/>
          </a:ln>
        </p:spPr>
        <p:txBody>
          <a:bodyPr>
            <a:spAutoFit/>
          </a:bodyPr>
          <a:lstStyle/>
          <a:p>
            <a:r>
              <a:rPr lang="en-US" altLang="zh-CN" sz="2000" b="1">
                <a:latin typeface="Times New Roman" panose="02020603050405020304" pitchFamily="18" charset="0"/>
              </a:rPr>
              <a:t>SB1</a:t>
            </a:r>
          </a:p>
        </p:txBody>
      </p:sp>
      <p:grpSp>
        <p:nvGrpSpPr>
          <p:cNvPr id="346129" name="组合 346128"/>
          <p:cNvGrpSpPr/>
          <p:nvPr/>
        </p:nvGrpSpPr>
        <p:grpSpPr>
          <a:xfrm>
            <a:off x="3570288" y="2795588"/>
            <a:ext cx="1312862" cy="211137"/>
            <a:chOff x="4272" y="2880"/>
            <a:chExt cx="864" cy="144"/>
          </a:xfrm>
        </p:grpSpPr>
        <p:sp>
          <p:nvSpPr>
            <p:cNvPr id="346130" name="直接连接符 346129"/>
            <p:cNvSpPr/>
            <p:nvPr/>
          </p:nvSpPr>
          <p:spPr>
            <a:xfrm>
              <a:off x="4272" y="2880"/>
              <a:ext cx="288" cy="0"/>
            </a:xfrm>
            <a:prstGeom prst="line">
              <a:avLst/>
            </a:prstGeom>
            <a:ln w="38100" cap="flat" cmpd="sng">
              <a:solidFill>
                <a:schemeClr val="accent2"/>
              </a:solidFill>
              <a:prstDash val="solid"/>
              <a:headEnd type="none" w="med" len="med"/>
              <a:tailEnd type="none" w="med" len="med"/>
            </a:ln>
          </p:spPr>
        </p:sp>
        <p:sp>
          <p:nvSpPr>
            <p:cNvPr id="346131" name="直接连接符 346130"/>
            <p:cNvSpPr/>
            <p:nvPr/>
          </p:nvSpPr>
          <p:spPr>
            <a:xfrm>
              <a:off x="4848" y="2880"/>
              <a:ext cx="288" cy="0"/>
            </a:xfrm>
            <a:prstGeom prst="line">
              <a:avLst/>
            </a:prstGeom>
            <a:ln w="38100" cap="flat" cmpd="sng">
              <a:solidFill>
                <a:schemeClr val="accent2"/>
              </a:solidFill>
              <a:prstDash val="solid"/>
              <a:headEnd type="none" w="med" len="med"/>
              <a:tailEnd type="none" w="med" len="med"/>
            </a:ln>
          </p:spPr>
        </p:sp>
        <p:sp>
          <p:nvSpPr>
            <p:cNvPr id="346132" name="直接连接符 346131"/>
            <p:cNvSpPr/>
            <p:nvPr/>
          </p:nvSpPr>
          <p:spPr>
            <a:xfrm flipH="1">
              <a:off x="4512" y="2880"/>
              <a:ext cx="336" cy="144"/>
            </a:xfrm>
            <a:prstGeom prst="line">
              <a:avLst/>
            </a:prstGeom>
            <a:ln w="38100" cap="flat" cmpd="sng">
              <a:solidFill>
                <a:schemeClr val="accent2"/>
              </a:solidFill>
              <a:prstDash val="solid"/>
              <a:headEnd type="none" w="med" len="med"/>
              <a:tailEnd type="none" w="med" len="med"/>
            </a:ln>
          </p:spPr>
        </p:sp>
        <p:sp>
          <p:nvSpPr>
            <p:cNvPr id="346133" name="流程图: 延期 346132"/>
            <p:cNvSpPr/>
            <p:nvPr/>
          </p:nvSpPr>
          <p:spPr>
            <a:xfrm rot="5400000">
              <a:off x="4488" y="2856"/>
              <a:ext cx="48" cy="96"/>
            </a:xfrm>
            <a:prstGeom prst="flowChartDelay">
              <a:avLst/>
            </a:prstGeom>
            <a:solidFill>
              <a:srgbClr val="FFFFFF"/>
            </a:solidFill>
            <a:ln w="38100" cap="flat" cmpd="sng">
              <a:solidFill>
                <a:schemeClr val="accent2"/>
              </a:solidFill>
              <a:prstDash val="solid"/>
              <a:miter/>
              <a:headEnd type="none" w="med" len="med"/>
              <a:tailEnd type="none" w="med" len="med"/>
            </a:ln>
          </p:spPr>
          <p:txBody>
            <a:bodyPr/>
            <a:lstStyle/>
            <a:p>
              <a:endParaRPr lang="zh-CN" altLang="en-US"/>
            </a:p>
          </p:txBody>
        </p:sp>
      </p:grpSp>
      <p:sp>
        <p:nvSpPr>
          <p:cNvPr id="346134" name="直接连接符 346133"/>
          <p:cNvSpPr/>
          <p:nvPr/>
        </p:nvSpPr>
        <p:spPr>
          <a:xfrm flipV="1">
            <a:off x="4883150" y="2111375"/>
            <a:ext cx="0" cy="703263"/>
          </a:xfrm>
          <a:prstGeom prst="line">
            <a:avLst/>
          </a:prstGeom>
          <a:ln w="38100" cap="flat" cmpd="sng">
            <a:solidFill>
              <a:schemeClr val="accent2"/>
            </a:solidFill>
            <a:prstDash val="solid"/>
            <a:headEnd type="none" w="med" len="med"/>
            <a:tailEnd type="none" w="med" len="med"/>
          </a:ln>
        </p:spPr>
      </p:sp>
      <p:sp>
        <p:nvSpPr>
          <p:cNvPr id="346135" name="文本框 346134"/>
          <p:cNvSpPr txBox="1"/>
          <p:nvPr/>
        </p:nvSpPr>
        <p:spPr>
          <a:xfrm>
            <a:off x="4225925" y="2814638"/>
            <a:ext cx="1022350" cy="396875"/>
          </a:xfrm>
          <a:prstGeom prst="rect">
            <a:avLst/>
          </a:prstGeom>
          <a:noFill/>
          <a:ln w="38100">
            <a:noFill/>
          </a:ln>
        </p:spPr>
        <p:txBody>
          <a:bodyPr>
            <a:spAutoFit/>
          </a:bodyPr>
          <a:lstStyle/>
          <a:p>
            <a:r>
              <a:rPr lang="en-US" altLang="zh-CN" sz="2000" b="1">
                <a:solidFill>
                  <a:schemeClr val="accent2"/>
                </a:solidFill>
                <a:latin typeface="Times New Roman" panose="02020603050405020304" pitchFamily="18" charset="0"/>
              </a:rPr>
              <a:t>KMF</a:t>
            </a:r>
          </a:p>
        </p:txBody>
      </p:sp>
      <p:sp>
        <p:nvSpPr>
          <p:cNvPr id="346136" name="直接连接符 346135"/>
          <p:cNvSpPr/>
          <p:nvPr/>
        </p:nvSpPr>
        <p:spPr>
          <a:xfrm>
            <a:off x="2767013" y="2111375"/>
            <a:ext cx="657225" cy="0"/>
          </a:xfrm>
          <a:prstGeom prst="line">
            <a:avLst/>
          </a:prstGeom>
          <a:ln w="38100" cap="flat" cmpd="sng">
            <a:solidFill>
              <a:schemeClr val="tx2"/>
            </a:solidFill>
            <a:prstDash val="solid"/>
            <a:headEnd type="none" w="med" len="med"/>
            <a:tailEnd type="none" w="med" len="med"/>
          </a:ln>
        </p:spPr>
      </p:sp>
      <p:sp>
        <p:nvSpPr>
          <p:cNvPr id="346137" name="直接连接符 346136"/>
          <p:cNvSpPr/>
          <p:nvPr/>
        </p:nvSpPr>
        <p:spPr>
          <a:xfrm>
            <a:off x="1600200" y="2111375"/>
            <a:ext cx="657225" cy="0"/>
          </a:xfrm>
          <a:prstGeom prst="line">
            <a:avLst/>
          </a:prstGeom>
          <a:ln w="38100" cap="flat" cmpd="sng">
            <a:solidFill>
              <a:schemeClr val="tx2"/>
            </a:solidFill>
            <a:prstDash val="solid"/>
            <a:headEnd type="none" w="med" len="med"/>
            <a:tailEnd type="none" w="med" len="med"/>
          </a:ln>
        </p:spPr>
      </p:sp>
      <p:sp>
        <p:nvSpPr>
          <p:cNvPr id="346138" name="直接连接符 346137"/>
          <p:cNvSpPr/>
          <p:nvPr/>
        </p:nvSpPr>
        <p:spPr>
          <a:xfrm flipH="1" flipV="1">
            <a:off x="2111375" y="1828800"/>
            <a:ext cx="655638" cy="282575"/>
          </a:xfrm>
          <a:prstGeom prst="line">
            <a:avLst/>
          </a:prstGeom>
          <a:ln w="38100" cap="flat" cmpd="sng">
            <a:solidFill>
              <a:schemeClr val="tx2"/>
            </a:solidFill>
            <a:prstDash val="solid"/>
            <a:headEnd type="none" w="med" len="med"/>
            <a:tailEnd type="none" w="med" len="med"/>
          </a:ln>
        </p:spPr>
      </p:sp>
      <p:sp>
        <p:nvSpPr>
          <p:cNvPr id="346139" name="直接连接符 346138"/>
          <p:cNvSpPr/>
          <p:nvPr/>
        </p:nvSpPr>
        <p:spPr>
          <a:xfrm>
            <a:off x="2476500" y="1970088"/>
            <a:ext cx="0" cy="352425"/>
          </a:xfrm>
          <a:prstGeom prst="line">
            <a:avLst/>
          </a:prstGeom>
          <a:ln w="38100" cap="flat" cmpd="sng">
            <a:solidFill>
              <a:schemeClr val="tx2"/>
            </a:solidFill>
            <a:prstDash val="solid"/>
            <a:headEnd type="none" w="med" len="med"/>
            <a:tailEnd type="none" w="med" len="med"/>
          </a:ln>
        </p:spPr>
      </p:sp>
      <p:sp>
        <p:nvSpPr>
          <p:cNvPr id="346140" name="任意多边形 346139"/>
          <p:cNvSpPr/>
          <p:nvPr/>
        </p:nvSpPr>
        <p:spPr>
          <a:xfrm>
            <a:off x="2330450" y="2252663"/>
            <a:ext cx="290513" cy="69850"/>
          </a:xfrm>
          <a:custGeom>
            <a:avLst/>
            <a:gdLst/>
            <a:ahLst/>
            <a:cxnLst/>
            <a:rect l="0" t="0" r="0" b="0"/>
            <a:pathLst>
              <a:path w="192" h="48">
                <a:moveTo>
                  <a:pt x="0" y="0"/>
                </a:moveTo>
                <a:lnTo>
                  <a:pt x="0" y="48"/>
                </a:lnTo>
                <a:lnTo>
                  <a:pt x="192" y="48"/>
                </a:lnTo>
                <a:lnTo>
                  <a:pt x="192" y="0"/>
                </a:lnTo>
              </a:path>
            </a:pathLst>
          </a:custGeom>
          <a:noFill/>
          <a:ln w="38100" cap="flat" cmpd="sng">
            <a:solidFill>
              <a:schemeClr val="tx2">
                <a:alpha val="100000"/>
              </a:schemeClr>
            </a:solidFill>
            <a:prstDash val="solid"/>
            <a:headEnd type="none" w="med" len="med"/>
            <a:tailEnd type="none" w="med" len="med"/>
          </a:ln>
        </p:spPr>
        <p:txBody>
          <a:bodyPr/>
          <a:lstStyle/>
          <a:p>
            <a:endParaRPr lang="zh-CN" altLang="en-US"/>
          </a:p>
        </p:txBody>
      </p:sp>
      <p:sp>
        <p:nvSpPr>
          <p:cNvPr id="346141" name="文本框 346140"/>
          <p:cNvSpPr txBox="1"/>
          <p:nvPr/>
        </p:nvSpPr>
        <p:spPr>
          <a:xfrm>
            <a:off x="3862388" y="1689100"/>
            <a:ext cx="1020762" cy="396875"/>
          </a:xfrm>
          <a:prstGeom prst="rect">
            <a:avLst/>
          </a:prstGeom>
          <a:noFill/>
          <a:ln w="38100">
            <a:noFill/>
          </a:ln>
        </p:spPr>
        <p:txBody>
          <a:bodyPr>
            <a:spAutoFit/>
          </a:bodyPr>
          <a:lstStyle/>
          <a:p>
            <a:r>
              <a:rPr lang="en-US" altLang="zh-CN" sz="2000" b="1">
                <a:latin typeface="Times New Roman" panose="02020603050405020304" pitchFamily="18" charset="0"/>
              </a:rPr>
              <a:t>SBF</a:t>
            </a:r>
          </a:p>
        </p:txBody>
      </p:sp>
      <p:sp>
        <p:nvSpPr>
          <p:cNvPr id="346142" name="直接连接符 346141"/>
          <p:cNvSpPr/>
          <p:nvPr/>
        </p:nvSpPr>
        <p:spPr>
          <a:xfrm rot="-5400000">
            <a:off x="7988300" y="1127125"/>
            <a:ext cx="352425" cy="0"/>
          </a:xfrm>
          <a:prstGeom prst="line">
            <a:avLst/>
          </a:prstGeom>
          <a:ln w="38100" cap="flat" cmpd="sng">
            <a:solidFill>
              <a:schemeClr val="tx1"/>
            </a:solidFill>
            <a:prstDash val="solid"/>
            <a:headEnd type="none" w="med" len="med"/>
            <a:tailEnd type="none" w="med" len="med"/>
          </a:ln>
        </p:spPr>
      </p:sp>
      <p:sp>
        <p:nvSpPr>
          <p:cNvPr id="346143" name="直接连接符 346142"/>
          <p:cNvSpPr/>
          <p:nvPr/>
        </p:nvSpPr>
        <p:spPr>
          <a:xfrm rot="-5400000">
            <a:off x="7988300" y="1933575"/>
            <a:ext cx="352425" cy="0"/>
          </a:xfrm>
          <a:prstGeom prst="line">
            <a:avLst/>
          </a:prstGeom>
          <a:ln w="38100" cap="flat" cmpd="sng">
            <a:solidFill>
              <a:schemeClr val="tx1"/>
            </a:solidFill>
            <a:prstDash val="solid"/>
            <a:headEnd type="none" w="med" len="med"/>
            <a:tailEnd type="none" w="med" len="med"/>
          </a:ln>
        </p:spPr>
      </p:sp>
      <p:sp>
        <p:nvSpPr>
          <p:cNvPr id="346144" name="直接连接符 346143"/>
          <p:cNvSpPr/>
          <p:nvPr/>
        </p:nvSpPr>
        <p:spPr>
          <a:xfrm rot="-5400000" flipH="1" flipV="1">
            <a:off x="7700963" y="1433513"/>
            <a:ext cx="633412" cy="292100"/>
          </a:xfrm>
          <a:prstGeom prst="line">
            <a:avLst/>
          </a:prstGeom>
          <a:ln w="38100" cap="flat" cmpd="sng">
            <a:solidFill>
              <a:schemeClr val="tx1"/>
            </a:solidFill>
            <a:prstDash val="solid"/>
            <a:headEnd type="none" w="med" len="med"/>
            <a:tailEnd type="none" w="med" len="med"/>
          </a:ln>
        </p:spPr>
      </p:sp>
      <p:sp>
        <p:nvSpPr>
          <p:cNvPr id="346145" name="直接连接符 346144"/>
          <p:cNvSpPr/>
          <p:nvPr/>
        </p:nvSpPr>
        <p:spPr>
          <a:xfrm rot="-5400000" flipV="1">
            <a:off x="7981950" y="1574800"/>
            <a:ext cx="0" cy="365125"/>
          </a:xfrm>
          <a:prstGeom prst="line">
            <a:avLst/>
          </a:prstGeom>
          <a:ln w="38100" cap="flat" cmpd="sng">
            <a:solidFill>
              <a:schemeClr val="tx1"/>
            </a:solidFill>
            <a:prstDash val="solid"/>
            <a:headEnd type="none" w="med" len="med"/>
            <a:tailEnd type="none" w="med" len="med"/>
          </a:ln>
        </p:spPr>
      </p:sp>
      <p:sp>
        <p:nvSpPr>
          <p:cNvPr id="346146" name="直接连接符 346145"/>
          <p:cNvSpPr/>
          <p:nvPr/>
        </p:nvSpPr>
        <p:spPr>
          <a:xfrm rot="-5400000" flipV="1">
            <a:off x="7908925" y="1436688"/>
            <a:ext cx="0" cy="219075"/>
          </a:xfrm>
          <a:prstGeom prst="line">
            <a:avLst/>
          </a:prstGeom>
          <a:ln w="38100" cap="flat" cmpd="sng">
            <a:solidFill>
              <a:schemeClr val="tx1"/>
            </a:solidFill>
            <a:prstDash val="sysDot"/>
            <a:headEnd type="none" w="med" len="med"/>
            <a:tailEnd type="none" w="med" len="med"/>
          </a:ln>
        </p:spPr>
      </p:sp>
      <p:sp>
        <p:nvSpPr>
          <p:cNvPr id="346147" name="任意多边形 346146"/>
          <p:cNvSpPr/>
          <p:nvPr/>
        </p:nvSpPr>
        <p:spPr>
          <a:xfrm rot="-5400000">
            <a:off x="7515225" y="1473200"/>
            <a:ext cx="422275" cy="146050"/>
          </a:xfrm>
          <a:custGeom>
            <a:avLst/>
            <a:gdLst/>
            <a:ahLst/>
            <a:cxnLst/>
            <a:rect l="0" t="0" r="0" b="0"/>
            <a:pathLst>
              <a:path w="288" h="96">
                <a:moveTo>
                  <a:pt x="0" y="0"/>
                </a:moveTo>
                <a:lnTo>
                  <a:pt x="96" y="0"/>
                </a:lnTo>
                <a:lnTo>
                  <a:pt x="96" y="96"/>
                </a:lnTo>
                <a:lnTo>
                  <a:pt x="192" y="96"/>
                </a:lnTo>
                <a:lnTo>
                  <a:pt x="192" y="0"/>
                </a:lnTo>
                <a:lnTo>
                  <a:pt x="288"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346148" name="文本框 346147"/>
          <p:cNvSpPr txBox="1"/>
          <p:nvPr/>
        </p:nvSpPr>
        <p:spPr>
          <a:xfrm>
            <a:off x="7437438" y="984250"/>
            <a:ext cx="868362" cy="396875"/>
          </a:xfrm>
          <a:prstGeom prst="rect">
            <a:avLst/>
          </a:prstGeom>
          <a:noFill/>
          <a:ln w="38100">
            <a:noFill/>
          </a:ln>
        </p:spPr>
        <p:txBody>
          <a:bodyPr>
            <a:spAutoFit/>
          </a:bodyPr>
          <a:lstStyle/>
          <a:p>
            <a:r>
              <a:rPr lang="en-US" altLang="zh-CN" sz="2000" b="1">
                <a:latin typeface="Times New Roman" panose="02020603050405020304" pitchFamily="18" charset="0"/>
              </a:rPr>
              <a:t>FR</a:t>
            </a:r>
          </a:p>
        </p:txBody>
      </p:sp>
      <p:sp>
        <p:nvSpPr>
          <p:cNvPr id="346149" name="直接连接符 346148"/>
          <p:cNvSpPr/>
          <p:nvPr/>
        </p:nvSpPr>
        <p:spPr>
          <a:xfrm>
            <a:off x="7727950" y="2111375"/>
            <a:ext cx="438150" cy="0"/>
          </a:xfrm>
          <a:prstGeom prst="line">
            <a:avLst/>
          </a:prstGeom>
          <a:ln w="38100" cap="flat" cmpd="sng">
            <a:solidFill>
              <a:schemeClr val="tx1"/>
            </a:solidFill>
            <a:prstDash val="solid"/>
            <a:headEnd type="none" w="med" len="med"/>
            <a:tailEnd type="none" w="med" len="med"/>
          </a:ln>
        </p:spPr>
      </p:sp>
      <p:sp>
        <p:nvSpPr>
          <p:cNvPr id="346150" name="直接连接符 346149"/>
          <p:cNvSpPr/>
          <p:nvPr/>
        </p:nvSpPr>
        <p:spPr>
          <a:xfrm flipV="1">
            <a:off x="1600200" y="1341438"/>
            <a:ext cx="19050" cy="790575"/>
          </a:xfrm>
          <a:prstGeom prst="line">
            <a:avLst/>
          </a:prstGeom>
          <a:ln w="38100" cap="flat" cmpd="sng">
            <a:solidFill>
              <a:schemeClr val="tx1"/>
            </a:solidFill>
            <a:prstDash val="solid"/>
            <a:headEnd type="none" w="med" len="med"/>
            <a:tailEnd type="none" w="med" len="med"/>
          </a:ln>
        </p:spPr>
      </p:sp>
      <p:sp>
        <p:nvSpPr>
          <p:cNvPr id="346151" name="矩形 346150"/>
          <p:cNvSpPr/>
          <p:nvPr/>
        </p:nvSpPr>
        <p:spPr>
          <a:xfrm>
            <a:off x="6707188" y="3236913"/>
            <a:ext cx="436562" cy="703262"/>
          </a:xfrm>
          <a:prstGeom prst="rect">
            <a:avLst/>
          </a:prstGeom>
          <a:solidFill>
            <a:srgbClr val="FFFFFF"/>
          </a:solidFill>
          <a:ln w="38100" cap="flat" cmpd="sng">
            <a:solidFill>
              <a:srgbClr val="FF3300"/>
            </a:solidFill>
            <a:prstDash val="solid"/>
            <a:miter/>
            <a:headEnd type="none" w="med" len="med"/>
            <a:tailEnd type="none" w="med" len="med"/>
          </a:ln>
        </p:spPr>
        <p:txBody>
          <a:bodyPr/>
          <a:lstStyle/>
          <a:p>
            <a:endParaRPr lang="zh-CN" altLang="en-US"/>
          </a:p>
        </p:txBody>
      </p:sp>
      <p:sp>
        <p:nvSpPr>
          <p:cNvPr id="346152" name="直接连接符 346151"/>
          <p:cNvSpPr/>
          <p:nvPr/>
        </p:nvSpPr>
        <p:spPr>
          <a:xfrm flipH="1">
            <a:off x="4465638" y="3608388"/>
            <a:ext cx="2241550" cy="0"/>
          </a:xfrm>
          <a:prstGeom prst="line">
            <a:avLst/>
          </a:prstGeom>
          <a:ln w="38100" cap="flat" cmpd="sng">
            <a:solidFill>
              <a:srgbClr val="FF3300"/>
            </a:solidFill>
            <a:prstDash val="solid"/>
            <a:headEnd type="none" w="med" len="med"/>
            <a:tailEnd type="none" w="med" len="med"/>
          </a:ln>
        </p:spPr>
      </p:sp>
      <p:sp>
        <p:nvSpPr>
          <p:cNvPr id="346153" name="直接连接符 346152"/>
          <p:cNvSpPr/>
          <p:nvPr/>
        </p:nvSpPr>
        <p:spPr>
          <a:xfrm flipH="1">
            <a:off x="7143750" y="3627438"/>
            <a:ext cx="584200" cy="0"/>
          </a:xfrm>
          <a:prstGeom prst="line">
            <a:avLst/>
          </a:prstGeom>
          <a:ln w="38100" cap="flat" cmpd="sng">
            <a:solidFill>
              <a:srgbClr val="FF3300"/>
            </a:solidFill>
            <a:prstDash val="solid"/>
            <a:headEnd type="none" w="med" len="med"/>
            <a:tailEnd type="none" w="med" len="med"/>
          </a:ln>
        </p:spPr>
      </p:sp>
      <p:sp>
        <p:nvSpPr>
          <p:cNvPr id="346154" name="文本框 346153"/>
          <p:cNvSpPr txBox="1"/>
          <p:nvPr/>
        </p:nvSpPr>
        <p:spPr>
          <a:xfrm>
            <a:off x="6561138" y="2886075"/>
            <a:ext cx="1022350" cy="396875"/>
          </a:xfrm>
          <a:prstGeom prst="rect">
            <a:avLst/>
          </a:prstGeom>
          <a:noFill/>
          <a:ln w="38100">
            <a:noFill/>
          </a:ln>
        </p:spPr>
        <p:txBody>
          <a:bodyPr>
            <a:spAutoFit/>
          </a:bodyPr>
          <a:lstStyle/>
          <a:p>
            <a:r>
              <a:rPr lang="en-US" altLang="zh-CN" sz="2000" b="1">
                <a:solidFill>
                  <a:srgbClr val="FF3300"/>
                </a:solidFill>
                <a:latin typeface="Times New Roman" panose="02020603050405020304" pitchFamily="18" charset="0"/>
              </a:rPr>
              <a:t>KMR</a:t>
            </a:r>
          </a:p>
        </p:txBody>
      </p:sp>
      <p:sp>
        <p:nvSpPr>
          <p:cNvPr id="346155" name="直接连接符 346154"/>
          <p:cNvSpPr/>
          <p:nvPr/>
        </p:nvSpPr>
        <p:spPr>
          <a:xfrm flipV="1">
            <a:off x="3290888" y="2111375"/>
            <a:ext cx="0" cy="1477963"/>
          </a:xfrm>
          <a:prstGeom prst="line">
            <a:avLst/>
          </a:prstGeom>
          <a:ln w="38100" cap="flat" cmpd="sng">
            <a:solidFill>
              <a:schemeClr val="tx1"/>
            </a:solidFill>
            <a:prstDash val="solid"/>
            <a:headEnd type="none" w="med" len="med"/>
            <a:tailEnd type="none" w="med" len="med"/>
          </a:ln>
        </p:spPr>
      </p:sp>
      <p:sp>
        <p:nvSpPr>
          <p:cNvPr id="346156" name="直接连接符 346155"/>
          <p:cNvSpPr/>
          <p:nvPr/>
        </p:nvSpPr>
        <p:spPr>
          <a:xfrm flipV="1">
            <a:off x="7727950" y="2111375"/>
            <a:ext cx="0" cy="1535113"/>
          </a:xfrm>
          <a:prstGeom prst="line">
            <a:avLst/>
          </a:prstGeom>
          <a:ln w="38100" cap="flat" cmpd="sng">
            <a:solidFill>
              <a:schemeClr val="tx1"/>
            </a:solidFill>
            <a:prstDash val="solid"/>
            <a:headEnd type="none" w="med" len="med"/>
            <a:tailEnd type="none" w="med" len="med"/>
          </a:ln>
        </p:spPr>
      </p:sp>
      <p:grpSp>
        <p:nvGrpSpPr>
          <p:cNvPr id="346157" name="组合 346156"/>
          <p:cNvGrpSpPr/>
          <p:nvPr/>
        </p:nvGrpSpPr>
        <p:grpSpPr>
          <a:xfrm>
            <a:off x="5067300" y="1447800"/>
            <a:ext cx="1312863" cy="666750"/>
            <a:chOff x="3516" y="336"/>
            <a:chExt cx="827" cy="420"/>
          </a:xfrm>
        </p:grpSpPr>
        <p:sp>
          <p:nvSpPr>
            <p:cNvPr id="346158" name="直接连接符 346157"/>
            <p:cNvSpPr/>
            <p:nvPr/>
          </p:nvSpPr>
          <p:spPr>
            <a:xfrm>
              <a:off x="3564" y="756"/>
              <a:ext cx="720" cy="0"/>
            </a:xfrm>
            <a:prstGeom prst="line">
              <a:avLst/>
            </a:prstGeom>
            <a:ln w="38100" cap="flat" cmpd="sng">
              <a:solidFill>
                <a:srgbClr val="FFFFCC"/>
              </a:solidFill>
              <a:prstDash val="solid"/>
              <a:headEnd type="none" w="med" len="med"/>
              <a:tailEnd type="none" w="med" len="med"/>
            </a:ln>
          </p:spPr>
        </p:sp>
        <p:grpSp>
          <p:nvGrpSpPr>
            <p:cNvPr id="346159" name="组合 346158"/>
            <p:cNvGrpSpPr/>
            <p:nvPr/>
          </p:nvGrpSpPr>
          <p:grpSpPr>
            <a:xfrm>
              <a:off x="3516" y="336"/>
              <a:ext cx="827" cy="418"/>
              <a:chOff x="3168" y="912"/>
              <a:chExt cx="827" cy="418"/>
            </a:xfrm>
          </p:grpSpPr>
          <p:grpSp>
            <p:nvGrpSpPr>
              <p:cNvPr id="346160" name="组合 346159"/>
              <p:cNvGrpSpPr/>
              <p:nvPr/>
            </p:nvGrpSpPr>
            <p:grpSpPr>
              <a:xfrm>
                <a:off x="3168" y="1197"/>
                <a:ext cx="827" cy="133"/>
                <a:chOff x="4272" y="3264"/>
                <a:chExt cx="864" cy="144"/>
              </a:xfrm>
            </p:grpSpPr>
            <p:sp>
              <p:nvSpPr>
                <p:cNvPr id="346161" name="直接连接符 346160"/>
                <p:cNvSpPr/>
                <p:nvPr/>
              </p:nvSpPr>
              <p:spPr>
                <a:xfrm>
                  <a:off x="4272" y="3408"/>
                  <a:ext cx="288" cy="0"/>
                </a:xfrm>
                <a:prstGeom prst="line">
                  <a:avLst/>
                </a:prstGeom>
                <a:ln w="38100" cap="flat" cmpd="sng">
                  <a:solidFill>
                    <a:schemeClr val="tx1"/>
                  </a:solidFill>
                  <a:prstDash val="solid"/>
                  <a:headEnd type="none" w="med" len="med"/>
                  <a:tailEnd type="none" w="med" len="med"/>
                </a:ln>
              </p:spPr>
            </p:sp>
            <p:sp>
              <p:nvSpPr>
                <p:cNvPr id="346162" name="直接连接符 346161"/>
                <p:cNvSpPr/>
                <p:nvPr/>
              </p:nvSpPr>
              <p:spPr>
                <a:xfrm>
                  <a:off x="4848" y="3408"/>
                  <a:ext cx="288" cy="0"/>
                </a:xfrm>
                <a:prstGeom prst="line">
                  <a:avLst/>
                </a:prstGeom>
                <a:ln w="38100" cap="flat" cmpd="sng">
                  <a:solidFill>
                    <a:schemeClr val="tx1"/>
                  </a:solidFill>
                  <a:prstDash val="solid"/>
                  <a:headEnd type="none" w="med" len="med"/>
                  <a:tailEnd type="none" w="med" len="med"/>
                </a:ln>
              </p:spPr>
            </p:sp>
            <p:sp>
              <p:nvSpPr>
                <p:cNvPr id="346163" name="直接连接符 346162"/>
                <p:cNvSpPr/>
                <p:nvPr/>
              </p:nvSpPr>
              <p:spPr>
                <a:xfrm flipH="1" flipV="1">
                  <a:off x="4512" y="3264"/>
                  <a:ext cx="336" cy="144"/>
                </a:xfrm>
                <a:prstGeom prst="line">
                  <a:avLst/>
                </a:prstGeom>
                <a:ln w="38100" cap="flat" cmpd="sng">
                  <a:solidFill>
                    <a:schemeClr val="tx1"/>
                  </a:solidFill>
                  <a:prstDash val="solid"/>
                  <a:headEnd type="none" w="med" len="med"/>
                  <a:tailEnd type="none" w="med" len="med"/>
                </a:ln>
              </p:spPr>
            </p:sp>
            <p:sp>
              <p:nvSpPr>
                <p:cNvPr id="346164" name="流程图: 延期 346163"/>
                <p:cNvSpPr/>
                <p:nvPr/>
              </p:nvSpPr>
              <p:spPr>
                <a:xfrm rot="-5400000">
                  <a:off x="4488" y="3336"/>
                  <a:ext cx="48"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46165" name="直接连接符 346164"/>
                <p:cNvSpPr/>
                <p:nvPr/>
              </p:nvSpPr>
              <p:spPr>
                <a:xfrm flipV="1">
                  <a:off x="4560" y="3264"/>
                  <a:ext cx="0" cy="144"/>
                </a:xfrm>
                <a:prstGeom prst="line">
                  <a:avLst/>
                </a:prstGeom>
                <a:ln w="38100" cap="flat" cmpd="sng">
                  <a:solidFill>
                    <a:schemeClr val="tx1"/>
                  </a:solidFill>
                  <a:prstDash val="solid"/>
                  <a:headEnd type="none" w="med" len="med"/>
                  <a:tailEnd type="none" w="med" len="med"/>
                </a:ln>
              </p:spPr>
            </p:sp>
          </p:grpSp>
          <p:sp>
            <p:nvSpPr>
              <p:cNvPr id="346166" name="文本框 346165"/>
              <p:cNvSpPr txBox="1"/>
              <p:nvPr/>
            </p:nvSpPr>
            <p:spPr>
              <a:xfrm>
                <a:off x="3264" y="912"/>
                <a:ext cx="643" cy="250"/>
              </a:xfrm>
              <a:prstGeom prst="rect">
                <a:avLst/>
              </a:prstGeom>
              <a:noFill/>
              <a:ln w="38100">
                <a:noFill/>
              </a:ln>
            </p:spPr>
            <p:txBody>
              <a:bodyPr>
                <a:spAutoFit/>
              </a:bodyPr>
              <a:lstStyle/>
              <a:p>
                <a:r>
                  <a:rPr lang="en-US" altLang="zh-CN" sz="2000" b="1">
                    <a:solidFill>
                      <a:srgbClr val="FF3300"/>
                    </a:solidFill>
                    <a:latin typeface="Times New Roman" panose="02020603050405020304" pitchFamily="18" charset="0"/>
                  </a:rPr>
                  <a:t>KMR</a:t>
                </a:r>
              </a:p>
            </p:txBody>
          </p:sp>
        </p:grpSp>
      </p:grpSp>
      <p:grpSp>
        <p:nvGrpSpPr>
          <p:cNvPr id="346167" name="组合 346166"/>
          <p:cNvGrpSpPr/>
          <p:nvPr/>
        </p:nvGrpSpPr>
        <p:grpSpPr>
          <a:xfrm>
            <a:off x="4972050" y="2990850"/>
            <a:ext cx="1327150" cy="617538"/>
            <a:chOff x="3168" y="1872"/>
            <a:chExt cx="836" cy="389"/>
          </a:xfrm>
        </p:grpSpPr>
        <p:sp>
          <p:nvSpPr>
            <p:cNvPr id="346168" name="直接连接符 346167"/>
            <p:cNvSpPr/>
            <p:nvPr/>
          </p:nvSpPr>
          <p:spPr>
            <a:xfrm>
              <a:off x="3168" y="2256"/>
              <a:ext cx="768" cy="0"/>
            </a:xfrm>
            <a:prstGeom prst="line">
              <a:avLst/>
            </a:prstGeom>
            <a:ln w="38100" cap="flat" cmpd="sng">
              <a:solidFill>
                <a:srgbClr val="FFFFCC"/>
              </a:solidFill>
              <a:prstDash val="solid"/>
              <a:headEnd type="none" w="med" len="med"/>
              <a:tailEnd type="none" w="med" len="med"/>
            </a:ln>
          </p:spPr>
        </p:sp>
        <p:grpSp>
          <p:nvGrpSpPr>
            <p:cNvPr id="346169" name="组合 346168"/>
            <p:cNvGrpSpPr/>
            <p:nvPr/>
          </p:nvGrpSpPr>
          <p:grpSpPr>
            <a:xfrm>
              <a:off x="3168" y="1872"/>
              <a:ext cx="836" cy="389"/>
              <a:chOff x="3168" y="1872"/>
              <a:chExt cx="836" cy="389"/>
            </a:xfrm>
          </p:grpSpPr>
          <p:grpSp>
            <p:nvGrpSpPr>
              <p:cNvPr id="346170" name="组合 346169"/>
              <p:cNvGrpSpPr/>
              <p:nvPr/>
            </p:nvGrpSpPr>
            <p:grpSpPr>
              <a:xfrm>
                <a:off x="3168" y="2128"/>
                <a:ext cx="827" cy="133"/>
                <a:chOff x="4272" y="3264"/>
                <a:chExt cx="864" cy="144"/>
              </a:xfrm>
            </p:grpSpPr>
            <p:sp>
              <p:nvSpPr>
                <p:cNvPr id="346171" name="直接连接符 346170"/>
                <p:cNvSpPr/>
                <p:nvPr/>
              </p:nvSpPr>
              <p:spPr>
                <a:xfrm>
                  <a:off x="4272" y="3408"/>
                  <a:ext cx="288" cy="0"/>
                </a:xfrm>
                <a:prstGeom prst="line">
                  <a:avLst/>
                </a:prstGeom>
                <a:ln w="38100" cap="flat" cmpd="sng">
                  <a:solidFill>
                    <a:schemeClr val="tx1"/>
                  </a:solidFill>
                  <a:prstDash val="solid"/>
                  <a:headEnd type="none" w="med" len="med"/>
                  <a:tailEnd type="none" w="med" len="med"/>
                </a:ln>
              </p:spPr>
            </p:sp>
            <p:sp>
              <p:nvSpPr>
                <p:cNvPr id="346172" name="直接连接符 346171"/>
                <p:cNvSpPr/>
                <p:nvPr/>
              </p:nvSpPr>
              <p:spPr>
                <a:xfrm>
                  <a:off x="4848" y="3408"/>
                  <a:ext cx="288" cy="0"/>
                </a:xfrm>
                <a:prstGeom prst="line">
                  <a:avLst/>
                </a:prstGeom>
                <a:ln w="38100" cap="flat" cmpd="sng">
                  <a:solidFill>
                    <a:schemeClr val="tx1"/>
                  </a:solidFill>
                  <a:prstDash val="solid"/>
                  <a:headEnd type="none" w="med" len="med"/>
                  <a:tailEnd type="none" w="med" len="med"/>
                </a:ln>
              </p:spPr>
            </p:sp>
            <p:sp>
              <p:nvSpPr>
                <p:cNvPr id="346173" name="直接连接符 346172"/>
                <p:cNvSpPr/>
                <p:nvPr/>
              </p:nvSpPr>
              <p:spPr>
                <a:xfrm flipH="1" flipV="1">
                  <a:off x="4512" y="3264"/>
                  <a:ext cx="336" cy="144"/>
                </a:xfrm>
                <a:prstGeom prst="line">
                  <a:avLst/>
                </a:prstGeom>
                <a:ln w="38100" cap="flat" cmpd="sng">
                  <a:solidFill>
                    <a:schemeClr val="tx1"/>
                  </a:solidFill>
                  <a:prstDash val="solid"/>
                  <a:headEnd type="none" w="med" len="med"/>
                  <a:tailEnd type="none" w="med" len="med"/>
                </a:ln>
              </p:spPr>
            </p:sp>
            <p:sp>
              <p:nvSpPr>
                <p:cNvPr id="346174" name="流程图: 延期 346173"/>
                <p:cNvSpPr/>
                <p:nvPr/>
              </p:nvSpPr>
              <p:spPr>
                <a:xfrm rot="-5400000">
                  <a:off x="4488" y="3336"/>
                  <a:ext cx="48"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46175" name="直接连接符 346174"/>
                <p:cNvSpPr/>
                <p:nvPr/>
              </p:nvSpPr>
              <p:spPr>
                <a:xfrm flipV="1">
                  <a:off x="4560" y="3264"/>
                  <a:ext cx="0" cy="144"/>
                </a:xfrm>
                <a:prstGeom prst="line">
                  <a:avLst/>
                </a:prstGeom>
                <a:ln w="38100" cap="flat" cmpd="sng">
                  <a:solidFill>
                    <a:schemeClr val="tx1"/>
                  </a:solidFill>
                  <a:prstDash val="solid"/>
                  <a:headEnd type="none" w="med" len="med"/>
                  <a:tailEnd type="none" w="med" len="med"/>
                </a:ln>
              </p:spPr>
            </p:sp>
          </p:grpSp>
          <p:sp>
            <p:nvSpPr>
              <p:cNvPr id="346176" name="文本框 346175"/>
              <p:cNvSpPr txBox="1"/>
              <p:nvPr/>
            </p:nvSpPr>
            <p:spPr>
              <a:xfrm>
                <a:off x="3360" y="1872"/>
                <a:ext cx="644" cy="250"/>
              </a:xfrm>
              <a:prstGeom prst="rect">
                <a:avLst/>
              </a:prstGeom>
              <a:noFill/>
              <a:ln w="38100">
                <a:noFill/>
              </a:ln>
            </p:spPr>
            <p:txBody>
              <a:bodyPr>
                <a:spAutoFit/>
              </a:bodyPr>
              <a:lstStyle/>
              <a:p>
                <a:r>
                  <a:rPr lang="en-US" altLang="zh-CN" sz="2000" b="1">
                    <a:solidFill>
                      <a:schemeClr val="accent2"/>
                    </a:solidFill>
                    <a:latin typeface="Times New Roman" panose="02020603050405020304" pitchFamily="18" charset="0"/>
                  </a:rPr>
                  <a:t>KMF</a:t>
                </a:r>
              </a:p>
            </p:txBody>
          </p:sp>
        </p:grpSp>
      </p:grpSp>
      <p:sp>
        <p:nvSpPr>
          <p:cNvPr id="346177" name="直接连接符 346176"/>
          <p:cNvSpPr/>
          <p:nvPr/>
        </p:nvSpPr>
        <p:spPr>
          <a:xfrm>
            <a:off x="2266950" y="1828800"/>
            <a:ext cx="0" cy="304800"/>
          </a:xfrm>
          <a:prstGeom prst="line">
            <a:avLst/>
          </a:prstGeom>
          <a:ln w="38100" cap="flat" cmpd="sng">
            <a:solidFill>
              <a:srgbClr val="000000"/>
            </a:solidFill>
            <a:prstDash val="solid"/>
            <a:headEnd type="none" w="med" len="med"/>
            <a:tailEnd type="none" w="med" len="med"/>
          </a:ln>
        </p:spPr>
      </p:sp>
      <p:sp>
        <p:nvSpPr>
          <p:cNvPr id="346178" name="文本框 346177"/>
          <p:cNvSpPr txBox="1"/>
          <p:nvPr/>
        </p:nvSpPr>
        <p:spPr>
          <a:xfrm>
            <a:off x="2081213" y="4757738"/>
            <a:ext cx="871537" cy="336550"/>
          </a:xfrm>
          <a:prstGeom prst="rect">
            <a:avLst/>
          </a:prstGeom>
          <a:noFill/>
          <a:ln w="38100">
            <a:noFill/>
          </a:ln>
        </p:spPr>
        <p:txBody>
          <a:bodyPr>
            <a:spAutoFit/>
          </a:bodyPr>
          <a:lstStyle/>
          <a:p>
            <a:r>
              <a:rPr lang="en-US" altLang="zh-CN" sz="1600">
                <a:latin typeface="Times New Roman" panose="02020603050405020304" pitchFamily="18" charset="0"/>
              </a:rPr>
              <a:t>KMR</a:t>
            </a:r>
          </a:p>
        </p:txBody>
      </p:sp>
      <p:sp>
        <p:nvSpPr>
          <p:cNvPr id="346179" name="直接连接符 346178"/>
          <p:cNvSpPr/>
          <p:nvPr/>
        </p:nvSpPr>
        <p:spPr>
          <a:xfrm flipV="1">
            <a:off x="658813" y="4486275"/>
            <a:ext cx="0" cy="336550"/>
          </a:xfrm>
          <a:prstGeom prst="line">
            <a:avLst/>
          </a:prstGeom>
          <a:ln w="38100" cap="flat" cmpd="sng">
            <a:solidFill>
              <a:schemeClr val="tx1"/>
            </a:solidFill>
            <a:prstDash val="solid"/>
            <a:headEnd type="none" w="med" len="med"/>
            <a:tailEnd type="none" w="med" len="med"/>
          </a:ln>
        </p:spPr>
      </p:sp>
      <p:sp>
        <p:nvSpPr>
          <p:cNvPr id="346180" name="直接连接符 346179"/>
          <p:cNvSpPr/>
          <p:nvPr/>
        </p:nvSpPr>
        <p:spPr>
          <a:xfrm>
            <a:off x="674688" y="5060950"/>
            <a:ext cx="0" cy="336550"/>
          </a:xfrm>
          <a:prstGeom prst="line">
            <a:avLst/>
          </a:prstGeom>
          <a:ln w="38100" cap="flat" cmpd="sng">
            <a:solidFill>
              <a:schemeClr val="tx1"/>
            </a:solidFill>
            <a:prstDash val="solid"/>
            <a:headEnd type="none" w="med" len="med"/>
            <a:tailEnd type="none" w="med" len="med"/>
          </a:ln>
        </p:spPr>
      </p:sp>
      <p:sp>
        <p:nvSpPr>
          <p:cNvPr id="346181" name="直接连接符 346180"/>
          <p:cNvSpPr/>
          <p:nvPr/>
        </p:nvSpPr>
        <p:spPr>
          <a:xfrm flipH="1" flipV="1">
            <a:off x="471488" y="4676775"/>
            <a:ext cx="203200" cy="384175"/>
          </a:xfrm>
          <a:prstGeom prst="line">
            <a:avLst/>
          </a:prstGeom>
          <a:ln w="38100" cap="flat" cmpd="sng">
            <a:solidFill>
              <a:schemeClr val="tx1"/>
            </a:solidFill>
            <a:prstDash val="solid"/>
            <a:headEnd type="none" w="med" len="med"/>
            <a:tailEnd type="none" w="med" len="med"/>
          </a:ln>
        </p:spPr>
      </p:sp>
      <p:sp>
        <p:nvSpPr>
          <p:cNvPr id="346182" name="流程图: 延期 346181"/>
          <p:cNvSpPr/>
          <p:nvPr/>
        </p:nvSpPr>
        <p:spPr>
          <a:xfrm rot="10800000">
            <a:off x="611188" y="4676775"/>
            <a:ext cx="47625" cy="146050"/>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6183" name="直接连接符 346182"/>
          <p:cNvSpPr/>
          <p:nvPr/>
        </p:nvSpPr>
        <p:spPr>
          <a:xfrm flipH="1" flipV="1">
            <a:off x="920750" y="4486275"/>
            <a:ext cx="0" cy="336550"/>
          </a:xfrm>
          <a:prstGeom prst="line">
            <a:avLst/>
          </a:prstGeom>
          <a:ln w="38100" cap="flat" cmpd="sng">
            <a:solidFill>
              <a:schemeClr val="tx1"/>
            </a:solidFill>
            <a:prstDash val="solid"/>
            <a:headEnd type="none" w="med" len="med"/>
            <a:tailEnd type="none" w="med" len="med"/>
          </a:ln>
        </p:spPr>
      </p:sp>
      <p:sp>
        <p:nvSpPr>
          <p:cNvPr id="346184" name="直接连接符 346183"/>
          <p:cNvSpPr/>
          <p:nvPr/>
        </p:nvSpPr>
        <p:spPr>
          <a:xfrm flipH="1" flipV="1">
            <a:off x="714375" y="4676775"/>
            <a:ext cx="204788" cy="384175"/>
          </a:xfrm>
          <a:prstGeom prst="line">
            <a:avLst/>
          </a:prstGeom>
          <a:ln w="38100" cap="flat" cmpd="sng">
            <a:solidFill>
              <a:schemeClr val="tx1"/>
            </a:solidFill>
            <a:prstDash val="solid"/>
            <a:headEnd type="none" w="med" len="med"/>
            <a:tailEnd type="none" w="med" len="med"/>
          </a:ln>
        </p:spPr>
      </p:sp>
      <p:sp>
        <p:nvSpPr>
          <p:cNvPr id="346185" name="流程图: 延期 346184"/>
          <p:cNvSpPr/>
          <p:nvPr/>
        </p:nvSpPr>
        <p:spPr>
          <a:xfrm rot="10800000">
            <a:off x="869950" y="4676775"/>
            <a:ext cx="49213" cy="146050"/>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6186" name="直接连接符 346185"/>
          <p:cNvSpPr/>
          <p:nvPr/>
        </p:nvSpPr>
        <p:spPr>
          <a:xfrm flipV="1">
            <a:off x="1173163" y="4486275"/>
            <a:ext cx="0" cy="336550"/>
          </a:xfrm>
          <a:prstGeom prst="line">
            <a:avLst/>
          </a:prstGeom>
          <a:ln w="38100" cap="flat" cmpd="sng">
            <a:solidFill>
              <a:schemeClr val="tx1"/>
            </a:solidFill>
            <a:prstDash val="solid"/>
            <a:headEnd type="none" w="med" len="med"/>
            <a:tailEnd type="none" w="med" len="med"/>
          </a:ln>
        </p:spPr>
      </p:sp>
      <p:sp>
        <p:nvSpPr>
          <p:cNvPr id="346187" name="直接连接符 346186"/>
          <p:cNvSpPr/>
          <p:nvPr/>
        </p:nvSpPr>
        <p:spPr>
          <a:xfrm>
            <a:off x="1173163" y="5060950"/>
            <a:ext cx="0" cy="336550"/>
          </a:xfrm>
          <a:prstGeom prst="line">
            <a:avLst/>
          </a:prstGeom>
          <a:ln w="38100" cap="flat" cmpd="sng">
            <a:solidFill>
              <a:schemeClr val="tx1"/>
            </a:solidFill>
            <a:prstDash val="solid"/>
            <a:headEnd type="none" w="med" len="med"/>
            <a:tailEnd type="none" w="med" len="med"/>
          </a:ln>
        </p:spPr>
      </p:sp>
      <p:sp>
        <p:nvSpPr>
          <p:cNvPr id="346188" name="直接连接符 346187"/>
          <p:cNvSpPr/>
          <p:nvPr/>
        </p:nvSpPr>
        <p:spPr>
          <a:xfrm flipH="1" flipV="1">
            <a:off x="968375" y="4676775"/>
            <a:ext cx="204788" cy="384175"/>
          </a:xfrm>
          <a:prstGeom prst="line">
            <a:avLst/>
          </a:prstGeom>
          <a:ln w="38100" cap="flat" cmpd="sng">
            <a:solidFill>
              <a:schemeClr val="tx1"/>
            </a:solidFill>
            <a:prstDash val="solid"/>
            <a:headEnd type="none" w="med" len="med"/>
            <a:tailEnd type="none" w="med" len="med"/>
          </a:ln>
        </p:spPr>
      </p:sp>
      <p:sp>
        <p:nvSpPr>
          <p:cNvPr id="346189" name="流程图: 延期 346188"/>
          <p:cNvSpPr/>
          <p:nvPr/>
        </p:nvSpPr>
        <p:spPr>
          <a:xfrm rot="10800000">
            <a:off x="1130300" y="4676775"/>
            <a:ext cx="42863" cy="146050"/>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6190" name="直接连接符 346189"/>
          <p:cNvSpPr/>
          <p:nvPr/>
        </p:nvSpPr>
        <p:spPr>
          <a:xfrm>
            <a:off x="561975" y="4918075"/>
            <a:ext cx="560388" cy="0"/>
          </a:xfrm>
          <a:prstGeom prst="line">
            <a:avLst/>
          </a:prstGeom>
          <a:ln w="38100" cap="flat" cmpd="sng">
            <a:solidFill>
              <a:schemeClr val="tx1"/>
            </a:solidFill>
            <a:prstDash val="sysDot"/>
            <a:headEnd type="none" w="med" len="med"/>
            <a:tailEnd type="none" w="med" len="med"/>
          </a:ln>
        </p:spPr>
      </p:sp>
      <p:sp>
        <p:nvSpPr>
          <p:cNvPr id="346191" name="椭圆 346190"/>
          <p:cNvSpPr/>
          <p:nvPr/>
        </p:nvSpPr>
        <p:spPr>
          <a:xfrm>
            <a:off x="627063" y="6115050"/>
            <a:ext cx="587375" cy="669925"/>
          </a:xfrm>
          <a:prstGeom prst="ellipse">
            <a:avLst/>
          </a:prstGeom>
          <a:solidFill>
            <a:srgbClr val="FFFFFF"/>
          </a:solidFill>
          <a:ln w="38100" cap="flat" cmpd="sng">
            <a:solidFill>
              <a:schemeClr val="tx1"/>
            </a:solidFill>
            <a:prstDash val="solid"/>
            <a:headEnd type="none" w="med" len="med"/>
            <a:tailEnd type="none" w="med" len="med"/>
          </a:ln>
        </p:spPr>
        <p:txBody>
          <a:bodyPr wrap="none" anchor="ctr" anchorCtr="0"/>
          <a:lstStyle/>
          <a:p>
            <a:pPr algn="ctr"/>
            <a:r>
              <a:rPr lang="en-US" altLang="zh-CN" sz="1400">
                <a:solidFill>
                  <a:srgbClr val="FF3300"/>
                </a:solidFill>
                <a:latin typeface="Times New Roman" panose="02020603050405020304" pitchFamily="18" charset="0"/>
              </a:rPr>
              <a:t>M</a:t>
            </a:r>
          </a:p>
          <a:p>
            <a:pPr algn="ctr"/>
            <a:r>
              <a:rPr lang="en-US" altLang="zh-CN" sz="1400">
                <a:solidFill>
                  <a:srgbClr val="FF3300"/>
                </a:solidFill>
                <a:latin typeface="Times New Roman" panose="02020603050405020304" pitchFamily="18" charset="0"/>
              </a:rPr>
              <a:t>3~</a:t>
            </a:r>
            <a:endParaRPr lang="en-US" altLang="zh-CN" sz="1400">
              <a:latin typeface="Times New Roman" panose="02020603050405020304" pitchFamily="18" charset="0"/>
            </a:endParaRPr>
          </a:p>
        </p:txBody>
      </p:sp>
      <p:sp>
        <p:nvSpPr>
          <p:cNvPr id="346192" name="直接连接符 346191"/>
          <p:cNvSpPr/>
          <p:nvPr/>
        </p:nvSpPr>
        <p:spPr>
          <a:xfrm flipV="1">
            <a:off x="684213" y="5730875"/>
            <a:ext cx="0" cy="527050"/>
          </a:xfrm>
          <a:prstGeom prst="line">
            <a:avLst/>
          </a:prstGeom>
          <a:ln w="38100" cap="flat" cmpd="sng">
            <a:solidFill>
              <a:schemeClr val="tx1"/>
            </a:solidFill>
            <a:prstDash val="solid"/>
            <a:headEnd type="none" w="med" len="med"/>
            <a:tailEnd type="none" w="med" len="med"/>
          </a:ln>
        </p:spPr>
      </p:sp>
      <p:sp>
        <p:nvSpPr>
          <p:cNvPr id="346193" name="直接连接符 346192"/>
          <p:cNvSpPr/>
          <p:nvPr/>
        </p:nvSpPr>
        <p:spPr>
          <a:xfrm flipV="1">
            <a:off x="1173163" y="5730875"/>
            <a:ext cx="0" cy="527050"/>
          </a:xfrm>
          <a:prstGeom prst="line">
            <a:avLst/>
          </a:prstGeom>
          <a:ln w="38100" cap="flat" cmpd="sng">
            <a:solidFill>
              <a:schemeClr val="tx1"/>
            </a:solidFill>
            <a:prstDash val="solid"/>
            <a:headEnd type="none" w="med" len="med"/>
            <a:tailEnd type="none" w="med" len="med"/>
          </a:ln>
        </p:spPr>
      </p:sp>
      <p:sp>
        <p:nvSpPr>
          <p:cNvPr id="346194" name="矩形 346193"/>
          <p:cNvSpPr/>
          <p:nvPr/>
        </p:nvSpPr>
        <p:spPr>
          <a:xfrm>
            <a:off x="611188" y="3911600"/>
            <a:ext cx="101600" cy="160338"/>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6195" name="矩形 346194"/>
          <p:cNvSpPr/>
          <p:nvPr/>
        </p:nvSpPr>
        <p:spPr>
          <a:xfrm>
            <a:off x="863600" y="3911600"/>
            <a:ext cx="101600" cy="177800"/>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6196" name="矩形 346195"/>
          <p:cNvSpPr/>
          <p:nvPr/>
        </p:nvSpPr>
        <p:spPr>
          <a:xfrm>
            <a:off x="1130300" y="3911600"/>
            <a:ext cx="100013" cy="177800"/>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6197" name="直接连接符 346196"/>
          <p:cNvSpPr/>
          <p:nvPr/>
        </p:nvSpPr>
        <p:spPr>
          <a:xfrm>
            <a:off x="668338" y="3817938"/>
            <a:ext cx="0" cy="703262"/>
          </a:xfrm>
          <a:prstGeom prst="line">
            <a:avLst/>
          </a:prstGeom>
          <a:ln w="38100" cap="flat" cmpd="sng">
            <a:solidFill>
              <a:schemeClr val="tx1"/>
            </a:solidFill>
            <a:prstDash val="solid"/>
            <a:headEnd type="none" w="med" len="med"/>
            <a:tailEnd type="none" w="med" len="med"/>
          </a:ln>
        </p:spPr>
      </p:sp>
      <p:sp>
        <p:nvSpPr>
          <p:cNvPr id="346198" name="直接连接符 346197"/>
          <p:cNvSpPr/>
          <p:nvPr/>
        </p:nvSpPr>
        <p:spPr>
          <a:xfrm>
            <a:off x="1173163" y="3817938"/>
            <a:ext cx="0" cy="703262"/>
          </a:xfrm>
          <a:prstGeom prst="line">
            <a:avLst/>
          </a:prstGeom>
          <a:ln w="38100" cap="flat" cmpd="sng">
            <a:solidFill>
              <a:schemeClr val="tx1"/>
            </a:solidFill>
            <a:prstDash val="solid"/>
            <a:headEnd type="none" w="med" len="med"/>
            <a:tailEnd type="none" w="med" len="med"/>
          </a:ln>
        </p:spPr>
      </p:sp>
      <p:sp>
        <p:nvSpPr>
          <p:cNvPr id="346199" name="直接连接符 346198"/>
          <p:cNvSpPr/>
          <p:nvPr/>
        </p:nvSpPr>
        <p:spPr>
          <a:xfrm>
            <a:off x="668338" y="3335338"/>
            <a:ext cx="0" cy="273050"/>
          </a:xfrm>
          <a:prstGeom prst="line">
            <a:avLst/>
          </a:prstGeom>
          <a:ln w="38100" cap="flat" cmpd="sng">
            <a:solidFill>
              <a:schemeClr val="tx1"/>
            </a:solidFill>
            <a:prstDash val="solid"/>
            <a:headEnd type="none" w="med" len="med"/>
            <a:tailEnd type="none" w="med" len="med"/>
          </a:ln>
        </p:spPr>
      </p:sp>
      <p:sp>
        <p:nvSpPr>
          <p:cNvPr id="346200" name="直接连接符 346199"/>
          <p:cNvSpPr/>
          <p:nvPr/>
        </p:nvSpPr>
        <p:spPr>
          <a:xfrm>
            <a:off x="1173163" y="3335338"/>
            <a:ext cx="0" cy="273050"/>
          </a:xfrm>
          <a:prstGeom prst="line">
            <a:avLst/>
          </a:prstGeom>
          <a:ln w="38100" cap="flat" cmpd="sng">
            <a:solidFill>
              <a:schemeClr val="tx1"/>
            </a:solidFill>
            <a:prstDash val="solid"/>
            <a:headEnd type="none" w="med" len="med"/>
            <a:tailEnd type="none" w="med" len="med"/>
          </a:ln>
        </p:spPr>
      </p:sp>
      <p:sp>
        <p:nvSpPr>
          <p:cNvPr id="346201" name="直接连接符 346200"/>
          <p:cNvSpPr/>
          <p:nvPr/>
        </p:nvSpPr>
        <p:spPr>
          <a:xfrm flipV="1">
            <a:off x="1173163" y="3595688"/>
            <a:ext cx="82550" cy="227012"/>
          </a:xfrm>
          <a:prstGeom prst="line">
            <a:avLst/>
          </a:prstGeom>
          <a:ln w="38100" cap="flat" cmpd="sng">
            <a:solidFill>
              <a:schemeClr val="tx1"/>
            </a:solidFill>
            <a:prstDash val="solid"/>
            <a:headEnd type="none" w="med" len="med"/>
            <a:tailEnd type="none" w="med" len="med"/>
          </a:ln>
        </p:spPr>
      </p:sp>
      <p:sp>
        <p:nvSpPr>
          <p:cNvPr id="346202" name="直接连接符 346201"/>
          <p:cNvSpPr/>
          <p:nvPr/>
        </p:nvSpPr>
        <p:spPr>
          <a:xfrm flipV="1">
            <a:off x="712788" y="3668713"/>
            <a:ext cx="501650" cy="0"/>
          </a:xfrm>
          <a:prstGeom prst="line">
            <a:avLst/>
          </a:prstGeom>
          <a:ln w="38100" cap="flat" cmpd="sng">
            <a:solidFill>
              <a:schemeClr val="tx1"/>
            </a:solidFill>
            <a:prstDash val="solid"/>
            <a:headEnd type="none" w="med" len="med"/>
            <a:tailEnd type="none" w="med" len="med"/>
          </a:ln>
        </p:spPr>
      </p:sp>
      <p:sp>
        <p:nvSpPr>
          <p:cNvPr id="346203" name="直接连接符 346202"/>
          <p:cNvSpPr/>
          <p:nvPr/>
        </p:nvSpPr>
        <p:spPr>
          <a:xfrm>
            <a:off x="712788" y="3708400"/>
            <a:ext cx="501650" cy="0"/>
          </a:xfrm>
          <a:prstGeom prst="line">
            <a:avLst/>
          </a:prstGeom>
          <a:ln w="38100" cap="flat" cmpd="sng">
            <a:solidFill>
              <a:schemeClr val="tx1"/>
            </a:solidFill>
            <a:prstDash val="solid"/>
            <a:headEnd type="none" w="med" len="med"/>
            <a:tailEnd type="none" w="med" len="med"/>
          </a:ln>
        </p:spPr>
      </p:sp>
      <p:sp>
        <p:nvSpPr>
          <p:cNvPr id="346204" name="直接连接符 346203"/>
          <p:cNvSpPr/>
          <p:nvPr/>
        </p:nvSpPr>
        <p:spPr>
          <a:xfrm flipV="1">
            <a:off x="920750" y="3595688"/>
            <a:ext cx="85725" cy="227012"/>
          </a:xfrm>
          <a:prstGeom prst="line">
            <a:avLst/>
          </a:prstGeom>
          <a:ln w="38100" cap="flat" cmpd="sng">
            <a:solidFill>
              <a:schemeClr val="tx1"/>
            </a:solidFill>
            <a:prstDash val="solid"/>
            <a:headEnd type="none" w="med" len="med"/>
            <a:tailEnd type="none" w="med" len="med"/>
          </a:ln>
        </p:spPr>
      </p:sp>
      <p:sp>
        <p:nvSpPr>
          <p:cNvPr id="346205" name="直接连接符 346204"/>
          <p:cNvSpPr/>
          <p:nvPr/>
        </p:nvSpPr>
        <p:spPr>
          <a:xfrm flipV="1">
            <a:off x="668338" y="3595688"/>
            <a:ext cx="85725" cy="227012"/>
          </a:xfrm>
          <a:prstGeom prst="line">
            <a:avLst/>
          </a:prstGeom>
          <a:ln w="38100" cap="flat" cmpd="sng">
            <a:solidFill>
              <a:schemeClr val="tx1"/>
            </a:solidFill>
            <a:prstDash val="solid"/>
            <a:headEnd type="none" w="med" len="med"/>
            <a:tailEnd type="none" w="med" len="med"/>
          </a:ln>
        </p:spPr>
      </p:sp>
      <p:sp>
        <p:nvSpPr>
          <p:cNvPr id="346206" name="文本框 346205"/>
          <p:cNvSpPr txBox="1"/>
          <p:nvPr/>
        </p:nvSpPr>
        <p:spPr>
          <a:xfrm>
            <a:off x="523875" y="3011488"/>
            <a:ext cx="330200" cy="336550"/>
          </a:xfrm>
          <a:prstGeom prst="rect">
            <a:avLst/>
          </a:prstGeom>
          <a:noFill/>
          <a:ln w="38100">
            <a:noFill/>
          </a:ln>
        </p:spPr>
        <p:txBody>
          <a:bodyPr wrap="none" anchor="t" anchorCtr="0">
            <a:spAutoFit/>
          </a:bodyPr>
          <a:lstStyle/>
          <a:p>
            <a:r>
              <a:rPr lang="en-US" altLang="zh-CN" sz="1600">
                <a:latin typeface="Times New Roman" panose="02020603050405020304" pitchFamily="18" charset="0"/>
              </a:rPr>
              <a:t>A</a:t>
            </a:r>
          </a:p>
        </p:txBody>
      </p:sp>
      <p:sp>
        <p:nvSpPr>
          <p:cNvPr id="346207" name="文本框 346206"/>
          <p:cNvSpPr txBox="1"/>
          <p:nvPr/>
        </p:nvSpPr>
        <p:spPr>
          <a:xfrm>
            <a:off x="781050" y="3011488"/>
            <a:ext cx="211138" cy="336550"/>
          </a:xfrm>
          <a:prstGeom prst="rect">
            <a:avLst/>
          </a:prstGeom>
          <a:noFill/>
          <a:ln w="38100">
            <a:noFill/>
          </a:ln>
        </p:spPr>
        <p:txBody>
          <a:bodyPr>
            <a:spAutoFit/>
          </a:bodyPr>
          <a:lstStyle/>
          <a:p>
            <a:r>
              <a:rPr lang="en-US" altLang="zh-CN" sz="1600">
                <a:latin typeface="Times New Roman" panose="02020603050405020304" pitchFamily="18" charset="0"/>
              </a:rPr>
              <a:t>B</a:t>
            </a:r>
          </a:p>
        </p:txBody>
      </p:sp>
      <p:sp>
        <p:nvSpPr>
          <p:cNvPr id="346208" name="文本框 346207"/>
          <p:cNvSpPr txBox="1"/>
          <p:nvPr/>
        </p:nvSpPr>
        <p:spPr>
          <a:xfrm>
            <a:off x="1033463" y="3043238"/>
            <a:ext cx="207962" cy="336550"/>
          </a:xfrm>
          <a:prstGeom prst="rect">
            <a:avLst/>
          </a:prstGeom>
          <a:noFill/>
          <a:ln w="38100">
            <a:noFill/>
          </a:ln>
        </p:spPr>
        <p:txBody>
          <a:bodyPr>
            <a:spAutoFit/>
          </a:bodyPr>
          <a:lstStyle/>
          <a:p>
            <a:r>
              <a:rPr lang="en-US" altLang="zh-CN" sz="1600">
                <a:latin typeface="Times New Roman" panose="02020603050405020304" pitchFamily="18" charset="0"/>
              </a:rPr>
              <a:t>C</a:t>
            </a:r>
          </a:p>
        </p:txBody>
      </p:sp>
      <p:sp>
        <p:nvSpPr>
          <p:cNvPr id="346209" name="文本框 346208"/>
          <p:cNvSpPr txBox="1"/>
          <p:nvPr/>
        </p:nvSpPr>
        <p:spPr>
          <a:xfrm>
            <a:off x="0" y="4337050"/>
            <a:ext cx="754063" cy="336550"/>
          </a:xfrm>
          <a:prstGeom prst="rect">
            <a:avLst/>
          </a:prstGeom>
          <a:noFill/>
          <a:ln w="38100">
            <a:noFill/>
          </a:ln>
        </p:spPr>
        <p:txBody>
          <a:bodyPr>
            <a:spAutoFit/>
          </a:bodyPr>
          <a:lstStyle/>
          <a:p>
            <a:r>
              <a:rPr lang="en-US" altLang="zh-CN" sz="1600">
                <a:latin typeface="Times New Roman" panose="02020603050405020304" pitchFamily="18" charset="0"/>
              </a:rPr>
              <a:t>KMF</a:t>
            </a:r>
          </a:p>
        </p:txBody>
      </p:sp>
      <p:sp>
        <p:nvSpPr>
          <p:cNvPr id="346210" name="文本框 346209"/>
          <p:cNvSpPr txBox="1"/>
          <p:nvPr/>
        </p:nvSpPr>
        <p:spPr>
          <a:xfrm>
            <a:off x="1214438" y="3865563"/>
            <a:ext cx="585787" cy="336550"/>
          </a:xfrm>
          <a:prstGeom prst="rect">
            <a:avLst/>
          </a:prstGeom>
          <a:noFill/>
          <a:ln w="38100">
            <a:noFill/>
          </a:ln>
        </p:spPr>
        <p:txBody>
          <a:bodyPr>
            <a:spAutoFit/>
          </a:bodyPr>
          <a:lstStyle/>
          <a:p>
            <a:r>
              <a:rPr lang="en-US" altLang="zh-CN" sz="1600">
                <a:latin typeface="Times New Roman" panose="02020603050405020304" pitchFamily="18" charset="0"/>
              </a:rPr>
              <a:t>FU</a:t>
            </a:r>
          </a:p>
        </p:txBody>
      </p:sp>
      <p:sp>
        <p:nvSpPr>
          <p:cNvPr id="346211" name="文本框 346210"/>
          <p:cNvSpPr txBox="1"/>
          <p:nvPr/>
        </p:nvSpPr>
        <p:spPr>
          <a:xfrm>
            <a:off x="1260475" y="3414713"/>
            <a:ext cx="587375" cy="336550"/>
          </a:xfrm>
          <a:prstGeom prst="rect">
            <a:avLst/>
          </a:prstGeom>
          <a:noFill/>
          <a:ln w="38100">
            <a:noFill/>
          </a:ln>
        </p:spPr>
        <p:txBody>
          <a:bodyPr>
            <a:spAutoFit/>
          </a:bodyPr>
          <a:lstStyle/>
          <a:p>
            <a:r>
              <a:rPr lang="en-US" altLang="zh-CN" sz="1600">
                <a:latin typeface="Times New Roman" panose="02020603050405020304" pitchFamily="18" charset="0"/>
              </a:rPr>
              <a:t>Q S</a:t>
            </a:r>
          </a:p>
        </p:txBody>
      </p:sp>
      <p:sp>
        <p:nvSpPr>
          <p:cNvPr id="346212" name="任意多边形 346211"/>
          <p:cNvSpPr/>
          <p:nvPr/>
        </p:nvSpPr>
        <p:spPr>
          <a:xfrm>
            <a:off x="600075" y="5397500"/>
            <a:ext cx="84138" cy="573088"/>
          </a:xfrm>
          <a:custGeom>
            <a:avLst/>
            <a:gdLst/>
            <a:ahLst/>
            <a:cxnLst/>
            <a:rect l="0" t="0" r="0" b="0"/>
            <a:pathLst>
              <a:path w="96" h="576">
                <a:moveTo>
                  <a:pt x="96" y="0"/>
                </a:moveTo>
                <a:lnTo>
                  <a:pt x="96" y="192"/>
                </a:lnTo>
                <a:lnTo>
                  <a:pt x="0" y="192"/>
                </a:lnTo>
                <a:lnTo>
                  <a:pt x="0" y="336"/>
                </a:lnTo>
                <a:lnTo>
                  <a:pt x="96" y="336"/>
                </a:lnTo>
                <a:lnTo>
                  <a:pt x="96" y="576"/>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346213" name="任意多边形 346212"/>
          <p:cNvSpPr/>
          <p:nvPr/>
        </p:nvSpPr>
        <p:spPr>
          <a:xfrm>
            <a:off x="1089025" y="5397500"/>
            <a:ext cx="84138" cy="573088"/>
          </a:xfrm>
          <a:custGeom>
            <a:avLst/>
            <a:gdLst/>
            <a:ahLst/>
            <a:cxnLst/>
            <a:rect l="0" t="0" r="0" b="0"/>
            <a:pathLst>
              <a:path w="96" h="576">
                <a:moveTo>
                  <a:pt x="96" y="0"/>
                </a:moveTo>
                <a:lnTo>
                  <a:pt x="96" y="192"/>
                </a:lnTo>
                <a:lnTo>
                  <a:pt x="0" y="192"/>
                </a:lnTo>
                <a:lnTo>
                  <a:pt x="0" y="336"/>
                </a:lnTo>
                <a:lnTo>
                  <a:pt x="96" y="336"/>
                </a:lnTo>
                <a:lnTo>
                  <a:pt x="96" y="576"/>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346214" name="文本框 346213"/>
          <p:cNvSpPr txBox="1"/>
          <p:nvPr/>
        </p:nvSpPr>
        <p:spPr>
          <a:xfrm>
            <a:off x="141288" y="5640388"/>
            <a:ext cx="588962" cy="336550"/>
          </a:xfrm>
          <a:prstGeom prst="rect">
            <a:avLst/>
          </a:prstGeom>
          <a:noFill/>
          <a:ln w="38100">
            <a:noFill/>
          </a:ln>
        </p:spPr>
        <p:txBody>
          <a:bodyPr>
            <a:spAutoFit/>
          </a:bodyPr>
          <a:lstStyle/>
          <a:p>
            <a:r>
              <a:rPr lang="en-US" altLang="zh-CN" sz="1600">
                <a:latin typeface="Times New Roman" panose="02020603050405020304" pitchFamily="18" charset="0"/>
              </a:rPr>
              <a:t>FR</a:t>
            </a:r>
          </a:p>
        </p:txBody>
      </p:sp>
      <p:sp>
        <p:nvSpPr>
          <p:cNvPr id="346215" name="直接连接符 346214"/>
          <p:cNvSpPr/>
          <p:nvPr/>
        </p:nvSpPr>
        <p:spPr>
          <a:xfrm flipH="1">
            <a:off x="668338" y="5289550"/>
            <a:ext cx="925512" cy="0"/>
          </a:xfrm>
          <a:prstGeom prst="line">
            <a:avLst/>
          </a:prstGeom>
          <a:ln w="38100" cap="flat" cmpd="sng">
            <a:solidFill>
              <a:srgbClr val="FF3300"/>
            </a:solidFill>
            <a:prstDash val="solid"/>
            <a:headEnd type="none" w="med" len="med"/>
            <a:tailEnd type="none" w="med" len="med"/>
          </a:ln>
        </p:spPr>
      </p:sp>
      <p:sp>
        <p:nvSpPr>
          <p:cNvPr id="346216" name="直接连接符 346215"/>
          <p:cNvSpPr/>
          <p:nvPr/>
        </p:nvSpPr>
        <p:spPr>
          <a:xfrm flipV="1">
            <a:off x="1585913" y="4486275"/>
            <a:ext cx="0" cy="336550"/>
          </a:xfrm>
          <a:prstGeom prst="line">
            <a:avLst/>
          </a:prstGeom>
          <a:ln w="38100" cap="flat" cmpd="sng">
            <a:solidFill>
              <a:schemeClr val="tx1"/>
            </a:solidFill>
            <a:prstDash val="solid"/>
            <a:headEnd type="none" w="med" len="med"/>
            <a:tailEnd type="none" w="med" len="med"/>
          </a:ln>
        </p:spPr>
      </p:sp>
      <p:sp>
        <p:nvSpPr>
          <p:cNvPr id="346217" name="直接连接符 346216"/>
          <p:cNvSpPr/>
          <p:nvPr/>
        </p:nvSpPr>
        <p:spPr>
          <a:xfrm flipH="1" flipV="1">
            <a:off x="1382713" y="4676775"/>
            <a:ext cx="203200" cy="384175"/>
          </a:xfrm>
          <a:prstGeom prst="line">
            <a:avLst/>
          </a:prstGeom>
          <a:ln w="38100" cap="flat" cmpd="sng">
            <a:solidFill>
              <a:schemeClr val="tx1"/>
            </a:solidFill>
            <a:prstDash val="solid"/>
            <a:headEnd type="none" w="med" len="med"/>
            <a:tailEnd type="none" w="med" len="med"/>
          </a:ln>
        </p:spPr>
      </p:sp>
      <p:sp>
        <p:nvSpPr>
          <p:cNvPr id="346218" name="流程图: 延期 346217"/>
          <p:cNvSpPr/>
          <p:nvPr/>
        </p:nvSpPr>
        <p:spPr>
          <a:xfrm rot="10800000">
            <a:off x="1539875" y="4676775"/>
            <a:ext cx="46038" cy="146050"/>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6219" name="直接连接符 346218"/>
          <p:cNvSpPr/>
          <p:nvPr/>
        </p:nvSpPr>
        <p:spPr>
          <a:xfrm flipH="1" flipV="1">
            <a:off x="1844675" y="4486275"/>
            <a:ext cx="0" cy="336550"/>
          </a:xfrm>
          <a:prstGeom prst="line">
            <a:avLst/>
          </a:prstGeom>
          <a:ln w="38100" cap="flat" cmpd="sng">
            <a:solidFill>
              <a:schemeClr val="tx1"/>
            </a:solidFill>
            <a:prstDash val="solid"/>
            <a:headEnd type="none" w="med" len="med"/>
            <a:tailEnd type="none" w="med" len="med"/>
          </a:ln>
        </p:spPr>
      </p:sp>
      <p:sp>
        <p:nvSpPr>
          <p:cNvPr id="346220" name="直接连接符 346219"/>
          <p:cNvSpPr/>
          <p:nvPr/>
        </p:nvSpPr>
        <p:spPr>
          <a:xfrm flipH="1" flipV="1">
            <a:off x="1636713" y="4676775"/>
            <a:ext cx="204787" cy="384175"/>
          </a:xfrm>
          <a:prstGeom prst="line">
            <a:avLst/>
          </a:prstGeom>
          <a:ln w="38100" cap="flat" cmpd="sng">
            <a:solidFill>
              <a:schemeClr val="tx1"/>
            </a:solidFill>
            <a:prstDash val="solid"/>
            <a:headEnd type="none" w="med" len="med"/>
            <a:tailEnd type="none" w="med" len="med"/>
          </a:ln>
        </p:spPr>
      </p:sp>
      <p:sp>
        <p:nvSpPr>
          <p:cNvPr id="346221" name="流程图: 延期 346220"/>
          <p:cNvSpPr/>
          <p:nvPr/>
        </p:nvSpPr>
        <p:spPr>
          <a:xfrm rot="10800000">
            <a:off x="1790700" y="4676775"/>
            <a:ext cx="50800" cy="146050"/>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6222" name="直接连接符 346221"/>
          <p:cNvSpPr/>
          <p:nvPr/>
        </p:nvSpPr>
        <p:spPr>
          <a:xfrm flipV="1">
            <a:off x="2097088" y="4486275"/>
            <a:ext cx="0" cy="336550"/>
          </a:xfrm>
          <a:prstGeom prst="line">
            <a:avLst/>
          </a:prstGeom>
          <a:ln w="38100" cap="flat" cmpd="sng">
            <a:solidFill>
              <a:schemeClr val="tx1"/>
            </a:solidFill>
            <a:prstDash val="solid"/>
            <a:headEnd type="none" w="med" len="med"/>
            <a:tailEnd type="none" w="med" len="med"/>
          </a:ln>
        </p:spPr>
      </p:sp>
      <p:sp>
        <p:nvSpPr>
          <p:cNvPr id="346223" name="直接连接符 346222"/>
          <p:cNvSpPr/>
          <p:nvPr/>
        </p:nvSpPr>
        <p:spPr>
          <a:xfrm>
            <a:off x="1585913" y="5060950"/>
            <a:ext cx="0" cy="239713"/>
          </a:xfrm>
          <a:prstGeom prst="line">
            <a:avLst/>
          </a:prstGeom>
          <a:ln w="38100" cap="flat" cmpd="sng">
            <a:solidFill>
              <a:schemeClr val="tx1"/>
            </a:solidFill>
            <a:prstDash val="solid"/>
            <a:headEnd type="none" w="med" len="med"/>
            <a:tailEnd type="none" w="med" len="med"/>
          </a:ln>
        </p:spPr>
      </p:sp>
      <p:sp>
        <p:nvSpPr>
          <p:cNvPr id="346224" name="直接连接符 346223"/>
          <p:cNvSpPr/>
          <p:nvPr/>
        </p:nvSpPr>
        <p:spPr>
          <a:xfrm flipH="1">
            <a:off x="1844675" y="5060950"/>
            <a:ext cx="0" cy="239713"/>
          </a:xfrm>
          <a:prstGeom prst="line">
            <a:avLst/>
          </a:prstGeom>
          <a:ln w="38100" cap="flat" cmpd="sng">
            <a:solidFill>
              <a:schemeClr val="tx1"/>
            </a:solidFill>
            <a:prstDash val="solid"/>
            <a:headEnd type="none" w="med" len="med"/>
            <a:tailEnd type="none" w="med" len="med"/>
          </a:ln>
        </p:spPr>
      </p:sp>
      <p:sp>
        <p:nvSpPr>
          <p:cNvPr id="346225" name="直接连接符 346224"/>
          <p:cNvSpPr/>
          <p:nvPr/>
        </p:nvSpPr>
        <p:spPr>
          <a:xfrm>
            <a:off x="2097088" y="5060950"/>
            <a:ext cx="0" cy="239713"/>
          </a:xfrm>
          <a:prstGeom prst="line">
            <a:avLst/>
          </a:prstGeom>
          <a:ln w="38100" cap="flat" cmpd="sng">
            <a:solidFill>
              <a:schemeClr val="tx1"/>
            </a:solidFill>
            <a:prstDash val="solid"/>
            <a:headEnd type="none" w="med" len="med"/>
            <a:tailEnd type="none" w="med" len="med"/>
          </a:ln>
        </p:spPr>
      </p:sp>
      <p:sp>
        <p:nvSpPr>
          <p:cNvPr id="346226" name="直接连接符 346225"/>
          <p:cNvSpPr/>
          <p:nvPr/>
        </p:nvSpPr>
        <p:spPr>
          <a:xfrm flipH="1" flipV="1">
            <a:off x="1893888" y="4676775"/>
            <a:ext cx="203200" cy="384175"/>
          </a:xfrm>
          <a:prstGeom prst="line">
            <a:avLst/>
          </a:prstGeom>
          <a:ln w="38100" cap="flat" cmpd="sng">
            <a:solidFill>
              <a:schemeClr val="tx1"/>
            </a:solidFill>
            <a:prstDash val="solid"/>
            <a:headEnd type="none" w="med" len="med"/>
            <a:tailEnd type="none" w="med" len="med"/>
          </a:ln>
        </p:spPr>
      </p:sp>
      <p:sp>
        <p:nvSpPr>
          <p:cNvPr id="346227" name="流程图: 延期 346226"/>
          <p:cNvSpPr/>
          <p:nvPr/>
        </p:nvSpPr>
        <p:spPr>
          <a:xfrm rot="10800000">
            <a:off x="2055813" y="4676775"/>
            <a:ext cx="41275" cy="146050"/>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6228" name="直接连接符 346227"/>
          <p:cNvSpPr/>
          <p:nvPr/>
        </p:nvSpPr>
        <p:spPr>
          <a:xfrm>
            <a:off x="1485900" y="4918075"/>
            <a:ext cx="558800" cy="0"/>
          </a:xfrm>
          <a:prstGeom prst="line">
            <a:avLst/>
          </a:prstGeom>
          <a:ln w="38100" cap="flat" cmpd="sng">
            <a:solidFill>
              <a:schemeClr val="tx1"/>
            </a:solidFill>
            <a:prstDash val="sysDot"/>
            <a:headEnd type="none" w="med" len="med"/>
            <a:tailEnd type="none" w="med" len="med"/>
          </a:ln>
        </p:spPr>
      </p:sp>
      <p:sp>
        <p:nvSpPr>
          <p:cNvPr id="346229" name="直接连接符 346228"/>
          <p:cNvSpPr/>
          <p:nvPr/>
        </p:nvSpPr>
        <p:spPr>
          <a:xfrm>
            <a:off x="1173163" y="4486275"/>
            <a:ext cx="420687" cy="0"/>
          </a:xfrm>
          <a:prstGeom prst="line">
            <a:avLst/>
          </a:prstGeom>
          <a:ln w="38100" cap="flat" cmpd="sng">
            <a:solidFill>
              <a:srgbClr val="FF3300"/>
            </a:solidFill>
            <a:prstDash val="solid"/>
            <a:headEnd type="none" w="med" len="med"/>
            <a:tailEnd type="none" w="med" len="med"/>
          </a:ln>
        </p:spPr>
      </p:sp>
      <p:sp>
        <p:nvSpPr>
          <p:cNvPr id="346230" name="直接连接符 346229"/>
          <p:cNvSpPr/>
          <p:nvPr/>
        </p:nvSpPr>
        <p:spPr>
          <a:xfrm>
            <a:off x="920750" y="4403725"/>
            <a:ext cx="923925" cy="0"/>
          </a:xfrm>
          <a:prstGeom prst="line">
            <a:avLst/>
          </a:prstGeom>
          <a:ln w="38100" cap="flat" cmpd="sng">
            <a:solidFill>
              <a:srgbClr val="00CC00"/>
            </a:solidFill>
            <a:prstDash val="solid"/>
            <a:headEnd type="none" w="med" len="med"/>
            <a:tailEnd type="none" w="med" len="med"/>
          </a:ln>
        </p:spPr>
      </p:sp>
      <p:sp>
        <p:nvSpPr>
          <p:cNvPr id="346231" name="直接连接符 346230"/>
          <p:cNvSpPr/>
          <p:nvPr/>
        </p:nvSpPr>
        <p:spPr>
          <a:xfrm>
            <a:off x="668338" y="4306888"/>
            <a:ext cx="1428750" cy="0"/>
          </a:xfrm>
          <a:prstGeom prst="line">
            <a:avLst/>
          </a:prstGeom>
          <a:ln w="38100" cap="flat" cmpd="sng">
            <a:solidFill>
              <a:schemeClr val="accent2"/>
            </a:solidFill>
            <a:prstDash val="solid"/>
            <a:headEnd type="none" w="med" len="med"/>
            <a:tailEnd type="none" w="med" len="med"/>
          </a:ln>
        </p:spPr>
      </p:sp>
      <p:sp>
        <p:nvSpPr>
          <p:cNvPr id="346232" name="直接连接符 346231"/>
          <p:cNvSpPr/>
          <p:nvPr/>
        </p:nvSpPr>
        <p:spPr>
          <a:xfrm>
            <a:off x="2097088" y="4294188"/>
            <a:ext cx="0" cy="288925"/>
          </a:xfrm>
          <a:prstGeom prst="line">
            <a:avLst/>
          </a:prstGeom>
          <a:ln w="38100" cap="flat" cmpd="sng">
            <a:solidFill>
              <a:schemeClr val="accent2"/>
            </a:solidFill>
            <a:prstDash val="solid"/>
            <a:headEnd type="none" w="med" len="med"/>
            <a:tailEnd type="none" w="med" len="med"/>
          </a:ln>
        </p:spPr>
      </p:sp>
      <p:sp>
        <p:nvSpPr>
          <p:cNvPr id="346233" name="直接连接符 346232"/>
          <p:cNvSpPr/>
          <p:nvPr/>
        </p:nvSpPr>
        <p:spPr>
          <a:xfrm>
            <a:off x="1844675" y="4391025"/>
            <a:ext cx="0" cy="142875"/>
          </a:xfrm>
          <a:prstGeom prst="line">
            <a:avLst/>
          </a:prstGeom>
          <a:ln w="38100" cap="flat" cmpd="sng">
            <a:solidFill>
              <a:srgbClr val="00CC00"/>
            </a:solidFill>
            <a:prstDash val="solid"/>
            <a:headEnd type="none" w="med" len="med"/>
            <a:tailEnd type="none" w="med" len="med"/>
          </a:ln>
        </p:spPr>
      </p:sp>
      <p:sp>
        <p:nvSpPr>
          <p:cNvPr id="346234" name="直接连接符 346233"/>
          <p:cNvSpPr/>
          <p:nvPr/>
        </p:nvSpPr>
        <p:spPr>
          <a:xfrm>
            <a:off x="920750" y="5372100"/>
            <a:ext cx="923925" cy="0"/>
          </a:xfrm>
          <a:prstGeom prst="line">
            <a:avLst/>
          </a:prstGeom>
          <a:ln w="38100" cap="flat" cmpd="sng">
            <a:solidFill>
              <a:srgbClr val="00CC00"/>
            </a:solidFill>
            <a:prstDash val="solid"/>
            <a:headEnd type="none" w="med" len="med"/>
            <a:tailEnd type="none" w="med" len="med"/>
          </a:ln>
        </p:spPr>
      </p:sp>
      <p:sp>
        <p:nvSpPr>
          <p:cNvPr id="346235" name="直接连接符 346234"/>
          <p:cNvSpPr/>
          <p:nvPr/>
        </p:nvSpPr>
        <p:spPr>
          <a:xfrm flipV="1">
            <a:off x="1844675" y="5205413"/>
            <a:ext cx="0" cy="192087"/>
          </a:xfrm>
          <a:prstGeom prst="line">
            <a:avLst/>
          </a:prstGeom>
          <a:ln w="38100" cap="flat" cmpd="sng">
            <a:solidFill>
              <a:srgbClr val="00CC00"/>
            </a:solidFill>
            <a:prstDash val="solid"/>
            <a:headEnd type="none" w="med" len="med"/>
            <a:tailEnd type="none" w="med" len="med"/>
          </a:ln>
        </p:spPr>
      </p:sp>
      <p:sp>
        <p:nvSpPr>
          <p:cNvPr id="346236" name="直接连接符 346235"/>
          <p:cNvSpPr/>
          <p:nvPr/>
        </p:nvSpPr>
        <p:spPr>
          <a:xfrm>
            <a:off x="1173163" y="5468938"/>
            <a:ext cx="923925" cy="0"/>
          </a:xfrm>
          <a:prstGeom prst="line">
            <a:avLst/>
          </a:prstGeom>
          <a:ln w="38100" cap="flat" cmpd="sng">
            <a:solidFill>
              <a:schemeClr val="accent2"/>
            </a:solidFill>
            <a:prstDash val="solid"/>
            <a:headEnd type="none" w="med" len="med"/>
            <a:tailEnd type="none" w="med" len="med"/>
          </a:ln>
        </p:spPr>
      </p:sp>
      <p:sp>
        <p:nvSpPr>
          <p:cNvPr id="346237" name="直接连接符 346236"/>
          <p:cNvSpPr/>
          <p:nvPr/>
        </p:nvSpPr>
        <p:spPr>
          <a:xfrm flipV="1">
            <a:off x="2097088" y="5205413"/>
            <a:ext cx="0" cy="285750"/>
          </a:xfrm>
          <a:prstGeom prst="line">
            <a:avLst/>
          </a:prstGeom>
          <a:ln w="38100" cap="flat" cmpd="sng">
            <a:solidFill>
              <a:schemeClr val="accent2"/>
            </a:solidFill>
            <a:prstDash val="solid"/>
            <a:headEnd type="none" w="med" len="med"/>
            <a:tailEnd type="none" w="med" len="med"/>
          </a:ln>
        </p:spPr>
      </p:sp>
      <p:sp>
        <p:nvSpPr>
          <p:cNvPr id="346238" name="直接连接符 346237"/>
          <p:cNvSpPr/>
          <p:nvPr/>
        </p:nvSpPr>
        <p:spPr>
          <a:xfrm>
            <a:off x="912813" y="5056188"/>
            <a:ext cx="0" cy="1036637"/>
          </a:xfrm>
          <a:prstGeom prst="line">
            <a:avLst/>
          </a:prstGeom>
          <a:ln w="38100" cap="flat" cmpd="sng">
            <a:solidFill>
              <a:srgbClr val="000000"/>
            </a:solidFill>
            <a:prstDash val="solid"/>
            <a:headEnd type="none" w="med" len="med"/>
            <a:tailEnd type="none" w="med" len="med"/>
          </a:ln>
        </p:spPr>
      </p:sp>
      <p:sp>
        <p:nvSpPr>
          <p:cNvPr id="346239" name="直接连接符 346238"/>
          <p:cNvSpPr/>
          <p:nvPr/>
        </p:nvSpPr>
        <p:spPr>
          <a:xfrm>
            <a:off x="912813" y="3803650"/>
            <a:ext cx="0" cy="723900"/>
          </a:xfrm>
          <a:prstGeom prst="line">
            <a:avLst/>
          </a:prstGeom>
          <a:ln w="38100" cap="flat" cmpd="sng">
            <a:solidFill>
              <a:srgbClr val="000000"/>
            </a:solidFill>
            <a:prstDash val="solid"/>
            <a:headEnd type="none" w="med" len="med"/>
            <a:tailEnd type="none" w="med" len="med"/>
          </a:ln>
        </p:spPr>
      </p:sp>
      <p:sp>
        <p:nvSpPr>
          <p:cNvPr id="346240" name="直接连接符 346239"/>
          <p:cNvSpPr/>
          <p:nvPr/>
        </p:nvSpPr>
        <p:spPr>
          <a:xfrm>
            <a:off x="922338" y="3335338"/>
            <a:ext cx="0" cy="273050"/>
          </a:xfrm>
          <a:prstGeom prst="line">
            <a:avLst/>
          </a:prstGeom>
          <a:ln w="38100" cap="flat" cmpd="sng">
            <a:solidFill>
              <a:schemeClr val="tx1"/>
            </a:solidFill>
            <a:prstDash val="solid"/>
            <a:headEnd type="none" w="med" len="med"/>
            <a:tailEnd type="none" w="med" len="med"/>
          </a:ln>
        </p:spPr>
      </p:sp>
      <p:sp>
        <p:nvSpPr>
          <p:cNvPr id="346241" name="直接连接符 346240"/>
          <p:cNvSpPr/>
          <p:nvPr/>
        </p:nvSpPr>
        <p:spPr>
          <a:xfrm flipH="1">
            <a:off x="3276600" y="2800350"/>
            <a:ext cx="381000" cy="0"/>
          </a:xfrm>
          <a:prstGeom prst="line">
            <a:avLst/>
          </a:prstGeom>
          <a:ln w="38100" cap="flat" cmpd="sng">
            <a:solidFill>
              <a:schemeClr val="accent2"/>
            </a:solidFill>
            <a:prstDash val="solid"/>
            <a:headEnd type="none" w="med" len="med"/>
            <a:tailEnd type="none" w="med" len="med"/>
          </a:ln>
        </p:spPr>
      </p:sp>
      <p:grpSp>
        <p:nvGrpSpPr>
          <p:cNvPr id="346242" name="组合 346241"/>
          <p:cNvGrpSpPr/>
          <p:nvPr/>
        </p:nvGrpSpPr>
        <p:grpSpPr>
          <a:xfrm>
            <a:off x="3278188" y="3236913"/>
            <a:ext cx="1857375" cy="1579562"/>
            <a:chOff x="2065" y="2039"/>
            <a:chExt cx="1170" cy="995"/>
          </a:xfrm>
        </p:grpSpPr>
        <p:sp>
          <p:nvSpPr>
            <p:cNvPr id="346243" name="直接连接符 346242"/>
            <p:cNvSpPr/>
            <p:nvPr/>
          </p:nvSpPr>
          <p:spPr>
            <a:xfrm>
              <a:off x="2065" y="2261"/>
              <a:ext cx="414" cy="0"/>
            </a:xfrm>
            <a:prstGeom prst="line">
              <a:avLst/>
            </a:prstGeom>
            <a:ln w="38100" cap="flat" cmpd="sng">
              <a:solidFill>
                <a:srgbClr val="FF3300"/>
              </a:solidFill>
              <a:prstDash val="solid"/>
              <a:headEnd type="none" w="med" len="med"/>
              <a:tailEnd type="none" w="med" len="med"/>
            </a:ln>
          </p:spPr>
        </p:sp>
        <p:sp>
          <p:nvSpPr>
            <p:cNvPr id="346244" name="直接连接符 346243"/>
            <p:cNvSpPr/>
            <p:nvPr/>
          </p:nvSpPr>
          <p:spPr>
            <a:xfrm flipH="1">
              <a:off x="2433" y="2261"/>
              <a:ext cx="367" cy="133"/>
            </a:xfrm>
            <a:prstGeom prst="line">
              <a:avLst/>
            </a:prstGeom>
            <a:ln w="38100" cap="flat" cmpd="sng">
              <a:solidFill>
                <a:srgbClr val="FF3300"/>
              </a:solidFill>
              <a:prstDash val="solid"/>
              <a:headEnd type="none" w="med" len="med"/>
              <a:tailEnd type="none" w="med" len="med"/>
            </a:ln>
          </p:spPr>
        </p:sp>
        <p:sp>
          <p:nvSpPr>
            <p:cNvPr id="346245" name="直接连接符 346244"/>
            <p:cNvSpPr/>
            <p:nvPr/>
          </p:nvSpPr>
          <p:spPr>
            <a:xfrm>
              <a:off x="2617" y="2305"/>
              <a:ext cx="0" cy="177"/>
            </a:xfrm>
            <a:prstGeom prst="line">
              <a:avLst/>
            </a:prstGeom>
            <a:ln w="38100" cap="flat" cmpd="sng">
              <a:solidFill>
                <a:srgbClr val="FF3300"/>
              </a:solidFill>
              <a:prstDash val="solid"/>
              <a:headEnd type="none" w="med" len="med"/>
              <a:tailEnd type="none" w="med" len="med"/>
            </a:ln>
          </p:spPr>
        </p:sp>
        <p:sp>
          <p:nvSpPr>
            <p:cNvPr id="346246" name="任意多边形 346245"/>
            <p:cNvSpPr/>
            <p:nvPr/>
          </p:nvSpPr>
          <p:spPr>
            <a:xfrm>
              <a:off x="2525" y="2438"/>
              <a:ext cx="183" cy="44"/>
            </a:xfrm>
            <a:custGeom>
              <a:avLst/>
              <a:gdLst/>
              <a:ahLst/>
              <a:cxnLst/>
              <a:rect l="0" t="0" r="0" b="0"/>
              <a:pathLst>
                <a:path w="192" h="48">
                  <a:moveTo>
                    <a:pt x="0" y="0"/>
                  </a:moveTo>
                  <a:lnTo>
                    <a:pt x="0" y="48"/>
                  </a:lnTo>
                  <a:lnTo>
                    <a:pt x="192" y="48"/>
                  </a:lnTo>
                  <a:lnTo>
                    <a:pt x="192" y="0"/>
                  </a:lnTo>
                </a:path>
              </a:pathLst>
            </a:custGeom>
            <a:noFill/>
            <a:ln w="38100" cap="flat" cmpd="sng">
              <a:solidFill>
                <a:srgbClr val="FF3300">
                  <a:alpha val="100000"/>
                </a:srgbClr>
              </a:solidFill>
              <a:prstDash val="solid"/>
              <a:headEnd type="none" w="med" len="med"/>
              <a:tailEnd type="none" w="med" len="med"/>
            </a:ln>
          </p:spPr>
          <p:txBody>
            <a:bodyPr/>
            <a:lstStyle/>
            <a:p>
              <a:endParaRPr lang="zh-CN" altLang="en-US"/>
            </a:p>
          </p:txBody>
        </p:sp>
        <p:grpSp>
          <p:nvGrpSpPr>
            <p:cNvPr id="346247" name="组合 346246"/>
            <p:cNvGrpSpPr/>
            <p:nvPr/>
          </p:nvGrpSpPr>
          <p:grpSpPr>
            <a:xfrm>
              <a:off x="2249" y="2692"/>
              <a:ext cx="827" cy="133"/>
              <a:chOff x="4272" y="2880"/>
              <a:chExt cx="864" cy="144"/>
            </a:xfrm>
          </p:grpSpPr>
          <p:sp>
            <p:nvSpPr>
              <p:cNvPr id="346248" name="直接连接符 346247"/>
              <p:cNvSpPr/>
              <p:nvPr/>
            </p:nvSpPr>
            <p:spPr>
              <a:xfrm>
                <a:off x="4272" y="2880"/>
                <a:ext cx="288" cy="0"/>
              </a:xfrm>
              <a:prstGeom prst="line">
                <a:avLst/>
              </a:prstGeom>
              <a:ln w="38100" cap="flat" cmpd="sng">
                <a:solidFill>
                  <a:srgbClr val="FF3300"/>
                </a:solidFill>
                <a:prstDash val="solid"/>
                <a:headEnd type="none" w="med" len="med"/>
                <a:tailEnd type="none" w="med" len="med"/>
              </a:ln>
            </p:spPr>
          </p:sp>
          <p:sp>
            <p:nvSpPr>
              <p:cNvPr id="346249" name="直接连接符 346248"/>
              <p:cNvSpPr/>
              <p:nvPr/>
            </p:nvSpPr>
            <p:spPr>
              <a:xfrm>
                <a:off x="4848" y="2880"/>
                <a:ext cx="288" cy="0"/>
              </a:xfrm>
              <a:prstGeom prst="line">
                <a:avLst/>
              </a:prstGeom>
              <a:ln w="38100" cap="flat" cmpd="sng">
                <a:solidFill>
                  <a:srgbClr val="FF3300"/>
                </a:solidFill>
                <a:prstDash val="solid"/>
                <a:headEnd type="none" w="med" len="med"/>
                <a:tailEnd type="none" w="med" len="med"/>
              </a:ln>
            </p:spPr>
          </p:sp>
          <p:sp>
            <p:nvSpPr>
              <p:cNvPr id="346250" name="直接连接符 346249"/>
              <p:cNvSpPr/>
              <p:nvPr/>
            </p:nvSpPr>
            <p:spPr>
              <a:xfrm flipH="1">
                <a:off x="4512" y="2880"/>
                <a:ext cx="336" cy="144"/>
              </a:xfrm>
              <a:prstGeom prst="line">
                <a:avLst/>
              </a:prstGeom>
              <a:ln w="38100" cap="flat" cmpd="sng">
                <a:solidFill>
                  <a:srgbClr val="FF3300"/>
                </a:solidFill>
                <a:prstDash val="solid"/>
                <a:headEnd type="none" w="med" len="med"/>
                <a:tailEnd type="none" w="med" len="med"/>
              </a:ln>
            </p:spPr>
          </p:sp>
          <p:sp>
            <p:nvSpPr>
              <p:cNvPr id="346251" name="流程图: 延期 346250"/>
              <p:cNvSpPr/>
              <p:nvPr/>
            </p:nvSpPr>
            <p:spPr>
              <a:xfrm rot="5400000">
                <a:off x="4488" y="2856"/>
                <a:ext cx="48" cy="96"/>
              </a:xfrm>
              <a:prstGeom prst="flowChartDelay">
                <a:avLst/>
              </a:prstGeom>
              <a:solidFill>
                <a:srgbClr val="FFFFFF"/>
              </a:solidFill>
              <a:ln w="38100" cap="flat" cmpd="sng">
                <a:solidFill>
                  <a:srgbClr val="FF3300"/>
                </a:solidFill>
                <a:prstDash val="solid"/>
                <a:miter/>
                <a:headEnd type="none" w="med" len="med"/>
                <a:tailEnd type="none" w="med" len="med"/>
              </a:ln>
            </p:spPr>
            <p:txBody>
              <a:bodyPr/>
              <a:lstStyle/>
              <a:p>
                <a:endParaRPr lang="zh-CN" altLang="en-US"/>
              </a:p>
            </p:txBody>
          </p:sp>
        </p:grpSp>
        <p:sp>
          <p:nvSpPr>
            <p:cNvPr id="346252" name="直接连接符 346251"/>
            <p:cNvSpPr/>
            <p:nvPr/>
          </p:nvSpPr>
          <p:spPr>
            <a:xfrm flipV="1">
              <a:off x="3076" y="2261"/>
              <a:ext cx="0" cy="443"/>
            </a:xfrm>
            <a:prstGeom prst="line">
              <a:avLst/>
            </a:prstGeom>
            <a:ln w="38100" cap="flat" cmpd="sng">
              <a:solidFill>
                <a:srgbClr val="FF3300"/>
              </a:solidFill>
              <a:prstDash val="solid"/>
              <a:headEnd type="none" w="med" len="med"/>
              <a:tailEnd type="none" w="med" len="med"/>
            </a:ln>
          </p:spPr>
        </p:sp>
        <p:sp>
          <p:nvSpPr>
            <p:cNvPr id="346253" name="直接连接符 346252"/>
            <p:cNvSpPr/>
            <p:nvPr/>
          </p:nvSpPr>
          <p:spPr>
            <a:xfrm flipV="1">
              <a:off x="2081" y="2261"/>
              <a:ext cx="0" cy="443"/>
            </a:xfrm>
            <a:prstGeom prst="line">
              <a:avLst/>
            </a:prstGeom>
            <a:ln w="38100" cap="flat" cmpd="sng">
              <a:solidFill>
                <a:srgbClr val="FF3300"/>
              </a:solidFill>
              <a:prstDash val="solid"/>
              <a:headEnd type="none" w="med" len="med"/>
              <a:tailEnd type="none" w="med" len="med"/>
            </a:ln>
          </p:spPr>
        </p:sp>
        <p:sp>
          <p:nvSpPr>
            <p:cNvPr id="346254" name="文本框 346253"/>
            <p:cNvSpPr txBox="1"/>
            <p:nvPr/>
          </p:nvSpPr>
          <p:spPr>
            <a:xfrm>
              <a:off x="2592" y="2784"/>
              <a:ext cx="643" cy="250"/>
            </a:xfrm>
            <a:prstGeom prst="rect">
              <a:avLst/>
            </a:prstGeom>
            <a:noFill/>
            <a:ln w="38100">
              <a:noFill/>
            </a:ln>
          </p:spPr>
          <p:txBody>
            <a:bodyPr>
              <a:spAutoFit/>
            </a:bodyPr>
            <a:lstStyle/>
            <a:p>
              <a:r>
                <a:rPr lang="en-US" altLang="zh-CN" sz="2000" b="1">
                  <a:solidFill>
                    <a:srgbClr val="FF3300"/>
                  </a:solidFill>
                  <a:latin typeface="Times New Roman" panose="02020603050405020304" pitchFamily="18" charset="0"/>
                </a:rPr>
                <a:t>KMR</a:t>
              </a:r>
            </a:p>
          </p:txBody>
        </p:sp>
        <p:sp>
          <p:nvSpPr>
            <p:cNvPr id="346255" name="文本框 346254"/>
            <p:cNvSpPr txBox="1"/>
            <p:nvPr/>
          </p:nvSpPr>
          <p:spPr>
            <a:xfrm>
              <a:off x="2433" y="2039"/>
              <a:ext cx="643" cy="250"/>
            </a:xfrm>
            <a:prstGeom prst="rect">
              <a:avLst/>
            </a:prstGeom>
            <a:noFill/>
            <a:ln w="38100">
              <a:noFill/>
            </a:ln>
          </p:spPr>
          <p:txBody>
            <a:bodyPr>
              <a:spAutoFit/>
            </a:bodyPr>
            <a:lstStyle/>
            <a:p>
              <a:r>
                <a:rPr lang="en-US" altLang="zh-CN" sz="2000" b="1">
                  <a:latin typeface="Times New Roman" panose="02020603050405020304" pitchFamily="18" charset="0"/>
                </a:rPr>
                <a:t>SBR</a:t>
              </a:r>
            </a:p>
          </p:txBody>
        </p:sp>
        <p:sp>
          <p:nvSpPr>
            <p:cNvPr id="346256" name="直接连接符 346255"/>
            <p:cNvSpPr/>
            <p:nvPr/>
          </p:nvSpPr>
          <p:spPr>
            <a:xfrm flipH="1">
              <a:off x="2076" y="2688"/>
              <a:ext cx="216" cy="0"/>
            </a:xfrm>
            <a:prstGeom prst="line">
              <a:avLst/>
            </a:prstGeom>
            <a:ln w="38100" cap="flat" cmpd="sng">
              <a:solidFill>
                <a:srgbClr val="FF0000"/>
              </a:solidFill>
              <a:prstDash val="solid"/>
              <a:headEnd type="none" w="med" len="med"/>
              <a:tailEnd type="none" w="med" len="med"/>
            </a:ln>
          </p:spPr>
        </p:sp>
      </p:grpSp>
      <p:sp>
        <p:nvSpPr>
          <p:cNvPr id="346257" name="直接连接符 346256"/>
          <p:cNvSpPr/>
          <p:nvPr/>
        </p:nvSpPr>
        <p:spPr>
          <a:xfrm>
            <a:off x="0" y="2743200"/>
            <a:ext cx="2686050" cy="0"/>
          </a:xfrm>
          <a:prstGeom prst="line">
            <a:avLst/>
          </a:prstGeom>
          <a:ln w="38100" cap="flat" cmpd="sng">
            <a:solidFill>
              <a:schemeClr val="accent1"/>
            </a:solidFill>
            <a:prstDash val="solid"/>
            <a:headEnd type="none" w="med" len="med"/>
            <a:tailEnd type="none" w="med" len="med"/>
          </a:ln>
        </p:spPr>
      </p:sp>
      <p:sp>
        <p:nvSpPr>
          <p:cNvPr id="346258" name="直接连接符 346257"/>
          <p:cNvSpPr/>
          <p:nvPr/>
        </p:nvSpPr>
        <p:spPr>
          <a:xfrm>
            <a:off x="2705100" y="2724150"/>
            <a:ext cx="0" cy="4076700"/>
          </a:xfrm>
          <a:prstGeom prst="line">
            <a:avLst/>
          </a:prstGeom>
          <a:ln w="38100" cap="flat" cmpd="sng">
            <a:solidFill>
              <a:schemeClr val="accent1"/>
            </a:solidFill>
            <a:prstDash val="solid"/>
            <a:headEnd type="none" w="med" len="med"/>
            <a:tailEnd type="none" w="med" len="med"/>
          </a:ln>
        </p:spPr>
      </p:sp>
      <p:grpSp>
        <p:nvGrpSpPr>
          <p:cNvPr id="346259" name="组合 346258"/>
          <p:cNvGrpSpPr/>
          <p:nvPr/>
        </p:nvGrpSpPr>
        <p:grpSpPr>
          <a:xfrm>
            <a:off x="6045200" y="4240213"/>
            <a:ext cx="941388" cy="749300"/>
            <a:chOff x="3808" y="2671"/>
            <a:chExt cx="593" cy="472"/>
          </a:xfrm>
        </p:grpSpPr>
        <p:sp>
          <p:nvSpPr>
            <p:cNvPr id="346260" name="椭圆形标注 346259"/>
            <p:cNvSpPr/>
            <p:nvPr/>
          </p:nvSpPr>
          <p:spPr>
            <a:xfrm>
              <a:off x="3818" y="2671"/>
              <a:ext cx="583" cy="472"/>
            </a:xfrm>
            <a:prstGeom prst="wedgeEllipseCallout">
              <a:avLst>
                <a:gd name="adj1" fmla="val -86190"/>
                <a:gd name="adj2" fmla="val -103389"/>
              </a:avLst>
            </a:prstGeom>
            <a:solidFill>
              <a:srgbClr val="FFFFFF"/>
            </a:solidFill>
            <a:ln w="38100" cap="flat" cmpd="sng">
              <a:solidFill>
                <a:schemeClr val="accent1"/>
              </a:solidFill>
              <a:prstDash val="solid"/>
              <a:miter/>
              <a:headEnd type="none" w="med" len="med"/>
              <a:tailEnd type="none" w="med" len="med"/>
            </a:ln>
          </p:spPr>
          <p:txBody>
            <a:bodyPr wrap="none" anchor="ctr" anchorCtr="0"/>
            <a:lstStyle/>
            <a:p>
              <a:pPr algn="ctr"/>
              <a:endParaRPr lang="zh-CN" altLang="en-US" sz="2800" b="1" dirty="0">
                <a:latin typeface="Times New Roman" panose="02020603050405020304" pitchFamily="18" charset="0"/>
              </a:endParaRPr>
            </a:p>
          </p:txBody>
        </p:sp>
        <p:sp>
          <p:nvSpPr>
            <p:cNvPr id="346261" name="文本框 346260"/>
            <p:cNvSpPr txBox="1"/>
            <p:nvPr/>
          </p:nvSpPr>
          <p:spPr>
            <a:xfrm>
              <a:off x="3808" y="2744"/>
              <a:ext cx="568" cy="327"/>
            </a:xfrm>
            <a:prstGeom prst="rect">
              <a:avLst/>
            </a:prstGeom>
            <a:noFill/>
            <a:ln w="38100">
              <a:noFill/>
            </a:ln>
          </p:spPr>
          <p:txBody>
            <a:bodyPr wrap="none" anchor="t" anchorCtr="0">
              <a:spAutoFit/>
            </a:bodyPr>
            <a:lstStyle/>
            <a:p>
              <a:r>
                <a:rPr lang="zh-CN" altLang="en-US" sz="2800" b="1" dirty="0">
                  <a:solidFill>
                    <a:srgbClr val="FF0000"/>
                  </a:solidFill>
                  <a:latin typeface="Times New Roman" panose="02020603050405020304" pitchFamily="18" charset="0"/>
                </a:rPr>
                <a:t>互锁</a:t>
              </a:r>
              <a:endParaRPr lang="zh-CN" altLang="en-US" sz="2800" b="1">
                <a:solidFill>
                  <a:srgbClr val="FF0000"/>
                </a:solidFill>
                <a:latin typeface="Times New Roman" panose="02020603050405020304" pitchFamily="18" charset="0"/>
              </a:endParaRPr>
            </a:p>
          </p:txBody>
        </p:sp>
      </p:grpSp>
      <p:sp>
        <p:nvSpPr>
          <p:cNvPr id="346262" name="直接连接符 346261"/>
          <p:cNvSpPr/>
          <p:nvPr/>
        </p:nvSpPr>
        <p:spPr>
          <a:xfrm>
            <a:off x="5524500" y="2133600"/>
            <a:ext cx="381000" cy="0"/>
          </a:xfrm>
          <a:prstGeom prst="line">
            <a:avLst/>
          </a:prstGeom>
          <a:ln w="38100" cap="flat" cmpd="sng">
            <a:solidFill>
              <a:schemeClr val="bg1"/>
            </a:solidFill>
            <a:prstDash val="solid"/>
            <a:headEnd type="none" w="med" len="med"/>
            <a:tailEnd type="none" w="med" len="med"/>
          </a:ln>
        </p:spPr>
      </p:sp>
      <p:sp>
        <p:nvSpPr>
          <p:cNvPr id="346263" name="直接连接符 346262"/>
          <p:cNvSpPr/>
          <p:nvPr/>
        </p:nvSpPr>
        <p:spPr>
          <a:xfrm>
            <a:off x="5429250" y="3600450"/>
            <a:ext cx="381000" cy="0"/>
          </a:xfrm>
          <a:prstGeom prst="line">
            <a:avLst/>
          </a:prstGeom>
          <a:ln w="38100" cap="flat" cmpd="sng">
            <a:solidFill>
              <a:schemeClr val="bg1"/>
            </a:solidFill>
            <a:prstDash val="solid"/>
            <a:headEnd type="none" w="med" len="med"/>
            <a:tailEnd type="none" w="med" len="med"/>
          </a:ln>
        </p:spPr>
      </p:sp>
      <p:sp>
        <p:nvSpPr>
          <p:cNvPr id="346264" name="椭圆 346263"/>
          <p:cNvSpPr/>
          <p:nvPr/>
        </p:nvSpPr>
        <p:spPr>
          <a:xfrm>
            <a:off x="3219450" y="2076450"/>
            <a:ext cx="133350" cy="13335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6265" name="椭圆 346264"/>
          <p:cNvSpPr/>
          <p:nvPr/>
        </p:nvSpPr>
        <p:spPr>
          <a:xfrm>
            <a:off x="3238500" y="2724150"/>
            <a:ext cx="133350" cy="13335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6266" name="椭圆 346265"/>
          <p:cNvSpPr/>
          <p:nvPr/>
        </p:nvSpPr>
        <p:spPr>
          <a:xfrm>
            <a:off x="4800600" y="2076450"/>
            <a:ext cx="133350" cy="13335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6267" name="椭圆 346266"/>
          <p:cNvSpPr/>
          <p:nvPr/>
        </p:nvSpPr>
        <p:spPr>
          <a:xfrm>
            <a:off x="3219450" y="3524250"/>
            <a:ext cx="133350" cy="13335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6268" name="椭圆 346267"/>
          <p:cNvSpPr/>
          <p:nvPr/>
        </p:nvSpPr>
        <p:spPr>
          <a:xfrm>
            <a:off x="4800600" y="3562350"/>
            <a:ext cx="133350" cy="13335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6269" name="椭圆 346268"/>
          <p:cNvSpPr/>
          <p:nvPr/>
        </p:nvSpPr>
        <p:spPr>
          <a:xfrm>
            <a:off x="7658100" y="2057400"/>
            <a:ext cx="133350" cy="13335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6270" name="椭圆 346269"/>
          <p:cNvSpPr/>
          <p:nvPr/>
        </p:nvSpPr>
        <p:spPr>
          <a:xfrm>
            <a:off x="628650" y="5257800"/>
            <a:ext cx="76200" cy="7620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6271" name="椭圆 346270"/>
          <p:cNvSpPr/>
          <p:nvPr/>
        </p:nvSpPr>
        <p:spPr>
          <a:xfrm>
            <a:off x="876300" y="5334000"/>
            <a:ext cx="76200" cy="7620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6272" name="椭圆 346271"/>
          <p:cNvSpPr/>
          <p:nvPr/>
        </p:nvSpPr>
        <p:spPr>
          <a:xfrm>
            <a:off x="1143000" y="5429250"/>
            <a:ext cx="76200" cy="7620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6273" name="椭圆 346272"/>
          <p:cNvSpPr/>
          <p:nvPr/>
        </p:nvSpPr>
        <p:spPr>
          <a:xfrm>
            <a:off x="1143000" y="4457700"/>
            <a:ext cx="76200" cy="7620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6274" name="椭圆 346273"/>
          <p:cNvSpPr/>
          <p:nvPr/>
        </p:nvSpPr>
        <p:spPr>
          <a:xfrm>
            <a:off x="876300" y="4381500"/>
            <a:ext cx="76200" cy="7620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6275" name="椭圆 346274"/>
          <p:cNvSpPr/>
          <p:nvPr/>
        </p:nvSpPr>
        <p:spPr>
          <a:xfrm>
            <a:off x="628650" y="4267200"/>
            <a:ext cx="76200" cy="76200"/>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346276" name="文本框 346275"/>
          <p:cNvSpPr txBox="1"/>
          <p:nvPr/>
        </p:nvSpPr>
        <p:spPr>
          <a:xfrm>
            <a:off x="0" y="476250"/>
            <a:ext cx="3968750" cy="641350"/>
          </a:xfrm>
          <a:prstGeom prst="rect">
            <a:avLst/>
          </a:prstGeom>
          <a:noFill/>
          <a:ln w="57150">
            <a:noFill/>
          </a:ln>
        </p:spPr>
        <p:txBody>
          <a:bodyPr wrap="none" anchor="t" anchorCtr="0">
            <a:spAutoFit/>
          </a:bodyPr>
          <a:lstStyle/>
          <a:p>
            <a:r>
              <a:rPr lang="zh-CN" altLang="en-US" sz="3600" b="1" dirty="0">
                <a:solidFill>
                  <a:srgbClr val="FF0000"/>
                </a:solidFill>
                <a:latin typeface="Times New Roman" panose="02020603050405020304" pitchFamily="18" charset="0"/>
                <a:ea typeface="隶书" pitchFamily="49" charset="-122"/>
              </a:rPr>
              <a:t> 电机的正反转控制</a:t>
            </a:r>
            <a:endParaRPr lang="zh-CN" altLang="en-US" sz="3600" b="1">
              <a:solidFill>
                <a:srgbClr val="FF0000"/>
              </a:solidFill>
              <a:latin typeface="Times New Roman" panose="02020603050405020304" pitchFamily="18" charset="0"/>
              <a:ea typeface="隶书" pitchFamily="49" charset="-122"/>
            </a:endParaRPr>
          </a:p>
        </p:txBody>
      </p:sp>
      <p:sp>
        <p:nvSpPr>
          <p:cNvPr id="165"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4273211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46114"/>
                                        </p:tgtEl>
                                        <p:attrNameLst>
                                          <p:attrName>style.visibility</p:attrName>
                                        </p:attrNameLst>
                                      </p:cBhvr>
                                      <p:to>
                                        <p:strVal val="visible"/>
                                      </p:to>
                                    </p:set>
                                    <p:animEffect transition="in" filter="wipe(up)">
                                      <p:cBhvr>
                                        <p:cTn id="7" dur="500"/>
                                        <p:tgtEl>
                                          <p:spTgt spid="346114"/>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46259"/>
                                        </p:tgtEl>
                                        <p:attrNameLst>
                                          <p:attrName>style.visibility</p:attrName>
                                        </p:attrNameLst>
                                      </p:cBhvr>
                                      <p:to>
                                        <p:strVal val="visible"/>
                                      </p:to>
                                    </p:set>
                                    <p:animEffect transition="in" filter="wipe(down)">
                                      <p:cBhvr>
                                        <p:cTn id="12" dur="500"/>
                                        <p:tgtEl>
                                          <p:spTgt spid="346259"/>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iterate type="wd">
                                    <p:tmPct val="100000"/>
                                  </p:iterate>
                                  <p:childTnLst>
                                    <p:set>
                                      <p:cBhvr>
                                        <p:cTn id="16" dur="1" fill="hold">
                                          <p:stCondLst>
                                            <p:cond delay="0"/>
                                          </p:stCondLst>
                                        </p:cTn>
                                        <p:tgtEl>
                                          <p:spTgt spid="346116"/>
                                        </p:tgtEl>
                                        <p:attrNameLst>
                                          <p:attrName>style.visibility</p:attrName>
                                        </p:attrNameLst>
                                      </p:cBhvr>
                                      <p:to>
                                        <p:strVal val="visible"/>
                                      </p:to>
                                    </p:set>
                                    <p:animEffect transition="in" filter="strips(downRight)">
                                      <p:cBhvr>
                                        <p:cTn id="17" dur="300"/>
                                        <p:tgtEl>
                                          <p:spTgt spid="346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116"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椭圆 347137"/>
          <p:cNvSpPr/>
          <p:nvPr/>
        </p:nvSpPr>
        <p:spPr>
          <a:xfrm>
            <a:off x="6091238" y="1116013"/>
            <a:ext cx="1211262" cy="3003550"/>
          </a:xfrm>
          <a:prstGeom prst="ellipse">
            <a:avLst/>
          </a:prstGeom>
          <a:solidFill>
            <a:srgbClr val="FFFFFF"/>
          </a:solidFill>
          <a:ln w="57150" cap="flat" cmpd="sng">
            <a:solidFill>
              <a:srgbClr val="009900"/>
            </a:solidFill>
            <a:prstDash val="sysDot"/>
            <a:headEnd type="none" w="med" len="med"/>
            <a:tailEnd type="none" w="med" len="med"/>
          </a:ln>
        </p:spPr>
        <p:txBody>
          <a:bodyPr/>
          <a:lstStyle/>
          <a:p>
            <a:endParaRPr lang="zh-CN" altLang="en-US"/>
          </a:p>
        </p:txBody>
      </p:sp>
      <p:sp>
        <p:nvSpPr>
          <p:cNvPr id="347139" name="直接连接符 347138"/>
          <p:cNvSpPr/>
          <p:nvPr/>
        </p:nvSpPr>
        <p:spPr>
          <a:xfrm>
            <a:off x="4953000" y="3543300"/>
            <a:ext cx="1295400" cy="0"/>
          </a:xfrm>
          <a:prstGeom prst="line">
            <a:avLst/>
          </a:prstGeom>
          <a:ln w="38100" cap="flat" cmpd="sng">
            <a:solidFill>
              <a:schemeClr val="tx1"/>
            </a:solidFill>
            <a:prstDash val="solid"/>
            <a:headEnd type="none" w="med" len="med"/>
            <a:tailEnd type="none" w="med" len="med"/>
          </a:ln>
        </p:spPr>
      </p:sp>
      <p:sp>
        <p:nvSpPr>
          <p:cNvPr id="347140" name="直接连接符 347139"/>
          <p:cNvSpPr/>
          <p:nvPr/>
        </p:nvSpPr>
        <p:spPr>
          <a:xfrm>
            <a:off x="4351338" y="2155825"/>
            <a:ext cx="1908175" cy="19050"/>
          </a:xfrm>
          <a:prstGeom prst="line">
            <a:avLst/>
          </a:prstGeom>
          <a:ln w="38100" cap="flat" cmpd="sng">
            <a:solidFill>
              <a:srgbClr val="663300"/>
            </a:solidFill>
            <a:prstDash val="solid"/>
            <a:headEnd type="none" w="med" len="med"/>
            <a:tailEnd type="none" w="med" len="med"/>
          </a:ln>
        </p:spPr>
      </p:sp>
      <p:sp>
        <p:nvSpPr>
          <p:cNvPr id="347141" name="直接连接符 347140"/>
          <p:cNvSpPr/>
          <p:nvPr/>
        </p:nvSpPr>
        <p:spPr>
          <a:xfrm>
            <a:off x="3195638" y="2155825"/>
            <a:ext cx="650875" cy="0"/>
          </a:xfrm>
          <a:prstGeom prst="line">
            <a:avLst/>
          </a:prstGeom>
          <a:ln w="38100" cap="flat" cmpd="sng">
            <a:solidFill>
              <a:srgbClr val="663300"/>
            </a:solidFill>
            <a:prstDash val="solid"/>
            <a:headEnd type="none" w="med" len="med"/>
            <a:tailEnd type="none" w="med" len="med"/>
          </a:ln>
        </p:spPr>
      </p:sp>
      <p:sp>
        <p:nvSpPr>
          <p:cNvPr id="347142" name="直接连接符 347141"/>
          <p:cNvSpPr/>
          <p:nvPr/>
        </p:nvSpPr>
        <p:spPr>
          <a:xfrm flipH="1">
            <a:off x="3773488" y="2155825"/>
            <a:ext cx="577850" cy="201613"/>
          </a:xfrm>
          <a:prstGeom prst="line">
            <a:avLst/>
          </a:prstGeom>
          <a:ln w="38100" cap="flat" cmpd="sng">
            <a:solidFill>
              <a:srgbClr val="663300"/>
            </a:solidFill>
            <a:prstDash val="solid"/>
            <a:headEnd type="none" w="med" len="med"/>
            <a:tailEnd type="none" w="med" len="med"/>
          </a:ln>
        </p:spPr>
      </p:sp>
      <p:sp>
        <p:nvSpPr>
          <p:cNvPr id="347143" name="直接连接符 347142"/>
          <p:cNvSpPr/>
          <p:nvPr/>
        </p:nvSpPr>
        <p:spPr>
          <a:xfrm>
            <a:off x="4062413" y="2222500"/>
            <a:ext cx="0" cy="269875"/>
          </a:xfrm>
          <a:prstGeom prst="line">
            <a:avLst/>
          </a:prstGeom>
          <a:ln w="38100" cap="flat" cmpd="sng">
            <a:solidFill>
              <a:srgbClr val="663300"/>
            </a:solidFill>
            <a:prstDash val="solid"/>
            <a:headEnd type="none" w="med" len="med"/>
            <a:tailEnd type="none" w="med" len="med"/>
          </a:ln>
        </p:spPr>
      </p:sp>
      <p:sp>
        <p:nvSpPr>
          <p:cNvPr id="347144" name="任意多边形 347143"/>
          <p:cNvSpPr/>
          <p:nvPr/>
        </p:nvSpPr>
        <p:spPr>
          <a:xfrm>
            <a:off x="3917950" y="2425700"/>
            <a:ext cx="288925" cy="66675"/>
          </a:xfrm>
          <a:custGeom>
            <a:avLst/>
            <a:gdLst/>
            <a:ahLst/>
            <a:cxnLst/>
            <a:rect l="0" t="0" r="0" b="0"/>
            <a:pathLst>
              <a:path w="192" h="48">
                <a:moveTo>
                  <a:pt x="0" y="0"/>
                </a:moveTo>
                <a:lnTo>
                  <a:pt x="0" y="48"/>
                </a:lnTo>
                <a:lnTo>
                  <a:pt x="192" y="48"/>
                </a:lnTo>
                <a:lnTo>
                  <a:pt x="192" y="0"/>
                </a:lnTo>
              </a:path>
            </a:pathLst>
          </a:custGeom>
          <a:noFill/>
          <a:ln w="38100" cap="flat" cmpd="sng">
            <a:solidFill>
              <a:srgbClr val="663300">
                <a:alpha val="100000"/>
              </a:srgbClr>
            </a:solidFill>
            <a:prstDash val="solid"/>
            <a:headEnd type="none" w="med" len="med"/>
            <a:tailEnd type="none" w="med" len="med"/>
          </a:ln>
        </p:spPr>
        <p:txBody>
          <a:bodyPr/>
          <a:lstStyle/>
          <a:p>
            <a:endParaRPr lang="zh-CN" altLang="en-US"/>
          </a:p>
        </p:txBody>
      </p:sp>
      <p:sp>
        <p:nvSpPr>
          <p:cNvPr id="347145" name="矩形 347144"/>
          <p:cNvSpPr/>
          <p:nvPr/>
        </p:nvSpPr>
        <p:spPr>
          <a:xfrm>
            <a:off x="7461250" y="1819275"/>
            <a:ext cx="433388" cy="673100"/>
          </a:xfrm>
          <a:prstGeom prst="rect">
            <a:avLst/>
          </a:prstGeom>
          <a:solidFill>
            <a:srgbClr val="FF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47146" name="直接连接符 347145"/>
          <p:cNvSpPr/>
          <p:nvPr/>
        </p:nvSpPr>
        <p:spPr>
          <a:xfrm flipH="1">
            <a:off x="7027863" y="2174875"/>
            <a:ext cx="433387" cy="0"/>
          </a:xfrm>
          <a:prstGeom prst="line">
            <a:avLst/>
          </a:prstGeom>
          <a:ln w="38100" cap="flat" cmpd="sng">
            <a:solidFill>
              <a:schemeClr val="accent2"/>
            </a:solidFill>
            <a:prstDash val="solid"/>
            <a:headEnd type="none" w="med" len="med"/>
            <a:tailEnd type="none" w="med" len="med"/>
          </a:ln>
        </p:spPr>
      </p:sp>
      <p:sp>
        <p:nvSpPr>
          <p:cNvPr id="347147" name="直接连接符 347146"/>
          <p:cNvSpPr/>
          <p:nvPr/>
        </p:nvSpPr>
        <p:spPr>
          <a:xfrm flipH="1">
            <a:off x="7894638" y="2155825"/>
            <a:ext cx="579437" cy="0"/>
          </a:xfrm>
          <a:prstGeom prst="line">
            <a:avLst/>
          </a:prstGeom>
          <a:ln w="38100" cap="flat" cmpd="sng">
            <a:solidFill>
              <a:schemeClr val="accent2"/>
            </a:solidFill>
            <a:prstDash val="solid"/>
            <a:headEnd type="none" w="med" len="med"/>
            <a:tailEnd type="none" w="med" len="med"/>
          </a:ln>
        </p:spPr>
      </p:sp>
      <p:sp>
        <p:nvSpPr>
          <p:cNvPr id="347148" name="文本框 347147"/>
          <p:cNvSpPr txBox="1"/>
          <p:nvPr/>
        </p:nvSpPr>
        <p:spPr>
          <a:xfrm>
            <a:off x="7243763" y="1484313"/>
            <a:ext cx="1012825" cy="396875"/>
          </a:xfrm>
          <a:prstGeom prst="rect">
            <a:avLst/>
          </a:prstGeom>
          <a:noFill/>
          <a:ln w="38100">
            <a:noFill/>
          </a:ln>
        </p:spPr>
        <p:txBody>
          <a:bodyPr>
            <a:spAutoFit/>
          </a:bodyPr>
          <a:lstStyle/>
          <a:p>
            <a:r>
              <a:rPr lang="en-US" altLang="zh-CN" sz="2000" b="1">
                <a:solidFill>
                  <a:schemeClr val="accent2"/>
                </a:solidFill>
                <a:latin typeface="Times New Roman" panose="02020603050405020304" pitchFamily="18" charset="0"/>
              </a:rPr>
              <a:t>KMF</a:t>
            </a:r>
          </a:p>
        </p:txBody>
      </p:sp>
      <p:sp>
        <p:nvSpPr>
          <p:cNvPr id="347149" name="文本框 347148"/>
          <p:cNvSpPr txBox="1"/>
          <p:nvPr/>
        </p:nvSpPr>
        <p:spPr>
          <a:xfrm>
            <a:off x="2254250" y="1617663"/>
            <a:ext cx="1012825" cy="396875"/>
          </a:xfrm>
          <a:prstGeom prst="rect">
            <a:avLst/>
          </a:prstGeom>
          <a:noFill/>
          <a:ln w="38100">
            <a:noFill/>
          </a:ln>
        </p:spPr>
        <p:txBody>
          <a:bodyPr>
            <a:spAutoFit/>
          </a:bodyPr>
          <a:lstStyle/>
          <a:p>
            <a:r>
              <a:rPr lang="en-US" altLang="zh-CN" sz="2000" b="1">
                <a:latin typeface="Times New Roman" panose="02020603050405020304" pitchFamily="18" charset="0"/>
              </a:rPr>
              <a:t>SB1</a:t>
            </a:r>
          </a:p>
        </p:txBody>
      </p:sp>
      <p:grpSp>
        <p:nvGrpSpPr>
          <p:cNvPr id="347150" name="组合 347149"/>
          <p:cNvGrpSpPr/>
          <p:nvPr/>
        </p:nvGrpSpPr>
        <p:grpSpPr>
          <a:xfrm>
            <a:off x="3556000" y="2827338"/>
            <a:ext cx="1301750" cy="201612"/>
            <a:chOff x="4272" y="2880"/>
            <a:chExt cx="864" cy="144"/>
          </a:xfrm>
        </p:grpSpPr>
        <p:sp>
          <p:nvSpPr>
            <p:cNvPr id="347151" name="直接连接符 347150"/>
            <p:cNvSpPr/>
            <p:nvPr/>
          </p:nvSpPr>
          <p:spPr>
            <a:xfrm>
              <a:off x="4272" y="2880"/>
              <a:ext cx="288" cy="0"/>
            </a:xfrm>
            <a:prstGeom prst="line">
              <a:avLst/>
            </a:prstGeom>
            <a:ln w="38100" cap="flat" cmpd="sng">
              <a:solidFill>
                <a:schemeClr val="accent2"/>
              </a:solidFill>
              <a:prstDash val="solid"/>
              <a:headEnd type="none" w="med" len="med"/>
              <a:tailEnd type="none" w="med" len="med"/>
            </a:ln>
          </p:spPr>
        </p:sp>
        <p:sp>
          <p:nvSpPr>
            <p:cNvPr id="347152" name="直接连接符 347151"/>
            <p:cNvSpPr/>
            <p:nvPr/>
          </p:nvSpPr>
          <p:spPr>
            <a:xfrm>
              <a:off x="4848" y="2880"/>
              <a:ext cx="288" cy="0"/>
            </a:xfrm>
            <a:prstGeom prst="line">
              <a:avLst/>
            </a:prstGeom>
            <a:ln w="38100" cap="flat" cmpd="sng">
              <a:solidFill>
                <a:schemeClr val="accent2"/>
              </a:solidFill>
              <a:prstDash val="solid"/>
              <a:headEnd type="none" w="med" len="med"/>
              <a:tailEnd type="none" w="med" len="med"/>
            </a:ln>
          </p:spPr>
        </p:sp>
        <p:sp>
          <p:nvSpPr>
            <p:cNvPr id="347153" name="直接连接符 347152"/>
            <p:cNvSpPr/>
            <p:nvPr/>
          </p:nvSpPr>
          <p:spPr>
            <a:xfrm flipH="1">
              <a:off x="4512" y="2880"/>
              <a:ext cx="336" cy="144"/>
            </a:xfrm>
            <a:prstGeom prst="line">
              <a:avLst/>
            </a:prstGeom>
            <a:ln w="38100" cap="flat" cmpd="sng">
              <a:solidFill>
                <a:schemeClr val="accent2"/>
              </a:solidFill>
              <a:prstDash val="solid"/>
              <a:headEnd type="none" w="med" len="med"/>
              <a:tailEnd type="none" w="med" len="med"/>
            </a:ln>
          </p:spPr>
        </p:sp>
        <p:sp>
          <p:nvSpPr>
            <p:cNvPr id="347154" name="流程图: 延期 347153"/>
            <p:cNvSpPr/>
            <p:nvPr/>
          </p:nvSpPr>
          <p:spPr>
            <a:xfrm rot="5400000">
              <a:off x="4488" y="2856"/>
              <a:ext cx="48" cy="96"/>
            </a:xfrm>
            <a:prstGeom prst="flowChartDelay">
              <a:avLst/>
            </a:prstGeom>
            <a:solidFill>
              <a:srgbClr val="FFFFFF"/>
            </a:solidFill>
            <a:ln w="38100" cap="flat" cmpd="sng">
              <a:solidFill>
                <a:schemeClr val="accent2"/>
              </a:solidFill>
              <a:prstDash val="solid"/>
              <a:miter/>
              <a:headEnd type="none" w="med" len="med"/>
              <a:tailEnd type="none" w="med" len="med"/>
            </a:ln>
          </p:spPr>
          <p:txBody>
            <a:bodyPr/>
            <a:lstStyle/>
            <a:p>
              <a:endParaRPr lang="zh-CN" altLang="en-US"/>
            </a:p>
          </p:txBody>
        </p:sp>
      </p:grpSp>
      <p:sp>
        <p:nvSpPr>
          <p:cNvPr id="347155" name="直接连接符 347154"/>
          <p:cNvSpPr/>
          <p:nvPr/>
        </p:nvSpPr>
        <p:spPr>
          <a:xfrm flipV="1">
            <a:off x="4857750" y="2155825"/>
            <a:ext cx="0" cy="671513"/>
          </a:xfrm>
          <a:prstGeom prst="line">
            <a:avLst/>
          </a:prstGeom>
          <a:ln w="38100" cap="flat" cmpd="sng">
            <a:solidFill>
              <a:schemeClr val="accent2"/>
            </a:solidFill>
            <a:prstDash val="solid"/>
            <a:headEnd type="none" w="med" len="med"/>
            <a:tailEnd type="none" w="med" len="med"/>
          </a:ln>
        </p:spPr>
      </p:sp>
      <p:sp>
        <p:nvSpPr>
          <p:cNvPr id="347156" name="文本框 347155"/>
          <p:cNvSpPr txBox="1"/>
          <p:nvPr/>
        </p:nvSpPr>
        <p:spPr>
          <a:xfrm>
            <a:off x="3100388" y="2854325"/>
            <a:ext cx="1011237" cy="396875"/>
          </a:xfrm>
          <a:prstGeom prst="rect">
            <a:avLst/>
          </a:prstGeom>
          <a:noFill/>
          <a:ln w="38100">
            <a:noFill/>
          </a:ln>
        </p:spPr>
        <p:txBody>
          <a:bodyPr>
            <a:spAutoFit/>
          </a:bodyPr>
          <a:lstStyle/>
          <a:p>
            <a:r>
              <a:rPr lang="en-US" altLang="zh-CN" sz="2000" b="1">
                <a:latin typeface="Times New Roman" panose="02020603050405020304" pitchFamily="18" charset="0"/>
              </a:rPr>
              <a:t>KMF</a:t>
            </a:r>
          </a:p>
        </p:txBody>
      </p:sp>
      <p:grpSp>
        <p:nvGrpSpPr>
          <p:cNvPr id="347157" name="组合 347156"/>
          <p:cNvGrpSpPr/>
          <p:nvPr/>
        </p:nvGrpSpPr>
        <p:grpSpPr>
          <a:xfrm>
            <a:off x="1676400" y="1819275"/>
            <a:ext cx="1808163" cy="538163"/>
            <a:chOff x="2448" y="1920"/>
            <a:chExt cx="1200" cy="384"/>
          </a:xfrm>
        </p:grpSpPr>
        <p:sp>
          <p:nvSpPr>
            <p:cNvPr id="347158" name="直接连接符 347157"/>
            <p:cNvSpPr/>
            <p:nvPr/>
          </p:nvSpPr>
          <p:spPr>
            <a:xfrm>
              <a:off x="3216" y="2160"/>
              <a:ext cx="432" cy="0"/>
            </a:xfrm>
            <a:prstGeom prst="line">
              <a:avLst/>
            </a:prstGeom>
            <a:ln w="38100" cap="flat" cmpd="sng">
              <a:solidFill>
                <a:schemeClr val="tx2"/>
              </a:solidFill>
              <a:prstDash val="solid"/>
              <a:headEnd type="none" w="med" len="med"/>
              <a:tailEnd type="none" w="med" len="med"/>
            </a:ln>
          </p:spPr>
        </p:sp>
        <p:sp>
          <p:nvSpPr>
            <p:cNvPr id="347159" name="直接连接符 347158"/>
            <p:cNvSpPr/>
            <p:nvPr/>
          </p:nvSpPr>
          <p:spPr>
            <a:xfrm>
              <a:off x="2448" y="2160"/>
              <a:ext cx="432" cy="0"/>
            </a:xfrm>
            <a:prstGeom prst="line">
              <a:avLst/>
            </a:prstGeom>
            <a:ln w="38100" cap="flat" cmpd="sng">
              <a:solidFill>
                <a:schemeClr val="tx2"/>
              </a:solidFill>
              <a:prstDash val="solid"/>
              <a:headEnd type="none" w="med" len="med"/>
              <a:tailEnd type="none" w="med" len="med"/>
            </a:ln>
          </p:spPr>
        </p:sp>
        <p:sp>
          <p:nvSpPr>
            <p:cNvPr id="347160" name="直接连接符 347159"/>
            <p:cNvSpPr/>
            <p:nvPr/>
          </p:nvSpPr>
          <p:spPr>
            <a:xfrm flipH="1" flipV="1">
              <a:off x="2784" y="1968"/>
              <a:ext cx="432" cy="192"/>
            </a:xfrm>
            <a:prstGeom prst="line">
              <a:avLst/>
            </a:prstGeom>
            <a:ln w="38100" cap="flat" cmpd="sng">
              <a:solidFill>
                <a:schemeClr val="tx2"/>
              </a:solidFill>
              <a:prstDash val="solid"/>
              <a:headEnd type="none" w="med" len="med"/>
              <a:tailEnd type="none" w="med" len="med"/>
            </a:ln>
          </p:spPr>
        </p:sp>
        <p:sp>
          <p:nvSpPr>
            <p:cNvPr id="347161" name="直接连接符 347160"/>
            <p:cNvSpPr/>
            <p:nvPr/>
          </p:nvSpPr>
          <p:spPr>
            <a:xfrm>
              <a:off x="3024" y="2064"/>
              <a:ext cx="0" cy="240"/>
            </a:xfrm>
            <a:prstGeom prst="line">
              <a:avLst/>
            </a:prstGeom>
            <a:ln w="38100" cap="flat" cmpd="sng">
              <a:solidFill>
                <a:schemeClr val="tx2"/>
              </a:solidFill>
              <a:prstDash val="solid"/>
              <a:headEnd type="none" w="med" len="med"/>
              <a:tailEnd type="none" w="med" len="med"/>
            </a:ln>
          </p:spPr>
        </p:sp>
        <p:sp>
          <p:nvSpPr>
            <p:cNvPr id="347162" name="任意多边形 347161"/>
            <p:cNvSpPr/>
            <p:nvPr/>
          </p:nvSpPr>
          <p:spPr>
            <a:xfrm>
              <a:off x="2928" y="2256"/>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2">
                  <a:alpha val="100000"/>
                </a:schemeClr>
              </a:solidFill>
              <a:prstDash val="solid"/>
              <a:headEnd type="none" w="med" len="med"/>
              <a:tailEnd type="none" w="med" len="med"/>
            </a:ln>
          </p:spPr>
          <p:txBody>
            <a:bodyPr/>
            <a:lstStyle/>
            <a:p>
              <a:endParaRPr lang="zh-CN" altLang="en-US"/>
            </a:p>
          </p:txBody>
        </p:sp>
        <p:sp>
          <p:nvSpPr>
            <p:cNvPr id="347163" name="直接连接符 347162"/>
            <p:cNvSpPr/>
            <p:nvPr/>
          </p:nvSpPr>
          <p:spPr>
            <a:xfrm flipV="1">
              <a:off x="2880" y="1920"/>
              <a:ext cx="0" cy="240"/>
            </a:xfrm>
            <a:prstGeom prst="line">
              <a:avLst/>
            </a:prstGeom>
            <a:ln w="38100" cap="flat" cmpd="sng">
              <a:solidFill>
                <a:schemeClr val="tx2"/>
              </a:solidFill>
              <a:prstDash val="solid"/>
              <a:headEnd type="none" w="med" len="med"/>
              <a:tailEnd type="none" w="med" len="med"/>
            </a:ln>
          </p:spPr>
        </p:sp>
      </p:grpSp>
      <p:sp>
        <p:nvSpPr>
          <p:cNvPr id="347164" name="文本框 347163"/>
          <p:cNvSpPr txBox="1"/>
          <p:nvPr/>
        </p:nvSpPr>
        <p:spPr>
          <a:xfrm>
            <a:off x="3773488" y="1752600"/>
            <a:ext cx="1012825" cy="396875"/>
          </a:xfrm>
          <a:prstGeom prst="rect">
            <a:avLst/>
          </a:prstGeom>
          <a:noFill/>
          <a:ln w="38100">
            <a:noFill/>
          </a:ln>
        </p:spPr>
        <p:txBody>
          <a:bodyPr>
            <a:spAutoFit/>
          </a:bodyPr>
          <a:lstStyle/>
          <a:p>
            <a:r>
              <a:rPr lang="en-US" altLang="zh-CN" sz="2000" b="1">
                <a:solidFill>
                  <a:srgbClr val="663300"/>
                </a:solidFill>
                <a:latin typeface="Times New Roman" panose="02020603050405020304" pitchFamily="18" charset="0"/>
              </a:rPr>
              <a:t>SBF</a:t>
            </a:r>
          </a:p>
        </p:txBody>
      </p:sp>
      <p:grpSp>
        <p:nvGrpSpPr>
          <p:cNvPr id="347165" name="组合 347164"/>
          <p:cNvGrpSpPr/>
          <p:nvPr/>
        </p:nvGrpSpPr>
        <p:grpSpPr>
          <a:xfrm rot="-5400000">
            <a:off x="7648575" y="927100"/>
            <a:ext cx="1143000" cy="506413"/>
            <a:chOff x="2352" y="2112"/>
            <a:chExt cx="816" cy="336"/>
          </a:xfrm>
        </p:grpSpPr>
        <p:sp>
          <p:nvSpPr>
            <p:cNvPr id="347166" name="直接连接符 347165"/>
            <p:cNvSpPr/>
            <p:nvPr/>
          </p:nvSpPr>
          <p:spPr>
            <a:xfrm>
              <a:off x="2928" y="2448"/>
              <a:ext cx="240" cy="0"/>
            </a:xfrm>
            <a:prstGeom prst="line">
              <a:avLst/>
            </a:prstGeom>
            <a:ln w="38100" cap="flat" cmpd="sng">
              <a:solidFill>
                <a:schemeClr val="tx1"/>
              </a:solidFill>
              <a:prstDash val="solid"/>
              <a:headEnd type="none" w="med" len="med"/>
              <a:tailEnd type="none" w="med" len="med"/>
            </a:ln>
          </p:spPr>
        </p:sp>
        <p:sp>
          <p:nvSpPr>
            <p:cNvPr id="347167" name="直接连接符 347166"/>
            <p:cNvSpPr/>
            <p:nvPr/>
          </p:nvSpPr>
          <p:spPr>
            <a:xfrm>
              <a:off x="2352" y="2448"/>
              <a:ext cx="240" cy="0"/>
            </a:xfrm>
            <a:prstGeom prst="line">
              <a:avLst/>
            </a:prstGeom>
            <a:ln w="38100" cap="flat" cmpd="sng">
              <a:solidFill>
                <a:schemeClr val="tx1"/>
              </a:solidFill>
              <a:prstDash val="solid"/>
              <a:headEnd type="none" w="med" len="med"/>
              <a:tailEnd type="none" w="med" len="med"/>
            </a:ln>
          </p:spPr>
        </p:sp>
        <p:sp>
          <p:nvSpPr>
            <p:cNvPr id="347168" name="直接连接符 347167"/>
            <p:cNvSpPr/>
            <p:nvPr/>
          </p:nvSpPr>
          <p:spPr>
            <a:xfrm flipH="1" flipV="1">
              <a:off x="2496" y="2256"/>
              <a:ext cx="432" cy="192"/>
            </a:xfrm>
            <a:prstGeom prst="line">
              <a:avLst/>
            </a:prstGeom>
            <a:ln w="38100" cap="flat" cmpd="sng">
              <a:solidFill>
                <a:schemeClr val="tx1"/>
              </a:solidFill>
              <a:prstDash val="solid"/>
              <a:headEnd type="none" w="med" len="med"/>
              <a:tailEnd type="none" w="med" len="med"/>
            </a:ln>
          </p:spPr>
        </p:sp>
        <p:sp>
          <p:nvSpPr>
            <p:cNvPr id="347169" name="直接连接符 347168"/>
            <p:cNvSpPr/>
            <p:nvPr/>
          </p:nvSpPr>
          <p:spPr>
            <a:xfrm flipV="1">
              <a:off x="2592" y="2208"/>
              <a:ext cx="0" cy="240"/>
            </a:xfrm>
            <a:prstGeom prst="line">
              <a:avLst/>
            </a:prstGeom>
            <a:ln w="38100" cap="flat" cmpd="sng">
              <a:solidFill>
                <a:schemeClr val="tx1"/>
              </a:solidFill>
              <a:prstDash val="solid"/>
              <a:headEnd type="none" w="med" len="med"/>
              <a:tailEnd type="none" w="med" len="med"/>
            </a:ln>
          </p:spPr>
        </p:sp>
        <p:sp>
          <p:nvSpPr>
            <p:cNvPr id="347170" name="直接连接符 347169"/>
            <p:cNvSpPr/>
            <p:nvPr/>
          </p:nvSpPr>
          <p:spPr>
            <a:xfrm flipV="1">
              <a:off x="2736" y="2208"/>
              <a:ext cx="0" cy="144"/>
            </a:xfrm>
            <a:prstGeom prst="line">
              <a:avLst/>
            </a:prstGeom>
            <a:ln w="38100" cap="flat" cmpd="sng">
              <a:solidFill>
                <a:schemeClr val="tx1"/>
              </a:solidFill>
              <a:prstDash val="sysDot"/>
              <a:headEnd type="none" w="med" len="med"/>
              <a:tailEnd type="none" w="med" len="med"/>
            </a:ln>
          </p:spPr>
        </p:sp>
        <p:sp>
          <p:nvSpPr>
            <p:cNvPr id="347171" name="任意多边形 347170"/>
            <p:cNvSpPr/>
            <p:nvPr/>
          </p:nvSpPr>
          <p:spPr>
            <a:xfrm>
              <a:off x="2592" y="2112"/>
              <a:ext cx="288" cy="96"/>
            </a:xfrm>
            <a:custGeom>
              <a:avLst/>
              <a:gdLst/>
              <a:ahLst/>
              <a:cxnLst/>
              <a:rect l="0" t="0" r="0" b="0"/>
              <a:pathLst>
                <a:path w="288" h="96">
                  <a:moveTo>
                    <a:pt x="0" y="0"/>
                  </a:moveTo>
                  <a:lnTo>
                    <a:pt x="96" y="0"/>
                  </a:lnTo>
                  <a:lnTo>
                    <a:pt x="96" y="96"/>
                  </a:lnTo>
                  <a:lnTo>
                    <a:pt x="192" y="96"/>
                  </a:lnTo>
                  <a:lnTo>
                    <a:pt x="192" y="0"/>
                  </a:lnTo>
                  <a:lnTo>
                    <a:pt x="288"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grpSp>
      <p:sp>
        <p:nvSpPr>
          <p:cNvPr id="347172" name="文本框 347171"/>
          <p:cNvSpPr txBox="1"/>
          <p:nvPr/>
        </p:nvSpPr>
        <p:spPr>
          <a:xfrm>
            <a:off x="7750175" y="676275"/>
            <a:ext cx="1012825" cy="396875"/>
          </a:xfrm>
          <a:prstGeom prst="rect">
            <a:avLst/>
          </a:prstGeom>
          <a:noFill/>
          <a:ln w="38100">
            <a:noFill/>
          </a:ln>
        </p:spPr>
        <p:txBody>
          <a:bodyPr>
            <a:spAutoFit/>
          </a:bodyPr>
          <a:lstStyle/>
          <a:p>
            <a:r>
              <a:rPr lang="en-US" altLang="zh-CN" sz="2000" b="1">
                <a:latin typeface="Times New Roman" panose="02020603050405020304" pitchFamily="18" charset="0"/>
              </a:rPr>
              <a:t>FR</a:t>
            </a:r>
          </a:p>
        </p:txBody>
      </p:sp>
      <p:sp>
        <p:nvSpPr>
          <p:cNvPr id="347173" name="直接连接符 347172"/>
          <p:cNvSpPr/>
          <p:nvPr/>
        </p:nvSpPr>
        <p:spPr>
          <a:xfrm flipV="1">
            <a:off x="1676400" y="1752600"/>
            <a:ext cx="0" cy="422275"/>
          </a:xfrm>
          <a:prstGeom prst="line">
            <a:avLst/>
          </a:prstGeom>
          <a:ln w="38100" cap="flat" cmpd="sng">
            <a:solidFill>
              <a:schemeClr val="tx1"/>
            </a:solidFill>
            <a:prstDash val="solid"/>
            <a:headEnd type="none" w="med" len="med"/>
            <a:tailEnd type="none" w="med" len="med"/>
          </a:ln>
        </p:spPr>
      </p:sp>
      <p:grpSp>
        <p:nvGrpSpPr>
          <p:cNvPr id="347174" name="组合 347173"/>
          <p:cNvGrpSpPr/>
          <p:nvPr/>
        </p:nvGrpSpPr>
        <p:grpSpPr>
          <a:xfrm>
            <a:off x="3195638" y="3548063"/>
            <a:ext cx="1806575" cy="336550"/>
            <a:chOff x="2736" y="1968"/>
            <a:chExt cx="1200" cy="240"/>
          </a:xfrm>
        </p:grpSpPr>
        <p:sp>
          <p:nvSpPr>
            <p:cNvPr id="347175" name="直接连接符 347174"/>
            <p:cNvSpPr/>
            <p:nvPr/>
          </p:nvSpPr>
          <p:spPr>
            <a:xfrm>
              <a:off x="3504" y="1968"/>
              <a:ext cx="432" cy="0"/>
            </a:xfrm>
            <a:prstGeom prst="line">
              <a:avLst/>
            </a:prstGeom>
            <a:ln w="38100" cap="flat" cmpd="sng">
              <a:solidFill>
                <a:srgbClr val="009900"/>
              </a:solidFill>
              <a:prstDash val="solid"/>
              <a:headEnd type="none" w="med" len="med"/>
              <a:tailEnd type="none" w="med" len="med"/>
            </a:ln>
          </p:spPr>
        </p:sp>
        <p:sp>
          <p:nvSpPr>
            <p:cNvPr id="347176" name="直接连接符 347175"/>
            <p:cNvSpPr/>
            <p:nvPr/>
          </p:nvSpPr>
          <p:spPr>
            <a:xfrm>
              <a:off x="2736" y="1968"/>
              <a:ext cx="432" cy="0"/>
            </a:xfrm>
            <a:prstGeom prst="line">
              <a:avLst/>
            </a:prstGeom>
            <a:ln w="38100" cap="flat" cmpd="sng">
              <a:solidFill>
                <a:srgbClr val="009900"/>
              </a:solidFill>
              <a:prstDash val="solid"/>
              <a:headEnd type="none" w="med" len="med"/>
              <a:tailEnd type="none" w="med" len="med"/>
            </a:ln>
          </p:spPr>
        </p:sp>
        <p:sp>
          <p:nvSpPr>
            <p:cNvPr id="347177" name="直接连接符 347176"/>
            <p:cNvSpPr/>
            <p:nvPr/>
          </p:nvSpPr>
          <p:spPr>
            <a:xfrm flipH="1">
              <a:off x="3120" y="1968"/>
              <a:ext cx="384" cy="144"/>
            </a:xfrm>
            <a:prstGeom prst="line">
              <a:avLst/>
            </a:prstGeom>
            <a:ln w="38100" cap="flat" cmpd="sng">
              <a:solidFill>
                <a:srgbClr val="009900"/>
              </a:solidFill>
              <a:prstDash val="solid"/>
              <a:headEnd type="none" w="med" len="med"/>
              <a:tailEnd type="none" w="med" len="med"/>
            </a:ln>
          </p:spPr>
        </p:sp>
        <p:sp>
          <p:nvSpPr>
            <p:cNvPr id="347178" name="直接连接符 347177"/>
            <p:cNvSpPr/>
            <p:nvPr/>
          </p:nvSpPr>
          <p:spPr>
            <a:xfrm>
              <a:off x="3312" y="2016"/>
              <a:ext cx="0" cy="192"/>
            </a:xfrm>
            <a:prstGeom prst="line">
              <a:avLst/>
            </a:prstGeom>
            <a:ln w="38100" cap="flat" cmpd="sng">
              <a:solidFill>
                <a:srgbClr val="009900"/>
              </a:solidFill>
              <a:prstDash val="solid"/>
              <a:headEnd type="none" w="med" len="med"/>
              <a:tailEnd type="none" w="med" len="med"/>
            </a:ln>
          </p:spPr>
        </p:sp>
        <p:sp>
          <p:nvSpPr>
            <p:cNvPr id="347179" name="任意多边形 347178"/>
            <p:cNvSpPr/>
            <p:nvPr/>
          </p:nvSpPr>
          <p:spPr>
            <a:xfrm>
              <a:off x="3216" y="2160"/>
              <a:ext cx="192" cy="48"/>
            </a:xfrm>
            <a:custGeom>
              <a:avLst/>
              <a:gdLst/>
              <a:ahLst/>
              <a:cxnLst/>
              <a:rect l="0" t="0" r="0" b="0"/>
              <a:pathLst>
                <a:path w="192" h="48">
                  <a:moveTo>
                    <a:pt x="0" y="0"/>
                  </a:moveTo>
                  <a:lnTo>
                    <a:pt x="0" y="48"/>
                  </a:lnTo>
                  <a:lnTo>
                    <a:pt x="192" y="48"/>
                  </a:lnTo>
                  <a:lnTo>
                    <a:pt x="192" y="0"/>
                  </a:lnTo>
                </a:path>
              </a:pathLst>
            </a:custGeom>
            <a:noFill/>
            <a:ln w="38100" cap="flat" cmpd="sng">
              <a:solidFill>
                <a:srgbClr val="009900">
                  <a:alpha val="100000"/>
                </a:srgbClr>
              </a:solidFill>
              <a:prstDash val="solid"/>
              <a:headEnd type="none" w="med" len="med"/>
              <a:tailEnd type="none" w="med" len="med"/>
            </a:ln>
          </p:spPr>
          <p:txBody>
            <a:bodyPr/>
            <a:lstStyle/>
            <a:p>
              <a:endParaRPr lang="zh-CN" altLang="en-US"/>
            </a:p>
          </p:txBody>
        </p:sp>
      </p:grpSp>
      <p:sp>
        <p:nvSpPr>
          <p:cNvPr id="347180" name="矩形 347179"/>
          <p:cNvSpPr/>
          <p:nvPr/>
        </p:nvSpPr>
        <p:spPr>
          <a:xfrm>
            <a:off x="7461250" y="3211513"/>
            <a:ext cx="433388" cy="673100"/>
          </a:xfrm>
          <a:prstGeom prst="rect">
            <a:avLst/>
          </a:prstGeom>
          <a:solidFill>
            <a:srgbClr val="FFFFFF"/>
          </a:solidFill>
          <a:ln w="38100" cap="flat" cmpd="sng">
            <a:solidFill>
              <a:srgbClr val="FF3300"/>
            </a:solidFill>
            <a:prstDash val="solid"/>
            <a:miter/>
            <a:headEnd type="none" w="med" len="med"/>
            <a:tailEnd type="none" w="med" len="med"/>
          </a:ln>
        </p:spPr>
        <p:txBody>
          <a:bodyPr/>
          <a:lstStyle/>
          <a:p>
            <a:endParaRPr lang="zh-CN" altLang="en-US"/>
          </a:p>
        </p:txBody>
      </p:sp>
      <p:sp>
        <p:nvSpPr>
          <p:cNvPr id="347181" name="直接连接符 347180"/>
          <p:cNvSpPr/>
          <p:nvPr/>
        </p:nvSpPr>
        <p:spPr>
          <a:xfrm flipH="1">
            <a:off x="7027863" y="3548063"/>
            <a:ext cx="433387" cy="0"/>
          </a:xfrm>
          <a:prstGeom prst="line">
            <a:avLst/>
          </a:prstGeom>
          <a:ln w="38100" cap="flat" cmpd="sng">
            <a:solidFill>
              <a:srgbClr val="FF3300"/>
            </a:solidFill>
            <a:prstDash val="solid"/>
            <a:headEnd type="none" w="med" len="med"/>
            <a:tailEnd type="none" w="med" len="med"/>
          </a:ln>
        </p:spPr>
      </p:sp>
      <p:sp>
        <p:nvSpPr>
          <p:cNvPr id="347182" name="直接连接符 347181"/>
          <p:cNvSpPr/>
          <p:nvPr/>
        </p:nvSpPr>
        <p:spPr>
          <a:xfrm flipH="1">
            <a:off x="7894638" y="3548063"/>
            <a:ext cx="579437" cy="0"/>
          </a:xfrm>
          <a:prstGeom prst="line">
            <a:avLst/>
          </a:prstGeom>
          <a:ln w="38100" cap="flat" cmpd="sng">
            <a:solidFill>
              <a:srgbClr val="FF3300"/>
            </a:solidFill>
            <a:prstDash val="solid"/>
            <a:headEnd type="none" w="med" len="med"/>
            <a:tailEnd type="none" w="med" len="med"/>
          </a:ln>
        </p:spPr>
      </p:sp>
      <p:sp>
        <p:nvSpPr>
          <p:cNvPr id="347183" name="文本框 347182"/>
          <p:cNvSpPr txBox="1"/>
          <p:nvPr/>
        </p:nvSpPr>
        <p:spPr>
          <a:xfrm>
            <a:off x="7316788" y="2895600"/>
            <a:ext cx="1012825" cy="396875"/>
          </a:xfrm>
          <a:prstGeom prst="rect">
            <a:avLst/>
          </a:prstGeom>
          <a:noFill/>
          <a:ln w="38100">
            <a:noFill/>
          </a:ln>
        </p:spPr>
        <p:txBody>
          <a:bodyPr>
            <a:spAutoFit/>
          </a:bodyPr>
          <a:lstStyle/>
          <a:p>
            <a:r>
              <a:rPr lang="en-US" altLang="zh-CN" sz="2000" b="1">
                <a:solidFill>
                  <a:srgbClr val="FF3300"/>
                </a:solidFill>
                <a:latin typeface="Times New Roman" panose="02020603050405020304" pitchFamily="18" charset="0"/>
              </a:rPr>
              <a:t>KMR</a:t>
            </a:r>
            <a:endParaRPr lang="en-US" altLang="zh-CN" sz="2000" b="1">
              <a:latin typeface="Times New Roman" panose="02020603050405020304" pitchFamily="18" charset="0"/>
            </a:endParaRPr>
          </a:p>
        </p:txBody>
      </p:sp>
      <p:grpSp>
        <p:nvGrpSpPr>
          <p:cNvPr id="347184" name="组合 347183"/>
          <p:cNvGrpSpPr/>
          <p:nvPr/>
        </p:nvGrpSpPr>
        <p:grpSpPr>
          <a:xfrm>
            <a:off x="3484563" y="4221163"/>
            <a:ext cx="1301750" cy="201612"/>
            <a:chOff x="4272" y="2880"/>
            <a:chExt cx="864" cy="144"/>
          </a:xfrm>
        </p:grpSpPr>
        <p:sp>
          <p:nvSpPr>
            <p:cNvPr id="347185" name="直接连接符 347184"/>
            <p:cNvSpPr/>
            <p:nvPr/>
          </p:nvSpPr>
          <p:spPr>
            <a:xfrm>
              <a:off x="4272" y="2880"/>
              <a:ext cx="288" cy="0"/>
            </a:xfrm>
            <a:prstGeom prst="line">
              <a:avLst/>
            </a:prstGeom>
            <a:ln w="38100" cap="flat" cmpd="sng">
              <a:solidFill>
                <a:srgbClr val="FF3300"/>
              </a:solidFill>
              <a:prstDash val="solid"/>
              <a:headEnd type="none" w="med" len="med"/>
              <a:tailEnd type="none" w="med" len="med"/>
            </a:ln>
          </p:spPr>
        </p:sp>
        <p:sp>
          <p:nvSpPr>
            <p:cNvPr id="347186" name="直接连接符 347185"/>
            <p:cNvSpPr/>
            <p:nvPr/>
          </p:nvSpPr>
          <p:spPr>
            <a:xfrm>
              <a:off x="4848" y="2880"/>
              <a:ext cx="288" cy="0"/>
            </a:xfrm>
            <a:prstGeom prst="line">
              <a:avLst/>
            </a:prstGeom>
            <a:ln w="38100" cap="flat" cmpd="sng">
              <a:solidFill>
                <a:srgbClr val="FF3300"/>
              </a:solidFill>
              <a:prstDash val="solid"/>
              <a:headEnd type="none" w="med" len="med"/>
              <a:tailEnd type="none" w="med" len="med"/>
            </a:ln>
          </p:spPr>
        </p:sp>
        <p:sp>
          <p:nvSpPr>
            <p:cNvPr id="347187" name="直接连接符 347186"/>
            <p:cNvSpPr/>
            <p:nvPr/>
          </p:nvSpPr>
          <p:spPr>
            <a:xfrm flipH="1">
              <a:off x="4512" y="2880"/>
              <a:ext cx="336" cy="144"/>
            </a:xfrm>
            <a:prstGeom prst="line">
              <a:avLst/>
            </a:prstGeom>
            <a:ln w="38100" cap="flat" cmpd="sng">
              <a:solidFill>
                <a:srgbClr val="FF3300"/>
              </a:solidFill>
              <a:prstDash val="solid"/>
              <a:headEnd type="none" w="med" len="med"/>
              <a:tailEnd type="none" w="med" len="med"/>
            </a:ln>
          </p:spPr>
        </p:sp>
        <p:sp>
          <p:nvSpPr>
            <p:cNvPr id="347188" name="流程图: 延期 347187"/>
            <p:cNvSpPr/>
            <p:nvPr/>
          </p:nvSpPr>
          <p:spPr>
            <a:xfrm rot="5400000">
              <a:off x="4488" y="2856"/>
              <a:ext cx="48" cy="96"/>
            </a:xfrm>
            <a:prstGeom prst="flowChartDelay">
              <a:avLst/>
            </a:prstGeom>
            <a:solidFill>
              <a:srgbClr val="FFFFFF"/>
            </a:solidFill>
            <a:ln w="38100" cap="flat" cmpd="sng">
              <a:solidFill>
                <a:srgbClr val="FF3300"/>
              </a:solidFill>
              <a:prstDash val="solid"/>
              <a:miter/>
              <a:headEnd type="none" w="med" len="med"/>
              <a:tailEnd type="none" w="med" len="med"/>
            </a:ln>
          </p:spPr>
          <p:txBody>
            <a:bodyPr/>
            <a:lstStyle/>
            <a:p>
              <a:endParaRPr lang="zh-CN" altLang="en-US"/>
            </a:p>
          </p:txBody>
        </p:sp>
      </p:grpSp>
      <p:sp>
        <p:nvSpPr>
          <p:cNvPr id="347189" name="直接连接符 347188"/>
          <p:cNvSpPr/>
          <p:nvPr/>
        </p:nvSpPr>
        <p:spPr>
          <a:xfrm flipV="1">
            <a:off x="4786313" y="3548063"/>
            <a:ext cx="0" cy="673100"/>
          </a:xfrm>
          <a:prstGeom prst="line">
            <a:avLst/>
          </a:prstGeom>
          <a:ln w="38100" cap="flat" cmpd="sng">
            <a:solidFill>
              <a:srgbClr val="FF3300"/>
            </a:solidFill>
            <a:prstDash val="solid"/>
            <a:headEnd type="none" w="med" len="med"/>
            <a:tailEnd type="none" w="med" len="med"/>
          </a:ln>
        </p:spPr>
      </p:sp>
      <p:sp>
        <p:nvSpPr>
          <p:cNvPr id="347190" name="直接连接符 347189"/>
          <p:cNvSpPr/>
          <p:nvPr/>
        </p:nvSpPr>
        <p:spPr>
          <a:xfrm flipV="1">
            <a:off x="3049588" y="3481388"/>
            <a:ext cx="0" cy="739775"/>
          </a:xfrm>
          <a:prstGeom prst="line">
            <a:avLst/>
          </a:prstGeom>
          <a:ln w="38100" cap="flat" cmpd="sng">
            <a:solidFill>
              <a:srgbClr val="FF3300"/>
            </a:solidFill>
            <a:prstDash val="solid"/>
            <a:headEnd type="none" w="med" len="med"/>
            <a:tailEnd type="none" w="med" len="med"/>
          </a:ln>
        </p:spPr>
      </p:sp>
      <p:sp>
        <p:nvSpPr>
          <p:cNvPr id="347191" name="文本框 347190"/>
          <p:cNvSpPr txBox="1"/>
          <p:nvPr/>
        </p:nvSpPr>
        <p:spPr>
          <a:xfrm>
            <a:off x="3209925" y="4391025"/>
            <a:ext cx="877888" cy="396875"/>
          </a:xfrm>
          <a:prstGeom prst="rect">
            <a:avLst/>
          </a:prstGeom>
          <a:noFill/>
          <a:ln w="38100">
            <a:noFill/>
          </a:ln>
        </p:spPr>
        <p:txBody>
          <a:bodyPr>
            <a:spAutoFit/>
          </a:bodyPr>
          <a:lstStyle/>
          <a:p>
            <a:r>
              <a:rPr lang="en-US" altLang="zh-CN" sz="2000" b="1">
                <a:latin typeface="Times New Roman" panose="02020603050405020304" pitchFamily="18" charset="0"/>
              </a:rPr>
              <a:t>KMR</a:t>
            </a:r>
          </a:p>
        </p:txBody>
      </p:sp>
      <p:sp>
        <p:nvSpPr>
          <p:cNvPr id="347192" name="直接连接符 347191"/>
          <p:cNvSpPr/>
          <p:nvPr/>
        </p:nvSpPr>
        <p:spPr>
          <a:xfrm flipV="1">
            <a:off x="3049588" y="2155825"/>
            <a:ext cx="0" cy="1411288"/>
          </a:xfrm>
          <a:prstGeom prst="line">
            <a:avLst/>
          </a:prstGeom>
          <a:ln w="38100" cap="flat" cmpd="sng">
            <a:solidFill>
              <a:schemeClr val="tx1"/>
            </a:solidFill>
            <a:prstDash val="solid"/>
            <a:headEnd type="none" w="med" len="med"/>
            <a:tailEnd type="none" w="med" len="med"/>
          </a:ln>
        </p:spPr>
      </p:sp>
      <p:sp>
        <p:nvSpPr>
          <p:cNvPr id="347193" name="直接连接符 347192"/>
          <p:cNvSpPr/>
          <p:nvPr/>
        </p:nvSpPr>
        <p:spPr>
          <a:xfrm flipV="1">
            <a:off x="8474075" y="1752600"/>
            <a:ext cx="0" cy="1814513"/>
          </a:xfrm>
          <a:prstGeom prst="line">
            <a:avLst/>
          </a:prstGeom>
          <a:ln w="38100" cap="flat" cmpd="sng">
            <a:solidFill>
              <a:schemeClr val="tx1"/>
            </a:solidFill>
            <a:prstDash val="solid"/>
            <a:headEnd type="none" w="med" len="med"/>
            <a:tailEnd type="none" w="med" len="med"/>
          </a:ln>
        </p:spPr>
      </p:sp>
      <p:grpSp>
        <p:nvGrpSpPr>
          <p:cNvPr id="347194" name="组合 347193"/>
          <p:cNvGrpSpPr/>
          <p:nvPr/>
        </p:nvGrpSpPr>
        <p:grpSpPr>
          <a:xfrm>
            <a:off x="6159500" y="1973263"/>
            <a:ext cx="1301750" cy="201612"/>
            <a:chOff x="4272" y="3264"/>
            <a:chExt cx="864" cy="144"/>
          </a:xfrm>
        </p:grpSpPr>
        <p:sp>
          <p:nvSpPr>
            <p:cNvPr id="347195" name="直接连接符 347194"/>
            <p:cNvSpPr/>
            <p:nvPr/>
          </p:nvSpPr>
          <p:spPr>
            <a:xfrm>
              <a:off x="4272" y="3408"/>
              <a:ext cx="288" cy="0"/>
            </a:xfrm>
            <a:prstGeom prst="line">
              <a:avLst/>
            </a:prstGeom>
            <a:ln w="38100" cap="flat" cmpd="sng">
              <a:solidFill>
                <a:schemeClr val="tx1"/>
              </a:solidFill>
              <a:prstDash val="solid"/>
              <a:headEnd type="none" w="med" len="med"/>
              <a:tailEnd type="none" w="med" len="med"/>
            </a:ln>
          </p:spPr>
        </p:sp>
        <p:sp>
          <p:nvSpPr>
            <p:cNvPr id="347196" name="直接连接符 347195"/>
            <p:cNvSpPr/>
            <p:nvPr/>
          </p:nvSpPr>
          <p:spPr>
            <a:xfrm>
              <a:off x="4848" y="3408"/>
              <a:ext cx="288" cy="0"/>
            </a:xfrm>
            <a:prstGeom prst="line">
              <a:avLst/>
            </a:prstGeom>
            <a:ln w="38100" cap="flat" cmpd="sng">
              <a:solidFill>
                <a:schemeClr val="tx1"/>
              </a:solidFill>
              <a:prstDash val="solid"/>
              <a:headEnd type="none" w="med" len="med"/>
              <a:tailEnd type="none" w="med" len="med"/>
            </a:ln>
          </p:spPr>
        </p:sp>
        <p:sp>
          <p:nvSpPr>
            <p:cNvPr id="347197" name="直接连接符 347196"/>
            <p:cNvSpPr/>
            <p:nvPr/>
          </p:nvSpPr>
          <p:spPr>
            <a:xfrm flipH="1" flipV="1">
              <a:off x="4512" y="3264"/>
              <a:ext cx="336" cy="144"/>
            </a:xfrm>
            <a:prstGeom prst="line">
              <a:avLst/>
            </a:prstGeom>
            <a:ln w="38100" cap="flat" cmpd="sng">
              <a:solidFill>
                <a:schemeClr val="tx1"/>
              </a:solidFill>
              <a:prstDash val="solid"/>
              <a:headEnd type="none" w="med" len="med"/>
              <a:tailEnd type="none" w="med" len="med"/>
            </a:ln>
          </p:spPr>
        </p:sp>
        <p:sp>
          <p:nvSpPr>
            <p:cNvPr id="347198" name="流程图: 延期 347197"/>
            <p:cNvSpPr/>
            <p:nvPr/>
          </p:nvSpPr>
          <p:spPr>
            <a:xfrm rot="-5400000">
              <a:off x="4488" y="3336"/>
              <a:ext cx="48"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47199" name="直接连接符 347198"/>
            <p:cNvSpPr/>
            <p:nvPr/>
          </p:nvSpPr>
          <p:spPr>
            <a:xfrm flipV="1">
              <a:off x="4560" y="3264"/>
              <a:ext cx="0" cy="144"/>
            </a:xfrm>
            <a:prstGeom prst="line">
              <a:avLst/>
            </a:prstGeom>
            <a:ln w="38100" cap="flat" cmpd="sng">
              <a:solidFill>
                <a:schemeClr val="tx1"/>
              </a:solidFill>
              <a:prstDash val="solid"/>
              <a:headEnd type="none" w="med" len="med"/>
              <a:tailEnd type="none" w="med" len="med"/>
            </a:ln>
          </p:spPr>
        </p:sp>
      </p:grpSp>
      <p:grpSp>
        <p:nvGrpSpPr>
          <p:cNvPr id="347200" name="组合 347199"/>
          <p:cNvGrpSpPr/>
          <p:nvPr/>
        </p:nvGrpSpPr>
        <p:grpSpPr>
          <a:xfrm>
            <a:off x="6159500" y="3346450"/>
            <a:ext cx="1301750" cy="201613"/>
            <a:chOff x="4272" y="3264"/>
            <a:chExt cx="864" cy="144"/>
          </a:xfrm>
        </p:grpSpPr>
        <p:sp>
          <p:nvSpPr>
            <p:cNvPr id="347201" name="直接连接符 347200"/>
            <p:cNvSpPr/>
            <p:nvPr/>
          </p:nvSpPr>
          <p:spPr>
            <a:xfrm>
              <a:off x="4272" y="3408"/>
              <a:ext cx="288" cy="0"/>
            </a:xfrm>
            <a:prstGeom prst="line">
              <a:avLst/>
            </a:prstGeom>
            <a:ln w="38100" cap="flat" cmpd="sng">
              <a:solidFill>
                <a:schemeClr val="tx1"/>
              </a:solidFill>
              <a:prstDash val="solid"/>
              <a:headEnd type="none" w="med" len="med"/>
              <a:tailEnd type="none" w="med" len="med"/>
            </a:ln>
          </p:spPr>
        </p:sp>
        <p:sp>
          <p:nvSpPr>
            <p:cNvPr id="347202" name="直接连接符 347201"/>
            <p:cNvSpPr/>
            <p:nvPr/>
          </p:nvSpPr>
          <p:spPr>
            <a:xfrm>
              <a:off x="4848" y="3408"/>
              <a:ext cx="288" cy="0"/>
            </a:xfrm>
            <a:prstGeom prst="line">
              <a:avLst/>
            </a:prstGeom>
            <a:ln w="38100" cap="flat" cmpd="sng">
              <a:solidFill>
                <a:schemeClr val="tx1"/>
              </a:solidFill>
              <a:prstDash val="solid"/>
              <a:headEnd type="none" w="med" len="med"/>
              <a:tailEnd type="none" w="med" len="med"/>
            </a:ln>
          </p:spPr>
        </p:sp>
        <p:sp>
          <p:nvSpPr>
            <p:cNvPr id="347203" name="直接连接符 347202"/>
            <p:cNvSpPr/>
            <p:nvPr/>
          </p:nvSpPr>
          <p:spPr>
            <a:xfrm flipH="1" flipV="1">
              <a:off x="4512" y="3264"/>
              <a:ext cx="336" cy="144"/>
            </a:xfrm>
            <a:prstGeom prst="line">
              <a:avLst/>
            </a:prstGeom>
            <a:ln w="38100" cap="flat" cmpd="sng">
              <a:solidFill>
                <a:schemeClr val="tx1"/>
              </a:solidFill>
              <a:prstDash val="solid"/>
              <a:headEnd type="none" w="med" len="med"/>
              <a:tailEnd type="none" w="med" len="med"/>
            </a:ln>
          </p:spPr>
        </p:sp>
        <p:sp>
          <p:nvSpPr>
            <p:cNvPr id="347204" name="流程图: 延期 347203"/>
            <p:cNvSpPr/>
            <p:nvPr/>
          </p:nvSpPr>
          <p:spPr>
            <a:xfrm rot="-5400000">
              <a:off x="4488" y="3336"/>
              <a:ext cx="48"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47205" name="直接连接符 347204"/>
            <p:cNvSpPr/>
            <p:nvPr/>
          </p:nvSpPr>
          <p:spPr>
            <a:xfrm flipV="1">
              <a:off x="4560" y="3264"/>
              <a:ext cx="0" cy="144"/>
            </a:xfrm>
            <a:prstGeom prst="line">
              <a:avLst/>
            </a:prstGeom>
            <a:ln w="38100" cap="flat" cmpd="sng">
              <a:solidFill>
                <a:schemeClr val="tx1"/>
              </a:solidFill>
              <a:prstDash val="solid"/>
              <a:headEnd type="none" w="med" len="med"/>
              <a:tailEnd type="none" w="med" len="med"/>
            </a:ln>
          </p:spPr>
        </p:sp>
      </p:grpSp>
      <p:sp>
        <p:nvSpPr>
          <p:cNvPr id="347206" name="直接连接符 347205"/>
          <p:cNvSpPr/>
          <p:nvPr/>
        </p:nvSpPr>
        <p:spPr>
          <a:xfrm>
            <a:off x="3049588" y="3548063"/>
            <a:ext cx="434975" cy="0"/>
          </a:xfrm>
          <a:prstGeom prst="line">
            <a:avLst/>
          </a:prstGeom>
          <a:ln w="38100" cap="flat" cmpd="sng">
            <a:solidFill>
              <a:schemeClr val="tx1"/>
            </a:solidFill>
            <a:prstDash val="solid"/>
            <a:headEnd type="none" w="med" len="med"/>
            <a:tailEnd type="none" w="med" len="med"/>
          </a:ln>
        </p:spPr>
      </p:sp>
      <p:sp>
        <p:nvSpPr>
          <p:cNvPr id="347207" name="直接连接符 347206"/>
          <p:cNvSpPr/>
          <p:nvPr/>
        </p:nvSpPr>
        <p:spPr>
          <a:xfrm flipH="1" flipV="1">
            <a:off x="3049588" y="2827338"/>
            <a:ext cx="579437" cy="0"/>
          </a:xfrm>
          <a:prstGeom prst="line">
            <a:avLst/>
          </a:prstGeom>
          <a:ln w="38100" cap="flat" cmpd="sng">
            <a:solidFill>
              <a:schemeClr val="tx1"/>
            </a:solidFill>
            <a:prstDash val="solid"/>
            <a:headEnd type="none" w="med" len="med"/>
            <a:tailEnd type="none" w="med" len="med"/>
          </a:ln>
        </p:spPr>
      </p:sp>
      <p:sp>
        <p:nvSpPr>
          <p:cNvPr id="347208" name="直接连接符 347207"/>
          <p:cNvSpPr/>
          <p:nvPr/>
        </p:nvSpPr>
        <p:spPr>
          <a:xfrm flipH="1" flipV="1">
            <a:off x="3049588" y="4221163"/>
            <a:ext cx="579437" cy="0"/>
          </a:xfrm>
          <a:prstGeom prst="line">
            <a:avLst/>
          </a:prstGeom>
          <a:ln w="38100" cap="flat" cmpd="sng">
            <a:solidFill>
              <a:schemeClr val="tx1"/>
            </a:solidFill>
            <a:prstDash val="solid"/>
            <a:headEnd type="none" w="med" len="med"/>
            <a:tailEnd type="none" w="med" len="med"/>
          </a:ln>
        </p:spPr>
      </p:sp>
      <p:sp>
        <p:nvSpPr>
          <p:cNvPr id="347209" name="文本框 347208"/>
          <p:cNvSpPr txBox="1"/>
          <p:nvPr/>
        </p:nvSpPr>
        <p:spPr>
          <a:xfrm>
            <a:off x="6248400" y="1524000"/>
            <a:ext cx="1012825" cy="396875"/>
          </a:xfrm>
          <a:prstGeom prst="rect">
            <a:avLst/>
          </a:prstGeom>
          <a:noFill/>
          <a:ln w="38100">
            <a:noFill/>
          </a:ln>
        </p:spPr>
        <p:txBody>
          <a:bodyPr>
            <a:spAutoFit/>
          </a:bodyPr>
          <a:lstStyle/>
          <a:p>
            <a:r>
              <a:rPr lang="en-US" altLang="zh-CN" sz="2000" b="1">
                <a:solidFill>
                  <a:srgbClr val="FF3300"/>
                </a:solidFill>
                <a:latin typeface="Times New Roman" panose="02020603050405020304" pitchFamily="18" charset="0"/>
              </a:rPr>
              <a:t>KMR</a:t>
            </a:r>
            <a:endParaRPr lang="en-US" altLang="zh-CN" sz="2000" b="1">
              <a:latin typeface="Times New Roman" panose="02020603050405020304" pitchFamily="18" charset="0"/>
            </a:endParaRPr>
          </a:p>
        </p:txBody>
      </p:sp>
      <p:sp>
        <p:nvSpPr>
          <p:cNvPr id="347210" name="文本框 347209"/>
          <p:cNvSpPr txBox="1"/>
          <p:nvPr/>
        </p:nvSpPr>
        <p:spPr>
          <a:xfrm>
            <a:off x="6400800" y="2971800"/>
            <a:ext cx="1012825" cy="396875"/>
          </a:xfrm>
          <a:prstGeom prst="rect">
            <a:avLst/>
          </a:prstGeom>
          <a:noFill/>
          <a:ln w="38100">
            <a:noFill/>
          </a:ln>
        </p:spPr>
        <p:txBody>
          <a:bodyPr>
            <a:spAutoFit/>
          </a:bodyPr>
          <a:lstStyle/>
          <a:p>
            <a:r>
              <a:rPr lang="en-US" altLang="zh-CN" sz="2000" b="1">
                <a:solidFill>
                  <a:schemeClr val="accent2"/>
                </a:solidFill>
                <a:latin typeface="Times New Roman" panose="02020603050405020304" pitchFamily="18" charset="0"/>
              </a:rPr>
              <a:t>KMF</a:t>
            </a:r>
          </a:p>
        </p:txBody>
      </p:sp>
      <p:grpSp>
        <p:nvGrpSpPr>
          <p:cNvPr id="347211" name="组合 347210"/>
          <p:cNvGrpSpPr/>
          <p:nvPr/>
        </p:nvGrpSpPr>
        <p:grpSpPr>
          <a:xfrm>
            <a:off x="3981450" y="2266950"/>
            <a:ext cx="2252663" cy="1477963"/>
            <a:chOff x="744" y="1860"/>
            <a:chExt cx="1419" cy="931"/>
          </a:xfrm>
        </p:grpSpPr>
        <p:sp>
          <p:nvSpPr>
            <p:cNvPr id="347212" name="直接连接符 347211"/>
            <p:cNvSpPr/>
            <p:nvPr/>
          </p:nvSpPr>
          <p:spPr>
            <a:xfrm>
              <a:off x="1272" y="2664"/>
              <a:ext cx="816" cy="0"/>
            </a:xfrm>
            <a:prstGeom prst="line">
              <a:avLst/>
            </a:prstGeom>
            <a:ln w="38100" cap="flat" cmpd="sng">
              <a:solidFill>
                <a:srgbClr val="FFFFCC"/>
              </a:solidFill>
              <a:prstDash val="solid"/>
              <a:headEnd type="none" w="med" len="med"/>
              <a:tailEnd type="none" w="med" len="med"/>
            </a:ln>
          </p:spPr>
        </p:sp>
        <p:sp>
          <p:nvSpPr>
            <p:cNvPr id="347213" name="直接连接符 347212"/>
            <p:cNvSpPr/>
            <p:nvPr/>
          </p:nvSpPr>
          <p:spPr>
            <a:xfrm flipV="1">
              <a:off x="1837" y="2664"/>
              <a:ext cx="326" cy="0"/>
            </a:xfrm>
            <a:prstGeom prst="line">
              <a:avLst/>
            </a:prstGeom>
            <a:ln w="38100" cap="flat" cmpd="sng">
              <a:solidFill>
                <a:srgbClr val="663300"/>
              </a:solidFill>
              <a:prstDash val="solid"/>
              <a:headEnd type="none" w="med" len="med"/>
              <a:tailEnd type="none" w="med" len="med"/>
            </a:ln>
          </p:spPr>
        </p:sp>
        <p:sp>
          <p:nvSpPr>
            <p:cNvPr id="347214" name="直接连接符 347213"/>
            <p:cNvSpPr/>
            <p:nvPr/>
          </p:nvSpPr>
          <p:spPr>
            <a:xfrm>
              <a:off x="1277" y="2664"/>
              <a:ext cx="254" cy="0"/>
            </a:xfrm>
            <a:prstGeom prst="line">
              <a:avLst/>
            </a:prstGeom>
            <a:ln w="38100" cap="flat" cmpd="sng">
              <a:solidFill>
                <a:srgbClr val="663300"/>
              </a:solidFill>
              <a:prstDash val="solid"/>
              <a:headEnd type="none" w="med" len="med"/>
              <a:tailEnd type="none" w="med" len="med"/>
            </a:ln>
          </p:spPr>
        </p:sp>
        <p:sp>
          <p:nvSpPr>
            <p:cNvPr id="347215" name="直接连接符 347214"/>
            <p:cNvSpPr/>
            <p:nvPr/>
          </p:nvSpPr>
          <p:spPr>
            <a:xfrm flipH="1" flipV="1">
              <a:off x="1428" y="2494"/>
              <a:ext cx="409" cy="170"/>
            </a:xfrm>
            <a:prstGeom prst="line">
              <a:avLst/>
            </a:prstGeom>
            <a:ln w="38100" cap="flat" cmpd="sng">
              <a:solidFill>
                <a:srgbClr val="663300"/>
              </a:solidFill>
              <a:prstDash val="solid"/>
              <a:headEnd type="none" w="med" len="med"/>
              <a:tailEnd type="none" w="med" len="med"/>
            </a:ln>
          </p:spPr>
        </p:sp>
        <p:sp>
          <p:nvSpPr>
            <p:cNvPr id="347216" name="直接连接符 347215"/>
            <p:cNvSpPr/>
            <p:nvPr/>
          </p:nvSpPr>
          <p:spPr>
            <a:xfrm>
              <a:off x="1655" y="2579"/>
              <a:ext cx="0" cy="212"/>
            </a:xfrm>
            <a:prstGeom prst="line">
              <a:avLst/>
            </a:prstGeom>
            <a:ln w="38100" cap="flat" cmpd="sng">
              <a:solidFill>
                <a:srgbClr val="663300"/>
              </a:solidFill>
              <a:prstDash val="solid"/>
              <a:headEnd type="none" w="med" len="med"/>
              <a:tailEnd type="none" w="med" len="med"/>
            </a:ln>
          </p:spPr>
        </p:sp>
        <p:sp>
          <p:nvSpPr>
            <p:cNvPr id="347217" name="任意多边形 347216"/>
            <p:cNvSpPr/>
            <p:nvPr/>
          </p:nvSpPr>
          <p:spPr>
            <a:xfrm>
              <a:off x="1564" y="2749"/>
              <a:ext cx="182" cy="42"/>
            </a:xfrm>
            <a:custGeom>
              <a:avLst/>
              <a:gdLst/>
              <a:ahLst/>
              <a:cxnLst/>
              <a:rect l="0" t="0" r="0" b="0"/>
              <a:pathLst>
                <a:path w="192" h="48">
                  <a:moveTo>
                    <a:pt x="0" y="0"/>
                  </a:moveTo>
                  <a:lnTo>
                    <a:pt x="0" y="48"/>
                  </a:lnTo>
                  <a:lnTo>
                    <a:pt x="192" y="48"/>
                  </a:lnTo>
                  <a:lnTo>
                    <a:pt x="192" y="0"/>
                  </a:lnTo>
                </a:path>
              </a:pathLst>
            </a:custGeom>
            <a:noFill/>
            <a:ln w="38100" cap="flat" cmpd="sng">
              <a:solidFill>
                <a:srgbClr val="663300">
                  <a:alpha val="100000"/>
                </a:srgbClr>
              </a:solidFill>
              <a:prstDash val="solid"/>
              <a:headEnd type="none" w="med" len="med"/>
              <a:tailEnd type="none" w="med" len="med"/>
            </a:ln>
          </p:spPr>
          <p:txBody>
            <a:bodyPr/>
            <a:lstStyle/>
            <a:p>
              <a:endParaRPr lang="zh-CN" altLang="en-US"/>
            </a:p>
          </p:txBody>
        </p:sp>
        <p:sp>
          <p:nvSpPr>
            <p:cNvPr id="347218" name="直接连接符 347217"/>
            <p:cNvSpPr/>
            <p:nvPr/>
          </p:nvSpPr>
          <p:spPr>
            <a:xfrm flipV="1">
              <a:off x="1519" y="2452"/>
              <a:ext cx="0" cy="212"/>
            </a:xfrm>
            <a:prstGeom prst="line">
              <a:avLst/>
            </a:prstGeom>
            <a:ln w="38100" cap="flat" cmpd="sng">
              <a:solidFill>
                <a:srgbClr val="663300"/>
              </a:solidFill>
              <a:prstDash val="solid"/>
              <a:headEnd type="none" w="med" len="med"/>
              <a:tailEnd type="none" w="med" len="med"/>
            </a:ln>
          </p:spPr>
        </p:sp>
        <p:sp>
          <p:nvSpPr>
            <p:cNvPr id="347219" name="直接连接符 347218"/>
            <p:cNvSpPr/>
            <p:nvPr/>
          </p:nvSpPr>
          <p:spPr>
            <a:xfrm>
              <a:off x="744" y="1860"/>
              <a:ext cx="911" cy="677"/>
            </a:xfrm>
            <a:prstGeom prst="line">
              <a:avLst/>
            </a:prstGeom>
            <a:ln w="57150" cap="flat" cmpd="sng">
              <a:solidFill>
                <a:srgbClr val="663300"/>
              </a:solidFill>
              <a:prstDash val="sysDot"/>
              <a:headEnd type="none" w="med" len="med"/>
              <a:tailEnd type="none" w="med" len="med"/>
            </a:ln>
          </p:spPr>
        </p:sp>
      </p:grpSp>
      <p:sp>
        <p:nvSpPr>
          <p:cNvPr id="347220" name="文本框 347219"/>
          <p:cNvSpPr txBox="1"/>
          <p:nvPr/>
        </p:nvSpPr>
        <p:spPr>
          <a:xfrm>
            <a:off x="468313" y="692150"/>
            <a:ext cx="2155825" cy="579438"/>
          </a:xfrm>
          <a:prstGeom prst="rect">
            <a:avLst/>
          </a:prstGeom>
          <a:solidFill>
            <a:srgbClr val="66FFFF"/>
          </a:solidFill>
          <a:ln w="9525">
            <a:noFill/>
          </a:ln>
        </p:spPr>
        <p:txBody>
          <a:bodyPr>
            <a:spAutoFit/>
          </a:bodyPr>
          <a:lstStyle/>
          <a:p>
            <a:r>
              <a:rPr lang="zh-CN" altLang="en-US" sz="3200" b="1" dirty="0">
                <a:latin typeface="宋体" panose="02010600030101010101" pitchFamily="2" charset="-122"/>
              </a:rPr>
              <a:t>双重互锁</a:t>
            </a:r>
            <a:endParaRPr lang="zh-CN" altLang="en-US" sz="3200" b="1">
              <a:latin typeface="宋体" panose="02010600030101010101" pitchFamily="2" charset="-122"/>
            </a:endParaRPr>
          </a:p>
        </p:txBody>
      </p:sp>
      <p:sp>
        <p:nvSpPr>
          <p:cNvPr id="347221" name="文本框 347220"/>
          <p:cNvSpPr txBox="1"/>
          <p:nvPr/>
        </p:nvSpPr>
        <p:spPr>
          <a:xfrm>
            <a:off x="2081213" y="4757738"/>
            <a:ext cx="871537" cy="336550"/>
          </a:xfrm>
          <a:prstGeom prst="rect">
            <a:avLst/>
          </a:prstGeom>
          <a:noFill/>
          <a:ln w="38100">
            <a:noFill/>
          </a:ln>
        </p:spPr>
        <p:txBody>
          <a:bodyPr>
            <a:spAutoFit/>
          </a:bodyPr>
          <a:lstStyle/>
          <a:p>
            <a:r>
              <a:rPr lang="en-US" altLang="zh-CN" sz="1600">
                <a:latin typeface="Times New Roman" panose="02020603050405020304" pitchFamily="18" charset="0"/>
              </a:rPr>
              <a:t>KMR</a:t>
            </a:r>
          </a:p>
        </p:txBody>
      </p:sp>
      <p:sp>
        <p:nvSpPr>
          <p:cNvPr id="347222" name="直接连接符 347221"/>
          <p:cNvSpPr/>
          <p:nvPr/>
        </p:nvSpPr>
        <p:spPr>
          <a:xfrm flipV="1">
            <a:off x="658813" y="4486275"/>
            <a:ext cx="0" cy="336550"/>
          </a:xfrm>
          <a:prstGeom prst="line">
            <a:avLst/>
          </a:prstGeom>
          <a:ln w="38100" cap="flat" cmpd="sng">
            <a:solidFill>
              <a:schemeClr val="tx1"/>
            </a:solidFill>
            <a:prstDash val="solid"/>
            <a:headEnd type="none" w="med" len="med"/>
            <a:tailEnd type="none" w="med" len="med"/>
          </a:ln>
        </p:spPr>
      </p:sp>
      <p:sp>
        <p:nvSpPr>
          <p:cNvPr id="347223" name="直接连接符 347222"/>
          <p:cNvSpPr/>
          <p:nvPr/>
        </p:nvSpPr>
        <p:spPr>
          <a:xfrm>
            <a:off x="674688" y="5060950"/>
            <a:ext cx="0" cy="336550"/>
          </a:xfrm>
          <a:prstGeom prst="line">
            <a:avLst/>
          </a:prstGeom>
          <a:ln w="38100" cap="flat" cmpd="sng">
            <a:solidFill>
              <a:schemeClr val="tx1"/>
            </a:solidFill>
            <a:prstDash val="solid"/>
            <a:headEnd type="none" w="med" len="med"/>
            <a:tailEnd type="none" w="med" len="med"/>
          </a:ln>
        </p:spPr>
      </p:sp>
      <p:sp>
        <p:nvSpPr>
          <p:cNvPr id="347224" name="直接连接符 347223"/>
          <p:cNvSpPr/>
          <p:nvPr/>
        </p:nvSpPr>
        <p:spPr>
          <a:xfrm flipH="1" flipV="1">
            <a:off x="471488" y="4676775"/>
            <a:ext cx="203200" cy="384175"/>
          </a:xfrm>
          <a:prstGeom prst="line">
            <a:avLst/>
          </a:prstGeom>
          <a:ln w="38100" cap="flat" cmpd="sng">
            <a:solidFill>
              <a:schemeClr val="tx1"/>
            </a:solidFill>
            <a:prstDash val="solid"/>
            <a:headEnd type="none" w="med" len="med"/>
            <a:tailEnd type="none" w="med" len="med"/>
          </a:ln>
        </p:spPr>
      </p:sp>
      <p:sp>
        <p:nvSpPr>
          <p:cNvPr id="347225" name="流程图: 延期 347224"/>
          <p:cNvSpPr/>
          <p:nvPr/>
        </p:nvSpPr>
        <p:spPr>
          <a:xfrm rot="10800000">
            <a:off x="611188" y="4676775"/>
            <a:ext cx="47625" cy="146050"/>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7226" name="直接连接符 347225"/>
          <p:cNvSpPr/>
          <p:nvPr/>
        </p:nvSpPr>
        <p:spPr>
          <a:xfrm flipH="1" flipV="1">
            <a:off x="920750" y="4486275"/>
            <a:ext cx="0" cy="336550"/>
          </a:xfrm>
          <a:prstGeom prst="line">
            <a:avLst/>
          </a:prstGeom>
          <a:ln w="38100" cap="flat" cmpd="sng">
            <a:solidFill>
              <a:schemeClr val="tx1"/>
            </a:solidFill>
            <a:prstDash val="solid"/>
            <a:headEnd type="none" w="med" len="med"/>
            <a:tailEnd type="none" w="med" len="med"/>
          </a:ln>
        </p:spPr>
      </p:sp>
      <p:sp>
        <p:nvSpPr>
          <p:cNvPr id="347227" name="直接连接符 347226"/>
          <p:cNvSpPr/>
          <p:nvPr/>
        </p:nvSpPr>
        <p:spPr>
          <a:xfrm flipH="1" flipV="1">
            <a:off x="714375" y="4676775"/>
            <a:ext cx="204788" cy="384175"/>
          </a:xfrm>
          <a:prstGeom prst="line">
            <a:avLst/>
          </a:prstGeom>
          <a:ln w="38100" cap="flat" cmpd="sng">
            <a:solidFill>
              <a:schemeClr val="tx1"/>
            </a:solidFill>
            <a:prstDash val="solid"/>
            <a:headEnd type="none" w="med" len="med"/>
            <a:tailEnd type="none" w="med" len="med"/>
          </a:ln>
        </p:spPr>
      </p:sp>
      <p:sp>
        <p:nvSpPr>
          <p:cNvPr id="347228" name="流程图: 延期 347227"/>
          <p:cNvSpPr/>
          <p:nvPr/>
        </p:nvSpPr>
        <p:spPr>
          <a:xfrm rot="10800000">
            <a:off x="869950" y="4676775"/>
            <a:ext cx="49213" cy="146050"/>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7229" name="直接连接符 347228"/>
          <p:cNvSpPr/>
          <p:nvPr/>
        </p:nvSpPr>
        <p:spPr>
          <a:xfrm flipV="1">
            <a:off x="1173163" y="4486275"/>
            <a:ext cx="0" cy="336550"/>
          </a:xfrm>
          <a:prstGeom prst="line">
            <a:avLst/>
          </a:prstGeom>
          <a:ln w="38100" cap="flat" cmpd="sng">
            <a:solidFill>
              <a:schemeClr val="tx1"/>
            </a:solidFill>
            <a:prstDash val="solid"/>
            <a:headEnd type="none" w="med" len="med"/>
            <a:tailEnd type="none" w="med" len="med"/>
          </a:ln>
        </p:spPr>
      </p:sp>
      <p:sp>
        <p:nvSpPr>
          <p:cNvPr id="347230" name="直接连接符 347229"/>
          <p:cNvSpPr/>
          <p:nvPr/>
        </p:nvSpPr>
        <p:spPr>
          <a:xfrm>
            <a:off x="1173163" y="5060950"/>
            <a:ext cx="0" cy="336550"/>
          </a:xfrm>
          <a:prstGeom prst="line">
            <a:avLst/>
          </a:prstGeom>
          <a:ln w="38100" cap="flat" cmpd="sng">
            <a:solidFill>
              <a:schemeClr val="tx1"/>
            </a:solidFill>
            <a:prstDash val="solid"/>
            <a:headEnd type="none" w="med" len="med"/>
            <a:tailEnd type="none" w="med" len="med"/>
          </a:ln>
        </p:spPr>
      </p:sp>
      <p:sp>
        <p:nvSpPr>
          <p:cNvPr id="347231" name="直接连接符 347230"/>
          <p:cNvSpPr/>
          <p:nvPr/>
        </p:nvSpPr>
        <p:spPr>
          <a:xfrm flipH="1" flipV="1">
            <a:off x="968375" y="4676775"/>
            <a:ext cx="204788" cy="384175"/>
          </a:xfrm>
          <a:prstGeom prst="line">
            <a:avLst/>
          </a:prstGeom>
          <a:ln w="38100" cap="flat" cmpd="sng">
            <a:solidFill>
              <a:schemeClr val="tx1"/>
            </a:solidFill>
            <a:prstDash val="solid"/>
            <a:headEnd type="none" w="med" len="med"/>
            <a:tailEnd type="none" w="med" len="med"/>
          </a:ln>
        </p:spPr>
      </p:sp>
      <p:sp>
        <p:nvSpPr>
          <p:cNvPr id="347232" name="流程图: 延期 347231"/>
          <p:cNvSpPr/>
          <p:nvPr/>
        </p:nvSpPr>
        <p:spPr>
          <a:xfrm rot="10800000">
            <a:off x="1130300" y="4676775"/>
            <a:ext cx="42863" cy="146050"/>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7233" name="直接连接符 347232"/>
          <p:cNvSpPr/>
          <p:nvPr/>
        </p:nvSpPr>
        <p:spPr>
          <a:xfrm>
            <a:off x="561975" y="4918075"/>
            <a:ext cx="560388" cy="0"/>
          </a:xfrm>
          <a:prstGeom prst="line">
            <a:avLst/>
          </a:prstGeom>
          <a:ln w="38100" cap="flat" cmpd="sng">
            <a:solidFill>
              <a:schemeClr val="tx1"/>
            </a:solidFill>
            <a:prstDash val="sysDot"/>
            <a:headEnd type="none" w="med" len="med"/>
            <a:tailEnd type="none" w="med" len="med"/>
          </a:ln>
        </p:spPr>
      </p:sp>
      <p:sp>
        <p:nvSpPr>
          <p:cNvPr id="347234" name="椭圆 347233"/>
          <p:cNvSpPr/>
          <p:nvPr/>
        </p:nvSpPr>
        <p:spPr>
          <a:xfrm>
            <a:off x="627063" y="6115050"/>
            <a:ext cx="587375" cy="669925"/>
          </a:xfrm>
          <a:prstGeom prst="ellipse">
            <a:avLst/>
          </a:prstGeom>
          <a:solidFill>
            <a:srgbClr val="FFFFFF"/>
          </a:solidFill>
          <a:ln w="38100" cap="flat" cmpd="sng">
            <a:solidFill>
              <a:schemeClr val="tx1"/>
            </a:solidFill>
            <a:prstDash val="solid"/>
            <a:headEnd type="none" w="med" len="med"/>
            <a:tailEnd type="none" w="med" len="med"/>
          </a:ln>
        </p:spPr>
        <p:txBody>
          <a:bodyPr wrap="none" anchor="ctr" anchorCtr="0"/>
          <a:lstStyle/>
          <a:p>
            <a:pPr algn="ctr"/>
            <a:r>
              <a:rPr lang="en-US" altLang="zh-CN" sz="1400">
                <a:solidFill>
                  <a:srgbClr val="FF3300"/>
                </a:solidFill>
                <a:latin typeface="Times New Roman" panose="02020603050405020304" pitchFamily="18" charset="0"/>
              </a:rPr>
              <a:t>M</a:t>
            </a:r>
          </a:p>
          <a:p>
            <a:pPr algn="ctr"/>
            <a:r>
              <a:rPr lang="en-US" altLang="zh-CN" sz="1400">
                <a:solidFill>
                  <a:srgbClr val="FF3300"/>
                </a:solidFill>
                <a:latin typeface="Times New Roman" panose="02020603050405020304" pitchFamily="18" charset="0"/>
              </a:rPr>
              <a:t>3~</a:t>
            </a:r>
            <a:endParaRPr lang="en-US" altLang="zh-CN" sz="1400">
              <a:latin typeface="Times New Roman" panose="02020603050405020304" pitchFamily="18" charset="0"/>
            </a:endParaRPr>
          </a:p>
        </p:txBody>
      </p:sp>
      <p:sp>
        <p:nvSpPr>
          <p:cNvPr id="347235" name="直接连接符 347234"/>
          <p:cNvSpPr/>
          <p:nvPr/>
        </p:nvSpPr>
        <p:spPr>
          <a:xfrm flipV="1">
            <a:off x="684213" y="5730875"/>
            <a:ext cx="0" cy="527050"/>
          </a:xfrm>
          <a:prstGeom prst="line">
            <a:avLst/>
          </a:prstGeom>
          <a:ln w="38100" cap="flat" cmpd="sng">
            <a:solidFill>
              <a:schemeClr val="tx1"/>
            </a:solidFill>
            <a:prstDash val="solid"/>
            <a:headEnd type="none" w="med" len="med"/>
            <a:tailEnd type="none" w="med" len="med"/>
          </a:ln>
        </p:spPr>
      </p:sp>
      <p:sp>
        <p:nvSpPr>
          <p:cNvPr id="347236" name="直接连接符 347235"/>
          <p:cNvSpPr/>
          <p:nvPr/>
        </p:nvSpPr>
        <p:spPr>
          <a:xfrm flipV="1">
            <a:off x="1173163" y="5730875"/>
            <a:ext cx="0" cy="527050"/>
          </a:xfrm>
          <a:prstGeom prst="line">
            <a:avLst/>
          </a:prstGeom>
          <a:ln w="38100" cap="flat" cmpd="sng">
            <a:solidFill>
              <a:schemeClr val="tx1"/>
            </a:solidFill>
            <a:prstDash val="solid"/>
            <a:headEnd type="none" w="med" len="med"/>
            <a:tailEnd type="none" w="med" len="med"/>
          </a:ln>
        </p:spPr>
      </p:sp>
      <p:sp>
        <p:nvSpPr>
          <p:cNvPr id="347237" name="矩形 347236"/>
          <p:cNvSpPr/>
          <p:nvPr/>
        </p:nvSpPr>
        <p:spPr>
          <a:xfrm>
            <a:off x="611188" y="3911600"/>
            <a:ext cx="101600" cy="160338"/>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7238" name="矩形 347237"/>
          <p:cNvSpPr/>
          <p:nvPr/>
        </p:nvSpPr>
        <p:spPr>
          <a:xfrm>
            <a:off x="863600" y="3911600"/>
            <a:ext cx="101600" cy="177800"/>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7239" name="矩形 347238"/>
          <p:cNvSpPr/>
          <p:nvPr/>
        </p:nvSpPr>
        <p:spPr>
          <a:xfrm>
            <a:off x="1130300" y="3911600"/>
            <a:ext cx="100013" cy="177800"/>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7240" name="直接连接符 347239"/>
          <p:cNvSpPr/>
          <p:nvPr/>
        </p:nvSpPr>
        <p:spPr>
          <a:xfrm>
            <a:off x="668338" y="3817938"/>
            <a:ext cx="0" cy="703262"/>
          </a:xfrm>
          <a:prstGeom prst="line">
            <a:avLst/>
          </a:prstGeom>
          <a:ln w="38100" cap="flat" cmpd="sng">
            <a:solidFill>
              <a:schemeClr val="tx1"/>
            </a:solidFill>
            <a:prstDash val="solid"/>
            <a:headEnd type="none" w="med" len="med"/>
            <a:tailEnd type="none" w="med" len="med"/>
          </a:ln>
        </p:spPr>
      </p:sp>
      <p:sp>
        <p:nvSpPr>
          <p:cNvPr id="347241" name="直接连接符 347240"/>
          <p:cNvSpPr/>
          <p:nvPr/>
        </p:nvSpPr>
        <p:spPr>
          <a:xfrm>
            <a:off x="1173163" y="3817938"/>
            <a:ext cx="0" cy="703262"/>
          </a:xfrm>
          <a:prstGeom prst="line">
            <a:avLst/>
          </a:prstGeom>
          <a:ln w="38100" cap="flat" cmpd="sng">
            <a:solidFill>
              <a:schemeClr val="tx1"/>
            </a:solidFill>
            <a:prstDash val="solid"/>
            <a:headEnd type="none" w="med" len="med"/>
            <a:tailEnd type="none" w="med" len="med"/>
          </a:ln>
        </p:spPr>
      </p:sp>
      <p:sp>
        <p:nvSpPr>
          <p:cNvPr id="347242" name="直接连接符 347241"/>
          <p:cNvSpPr/>
          <p:nvPr/>
        </p:nvSpPr>
        <p:spPr>
          <a:xfrm>
            <a:off x="668338" y="3335338"/>
            <a:ext cx="0" cy="273050"/>
          </a:xfrm>
          <a:prstGeom prst="line">
            <a:avLst/>
          </a:prstGeom>
          <a:ln w="38100" cap="flat" cmpd="sng">
            <a:solidFill>
              <a:schemeClr val="tx1"/>
            </a:solidFill>
            <a:prstDash val="solid"/>
            <a:headEnd type="none" w="med" len="med"/>
            <a:tailEnd type="none" w="med" len="med"/>
          </a:ln>
        </p:spPr>
      </p:sp>
      <p:sp>
        <p:nvSpPr>
          <p:cNvPr id="347243" name="直接连接符 347242"/>
          <p:cNvSpPr/>
          <p:nvPr/>
        </p:nvSpPr>
        <p:spPr>
          <a:xfrm>
            <a:off x="1173163" y="3335338"/>
            <a:ext cx="0" cy="273050"/>
          </a:xfrm>
          <a:prstGeom prst="line">
            <a:avLst/>
          </a:prstGeom>
          <a:ln w="38100" cap="flat" cmpd="sng">
            <a:solidFill>
              <a:schemeClr val="tx1"/>
            </a:solidFill>
            <a:prstDash val="solid"/>
            <a:headEnd type="none" w="med" len="med"/>
            <a:tailEnd type="none" w="med" len="med"/>
          </a:ln>
        </p:spPr>
      </p:sp>
      <p:sp>
        <p:nvSpPr>
          <p:cNvPr id="347244" name="直接连接符 347243"/>
          <p:cNvSpPr/>
          <p:nvPr/>
        </p:nvSpPr>
        <p:spPr>
          <a:xfrm flipV="1">
            <a:off x="1173163" y="3595688"/>
            <a:ext cx="82550" cy="227012"/>
          </a:xfrm>
          <a:prstGeom prst="line">
            <a:avLst/>
          </a:prstGeom>
          <a:ln w="38100" cap="flat" cmpd="sng">
            <a:solidFill>
              <a:schemeClr val="tx1"/>
            </a:solidFill>
            <a:prstDash val="solid"/>
            <a:headEnd type="none" w="med" len="med"/>
            <a:tailEnd type="none" w="med" len="med"/>
          </a:ln>
        </p:spPr>
      </p:sp>
      <p:sp>
        <p:nvSpPr>
          <p:cNvPr id="347245" name="直接连接符 347244"/>
          <p:cNvSpPr/>
          <p:nvPr/>
        </p:nvSpPr>
        <p:spPr>
          <a:xfrm flipV="1">
            <a:off x="712788" y="3668713"/>
            <a:ext cx="501650" cy="0"/>
          </a:xfrm>
          <a:prstGeom prst="line">
            <a:avLst/>
          </a:prstGeom>
          <a:ln w="38100" cap="flat" cmpd="sng">
            <a:solidFill>
              <a:schemeClr val="tx1"/>
            </a:solidFill>
            <a:prstDash val="solid"/>
            <a:headEnd type="none" w="med" len="med"/>
            <a:tailEnd type="none" w="med" len="med"/>
          </a:ln>
        </p:spPr>
      </p:sp>
      <p:sp>
        <p:nvSpPr>
          <p:cNvPr id="347246" name="直接连接符 347245"/>
          <p:cNvSpPr/>
          <p:nvPr/>
        </p:nvSpPr>
        <p:spPr>
          <a:xfrm>
            <a:off x="712788" y="3708400"/>
            <a:ext cx="501650" cy="0"/>
          </a:xfrm>
          <a:prstGeom prst="line">
            <a:avLst/>
          </a:prstGeom>
          <a:ln w="38100" cap="flat" cmpd="sng">
            <a:solidFill>
              <a:schemeClr val="tx1"/>
            </a:solidFill>
            <a:prstDash val="solid"/>
            <a:headEnd type="none" w="med" len="med"/>
            <a:tailEnd type="none" w="med" len="med"/>
          </a:ln>
        </p:spPr>
      </p:sp>
      <p:sp>
        <p:nvSpPr>
          <p:cNvPr id="347247" name="直接连接符 347246"/>
          <p:cNvSpPr/>
          <p:nvPr/>
        </p:nvSpPr>
        <p:spPr>
          <a:xfrm flipV="1">
            <a:off x="920750" y="3595688"/>
            <a:ext cx="85725" cy="227012"/>
          </a:xfrm>
          <a:prstGeom prst="line">
            <a:avLst/>
          </a:prstGeom>
          <a:ln w="38100" cap="flat" cmpd="sng">
            <a:solidFill>
              <a:schemeClr val="tx1"/>
            </a:solidFill>
            <a:prstDash val="solid"/>
            <a:headEnd type="none" w="med" len="med"/>
            <a:tailEnd type="none" w="med" len="med"/>
          </a:ln>
        </p:spPr>
      </p:sp>
      <p:sp>
        <p:nvSpPr>
          <p:cNvPr id="347248" name="直接连接符 347247"/>
          <p:cNvSpPr/>
          <p:nvPr/>
        </p:nvSpPr>
        <p:spPr>
          <a:xfrm flipV="1">
            <a:off x="668338" y="3595688"/>
            <a:ext cx="85725" cy="227012"/>
          </a:xfrm>
          <a:prstGeom prst="line">
            <a:avLst/>
          </a:prstGeom>
          <a:ln w="38100" cap="flat" cmpd="sng">
            <a:solidFill>
              <a:schemeClr val="tx1"/>
            </a:solidFill>
            <a:prstDash val="solid"/>
            <a:headEnd type="none" w="med" len="med"/>
            <a:tailEnd type="none" w="med" len="med"/>
          </a:ln>
        </p:spPr>
      </p:sp>
      <p:sp>
        <p:nvSpPr>
          <p:cNvPr id="347249" name="文本框 347248"/>
          <p:cNvSpPr txBox="1"/>
          <p:nvPr/>
        </p:nvSpPr>
        <p:spPr>
          <a:xfrm>
            <a:off x="523875" y="3011488"/>
            <a:ext cx="330200" cy="336550"/>
          </a:xfrm>
          <a:prstGeom prst="rect">
            <a:avLst/>
          </a:prstGeom>
          <a:noFill/>
          <a:ln w="38100">
            <a:noFill/>
          </a:ln>
        </p:spPr>
        <p:txBody>
          <a:bodyPr wrap="none" anchor="t" anchorCtr="0">
            <a:spAutoFit/>
          </a:bodyPr>
          <a:lstStyle/>
          <a:p>
            <a:r>
              <a:rPr lang="en-US" altLang="zh-CN" sz="1600">
                <a:latin typeface="Times New Roman" panose="02020603050405020304" pitchFamily="18" charset="0"/>
              </a:rPr>
              <a:t>A</a:t>
            </a:r>
          </a:p>
        </p:txBody>
      </p:sp>
      <p:sp>
        <p:nvSpPr>
          <p:cNvPr id="347250" name="文本框 347249"/>
          <p:cNvSpPr txBox="1"/>
          <p:nvPr/>
        </p:nvSpPr>
        <p:spPr>
          <a:xfrm>
            <a:off x="781050" y="3011488"/>
            <a:ext cx="211138" cy="336550"/>
          </a:xfrm>
          <a:prstGeom prst="rect">
            <a:avLst/>
          </a:prstGeom>
          <a:noFill/>
          <a:ln w="38100">
            <a:noFill/>
          </a:ln>
        </p:spPr>
        <p:txBody>
          <a:bodyPr>
            <a:spAutoFit/>
          </a:bodyPr>
          <a:lstStyle/>
          <a:p>
            <a:r>
              <a:rPr lang="en-US" altLang="zh-CN" sz="1600">
                <a:latin typeface="Times New Roman" panose="02020603050405020304" pitchFamily="18" charset="0"/>
              </a:rPr>
              <a:t>B</a:t>
            </a:r>
          </a:p>
        </p:txBody>
      </p:sp>
      <p:sp>
        <p:nvSpPr>
          <p:cNvPr id="347251" name="文本框 347250"/>
          <p:cNvSpPr txBox="1"/>
          <p:nvPr/>
        </p:nvSpPr>
        <p:spPr>
          <a:xfrm>
            <a:off x="1033463" y="3043238"/>
            <a:ext cx="207962" cy="336550"/>
          </a:xfrm>
          <a:prstGeom prst="rect">
            <a:avLst/>
          </a:prstGeom>
          <a:noFill/>
          <a:ln w="38100">
            <a:noFill/>
          </a:ln>
        </p:spPr>
        <p:txBody>
          <a:bodyPr>
            <a:spAutoFit/>
          </a:bodyPr>
          <a:lstStyle/>
          <a:p>
            <a:r>
              <a:rPr lang="en-US" altLang="zh-CN" sz="1600">
                <a:latin typeface="Times New Roman" panose="02020603050405020304" pitchFamily="18" charset="0"/>
              </a:rPr>
              <a:t>C</a:t>
            </a:r>
          </a:p>
        </p:txBody>
      </p:sp>
      <p:sp>
        <p:nvSpPr>
          <p:cNvPr id="347252" name="文本框 347251"/>
          <p:cNvSpPr txBox="1"/>
          <p:nvPr/>
        </p:nvSpPr>
        <p:spPr>
          <a:xfrm>
            <a:off x="0" y="4337050"/>
            <a:ext cx="754063" cy="336550"/>
          </a:xfrm>
          <a:prstGeom prst="rect">
            <a:avLst/>
          </a:prstGeom>
          <a:noFill/>
          <a:ln w="38100">
            <a:noFill/>
          </a:ln>
        </p:spPr>
        <p:txBody>
          <a:bodyPr>
            <a:spAutoFit/>
          </a:bodyPr>
          <a:lstStyle/>
          <a:p>
            <a:r>
              <a:rPr lang="en-US" altLang="zh-CN" sz="1600">
                <a:latin typeface="Times New Roman" panose="02020603050405020304" pitchFamily="18" charset="0"/>
              </a:rPr>
              <a:t>KMF</a:t>
            </a:r>
          </a:p>
        </p:txBody>
      </p:sp>
      <p:sp>
        <p:nvSpPr>
          <p:cNvPr id="347253" name="文本框 347252"/>
          <p:cNvSpPr txBox="1"/>
          <p:nvPr/>
        </p:nvSpPr>
        <p:spPr>
          <a:xfrm>
            <a:off x="1214438" y="3865563"/>
            <a:ext cx="585787" cy="336550"/>
          </a:xfrm>
          <a:prstGeom prst="rect">
            <a:avLst/>
          </a:prstGeom>
          <a:noFill/>
          <a:ln w="38100">
            <a:noFill/>
          </a:ln>
        </p:spPr>
        <p:txBody>
          <a:bodyPr>
            <a:spAutoFit/>
          </a:bodyPr>
          <a:lstStyle/>
          <a:p>
            <a:r>
              <a:rPr lang="en-US" altLang="zh-CN" sz="1600">
                <a:latin typeface="Times New Roman" panose="02020603050405020304" pitchFamily="18" charset="0"/>
              </a:rPr>
              <a:t>FU</a:t>
            </a:r>
          </a:p>
        </p:txBody>
      </p:sp>
      <p:sp>
        <p:nvSpPr>
          <p:cNvPr id="347254" name="文本框 347253"/>
          <p:cNvSpPr txBox="1"/>
          <p:nvPr/>
        </p:nvSpPr>
        <p:spPr>
          <a:xfrm>
            <a:off x="1260475" y="3414713"/>
            <a:ext cx="587375" cy="336550"/>
          </a:xfrm>
          <a:prstGeom prst="rect">
            <a:avLst/>
          </a:prstGeom>
          <a:noFill/>
          <a:ln w="38100">
            <a:noFill/>
          </a:ln>
        </p:spPr>
        <p:txBody>
          <a:bodyPr>
            <a:spAutoFit/>
          </a:bodyPr>
          <a:lstStyle/>
          <a:p>
            <a:r>
              <a:rPr lang="en-US" altLang="zh-CN" sz="1600">
                <a:latin typeface="Times New Roman" panose="02020603050405020304" pitchFamily="18" charset="0"/>
              </a:rPr>
              <a:t>QS</a:t>
            </a:r>
          </a:p>
        </p:txBody>
      </p:sp>
      <p:sp>
        <p:nvSpPr>
          <p:cNvPr id="347255" name="任意多边形 347254"/>
          <p:cNvSpPr/>
          <p:nvPr/>
        </p:nvSpPr>
        <p:spPr>
          <a:xfrm>
            <a:off x="600075" y="5397500"/>
            <a:ext cx="84138" cy="573088"/>
          </a:xfrm>
          <a:custGeom>
            <a:avLst/>
            <a:gdLst/>
            <a:ahLst/>
            <a:cxnLst/>
            <a:rect l="0" t="0" r="0" b="0"/>
            <a:pathLst>
              <a:path w="96" h="576">
                <a:moveTo>
                  <a:pt x="96" y="0"/>
                </a:moveTo>
                <a:lnTo>
                  <a:pt x="96" y="192"/>
                </a:lnTo>
                <a:lnTo>
                  <a:pt x="0" y="192"/>
                </a:lnTo>
                <a:lnTo>
                  <a:pt x="0" y="336"/>
                </a:lnTo>
                <a:lnTo>
                  <a:pt x="96" y="336"/>
                </a:lnTo>
                <a:lnTo>
                  <a:pt x="96" y="576"/>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347256" name="任意多边形 347255"/>
          <p:cNvSpPr/>
          <p:nvPr/>
        </p:nvSpPr>
        <p:spPr>
          <a:xfrm>
            <a:off x="1089025" y="5397500"/>
            <a:ext cx="84138" cy="573088"/>
          </a:xfrm>
          <a:custGeom>
            <a:avLst/>
            <a:gdLst/>
            <a:ahLst/>
            <a:cxnLst/>
            <a:rect l="0" t="0" r="0" b="0"/>
            <a:pathLst>
              <a:path w="96" h="576">
                <a:moveTo>
                  <a:pt x="96" y="0"/>
                </a:moveTo>
                <a:lnTo>
                  <a:pt x="96" y="192"/>
                </a:lnTo>
                <a:lnTo>
                  <a:pt x="0" y="192"/>
                </a:lnTo>
                <a:lnTo>
                  <a:pt x="0" y="336"/>
                </a:lnTo>
                <a:lnTo>
                  <a:pt x="96" y="336"/>
                </a:lnTo>
                <a:lnTo>
                  <a:pt x="96" y="576"/>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347257" name="文本框 347256"/>
          <p:cNvSpPr txBox="1"/>
          <p:nvPr/>
        </p:nvSpPr>
        <p:spPr>
          <a:xfrm>
            <a:off x="141288" y="5640388"/>
            <a:ext cx="588962" cy="336550"/>
          </a:xfrm>
          <a:prstGeom prst="rect">
            <a:avLst/>
          </a:prstGeom>
          <a:noFill/>
          <a:ln w="38100">
            <a:noFill/>
          </a:ln>
        </p:spPr>
        <p:txBody>
          <a:bodyPr>
            <a:spAutoFit/>
          </a:bodyPr>
          <a:lstStyle/>
          <a:p>
            <a:r>
              <a:rPr lang="en-US" altLang="zh-CN" sz="1600">
                <a:latin typeface="Times New Roman" panose="02020603050405020304" pitchFamily="18" charset="0"/>
              </a:rPr>
              <a:t>FR</a:t>
            </a:r>
          </a:p>
        </p:txBody>
      </p:sp>
      <p:sp>
        <p:nvSpPr>
          <p:cNvPr id="347258" name="直接连接符 347257"/>
          <p:cNvSpPr/>
          <p:nvPr/>
        </p:nvSpPr>
        <p:spPr>
          <a:xfrm flipH="1">
            <a:off x="668338" y="5289550"/>
            <a:ext cx="925512" cy="0"/>
          </a:xfrm>
          <a:prstGeom prst="line">
            <a:avLst/>
          </a:prstGeom>
          <a:ln w="38100" cap="flat" cmpd="sng">
            <a:solidFill>
              <a:srgbClr val="FF3300"/>
            </a:solidFill>
            <a:prstDash val="solid"/>
            <a:headEnd type="none" w="med" len="med"/>
            <a:tailEnd type="none" w="med" len="med"/>
          </a:ln>
        </p:spPr>
      </p:sp>
      <p:sp>
        <p:nvSpPr>
          <p:cNvPr id="347259" name="直接连接符 347258"/>
          <p:cNvSpPr/>
          <p:nvPr/>
        </p:nvSpPr>
        <p:spPr>
          <a:xfrm flipV="1">
            <a:off x="1585913" y="4486275"/>
            <a:ext cx="0" cy="336550"/>
          </a:xfrm>
          <a:prstGeom prst="line">
            <a:avLst/>
          </a:prstGeom>
          <a:ln w="38100" cap="flat" cmpd="sng">
            <a:solidFill>
              <a:schemeClr val="tx1"/>
            </a:solidFill>
            <a:prstDash val="solid"/>
            <a:headEnd type="none" w="med" len="med"/>
            <a:tailEnd type="none" w="med" len="med"/>
          </a:ln>
        </p:spPr>
      </p:sp>
      <p:sp>
        <p:nvSpPr>
          <p:cNvPr id="347260" name="直接连接符 347259"/>
          <p:cNvSpPr/>
          <p:nvPr/>
        </p:nvSpPr>
        <p:spPr>
          <a:xfrm flipH="1" flipV="1">
            <a:off x="1382713" y="4676775"/>
            <a:ext cx="203200" cy="384175"/>
          </a:xfrm>
          <a:prstGeom prst="line">
            <a:avLst/>
          </a:prstGeom>
          <a:ln w="38100" cap="flat" cmpd="sng">
            <a:solidFill>
              <a:schemeClr val="tx1"/>
            </a:solidFill>
            <a:prstDash val="solid"/>
            <a:headEnd type="none" w="med" len="med"/>
            <a:tailEnd type="none" w="med" len="med"/>
          </a:ln>
        </p:spPr>
      </p:sp>
      <p:sp>
        <p:nvSpPr>
          <p:cNvPr id="347261" name="流程图: 延期 347260"/>
          <p:cNvSpPr/>
          <p:nvPr/>
        </p:nvSpPr>
        <p:spPr>
          <a:xfrm rot="10800000">
            <a:off x="1539875" y="4676775"/>
            <a:ext cx="46038" cy="146050"/>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7262" name="直接连接符 347261"/>
          <p:cNvSpPr/>
          <p:nvPr/>
        </p:nvSpPr>
        <p:spPr>
          <a:xfrm flipH="1" flipV="1">
            <a:off x="1844675" y="4486275"/>
            <a:ext cx="0" cy="336550"/>
          </a:xfrm>
          <a:prstGeom prst="line">
            <a:avLst/>
          </a:prstGeom>
          <a:ln w="38100" cap="flat" cmpd="sng">
            <a:solidFill>
              <a:schemeClr val="tx1"/>
            </a:solidFill>
            <a:prstDash val="solid"/>
            <a:headEnd type="none" w="med" len="med"/>
            <a:tailEnd type="none" w="med" len="med"/>
          </a:ln>
        </p:spPr>
      </p:sp>
      <p:sp>
        <p:nvSpPr>
          <p:cNvPr id="347263" name="直接连接符 347262"/>
          <p:cNvSpPr/>
          <p:nvPr/>
        </p:nvSpPr>
        <p:spPr>
          <a:xfrm flipH="1" flipV="1">
            <a:off x="1636713" y="4676775"/>
            <a:ext cx="204787" cy="384175"/>
          </a:xfrm>
          <a:prstGeom prst="line">
            <a:avLst/>
          </a:prstGeom>
          <a:ln w="38100" cap="flat" cmpd="sng">
            <a:solidFill>
              <a:schemeClr val="tx1"/>
            </a:solidFill>
            <a:prstDash val="solid"/>
            <a:headEnd type="none" w="med" len="med"/>
            <a:tailEnd type="none" w="med" len="med"/>
          </a:ln>
        </p:spPr>
      </p:sp>
      <p:sp>
        <p:nvSpPr>
          <p:cNvPr id="347264" name="流程图: 延期 347263"/>
          <p:cNvSpPr/>
          <p:nvPr/>
        </p:nvSpPr>
        <p:spPr>
          <a:xfrm rot="10800000">
            <a:off x="1790700" y="4676775"/>
            <a:ext cx="50800" cy="146050"/>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7265" name="直接连接符 347264"/>
          <p:cNvSpPr/>
          <p:nvPr/>
        </p:nvSpPr>
        <p:spPr>
          <a:xfrm flipV="1">
            <a:off x="2097088" y="4486275"/>
            <a:ext cx="0" cy="336550"/>
          </a:xfrm>
          <a:prstGeom prst="line">
            <a:avLst/>
          </a:prstGeom>
          <a:ln w="38100" cap="flat" cmpd="sng">
            <a:solidFill>
              <a:schemeClr val="tx1"/>
            </a:solidFill>
            <a:prstDash val="solid"/>
            <a:headEnd type="none" w="med" len="med"/>
            <a:tailEnd type="none" w="med" len="med"/>
          </a:ln>
        </p:spPr>
      </p:sp>
      <p:sp>
        <p:nvSpPr>
          <p:cNvPr id="347266" name="直接连接符 347265"/>
          <p:cNvSpPr/>
          <p:nvPr/>
        </p:nvSpPr>
        <p:spPr>
          <a:xfrm>
            <a:off x="1585913" y="5060950"/>
            <a:ext cx="0" cy="239713"/>
          </a:xfrm>
          <a:prstGeom prst="line">
            <a:avLst/>
          </a:prstGeom>
          <a:ln w="38100" cap="flat" cmpd="sng">
            <a:solidFill>
              <a:schemeClr val="tx1"/>
            </a:solidFill>
            <a:prstDash val="solid"/>
            <a:headEnd type="none" w="med" len="med"/>
            <a:tailEnd type="none" w="med" len="med"/>
          </a:ln>
        </p:spPr>
      </p:sp>
      <p:sp>
        <p:nvSpPr>
          <p:cNvPr id="347267" name="直接连接符 347266"/>
          <p:cNvSpPr/>
          <p:nvPr/>
        </p:nvSpPr>
        <p:spPr>
          <a:xfrm flipH="1">
            <a:off x="1844675" y="5060950"/>
            <a:ext cx="0" cy="239713"/>
          </a:xfrm>
          <a:prstGeom prst="line">
            <a:avLst/>
          </a:prstGeom>
          <a:ln w="38100" cap="flat" cmpd="sng">
            <a:solidFill>
              <a:schemeClr val="tx1"/>
            </a:solidFill>
            <a:prstDash val="solid"/>
            <a:headEnd type="none" w="med" len="med"/>
            <a:tailEnd type="none" w="med" len="med"/>
          </a:ln>
        </p:spPr>
      </p:sp>
      <p:sp>
        <p:nvSpPr>
          <p:cNvPr id="347268" name="直接连接符 347267"/>
          <p:cNvSpPr/>
          <p:nvPr/>
        </p:nvSpPr>
        <p:spPr>
          <a:xfrm>
            <a:off x="2097088" y="5060950"/>
            <a:ext cx="0" cy="239713"/>
          </a:xfrm>
          <a:prstGeom prst="line">
            <a:avLst/>
          </a:prstGeom>
          <a:ln w="38100" cap="flat" cmpd="sng">
            <a:solidFill>
              <a:schemeClr val="tx1"/>
            </a:solidFill>
            <a:prstDash val="solid"/>
            <a:headEnd type="none" w="med" len="med"/>
            <a:tailEnd type="none" w="med" len="med"/>
          </a:ln>
        </p:spPr>
      </p:sp>
      <p:sp>
        <p:nvSpPr>
          <p:cNvPr id="347269" name="直接连接符 347268"/>
          <p:cNvSpPr/>
          <p:nvPr/>
        </p:nvSpPr>
        <p:spPr>
          <a:xfrm flipH="1" flipV="1">
            <a:off x="1893888" y="4676775"/>
            <a:ext cx="203200" cy="384175"/>
          </a:xfrm>
          <a:prstGeom prst="line">
            <a:avLst/>
          </a:prstGeom>
          <a:ln w="38100" cap="flat" cmpd="sng">
            <a:solidFill>
              <a:schemeClr val="tx1"/>
            </a:solidFill>
            <a:prstDash val="solid"/>
            <a:headEnd type="none" w="med" len="med"/>
            <a:tailEnd type="none" w="med" len="med"/>
          </a:ln>
        </p:spPr>
      </p:sp>
      <p:sp>
        <p:nvSpPr>
          <p:cNvPr id="347270" name="流程图: 延期 347269"/>
          <p:cNvSpPr/>
          <p:nvPr/>
        </p:nvSpPr>
        <p:spPr>
          <a:xfrm rot="10800000">
            <a:off x="2055813" y="4676775"/>
            <a:ext cx="41275" cy="146050"/>
          </a:xfrm>
          <a:prstGeom prst="flowChartDelay">
            <a:avLst/>
          </a:prstGeom>
          <a:solidFill>
            <a:schemeClr val="tx1"/>
          </a:solidFill>
          <a:ln w="38100" cap="flat" cmpd="sng">
            <a:solidFill>
              <a:schemeClr val="tx1"/>
            </a:solidFill>
            <a:prstDash val="solid"/>
            <a:miter/>
            <a:headEnd type="none" w="med" len="med"/>
            <a:tailEnd type="none" w="med" len="med"/>
          </a:ln>
        </p:spPr>
        <p:txBody>
          <a:bodyPr/>
          <a:lstStyle/>
          <a:p>
            <a:endParaRPr lang="zh-CN" altLang="en-US"/>
          </a:p>
        </p:txBody>
      </p:sp>
      <p:sp>
        <p:nvSpPr>
          <p:cNvPr id="347271" name="直接连接符 347270"/>
          <p:cNvSpPr/>
          <p:nvPr/>
        </p:nvSpPr>
        <p:spPr>
          <a:xfrm>
            <a:off x="1485900" y="4918075"/>
            <a:ext cx="558800" cy="0"/>
          </a:xfrm>
          <a:prstGeom prst="line">
            <a:avLst/>
          </a:prstGeom>
          <a:ln w="38100" cap="flat" cmpd="sng">
            <a:solidFill>
              <a:schemeClr val="tx1"/>
            </a:solidFill>
            <a:prstDash val="sysDot"/>
            <a:headEnd type="none" w="med" len="med"/>
            <a:tailEnd type="none" w="med" len="med"/>
          </a:ln>
        </p:spPr>
      </p:sp>
      <p:sp>
        <p:nvSpPr>
          <p:cNvPr id="347272" name="直接连接符 347271"/>
          <p:cNvSpPr/>
          <p:nvPr/>
        </p:nvSpPr>
        <p:spPr>
          <a:xfrm>
            <a:off x="1173163" y="4486275"/>
            <a:ext cx="420687" cy="0"/>
          </a:xfrm>
          <a:prstGeom prst="line">
            <a:avLst/>
          </a:prstGeom>
          <a:ln w="38100" cap="flat" cmpd="sng">
            <a:solidFill>
              <a:srgbClr val="FF3300"/>
            </a:solidFill>
            <a:prstDash val="solid"/>
            <a:headEnd type="none" w="med" len="med"/>
            <a:tailEnd type="none" w="med" len="med"/>
          </a:ln>
        </p:spPr>
      </p:sp>
      <p:sp>
        <p:nvSpPr>
          <p:cNvPr id="347273" name="直接连接符 347272"/>
          <p:cNvSpPr/>
          <p:nvPr/>
        </p:nvSpPr>
        <p:spPr>
          <a:xfrm>
            <a:off x="920750" y="4403725"/>
            <a:ext cx="923925" cy="0"/>
          </a:xfrm>
          <a:prstGeom prst="line">
            <a:avLst/>
          </a:prstGeom>
          <a:ln w="38100" cap="flat" cmpd="sng">
            <a:solidFill>
              <a:srgbClr val="00CC00"/>
            </a:solidFill>
            <a:prstDash val="solid"/>
            <a:headEnd type="none" w="med" len="med"/>
            <a:tailEnd type="none" w="med" len="med"/>
          </a:ln>
        </p:spPr>
      </p:sp>
      <p:sp>
        <p:nvSpPr>
          <p:cNvPr id="347274" name="直接连接符 347273"/>
          <p:cNvSpPr/>
          <p:nvPr/>
        </p:nvSpPr>
        <p:spPr>
          <a:xfrm>
            <a:off x="668338" y="4306888"/>
            <a:ext cx="1428750" cy="0"/>
          </a:xfrm>
          <a:prstGeom prst="line">
            <a:avLst/>
          </a:prstGeom>
          <a:ln w="38100" cap="flat" cmpd="sng">
            <a:solidFill>
              <a:schemeClr val="accent2"/>
            </a:solidFill>
            <a:prstDash val="solid"/>
            <a:headEnd type="none" w="med" len="med"/>
            <a:tailEnd type="none" w="med" len="med"/>
          </a:ln>
        </p:spPr>
      </p:sp>
      <p:sp>
        <p:nvSpPr>
          <p:cNvPr id="347275" name="直接连接符 347274"/>
          <p:cNvSpPr/>
          <p:nvPr/>
        </p:nvSpPr>
        <p:spPr>
          <a:xfrm>
            <a:off x="2097088" y="4294188"/>
            <a:ext cx="0" cy="288925"/>
          </a:xfrm>
          <a:prstGeom prst="line">
            <a:avLst/>
          </a:prstGeom>
          <a:ln w="38100" cap="flat" cmpd="sng">
            <a:solidFill>
              <a:schemeClr val="accent2"/>
            </a:solidFill>
            <a:prstDash val="solid"/>
            <a:headEnd type="none" w="med" len="med"/>
            <a:tailEnd type="none" w="med" len="med"/>
          </a:ln>
        </p:spPr>
      </p:sp>
      <p:sp>
        <p:nvSpPr>
          <p:cNvPr id="347276" name="直接连接符 347275"/>
          <p:cNvSpPr/>
          <p:nvPr/>
        </p:nvSpPr>
        <p:spPr>
          <a:xfrm>
            <a:off x="1844675" y="4391025"/>
            <a:ext cx="0" cy="142875"/>
          </a:xfrm>
          <a:prstGeom prst="line">
            <a:avLst/>
          </a:prstGeom>
          <a:ln w="38100" cap="flat" cmpd="sng">
            <a:solidFill>
              <a:srgbClr val="00CC00"/>
            </a:solidFill>
            <a:prstDash val="solid"/>
            <a:headEnd type="none" w="med" len="med"/>
            <a:tailEnd type="none" w="med" len="med"/>
          </a:ln>
        </p:spPr>
      </p:sp>
      <p:sp>
        <p:nvSpPr>
          <p:cNvPr id="347277" name="直接连接符 347276"/>
          <p:cNvSpPr/>
          <p:nvPr/>
        </p:nvSpPr>
        <p:spPr>
          <a:xfrm>
            <a:off x="920750" y="5372100"/>
            <a:ext cx="923925" cy="0"/>
          </a:xfrm>
          <a:prstGeom prst="line">
            <a:avLst/>
          </a:prstGeom>
          <a:ln w="38100" cap="flat" cmpd="sng">
            <a:solidFill>
              <a:srgbClr val="00CC00"/>
            </a:solidFill>
            <a:prstDash val="solid"/>
            <a:headEnd type="none" w="med" len="med"/>
            <a:tailEnd type="none" w="med" len="med"/>
          </a:ln>
        </p:spPr>
      </p:sp>
      <p:sp>
        <p:nvSpPr>
          <p:cNvPr id="347278" name="直接连接符 347277"/>
          <p:cNvSpPr/>
          <p:nvPr/>
        </p:nvSpPr>
        <p:spPr>
          <a:xfrm flipV="1">
            <a:off x="1844675" y="5205413"/>
            <a:ext cx="0" cy="192087"/>
          </a:xfrm>
          <a:prstGeom prst="line">
            <a:avLst/>
          </a:prstGeom>
          <a:ln w="38100" cap="flat" cmpd="sng">
            <a:solidFill>
              <a:srgbClr val="00CC00"/>
            </a:solidFill>
            <a:prstDash val="solid"/>
            <a:headEnd type="none" w="med" len="med"/>
            <a:tailEnd type="none" w="med" len="med"/>
          </a:ln>
        </p:spPr>
      </p:sp>
      <p:sp>
        <p:nvSpPr>
          <p:cNvPr id="347279" name="直接连接符 347278"/>
          <p:cNvSpPr/>
          <p:nvPr/>
        </p:nvSpPr>
        <p:spPr>
          <a:xfrm>
            <a:off x="1173163" y="5468938"/>
            <a:ext cx="923925" cy="0"/>
          </a:xfrm>
          <a:prstGeom prst="line">
            <a:avLst/>
          </a:prstGeom>
          <a:ln w="38100" cap="flat" cmpd="sng">
            <a:solidFill>
              <a:schemeClr val="accent2"/>
            </a:solidFill>
            <a:prstDash val="solid"/>
            <a:headEnd type="none" w="med" len="med"/>
            <a:tailEnd type="none" w="med" len="med"/>
          </a:ln>
        </p:spPr>
      </p:sp>
      <p:sp>
        <p:nvSpPr>
          <p:cNvPr id="347280" name="直接连接符 347279"/>
          <p:cNvSpPr/>
          <p:nvPr/>
        </p:nvSpPr>
        <p:spPr>
          <a:xfrm flipV="1">
            <a:off x="2097088" y="5205413"/>
            <a:ext cx="0" cy="285750"/>
          </a:xfrm>
          <a:prstGeom prst="line">
            <a:avLst/>
          </a:prstGeom>
          <a:ln w="38100" cap="flat" cmpd="sng">
            <a:solidFill>
              <a:schemeClr val="accent2"/>
            </a:solidFill>
            <a:prstDash val="solid"/>
            <a:headEnd type="none" w="med" len="med"/>
            <a:tailEnd type="none" w="med" len="med"/>
          </a:ln>
        </p:spPr>
      </p:sp>
      <p:sp>
        <p:nvSpPr>
          <p:cNvPr id="347281" name="直接连接符 347280"/>
          <p:cNvSpPr/>
          <p:nvPr/>
        </p:nvSpPr>
        <p:spPr>
          <a:xfrm>
            <a:off x="912813" y="5056188"/>
            <a:ext cx="0" cy="1036637"/>
          </a:xfrm>
          <a:prstGeom prst="line">
            <a:avLst/>
          </a:prstGeom>
          <a:ln w="38100" cap="flat" cmpd="sng">
            <a:solidFill>
              <a:srgbClr val="000000"/>
            </a:solidFill>
            <a:prstDash val="solid"/>
            <a:headEnd type="none" w="med" len="med"/>
            <a:tailEnd type="none" w="med" len="med"/>
          </a:ln>
        </p:spPr>
      </p:sp>
      <p:sp>
        <p:nvSpPr>
          <p:cNvPr id="347282" name="直接连接符 347281"/>
          <p:cNvSpPr/>
          <p:nvPr/>
        </p:nvSpPr>
        <p:spPr>
          <a:xfrm>
            <a:off x="912813" y="3803650"/>
            <a:ext cx="0" cy="723900"/>
          </a:xfrm>
          <a:prstGeom prst="line">
            <a:avLst/>
          </a:prstGeom>
          <a:ln w="38100" cap="flat" cmpd="sng">
            <a:solidFill>
              <a:srgbClr val="000000"/>
            </a:solidFill>
            <a:prstDash val="solid"/>
            <a:headEnd type="none" w="med" len="med"/>
            <a:tailEnd type="none" w="med" len="med"/>
          </a:ln>
        </p:spPr>
      </p:sp>
      <p:sp>
        <p:nvSpPr>
          <p:cNvPr id="347283" name="直接连接符 347282"/>
          <p:cNvSpPr/>
          <p:nvPr/>
        </p:nvSpPr>
        <p:spPr>
          <a:xfrm>
            <a:off x="922338" y="3335338"/>
            <a:ext cx="0" cy="273050"/>
          </a:xfrm>
          <a:prstGeom prst="line">
            <a:avLst/>
          </a:prstGeom>
          <a:ln w="38100" cap="flat" cmpd="sng">
            <a:solidFill>
              <a:schemeClr val="tx1"/>
            </a:solidFill>
            <a:prstDash val="solid"/>
            <a:headEnd type="none" w="med" len="med"/>
            <a:tailEnd type="none" w="med" len="med"/>
          </a:ln>
        </p:spPr>
      </p:sp>
      <p:sp>
        <p:nvSpPr>
          <p:cNvPr id="347284" name="直接连接符 347283"/>
          <p:cNvSpPr/>
          <p:nvPr/>
        </p:nvSpPr>
        <p:spPr>
          <a:xfrm>
            <a:off x="0" y="2743200"/>
            <a:ext cx="2686050" cy="0"/>
          </a:xfrm>
          <a:prstGeom prst="line">
            <a:avLst/>
          </a:prstGeom>
          <a:ln w="38100" cap="flat" cmpd="sng">
            <a:solidFill>
              <a:schemeClr val="accent1"/>
            </a:solidFill>
            <a:prstDash val="solid"/>
            <a:headEnd type="none" w="med" len="med"/>
            <a:tailEnd type="none" w="med" len="med"/>
          </a:ln>
        </p:spPr>
      </p:sp>
      <p:sp>
        <p:nvSpPr>
          <p:cNvPr id="347285" name="直接连接符 347284"/>
          <p:cNvSpPr/>
          <p:nvPr/>
        </p:nvSpPr>
        <p:spPr>
          <a:xfrm>
            <a:off x="2705100" y="2724150"/>
            <a:ext cx="0" cy="4076700"/>
          </a:xfrm>
          <a:prstGeom prst="line">
            <a:avLst/>
          </a:prstGeom>
          <a:ln w="38100" cap="flat" cmpd="sng">
            <a:solidFill>
              <a:schemeClr val="accent1"/>
            </a:solidFill>
            <a:prstDash val="solid"/>
            <a:headEnd type="none" w="med" len="med"/>
            <a:tailEnd type="none" w="med" len="med"/>
          </a:ln>
        </p:spPr>
      </p:sp>
      <p:grpSp>
        <p:nvGrpSpPr>
          <p:cNvPr id="347286" name="组合 347285"/>
          <p:cNvGrpSpPr/>
          <p:nvPr/>
        </p:nvGrpSpPr>
        <p:grpSpPr>
          <a:xfrm>
            <a:off x="7029450" y="4438650"/>
            <a:ext cx="1438275" cy="465138"/>
            <a:chOff x="4428" y="2772"/>
            <a:chExt cx="1136" cy="318"/>
          </a:xfrm>
        </p:grpSpPr>
        <p:sp>
          <p:nvSpPr>
            <p:cNvPr id="347287" name="圆角矩形标注 347286"/>
            <p:cNvSpPr/>
            <p:nvPr/>
          </p:nvSpPr>
          <p:spPr>
            <a:xfrm>
              <a:off x="4428" y="2772"/>
              <a:ext cx="1128" cy="300"/>
            </a:xfrm>
            <a:prstGeom prst="wedgeRoundRectCallout">
              <a:avLst>
                <a:gd name="adj1" fmla="val -53282"/>
                <a:gd name="adj2" fmla="val -190000"/>
                <a:gd name="adj3" fmla="val 16667"/>
              </a:avLst>
            </a:prstGeom>
            <a:solidFill>
              <a:srgbClr val="FFFFFF"/>
            </a:solidFill>
            <a:ln w="38100" cap="flat" cmpd="sng">
              <a:solidFill>
                <a:schemeClr val="accent1"/>
              </a:solidFill>
              <a:prstDash val="solid"/>
              <a:miter/>
              <a:headEnd type="none" w="med" len="med"/>
              <a:tailEnd type="none" w="med" len="med"/>
            </a:ln>
          </p:spPr>
          <p:txBody>
            <a:bodyPr wrap="none" anchor="ctr" anchorCtr="0"/>
            <a:lstStyle/>
            <a:p>
              <a:pPr algn="ctr"/>
              <a:endParaRPr lang="zh-CN" altLang="en-US" b="1" dirty="0">
                <a:latin typeface="Times New Roman" panose="02020603050405020304" pitchFamily="18" charset="0"/>
              </a:endParaRPr>
            </a:p>
          </p:txBody>
        </p:sp>
        <p:sp>
          <p:nvSpPr>
            <p:cNvPr id="347288" name="文本框 347287"/>
            <p:cNvSpPr txBox="1"/>
            <p:nvPr/>
          </p:nvSpPr>
          <p:spPr>
            <a:xfrm>
              <a:off x="4456" y="2777"/>
              <a:ext cx="1108" cy="313"/>
            </a:xfrm>
            <a:prstGeom prst="rect">
              <a:avLst/>
            </a:prstGeom>
            <a:noFill/>
            <a:ln w="38100">
              <a:noFill/>
            </a:ln>
          </p:spPr>
          <p:txBody>
            <a:bodyPr wrap="none" anchor="t" anchorCtr="0">
              <a:spAutoFit/>
            </a:bodyPr>
            <a:lstStyle/>
            <a:p>
              <a:r>
                <a:rPr lang="zh-CN" altLang="en-US" b="1" dirty="0">
                  <a:solidFill>
                    <a:srgbClr val="FF0000"/>
                  </a:solidFill>
                  <a:latin typeface="Times New Roman" panose="02020603050405020304" pitchFamily="18" charset="0"/>
                </a:rPr>
                <a:t>电器互锁</a:t>
              </a:r>
              <a:endParaRPr lang="zh-CN" altLang="en-US" b="1">
                <a:solidFill>
                  <a:srgbClr val="FF0000"/>
                </a:solidFill>
                <a:latin typeface="Times New Roman" panose="02020603050405020304" pitchFamily="18" charset="0"/>
              </a:endParaRPr>
            </a:p>
          </p:txBody>
        </p:sp>
      </p:grpSp>
      <p:grpSp>
        <p:nvGrpSpPr>
          <p:cNvPr id="347289" name="组合 347288"/>
          <p:cNvGrpSpPr/>
          <p:nvPr/>
        </p:nvGrpSpPr>
        <p:grpSpPr>
          <a:xfrm>
            <a:off x="3962400" y="1049338"/>
            <a:ext cx="1676400" cy="665162"/>
            <a:chOff x="2496" y="661"/>
            <a:chExt cx="1056" cy="419"/>
          </a:xfrm>
        </p:grpSpPr>
        <p:sp>
          <p:nvSpPr>
            <p:cNvPr id="347290" name="左大括号 347289"/>
            <p:cNvSpPr/>
            <p:nvPr/>
          </p:nvSpPr>
          <p:spPr>
            <a:xfrm rot="5400000">
              <a:off x="2952" y="480"/>
              <a:ext cx="144" cy="1056"/>
            </a:xfrm>
            <a:prstGeom prst="leftBrace">
              <a:avLst>
                <a:gd name="adj1" fmla="val 61111"/>
                <a:gd name="adj2" fmla="val 50000"/>
              </a:avLst>
            </a:prstGeom>
            <a:noFill/>
            <a:ln w="38100" cap="flat" cmpd="sng">
              <a:solidFill>
                <a:srgbClr val="FF00FF"/>
              </a:solidFill>
              <a:prstDash val="solid"/>
              <a:headEnd type="none" w="med" len="med"/>
              <a:tailEnd type="none" w="med" len="med"/>
            </a:ln>
          </p:spPr>
          <p:txBody>
            <a:bodyPr/>
            <a:lstStyle/>
            <a:p>
              <a:endParaRPr lang="zh-CN" altLang="en-US"/>
            </a:p>
          </p:txBody>
        </p:sp>
        <p:sp>
          <p:nvSpPr>
            <p:cNvPr id="347291" name="矩形 347290"/>
            <p:cNvSpPr/>
            <p:nvPr/>
          </p:nvSpPr>
          <p:spPr>
            <a:xfrm>
              <a:off x="2618" y="661"/>
              <a:ext cx="888" cy="288"/>
            </a:xfrm>
            <a:prstGeom prst="rect">
              <a:avLst/>
            </a:prstGeom>
            <a:noFill/>
            <a:ln w="38100">
              <a:noFill/>
            </a:ln>
          </p:spPr>
          <p:txBody>
            <a:bodyPr wrap="none" anchor="t" anchorCtr="0">
              <a:spAutoFit/>
            </a:bodyPr>
            <a:lstStyle/>
            <a:p>
              <a:r>
                <a:rPr lang="zh-CN" altLang="en-US" b="1" dirty="0">
                  <a:solidFill>
                    <a:srgbClr val="FF00FF"/>
                  </a:solidFill>
                  <a:latin typeface="Times New Roman" panose="02020603050405020304" pitchFamily="18" charset="0"/>
                </a:rPr>
                <a:t>机械互锁</a:t>
              </a:r>
              <a:endParaRPr lang="zh-CN" altLang="en-US" b="1" dirty="0">
                <a:solidFill>
                  <a:srgbClr val="FF0000"/>
                </a:solidFill>
                <a:latin typeface="Times New Roman" panose="02020603050405020304" pitchFamily="18" charset="0"/>
              </a:endParaRPr>
            </a:p>
          </p:txBody>
        </p:sp>
      </p:grpSp>
      <p:sp>
        <p:nvSpPr>
          <p:cNvPr id="347292" name="左大括号 347291"/>
          <p:cNvSpPr/>
          <p:nvPr/>
        </p:nvSpPr>
        <p:spPr>
          <a:xfrm>
            <a:off x="4305300" y="5372100"/>
            <a:ext cx="304800" cy="685800"/>
          </a:xfrm>
          <a:prstGeom prst="leftBrace">
            <a:avLst>
              <a:gd name="adj1" fmla="val 18750"/>
              <a:gd name="adj2" fmla="val 50000"/>
            </a:avLst>
          </a:prstGeom>
          <a:noFill/>
          <a:ln w="38100">
            <a:noFill/>
          </a:ln>
        </p:spPr>
        <p:txBody>
          <a:bodyPr/>
          <a:lstStyle/>
          <a:p>
            <a:endParaRPr lang="zh-CN" altLang="en-US"/>
          </a:p>
        </p:txBody>
      </p:sp>
      <p:sp>
        <p:nvSpPr>
          <p:cNvPr id="347293" name="矩形 347292"/>
          <p:cNvSpPr/>
          <p:nvPr/>
        </p:nvSpPr>
        <p:spPr>
          <a:xfrm>
            <a:off x="3314700" y="5143500"/>
            <a:ext cx="4419600" cy="1066800"/>
          </a:xfrm>
          <a:prstGeom prst="rect">
            <a:avLst/>
          </a:prstGeom>
          <a:noFill/>
          <a:ln w="38100">
            <a:noFill/>
          </a:ln>
        </p:spPr>
        <p:txBody>
          <a:bodyPr/>
          <a:lstStyle/>
          <a:p>
            <a:endParaRPr lang="zh-CN" altLang="en-US"/>
          </a:p>
        </p:txBody>
      </p:sp>
      <p:grpSp>
        <p:nvGrpSpPr>
          <p:cNvPr id="347294" name="组合 347293"/>
          <p:cNvGrpSpPr/>
          <p:nvPr/>
        </p:nvGrpSpPr>
        <p:grpSpPr>
          <a:xfrm>
            <a:off x="3317875" y="5070475"/>
            <a:ext cx="4492625" cy="1187450"/>
            <a:chOff x="2090" y="3194"/>
            <a:chExt cx="2830" cy="748"/>
          </a:xfrm>
        </p:grpSpPr>
        <p:grpSp>
          <p:nvGrpSpPr>
            <p:cNvPr id="347295" name="组合 347294"/>
            <p:cNvGrpSpPr/>
            <p:nvPr/>
          </p:nvGrpSpPr>
          <p:grpSpPr>
            <a:xfrm>
              <a:off x="2090" y="3194"/>
              <a:ext cx="2830" cy="748"/>
              <a:chOff x="2090" y="3194"/>
              <a:chExt cx="2830" cy="748"/>
            </a:xfrm>
          </p:grpSpPr>
          <p:sp>
            <p:nvSpPr>
              <p:cNvPr id="347296" name="文本框 347295"/>
              <p:cNvSpPr txBox="1"/>
              <p:nvPr/>
            </p:nvSpPr>
            <p:spPr>
              <a:xfrm>
                <a:off x="2090" y="3432"/>
                <a:ext cx="694" cy="288"/>
              </a:xfrm>
              <a:prstGeom prst="rect">
                <a:avLst/>
              </a:prstGeom>
              <a:noFill/>
              <a:ln w="9525">
                <a:noFill/>
              </a:ln>
            </p:spPr>
            <p:txBody>
              <a:bodyPr wrap="none" anchor="ctr" anchorCtr="0">
                <a:spAutoFit/>
              </a:bodyPr>
              <a:lstStyle/>
              <a:p>
                <a:pPr algn="ctr"/>
                <a:r>
                  <a:rPr lang="zh-CN" altLang="en-US" b="1" dirty="0">
                    <a:latin typeface="Times New Roman" panose="02020603050405020304" pitchFamily="18" charset="0"/>
                  </a:rPr>
                  <a:t>双保险</a:t>
                </a:r>
                <a:endParaRPr lang="zh-CN" altLang="en-US" b="1">
                  <a:latin typeface="Times New Roman" panose="02020603050405020304" pitchFamily="18" charset="0"/>
                </a:endParaRPr>
              </a:p>
            </p:txBody>
          </p:sp>
          <p:sp>
            <p:nvSpPr>
              <p:cNvPr id="347297" name="文本框 347296"/>
              <p:cNvSpPr txBox="1"/>
              <p:nvPr/>
            </p:nvSpPr>
            <p:spPr>
              <a:xfrm>
                <a:off x="2880" y="3194"/>
                <a:ext cx="2040" cy="748"/>
              </a:xfrm>
              <a:prstGeom prst="rect">
                <a:avLst/>
              </a:prstGeom>
              <a:noFill/>
              <a:ln w="9525">
                <a:noFill/>
              </a:ln>
            </p:spPr>
            <p:txBody>
              <a:bodyPr wrap="none" anchor="ctr" anchorCtr="0">
                <a:spAutoFit/>
              </a:bodyPr>
              <a:lstStyle/>
              <a:p>
                <a:pPr>
                  <a:lnSpc>
                    <a:spcPct val="150000"/>
                  </a:lnSpc>
                </a:pPr>
                <a:r>
                  <a:rPr lang="zh-CN" altLang="en-US" b="1" dirty="0">
                    <a:latin typeface="Times New Roman" panose="02020603050405020304" pitchFamily="18" charset="0"/>
                  </a:rPr>
                  <a:t>机械互锁（复合按钮）</a:t>
                </a:r>
              </a:p>
              <a:p>
                <a:pPr>
                  <a:lnSpc>
                    <a:spcPct val="150000"/>
                  </a:lnSpc>
                </a:pPr>
                <a:r>
                  <a:rPr lang="zh-CN" altLang="en-US" b="1" dirty="0">
                    <a:latin typeface="Times New Roman" panose="02020603050405020304" pitchFamily="18" charset="0"/>
                  </a:rPr>
                  <a:t>电器互锁（互锁触头）</a:t>
                </a:r>
                <a:endParaRPr lang="zh-CN" altLang="en-US" b="1">
                  <a:latin typeface="Times New Roman" panose="02020603050405020304" pitchFamily="18" charset="0"/>
                </a:endParaRPr>
              </a:p>
            </p:txBody>
          </p:sp>
        </p:grpSp>
        <p:sp>
          <p:nvSpPr>
            <p:cNvPr id="347298" name="左大括号 347297"/>
            <p:cNvSpPr/>
            <p:nvPr/>
          </p:nvSpPr>
          <p:spPr>
            <a:xfrm>
              <a:off x="2772" y="3384"/>
              <a:ext cx="120" cy="444"/>
            </a:xfrm>
            <a:prstGeom prst="leftBrace">
              <a:avLst>
                <a:gd name="adj1" fmla="val 30833"/>
                <a:gd name="adj2" fmla="val 50000"/>
              </a:avLst>
            </a:prstGeom>
            <a:noFill/>
            <a:ln w="38100" cap="flat" cmpd="sng">
              <a:solidFill>
                <a:srgbClr val="000000"/>
              </a:solidFill>
              <a:prstDash val="solid"/>
              <a:headEnd type="none" w="med" len="med"/>
              <a:tailEnd type="none" w="med" len="med"/>
            </a:ln>
          </p:spPr>
          <p:txBody>
            <a:bodyPr/>
            <a:lstStyle/>
            <a:p>
              <a:endParaRPr lang="zh-CN" altLang="en-US"/>
            </a:p>
          </p:txBody>
        </p:sp>
      </p:grpSp>
      <p:grpSp>
        <p:nvGrpSpPr>
          <p:cNvPr id="347299" name="组合 347298"/>
          <p:cNvGrpSpPr/>
          <p:nvPr/>
        </p:nvGrpSpPr>
        <p:grpSpPr>
          <a:xfrm>
            <a:off x="4038600" y="1657350"/>
            <a:ext cx="2309813" cy="2130425"/>
            <a:chOff x="2544" y="1032"/>
            <a:chExt cx="1455" cy="1342"/>
          </a:xfrm>
        </p:grpSpPr>
        <p:sp>
          <p:nvSpPr>
            <p:cNvPr id="347300" name="直接连接符 347299"/>
            <p:cNvSpPr/>
            <p:nvPr/>
          </p:nvSpPr>
          <p:spPr>
            <a:xfrm>
              <a:off x="2952" y="1356"/>
              <a:ext cx="396" cy="0"/>
            </a:xfrm>
            <a:prstGeom prst="line">
              <a:avLst/>
            </a:prstGeom>
            <a:ln w="38100" cap="flat" cmpd="sng">
              <a:solidFill>
                <a:srgbClr val="009900"/>
              </a:solidFill>
              <a:prstDash val="solid"/>
              <a:headEnd type="none" w="med" len="med"/>
              <a:tailEnd type="none" w="med" len="med"/>
            </a:ln>
          </p:spPr>
        </p:sp>
        <p:sp>
          <p:nvSpPr>
            <p:cNvPr id="347301" name="直接连接符 347300"/>
            <p:cNvSpPr/>
            <p:nvPr/>
          </p:nvSpPr>
          <p:spPr>
            <a:xfrm>
              <a:off x="3673" y="1352"/>
              <a:ext cx="326" cy="0"/>
            </a:xfrm>
            <a:prstGeom prst="line">
              <a:avLst/>
            </a:prstGeom>
            <a:ln w="38100" cap="flat" cmpd="sng">
              <a:solidFill>
                <a:srgbClr val="009900"/>
              </a:solidFill>
              <a:prstDash val="solid"/>
              <a:headEnd type="none" w="med" len="med"/>
              <a:tailEnd type="none" w="med" len="med"/>
            </a:ln>
          </p:spPr>
        </p:sp>
        <p:sp>
          <p:nvSpPr>
            <p:cNvPr id="347302" name="直接连接符 347301"/>
            <p:cNvSpPr/>
            <p:nvPr/>
          </p:nvSpPr>
          <p:spPr>
            <a:xfrm>
              <a:off x="3052" y="1340"/>
              <a:ext cx="302" cy="12"/>
            </a:xfrm>
            <a:prstGeom prst="line">
              <a:avLst/>
            </a:prstGeom>
            <a:ln w="38100" cap="flat" cmpd="sng">
              <a:solidFill>
                <a:srgbClr val="009900"/>
              </a:solidFill>
              <a:prstDash val="solid"/>
              <a:headEnd type="none" w="med" len="med"/>
              <a:tailEnd type="none" w="med" len="med"/>
            </a:ln>
          </p:spPr>
        </p:sp>
        <p:sp>
          <p:nvSpPr>
            <p:cNvPr id="347303" name="直接连接符 347302"/>
            <p:cNvSpPr/>
            <p:nvPr/>
          </p:nvSpPr>
          <p:spPr>
            <a:xfrm flipH="1" flipV="1">
              <a:off x="3263" y="1182"/>
              <a:ext cx="410" cy="170"/>
            </a:xfrm>
            <a:prstGeom prst="line">
              <a:avLst/>
            </a:prstGeom>
            <a:ln w="38100" cap="flat" cmpd="sng">
              <a:solidFill>
                <a:srgbClr val="009900"/>
              </a:solidFill>
              <a:prstDash val="solid"/>
              <a:headEnd type="none" w="med" len="med"/>
              <a:tailEnd type="none" w="med" len="med"/>
            </a:ln>
          </p:spPr>
        </p:sp>
        <p:sp>
          <p:nvSpPr>
            <p:cNvPr id="347304" name="直接连接符 347303"/>
            <p:cNvSpPr/>
            <p:nvPr/>
          </p:nvSpPr>
          <p:spPr>
            <a:xfrm>
              <a:off x="3491" y="1267"/>
              <a:ext cx="0" cy="212"/>
            </a:xfrm>
            <a:prstGeom prst="line">
              <a:avLst/>
            </a:prstGeom>
            <a:ln w="38100" cap="flat" cmpd="sng">
              <a:solidFill>
                <a:srgbClr val="009900"/>
              </a:solidFill>
              <a:prstDash val="solid"/>
              <a:headEnd type="none" w="med" len="med"/>
              <a:tailEnd type="none" w="med" len="med"/>
            </a:ln>
          </p:spPr>
        </p:sp>
        <p:sp>
          <p:nvSpPr>
            <p:cNvPr id="347305" name="任意多边形 347304"/>
            <p:cNvSpPr/>
            <p:nvPr/>
          </p:nvSpPr>
          <p:spPr>
            <a:xfrm>
              <a:off x="3400" y="1437"/>
              <a:ext cx="182" cy="42"/>
            </a:xfrm>
            <a:custGeom>
              <a:avLst/>
              <a:gdLst/>
              <a:ahLst/>
              <a:cxnLst/>
              <a:rect l="0" t="0" r="0" b="0"/>
              <a:pathLst>
                <a:path w="192" h="48">
                  <a:moveTo>
                    <a:pt x="0" y="0"/>
                  </a:moveTo>
                  <a:lnTo>
                    <a:pt x="0" y="48"/>
                  </a:lnTo>
                  <a:lnTo>
                    <a:pt x="192" y="48"/>
                  </a:lnTo>
                  <a:lnTo>
                    <a:pt x="192" y="0"/>
                  </a:lnTo>
                </a:path>
              </a:pathLst>
            </a:custGeom>
            <a:noFill/>
            <a:ln w="38100" cap="flat" cmpd="sng">
              <a:solidFill>
                <a:srgbClr val="009900">
                  <a:alpha val="100000"/>
                </a:srgbClr>
              </a:solidFill>
              <a:prstDash val="solid"/>
              <a:headEnd type="none" w="med" len="med"/>
              <a:tailEnd type="none" w="med" len="med"/>
            </a:ln>
          </p:spPr>
          <p:txBody>
            <a:bodyPr/>
            <a:lstStyle/>
            <a:p>
              <a:endParaRPr lang="zh-CN" altLang="en-US"/>
            </a:p>
          </p:txBody>
        </p:sp>
        <p:sp>
          <p:nvSpPr>
            <p:cNvPr id="347306" name="直接连接符 347305"/>
            <p:cNvSpPr/>
            <p:nvPr/>
          </p:nvSpPr>
          <p:spPr>
            <a:xfrm flipH="1">
              <a:off x="2544" y="1358"/>
              <a:ext cx="911" cy="1016"/>
            </a:xfrm>
            <a:prstGeom prst="line">
              <a:avLst/>
            </a:prstGeom>
            <a:ln w="57150" cap="flat" cmpd="sng">
              <a:solidFill>
                <a:srgbClr val="009900"/>
              </a:solidFill>
              <a:prstDash val="sysDot"/>
              <a:headEnd type="none" w="med" len="med"/>
              <a:tailEnd type="none" w="med" len="med"/>
            </a:ln>
          </p:spPr>
        </p:sp>
        <p:sp>
          <p:nvSpPr>
            <p:cNvPr id="347307" name="文本框 347306"/>
            <p:cNvSpPr txBox="1"/>
            <p:nvPr/>
          </p:nvSpPr>
          <p:spPr>
            <a:xfrm>
              <a:off x="3402" y="1032"/>
              <a:ext cx="434" cy="250"/>
            </a:xfrm>
            <a:prstGeom prst="rect">
              <a:avLst/>
            </a:prstGeom>
            <a:noFill/>
            <a:ln w="38100">
              <a:noFill/>
            </a:ln>
          </p:spPr>
          <p:txBody>
            <a:bodyPr>
              <a:spAutoFit/>
            </a:bodyPr>
            <a:lstStyle/>
            <a:p>
              <a:r>
                <a:rPr lang="en-US" altLang="zh-CN" sz="2000" b="1">
                  <a:latin typeface="Times New Roman" panose="02020603050405020304" pitchFamily="18" charset="0"/>
                </a:rPr>
                <a:t>SBR</a:t>
              </a:r>
            </a:p>
          </p:txBody>
        </p:sp>
        <p:sp>
          <p:nvSpPr>
            <p:cNvPr id="347308" name="直接连接符 347307"/>
            <p:cNvSpPr/>
            <p:nvPr/>
          </p:nvSpPr>
          <p:spPr>
            <a:xfrm>
              <a:off x="3336" y="1116"/>
              <a:ext cx="0" cy="240"/>
            </a:xfrm>
            <a:prstGeom prst="line">
              <a:avLst/>
            </a:prstGeom>
            <a:ln w="38100" cap="flat" cmpd="sng">
              <a:solidFill>
                <a:srgbClr val="009900"/>
              </a:solidFill>
              <a:prstDash val="solid"/>
              <a:headEnd type="none" w="med" len="med"/>
              <a:tailEnd type="none" w="med" len="med"/>
            </a:ln>
          </p:spPr>
        </p:sp>
      </p:grpSp>
      <p:sp>
        <p:nvSpPr>
          <p:cNvPr id="173"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170908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47138"/>
                                        </p:tgtEl>
                                        <p:attrNameLst>
                                          <p:attrName>style.visibility</p:attrName>
                                        </p:attrNameLst>
                                      </p:cBhvr>
                                      <p:to>
                                        <p:strVal val="visible"/>
                                      </p:to>
                                    </p:set>
                                    <p:animEffect transition="in" filter="box(out)">
                                      <p:cBhvr>
                                        <p:cTn id="7" dur="500"/>
                                        <p:tgtEl>
                                          <p:spTgt spid="347138"/>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47286"/>
                                        </p:tgtEl>
                                        <p:attrNameLst>
                                          <p:attrName>style.visibility</p:attrName>
                                        </p:attrNameLst>
                                      </p:cBhvr>
                                      <p:to>
                                        <p:strVal val="visible"/>
                                      </p:to>
                                    </p:set>
                                    <p:anim calcmode="lin" valueType="num">
                                      <p:cBhvr additive="base">
                                        <p:cTn id="12" dur="500" fill="hold"/>
                                        <p:tgtEl>
                                          <p:spTgt spid="347286"/>
                                        </p:tgtEl>
                                        <p:attrNameLst>
                                          <p:attrName>ppt_x</p:attrName>
                                        </p:attrNameLst>
                                      </p:cBhvr>
                                      <p:tavLst>
                                        <p:tav tm="0">
                                          <p:val>
                                            <p:strVal val="#ppt_x"/>
                                          </p:val>
                                        </p:tav>
                                        <p:tav tm="100000">
                                          <p:val>
                                            <p:strVal val="#ppt_x"/>
                                          </p:val>
                                        </p:tav>
                                      </p:tavLst>
                                    </p:anim>
                                    <p:anim calcmode="lin" valueType="num">
                                      <p:cBhvr additive="base">
                                        <p:cTn id="13" dur="500" fill="hold"/>
                                        <p:tgtEl>
                                          <p:spTgt spid="34728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347289"/>
                                        </p:tgtEl>
                                        <p:attrNameLst>
                                          <p:attrName>style.visibility</p:attrName>
                                        </p:attrNameLst>
                                      </p:cBhvr>
                                      <p:to>
                                        <p:strVal val="visible"/>
                                      </p:to>
                                    </p:set>
                                    <p:anim calcmode="lin" valueType="num">
                                      <p:cBhvr additive="base">
                                        <p:cTn id="18" dur="500" fill="hold"/>
                                        <p:tgtEl>
                                          <p:spTgt spid="347289"/>
                                        </p:tgtEl>
                                        <p:attrNameLst>
                                          <p:attrName>ppt_x</p:attrName>
                                        </p:attrNameLst>
                                      </p:cBhvr>
                                      <p:tavLst>
                                        <p:tav tm="0">
                                          <p:val>
                                            <p:strVal val="#ppt_x"/>
                                          </p:val>
                                        </p:tav>
                                        <p:tav tm="100000">
                                          <p:val>
                                            <p:strVal val="#ppt_x"/>
                                          </p:val>
                                        </p:tav>
                                      </p:tavLst>
                                    </p:anim>
                                    <p:anim calcmode="lin" valueType="num">
                                      <p:cBhvr additive="base">
                                        <p:cTn id="19" dur="500" fill="hold"/>
                                        <p:tgtEl>
                                          <p:spTgt spid="347289"/>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32" fill="hold" nodeType="clickEffect">
                                  <p:stCondLst>
                                    <p:cond delay="0"/>
                                  </p:stCondLst>
                                  <p:childTnLst>
                                    <p:set>
                                      <p:cBhvr>
                                        <p:cTn id="23" dur="1" fill="hold">
                                          <p:stCondLst>
                                            <p:cond delay="0"/>
                                          </p:stCondLst>
                                        </p:cTn>
                                        <p:tgtEl>
                                          <p:spTgt spid="347294"/>
                                        </p:tgtEl>
                                        <p:attrNameLst>
                                          <p:attrName>style.visibility</p:attrName>
                                        </p:attrNameLst>
                                      </p:cBhvr>
                                      <p:to>
                                        <p:strVal val="visible"/>
                                      </p:to>
                                    </p:set>
                                    <p:animEffect transition="in" filter="box(out)">
                                      <p:cBhvr>
                                        <p:cTn id="24" dur="500"/>
                                        <p:tgtEl>
                                          <p:spTgt spid="347294"/>
                                        </p:tgtEl>
                                      </p:cBhvr>
                                    </p:animEffect>
                                  </p:childTnLst>
                                  <p:subTnLst>
                                    <p:audio>
                                      <p:cMediaNode>
                                        <p:cTn display="0" masterRel="sameClick">
                                          <p:stCondLst>
                                            <p:cond evt="begin" delay="0">
                                              <p:tn val="22"/>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文本框 348161"/>
          <p:cNvSpPr txBox="1"/>
          <p:nvPr/>
        </p:nvSpPr>
        <p:spPr>
          <a:xfrm>
            <a:off x="3114728" y="10209"/>
            <a:ext cx="3191899" cy="646331"/>
          </a:xfrm>
          <a:prstGeom prst="rect">
            <a:avLst/>
          </a:prstGeom>
          <a:noFill/>
          <a:ln w="57150">
            <a:noFill/>
          </a:ln>
        </p:spPr>
        <p:txBody>
          <a:bodyPr wrap="none" anchor="t" anchorCtr="0">
            <a:spAutoFit/>
          </a:bodyPr>
          <a:lstStyle/>
          <a:p>
            <a:r>
              <a:rPr lang="en-US" altLang="zh-CN" sz="3600" b="1" dirty="0" smtClean="0">
                <a:solidFill>
                  <a:srgbClr val="FF0000"/>
                </a:solidFill>
                <a:latin typeface="Times New Roman" panose="02020603050405020304" pitchFamily="18" charset="0"/>
                <a:ea typeface="隶书" pitchFamily="49" charset="-122"/>
              </a:rPr>
              <a:t>6.5.4  </a:t>
            </a:r>
            <a:r>
              <a:rPr lang="zh-CN" altLang="en-US" sz="3600" b="1" dirty="0">
                <a:solidFill>
                  <a:srgbClr val="FF0000"/>
                </a:solidFill>
                <a:latin typeface="Times New Roman" panose="02020603050405020304" pitchFamily="18" charset="0"/>
                <a:ea typeface="隶书" pitchFamily="49" charset="-122"/>
              </a:rPr>
              <a:t>行程控制</a:t>
            </a:r>
          </a:p>
        </p:txBody>
      </p:sp>
      <p:grpSp>
        <p:nvGrpSpPr>
          <p:cNvPr id="348163" name="组合 348162"/>
          <p:cNvGrpSpPr/>
          <p:nvPr/>
        </p:nvGrpSpPr>
        <p:grpSpPr>
          <a:xfrm>
            <a:off x="3276600" y="5013325"/>
            <a:ext cx="4427538" cy="1477963"/>
            <a:chOff x="2880" y="3276"/>
            <a:chExt cx="2880" cy="931"/>
          </a:xfrm>
        </p:grpSpPr>
        <p:sp>
          <p:nvSpPr>
            <p:cNvPr id="348164" name="文本框 348163"/>
            <p:cNvSpPr txBox="1"/>
            <p:nvPr/>
          </p:nvSpPr>
          <p:spPr>
            <a:xfrm>
              <a:off x="2983" y="3342"/>
              <a:ext cx="2676" cy="865"/>
            </a:xfrm>
            <a:prstGeom prst="rect">
              <a:avLst/>
            </a:prstGeom>
            <a:noFill/>
            <a:ln w="38100">
              <a:noFill/>
            </a:ln>
          </p:spPr>
          <p:txBody>
            <a:bodyPr wrap="none" anchor="t" anchorCtr="0">
              <a:spAutoFit/>
            </a:bodyPr>
            <a:lstStyle/>
            <a:p>
              <a:r>
                <a:rPr lang="zh-CN" altLang="en-US" sz="2800" b="1" dirty="0">
                  <a:latin typeface="Times New Roman" panose="02020603050405020304" pitchFamily="18" charset="0"/>
                </a:rPr>
                <a:t>    行程控制实质为电机的</a:t>
              </a:r>
            </a:p>
            <a:p>
              <a:r>
                <a:rPr lang="zh-CN" altLang="en-US" sz="2800" b="1" dirty="0">
                  <a:latin typeface="Times New Roman" panose="02020603050405020304" pitchFamily="18" charset="0"/>
                </a:rPr>
                <a:t>正反转控制，只是在行程</a:t>
              </a:r>
            </a:p>
            <a:p>
              <a:r>
                <a:rPr lang="zh-CN" altLang="en-US" sz="2800" b="1" dirty="0">
                  <a:latin typeface="Times New Roman" panose="02020603050405020304" pitchFamily="18" charset="0"/>
                </a:rPr>
                <a:t>的终端要加限位开关。</a:t>
              </a:r>
              <a:endParaRPr lang="zh-CN" altLang="en-US" sz="2800" b="1">
                <a:latin typeface="Times New Roman" panose="02020603050405020304" pitchFamily="18" charset="0"/>
              </a:endParaRPr>
            </a:p>
          </p:txBody>
        </p:sp>
        <p:sp>
          <p:nvSpPr>
            <p:cNvPr id="348165" name="直接连接符 348164"/>
            <p:cNvSpPr/>
            <p:nvPr/>
          </p:nvSpPr>
          <p:spPr>
            <a:xfrm>
              <a:off x="2880" y="3276"/>
              <a:ext cx="2880" cy="0"/>
            </a:xfrm>
            <a:prstGeom prst="line">
              <a:avLst/>
            </a:prstGeom>
            <a:ln w="38100" cap="flat" cmpd="sng">
              <a:solidFill>
                <a:srgbClr val="FF00FF"/>
              </a:solidFill>
              <a:prstDash val="sysDot"/>
              <a:headEnd type="none" w="med" len="med"/>
              <a:tailEnd type="none" w="med" len="med"/>
            </a:ln>
          </p:spPr>
        </p:sp>
      </p:grpSp>
      <p:sp>
        <p:nvSpPr>
          <p:cNvPr id="348166" name="直接连接符 348165"/>
          <p:cNvSpPr/>
          <p:nvPr/>
        </p:nvSpPr>
        <p:spPr>
          <a:xfrm>
            <a:off x="5600700" y="828675"/>
            <a:ext cx="0" cy="1066800"/>
          </a:xfrm>
          <a:prstGeom prst="line">
            <a:avLst/>
          </a:prstGeom>
          <a:ln w="76200" cap="flat" cmpd="sng">
            <a:solidFill>
              <a:schemeClr val="tx1"/>
            </a:solidFill>
            <a:prstDash val="solid"/>
            <a:headEnd type="none" w="med" len="med"/>
            <a:tailEnd type="none" w="med" len="med"/>
          </a:ln>
        </p:spPr>
      </p:sp>
      <p:sp>
        <p:nvSpPr>
          <p:cNvPr id="348167" name="直接连接符 348166"/>
          <p:cNvSpPr/>
          <p:nvPr/>
        </p:nvSpPr>
        <p:spPr>
          <a:xfrm>
            <a:off x="8191500" y="828675"/>
            <a:ext cx="0" cy="1066800"/>
          </a:xfrm>
          <a:prstGeom prst="line">
            <a:avLst/>
          </a:prstGeom>
          <a:ln w="76200" cap="flat" cmpd="sng">
            <a:solidFill>
              <a:schemeClr val="tx1"/>
            </a:solidFill>
            <a:prstDash val="solid"/>
            <a:headEnd type="none" w="med" len="med"/>
            <a:tailEnd type="none" w="med" len="med"/>
          </a:ln>
        </p:spPr>
      </p:sp>
      <p:sp>
        <p:nvSpPr>
          <p:cNvPr id="348168" name="直接连接符 348167"/>
          <p:cNvSpPr/>
          <p:nvPr/>
        </p:nvSpPr>
        <p:spPr>
          <a:xfrm flipH="1">
            <a:off x="5295900" y="904875"/>
            <a:ext cx="228600" cy="249238"/>
          </a:xfrm>
          <a:prstGeom prst="line">
            <a:avLst/>
          </a:prstGeom>
          <a:ln w="38100" cap="flat" cmpd="sng">
            <a:solidFill>
              <a:schemeClr val="tx1"/>
            </a:solidFill>
            <a:prstDash val="solid"/>
            <a:headEnd type="none" w="med" len="med"/>
            <a:tailEnd type="none" w="med" len="med"/>
          </a:ln>
        </p:spPr>
      </p:sp>
      <p:sp>
        <p:nvSpPr>
          <p:cNvPr id="348169" name="直接连接符 348168"/>
          <p:cNvSpPr/>
          <p:nvPr/>
        </p:nvSpPr>
        <p:spPr>
          <a:xfrm flipH="1">
            <a:off x="5295900" y="1071563"/>
            <a:ext cx="228600" cy="249237"/>
          </a:xfrm>
          <a:prstGeom prst="line">
            <a:avLst/>
          </a:prstGeom>
          <a:ln w="38100" cap="flat" cmpd="sng">
            <a:solidFill>
              <a:schemeClr val="tx1"/>
            </a:solidFill>
            <a:prstDash val="solid"/>
            <a:headEnd type="none" w="med" len="med"/>
            <a:tailEnd type="none" w="med" len="med"/>
          </a:ln>
        </p:spPr>
      </p:sp>
      <p:sp>
        <p:nvSpPr>
          <p:cNvPr id="348170" name="直接连接符 348169"/>
          <p:cNvSpPr/>
          <p:nvPr/>
        </p:nvSpPr>
        <p:spPr>
          <a:xfrm flipH="1">
            <a:off x="5295900" y="1236663"/>
            <a:ext cx="228600" cy="250825"/>
          </a:xfrm>
          <a:prstGeom prst="line">
            <a:avLst/>
          </a:prstGeom>
          <a:ln w="38100" cap="flat" cmpd="sng">
            <a:solidFill>
              <a:schemeClr val="tx1"/>
            </a:solidFill>
            <a:prstDash val="solid"/>
            <a:headEnd type="none" w="med" len="med"/>
            <a:tailEnd type="none" w="med" len="med"/>
          </a:ln>
        </p:spPr>
      </p:sp>
      <p:sp>
        <p:nvSpPr>
          <p:cNvPr id="348171" name="直接连接符 348170"/>
          <p:cNvSpPr/>
          <p:nvPr/>
        </p:nvSpPr>
        <p:spPr>
          <a:xfrm flipH="1">
            <a:off x="5295900" y="1403350"/>
            <a:ext cx="228600" cy="249238"/>
          </a:xfrm>
          <a:prstGeom prst="line">
            <a:avLst/>
          </a:prstGeom>
          <a:ln w="38100" cap="flat" cmpd="sng">
            <a:solidFill>
              <a:schemeClr val="tx1"/>
            </a:solidFill>
            <a:prstDash val="solid"/>
            <a:headEnd type="none" w="med" len="med"/>
            <a:tailEnd type="none" w="med" len="med"/>
          </a:ln>
        </p:spPr>
      </p:sp>
      <p:sp>
        <p:nvSpPr>
          <p:cNvPr id="348172" name="直接连接符 348171"/>
          <p:cNvSpPr/>
          <p:nvPr/>
        </p:nvSpPr>
        <p:spPr>
          <a:xfrm flipH="1">
            <a:off x="5295900" y="1570038"/>
            <a:ext cx="228600" cy="249237"/>
          </a:xfrm>
          <a:prstGeom prst="line">
            <a:avLst/>
          </a:prstGeom>
          <a:ln w="38100" cap="flat" cmpd="sng">
            <a:solidFill>
              <a:schemeClr val="tx1"/>
            </a:solidFill>
            <a:prstDash val="solid"/>
            <a:headEnd type="none" w="med" len="med"/>
            <a:tailEnd type="none" w="med" len="med"/>
          </a:ln>
        </p:spPr>
      </p:sp>
      <p:sp>
        <p:nvSpPr>
          <p:cNvPr id="348173" name="直接连接符 348172"/>
          <p:cNvSpPr/>
          <p:nvPr/>
        </p:nvSpPr>
        <p:spPr>
          <a:xfrm flipH="1">
            <a:off x="5295900" y="1743075"/>
            <a:ext cx="228600" cy="249238"/>
          </a:xfrm>
          <a:prstGeom prst="line">
            <a:avLst/>
          </a:prstGeom>
          <a:ln w="38100" cap="flat" cmpd="sng">
            <a:solidFill>
              <a:schemeClr val="tx1"/>
            </a:solidFill>
            <a:prstDash val="solid"/>
            <a:headEnd type="none" w="med" len="med"/>
            <a:tailEnd type="none" w="med" len="med"/>
          </a:ln>
        </p:spPr>
      </p:sp>
      <p:sp>
        <p:nvSpPr>
          <p:cNvPr id="348174" name="直接连接符 348173"/>
          <p:cNvSpPr/>
          <p:nvPr/>
        </p:nvSpPr>
        <p:spPr>
          <a:xfrm>
            <a:off x="8191500" y="904875"/>
            <a:ext cx="304800" cy="152400"/>
          </a:xfrm>
          <a:prstGeom prst="line">
            <a:avLst/>
          </a:prstGeom>
          <a:ln w="38100" cap="flat" cmpd="sng">
            <a:solidFill>
              <a:schemeClr val="tx1"/>
            </a:solidFill>
            <a:prstDash val="solid"/>
            <a:headEnd type="none" w="med" len="med"/>
            <a:tailEnd type="none" w="med" len="med"/>
          </a:ln>
        </p:spPr>
      </p:sp>
      <p:sp>
        <p:nvSpPr>
          <p:cNvPr id="348175" name="直接连接符 348174"/>
          <p:cNvSpPr/>
          <p:nvPr/>
        </p:nvSpPr>
        <p:spPr>
          <a:xfrm>
            <a:off x="8191500" y="1057275"/>
            <a:ext cx="304800" cy="152400"/>
          </a:xfrm>
          <a:prstGeom prst="line">
            <a:avLst/>
          </a:prstGeom>
          <a:ln w="38100" cap="flat" cmpd="sng">
            <a:solidFill>
              <a:schemeClr val="tx1"/>
            </a:solidFill>
            <a:prstDash val="solid"/>
            <a:headEnd type="none" w="med" len="med"/>
            <a:tailEnd type="none" w="med" len="med"/>
          </a:ln>
        </p:spPr>
      </p:sp>
      <p:sp>
        <p:nvSpPr>
          <p:cNvPr id="348176" name="直接连接符 348175"/>
          <p:cNvSpPr/>
          <p:nvPr/>
        </p:nvSpPr>
        <p:spPr>
          <a:xfrm>
            <a:off x="8191500" y="1209675"/>
            <a:ext cx="304800" cy="152400"/>
          </a:xfrm>
          <a:prstGeom prst="line">
            <a:avLst/>
          </a:prstGeom>
          <a:ln w="38100" cap="flat" cmpd="sng">
            <a:solidFill>
              <a:schemeClr val="tx1"/>
            </a:solidFill>
            <a:prstDash val="solid"/>
            <a:headEnd type="none" w="med" len="med"/>
            <a:tailEnd type="none" w="med" len="med"/>
          </a:ln>
        </p:spPr>
      </p:sp>
      <p:sp>
        <p:nvSpPr>
          <p:cNvPr id="348177" name="直接连接符 348176"/>
          <p:cNvSpPr/>
          <p:nvPr/>
        </p:nvSpPr>
        <p:spPr>
          <a:xfrm>
            <a:off x="8191500" y="1362075"/>
            <a:ext cx="304800" cy="152400"/>
          </a:xfrm>
          <a:prstGeom prst="line">
            <a:avLst/>
          </a:prstGeom>
          <a:ln w="38100" cap="flat" cmpd="sng">
            <a:solidFill>
              <a:schemeClr val="tx1"/>
            </a:solidFill>
            <a:prstDash val="solid"/>
            <a:headEnd type="none" w="med" len="med"/>
            <a:tailEnd type="none" w="med" len="med"/>
          </a:ln>
        </p:spPr>
      </p:sp>
      <p:sp>
        <p:nvSpPr>
          <p:cNvPr id="348178" name="直接连接符 348177"/>
          <p:cNvSpPr/>
          <p:nvPr/>
        </p:nvSpPr>
        <p:spPr>
          <a:xfrm>
            <a:off x="8191500" y="1514475"/>
            <a:ext cx="304800" cy="152400"/>
          </a:xfrm>
          <a:prstGeom prst="line">
            <a:avLst/>
          </a:prstGeom>
          <a:ln w="38100" cap="flat" cmpd="sng">
            <a:solidFill>
              <a:schemeClr val="tx1"/>
            </a:solidFill>
            <a:prstDash val="solid"/>
            <a:headEnd type="none" w="med" len="med"/>
            <a:tailEnd type="none" w="med" len="med"/>
          </a:ln>
        </p:spPr>
      </p:sp>
      <p:sp>
        <p:nvSpPr>
          <p:cNvPr id="348179" name="直接连接符 348178"/>
          <p:cNvSpPr/>
          <p:nvPr/>
        </p:nvSpPr>
        <p:spPr>
          <a:xfrm>
            <a:off x="8191500" y="1666875"/>
            <a:ext cx="304800" cy="152400"/>
          </a:xfrm>
          <a:prstGeom prst="line">
            <a:avLst/>
          </a:prstGeom>
          <a:ln w="38100" cap="flat" cmpd="sng">
            <a:solidFill>
              <a:schemeClr val="tx1"/>
            </a:solidFill>
            <a:prstDash val="solid"/>
            <a:headEnd type="none" w="med" len="med"/>
            <a:tailEnd type="none" w="med" len="med"/>
          </a:ln>
        </p:spPr>
      </p:sp>
      <p:sp>
        <p:nvSpPr>
          <p:cNvPr id="348180" name="直接连接符 348179"/>
          <p:cNvSpPr/>
          <p:nvPr/>
        </p:nvSpPr>
        <p:spPr>
          <a:xfrm>
            <a:off x="5600700" y="1362075"/>
            <a:ext cx="2590800" cy="0"/>
          </a:xfrm>
          <a:prstGeom prst="line">
            <a:avLst/>
          </a:prstGeom>
          <a:ln w="76200" cap="flat" cmpd="sng">
            <a:solidFill>
              <a:schemeClr val="tx1"/>
            </a:solidFill>
            <a:prstDash val="solid"/>
            <a:headEnd type="none" w="med" len="med"/>
            <a:tailEnd type="none" w="med" len="med"/>
          </a:ln>
        </p:spPr>
      </p:sp>
      <p:sp>
        <p:nvSpPr>
          <p:cNvPr id="348181" name="矩形 348180"/>
          <p:cNvSpPr/>
          <p:nvPr/>
        </p:nvSpPr>
        <p:spPr>
          <a:xfrm>
            <a:off x="6515100" y="1133475"/>
            <a:ext cx="381000" cy="457200"/>
          </a:xfrm>
          <a:prstGeom prst="rect">
            <a:avLst/>
          </a:prstGeom>
          <a:solidFill>
            <a:srgbClr val="FFFFFF"/>
          </a:solidFill>
          <a:ln w="57150" cap="flat" cmpd="sng">
            <a:solidFill>
              <a:srgbClr val="FF3300"/>
            </a:solidFill>
            <a:prstDash val="solid"/>
            <a:miter/>
            <a:headEnd type="none" w="med" len="med"/>
            <a:tailEnd type="none" w="med" len="med"/>
          </a:ln>
        </p:spPr>
        <p:txBody>
          <a:bodyPr/>
          <a:lstStyle/>
          <a:p>
            <a:endParaRPr lang="zh-CN" altLang="en-US"/>
          </a:p>
        </p:txBody>
      </p:sp>
      <p:sp>
        <p:nvSpPr>
          <p:cNvPr id="348182" name="直接连接符 348181"/>
          <p:cNvSpPr/>
          <p:nvPr/>
        </p:nvSpPr>
        <p:spPr>
          <a:xfrm>
            <a:off x="6667500" y="1590675"/>
            <a:ext cx="0" cy="1295400"/>
          </a:xfrm>
          <a:prstGeom prst="line">
            <a:avLst/>
          </a:prstGeom>
          <a:ln w="57150" cap="flat" cmpd="sng">
            <a:solidFill>
              <a:schemeClr val="tx1"/>
            </a:solidFill>
            <a:prstDash val="solid"/>
            <a:headEnd type="none" w="med" len="med"/>
            <a:tailEnd type="none" w="med" len="med"/>
          </a:ln>
        </p:spPr>
      </p:sp>
      <p:sp>
        <p:nvSpPr>
          <p:cNvPr id="348183" name="任意多边形 348182"/>
          <p:cNvSpPr/>
          <p:nvPr/>
        </p:nvSpPr>
        <p:spPr>
          <a:xfrm>
            <a:off x="6515100" y="2886075"/>
            <a:ext cx="304800" cy="304800"/>
          </a:xfrm>
          <a:custGeom>
            <a:avLst/>
            <a:gdLst/>
            <a:ahLst/>
            <a:cxnLst/>
            <a:rect l="0" t="0" r="0" b="0"/>
            <a:pathLst>
              <a:path w="288" h="192">
                <a:moveTo>
                  <a:pt x="144" y="0"/>
                </a:moveTo>
                <a:cubicBezTo>
                  <a:pt x="216" y="32"/>
                  <a:pt x="288" y="64"/>
                  <a:pt x="288" y="96"/>
                </a:cubicBezTo>
                <a:cubicBezTo>
                  <a:pt x="288" y="128"/>
                  <a:pt x="192" y="192"/>
                  <a:pt x="144" y="192"/>
                </a:cubicBezTo>
                <a:cubicBezTo>
                  <a:pt x="96" y="192"/>
                  <a:pt x="48" y="144"/>
                  <a:pt x="0" y="96"/>
                </a:cubicBezTo>
              </a:path>
            </a:pathLst>
          </a:custGeom>
          <a:noFill/>
          <a:ln w="57150" cap="flat" cmpd="sng">
            <a:solidFill>
              <a:schemeClr val="tx1">
                <a:alpha val="100000"/>
              </a:schemeClr>
            </a:solidFill>
            <a:prstDash val="solid"/>
            <a:headEnd type="none" w="med" len="med"/>
            <a:tailEnd type="none" w="med" len="med"/>
          </a:ln>
        </p:spPr>
        <p:txBody>
          <a:bodyPr/>
          <a:lstStyle/>
          <a:p>
            <a:endParaRPr lang="zh-CN" altLang="en-US"/>
          </a:p>
        </p:txBody>
      </p:sp>
      <p:sp>
        <p:nvSpPr>
          <p:cNvPr id="348184" name="矩形 348183"/>
          <p:cNvSpPr/>
          <p:nvPr/>
        </p:nvSpPr>
        <p:spPr>
          <a:xfrm>
            <a:off x="6134100" y="3648075"/>
            <a:ext cx="1066800" cy="609600"/>
          </a:xfrm>
          <a:prstGeom prst="rect">
            <a:avLst/>
          </a:prstGeom>
          <a:solidFill>
            <a:schemeClr val="accent2"/>
          </a:solidFill>
          <a:ln w="9525" cap="flat" cmpd="sng">
            <a:solidFill>
              <a:schemeClr val="accent2"/>
            </a:solidFill>
            <a:prstDash val="solid"/>
            <a:miter/>
            <a:headEnd type="none" w="med" len="med"/>
            <a:tailEnd type="none" w="med" len="med"/>
          </a:ln>
        </p:spPr>
        <p:txBody>
          <a:bodyPr/>
          <a:lstStyle/>
          <a:p>
            <a:endParaRPr lang="zh-CN" altLang="en-US"/>
          </a:p>
        </p:txBody>
      </p:sp>
      <p:sp>
        <p:nvSpPr>
          <p:cNvPr id="348185" name="直接连接符 348184"/>
          <p:cNvSpPr/>
          <p:nvPr/>
        </p:nvSpPr>
        <p:spPr>
          <a:xfrm>
            <a:off x="6667500" y="3190875"/>
            <a:ext cx="0" cy="457200"/>
          </a:xfrm>
          <a:prstGeom prst="line">
            <a:avLst/>
          </a:prstGeom>
          <a:ln w="57150" cap="flat" cmpd="sng">
            <a:solidFill>
              <a:schemeClr val="accent2"/>
            </a:solidFill>
            <a:prstDash val="solid"/>
            <a:headEnd type="none" w="med" len="med"/>
            <a:tailEnd type="none" w="med" len="med"/>
          </a:ln>
        </p:spPr>
      </p:sp>
      <p:sp>
        <p:nvSpPr>
          <p:cNvPr id="348186" name="直接连接符 348185"/>
          <p:cNvSpPr/>
          <p:nvPr/>
        </p:nvSpPr>
        <p:spPr>
          <a:xfrm>
            <a:off x="7353300" y="3952875"/>
            <a:ext cx="685800" cy="0"/>
          </a:xfrm>
          <a:prstGeom prst="line">
            <a:avLst/>
          </a:prstGeom>
          <a:ln w="57150" cap="flat" cmpd="sng">
            <a:solidFill>
              <a:srgbClr val="663300"/>
            </a:solidFill>
            <a:prstDash val="solid"/>
            <a:headEnd type="none" w="med" len="med"/>
            <a:tailEnd type="triangle" w="med" len="med"/>
          </a:ln>
        </p:spPr>
      </p:sp>
      <p:sp>
        <p:nvSpPr>
          <p:cNvPr id="348187" name="直接连接符 348186"/>
          <p:cNvSpPr/>
          <p:nvPr/>
        </p:nvSpPr>
        <p:spPr>
          <a:xfrm>
            <a:off x="5295900" y="3952875"/>
            <a:ext cx="685800" cy="0"/>
          </a:xfrm>
          <a:prstGeom prst="line">
            <a:avLst/>
          </a:prstGeom>
          <a:ln w="57150" cap="flat" cmpd="sng">
            <a:solidFill>
              <a:srgbClr val="00CC00"/>
            </a:solidFill>
            <a:prstDash val="solid"/>
            <a:headEnd type="triangle" w="med" len="med"/>
            <a:tailEnd type="none" w="med" len="med"/>
          </a:ln>
        </p:spPr>
      </p:sp>
      <p:sp>
        <p:nvSpPr>
          <p:cNvPr id="348188" name="文本框 348187"/>
          <p:cNvSpPr txBox="1"/>
          <p:nvPr/>
        </p:nvSpPr>
        <p:spPr>
          <a:xfrm>
            <a:off x="7353300" y="4333875"/>
            <a:ext cx="809625" cy="466725"/>
          </a:xfrm>
          <a:prstGeom prst="rect">
            <a:avLst/>
          </a:prstGeom>
          <a:noFill/>
          <a:ln w="9525" cap="flat" cmpd="sng">
            <a:solidFill>
              <a:srgbClr val="663300"/>
            </a:solidFill>
            <a:prstDash val="solid"/>
            <a:miter/>
            <a:headEnd type="none" w="med" len="med"/>
            <a:tailEnd type="none" w="med" len="med"/>
          </a:ln>
        </p:spPr>
        <p:txBody>
          <a:bodyPr wrap="none" anchor="ctr" anchorCtr="0">
            <a:spAutoFit/>
          </a:bodyPr>
          <a:lstStyle/>
          <a:p>
            <a:pPr algn="ctr"/>
            <a:r>
              <a:rPr lang="zh-CN" altLang="en-US" b="1" dirty="0">
                <a:latin typeface="Times New Roman" panose="02020603050405020304" pitchFamily="18" charset="0"/>
              </a:rPr>
              <a:t>正程</a:t>
            </a:r>
            <a:endParaRPr lang="zh-CN" altLang="en-US" b="1">
              <a:latin typeface="Times New Roman" panose="02020603050405020304" pitchFamily="18" charset="0"/>
            </a:endParaRPr>
          </a:p>
        </p:txBody>
      </p:sp>
      <p:sp>
        <p:nvSpPr>
          <p:cNvPr id="348189" name="文本框 348188"/>
          <p:cNvSpPr txBox="1"/>
          <p:nvPr/>
        </p:nvSpPr>
        <p:spPr>
          <a:xfrm>
            <a:off x="5219700" y="4333875"/>
            <a:ext cx="809625" cy="466725"/>
          </a:xfrm>
          <a:prstGeom prst="rect">
            <a:avLst/>
          </a:prstGeom>
          <a:noFill/>
          <a:ln w="9525" cap="flat" cmpd="sng">
            <a:solidFill>
              <a:srgbClr val="00CC00"/>
            </a:solidFill>
            <a:prstDash val="solid"/>
            <a:miter/>
            <a:headEnd type="none" w="med" len="med"/>
            <a:tailEnd type="none" w="med" len="med"/>
          </a:ln>
        </p:spPr>
        <p:txBody>
          <a:bodyPr wrap="none" anchor="ctr" anchorCtr="0">
            <a:spAutoFit/>
          </a:bodyPr>
          <a:lstStyle/>
          <a:p>
            <a:pPr algn="ctr"/>
            <a:r>
              <a:rPr lang="zh-CN" altLang="en-US" b="1" dirty="0">
                <a:latin typeface="Times New Roman" panose="02020603050405020304" pitchFamily="18" charset="0"/>
              </a:rPr>
              <a:t>逆程</a:t>
            </a:r>
            <a:endParaRPr lang="zh-CN" altLang="en-US" b="1">
              <a:latin typeface="Times New Roman" panose="02020603050405020304" pitchFamily="18" charset="0"/>
            </a:endParaRPr>
          </a:p>
        </p:txBody>
      </p:sp>
      <p:sp>
        <p:nvSpPr>
          <p:cNvPr id="348190" name="文本框 348189"/>
          <p:cNvSpPr txBox="1"/>
          <p:nvPr/>
        </p:nvSpPr>
        <p:spPr>
          <a:xfrm>
            <a:off x="5607050" y="1638300"/>
            <a:ext cx="420688" cy="519113"/>
          </a:xfrm>
          <a:prstGeom prst="rect">
            <a:avLst/>
          </a:prstGeom>
          <a:noFill/>
          <a:ln w="9525">
            <a:noFill/>
          </a:ln>
        </p:spPr>
        <p:txBody>
          <a:bodyPr wrap="none" anchor="t" anchorCtr="0">
            <a:spAutoFit/>
          </a:bodyPr>
          <a:lstStyle/>
          <a:p>
            <a:r>
              <a:rPr lang="en-US" altLang="zh-CN" sz="2800" b="1">
                <a:solidFill>
                  <a:srgbClr val="FF00FF"/>
                </a:solidFill>
                <a:latin typeface="Times New Roman" panose="02020603050405020304" pitchFamily="18" charset="0"/>
              </a:rPr>
              <a:t>B</a:t>
            </a:r>
          </a:p>
        </p:txBody>
      </p:sp>
      <p:sp>
        <p:nvSpPr>
          <p:cNvPr id="348191" name="文本框 348190"/>
          <p:cNvSpPr txBox="1"/>
          <p:nvPr/>
        </p:nvSpPr>
        <p:spPr>
          <a:xfrm>
            <a:off x="7740650" y="1584325"/>
            <a:ext cx="441325" cy="519113"/>
          </a:xfrm>
          <a:prstGeom prst="rect">
            <a:avLst/>
          </a:prstGeom>
          <a:noFill/>
          <a:ln w="9525">
            <a:noFill/>
          </a:ln>
        </p:spPr>
        <p:txBody>
          <a:bodyPr wrap="none" anchor="t" anchorCtr="0">
            <a:spAutoFit/>
          </a:bodyPr>
          <a:lstStyle/>
          <a:p>
            <a:r>
              <a:rPr lang="en-US" altLang="zh-CN" sz="2800" b="1">
                <a:solidFill>
                  <a:srgbClr val="FF00FF"/>
                </a:solidFill>
                <a:latin typeface="Times New Roman" panose="02020603050405020304" pitchFamily="18" charset="0"/>
              </a:rPr>
              <a:t>A</a:t>
            </a:r>
          </a:p>
        </p:txBody>
      </p:sp>
      <p:grpSp>
        <p:nvGrpSpPr>
          <p:cNvPr id="348192" name="组合 348191"/>
          <p:cNvGrpSpPr/>
          <p:nvPr/>
        </p:nvGrpSpPr>
        <p:grpSpPr>
          <a:xfrm>
            <a:off x="0" y="0"/>
            <a:ext cx="4629150" cy="6877050"/>
            <a:chOff x="0" y="0"/>
            <a:chExt cx="2916" cy="4332"/>
          </a:xfrm>
        </p:grpSpPr>
        <p:grpSp>
          <p:nvGrpSpPr>
            <p:cNvPr id="348193" name="组合 348192"/>
            <p:cNvGrpSpPr/>
            <p:nvPr/>
          </p:nvGrpSpPr>
          <p:grpSpPr>
            <a:xfrm>
              <a:off x="564" y="1668"/>
              <a:ext cx="2352" cy="1200"/>
              <a:chOff x="576" y="1632"/>
              <a:chExt cx="2352" cy="1200"/>
            </a:xfrm>
          </p:grpSpPr>
          <p:sp>
            <p:nvSpPr>
              <p:cNvPr id="348194" name="直接连接符 348193"/>
              <p:cNvSpPr/>
              <p:nvPr/>
            </p:nvSpPr>
            <p:spPr>
              <a:xfrm flipH="1">
                <a:off x="576" y="2628"/>
                <a:ext cx="1056" cy="0"/>
              </a:xfrm>
              <a:prstGeom prst="line">
                <a:avLst/>
              </a:prstGeom>
              <a:ln w="57150" cap="flat" cmpd="sng">
                <a:solidFill>
                  <a:srgbClr val="FF3300"/>
                </a:solidFill>
                <a:prstDash val="solid"/>
                <a:headEnd type="none" w="med" len="med"/>
                <a:tailEnd type="none" w="med" len="med"/>
              </a:ln>
            </p:spPr>
          </p:sp>
          <p:sp>
            <p:nvSpPr>
              <p:cNvPr id="348195" name="直接连接符 348194"/>
              <p:cNvSpPr/>
              <p:nvPr/>
            </p:nvSpPr>
            <p:spPr>
              <a:xfrm flipV="1">
                <a:off x="1625" y="1824"/>
                <a:ext cx="0" cy="336"/>
              </a:xfrm>
              <a:prstGeom prst="line">
                <a:avLst/>
              </a:prstGeom>
              <a:ln w="57150" cap="flat" cmpd="sng">
                <a:solidFill>
                  <a:schemeClr val="tx1"/>
                </a:solidFill>
                <a:prstDash val="solid"/>
                <a:headEnd type="none" w="med" len="med"/>
                <a:tailEnd type="none" w="med" len="med"/>
              </a:ln>
            </p:spPr>
          </p:sp>
          <p:sp>
            <p:nvSpPr>
              <p:cNvPr id="348196" name="直接连接符 348195"/>
              <p:cNvSpPr/>
              <p:nvPr/>
            </p:nvSpPr>
            <p:spPr>
              <a:xfrm flipH="1" flipV="1">
                <a:off x="1392" y="2016"/>
                <a:ext cx="233" cy="384"/>
              </a:xfrm>
              <a:prstGeom prst="line">
                <a:avLst/>
              </a:prstGeom>
              <a:ln w="57150" cap="flat" cmpd="sng">
                <a:solidFill>
                  <a:schemeClr val="tx1"/>
                </a:solidFill>
                <a:prstDash val="solid"/>
                <a:headEnd type="none" w="med" len="med"/>
                <a:tailEnd type="none" w="med" len="med"/>
              </a:ln>
            </p:spPr>
          </p:sp>
          <p:sp>
            <p:nvSpPr>
              <p:cNvPr id="348197" name="流程图: 延期 348196"/>
              <p:cNvSpPr/>
              <p:nvPr/>
            </p:nvSpPr>
            <p:spPr>
              <a:xfrm rot="10800000">
                <a:off x="1572" y="2016"/>
                <a:ext cx="53"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48198" name="直接连接符 348197"/>
              <p:cNvSpPr/>
              <p:nvPr/>
            </p:nvSpPr>
            <p:spPr>
              <a:xfrm flipH="1" flipV="1">
                <a:off x="1920" y="1824"/>
                <a:ext cx="0" cy="336"/>
              </a:xfrm>
              <a:prstGeom prst="line">
                <a:avLst/>
              </a:prstGeom>
              <a:ln w="57150" cap="flat" cmpd="sng">
                <a:solidFill>
                  <a:schemeClr val="tx1"/>
                </a:solidFill>
                <a:prstDash val="solid"/>
                <a:headEnd type="none" w="med" len="med"/>
                <a:tailEnd type="none" w="med" len="med"/>
              </a:ln>
            </p:spPr>
          </p:sp>
          <p:sp>
            <p:nvSpPr>
              <p:cNvPr id="348199" name="直接连接符 348198"/>
              <p:cNvSpPr/>
              <p:nvPr/>
            </p:nvSpPr>
            <p:spPr>
              <a:xfrm flipH="1" flipV="1">
                <a:off x="1683" y="2016"/>
                <a:ext cx="234" cy="384"/>
              </a:xfrm>
              <a:prstGeom prst="line">
                <a:avLst/>
              </a:prstGeom>
              <a:ln w="57150" cap="flat" cmpd="sng">
                <a:solidFill>
                  <a:schemeClr val="tx1"/>
                </a:solidFill>
                <a:prstDash val="solid"/>
                <a:headEnd type="none" w="med" len="med"/>
                <a:tailEnd type="none" w="med" len="med"/>
              </a:ln>
            </p:spPr>
          </p:sp>
          <p:sp>
            <p:nvSpPr>
              <p:cNvPr id="348200" name="流程图: 延期 348199"/>
              <p:cNvSpPr/>
              <p:nvPr/>
            </p:nvSpPr>
            <p:spPr>
              <a:xfrm rot="10800000">
                <a:off x="1860" y="2016"/>
                <a:ext cx="57"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48201" name="直接连接符 348200"/>
              <p:cNvSpPr/>
              <p:nvPr/>
            </p:nvSpPr>
            <p:spPr>
              <a:xfrm flipV="1">
                <a:off x="2208" y="1824"/>
                <a:ext cx="0" cy="336"/>
              </a:xfrm>
              <a:prstGeom prst="line">
                <a:avLst/>
              </a:prstGeom>
              <a:ln w="57150" cap="flat" cmpd="sng">
                <a:solidFill>
                  <a:schemeClr val="tx1"/>
                </a:solidFill>
                <a:prstDash val="solid"/>
                <a:headEnd type="none" w="med" len="med"/>
                <a:tailEnd type="none" w="med" len="med"/>
              </a:ln>
            </p:spPr>
          </p:sp>
          <p:sp>
            <p:nvSpPr>
              <p:cNvPr id="348202" name="直接连接符 348201"/>
              <p:cNvSpPr/>
              <p:nvPr/>
            </p:nvSpPr>
            <p:spPr>
              <a:xfrm>
                <a:off x="1625" y="2400"/>
                <a:ext cx="0" cy="240"/>
              </a:xfrm>
              <a:prstGeom prst="line">
                <a:avLst/>
              </a:prstGeom>
              <a:ln w="57150" cap="flat" cmpd="sng">
                <a:solidFill>
                  <a:schemeClr val="tx1"/>
                </a:solidFill>
                <a:prstDash val="solid"/>
                <a:headEnd type="none" w="med" len="med"/>
                <a:tailEnd type="none" w="med" len="med"/>
              </a:ln>
            </p:spPr>
          </p:sp>
          <p:sp>
            <p:nvSpPr>
              <p:cNvPr id="348203" name="直接连接符 348202"/>
              <p:cNvSpPr/>
              <p:nvPr/>
            </p:nvSpPr>
            <p:spPr>
              <a:xfrm flipH="1">
                <a:off x="1920" y="2400"/>
                <a:ext cx="0" cy="240"/>
              </a:xfrm>
              <a:prstGeom prst="line">
                <a:avLst/>
              </a:prstGeom>
              <a:ln w="57150" cap="flat" cmpd="sng">
                <a:solidFill>
                  <a:schemeClr val="tx1"/>
                </a:solidFill>
                <a:prstDash val="solid"/>
                <a:headEnd type="none" w="med" len="med"/>
                <a:tailEnd type="none" w="med" len="med"/>
              </a:ln>
            </p:spPr>
          </p:sp>
          <p:sp>
            <p:nvSpPr>
              <p:cNvPr id="348204" name="直接连接符 348203"/>
              <p:cNvSpPr/>
              <p:nvPr/>
            </p:nvSpPr>
            <p:spPr>
              <a:xfrm>
                <a:off x="2208" y="2400"/>
                <a:ext cx="0" cy="240"/>
              </a:xfrm>
              <a:prstGeom prst="line">
                <a:avLst/>
              </a:prstGeom>
              <a:ln w="57150" cap="flat" cmpd="sng">
                <a:solidFill>
                  <a:schemeClr val="tx1"/>
                </a:solidFill>
                <a:prstDash val="solid"/>
                <a:headEnd type="none" w="med" len="med"/>
                <a:tailEnd type="none" w="med" len="med"/>
              </a:ln>
            </p:spPr>
          </p:sp>
          <p:sp>
            <p:nvSpPr>
              <p:cNvPr id="348205" name="直接连接符 348204"/>
              <p:cNvSpPr/>
              <p:nvPr/>
            </p:nvSpPr>
            <p:spPr>
              <a:xfrm flipH="1" flipV="1">
                <a:off x="1975" y="2016"/>
                <a:ext cx="233" cy="384"/>
              </a:xfrm>
              <a:prstGeom prst="line">
                <a:avLst/>
              </a:prstGeom>
              <a:ln w="57150" cap="flat" cmpd="sng">
                <a:solidFill>
                  <a:schemeClr val="tx1"/>
                </a:solidFill>
                <a:prstDash val="solid"/>
                <a:headEnd type="none" w="med" len="med"/>
                <a:tailEnd type="none" w="med" len="med"/>
              </a:ln>
            </p:spPr>
          </p:sp>
          <p:sp>
            <p:nvSpPr>
              <p:cNvPr id="348206" name="流程图: 延期 348205"/>
              <p:cNvSpPr/>
              <p:nvPr/>
            </p:nvSpPr>
            <p:spPr>
              <a:xfrm rot="10800000">
                <a:off x="2160" y="2016"/>
                <a:ext cx="48"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48207" name="直接连接符 348206"/>
              <p:cNvSpPr/>
              <p:nvPr/>
            </p:nvSpPr>
            <p:spPr>
              <a:xfrm>
                <a:off x="1509" y="2256"/>
                <a:ext cx="641" cy="0"/>
              </a:xfrm>
              <a:prstGeom prst="line">
                <a:avLst/>
              </a:prstGeom>
              <a:ln w="57150" cap="flat" cmpd="sng">
                <a:solidFill>
                  <a:schemeClr val="tx1"/>
                </a:solidFill>
                <a:prstDash val="sysDot"/>
                <a:headEnd type="none" w="med" len="med"/>
                <a:tailEnd type="none" w="med" len="med"/>
              </a:ln>
            </p:spPr>
          </p:sp>
          <p:sp>
            <p:nvSpPr>
              <p:cNvPr id="348208" name="文本框 348207"/>
              <p:cNvSpPr txBox="1"/>
              <p:nvPr/>
            </p:nvSpPr>
            <p:spPr>
              <a:xfrm>
                <a:off x="2256" y="2112"/>
                <a:ext cx="672" cy="288"/>
              </a:xfrm>
              <a:prstGeom prst="rect">
                <a:avLst/>
              </a:prstGeom>
              <a:noFill/>
              <a:ln w="38100">
                <a:noFill/>
              </a:ln>
            </p:spPr>
            <p:txBody>
              <a:bodyPr>
                <a:spAutoFit/>
              </a:bodyPr>
              <a:lstStyle/>
              <a:p>
                <a:r>
                  <a:rPr lang="en-US" altLang="zh-CN" b="1">
                    <a:latin typeface="Times New Roman" panose="02020603050405020304" pitchFamily="18" charset="0"/>
                  </a:rPr>
                  <a:t>KMR</a:t>
                </a:r>
              </a:p>
            </p:txBody>
          </p:sp>
          <p:sp>
            <p:nvSpPr>
              <p:cNvPr id="348209" name="直接连接符 348208"/>
              <p:cNvSpPr/>
              <p:nvPr/>
            </p:nvSpPr>
            <p:spPr>
              <a:xfrm>
                <a:off x="1152" y="1824"/>
                <a:ext cx="480" cy="0"/>
              </a:xfrm>
              <a:prstGeom prst="line">
                <a:avLst/>
              </a:prstGeom>
              <a:ln w="57150" cap="flat" cmpd="sng">
                <a:solidFill>
                  <a:srgbClr val="FF3300"/>
                </a:solidFill>
                <a:prstDash val="solid"/>
                <a:headEnd type="none" w="med" len="med"/>
                <a:tailEnd type="none" w="med" len="med"/>
              </a:ln>
            </p:spPr>
          </p:sp>
          <p:sp>
            <p:nvSpPr>
              <p:cNvPr id="348210" name="直接连接符 348209"/>
              <p:cNvSpPr/>
              <p:nvPr/>
            </p:nvSpPr>
            <p:spPr>
              <a:xfrm>
                <a:off x="864" y="1740"/>
                <a:ext cx="1056" cy="0"/>
              </a:xfrm>
              <a:prstGeom prst="line">
                <a:avLst/>
              </a:prstGeom>
              <a:ln w="57150" cap="flat" cmpd="sng">
                <a:solidFill>
                  <a:srgbClr val="00CC00"/>
                </a:solidFill>
                <a:prstDash val="solid"/>
                <a:headEnd type="none" w="med" len="med"/>
                <a:tailEnd type="none" w="med" len="med"/>
              </a:ln>
            </p:spPr>
          </p:sp>
          <p:sp>
            <p:nvSpPr>
              <p:cNvPr id="348211" name="直接连接符 348210"/>
              <p:cNvSpPr/>
              <p:nvPr/>
            </p:nvSpPr>
            <p:spPr>
              <a:xfrm>
                <a:off x="576" y="1644"/>
                <a:ext cx="1632" cy="0"/>
              </a:xfrm>
              <a:prstGeom prst="line">
                <a:avLst/>
              </a:prstGeom>
              <a:ln w="57150" cap="flat" cmpd="sng">
                <a:solidFill>
                  <a:schemeClr val="accent2"/>
                </a:solidFill>
                <a:prstDash val="solid"/>
                <a:headEnd type="none" w="med" len="med"/>
                <a:tailEnd type="none" w="med" len="med"/>
              </a:ln>
            </p:spPr>
          </p:sp>
          <p:sp>
            <p:nvSpPr>
              <p:cNvPr id="348212" name="直接连接符 348211"/>
              <p:cNvSpPr/>
              <p:nvPr/>
            </p:nvSpPr>
            <p:spPr>
              <a:xfrm>
                <a:off x="2208" y="1632"/>
                <a:ext cx="0" cy="288"/>
              </a:xfrm>
              <a:prstGeom prst="line">
                <a:avLst/>
              </a:prstGeom>
              <a:ln w="57150" cap="flat" cmpd="sng">
                <a:solidFill>
                  <a:schemeClr val="accent2"/>
                </a:solidFill>
                <a:prstDash val="solid"/>
                <a:headEnd type="none" w="med" len="med"/>
                <a:tailEnd type="none" w="med" len="med"/>
              </a:ln>
            </p:spPr>
          </p:sp>
          <p:sp>
            <p:nvSpPr>
              <p:cNvPr id="348213" name="直接连接符 348212"/>
              <p:cNvSpPr/>
              <p:nvPr/>
            </p:nvSpPr>
            <p:spPr>
              <a:xfrm>
                <a:off x="1920" y="1728"/>
                <a:ext cx="0" cy="144"/>
              </a:xfrm>
              <a:prstGeom prst="line">
                <a:avLst/>
              </a:prstGeom>
              <a:ln w="57150" cap="flat" cmpd="sng">
                <a:solidFill>
                  <a:srgbClr val="00CC00"/>
                </a:solidFill>
                <a:prstDash val="solid"/>
                <a:headEnd type="none" w="med" len="med"/>
                <a:tailEnd type="none" w="med" len="med"/>
              </a:ln>
            </p:spPr>
          </p:sp>
          <p:sp>
            <p:nvSpPr>
              <p:cNvPr id="348214" name="直接连接符 348213"/>
              <p:cNvSpPr/>
              <p:nvPr/>
            </p:nvSpPr>
            <p:spPr>
              <a:xfrm>
                <a:off x="864" y="2712"/>
                <a:ext cx="1056" cy="0"/>
              </a:xfrm>
              <a:prstGeom prst="line">
                <a:avLst/>
              </a:prstGeom>
              <a:ln w="57150" cap="flat" cmpd="sng">
                <a:solidFill>
                  <a:srgbClr val="00CC00"/>
                </a:solidFill>
                <a:prstDash val="solid"/>
                <a:headEnd type="none" w="med" len="med"/>
                <a:tailEnd type="none" w="med" len="med"/>
              </a:ln>
            </p:spPr>
          </p:sp>
          <p:sp>
            <p:nvSpPr>
              <p:cNvPr id="348215" name="直接连接符 348214"/>
              <p:cNvSpPr/>
              <p:nvPr/>
            </p:nvSpPr>
            <p:spPr>
              <a:xfrm flipV="1">
                <a:off x="1920" y="2544"/>
                <a:ext cx="0" cy="192"/>
              </a:xfrm>
              <a:prstGeom prst="line">
                <a:avLst/>
              </a:prstGeom>
              <a:ln w="57150" cap="flat" cmpd="sng">
                <a:solidFill>
                  <a:srgbClr val="00CC00"/>
                </a:solidFill>
                <a:prstDash val="solid"/>
                <a:headEnd type="none" w="med" len="med"/>
                <a:tailEnd type="none" w="med" len="med"/>
              </a:ln>
            </p:spPr>
          </p:sp>
          <p:sp>
            <p:nvSpPr>
              <p:cNvPr id="348216" name="直接连接符 348215"/>
              <p:cNvSpPr/>
              <p:nvPr/>
            </p:nvSpPr>
            <p:spPr>
              <a:xfrm>
                <a:off x="1152" y="2808"/>
                <a:ext cx="1056" cy="0"/>
              </a:xfrm>
              <a:prstGeom prst="line">
                <a:avLst/>
              </a:prstGeom>
              <a:ln w="57150" cap="flat" cmpd="sng">
                <a:solidFill>
                  <a:schemeClr val="accent2"/>
                </a:solidFill>
                <a:prstDash val="solid"/>
                <a:headEnd type="none" w="med" len="med"/>
                <a:tailEnd type="none" w="med" len="med"/>
              </a:ln>
            </p:spPr>
          </p:sp>
          <p:sp>
            <p:nvSpPr>
              <p:cNvPr id="348217" name="直接连接符 348216"/>
              <p:cNvSpPr/>
              <p:nvPr/>
            </p:nvSpPr>
            <p:spPr>
              <a:xfrm flipV="1">
                <a:off x="2208" y="2544"/>
                <a:ext cx="0" cy="288"/>
              </a:xfrm>
              <a:prstGeom prst="line">
                <a:avLst/>
              </a:prstGeom>
              <a:ln w="57150" cap="flat" cmpd="sng">
                <a:solidFill>
                  <a:schemeClr val="accent2"/>
                </a:solidFill>
                <a:prstDash val="solid"/>
                <a:headEnd type="none" w="med" len="med"/>
                <a:tailEnd type="none" w="med" len="med"/>
              </a:ln>
            </p:spPr>
          </p:sp>
        </p:grpSp>
        <p:sp>
          <p:nvSpPr>
            <p:cNvPr id="348218" name="任意多边形 348217"/>
            <p:cNvSpPr/>
            <p:nvPr/>
          </p:nvSpPr>
          <p:spPr>
            <a:xfrm>
              <a:off x="1884" y="0"/>
              <a:ext cx="936" cy="1824"/>
            </a:xfrm>
            <a:custGeom>
              <a:avLst/>
              <a:gdLst/>
              <a:ahLst/>
              <a:cxnLst/>
              <a:rect l="0" t="0" r="0" b="0"/>
              <a:pathLst>
                <a:path w="1056" h="1824">
                  <a:moveTo>
                    <a:pt x="0" y="0"/>
                  </a:moveTo>
                  <a:lnTo>
                    <a:pt x="0" y="1392"/>
                  </a:lnTo>
                  <a:lnTo>
                    <a:pt x="1056" y="1824"/>
                  </a:lnTo>
                </a:path>
              </a:pathLst>
            </a:custGeom>
            <a:noFill/>
            <a:ln w="38100" cap="flat" cmpd="sng">
              <a:solidFill>
                <a:schemeClr val="accent1">
                  <a:alpha val="100000"/>
                </a:schemeClr>
              </a:solidFill>
              <a:prstDash val="solid"/>
              <a:headEnd type="none" w="med" len="med"/>
              <a:tailEnd type="none" w="med" len="med"/>
            </a:ln>
          </p:spPr>
          <p:txBody>
            <a:bodyPr/>
            <a:lstStyle/>
            <a:p>
              <a:endParaRPr lang="zh-CN" altLang="en-US"/>
            </a:p>
          </p:txBody>
        </p:sp>
        <p:sp>
          <p:nvSpPr>
            <p:cNvPr id="348219" name="直接连接符 348218"/>
            <p:cNvSpPr/>
            <p:nvPr/>
          </p:nvSpPr>
          <p:spPr>
            <a:xfrm>
              <a:off x="2832" y="1836"/>
              <a:ext cx="0" cy="900"/>
            </a:xfrm>
            <a:prstGeom prst="line">
              <a:avLst/>
            </a:prstGeom>
            <a:ln w="38100" cap="flat" cmpd="sng">
              <a:solidFill>
                <a:schemeClr val="accent1"/>
              </a:solidFill>
              <a:prstDash val="solid"/>
              <a:headEnd type="none" w="med" len="med"/>
              <a:tailEnd type="none" w="med" len="med"/>
            </a:ln>
          </p:spPr>
        </p:sp>
        <p:sp>
          <p:nvSpPr>
            <p:cNvPr id="348220" name="直接连接符 348219"/>
            <p:cNvSpPr/>
            <p:nvPr/>
          </p:nvSpPr>
          <p:spPr>
            <a:xfrm flipH="1">
              <a:off x="1623" y="2748"/>
              <a:ext cx="1209" cy="698"/>
            </a:xfrm>
            <a:prstGeom prst="line">
              <a:avLst/>
            </a:prstGeom>
            <a:ln w="38100" cap="flat" cmpd="sng">
              <a:solidFill>
                <a:schemeClr val="accent1"/>
              </a:solidFill>
              <a:prstDash val="solid"/>
              <a:headEnd type="none" w="med" len="med"/>
              <a:tailEnd type="none" w="med" len="med"/>
            </a:ln>
          </p:spPr>
        </p:sp>
        <p:grpSp>
          <p:nvGrpSpPr>
            <p:cNvPr id="348221" name="组合 348220"/>
            <p:cNvGrpSpPr/>
            <p:nvPr/>
          </p:nvGrpSpPr>
          <p:grpSpPr>
            <a:xfrm>
              <a:off x="0" y="204"/>
              <a:ext cx="1872" cy="4128"/>
              <a:chOff x="0" y="192"/>
              <a:chExt cx="1872" cy="4128"/>
            </a:xfrm>
          </p:grpSpPr>
          <p:sp>
            <p:nvSpPr>
              <p:cNvPr id="348222" name="直接连接符 348221"/>
              <p:cNvSpPr/>
              <p:nvPr/>
            </p:nvSpPr>
            <p:spPr>
              <a:xfrm flipV="1">
                <a:off x="581" y="1824"/>
                <a:ext cx="0" cy="336"/>
              </a:xfrm>
              <a:prstGeom prst="line">
                <a:avLst/>
              </a:prstGeom>
              <a:ln w="57150" cap="flat" cmpd="sng">
                <a:solidFill>
                  <a:schemeClr val="tx1"/>
                </a:solidFill>
                <a:prstDash val="solid"/>
                <a:headEnd type="none" w="med" len="med"/>
                <a:tailEnd type="none" w="med" len="med"/>
              </a:ln>
            </p:spPr>
          </p:sp>
          <p:sp>
            <p:nvSpPr>
              <p:cNvPr id="348223" name="直接连接符 348222"/>
              <p:cNvSpPr/>
              <p:nvPr/>
            </p:nvSpPr>
            <p:spPr>
              <a:xfrm>
                <a:off x="581" y="2400"/>
                <a:ext cx="0" cy="336"/>
              </a:xfrm>
              <a:prstGeom prst="line">
                <a:avLst/>
              </a:prstGeom>
              <a:ln w="57150" cap="flat" cmpd="sng">
                <a:solidFill>
                  <a:schemeClr val="tx1"/>
                </a:solidFill>
                <a:prstDash val="solid"/>
                <a:headEnd type="none" w="med" len="med"/>
                <a:tailEnd type="none" w="med" len="med"/>
              </a:ln>
            </p:spPr>
          </p:sp>
          <p:sp>
            <p:nvSpPr>
              <p:cNvPr id="348224" name="直接连接符 348223"/>
              <p:cNvSpPr/>
              <p:nvPr/>
            </p:nvSpPr>
            <p:spPr>
              <a:xfrm flipH="1" flipV="1">
                <a:off x="348" y="2016"/>
                <a:ext cx="233" cy="384"/>
              </a:xfrm>
              <a:prstGeom prst="line">
                <a:avLst/>
              </a:prstGeom>
              <a:ln w="57150" cap="flat" cmpd="sng">
                <a:solidFill>
                  <a:schemeClr val="tx1"/>
                </a:solidFill>
                <a:prstDash val="solid"/>
                <a:headEnd type="none" w="med" len="med"/>
                <a:tailEnd type="none" w="med" len="med"/>
              </a:ln>
            </p:spPr>
          </p:sp>
          <p:sp>
            <p:nvSpPr>
              <p:cNvPr id="348225" name="流程图: 延期 348224"/>
              <p:cNvSpPr/>
              <p:nvPr/>
            </p:nvSpPr>
            <p:spPr>
              <a:xfrm rot="10800000">
                <a:off x="528" y="2016"/>
                <a:ext cx="53"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48226" name="直接连接符 348225"/>
              <p:cNvSpPr/>
              <p:nvPr/>
            </p:nvSpPr>
            <p:spPr>
              <a:xfrm flipH="1" flipV="1">
                <a:off x="864" y="1824"/>
                <a:ext cx="0" cy="336"/>
              </a:xfrm>
              <a:prstGeom prst="line">
                <a:avLst/>
              </a:prstGeom>
              <a:ln w="57150" cap="flat" cmpd="sng">
                <a:solidFill>
                  <a:schemeClr val="tx1"/>
                </a:solidFill>
                <a:prstDash val="solid"/>
                <a:headEnd type="none" w="med" len="med"/>
                <a:tailEnd type="none" w="med" len="med"/>
              </a:ln>
            </p:spPr>
          </p:sp>
          <p:sp>
            <p:nvSpPr>
              <p:cNvPr id="348227" name="直接连接符 348226"/>
              <p:cNvSpPr/>
              <p:nvPr/>
            </p:nvSpPr>
            <p:spPr>
              <a:xfrm flipH="1">
                <a:off x="864" y="2400"/>
                <a:ext cx="0" cy="804"/>
              </a:xfrm>
              <a:prstGeom prst="line">
                <a:avLst/>
              </a:prstGeom>
              <a:ln w="57150" cap="flat" cmpd="sng">
                <a:solidFill>
                  <a:schemeClr val="tx1"/>
                </a:solidFill>
                <a:prstDash val="solid"/>
                <a:headEnd type="none" w="med" len="med"/>
                <a:tailEnd type="none" w="med" len="med"/>
              </a:ln>
            </p:spPr>
          </p:sp>
          <p:sp>
            <p:nvSpPr>
              <p:cNvPr id="348228" name="直接连接符 348227"/>
              <p:cNvSpPr/>
              <p:nvPr/>
            </p:nvSpPr>
            <p:spPr>
              <a:xfrm flipH="1" flipV="1">
                <a:off x="627" y="2016"/>
                <a:ext cx="234" cy="384"/>
              </a:xfrm>
              <a:prstGeom prst="line">
                <a:avLst/>
              </a:prstGeom>
              <a:ln w="57150" cap="flat" cmpd="sng">
                <a:solidFill>
                  <a:schemeClr val="tx1"/>
                </a:solidFill>
                <a:prstDash val="solid"/>
                <a:headEnd type="none" w="med" len="med"/>
                <a:tailEnd type="none" w="med" len="med"/>
              </a:ln>
            </p:spPr>
          </p:sp>
          <p:sp>
            <p:nvSpPr>
              <p:cNvPr id="348229" name="流程图: 延期 348228"/>
              <p:cNvSpPr/>
              <p:nvPr/>
            </p:nvSpPr>
            <p:spPr>
              <a:xfrm rot="10800000">
                <a:off x="804" y="2016"/>
                <a:ext cx="57"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48230" name="直接连接符 348229"/>
              <p:cNvSpPr/>
              <p:nvPr/>
            </p:nvSpPr>
            <p:spPr>
              <a:xfrm flipV="1">
                <a:off x="1152" y="1824"/>
                <a:ext cx="0" cy="336"/>
              </a:xfrm>
              <a:prstGeom prst="line">
                <a:avLst/>
              </a:prstGeom>
              <a:ln w="57150" cap="flat" cmpd="sng">
                <a:solidFill>
                  <a:schemeClr val="tx1"/>
                </a:solidFill>
                <a:prstDash val="solid"/>
                <a:headEnd type="none" w="med" len="med"/>
                <a:tailEnd type="none" w="med" len="med"/>
              </a:ln>
            </p:spPr>
          </p:sp>
          <p:sp>
            <p:nvSpPr>
              <p:cNvPr id="348231" name="直接连接符 348230"/>
              <p:cNvSpPr/>
              <p:nvPr/>
            </p:nvSpPr>
            <p:spPr>
              <a:xfrm>
                <a:off x="1152" y="2400"/>
                <a:ext cx="0" cy="336"/>
              </a:xfrm>
              <a:prstGeom prst="line">
                <a:avLst/>
              </a:prstGeom>
              <a:ln w="57150" cap="flat" cmpd="sng">
                <a:solidFill>
                  <a:schemeClr val="tx1"/>
                </a:solidFill>
                <a:prstDash val="solid"/>
                <a:headEnd type="none" w="med" len="med"/>
                <a:tailEnd type="none" w="med" len="med"/>
              </a:ln>
            </p:spPr>
          </p:sp>
          <p:sp>
            <p:nvSpPr>
              <p:cNvPr id="348232" name="直接连接符 348231"/>
              <p:cNvSpPr/>
              <p:nvPr/>
            </p:nvSpPr>
            <p:spPr>
              <a:xfrm flipH="1" flipV="1">
                <a:off x="919" y="2016"/>
                <a:ext cx="233" cy="384"/>
              </a:xfrm>
              <a:prstGeom prst="line">
                <a:avLst/>
              </a:prstGeom>
              <a:ln w="57150" cap="flat" cmpd="sng">
                <a:solidFill>
                  <a:schemeClr val="tx1"/>
                </a:solidFill>
                <a:prstDash val="solid"/>
                <a:headEnd type="none" w="med" len="med"/>
                <a:tailEnd type="none" w="med" len="med"/>
              </a:ln>
            </p:spPr>
          </p:sp>
          <p:sp>
            <p:nvSpPr>
              <p:cNvPr id="348233" name="流程图: 延期 348232"/>
              <p:cNvSpPr/>
              <p:nvPr/>
            </p:nvSpPr>
            <p:spPr>
              <a:xfrm rot="10800000">
                <a:off x="1104" y="2016"/>
                <a:ext cx="48" cy="144"/>
              </a:xfrm>
              <a:prstGeom prst="flowChartDelay">
                <a:avLst/>
              </a:prstGeom>
              <a:solidFill>
                <a:schemeClr val="tx1"/>
              </a:solidFill>
              <a:ln w="57150" cap="flat" cmpd="sng">
                <a:solidFill>
                  <a:schemeClr val="tx1"/>
                </a:solidFill>
                <a:prstDash val="solid"/>
                <a:miter/>
                <a:headEnd type="none" w="med" len="med"/>
                <a:tailEnd type="none" w="med" len="med"/>
              </a:ln>
            </p:spPr>
            <p:txBody>
              <a:bodyPr/>
              <a:lstStyle/>
              <a:p>
                <a:endParaRPr lang="zh-CN" altLang="en-US"/>
              </a:p>
            </p:txBody>
          </p:sp>
          <p:sp>
            <p:nvSpPr>
              <p:cNvPr id="348234" name="直接连接符 348233"/>
              <p:cNvSpPr/>
              <p:nvPr/>
            </p:nvSpPr>
            <p:spPr>
              <a:xfrm>
                <a:off x="453" y="2256"/>
                <a:ext cx="641" cy="0"/>
              </a:xfrm>
              <a:prstGeom prst="line">
                <a:avLst/>
              </a:prstGeom>
              <a:ln w="57150" cap="flat" cmpd="sng">
                <a:solidFill>
                  <a:schemeClr val="tx1"/>
                </a:solidFill>
                <a:prstDash val="sysDot"/>
                <a:headEnd type="none" w="med" len="med"/>
                <a:tailEnd type="none" w="med" len="med"/>
              </a:ln>
            </p:spPr>
          </p:sp>
          <p:grpSp>
            <p:nvGrpSpPr>
              <p:cNvPr id="348235" name="组合 348234"/>
              <p:cNvGrpSpPr/>
              <p:nvPr/>
            </p:nvGrpSpPr>
            <p:grpSpPr>
              <a:xfrm>
                <a:off x="528" y="3072"/>
                <a:ext cx="672" cy="1056"/>
                <a:chOff x="4848" y="2640"/>
                <a:chExt cx="672" cy="1056"/>
              </a:xfrm>
            </p:grpSpPr>
            <p:sp>
              <p:nvSpPr>
                <p:cNvPr id="348236" name="椭圆 348235"/>
                <p:cNvSpPr/>
                <p:nvPr/>
              </p:nvSpPr>
              <p:spPr>
                <a:xfrm>
                  <a:off x="4848" y="3024"/>
                  <a:ext cx="672" cy="672"/>
                </a:xfrm>
                <a:prstGeom prst="ellipse">
                  <a:avLst/>
                </a:prstGeom>
                <a:solidFill>
                  <a:srgbClr val="FFFFFF"/>
                </a:solidFill>
                <a:ln w="57150" cap="flat" cmpd="sng">
                  <a:solidFill>
                    <a:schemeClr val="tx1"/>
                  </a:solidFill>
                  <a:prstDash val="solid"/>
                  <a:headEnd type="none" w="med" len="med"/>
                  <a:tailEnd type="none" w="med" len="med"/>
                </a:ln>
              </p:spPr>
              <p:txBody>
                <a:bodyPr wrap="none" anchor="ctr" anchorCtr="0"/>
                <a:lstStyle/>
                <a:p>
                  <a:pPr algn="ctr"/>
                  <a:r>
                    <a:rPr lang="en-US" altLang="zh-CN" b="1">
                      <a:solidFill>
                        <a:srgbClr val="FF3300"/>
                      </a:solidFill>
                      <a:latin typeface="Times New Roman" panose="02020603050405020304" pitchFamily="18" charset="0"/>
                    </a:rPr>
                    <a:t>M</a:t>
                  </a:r>
                </a:p>
                <a:p>
                  <a:pPr algn="ctr"/>
                  <a:r>
                    <a:rPr lang="en-US" altLang="zh-CN" b="1">
                      <a:solidFill>
                        <a:srgbClr val="FF3300"/>
                      </a:solidFill>
                      <a:latin typeface="Times New Roman" panose="02020603050405020304" pitchFamily="18" charset="0"/>
                    </a:rPr>
                    <a:t>3~</a:t>
                  </a:r>
                  <a:endParaRPr lang="en-US" altLang="zh-CN" b="1">
                    <a:latin typeface="Times New Roman" panose="02020603050405020304" pitchFamily="18" charset="0"/>
                  </a:endParaRPr>
                </a:p>
              </p:txBody>
            </p:sp>
            <p:sp>
              <p:nvSpPr>
                <p:cNvPr id="348237" name="直接连接符 348236"/>
                <p:cNvSpPr/>
                <p:nvPr/>
              </p:nvSpPr>
              <p:spPr>
                <a:xfrm flipV="1">
                  <a:off x="5184" y="2640"/>
                  <a:ext cx="0" cy="384"/>
                </a:xfrm>
                <a:prstGeom prst="line">
                  <a:avLst/>
                </a:prstGeom>
                <a:ln w="57150" cap="flat" cmpd="sng">
                  <a:solidFill>
                    <a:schemeClr val="tx1"/>
                  </a:solidFill>
                  <a:prstDash val="solid"/>
                  <a:headEnd type="none" w="med" len="med"/>
                  <a:tailEnd type="none" w="med" len="med"/>
                </a:ln>
              </p:spPr>
            </p:sp>
            <p:sp>
              <p:nvSpPr>
                <p:cNvPr id="348238" name="直接连接符 348237"/>
                <p:cNvSpPr/>
                <p:nvPr/>
              </p:nvSpPr>
              <p:spPr>
                <a:xfrm flipV="1">
                  <a:off x="4896" y="2640"/>
                  <a:ext cx="0" cy="528"/>
                </a:xfrm>
                <a:prstGeom prst="line">
                  <a:avLst/>
                </a:prstGeom>
                <a:ln w="57150" cap="flat" cmpd="sng">
                  <a:solidFill>
                    <a:schemeClr val="tx1"/>
                  </a:solidFill>
                  <a:prstDash val="solid"/>
                  <a:headEnd type="none" w="med" len="med"/>
                  <a:tailEnd type="none" w="med" len="med"/>
                </a:ln>
              </p:spPr>
            </p:sp>
            <p:sp>
              <p:nvSpPr>
                <p:cNvPr id="348239" name="直接连接符 348238"/>
                <p:cNvSpPr/>
                <p:nvPr/>
              </p:nvSpPr>
              <p:spPr>
                <a:xfrm flipV="1">
                  <a:off x="5472" y="2640"/>
                  <a:ext cx="0" cy="528"/>
                </a:xfrm>
                <a:prstGeom prst="line">
                  <a:avLst/>
                </a:prstGeom>
                <a:ln w="57150" cap="flat" cmpd="sng">
                  <a:solidFill>
                    <a:schemeClr val="tx1"/>
                  </a:solidFill>
                  <a:prstDash val="solid"/>
                  <a:headEnd type="none" w="med" len="med"/>
                  <a:tailEnd type="none" w="med" len="med"/>
                </a:ln>
              </p:spPr>
            </p:sp>
          </p:grpSp>
          <p:grpSp>
            <p:nvGrpSpPr>
              <p:cNvPr id="348240" name="组合 348239"/>
              <p:cNvGrpSpPr/>
              <p:nvPr/>
            </p:nvGrpSpPr>
            <p:grpSpPr>
              <a:xfrm>
                <a:off x="528" y="528"/>
                <a:ext cx="720" cy="1331"/>
                <a:chOff x="4800" y="192"/>
                <a:chExt cx="720" cy="1331"/>
              </a:xfrm>
            </p:grpSpPr>
            <p:sp>
              <p:nvSpPr>
                <p:cNvPr id="348241" name="直接连接符 348240"/>
                <p:cNvSpPr/>
                <p:nvPr/>
              </p:nvSpPr>
              <p:spPr>
                <a:xfrm>
                  <a:off x="4848" y="192"/>
                  <a:ext cx="0" cy="353"/>
                </a:xfrm>
                <a:prstGeom prst="line">
                  <a:avLst/>
                </a:prstGeom>
                <a:ln w="57150" cap="flat" cmpd="sng">
                  <a:solidFill>
                    <a:schemeClr val="tx1"/>
                  </a:solidFill>
                  <a:prstDash val="solid"/>
                  <a:headEnd type="none" w="med" len="med"/>
                  <a:tailEnd type="none" w="med" len="med"/>
                </a:ln>
              </p:spPr>
            </p:sp>
            <p:sp>
              <p:nvSpPr>
                <p:cNvPr id="348242" name="直接连接符 348241"/>
                <p:cNvSpPr/>
                <p:nvPr/>
              </p:nvSpPr>
              <p:spPr>
                <a:xfrm>
                  <a:off x="5136" y="192"/>
                  <a:ext cx="0" cy="353"/>
                </a:xfrm>
                <a:prstGeom prst="line">
                  <a:avLst/>
                </a:prstGeom>
                <a:ln w="57150" cap="flat" cmpd="sng">
                  <a:solidFill>
                    <a:schemeClr val="tx1"/>
                  </a:solidFill>
                  <a:prstDash val="solid"/>
                  <a:headEnd type="none" w="med" len="med"/>
                  <a:tailEnd type="none" w="med" len="med"/>
                </a:ln>
              </p:spPr>
            </p:sp>
            <p:sp>
              <p:nvSpPr>
                <p:cNvPr id="348243" name="直接连接符 348242"/>
                <p:cNvSpPr/>
                <p:nvPr/>
              </p:nvSpPr>
              <p:spPr>
                <a:xfrm>
                  <a:off x="5424" y="192"/>
                  <a:ext cx="0" cy="353"/>
                </a:xfrm>
                <a:prstGeom prst="line">
                  <a:avLst/>
                </a:prstGeom>
                <a:ln w="57150" cap="flat" cmpd="sng">
                  <a:solidFill>
                    <a:schemeClr val="tx1"/>
                  </a:solidFill>
                  <a:prstDash val="solid"/>
                  <a:headEnd type="none" w="med" len="med"/>
                  <a:tailEnd type="none" w="med" len="med"/>
                </a:ln>
              </p:spPr>
            </p:sp>
            <p:sp>
              <p:nvSpPr>
                <p:cNvPr id="348244" name="直接连接符 348243"/>
                <p:cNvSpPr/>
                <p:nvPr/>
              </p:nvSpPr>
              <p:spPr>
                <a:xfrm flipV="1">
                  <a:off x="5424" y="528"/>
                  <a:ext cx="96" cy="294"/>
                </a:xfrm>
                <a:prstGeom prst="line">
                  <a:avLst/>
                </a:prstGeom>
                <a:ln w="57150" cap="flat" cmpd="sng">
                  <a:solidFill>
                    <a:schemeClr val="tx1"/>
                  </a:solidFill>
                  <a:prstDash val="solid"/>
                  <a:headEnd type="none" w="med" len="med"/>
                  <a:tailEnd type="none" w="med" len="med"/>
                </a:ln>
              </p:spPr>
            </p:sp>
            <p:sp>
              <p:nvSpPr>
                <p:cNvPr id="348245" name="直接连接符 348244"/>
                <p:cNvSpPr/>
                <p:nvPr/>
              </p:nvSpPr>
              <p:spPr>
                <a:xfrm flipV="1">
                  <a:off x="4896" y="624"/>
                  <a:ext cx="576" cy="0"/>
                </a:xfrm>
                <a:prstGeom prst="line">
                  <a:avLst/>
                </a:prstGeom>
                <a:ln w="38100" cap="flat" cmpd="sng">
                  <a:solidFill>
                    <a:schemeClr val="tx1"/>
                  </a:solidFill>
                  <a:prstDash val="solid"/>
                  <a:headEnd type="none" w="med" len="med"/>
                  <a:tailEnd type="none" w="med" len="med"/>
                </a:ln>
              </p:spPr>
            </p:sp>
            <p:sp>
              <p:nvSpPr>
                <p:cNvPr id="348246" name="直接连接符 348245"/>
                <p:cNvSpPr/>
                <p:nvPr/>
              </p:nvSpPr>
              <p:spPr>
                <a:xfrm>
                  <a:off x="4896" y="672"/>
                  <a:ext cx="576" cy="0"/>
                </a:xfrm>
                <a:prstGeom prst="line">
                  <a:avLst/>
                </a:prstGeom>
                <a:ln w="38100" cap="flat" cmpd="sng">
                  <a:solidFill>
                    <a:schemeClr val="tx1"/>
                  </a:solidFill>
                  <a:prstDash val="solid"/>
                  <a:headEnd type="none" w="med" len="med"/>
                  <a:tailEnd type="none" w="med" len="med"/>
                </a:ln>
              </p:spPr>
            </p:sp>
            <p:sp>
              <p:nvSpPr>
                <p:cNvPr id="348247" name="矩形 348246"/>
                <p:cNvSpPr/>
                <p:nvPr/>
              </p:nvSpPr>
              <p:spPr>
                <a:xfrm>
                  <a:off x="4800" y="912"/>
                  <a:ext cx="96" cy="17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8248" name="矩形 348247"/>
                <p:cNvSpPr/>
                <p:nvPr/>
              </p:nvSpPr>
              <p:spPr>
                <a:xfrm>
                  <a:off x="5088" y="912"/>
                  <a:ext cx="96" cy="17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8249" name="矩形 348248"/>
                <p:cNvSpPr/>
                <p:nvPr/>
              </p:nvSpPr>
              <p:spPr>
                <a:xfrm>
                  <a:off x="5376" y="912"/>
                  <a:ext cx="96" cy="177"/>
                </a:xfrm>
                <a:prstGeom prst="rect">
                  <a:avLst/>
                </a:prstGeom>
                <a:noFill/>
                <a:ln w="38100" cap="flat" cmpd="sng">
                  <a:solidFill>
                    <a:schemeClr val="tx1"/>
                  </a:solidFill>
                  <a:prstDash val="solid"/>
                  <a:miter/>
                  <a:headEnd type="none" w="med" len="med"/>
                  <a:tailEnd type="none" w="med" len="med"/>
                </a:ln>
              </p:spPr>
              <p:txBody>
                <a:bodyPr/>
                <a:lstStyle/>
                <a:p>
                  <a:endParaRPr lang="zh-CN" altLang="en-US"/>
                </a:p>
              </p:txBody>
            </p:sp>
            <p:sp>
              <p:nvSpPr>
                <p:cNvPr id="348250" name="直接连接符 348249"/>
                <p:cNvSpPr/>
                <p:nvPr/>
              </p:nvSpPr>
              <p:spPr>
                <a:xfrm>
                  <a:off x="4848" y="816"/>
                  <a:ext cx="0" cy="707"/>
                </a:xfrm>
                <a:prstGeom prst="line">
                  <a:avLst/>
                </a:prstGeom>
                <a:ln w="57150" cap="flat" cmpd="sng">
                  <a:solidFill>
                    <a:schemeClr val="tx1"/>
                  </a:solidFill>
                  <a:prstDash val="solid"/>
                  <a:headEnd type="none" w="med" len="med"/>
                  <a:tailEnd type="none" w="med" len="med"/>
                </a:ln>
              </p:spPr>
            </p:sp>
            <p:sp>
              <p:nvSpPr>
                <p:cNvPr id="348251" name="直接连接符 348250"/>
                <p:cNvSpPr/>
                <p:nvPr/>
              </p:nvSpPr>
              <p:spPr>
                <a:xfrm>
                  <a:off x="5136" y="816"/>
                  <a:ext cx="0" cy="707"/>
                </a:xfrm>
                <a:prstGeom prst="line">
                  <a:avLst/>
                </a:prstGeom>
                <a:ln w="57150" cap="flat" cmpd="sng">
                  <a:solidFill>
                    <a:schemeClr val="tx1"/>
                  </a:solidFill>
                  <a:prstDash val="solid"/>
                  <a:headEnd type="none" w="med" len="med"/>
                  <a:tailEnd type="none" w="med" len="med"/>
                </a:ln>
              </p:spPr>
            </p:sp>
            <p:sp>
              <p:nvSpPr>
                <p:cNvPr id="348252" name="直接连接符 348251"/>
                <p:cNvSpPr/>
                <p:nvPr/>
              </p:nvSpPr>
              <p:spPr>
                <a:xfrm>
                  <a:off x="5424" y="816"/>
                  <a:ext cx="0" cy="707"/>
                </a:xfrm>
                <a:prstGeom prst="line">
                  <a:avLst/>
                </a:prstGeom>
                <a:ln w="57150" cap="flat" cmpd="sng">
                  <a:solidFill>
                    <a:schemeClr val="tx1"/>
                  </a:solidFill>
                  <a:prstDash val="solid"/>
                  <a:headEnd type="none" w="med" len="med"/>
                  <a:tailEnd type="none" w="med" len="med"/>
                </a:ln>
              </p:spPr>
            </p:sp>
            <p:sp>
              <p:nvSpPr>
                <p:cNvPr id="348253" name="直接连接符 348252"/>
                <p:cNvSpPr/>
                <p:nvPr/>
              </p:nvSpPr>
              <p:spPr>
                <a:xfrm flipV="1">
                  <a:off x="5136" y="528"/>
                  <a:ext cx="96" cy="294"/>
                </a:xfrm>
                <a:prstGeom prst="line">
                  <a:avLst/>
                </a:prstGeom>
                <a:ln w="57150" cap="flat" cmpd="sng">
                  <a:solidFill>
                    <a:schemeClr val="tx1"/>
                  </a:solidFill>
                  <a:prstDash val="solid"/>
                  <a:headEnd type="none" w="med" len="med"/>
                  <a:tailEnd type="none" w="med" len="med"/>
                </a:ln>
              </p:spPr>
            </p:sp>
            <p:sp>
              <p:nvSpPr>
                <p:cNvPr id="348254" name="直接连接符 348253"/>
                <p:cNvSpPr/>
                <p:nvPr/>
              </p:nvSpPr>
              <p:spPr>
                <a:xfrm flipV="1">
                  <a:off x="4848" y="528"/>
                  <a:ext cx="96" cy="294"/>
                </a:xfrm>
                <a:prstGeom prst="line">
                  <a:avLst/>
                </a:prstGeom>
                <a:ln w="57150" cap="flat" cmpd="sng">
                  <a:solidFill>
                    <a:schemeClr val="tx1"/>
                  </a:solidFill>
                  <a:prstDash val="solid"/>
                  <a:headEnd type="none" w="med" len="med"/>
                  <a:tailEnd type="none" w="med" len="med"/>
                </a:ln>
              </p:spPr>
            </p:sp>
          </p:grpSp>
          <p:sp>
            <p:nvSpPr>
              <p:cNvPr id="348255" name="文本框 348254"/>
              <p:cNvSpPr txBox="1"/>
              <p:nvPr/>
            </p:nvSpPr>
            <p:spPr>
              <a:xfrm>
                <a:off x="432" y="192"/>
                <a:ext cx="255" cy="288"/>
              </a:xfrm>
              <a:prstGeom prst="rect">
                <a:avLst/>
              </a:prstGeom>
              <a:noFill/>
              <a:ln w="38100">
                <a:noFill/>
              </a:ln>
            </p:spPr>
            <p:txBody>
              <a:bodyPr wrap="none" anchor="t" anchorCtr="0">
                <a:spAutoFit/>
              </a:bodyPr>
              <a:lstStyle/>
              <a:p>
                <a:r>
                  <a:rPr lang="en-US" altLang="zh-CN" b="1" i="1">
                    <a:latin typeface="Times New Roman" panose="02020603050405020304" pitchFamily="18" charset="0"/>
                  </a:rPr>
                  <a:t>U</a:t>
                </a:r>
              </a:p>
            </p:txBody>
          </p:sp>
          <p:sp>
            <p:nvSpPr>
              <p:cNvPr id="348256" name="文本框 348255"/>
              <p:cNvSpPr txBox="1"/>
              <p:nvPr/>
            </p:nvSpPr>
            <p:spPr>
              <a:xfrm>
                <a:off x="768" y="192"/>
                <a:ext cx="240" cy="288"/>
              </a:xfrm>
              <a:prstGeom prst="rect">
                <a:avLst/>
              </a:prstGeom>
              <a:noFill/>
              <a:ln w="38100">
                <a:noFill/>
              </a:ln>
            </p:spPr>
            <p:txBody>
              <a:bodyPr>
                <a:spAutoFit/>
              </a:bodyPr>
              <a:lstStyle/>
              <a:p>
                <a:r>
                  <a:rPr lang="en-US" altLang="zh-CN" b="1" i="1">
                    <a:latin typeface="Times New Roman" panose="02020603050405020304" pitchFamily="18" charset="0"/>
                  </a:rPr>
                  <a:t>V</a:t>
                </a:r>
              </a:p>
            </p:txBody>
          </p:sp>
          <p:sp>
            <p:nvSpPr>
              <p:cNvPr id="348257" name="文本框 348256"/>
              <p:cNvSpPr txBox="1"/>
              <p:nvPr/>
            </p:nvSpPr>
            <p:spPr>
              <a:xfrm>
                <a:off x="1056" y="192"/>
                <a:ext cx="240" cy="250"/>
              </a:xfrm>
              <a:prstGeom prst="rect">
                <a:avLst/>
              </a:prstGeom>
              <a:noFill/>
              <a:ln w="38100">
                <a:noFill/>
              </a:ln>
            </p:spPr>
            <p:txBody>
              <a:bodyPr>
                <a:spAutoFit/>
              </a:bodyPr>
              <a:lstStyle/>
              <a:p>
                <a:r>
                  <a:rPr lang="en-US" altLang="zh-CN" sz="2000" b="1" i="1">
                    <a:latin typeface="Times New Roman" panose="02020603050405020304" pitchFamily="18" charset="0"/>
                  </a:rPr>
                  <a:t>W</a:t>
                </a:r>
              </a:p>
            </p:txBody>
          </p:sp>
          <p:sp>
            <p:nvSpPr>
              <p:cNvPr id="348258" name="文本框 348257"/>
              <p:cNvSpPr txBox="1"/>
              <p:nvPr/>
            </p:nvSpPr>
            <p:spPr>
              <a:xfrm>
                <a:off x="0" y="1584"/>
                <a:ext cx="672" cy="288"/>
              </a:xfrm>
              <a:prstGeom prst="rect">
                <a:avLst/>
              </a:prstGeom>
              <a:noFill/>
              <a:ln w="38100">
                <a:noFill/>
              </a:ln>
            </p:spPr>
            <p:txBody>
              <a:bodyPr>
                <a:spAutoFit/>
              </a:bodyPr>
              <a:lstStyle/>
              <a:p>
                <a:r>
                  <a:rPr lang="en-US" altLang="zh-CN" b="1">
                    <a:latin typeface="Times New Roman" panose="02020603050405020304" pitchFamily="18" charset="0"/>
                  </a:rPr>
                  <a:t>KMF</a:t>
                </a:r>
              </a:p>
            </p:txBody>
          </p:sp>
          <p:sp>
            <p:nvSpPr>
              <p:cNvPr id="348259" name="文本框 348258"/>
              <p:cNvSpPr txBox="1"/>
              <p:nvPr/>
            </p:nvSpPr>
            <p:spPr>
              <a:xfrm>
                <a:off x="1200" y="1200"/>
                <a:ext cx="672" cy="288"/>
              </a:xfrm>
              <a:prstGeom prst="rect">
                <a:avLst/>
              </a:prstGeom>
              <a:noFill/>
              <a:ln w="38100">
                <a:noFill/>
              </a:ln>
            </p:spPr>
            <p:txBody>
              <a:bodyPr>
                <a:spAutoFit/>
              </a:bodyPr>
              <a:lstStyle/>
              <a:p>
                <a:r>
                  <a:rPr lang="en-US" altLang="zh-CN" b="1">
                    <a:latin typeface="Times New Roman" panose="02020603050405020304" pitchFamily="18" charset="0"/>
                  </a:rPr>
                  <a:t>FU</a:t>
                </a:r>
              </a:p>
            </p:txBody>
          </p:sp>
          <p:sp>
            <p:nvSpPr>
              <p:cNvPr id="348260" name="文本框 348259"/>
              <p:cNvSpPr txBox="1"/>
              <p:nvPr/>
            </p:nvSpPr>
            <p:spPr>
              <a:xfrm>
                <a:off x="1296" y="768"/>
                <a:ext cx="408" cy="288"/>
              </a:xfrm>
              <a:prstGeom prst="rect">
                <a:avLst/>
              </a:prstGeom>
              <a:noFill/>
              <a:ln w="38100">
                <a:noFill/>
              </a:ln>
            </p:spPr>
            <p:txBody>
              <a:bodyPr>
                <a:spAutoFit/>
              </a:bodyPr>
              <a:lstStyle/>
              <a:p>
                <a:r>
                  <a:rPr lang="en-US" altLang="zh-CN" b="1">
                    <a:latin typeface="Times New Roman" panose="02020603050405020304" pitchFamily="18" charset="0"/>
                  </a:rPr>
                  <a:t>QS</a:t>
                </a:r>
              </a:p>
            </p:txBody>
          </p:sp>
          <p:sp>
            <p:nvSpPr>
              <p:cNvPr id="348261" name="任意多边形 348260"/>
              <p:cNvSpPr/>
              <p:nvPr/>
            </p:nvSpPr>
            <p:spPr>
              <a:xfrm>
                <a:off x="480" y="2736"/>
                <a:ext cx="96" cy="576"/>
              </a:xfrm>
              <a:custGeom>
                <a:avLst/>
                <a:gdLst/>
                <a:ahLst/>
                <a:cxnLst/>
                <a:rect l="0" t="0" r="0" b="0"/>
                <a:pathLst>
                  <a:path w="96" h="576">
                    <a:moveTo>
                      <a:pt x="96" y="0"/>
                    </a:moveTo>
                    <a:lnTo>
                      <a:pt x="96" y="192"/>
                    </a:lnTo>
                    <a:lnTo>
                      <a:pt x="0" y="192"/>
                    </a:lnTo>
                    <a:lnTo>
                      <a:pt x="0" y="336"/>
                    </a:lnTo>
                    <a:lnTo>
                      <a:pt x="96" y="336"/>
                    </a:lnTo>
                    <a:lnTo>
                      <a:pt x="96" y="576"/>
                    </a:lnTo>
                  </a:path>
                </a:pathLst>
              </a:custGeom>
              <a:noFill/>
              <a:ln w="57150" cap="flat" cmpd="sng">
                <a:solidFill>
                  <a:schemeClr val="tx1">
                    <a:alpha val="100000"/>
                  </a:schemeClr>
                </a:solidFill>
                <a:prstDash val="solid"/>
                <a:headEnd type="none" w="med" len="med"/>
                <a:tailEnd type="none" w="med" len="med"/>
              </a:ln>
            </p:spPr>
            <p:txBody>
              <a:bodyPr/>
              <a:lstStyle/>
              <a:p>
                <a:endParaRPr lang="zh-CN" altLang="en-US"/>
              </a:p>
            </p:txBody>
          </p:sp>
          <p:sp>
            <p:nvSpPr>
              <p:cNvPr id="348262" name="任意多边形 348261"/>
              <p:cNvSpPr/>
              <p:nvPr/>
            </p:nvSpPr>
            <p:spPr>
              <a:xfrm>
                <a:off x="1056" y="2736"/>
                <a:ext cx="96" cy="576"/>
              </a:xfrm>
              <a:custGeom>
                <a:avLst/>
                <a:gdLst/>
                <a:ahLst/>
                <a:cxnLst/>
                <a:rect l="0" t="0" r="0" b="0"/>
                <a:pathLst>
                  <a:path w="96" h="576">
                    <a:moveTo>
                      <a:pt x="96" y="0"/>
                    </a:moveTo>
                    <a:lnTo>
                      <a:pt x="96" y="192"/>
                    </a:lnTo>
                    <a:lnTo>
                      <a:pt x="0" y="192"/>
                    </a:lnTo>
                    <a:lnTo>
                      <a:pt x="0" y="336"/>
                    </a:lnTo>
                    <a:lnTo>
                      <a:pt x="96" y="336"/>
                    </a:lnTo>
                    <a:lnTo>
                      <a:pt x="96" y="576"/>
                    </a:lnTo>
                  </a:path>
                </a:pathLst>
              </a:custGeom>
              <a:noFill/>
              <a:ln w="57150" cap="flat" cmpd="sng">
                <a:solidFill>
                  <a:schemeClr val="tx1">
                    <a:alpha val="100000"/>
                  </a:schemeClr>
                </a:solidFill>
                <a:prstDash val="solid"/>
                <a:headEnd type="none" w="med" len="med"/>
                <a:tailEnd type="none" w="med" len="med"/>
              </a:ln>
            </p:spPr>
            <p:txBody>
              <a:bodyPr/>
              <a:lstStyle/>
              <a:p>
                <a:endParaRPr lang="zh-CN" altLang="en-US"/>
              </a:p>
            </p:txBody>
          </p:sp>
          <p:sp>
            <p:nvSpPr>
              <p:cNvPr id="348263" name="文本框 348262"/>
              <p:cNvSpPr txBox="1"/>
              <p:nvPr/>
            </p:nvSpPr>
            <p:spPr>
              <a:xfrm>
                <a:off x="192" y="3072"/>
                <a:ext cx="672" cy="288"/>
              </a:xfrm>
              <a:prstGeom prst="rect">
                <a:avLst/>
              </a:prstGeom>
              <a:noFill/>
              <a:ln w="38100">
                <a:noFill/>
              </a:ln>
            </p:spPr>
            <p:txBody>
              <a:bodyPr>
                <a:spAutoFit/>
              </a:bodyPr>
              <a:lstStyle/>
              <a:p>
                <a:r>
                  <a:rPr lang="en-US" altLang="zh-CN" b="1">
                    <a:latin typeface="Times New Roman" panose="02020603050405020304" pitchFamily="18" charset="0"/>
                  </a:rPr>
                  <a:t>FR</a:t>
                </a:r>
              </a:p>
            </p:txBody>
          </p:sp>
          <p:sp>
            <p:nvSpPr>
              <p:cNvPr id="348264" name="直接连接符 348263"/>
              <p:cNvSpPr/>
              <p:nvPr/>
            </p:nvSpPr>
            <p:spPr>
              <a:xfrm>
                <a:off x="1656" y="3420"/>
                <a:ext cx="0" cy="900"/>
              </a:xfrm>
              <a:prstGeom prst="line">
                <a:avLst/>
              </a:prstGeom>
              <a:ln w="38100" cap="flat" cmpd="sng">
                <a:solidFill>
                  <a:schemeClr val="accent1"/>
                </a:solidFill>
                <a:prstDash val="solid"/>
                <a:headEnd type="none" w="med" len="med"/>
                <a:tailEnd type="none" w="med" len="med"/>
              </a:ln>
            </p:spPr>
          </p:sp>
        </p:grpSp>
        <p:grpSp>
          <p:nvGrpSpPr>
            <p:cNvPr id="348265" name="组合 348264"/>
            <p:cNvGrpSpPr/>
            <p:nvPr/>
          </p:nvGrpSpPr>
          <p:grpSpPr>
            <a:xfrm>
              <a:off x="528" y="1644"/>
              <a:ext cx="684" cy="1248"/>
              <a:chOff x="528" y="1632"/>
              <a:chExt cx="684" cy="1248"/>
            </a:xfrm>
          </p:grpSpPr>
          <p:grpSp>
            <p:nvGrpSpPr>
              <p:cNvPr id="348266" name="组合 348265"/>
              <p:cNvGrpSpPr/>
              <p:nvPr/>
            </p:nvGrpSpPr>
            <p:grpSpPr>
              <a:xfrm>
                <a:off x="528" y="1632"/>
                <a:ext cx="684" cy="288"/>
                <a:chOff x="528" y="1608"/>
                <a:chExt cx="684" cy="288"/>
              </a:xfrm>
            </p:grpSpPr>
            <p:sp>
              <p:nvSpPr>
                <p:cNvPr id="348267" name="椭圆 348266"/>
                <p:cNvSpPr/>
                <p:nvPr/>
              </p:nvSpPr>
              <p:spPr>
                <a:xfrm>
                  <a:off x="528" y="1608"/>
                  <a:ext cx="96" cy="96"/>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48268" name="椭圆 348267"/>
                <p:cNvSpPr/>
                <p:nvPr/>
              </p:nvSpPr>
              <p:spPr>
                <a:xfrm>
                  <a:off x="828" y="1692"/>
                  <a:ext cx="96" cy="96"/>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48269" name="椭圆 348268"/>
                <p:cNvSpPr/>
                <p:nvPr/>
              </p:nvSpPr>
              <p:spPr>
                <a:xfrm>
                  <a:off x="1116" y="1800"/>
                  <a:ext cx="96" cy="96"/>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grpSp>
          <p:grpSp>
            <p:nvGrpSpPr>
              <p:cNvPr id="348270" name="组合 348269"/>
              <p:cNvGrpSpPr/>
              <p:nvPr/>
            </p:nvGrpSpPr>
            <p:grpSpPr>
              <a:xfrm>
                <a:off x="552" y="2580"/>
                <a:ext cx="648" cy="300"/>
                <a:chOff x="552" y="2568"/>
                <a:chExt cx="648" cy="300"/>
              </a:xfrm>
            </p:grpSpPr>
            <p:sp>
              <p:nvSpPr>
                <p:cNvPr id="348271" name="椭圆 348270"/>
                <p:cNvSpPr/>
                <p:nvPr/>
              </p:nvSpPr>
              <p:spPr>
                <a:xfrm>
                  <a:off x="552" y="2568"/>
                  <a:ext cx="96" cy="96"/>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48272" name="椭圆 348271"/>
                <p:cNvSpPr/>
                <p:nvPr/>
              </p:nvSpPr>
              <p:spPr>
                <a:xfrm>
                  <a:off x="828" y="2676"/>
                  <a:ext cx="96" cy="96"/>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48273" name="椭圆 348272"/>
                <p:cNvSpPr/>
                <p:nvPr/>
              </p:nvSpPr>
              <p:spPr>
                <a:xfrm>
                  <a:off x="1104" y="2772"/>
                  <a:ext cx="96" cy="96"/>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grpSp>
        </p:grpSp>
      </p:grpSp>
      <p:sp>
        <p:nvSpPr>
          <p:cNvPr id="114"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666979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48163"/>
                                        </p:tgtEl>
                                        <p:attrNameLst>
                                          <p:attrName>style.visibility</p:attrName>
                                        </p:attrNameLst>
                                      </p:cBhvr>
                                      <p:to>
                                        <p:strVal val="visible"/>
                                      </p:to>
                                    </p:set>
                                    <p:animEffect transition="in" filter="box(out)">
                                      <p:cBhvr>
                                        <p:cTn id="7" dur="500"/>
                                        <p:tgtEl>
                                          <p:spTgt spid="348163"/>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矩形 350209"/>
          <p:cNvSpPr/>
          <p:nvPr/>
        </p:nvSpPr>
        <p:spPr>
          <a:xfrm>
            <a:off x="0" y="1968500"/>
            <a:ext cx="1981200" cy="5435600"/>
          </a:xfrm>
          <a:prstGeom prst="rect">
            <a:avLst/>
          </a:prstGeom>
          <a:noFill/>
          <a:ln w="38100">
            <a:noFill/>
          </a:ln>
        </p:spPr>
        <p:txBody>
          <a:bodyPr/>
          <a:lstStyle/>
          <a:p>
            <a:endParaRPr lang="zh-CN" altLang="en-US"/>
          </a:p>
        </p:txBody>
      </p:sp>
      <p:sp>
        <p:nvSpPr>
          <p:cNvPr id="350211" name="直接连接符 350210"/>
          <p:cNvSpPr/>
          <p:nvPr/>
        </p:nvSpPr>
        <p:spPr>
          <a:xfrm>
            <a:off x="5534025" y="779463"/>
            <a:ext cx="0" cy="855662"/>
          </a:xfrm>
          <a:prstGeom prst="line">
            <a:avLst/>
          </a:prstGeom>
          <a:ln w="76200" cap="flat" cmpd="sng">
            <a:solidFill>
              <a:schemeClr val="tx1"/>
            </a:solidFill>
            <a:prstDash val="solid"/>
            <a:headEnd type="none" w="med" len="med"/>
            <a:tailEnd type="none" w="med" len="med"/>
          </a:ln>
        </p:spPr>
      </p:sp>
      <p:sp>
        <p:nvSpPr>
          <p:cNvPr id="350212" name="直接连接符 350211"/>
          <p:cNvSpPr/>
          <p:nvPr/>
        </p:nvSpPr>
        <p:spPr>
          <a:xfrm>
            <a:off x="8404225" y="728663"/>
            <a:ext cx="0" cy="892175"/>
          </a:xfrm>
          <a:prstGeom prst="line">
            <a:avLst/>
          </a:prstGeom>
          <a:ln w="76200" cap="flat" cmpd="sng">
            <a:solidFill>
              <a:schemeClr val="tx1"/>
            </a:solidFill>
            <a:prstDash val="solid"/>
            <a:headEnd type="none" w="med" len="med"/>
            <a:tailEnd type="none" w="med" len="med"/>
          </a:ln>
        </p:spPr>
      </p:sp>
      <p:sp>
        <p:nvSpPr>
          <p:cNvPr id="350213" name="文本框 350212"/>
          <p:cNvSpPr txBox="1"/>
          <p:nvPr/>
        </p:nvSpPr>
        <p:spPr>
          <a:xfrm>
            <a:off x="8277225" y="2654300"/>
            <a:ext cx="809625" cy="466725"/>
          </a:xfrm>
          <a:prstGeom prst="rect">
            <a:avLst/>
          </a:prstGeom>
          <a:noFill/>
          <a:ln w="9525" cap="flat" cmpd="sng">
            <a:solidFill>
              <a:schemeClr val="accent1"/>
            </a:solidFill>
            <a:prstDash val="solid"/>
            <a:miter/>
            <a:headEnd type="none" w="med" len="med"/>
            <a:tailEnd type="none" w="med" len="med"/>
          </a:ln>
        </p:spPr>
        <p:txBody>
          <a:bodyPr wrap="none" anchor="ctr" anchorCtr="0">
            <a:spAutoFit/>
          </a:bodyPr>
          <a:lstStyle/>
          <a:p>
            <a:pPr algn="ctr"/>
            <a:r>
              <a:rPr lang="zh-CN" altLang="en-US" b="1" dirty="0">
                <a:latin typeface="Times New Roman" panose="02020603050405020304" pitchFamily="18" charset="0"/>
              </a:rPr>
              <a:t>正程</a:t>
            </a:r>
            <a:endParaRPr lang="zh-CN" altLang="en-US" b="1">
              <a:latin typeface="Times New Roman" panose="02020603050405020304" pitchFamily="18" charset="0"/>
            </a:endParaRPr>
          </a:p>
        </p:txBody>
      </p:sp>
      <p:sp>
        <p:nvSpPr>
          <p:cNvPr id="350214" name="直接连接符 350213"/>
          <p:cNvSpPr/>
          <p:nvPr/>
        </p:nvSpPr>
        <p:spPr>
          <a:xfrm flipH="1">
            <a:off x="5240338" y="844550"/>
            <a:ext cx="247650" cy="207963"/>
          </a:xfrm>
          <a:prstGeom prst="line">
            <a:avLst/>
          </a:prstGeom>
          <a:ln w="38100" cap="flat" cmpd="sng">
            <a:solidFill>
              <a:schemeClr val="tx1"/>
            </a:solidFill>
            <a:prstDash val="solid"/>
            <a:headEnd type="none" w="med" len="med"/>
            <a:tailEnd type="none" w="med" len="med"/>
          </a:ln>
        </p:spPr>
      </p:sp>
      <p:sp>
        <p:nvSpPr>
          <p:cNvPr id="350215" name="直接连接符 350214"/>
          <p:cNvSpPr/>
          <p:nvPr/>
        </p:nvSpPr>
        <p:spPr>
          <a:xfrm flipH="1">
            <a:off x="5240338" y="984250"/>
            <a:ext cx="247650" cy="209550"/>
          </a:xfrm>
          <a:prstGeom prst="line">
            <a:avLst/>
          </a:prstGeom>
          <a:ln w="38100" cap="flat" cmpd="sng">
            <a:solidFill>
              <a:schemeClr val="tx1"/>
            </a:solidFill>
            <a:prstDash val="solid"/>
            <a:headEnd type="none" w="med" len="med"/>
            <a:tailEnd type="none" w="med" len="med"/>
          </a:ln>
        </p:spPr>
      </p:sp>
      <p:sp>
        <p:nvSpPr>
          <p:cNvPr id="350216" name="直接连接符 350215"/>
          <p:cNvSpPr/>
          <p:nvPr/>
        </p:nvSpPr>
        <p:spPr>
          <a:xfrm flipH="1">
            <a:off x="5240338" y="1122363"/>
            <a:ext cx="247650" cy="211137"/>
          </a:xfrm>
          <a:prstGeom prst="line">
            <a:avLst/>
          </a:prstGeom>
          <a:ln w="38100" cap="flat" cmpd="sng">
            <a:solidFill>
              <a:schemeClr val="tx1"/>
            </a:solidFill>
            <a:prstDash val="solid"/>
            <a:headEnd type="none" w="med" len="med"/>
            <a:tailEnd type="none" w="med" len="med"/>
          </a:ln>
        </p:spPr>
      </p:sp>
      <p:sp>
        <p:nvSpPr>
          <p:cNvPr id="350217" name="直接连接符 350216"/>
          <p:cNvSpPr/>
          <p:nvPr/>
        </p:nvSpPr>
        <p:spPr>
          <a:xfrm flipH="1">
            <a:off x="5240338" y="1262063"/>
            <a:ext cx="247650" cy="207962"/>
          </a:xfrm>
          <a:prstGeom prst="line">
            <a:avLst/>
          </a:prstGeom>
          <a:ln w="38100" cap="flat" cmpd="sng">
            <a:solidFill>
              <a:schemeClr val="tx1"/>
            </a:solidFill>
            <a:prstDash val="solid"/>
            <a:headEnd type="none" w="med" len="med"/>
            <a:tailEnd type="none" w="med" len="med"/>
          </a:ln>
        </p:spPr>
      </p:sp>
      <p:sp>
        <p:nvSpPr>
          <p:cNvPr id="350218" name="直接连接符 350217"/>
          <p:cNvSpPr/>
          <p:nvPr/>
        </p:nvSpPr>
        <p:spPr>
          <a:xfrm flipH="1">
            <a:off x="5240338" y="1401763"/>
            <a:ext cx="247650" cy="207962"/>
          </a:xfrm>
          <a:prstGeom prst="line">
            <a:avLst/>
          </a:prstGeom>
          <a:ln w="38100" cap="flat" cmpd="sng">
            <a:solidFill>
              <a:schemeClr val="tx1"/>
            </a:solidFill>
            <a:prstDash val="solid"/>
            <a:headEnd type="none" w="med" len="med"/>
            <a:tailEnd type="none" w="med" len="med"/>
          </a:ln>
        </p:spPr>
      </p:sp>
      <p:sp>
        <p:nvSpPr>
          <p:cNvPr id="350219" name="直接连接符 350218"/>
          <p:cNvSpPr/>
          <p:nvPr/>
        </p:nvSpPr>
        <p:spPr>
          <a:xfrm flipH="1">
            <a:off x="5240338" y="1547813"/>
            <a:ext cx="247650" cy="207962"/>
          </a:xfrm>
          <a:prstGeom prst="line">
            <a:avLst/>
          </a:prstGeom>
          <a:ln w="38100" cap="flat" cmpd="sng">
            <a:solidFill>
              <a:schemeClr val="tx1"/>
            </a:solidFill>
            <a:prstDash val="solid"/>
            <a:headEnd type="none" w="med" len="med"/>
            <a:tailEnd type="none" w="med" len="med"/>
          </a:ln>
        </p:spPr>
      </p:sp>
      <p:sp>
        <p:nvSpPr>
          <p:cNvPr id="350220" name="直接连接符 350219"/>
          <p:cNvSpPr/>
          <p:nvPr/>
        </p:nvSpPr>
        <p:spPr>
          <a:xfrm>
            <a:off x="8370888" y="844550"/>
            <a:ext cx="330200" cy="128588"/>
          </a:xfrm>
          <a:prstGeom prst="line">
            <a:avLst/>
          </a:prstGeom>
          <a:ln w="38100" cap="flat" cmpd="sng">
            <a:solidFill>
              <a:schemeClr val="tx1"/>
            </a:solidFill>
            <a:prstDash val="solid"/>
            <a:headEnd type="none" w="med" len="med"/>
            <a:tailEnd type="none" w="med" len="med"/>
          </a:ln>
        </p:spPr>
      </p:sp>
      <p:sp>
        <p:nvSpPr>
          <p:cNvPr id="350221" name="直接连接符 350220"/>
          <p:cNvSpPr/>
          <p:nvPr/>
        </p:nvSpPr>
        <p:spPr>
          <a:xfrm>
            <a:off x="8370888" y="973138"/>
            <a:ext cx="330200" cy="127000"/>
          </a:xfrm>
          <a:prstGeom prst="line">
            <a:avLst/>
          </a:prstGeom>
          <a:ln w="38100" cap="flat" cmpd="sng">
            <a:solidFill>
              <a:schemeClr val="tx1"/>
            </a:solidFill>
            <a:prstDash val="solid"/>
            <a:headEnd type="none" w="med" len="med"/>
            <a:tailEnd type="none" w="med" len="med"/>
          </a:ln>
        </p:spPr>
      </p:sp>
      <p:sp>
        <p:nvSpPr>
          <p:cNvPr id="350222" name="直接连接符 350221"/>
          <p:cNvSpPr/>
          <p:nvPr/>
        </p:nvSpPr>
        <p:spPr>
          <a:xfrm>
            <a:off x="8370888" y="1100138"/>
            <a:ext cx="330200" cy="127000"/>
          </a:xfrm>
          <a:prstGeom prst="line">
            <a:avLst/>
          </a:prstGeom>
          <a:ln w="38100" cap="flat" cmpd="sng">
            <a:solidFill>
              <a:schemeClr val="tx1"/>
            </a:solidFill>
            <a:prstDash val="solid"/>
            <a:headEnd type="none" w="med" len="med"/>
            <a:tailEnd type="none" w="med" len="med"/>
          </a:ln>
        </p:spPr>
      </p:sp>
      <p:sp>
        <p:nvSpPr>
          <p:cNvPr id="350223" name="直接连接符 350222"/>
          <p:cNvSpPr/>
          <p:nvPr/>
        </p:nvSpPr>
        <p:spPr>
          <a:xfrm>
            <a:off x="8370888" y="1227138"/>
            <a:ext cx="330200" cy="128587"/>
          </a:xfrm>
          <a:prstGeom prst="line">
            <a:avLst/>
          </a:prstGeom>
          <a:ln w="38100" cap="flat" cmpd="sng">
            <a:solidFill>
              <a:schemeClr val="tx1"/>
            </a:solidFill>
            <a:prstDash val="solid"/>
            <a:headEnd type="none" w="med" len="med"/>
            <a:tailEnd type="none" w="med" len="med"/>
          </a:ln>
        </p:spPr>
      </p:sp>
      <p:sp>
        <p:nvSpPr>
          <p:cNvPr id="350224" name="直接连接符 350223"/>
          <p:cNvSpPr/>
          <p:nvPr/>
        </p:nvSpPr>
        <p:spPr>
          <a:xfrm>
            <a:off x="8370888" y="1355725"/>
            <a:ext cx="330200" cy="127000"/>
          </a:xfrm>
          <a:prstGeom prst="line">
            <a:avLst/>
          </a:prstGeom>
          <a:ln w="38100" cap="flat" cmpd="sng">
            <a:solidFill>
              <a:schemeClr val="tx1"/>
            </a:solidFill>
            <a:prstDash val="solid"/>
            <a:headEnd type="none" w="med" len="med"/>
            <a:tailEnd type="none" w="med" len="med"/>
          </a:ln>
        </p:spPr>
      </p:sp>
      <p:sp>
        <p:nvSpPr>
          <p:cNvPr id="350225" name="直接连接符 350224"/>
          <p:cNvSpPr/>
          <p:nvPr/>
        </p:nvSpPr>
        <p:spPr>
          <a:xfrm>
            <a:off x="8370888" y="1482725"/>
            <a:ext cx="330200" cy="127000"/>
          </a:xfrm>
          <a:prstGeom prst="line">
            <a:avLst/>
          </a:prstGeom>
          <a:ln w="38100" cap="flat" cmpd="sng">
            <a:solidFill>
              <a:schemeClr val="tx1"/>
            </a:solidFill>
            <a:prstDash val="solid"/>
            <a:headEnd type="none" w="med" len="med"/>
            <a:tailEnd type="none" w="med" len="med"/>
          </a:ln>
        </p:spPr>
      </p:sp>
      <p:sp>
        <p:nvSpPr>
          <p:cNvPr id="350226" name="直接连接符 350225"/>
          <p:cNvSpPr/>
          <p:nvPr/>
        </p:nvSpPr>
        <p:spPr>
          <a:xfrm>
            <a:off x="5568950" y="1227138"/>
            <a:ext cx="2801938" cy="0"/>
          </a:xfrm>
          <a:prstGeom prst="line">
            <a:avLst/>
          </a:prstGeom>
          <a:ln w="76200" cap="flat" cmpd="sng">
            <a:solidFill>
              <a:schemeClr val="tx1"/>
            </a:solidFill>
            <a:prstDash val="solid"/>
            <a:headEnd type="none" w="med" len="med"/>
            <a:tailEnd type="none" w="med" len="med"/>
          </a:ln>
        </p:spPr>
      </p:sp>
      <p:sp>
        <p:nvSpPr>
          <p:cNvPr id="350227" name="矩形 350226"/>
          <p:cNvSpPr/>
          <p:nvPr/>
        </p:nvSpPr>
        <p:spPr>
          <a:xfrm>
            <a:off x="6557963" y="1036638"/>
            <a:ext cx="412750" cy="382587"/>
          </a:xfrm>
          <a:prstGeom prst="rect">
            <a:avLst/>
          </a:prstGeom>
          <a:solidFill>
            <a:srgbClr val="FFFFFF"/>
          </a:solidFill>
          <a:ln w="57150" cap="flat" cmpd="sng">
            <a:solidFill>
              <a:srgbClr val="FF3300"/>
            </a:solidFill>
            <a:prstDash val="solid"/>
            <a:miter/>
            <a:headEnd type="none" w="med" len="med"/>
            <a:tailEnd type="none" w="med" len="med"/>
          </a:ln>
        </p:spPr>
        <p:txBody>
          <a:bodyPr/>
          <a:lstStyle/>
          <a:p>
            <a:endParaRPr lang="zh-CN" altLang="en-US"/>
          </a:p>
        </p:txBody>
      </p:sp>
      <p:sp>
        <p:nvSpPr>
          <p:cNvPr id="350228" name="直接连接符 350227"/>
          <p:cNvSpPr/>
          <p:nvPr/>
        </p:nvSpPr>
        <p:spPr>
          <a:xfrm>
            <a:off x="6778625" y="1438275"/>
            <a:ext cx="0" cy="574675"/>
          </a:xfrm>
          <a:prstGeom prst="line">
            <a:avLst/>
          </a:prstGeom>
          <a:ln w="57150" cap="flat" cmpd="sng">
            <a:solidFill>
              <a:schemeClr val="tx1"/>
            </a:solidFill>
            <a:prstDash val="solid"/>
            <a:headEnd type="none" w="med" len="med"/>
            <a:tailEnd type="none" w="med" len="med"/>
          </a:ln>
        </p:spPr>
      </p:sp>
      <p:sp>
        <p:nvSpPr>
          <p:cNvPr id="350229" name="任意多边形 350228"/>
          <p:cNvSpPr/>
          <p:nvPr/>
        </p:nvSpPr>
        <p:spPr>
          <a:xfrm>
            <a:off x="6640513" y="1971675"/>
            <a:ext cx="331787" cy="255588"/>
          </a:xfrm>
          <a:custGeom>
            <a:avLst/>
            <a:gdLst/>
            <a:ahLst/>
            <a:cxnLst/>
            <a:rect l="0" t="0" r="0" b="0"/>
            <a:pathLst>
              <a:path w="288" h="192">
                <a:moveTo>
                  <a:pt x="144" y="0"/>
                </a:moveTo>
                <a:cubicBezTo>
                  <a:pt x="216" y="32"/>
                  <a:pt x="288" y="64"/>
                  <a:pt x="288" y="96"/>
                </a:cubicBezTo>
                <a:cubicBezTo>
                  <a:pt x="288" y="128"/>
                  <a:pt x="192" y="192"/>
                  <a:pt x="144" y="192"/>
                </a:cubicBezTo>
                <a:cubicBezTo>
                  <a:pt x="96" y="192"/>
                  <a:pt x="48" y="144"/>
                  <a:pt x="0" y="96"/>
                </a:cubicBezTo>
              </a:path>
            </a:pathLst>
          </a:custGeom>
          <a:noFill/>
          <a:ln w="57150" cap="flat" cmpd="sng">
            <a:solidFill>
              <a:schemeClr val="tx1">
                <a:alpha val="100000"/>
              </a:schemeClr>
            </a:solidFill>
            <a:prstDash val="solid"/>
            <a:headEnd type="none" w="med" len="med"/>
            <a:tailEnd type="none" w="med" len="med"/>
          </a:ln>
        </p:spPr>
        <p:txBody>
          <a:bodyPr/>
          <a:lstStyle/>
          <a:p>
            <a:endParaRPr lang="zh-CN" altLang="en-US"/>
          </a:p>
        </p:txBody>
      </p:sp>
      <p:sp>
        <p:nvSpPr>
          <p:cNvPr id="350230" name="矩形 350229"/>
          <p:cNvSpPr/>
          <p:nvPr/>
        </p:nvSpPr>
        <p:spPr>
          <a:xfrm>
            <a:off x="6229350" y="2609850"/>
            <a:ext cx="1152525" cy="511175"/>
          </a:xfrm>
          <a:prstGeom prst="rect">
            <a:avLst/>
          </a:prstGeom>
          <a:solidFill>
            <a:srgbClr val="3333FF"/>
          </a:solidFill>
          <a:ln w="9525" cap="flat" cmpd="sng">
            <a:solidFill>
              <a:schemeClr val="tx1"/>
            </a:solidFill>
            <a:prstDash val="solid"/>
            <a:miter/>
            <a:headEnd type="none" w="med" len="med"/>
            <a:tailEnd type="none" w="med" len="med"/>
          </a:ln>
        </p:spPr>
        <p:txBody>
          <a:bodyPr wrap="none" anchor="ctr" anchorCtr="0"/>
          <a:lstStyle/>
          <a:p>
            <a:pPr algn="ctr"/>
            <a:endParaRPr lang="zh-CN" altLang="en-US" b="1" dirty="0">
              <a:solidFill>
                <a:srgbClr val="3333FF"/>
              </a:solidFill>
              <a:latin typeface="Times New Roman" panose="02020603050405020304" pitchFamily="18" charset="0"/>
            </a:endParaRPr>
          </a:p>
        </p:txBody>
      </p:sp>
      <p:sp>
        <p:nvSpPr>
          <p:cNvPr id="350231" name="直接连接符 350230"/>
          <p:cNvSpPr/>
          <p:nvPr/>
        </p:nvSpPr>
        <p:spPr>
          <a:xfrm>
            <a:off x="6805613" y="2227263"/>
            <a:ext cx="0" cy="382587"/>
          </a:xfrm>
          <a:prstGeom prst="line">
            <a:avLst/>
          </a:prstGeom>
          <a:ln w="57150" cap="flat" cmpd="sng">
            <a:solidFill>
              <a:schemeClr val="accent2"/>
            </a:solidFill>
            <a:prstDash val="solid"/>
            <a:headEnd type="none" w="med" len="med"/>
            <a:tailEnd type="none" w="med" len="med"/>
          </a:ln>
        </p:spPr>
      </p:sp>
      <p:sp>
        <p:nvSpPr>
          <p:cNvPr id="350232" name="直接连接符 350231"/>
          <p:cNvSpPr/>
          <p:nvPr/>
        </p:nvSpPr>
        <p:spPr>
          <a:xfrm>
            <a:off x="7494588" y="2900363"/>
            <a:ext cx="741362" cy="0"/>
          </a:xfrm>
          <a:prstGeom prst="line">
            <a:avLst/>
          </a:prstGeom>
          <a:ln w="57150" cap="flat" cmpd="sng">
            <a:solidFill>
              <a:srgbClr val="663300"/>
            </a:solidFill>
            <a:prstDash val="solid"/>
            <a:headEnd type="none" w="med" len="med"/>
            <a:tailEnd type="triangle" w="med" len="med"/>
          </a:ln>
        </p:spPr>
      </p:sp>
      <p:sp>
        <p:nvSpPr>
          <p:cNvPr id="350233" name="任意多边形 350232"/>
          <p:cNvSpPr/>
          <p:nvPr/>
        </p:nvSpPr>
        <p:spPr>
          <a:xfrm>
            <a:off x="8066088" y="985838"/>
            <a:ext cx="280987" cy="457200"/>
          </a:xfrm>
          <a:custGeom>
            <a:avLst/>
            <a:gdLst/>
            <a:ahLst/>
            <a:cxnLst/>
            <a:rect l="0" t="0" r="0" b="0"/>
            <a:pathLst>
              <a:path w="192" h="288">
                <a:moveTo>
                  <a:pt x="192" y="0"/>
                </a:moveTo>
                <a:lnTo>
                  <a:pt x="192" y="288"/>
                </a:lnTo>
                <a:lnTo>
                  <a:pt x="96" y="288"/>
                </a:lnTo>
                <a:lnTo>
                  <a:pt x="96" y="192"/>
                </a:lnTo>
                <a:lnTo>
                  <a:pt x="0" y="192"/>
                </a:lnTo>
                <a:lnTo>
                  <a:pt x="0" y="96"/>
                </a:lnTo>
                <a:lnTo>
                  <a:pt x="96" y="96"/>
                </a:lnTo>
                <a:lnTo>
                  <a:pt x="96" y="0"/>
                </a:lnTo>
                <a:lnTo>
                  <a:pt x="192" y="0"/>
                </a:lnTo>
                <a:close/>
              </a:path>
            </a:pathLst>
          </a:custGeom>
          <a:solidFill>
            <a:schemeClr val="accent1"/>
          </a:solidFill>
          <a:ln w="9525" cap="flat" cmpd="sng">
            <a:solidFill>
              <a:schemeClr val="tx1">
                <a:alpha val="100000"/>
              </a:schemeClr>
            </a:solidFill>
            <a:prstDash val="solid"/>
            <a:headEnd type="none" w="med" len="med"/>
            <a:tailEnd type="none" w="med" len="med"/>
          </a:ln>
        </p:spPr>
        <p:txBody>
          <a:bodyPr/>
          <a:lstStyle/>
          <a:p>
            <a:endParaRPr lang="zh-CN" altLang="en-US"/>
          </a:p>
        </p:txBody>
      </p:sp>
      <p:sp>
        <p:nvSpPr>
          <p:cNvPr id="350234" name="圆角矩形标注 350233"/>
          <p:cNvSpPr/>
          <p:nvPr/>
        </p:nvSpPr>
        <p:spPr>
          <a:xfrm>
            <a:off x="7146925" y="1695450"/>
            <a:ext cx="1271588" cy="533400"/>
          </a:xfrm>
          <a:prstGeom prst="wedgeRoundRectCallout">
            <a:avLst>
              <a:gd name="adj1" fmla="val 34722"/>
              <a:gd name="adj2" fmla="val -107440"/>
              <a:gd name="adj3" fmla="val 16667"/>
            </a:avLst>
          </a:prstGeom>
          <a:solidFill>
            <a:srgbClr val="FFFFFF"/>
          </a:solidFill>
          <a:ln w="38100" cap="flat" cmpd="sng">
            <a:solidFill>
              <a:schemeClr val="accent1"/>
            </a:solidFill>
            <a:prstDash val="solid"/>
            <a:miter/>
            <a:headEnd type="none" w="med" len="med"/>
            <a:tailEnd type="none" w="med" len="med"/>
          </a:ln>
        </p:spPr>
        <p:txBody>
          <a:bodyPr wrap="none" anchor="ctr" anchorCtr="0"/>
          <a:lstStyle/>
          <a:p>
            <a:pPr algn="ctr"/>
            <a:r>
              <a:rPr lang="zh-CN" altLang="en-US" b="1" dirty="0">
                <a:solidFill>
                  <a:srgbClr val="FF00FF"/>
                </a:solidFill>
                <a:latin typeface="Times New Roman" panose="02020603050405020304" pitchFamily="18" charset="0"/>
              </a:rPr>
              <a:t>限位开关</a:t>
            </a:r>
            <a:endParaRPr lang="zh-CN" altLang="en-US" b="1">
              <a:solidFill>
                <a:srgbClr val="FF3300"/>
              </a:solidFill>
              <a:latin typeface="Times New Roman" panose="02020603050405020304" pitchFamily="18" charset="0"/>
            </a:endParaRPr>
          </a:p>
        </p:txBody>
      </p:sp>
      <p:sp>
        <p:nvSpPr>
          <p:cNvPr id="350235" name="文本框 350234"/>
          <p:cNvSpPr txBox="1"/>
          <p:nvPr/>
        </p:nvSpPr>
        <p:spPr>
          <a:xfrm>
            <a:off x="7580313" y="449263"/>
            <a:ext cx="796925" cy="476250"/>
          </a:xfrm>
          <a:prstGeom prst="rect">
            <a:avLst/>
          </a:prstGeom>
          <a:noFill/>
          <a:ln w="19050" cap="flat" cmpd="sng">
            <a:solidFill>
              <a:schemeClr val="accent1"/>
            </a:solidFill>
            <a:prstDash val="solid"/>
            <a:miter/>
            <a:headEnd type="none" w="med" len="med"/>
            <a:tailEnd type="none" w="med" len="med"/>
          </a:ln>
        </p:spPr>
        <p:txBody>
          <a:bodyPr wrap="none" anchor="ctr" anchorCtr="0">
            <a:spAutoFit/>
          </a:bodyPr>
          <a:lstStyle/>
          <a:p>
            <a:pPr algn="ctr"/>
            <a:r>
              <a:rPr lang="en-US" altLang="zh-CN" b="1">
                <a:solidFill>
                  <a:srgbClr val="FF0000"/>
                </a:solidFill>
                <a:latin typeface="Times New Roman" panose="02020603050405020304" pitchFamily="18" charset="0"/>
              </a:rPr>
              <a:t>STA</a:t>
            </a:r>
          </a:p>
        </p:txBody>
      </p:sp>
      <p:sp>
        <p:nvSpPr>
          <p:cNvPr id="350236" name="任意多边形 350235"/>
          <p:cNvSpPr/>
          <p:nvPr/>
        </p:nvSpPr>
        <p:spPr>
          <a:xfrm flipH="1">
            <a:off x="5575300" y="998538"/>
            <a:ext cx="282575" cy="457200"/>
          </a:xfrm>
          <a:custGeom>
            <a:avLst/>
            <a:gdLst/>
            <a:ahLst/>
            <a:cxnLst/>
            <a:rect l="0" t="0" r="0" b="0"/>
            <a:pathLst>
              <a:path w="192" h="288">
                <a:moveTo>
                  <a:pt x="192" y="0"/>
                </a:moveTo>
                <a:lnTo>
                  <a:pt x="192" y="288"/>
                </a:lnTo>
                <a:lnTo>
                  <a:pt x="96" y="288"/>
                </a:lnTo>
                <a:lnTo>
                  <a:pt x="96" y="192"/>
                </a:lnTo>
                <a:lnTo>
                  <a:pt x="0" y="192"/>
                </a:lnTo>
                <a:lnTo>
                  <a:pt x="0" y="96"/>
                </a:lnTo>
                <a:lnTo>
                  <a:pt x="96" y="96"/>
                </a:lnTo>
                <a:lnTo>
                  <a:pt x="96" y="0"/>
                </a:lnTo>
                <a:lnTo>
                  <a:pt x="192" y="0"/>
                </a:lnTo>
                <a:close/>
              </a:path>
            </a:pathLst>
          </a:custGeom>
          <a:solidFill>
            <a:schemeClr val="accent1"/>
          </a:solidFill>
          <a:ln w="9525" cap="flat" cmpd="sng">
            <a:solidFill>
              <a:schemeClr val="tx1">
                <a:alpha val="100000"/>
              </a:schemeClr>
            </a:solidFill>
            <a:prstDash val="solid"/>
            <a:headEnd type="none" w="med" len="med"/>
            <a:tailEnd type="none" w="med" len="med"/>
          </a:ln>
        </p:spPr>
        <p:txBody>
          <a:bodyPr/>
          <a:lstStyle/>
          <a:p>
            <a:endParaRPr lang="zh-CN" altLang="en-US"/>
          </a:p>
        </p:txBody>
      </p:sp>
      <p:sp>
        <p:nvSpPr>
          <p:cNvPr id="350237" name="文本框 350236"/>
          <p:cNvSpPr txBox="1"/>
          <p:nvPr/>
        </p:nvSpPr>
        <p:spPr>
          <a:xfrm>
            <a:off x="5588000" y="461963"/>
            <a:ext cx="779463" cy="476250"/>
          </a:xfrm>
          <a:prstGeom prst="rect">
            <a:avLst/>
          </a:prstGeom>
          <a:noFill/>
          <a:ln w="19050" cap="flat" cmpd="sng">
            <a:solidFill>
              <a:schemeClr val="accent1"/>
            </a:solidFill>
            <a:prstDash val="solid"/>
            <a:miter/>
            <a:headEnd type="none" w="med" len="med"/>
            <a:tailEnd type="none" w="med" len="med"/>
          </a:ln>
        </p:spPr>
        <p:txBody>
          <a:bodyPr wrap="none" anchor="ctr" anchorCtr="0">
            <a:spAutoFit/>
          </a:bodyPr>
          <a:lstStyle/>
          <a:p>
            <a:pPr algn="ctr"/>
            <a:r>
              <a:rPr lang="en-US" altLang="zh-CN" b="1">
                <a:solidFill>
                  <a:srgbClr val="FF0000"/>
                </a:solidFill>
                <a:latin typeface="Times New Roman" panose="02020603050405020304" pitchFamily="18" charset="0"/>
              </a:rPr>
              <a:t>STB</a:t>
            </a:r>
          </a:p>
        </p:txBody>
      </p:sp>
      <p:sp>
        <p:nvSpPr>
          <p:cNvPr id="350238" name="文本框 350237"/>
          <p:cNvSpPr txBox="1"/>
          <p:nvPr/>
        </p:nvSpPr>
        <p:spPr>
          <a:xfrm>
            <a:off x="4478338" y="2649538"/>
            <a:ext cx="809625" cy="466725"/>
          </a:xfrm>
          <a:prstGeom prst="rect">
            <a:avLst/>
          </a:prstGeom>
          <a:noFill/>
          <a:ln w="9525" cap="flat" cmpd="sng">
            <a:solidFill>
              <a:srgbClr val="00CC00"/>
            </a:solidFill>
            <a:prstDash val="solid"/>
            <a:miter/>
            <a:headEnd type="none" w="med" len="med"/>
            <a:tailEnd type="none" w="med" len="med"/>
          </a:ln>
        </p:spPr>
        <p:txBody>
          <a:bodyPr wrap="none" anchor="ctr" anchorCtr="0">
            <a:spAutoFit/>
          </a:bodyPr>
          <a:lstStyle/>
          <a:p>
            <a:pPr algn="ctr"/>
            <a:r>
              <a:rPr lang="zh-CN" altLang="en-US" b="1" dirty="0">
                <a:latin typeface="Times New Roman" panose="02020603050405020304" pitchFamily="18" charset="0"/>
              </a:rPr>
              <a:t>逆程</a:t>
            </a:r>
            <a:endParaRPr lang="zh-CN" altLang="en-US" b="1">
              <a:latin typeface="Times New Roman" panose="02020603050405020304" pitchFamily="18" charset="0"/>
            </a:endParaRPr>
          </a:p>
        </p:txBody>
      </p:sp>
      <p:sp>
        <p:nvSpPr>
          <p:cNvPr id="350239" name="直接连接符 350238"/>
          <p:cNvSpPr/>
          <p:nvPr/>
        </p:nvSpPr>
        <p:spPr>
          <a:xfrm flipH="1">
            <a:off x="5340350" y="2894013"/>
            <a:ext cx="741363" cy="0"/>
          </a:xfrm>
          <a:prstGeom prst="line">
            <a:avLst/>
          </a:prstGeom>
          <a:ln w="57150" cap="flat" cmpd="sng">
            <a:solidFill>
              <a:srgbClr val="663300"/>
            </a:solidFill>
            <a:prstDash val="solid"/>
            <a:headEnd type="none" w="med" len="med"/>
            <a:tailEnd type="triangle" w="med" len="med"/>
          </a:ln>
        </p:spPr>
      </p:sp>
      <p:sp>
        <p:nvSpPr>
          <p:cNvPr id="350240" name="直接连接符 350239"/>
          <p:cNvSpPr/>
          <p:nvPr/>
        </p:nvSpPr>
        <p:spPr>
          <a:xfrm>
            <a:off x="4205288" y="809625"/>
            <a:ext cx="0" cy="2628900"/>
          </a:xfrm>
          <a:prstGeom prst="line">
            <a:avLst/>
          </a:prstGeom>
          <a:ln w="38100" cap="flat" cmpd="sng">
            <a:solidFill>
              <a:srgbClr val="009900"/>
            </a:solidFill>
            <a:prstDash val="solid"/>
            <a:headEnd type="none" w="med" len="med"/>
            <a:tailEnd type="none" w="med" len="med"/>
          </a:ln>
        </p:spPr>
      </p:sp>
      <p:grpSp>
        <p:nvGrpSpPr>
          <p:cNvPr id="350241" name="组合 350240"/>
          <p:cNvGrpSpPr/>
          <p:nvPr/>
        </p:nvGrpSpPr>
        <p:grpSpPr>
          <a:xfrm>
            <a:off x="195263" y="695325"/>
            <a:ext cx="3810000" cy="2001838"/>
            <a:chOff x="123" y="438"/>
            <a:chExt cx="2400" cy="1261"/>
          </a:xfrm>
        </p:grpSpPr>
        <p:sp>
          <p:nvSpPr>
            <p:cNvPr id="350242" name="文本框 350241"/>
            <p:cNvSpPr txBox="1"/>
            <p:nvPr/>
          </p:nvSpPr>
          <p:spPr>
            <a:xfrm>
              <a:off x="123" y="1082"/>
              <a:ext cx="2400" cy="327"/>
            </a:xfrm>
            <a:prstGeom prst="rect">
              <a:avLst/>
            </a:prstGeom>
            <a:noFill/>
            <a:ln w="9525">
              <a:noFill/>
            </a:ln>
          </p:spPr>
          <p:txBody>
            <a:bodyPr wrap="none" anchor="ctr" anchorCtr="0">
              <a:spAutoFit/>
            </a:bodyPr>
            <a:lstStyle/>
            <a:p>
              <a:pPr algn="ctr"/>
              <a:r>
                <a:rPr lang="zh-CN" altLang="en-US" sz="2800" b="1" dirty="0">
                  <a:latin typeface="Times New Roman" panose="02020603050405020304" pitchFamily="18" charset="0"/>
                </a:rPr>
                <a:t>至右极端位置撞开</a:t>
              </a:r>
              <a:r>
                <a:rPr lang="en-US" altLang="zh-CN" sz="2800" b="1">
                  <a:solidFill>
                    <a:srgbClr val="FF0000"/>
                  </a:solidFill>
                  <a:latin typeface="Times New Roman" panose="02020603050405020304" pitchFamily="18" charset="0"/>
                </a:rPr>
                <a:t>STA</a:t>
              </a:r>
              <a:r>
                <a:rPr lang="en-US" altLang="zh-CN" sz="2800" b="1">
                  <a:latin typeface="Times New Roman" panose="02020603050405020304" pitchFamily="18" charset="0"/>
                </a:rPr>
                <a:t> </a:t>
              </a:r>
            </a:p>
          </p:txBody>
        </p:sp>
        <p:grpSp>
          <p:nvGrpSpPr>
            <p:cNvPr id="350243" name="组合 350242"/>
            <p:cNvGrpSpPr/>
            <p:nvPr/>
          </p:nvGrpSpPr>
          <p:grpSpPr>
            <a:xfrm>
              <a:off x="148" y="438"/>
              <a:ext cx="2369" cy="670"/>
              <a:chOff x="148" y="438"/>
              <a:chExt cx="2369" cy="670"/>
            </a:xfrm>
          </p:grpSpPr>
          <p:sp>
            <p:nvSpPr>
              <p:cNvPr id="350244" name="文本框 350243"/>
              <p:cNvSpPr txBox="1"/>
              <p:nvPr/>
            </p:nvSpPr>
            <p:spPr>
              <a:xfrm>
                <a:off x="705" y="438"/>
                <a:ext cx="1012" cy="327"/>
              </a:xfrm>
              <a:prstGeom prst="rect">
                <a:avLst/>
              </a:prstGeom>
              <a:noFill/>
              <a:ln w="9525">
                <a:noFill/>
              </a:ln>
            </p:spPr>
            <p:txBody>
              <a:bodyPr wrap="none" anchor="ctr" anchorCtr="0">
                <a:spAutoFit/>
              </a:bodyPr>
              <a:lstStyle/>
              <a:p>
                <a:pPr algn="ctr"/>
                <a:r>
                  <a:rPr lang="zh-CN" altLang="en-US" sz="2800" b="1" u="sng" dirty="0">
                    <a:solidFill>
                      <a:srgbClr val="FF0000"/>
                    </a:solidFill>
                    <a:latin typeface="Times New Roman" panose="02020603050405020304" pitchFamily="18" charset="0"/>
                  </a:rPr>
                  <a:t>动作过程</a:t>
                </a:r>
                <a:endParaRPr lang="zh-CN" altLang="en-US" sz="2800" b="1">
                  <a:solidFill>
                    <a:srgbClr val="FF0000"/>
                  </a:solidFill>
                  <a:latin typeface="Times New Roman" panose="02020603050405020304" pitchFamily="18" charset="0"/>
                </a:endParaRPr>
              </a:p>
            </p:txBody>
          </p:sp>
          <p:sp>
            <p:nvSpPr>
              <p:cNvPr id="350245" name="文本框 350244"/>
              <p:cNvSpPr txBox="1"/>
              <p:nvPr/>
            </p:nvSpPr>
            <p:spPr>
              <a:xfrm>
                <a:off x="148" y="781"/>
                <a:ext cx="618" cy="327"/>
              </a:xfrm>
              <a:prstGeom prst="rect">
                <a:avLst/>
              </a:prstGeom>
              <a:noFill/>
              <a:ln w="9525">
                <a:noFill/>
              </a:ln>
            </p:spPr>
            <p:txBody>
              <a:bodyPr wrap="none" anchor="ctr" anchorCtr="0">
                <a:spAutoFit/>
              </a:bodyPr>
              <a:lstStyle/>
              <a:p>
                <a:pPr algn="ctr"/>
                <a:r>
                  <a:rPr lang="en-US" altLang="zh-CN" sz="2800" b="1">
                    <a:latin typeface="Times New Roman" panose="02020603050405020304" pitchFamily="18" charset="0"/>
                  </a:rPr>
                  <a:t>SB2</a:t>
                </a:r>
                <a:r>
                  <a:rPr lang="en-US" altLang="zh-CN" b="1">
                    <a:latin typeface="Times New Roman" panose="02020603050405020304" pitchFamily="18" charset="0"/>
                    <a:sym typeface="Symbol" panose="05050102010706020507" pitchFamily="18" charset="2"/>
                  </a:rPr>
                  <a:t></a:t>
                </a:r>
                <a:endParaRPr lang="en-US" altLang="zh-CN" b="1">
                  <a:latin typeface="Times New Roman" panose="02020603050405020304" pitchFamily="18" charset="0"/>
                </a:endParaRPr>
              </a:p>
            </p:txBody>
          </p:sp>
          <p:sp>
            <p:nvSpPr>
              <p:cNvPr id="350246" name="文本框 350245"/>
              <p:cNvSpPr txBox="1"/>
              <p:nvPr/>
            </p:nvSpPr>
            <p:spPr>
              <a:xfrm>
                <a:off x="1151" y="759"/>
                <a:ext cx="1012" cy="327"/>
              </a:xfrm>
              <a:prstGeom prst="rect">
                <a:avLst/>
              </a:prstGeom>
              <a:noFill/>
              <a:ln w="9525">
                <a:noFill/>
              </a:ln>
            </p:spPr>
            <p:txBody>
              <a:bodyPr wrap="none" anchor="ctr" anchorCtr="0">
                <a:spAutoFit/>
              </a:bodyPr>
              <a:lstStyle/>
              <a:p>
                <a:pPr algn="ctr"/>
                <a:r>
                  <a:rPr lang="zh-CN" altLang="en-US" sz="2800" b="1" dirty="0">
                    <a:latin typeface="Times New Roman" panose="02020603050405020304" pitchFamily="18" charset="0"/>
                  </a:rPr>
                  <a:t>正向运行</a:t>
                </a:r>
                <a:endParaRPr lang="zh-CN" altLang="en-US" sz="2800" b="1">
                  <a:latin typeface="Times New Roman" panose="02020603050405020304" pitchFamily="18" charset="0"/>
                </a:endParaRPr>
              </a:p>
            </p:txBody>
          </p:sp>
          <p:sp>
            <p:nvSpPr>
              <p:cNvPr id="350247" name="右箭头 350246"/>
              <p:cNvSpPr/>
              <p:nvPr/>
            </p:nvSpPr>
            <p:spPr>
              <a:xfrm>
                <a:off x="2183" y="852"/>
                <a:ext cx="334" cy="133"/>
              </a:xfrm>
              <a:prstGeom prst="rightArrow">
                <a:avLst>
                  <a:gd name="adj1" fmla="val 50000"/>
                  <a:gd name="adj2" fmla="val 62781"/>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350248" name="右箭头 350247"/>
              <p:cNvSpPr/>
              <p:nvPr/>
            </p:nvSpPr>
            <p:spPr>
              <a:xfrm>
                <a:off x="835" y="881"/>
                <a:ext cx="334" cy="133"/>
              </a:xfrm>
              <a:prstGeom prst="rightArrow">
                <a:avLst>
                  <a:gd name="adj1" fmla="val 50000"/>
                  <a:gd name="adj2" fmla="val 62781"/>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grpSp>
        <p:sp>
          <p:nvSpPr>
            <p:cNvPr id="350249" name="右箭头 350248"/>
            <p:cNvSpPr/>
            <p:nvPr/>
          </p:nvSpPr>
          <p:spPr>
            <a:xfrm>
              <a:off x="223" y="1505"/>
              <a:ext cx="334" cy="133"/>
            </a:xfrm>
            <a:prstGeom prst="rightArrow">
              <a:avLst>
                <a:gd name="adj1" fmla="val 50000"/>
                <a:gd name="adj2" fmla="val 62781"/>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350250" name="文本框 350249"/>
            <p:cNvSpPr txBox="1"/>
            <p:nvPr/>
          </p:nvSpPr>
          <p:spPr>
            <a:xfrm>
              <a:off x="628" y="1372"/>
              <a:ext cx="1012" cy="327"/>
            </a:xfrm>
            <a:prstGeom prst="rect">
              <a:avLst/>
            </a:prstGeom>
            <a:noFill/>
            <a:ln w="9525">
              <a:noFill/>
            </a:ln>
          </p:spPr>
          <p:txBody>
            <a:bodyPr wrap="none" anchor="ctr" anchorCtr="0">
              <a:spAutoFit/>
            </a:bodyPr>
            <a:lstStyle/>
            <a:p>
              <a:pPr algn="ctr"/>
              <a:r>
                <a:rPr lang="zh-CN" altLang="en-US" sz="2800" b="1" dirty="0">
                  <a:latin typeface="Times New Roman" panose="02020603050405020304" pitchFamily="18" charset="0"/>
                </a:rPr>
                <a:t>电机停车</a:t>
              </a:r>
              <a:endParaRPr lang="zh-CN" altLang="en-US" sz="2800" b="1">
                <a:latin typeface="Times New Roman" panose="02020603050405020304" pitchFamily="18" charset="0"/>
              </a:endParaRPr>
            </a:p>
          </p:txBody>
        </p:sp>
      </p:grpSp>
      <p:sp>
        <p:nvSpPr>
          <p:cNvPr id="350251" name="文本框 350250"/>
          <p:cNvSpPr txBox="1"/>
          <p:nvPr/>
        </p:nvSpPr>
        <p:spPr>
          <a:xfrm>
            <a:off x="122238" y="2838450"/>
            <a:ext cx="3763962" cy="519113"/>
          </a:xfrm>
          <a:prstGeom prst="rect">
            <a:avLst/>
          </a:prstGeom>
          <a:noFill/>
          <a:ln w="9525">
            <a:noFill/>
          </a:ln>
        </p:spPr>
        <p:txBody>
          <a:bodyPr wrap="none" anchor="ctr" anchorCtr="0">
            <a:spAutoFit/>
          </a:bodyPr>
          <a:lstStyle/>
          <a:p>
            <a:pPr algn="ctr"/>
            <a:r>
              <a:rPr lang="zh-CN" altLang="en-US" sz="2800" b="1" dirty="0">
                <a:latin typeface="Times New Roman" panose="02020603050405020304" pitchFamily="18" charset="0"/>
              </a:rPr>
              <a:t>（反向运行同样分析）</a:t>
            </a:r>
            <a:endParaRPr lang="zh-CN" altLang="en-US" sz="2800" b="1">
              <a:latin typeface="Times New Roman" panose="02020603050405020304" pitchFamily="18" charset="0"/>
            </a:endParaRPr>
          </a:p>
        </p:txBody>
      </p:sp>
      <p:sp>
        <p:nvSpPr>
          <p:cNvPr id="350252" name="直接连接符 350251"/>
          <p:cNvSpPr/>
          <p:nvPr/>
        </p:nvSpPr>
        <p:spPr>
          <a:xfrm>
            <a:off x="0" y="3441700"/>
            <a:ext cx="9144000" cy="0"/>
          </a:xfrm>
          <a:prstGeom prst="line">
            <a:avLst/>
          </a:prstGeom>
          <a:ln w="38100" cap="flat" cmpd="sng">
            <a:solidFill>
              <a:srgbClr val="009900"/>
            </a:solidFill>
            <a:prstDash val="solid"/>
            <a:headEnd type="none" w="med" len="med"/>
            <a:tailEnd type="none" w="med" len="med"/>
          </a:ln>
        </p:spPr>
      </p:sp>
      <p:grpSp>
        <p:nvGrpSpPr>
          <p:cNvPr id="350253" name="组合 350252"/>
          <p:cNvGrpSpPr/>
          <p:nvPr/>
        </p:nvGrpSpPr>
        <p:grpSpPr>
          <a:xfrm>
            <a:off x="517525" y="3602038"/>
            <a:ext cx="7889875" cy="3122612"/>
            <a:chOff x="326" y="2353"/>
            <a:chExt cx="4970" cy="1967"/>
          </a:xfrm>
        </p:grpSpPr>
        <p:sp>
          <p:nvSpPr>
            <p:cNvPr id="350254" name="直接连接符 350253"/>
            <p:cNvSpPr/>
            <p:nvPr/>
          </p:nvSpPr>
          <p:spPr>
            <a:xfrm>
              <a:off x="1102" y="4183"/>
              <a:ext cx="288" cy="0"/>
            </a:xfrm>
            <a:prstGeom prst="line">
              <a:avLst/>
            </a:prstGeom>
            <a:ln w="38100" cap="flat" cmpd="sng">
              <a:solidFill>
                <a:schemeClr val="tx1"/>
              </a:solidFill>
              <a:prstDash val="solid"/>
              <a:headEnd type="none" w="med" len="med"/>
              <a:tailEnd type="none" w="med" len="med"/>
            </a:ln>
          </p:spPr>
        </p:sp>
        <p:sp>
          <p:nvSpPr>
            <p:cNvPr id="350255" name="直接连接符 350254"/>
            <p:cNvSpPr/>
            <p:nvPr/>
          </p:nvSpPr>
          <p:spPr>
            <a:xfrm>
              <a:off x="1678" y="4183"/>
              <a:ext cx="288" cy="0"/>
            </a:xfrm>
            <a:prstGeom prst="line">
              <a:avLst/>
            </a:prstGeom>
            <a:ln w="38100" cap="flat" cmpd="sng">
              <a:solidFill>
                <a:schemeClr val="tx1"/>
              </a:solidFill>
              <a:prstDash val="solid"/>
              <a:headEnd type="none" w="med" len="med"/>
              <a:tailEnd type="none" w="med" len="med"/>
            </a:ln>
          </p:spPr>
        </p:sp>
        <p:sp>
          <p:nvSpPr>
            <p:cNvPr id="350256" name="直接连接符 350255"/>
            <p:cNvSpPr/>
            <p:nvPr/>
          </p:nvSpPr>
          <p:spPr>
            <a:xfrm flipH="1">
              <a:off x="1342" y="4183"/>
              <a:ext cx="336" cy="137"/>
            </a:xfrm>
            <a:prstGeom prst="line">
              <a:avLst/>
            </a:prstGeom>
            <a:ln w="38100" cap="flat" cmpd="sng">
              <a:solidFill>
                <a:schemeClr val="tx1"/>
              </a:solidFill>
              <a:prstDash val="solid"/>
              <a:headEnd type="none" w="med" len="med"/>
              <a:tailEnd type="none" w="med" len="med"/>
            </a:ln>
          </p:spPr>
        </p:sp>
        <p:sp>
          <p:nvSpPr>
            <p:cNvPr id="350257" name="流程图: 延期 350256"/>
            <p:cNvSpPr/>
            <p:nvPr/>
          </p:nvSpPr>
          <p:spPr>
            <a:xfrm rot="5400000">
              <a:off x="1319" y="4158"/>
              <a:ext cx="46"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0258" name="文本框 350257"/>
            <p:cNvSpPr txBox="1"/>
            <p:nvPr/>
          </p:nvSpPr>
          <p:spPr>
            <a:xfrm>
              <a:off x="4364" y="3929"/>
              <a:ext cx="932" cy="294"/>
            </a:xfrm>
            <a:prstGeom prst="rect">
              <a:avLst/>
            </a:prstGeom>
            <a:noFill/>
            <a:ln w="9525" cap="flat" cmpd="sng">
              <a:solidFill>
                <a:schemeClr val="accent1"/>
              </a:solidFill>
              <a:prstDash val="solid"/>
              <a:miter/>
              <a:headEnd type="none" w="med" len="med"/>
              <a:tailEnd type="none" w="med" len="med"/>
            </a:ln>
          </p:spPr>
          <p:txBody>
            <a:bodyPr wrap="none" anchor="t" anchorCtr="0">
              <a:spAutoFit/>
            </a:bodyPr>
            <a:lstStyle/>
            <a:p>
              <a:r>
                <a:rPr lang="zh-CN" altLang="en-US" b="1">
                  <a:solidFill>
                    <a:srgbClr val="FF0000"/>
                  </a:solidFill>
                  <a:latin typeface="Times New Roman" panose="02020603050405020304" pitchFamily="18" charset="0"/>
                </a:rPr>
                <a:t> </a:t>
              </a:r>
              <a:r>
                <a:rPr lang="zh-CN" altLang="en-US" b="1" dirty="0">
                  <a:solidFill>
                    <a:srgbClr val="FF0000"/>
                  </a:solidFill>
                  <a:latin typeface="Times New Roman" panose="02020603050405020304" pitchFamily="18" charset="0"/>
                </a:rPr>
                <a:t>控制回路</a:t>
              </a:r>
              <a:endParaRPr lang="zh-CN" altLang="en-US" b="1">
                <a:solidFill>
                  <a:srgbClr val="FF0000"/>
                </a:solidFill>
                <a:latin typeface="Times New Roman" panose="02020603050405020304" pitchFamily="18" charset="0"/>
              </a:endParaRPr>
            </a:p>
          </p:txBody>
        </p:sp>
        <p:sp>
          <p:nvSpPr>
            <p:cNvPr id="350259" name="文本框 350258"/>
            <p:cNvSpPr txBox="1"/>
            <p:nvPr/>
          </p:nvSpPr>
          <p:spPr>
            <a:xfrm>
              <a:off x="3665" y="2396"/>
              <a:ext cx="672" cy="288"/>
            </a:xfrm>
            <a:prstGeom prst="rect">
              <a:avLst/>
            </a:prstGeom>
            <a:noFill/>
            <a:ln w="38100">
              <a:noFill/>
            </a:ln>
          </p:spPr>
          <p:txBody>
            <a:bodyPr>
              <a:spAutoFit/>
            </a:bodyPr>
            <a:lstStyle/>
            <a:p>
              <a:r>
                <a:rPr lang="en-US" altLang="zh-CN" b="1">
                  <a:latin typeface="Times New Roman" panose="02020603050405020304" pitchFamily="18" charset="0"/>
                </a:rPr>
                <a:t>KMF</a:t>
              </a:r>
            </a:p>
          </p:txBody>
        </p:sp>
        <p:sp>
          <p:nvSpPr>
            <p:cNvPr id="350260" name="矩形 350259"/>
            <p:cNvSpPr/>
            <p:nvPr/>
          </p:nvSpPr>
          <p:spPr>
            <a:xfrm>
              <a:off x="3812" y="2670"/>
              <a:ext cx="288" cy="456"/>
            </a:xfrm>
            <a:prstGeom prst="rect">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0261" name="直接连接符 350260"/>
            <p:cNvSpPr/>
            <p:nvPr/>
          </p:nvSpPr>
          <p:spPr>
            <a:xfrm flipH="1">
              <a:off x="4364" y="2898"/>
              <a:ext cx="239" cy="0"/>
            </a:xfrm>
            <a:prstGeom prst="line">
              <a:avLst/>
            </a:prstGeom>
            <a:ln w="38100" cap="flat" cmpd="sng">
              <a:solidFill>
                <a:schemeClr val="tx1"/>
              </a:solidFill>
              <a:prstDash val="solid"/>
              <a:headEnd type="none" w="med" len="med"/>
              <a:tailEnd type="none" w="med" len="med"/>
            </a:ln>
          </p:spPr>
        </p:sp>
        <p:grpSp>
          <p:nvGrpSpPr>
            <p:cNvPr id="350262" name="组合 350261"/>
            <p:cNvGrpSpPr/>
            <p:nvPr/>
          </p:nvGrpSpPr>
          <p:grpSpPr>
            <a:xfrm>
              <a:off x="4361" y="2578"/>
              <a:ext cx="816" cy="320"/>
              <a:chOff x="2352" y="2112"/>
              <a:chExt cx="816" cy="336"/>
            </a:xfrm>
          </p:grpSpPr>
          <p:sp>
            <p:nvSpPr>
              <p:cNvPr id="350263" name="直接连接符 350262"/>
              <p:cNvSpPr/>
              <p:nvPr/>
            </p:nvSpPr>
            <p:spPr>
              <a:xfrm>
                <a:off x="2928" y="2448"/>
                <a:ext cx="240" cy="0"/>
              </a:xfrm>
              <a:prstGeom prst="line">
                <a:avLst/>
              </a:prstGeom>
              <a:ln w="38100" cap="flat" cmpd="sng">
                <a:solidFill>
                  <a:schemeClr val="tx1"/>
                </a:solidFill>
                <a:prstDash val="solid"/>
                <a:headEnd type="none" w="med" len="med"/>
                <a:tailEnd type="none" w="med" len="med"/>
              </a:ln>
            </p:spPr>
          </p:sp>
          <p:sp>
            <p:nvSpPr>
              <p:cNvPr id="350264" name="直接连接符 350263"/>
              <p:cNvSpPr/>
              <p:nvPr/>
            </p:nvSpPr>
            <p:spPr>
              <a:xfrm>
                <a:off x="2352" y="2448"/>
                <a:ext cx="240" cy="0"/>
              </a:xfrm>
              <a:prstGeom prst="line">
                <a:avLst/>
              </a:prstGeom>
              <a:ln w="38100" cap="flat" cmpd="sng">
                <a:solidFill>
                  <a:schemeClr val="tx1"/>
                </a:solidFill>
                <a:prstDash val="solid"/>
                <a:headEnd type="none" w="med" len="med"/>
                <a:tailEnd type="none" w="med" len="med"/>
              </a:ln>
            </p:spPr>
          </p:sp>
          <p:sp>
            <p:nvSpPr>
              <p:cNvPr id="350265" name="直接连接符 350264"/>
              <p:cNvSpPr/>
              <p:nvPr/>
            </p:nvSpPr>
            <p:spPr>
              <a:xfrm flipH="1" flipV="1">
                <a:off x="2496" y="2256"/>
                <a:ext cx="432" cy="192"/>
              </a:xfrm>
              <a:prstGeom prst="line">
                <a:avLst/>
              </a:prstGeom>
              <a:ln w="38100" cap="flat" cmpd="sng">
                <a:solidFill>
                  <a:schemeClr val="tx1"/>
                </a:solidFill>
                <a:prstDash val="solid"/>
                <a:headEnd type="none" w="med" len="med"/>
                <a:tailEnd type="none" w="med" len="med"/>
              </a:ln>
            </p:spPr>
          </p:sp>
          <p:sp>
            <p:nvSpPr>
              <p:cNvPr id="350266" name="直接连接符 350265"/>
              <p:cNvSpPr/>
              <p:nvPr/>
            </p:nvSpPr>
            <p:spPr>
              <a:xfrm flipV="1">
                <a:off x="2592" y="2208"/>
                <a:ext cx="0" cy="240"/>
              </a:xfrm>
              <a:prstGeom prst="line">
                <a:avLst/>
              </a:prstGeom>
              <a:ln w="38100" cap="flat" cmpd="sng">
                <a:solidFill>
                  <a:schemeClr val="tx1"/>
                </a:solidFill>
                <a:prstDash val="solid"/>
                <a:headEnd type="none" w="med" len="med"/>
                <a:tailEnd type="none" w="med" len="med"/>
              </a:ln>
            </p:spPr>
          </p:sp>
          <p:sp>
            <p:nvSpPr>
              <p:cNvPr id="350267" name="直接连接符 350266"/>
              <p:cNvSpPr/>
              <p:nvPr/>
            </p:nvSpPr>
            <p:spPr>
              <a:xfrm flipV="1">
                <a:off x="2736" y="2208"/>
                <a:ext cx="0" cy="144"/>
              </a:xfrm>
              <a:prstGeom prst="line">
                <a:avLst/>
              </a:prstGeom>
              <a:ln w="38100" cap="flat" cmpd="sng">
                <a:solidFill>
                  <a:schemeClr val="tx1"/>
                </a:solidFill>
                <a:prstDash val="sysDot"/>
                <a:headEnd type="none" w="med" len="med"/>
                <a:tailEnd type="none" w="med" len="med"/>
              </a:ln>
            </p:spPr>
          </p:sp>
          <p:sp>
            <p:nvSpPr>
              <p:cNvPr id="350268" name="任意多边形 350267"/>
              <p:cNvSpPr/>
              <p:nvPr/>
            </p:nvSpPr>
            <p:spPr>
              <a:xfrm>
                <a:off x="2592" y="2112"/>
                <a:ext cx="288" cy="96"/>
              </a:xfrm>
              <a:custGeom>
                <a:avLst/>
                <a:gdLst/>
                <a:ahLst/>
                <a:cxnLst/>
                <a:rect l="0" t="0" r="0" b="0"/>
                <a:pathLst>
                  <a:path w="288" h="96">
                    <a:moveTo>
                      <a:pt x="0" y="0"/>
                    </a:moveTo>
                    <a:lnTo>
                      <a:pt x="96" y="0"/>
                    </a:lnTo>
                    <a:lnTo>
                      <a:pt x="96" y="96"/>
                    </a:lnTo>
                    <a:lnTo>
                      <a:pt x="192" y="96"/>
                    </a:lnTo>
                    <a:lnTo>
                      <a:pt x="192" y="0"/>
                    </a:lnTo>
                    <a:lnTo>
                      <a:pt x="288"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grpSp>
        <p:sp>
          <p:nvSpPr>
            <p:cNvPr id="350269" name="文本框 350268"/>
            <p:cNvSpPr txBox="1"/>
            <p:nvPr/>
          </p:nvSpPr>
          <p:spPr>
            <a:xfrm>
              <a:off x="4505" y="2943"/>
              <a:ext cx="672" cy="288"/>
            </a:xfrm>
            <a:prstGeom prst="rect">
              <a:avLst/>
            </a:prstGeom>
            <a:noFill/>
            <a:ln w="38100">
              <a:noFill/>
            </a:ln>
          </p:spPr>
          <p:txBody>
            <a:bodyPr>
              <a:spAutoFit/>
            </a:bodyPr>
            <a:lstStyle/>
            <a:p>
              <a:r>
                <a:rPr lang="en-US" altLang="zh-CN" b="1">
                  <a:latin typeface="Times New Roman" panose="02020603050405020304" pitchFamily="18" charset="0"/>
                </a:rPr>
                <a:t>FR</a:t>
              </a:r>
            </a:p>
          </p:txBody>
        </p:sp>
        <p:sp>
          <p:nvSpPr>
            <p:cNvPr id="350270" name="矩形 350269"/>
            <p:cNvSpPr/>
            <p:nvPr/>
          </p:nvSpPr>
          <p:spPr>
            <a:xfrm>
              <a:off x="3815" y="3478"/>
              <a:ext cx="288" cy="456"/>
            </a:xfrm>
            <a:prstGeom prst="rect">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0271" name="直接连接符 350270"/>
            <p:cNvSpPr/>
            <p:nvPr/>
          </p:nvSpPr>
          <p:spPr>
            <a:xfrm flipH="1">
              <a:off x="3433" y="3706"/>
              <a:ext cx="384" cy="0"/>
            </a:xfrm>
            <a:prstGeom prst="line">
              <a:avLst/>
            </a:prstGeom>
            <a:ln w="38100" cap="flat" cmpd="sng">
              <a:solidFill>
                <a:schemeClr val="tx1"/>
              </a:solidFill>
              <a:prstDash val="solid"/>
              <a:headEnd type="none" w="med" len="med"/>
              <a:tailEnd type="none" w="med" len="med"/>
            </a:ln>
          </p:spPr>
        </p:sp>
        <p:sp>
          <p:nvSpPr>
            <p:cNvPr id="350272" name="直接连接符 350271"/>
            <p:cNvSpPr/>
            <p:nvPr/>
          </p:nvSpPr>
          <p:spPr>
            <a:xfrm flipH="1">
              <a:off x="4103" y="3706"/>
              <a:ext cx="239" cy="0"/>
            </a:xfrm>
            <a:prstGeom prst="line">
              <a:avLst/>
            </a:prstGeom>
            <a:ln w="38100" cap="flat" cmpd="sng">
              <a:solidFill>
                <a:schemeClr val="tx1"/>
              </a:solidFill>
              <a:prstDash val="solid"/>
              <a:headEnd type="none" w="med" len="med"/>
              <a:tailEnd type="none" w="med" len="med"/>
            </a:ln>
          </p:spPr>
        </p:sp>
        <p:sp>
          <p:nvSpPr>
            <p:cNvPr id="350273" name="直接连接符 350272"/>
            <p:cNvSpPr/>
            <p:nvPr/>
          </p:nvSpPr>
          <p:spPr>
            <a:xfrm flipV="1">
              <a:off x="5171" y="2367"/>
              <a:ext cx="0" cy="523"/>
            </a:xfrm>
            <a:prstGeom prst="line">
              <a:avLst/>
            </a:prstGeom>
            <a:ln w="38100" cap="flat" cmpd="sng">
              <a:solidFill>
                <a:schemeClr val="tx1"/>
              </a:solidFill>
              <a:prstDash val="solid"/>
              <a:headEnd type="none" w="med" len="med"/>
              <a:tailEnd type="none" w="med" len="med"/>
            </a:ln>
          </p:spPr>
        </p:sp>
        <p:sp>
          <p:nvSpPr>
            <p:cNvPr id="350274" name="文本框 350273"/>
            <p:cNvSpPr txBox="1"/>
            <p:nvPr/>
          </p:nvSpPr>
          <p:spPr>
            <a:xfrm>
              <a:off x="3659" y="3193"/>
              <a:ext cx="672" cy="288"/>
            </a:xfrm>
            <a:prstGeom prst="rect">
              <a:avLst/>
            </a:prstGeom>
            <a:noFill/>
            <a:ln w="38100">
              <a:noFill/>
            </a:ln>
          </p:spPr>
          <p:txBody>
            <a:bodyPr>
              <a:spAutoFit/>
            </a:bodyPr>
            <a:lstStyle/>
            <a:p>
              <a:r>
                <a:rPr lang="en-US" altLang="zh-CN" b="1">
                  <a:latin typeface="Times New Roman" panose="02020603050405020304" pitchFamily="18" charset="0"/>
                </a:rPr>
                <a:t>KMR</a:t>
              </a:r>
            </a:p>
          </p:txBody>
        </p:sp>
        <p:sp>
          <p:nvSpPr>
            <p:cNvPr id="350275" name="直接连接符 350274"/>
            <p:cNvSpPr/>
            <p:nvPr/>
          </p:nvSpPr>
          <p:spPr>
            <a:xfrm>
              <a:off x="4339" y="2886"/>
              <a:ext cx="0" cy="824"/>
            </a:xfrm>
            <a:prstGeom prst="line">
              <a:avLst/>
            </a:prstGeom>
            <a:ln w="38100" cap="flat" cmpd="sng">
              <a:solidFill>
                <a:srgbClr val="000000"/>
              </a:solidFill>
              <a:prstDash val="solid"/>
              <a:headEnd type="none" w="med" len="med"/>
              <a:tailEnd type="none" w="med" len="med"/>
            </a:ln>
          </p:spPr>
        </p:sp>
        <p:sp>
          <p:nvSpPr>
            <p:cNvPr id="350276" name="直接连接符 350275"/>
            <p:cNvSpPr/>
            <p:nvPr/>
          </p:nvSpPr>
          <p:spPr>
            <a:xfrm flipH="1">
              <a:off x="4083" y="2897"/>
              <a:ext cx="345" cy="0"/>
            </a:xfrm>
            <a:prstGeom prst="line">
              <a:avLst/>
            </a:prstGeom>
            <a:ln w="38100" cap="flat" cmpd="sng">
              <a:solidFill>
                <a:srgbClr val="000000"/>
              </a:solidFill>
              <a:prstDash val="solid"/>
              <a:headEnd type="none" w="med" len="med"/>
              <a:tailEnd type="none" w="med" len="med"/>
            </a:ln>
          </p:spPr>
        </p:sp>
        <p:grpSp>
          <p:nvGrpSpPr>
            <p:cNvPr id="350277" name="组合 350276"/>
            <p:cNvGrpSpPr/>
            <p:nvPr/>
          </p:nvGrpSpPr>
          <p:grpSpPr>
            <a:xfrm>
              <a:off x="982" y="2898"/>
              <a:ext cx="1200" cy="228"/>
              <a:chOff x="2736" y="1968"/>
              <a:chExt cx="1200" cy="240"/>
            </a:xfrm>
          </p:grpSpPr>
          <p:sp>
            <p:nvSpPr>
              <p:cNvPr id="350278" name="直接连接符 350277"/>
              <p:cNvSpPr/>
              <p:nvPr/>
            </p:nvSpPr>
            <p:spPr>
              <a:xfrm>
                <a:off x="3504" y="1968"/>
                <a:ext cx="432" cy="0"/>
              </a:xfrm>
              <a:prstGeom prst="line">
                <a:avLst/>
              </a:prstGeom>
              <a:ln w="38100" cap="flat" cmpd="sng">
                <a:solidFill>
                  <a:schemeClr val="tx1"/>
                </a:solidFill>
                <a:prstDash val="solid"/>
                <a:headEnd type="none" w="med" len="med"/>
                <a:tailEnd type="none" w="med" len="med"/>
              </a:ln>
            </p:spPr>
          </p:sp>
          <p:sp>
            <p:nvSpPr>
              <p:cNvPr id="350279" name="直接连接符 350278"/>
              <p:cNvSpPr/>
              <p:nvPr/>
            </p:nvSpPr>
            <p:spPr>
              <a:xfrm>
                <a:off x="2736" y="1968"/>
                <a:ext cx="432" cy="0"/>
              </a:xfrm>
              <a:prstGeom prst="line">
                <a:avLst/>
              </a:prstGeom>
              <a:ln w="38100" cap="flat" cmpd="sng">
                <a:solidFill>
                  <a:schemeClr val="tx1"/>
                </a:solidFill>
                <a:prstDash val="solid"/>
                <a:headEnd type="none" w="med" len="med"/>
                <a:tailEnd type="none" w="med" len="med"/>
              </a:ln>
            </p:spPr>
          </p:sp>
          <p:sp>
            <p:nvSpPr>
              <p:cNvPr id="350280" name="直接连接符 350279"/>
              <p:cNvSpPr/>
              <p:nvPr/>
            </p:nvSpPr>
            <p:spPr>
              <a:xfrm flipH="1">
                <a:off x="3120" y="1968"/>
                <a:ext cx="384" cy="144"/>
              </a:xfrm>
              <a:prstGeom prst="line">
                <a:avLst/>
              </a:prstGeom>
              <a:ln w="38100" cap="flat" cmpd="sng">
                <a:solidFill>
                  <a:schemeClr val="tx1"/>
                </a:solidFill>
                <a:prstDash val="solid"/>
                <a:headEnd type="none" w="med" len="med"/>
                <a:tailEnd type="none" w="med" len="med"/>
              </a:ln>
            </p:spPr>
          </p:sp>
          <p:sp>
            <p:nvSpPr>
              <p:cNvPr id="350281" name="直接连接符 350280"/>
              <p:cNvSpPr/>
              <p:nvPr/>
            </p:nvSpPr>
            <p:spPr>
              <a:xfrm>
                <a:off x="3312" y="2016"/>
                <a:ext cx="0" cy="192"/>
              </a:xfrm>
              <a:prstGeom prst="line">
                <a:avLst/>
              </a:prstGeom>
              <a:ln w="38100" cap="flat" cmpd="sng">
                <a:solidFill>
                  <a:schemeClr val="tx1"/>
                </a:solidFill>
                <a:prstDash val="solid"/>
                <a:headEnd type="none" w="med" len="med"/>
                <a:tailEnd type="none" w="med" len="med"/>
              </a:ln>
            </p:spPr>
          </p:sp>
          <p:sp>
            <p:nvSpPr>
              <p:cNvPr id="350282" name="任意多边形 350281"/>
              <p:cNvSpPr/>
              <p:nvPr/>
            </p:nvSpPr>
            <p:spPr>
              <a:xfrm>
                <a:off x="3216" y="2160"/>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grpSp>
        <p:sp>
          <p:nvSpPr>
            <p:cNvPr id="350283" name="直接连接符 350282"/>
            <p:cNvSpPr/>
            <p:nvPr/>
          </p:nvSpPr>
          <p:spPr>
            <a:xfrm flipV="1">
              <a:off x="335" y="2353"/>
              <a:ext cx="0" cy="555"/>
            </a:xfrm>
            <a:prstGeom prst="line">
              <a:avLst/>
            </a:prstGeom>
            <a:ln w="38100" cap="flat" cmpd="sng">
              <a:solidFill>
                <a:schemeClr val="tx1"/>
              </a:solidFill>
              <a:prstDash val="solid"/>
              <a:headEnd type="none" w="med" len="med"/>
              <a:tailEnd type="none" w="med" len="med"/>
            </a:ln>
          </p:spPr>
        </p:sp>
        <p:sp>
          <p:nvSpPr>
            <p:cNvPr id="350284" name="文本框 350283"/>
            <p:cNvSpPr txBox="1"/>
            <p:nvPr/>
          </p:nvSpPr>
          <p:spPr>
            <a:xfrm>
              <a:off x="580" y="2534"/>
              <a:ext cx="672" cy="288"/>
            </a:xfrm>
            <a:prstGeom prst="rect">
              <a:avLst/>
            </a:prstGeom>
            <a:noFill/>
            <a:ln w="38100">
              <a:noFill/>
            </a:ln>
          </p:spPr>
          <p:txBody>
            <a:bodyPr>
              <a:spAutoFit/>
            </a:bodyPr>
            <a:lstStyle/>
            <a:p>
              <a:r>
                <a:rPr lang="en-US" altLang="zh-CN" b="1">
                  <a:latin typeface="Times New Roman" panose="02020603050405020304" pitchFamily="18" charset="0"/>
                </a:rPr>
                <a:t>SB1</a:t>
              </a:r>
            </a:p>
          </p:txBody>
        </p:sp>
        <p:grpSp>
          <p:nvGrpSpPr>
            <p:cNvPr id="350285" name="组合 350284"/>
            <p:cNvGrpSpPr/>
            <p:nvPr/>
          </p:nvGrpSpPr>
          <p:grpSpPr>
            <a:xfrm>
              <a:off x="1108" y="3354"/>
              <a:ext cx="864" cy="137"/>
              <a:chOff x="4272" y="2880"/>
              <a:chExt cx="864" cy="144"/>
            </a:xfrm>
          </p:grpSpPr>
          <p:sp>
            <p:nvSpPr>
              <p:cNvPr id="350286" name="直接连接符 350285"/>
              <p:cNvSpPr/>
              <p:nvPr/>
            </p:nvSpPr>
            <p:spPr>
              <a:xfrm>
                <a:off x="4272" y="2880"/>
                <a:ext cx="288" cy="0"/>
              </a:xfrm>
              <a:prstGeom prst="line">
                <a:avLst/>
              </a:prstGeom>
              <a:ln w="38100" cap="flat" cmpd="sng">
                <a:solidFill>
                  <a:schemeClr val="tx1"/>
                </a:solidFill>
                <a:prstDash val="solid"/>
                <a:headEnd type="none" w="med" len="med"/>
                <a:tailEnd type="none" w="med" len="med"/>
              </a:ln>
            </p:spPr>
          </p:sp>
          <p:sp>
            <p:nvSpPr>
              <p:cNvPr id="350287" name="直接连接符 350286"/>
              <p:cNvSpPr/>
              <p:nvPr/>
            </p:nvSpPr>
            <p:spPr>
              <a:xfrm>
                <a:off x="4848" y="2880"/>
                <a:ext cx="288" cy="0"/>
              </a:xfrm>
              <a:prstGeom prst="line">
                <a:avLst/>
              </a:prstGeom>
              <a:ln w="38100" cap="flat" cmpd="sng">
                <a:solidFill>
                  <a:schemeClr val="tx1"/>
                </a:solidFill>
                <a:prstDash val="solid"/>
                <a:headEnd type="none" w="med" len="med"/>
                <a:tailEnd type="none" w="med" len="med"/>
              </a:ln>
            </p:spPr>
          </p:sp>
          <p:sp>
            <p:nvSpPr>
              <p:cNvPr id="350288" name="直接连接符 350287"/>
              <p:cNvSpPr/>
              <p:nvPr/>
            </p:nvSpPr>
            <p:spPr>
              <a:xfrm flipH="1">
                <a:off x="4512" y="2880"/>
                <a:ext cx="336" cy="144"/>
              </a:xfrm>
              <a:prstGeom prst="line">
                <a:avLst/>
              </a:prstGeom>
              <a:ln w="38100" cap="flat" cmpd="sng">
                <a:solidFill>
                  <a:schemeClr val="tx1"/>
                </a:solidFill>
                <a:prstDash val="solid"/>
                <a:headEnd type="none" w="med" len="med"/>
                <a:tailEnd type="none" w="med" len="med"/>
              </a:ln>
            </p:spPr>
          </p:sp>
          <p:sp>
            <p:nvSpPr>
              <p:cNvPr id="350289" name="流程图: 延期 350288"/>
              <p:cNvSpPr/>
              <p:nvPr/>
            </p:nvSpPr>
            <p:spPr>
              <a:xfrm rot="5400000">
                <a:off x="4488" y="2856"/>
                <a:ext cx="48"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grpSp>
        <p:sp>
          <p:nvSpPr>
            <p:cNvPr id="350290" name="直接连接符 350289"/>
            <p:cNvSpPr/>
            <p:nvPr/>
          </p:nvSpPr>
          <p:spPr>
            <a:xfrm flipV="1">
              <a:off x="1972" y="2898"/>
              <a:ext cx="0" cy="456"/>
            </a:xfrm>
            <a:prstGeom prst="line">
              <a:avLst/>
            </a:prstGeom>
            <a:ln w="38100" cap="flat" cmpd="sng">
              <a:solidFill>
                <a:schemeClr val="tx1"/>
              </a:solidFill>
              <a:prstDash val="solid"/>
              <a:headEnd type="none" w="med" len="med"/>
              <a:tailEnd type="none" w="med" len="med"/>
            </a:ln>
          </p:spPr>
        </p:sp>
        <p:sp>
          <p:nvSpPr>
            <p:cNvPr id="350291" name="文本框 350290"/>
            <p:cNvSpPr txBox="1"/>
            <p:nvPr/>
          </p:nvSpPr>
          <p:spPr>
            <a:xfrm>
              <a:off x="1311" y="3107"/>
              <a:ext cx="672" cy="288"/>
            </a:xfrm>
            <a:prstGeom prst="rect">
              <a:avLst/>
            </a:prstGeom>
            <a:noFill/>
            <a:ln w="38100">
              <a:noFill/>
            </a:ln>
          </p:spPr>
          <p:txBody>
            <a:bodyPr>
              <a:spAutoFit/>
            </a:bodyPr>
            <a:lstStyle/>
            <a:p>
              <a:r>
                <a:rPr lang="en-US" altLang="zh-CN" b="1">
                  <a:latin typeface="Times New Roman" panose="02020603050405020304" pitchFamily="18" charset="0"/>
                </a:rPr>
                <a:t>KMF</a:t>
              </a:r>
            </a:p>
          </p:txBody>
        </p:sp>
        <p:sp>
          <p:nvSpPr>
            <p:cNvPr id="350292" name="直接连接符 350291"/>
            <p:cNvSpPr/>
            <p:nvPr/>
          </p:nvSpPr>
          <p:spPr>
            <a:xfrm>
              <a:off x="916" y="2898"/>
              <a:ext cx="432" cy="0"/>
            </a:xfrm>
            <a:prstGeom prst="line">
              <a:avLst/>
            </a:prstGeom>
            <a:ln w="38100" cap="flat" cmpd="sng">
              <a:solidFill>
                <a:schemeClr val="tx2"/>
              </a:solidFill>
              <a:prstDash val="solid"/>
              <a:headEnd type="none" w="med" len="med"/>
              <a:tailEnd type="none" w="med" len="med"/>
            </a:ln>
          </p:spPr>
        </p:sp>
        <p:sp>
          <p:nvSpPr>
            <p:cNvPr id="350293" name="直接连接符 350292"/>
            <p:cNvSpPr/>
            <p:nvPr/>
          </p:nvSpPr>
          <p:spPr>
            <a:xfrm>
              <a:off x="326" y="2898"/>
              <a:ext cx="254" cy="0"/>
            </a:xfrm>
            <a:prstGeom prst="line">
              <a:avLst/>
            </a:prstGeom>
            <a:ln w="38100" cap="flat" cmpd="sng">
              <a:solidFill>
                <a:schemeClr val="tx2"/>
              </a:solidFill>
              <a:prstDash val="solid"/>
              <a:headEnd type="none" w="med" len="med"/>
              <a:tailEnd type="none" w="med" len="med"/>
            </a:ln>
          </p:spPr>
        </p:sp>
        <p:sp>
          <p:nvSpPr>
            <p:cNvPr id="350294" name="直接连接符 350293"/>
            <p:cNvSpPr/>
            <p:nvPr/>
          </p:nvSpPr>
          <p:spPr>
            <a:xfrm flipH="1" flipV="1">
              <a:off x="484" y="2715"/>
              <a:ext cx="432" cy="183"/>
            </a:xfrm>
            <a:prstGeom prst="line">
              <a:avLst/>
            </a:prstGeom>
            <a:ln w="38100" cap="flat" cmpd="sng">
              <a:solidFill>
                <a:schemeClr val="tx2"/>
              </a:solidFill>
              <a:prstDash val="solid"/>
              <a:headEnd type="none" w="med" len="med"/>
              <a:tailEnd type="none" w="med" len="med"/>
            </a:ln>
          </p:spPr>
        </p:sp>
        <p:sp>
          <p:nvSpPr>
            <p:cNvPr id="350295" name="直接连接符 350294"/>
            <p:cNvSpPr/>
            <p:nvPr/>
          </p:nvSpPr>
          <p:spPr>
            <a:xfrm>
              <a:off x="724" y="2806"/>
              <a:ext cx="0" cy="229"/>
            </a:xfrm>
            <a:prstGeom prst="line">
              <a:avLst/>
            </a:prstGeom>
            <a:ln w="38100" cap="flat" cmpd="sng">
              <a:solidFill>
                <a:schemeClr val="tx2"/>
              </a:solidFill>
              <a:prstDash val="solid"/>
              <a:headEnd type="none" w="med" len="med"/>
              <a:tailEnd type="none" w="med" len="med"/>
            </a:ln>
          </p:spPr>
        </p:sp>
        <p:sp>
          <p:nvSpPr>
            <p:cNvPr id="350296" name="任意多边形 350295"/>
            <p:cNvSpPr/>
            <p:nvPr/>
          </p:nvSpPr>
          <p:spPr>
            <a:xfrm>
              <a:off x="628" y="2989"/>
              <a:ext cx="192" cy="46"/>
            </a:xfrm>
            <a:custGeom>
              <a:avLst/>
              <a:gdLst/>
              <a:ahLst/>
              <a:cxnLst/>
              <a:rect l="0" t="0" r="0" b="0"/>
              <a:pathLst>
                <a:path w="192" h="48">
                  <a:moveTo>
                    <a:pt x="0" y="0"/>
                  </a:moveTo>
                  <a:lnTo>
                    <a:pt x="0" y="48"/>
                  </a:lnTo>
                  <a:lnTo>
                    <a:pt x="192" y="48"/>
                  </a:lnTo>
                  <a:lnTo>
                    <a:pt x="192" y="0"/>
                  </a:lnTo>
                </a:path>
              </a:pathLst>
            </a:custGeom>
            <a:noFill/>
            <a:ln w="38100" cap="flat" cmpd="sng">
              <a:solidFill>
                <a:schemeClr val="tx2">
                  <a:alpha val="100000"/>
                </a:schemeClr>
              </a:solidFill>
              <a:prstDash val="solid"/>
              <a:headEnd type="none" w="med" len="med"/>
              <a:tailEnd type="none" w="med" len="med"/>
            </a:ln>
          </p:spPr>
          <p:txBody>
            <a:bodyPr/>
            <a:lstStyle/>
            <a:p>
              <a:endParaRPr lang="zh-CN" altLang="en-US"/>
            </a:p>
          </p:txBody>
        </p:sp>
        <p:sp>
          <p:nvSpPr>
            <p:cNvPr id="350297" name="直接连接符 350296"/>
            <p:cNvSpPr/>
            <p:nvPr/>
          </p:nvSpPr>
          <p:spPr>
            <a:xfrm flipV="1">
              <a:off x="580" y="2670"/>
              <a:ext cx="0" cy="228"/>
            </a:xfrm>
            <a:prstGeom prst="line">
              <a:avLst/>
            </a:prstGeom>
            <a:ln w="38100" cap="flat" cmpd="sng">
              <a:solidFill>
                <a:schemeClr val="tx2"/>
              </a:solidFill>
              <a:prstDash val="solid"/>
              <a:headEnd type="none" w="med" len="med"/>
              <a:tailEnd type="none" w="med" len="med"/>
            </a:ln>
          </p:spPr>
        </p:sp>
        <p:sp>
          <p:nvSpPr>
            <p:cNvPr id="350298" name="文本框 350297"/>
            <p:cNvSpPr txBox="1"/>
            <p:nvPr/>
          </p:nvSpPr>
          <p:spPr>
            <a:xfrm>
              <a:off x="1252" y="2578"/>
              <a:ext cx="672" cy="288"/>
            </a:xfrm>
            <a:prstGeom prst="rect">
              <a:avLst/>
            </a:prstGeom>
            <a:noFill/>
            <a:ln w="38100">
              <a:noFill/>
            </a:ln>
          </p:spPr>
          <p:txBody>
            <a:bodyPr>
              <a:spAutoFit/>
            </a:bodyPr>
            <a:lstStyle/>
            <a:p>
              <a:r>
                <a:rPr lang="en-US" altLang="zh-CN" b="1">
                  <a:latin typeface="Times New Roman" panose="02020603050405020304" pitchFamily="18" charset="0"/>
                </a:rPr>
                <a:t>SB2</a:t>
              </a:r>
            </a:p>
          </p:txBody>
        </p:sp>
        <p:sp>
          <p:nvSpPr>
            <p:cNvPr id="350299" name="直接连接符 350298"/>
            <p:cNvSpPr/>
            <p:nvPr/>
          </p:nvSpPr>
          <p:spPr>
            <a:xfrm>
              <a:off x="2810" y="2898"/>
              <a:ext cx="288" cy="0"/>
            </a:xfrm>
            <a:prstGeom prst="line">
              <a:avLst/>
            </a:prstGeom>
            <a:ln w="38100" cap="flat" cmpd="sng">
              <a:solidFill>
                <a:srgbClr val="FF3300"/>
              </a:solidFill>
              <a:prstDash val="solid"/>
              <a:headEnd type="none" w="med" len="med"/>
              <a:tailEnd type="none" w="med" len="med"/>
            </a:ln>
          </p:spPr>
        </p:sp>
        <p:sp>
          <p:nvSpPr>
            <p:cNvPr id="350300" name="直接连接符 350299"/>
            <p:cNvSpPr/>
            <p:nvPr/>
          </p:nvSpPr>
          <p:spPr>
            <a:xfrm>
              <a:off x="2130" y="2898"/>
              <a:ext cx="299" cy="0"/>
            </a:xfrm>
            <a:prstGeom prst="line">
              <a:avLst/>
            </a:prstGeom>
            <a:ln w="38100" cap="flat" cmpd="sng">
              <a:solidFill>
                <a:srgbClr val="FF3300"/>
              </a:solidFill>
              <a:prstDash val="solid"/>
              <a:headEnd type="none" w="med" len="med"/>
              <a:tailEnd type="none" w="med" len="med"/>
            </a:ln>
          </p:spPr>
        </p:sp>
        <p:grpSp>
          <p:nvGrpSpPr>
            <p:cNvPr id="350301" name="组合 350300"/>
            <p:cNvGrpSpPr/>
            <p:nvPr/>
          </p:nvGrpSpPr>
          <p:grpSpPr>
            <a:xfrm>
              <a:off x="2320" y="2441"/>
              <a:ext cx="672" cy="502"/>
              <a:chOff x="3464" y="2432"/>
              <a:chExt cx="672" cy="528"/>
            </a:xfrm>
          </p:grpSpPr>
          <p:sp>
            <p:nvSpPr>
              <p:cNvPr id="350302" name="直接连接符 350301"/>
              <p:cNvSpPr/>
              <p:nvPr/>
            </p:nvSpPr>
            <p:spPr>
              <a:xfrm flipH="1" flipV="1">
                <a:off x="3522" y="2720"/>
                <a:ext cx="432" cy="192"/>
              </a:xfrm>
              <a:prstGeom prst="line">
                <a:avLst/>
              </a:prstGeom>
              <a:ln w="38100" cap="flat" cmpd="sng">
                <a:solidFill>
                  <a:srgbClr val="FF3300"/>
                </a:solidFill>
                <a:prstDash val="solid"/>
                <a:headEnd type="none" w="med" len="med"/>
                <a:tailEnd type="none" w="med" len="med"/>
              </a:ln>
            </p:spPr>
          </p:sp>
          <p:sp>
            <p:nvSpPr>
              <p:cNvPr id="350303" name="直接连接符 350302"/>
              <p:cNvSpPr/>
              <p:nvPr/>
            </p:nvSpPr>
            <p:spPr>
              <a:xfrm flipV="1">
                <a:off x="3570" y="2672"/>
                <a:ext cx="0" cy="240"/>
              </a:xfrm>
              <a:prstGeom prst="line">
                <a:avLst/>
              </a:prstGeom>
              <a:ln w="38100" cap="flat" cmpd="sng">
                <a:solidFill>
                  <a:srgbClr val="FF3300"/>
                </a:solidFill>
                <a:prstDash val="solid"/>
                <a:headEnd type="none" w="med" len="med"/>
                <a:tailEnd type="none" w="med" len="med"/>
              </a:ln>
            </p:spPr>
          </p:sp>
          <p:sp>
            <p:nvSpPr>
              <p:cNvPr id="350304" name="任意多边形 350303"/>
              <p:cNvSpPr/>
              <p:nvPr/>
            </p:nvSpPr>
            <p:spPr>
              <a:xfrm>
                <a:off x="3762" y="2816"/>
                <a:ext cx="144" cy="144"/>
              </a:xfrm>
              <a:custGeom>
                <a:avLst/>
                <a:gdLst/>
                <a:ahLst/>
                <a:cxnLst/>
                <a:rect l="0" t="0" r="0" b="0"/>
                <a:pathLst>
                  <a:path w="144" h="144">
                    <a:moveTo>
                      <a:pt x="0" y="0"/>
                    </a:moveTo>
                    <a:lnTo>
                      <a:pt x="0" y="144"/>
                    </a:lnTo>
                    <a:lnTo>
                      <a:pt x="144" y="96"/>
                    </a:lnTo>
                  </a:path>
                </a:pathLst>
              </a:custGeom>
              <a:noFill/>
              <a:ln w="38100" cap="flat" cmpd="sng">
                <a:solidFill>
                  <a:srgbClr val="FF3300">
                    <a:alpha val="100000"/>
                  </a:srgbClr>
                </a:solidFill>
                <a:prstDash val="solid"/>
                <a:headEnd type="none" w="med" len="med"/>
                <a:tailEnd type="none" w="med" len="med"/>
              </a:ln>
            </p:spPr>
            <p:txBody>
              <a:bodyPr/>
              <a:lstStyle/>
              <a:p>
                <a:endParaRPr lang="zh-CN" altLang="en-US"/>
              </a:p>
            </p:txBody>
          </p:sp>
          <p:sp>
            <p:nvSpPr>
              <p:cNvPr id="350305" name="文本框 350304"/>
              <p:cNvSpPr txBox="1"/>
              <p:nvPr/>
            </p:nvSpPr>
            <p:spPr>
              <a:xfrm>
                <a:off x="3464" y="2432"/>
                <a:ext cx="672" cy="303"/>
              </a:xfrm>
              <a:prstGeom prst="rect">
                <a:avLst/>
              </a:prstGeom>
              <a:noFill/>
              <a:ln w="38100">
                <a:noFill/>
              </a:ln>
            </p:spPr>
            <p:txBody>
              <a:bodyPr>
                <a:spAutoFit/>
              </a:bodyPr>
              <a:lstStyle/>
              <a:p>
                <a:r>
                  <a:rPr lang="en-US" altLang="zh-CN" b="1">
                    <a:solidFill>
                      <a:srgbClr val="FF3300"/>
                    </a:solidFill>
                    <a:latin typeface="Times New Roman" panose="02020603050405020304" pitchFamily="18" charset="0"/>
                  </a:rPr>
                  <a:t>STA</a:t>
                </a:r>
              </a:p>
            </p:txBody>
          </p:sp>
        </p:grpSp>
        <p:grpSp>
          <p:nvGrpSpPr>
            <p:cNvPr id="350306" name="组合 350305"/>
            <p:cNvGrpSpPr/>
            <p:nvPr/>
          </p:nvGrpSpPr>
          <p:grpSpPr>
            <a:xfrm>
              <a:off x="921" y="3706"/>
              <a:ext cx="1200" cy="228"/>
              <a:chOff x="2736" y="1968"/>
              <a:chExt cx="1200" cy="240"/>
            </a:xfrm>
          </p:grpSpPr>
          <p:sp>
            <p:nvSpPr>
              <p:cNvPr id="350307" name="直接连接符 350306"/>
              <p:cNvSpPr/>
              <p:nvPr/>
            </p:nvSpPr>
            <p:spPr>
              <a:xfrm>
                <a:off x="3504" y="1968"/>
                <a:ext cx="432" cy="0"/>
              </a:xfrm>
              <a:prstGeom prst="line">
                <a:avLst/>
              </a:prstGeom>
              <a:ln w="38100" cap="flat" cmpd="sng">
                <a:solidFill>
                  <a:schemeClr val="tx1"/>
                </a:solidFill>
                <a:prstDash val="solid"/>
                <a:headEnd type="none" w="med" len="med"/>
                <a:tailEnd type="none" w="med" len="med"/>
              </a:ln>
            </p:spPr>
          </p:sp>
          <p:sp>
            <p:nvSpPr>
              <p:cNvPr id="350308" name="直接连接符 350307"/>
              <p:cNvSpPr/>
              <p:nvPr/>
            </p:nvSpPr>
            <p:spPr>
              <a:xfrm>
                <a:off x="2736" y="1968"/>
                <a:ext cx="432" cy="0"/>
              </a:xfrm>
              <a:prstGeom prst="line">
                <a:avLst/>
              </a:prstGeom>
              <a:ln w="38100" cap="flat" cmpd="sng">
                <a:solidFill>
                  <a:schemeClr val="tx1"/>
                </a:solidFill>
                <a:prstDash val="solid"/>
                <a:headEnd type="none" w="med" len="med"/>
                <a:tailEnd type="none" w="med" len="med"/>
              </a:ln>
            </p:spPr>
          </p:sp>
          <p:sp>
            <p:nvSpPr>
              <p:cNvPr id="350309" name="直接连接符 350308"/>
              <p:cNvSpPr/>
              <p:nvPr/>
            </p:nvSpPr>
            <p:spPr>
              <a:xfrm flipH="1">
                <a:off x="3120" y="1968"/>
                <a:ext cx="384" cy="144"/>
              </a:xfrm>
              <a:prstGeom prst="line">
                <a:avLst/>
              </a:prstGeom>
              <a:ln w="38100" cap="flat" cmpd="sng">
                <a:solidFill>
                  <a:schemeClr val="tx1"/>
                </a:solidFill>
                <a:prstDash val="solid"/>
                <a:headEnd type="none" w="med" len="med"/>
                <a:tailEnd type="none" w="med" len="med"/>
              </a:ln>
            </p:spPr>
          </p:sp>
          <p:sp>
            <p:nvSpPr>
              <p:cNvPr id="350310" name="直接连接符 350309"/>
              <p:cNvSpPr/>
              <p:nvPr/>
            </p:nvSpPr>
            <p:spPr>
              <a:xfrm>
                <a:off x="3312" y="2016"/>
                <a:ext cx="0" cy="192"/>
              </a:xfrm>
              <a:prstGeom prst="line">
                <a:avLst/>
              </a:prstGeom>
              <a:ln w="38100" cap="flat" cmpd="sng">
                <a:solidFill>
                  <a:schemeClr val="tx1"/>
                </a:solidFill>
                <a:prstDash val="solid"/>
                <a:headEnd type="none" w="med" len="med"/>
                <a:tailEnd type="none" w="med" len="med"/>
              </a:ln>
            </p:spPr>
          </p:sp>
          <p:sp>
            <p:nvSpPr>
              <p:cNvPr id="350311" name="任意多边形 350310"/>
              <p:cNvSpPr/>
              <p:nvPr/>
            </p:nvSpPr>
            <p:spPr>
              <a:xfrm>
                <a:off x="3216" y="2160"/>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grpSp>
        <p:sp>
          <p:nvSpPr>
            <p:cNvPr id="350312" name="直接连接符 350311"/>
            <p:cNvSpPr/>
            <p:nvPr/>
          </p:nvSpPr>
          <p:spPr>
            <a:xfrm flipV="1">
              <a:off x="1955" y="3707"/>
              <a:ext cx="0" cy="467"/>
            </a:xfrm>
            <a:prstGeom prst="line">
              <a:avLst/>
            </a:prstGeom>
            <a:ln w="38100" cap="flat" cmpd="sng">
              <a:solidFill>
                <a:schemeClr val="tx1"/>
              </a:solidFill>
              <a:prstDash val="solid"/>
              <a:headEnd type="none" w="med" len="med"/>
              <a:tailEnd type="none" w="med" len="med"/>
            </a:ln>
          </p:spPr>
        </p:sp>
        <p:sp>
          <p:nvSpPr>
            <p:cNvPr id="350313" name="直接连接符 350312"/>
            <p:cNvSpPr/>
            <p:nvPr/>
          </p:nvSpPr>
          <p:spPr>
            <a:xfrm flipV="1">
              <a:off x="937" y="2883"/>
              <a:ext cx="0" cy="1292"/>
            </a:xfrm>
            <a:prstGeom prst="line">
              <a:avLst/>
            </a:prstGeom>
            <a:ln w="38100" cap="flat" cmpd="sng">
              <a:solidFill>
                <a:schemeClr val="tx1"/>
              </a:solidFill>
              <a:prstDash val="solid"/>
              <a:headEnd type="none" w="med" len="med"/>
              <a:tailEnd type="none" w="med" len="med"/>
            </a:ln>
          </p:spPr>
        </p:sp>
        <p:sp>
          <p:nvSpPr>
            <p:cNvPr id="350314" name="文本框 350313"/>
            <p:cNvSpPr txBox="1"/>
            <p:nvPr/>
          </p:nvSpPr>
          <p:spPr>
            <a:xfrm>
              <a:off x="1402" y="3464"/>
              <a:ext cx="672" cy="288"/>
            </a:xfrm>
            <a:prstGeom prst="rect">
              <a:avLst/>
            </a:prstGeom>
            <a:noFill/>
            <a:ln w="38100">
              <a:noFill/>
            </a:ln>
          </p:spPr>
          <p:txBody>
            <a:bodyPr>
              <a:spAutoFit/>
            </a:bodyPr>
            <a:lstStyle/>
            <a:p>
              <a:r>
                <a:rPr lang="en-US" altLang="zh-CN" b="1">
                  <a:latin typeface="Times New Roman" panose="02020603050405020304" pitchFamily="18" charset="0"/>
                </a:rPr>
                <a:t>SB3</a:t>
              </a:r>
            </a:p>
          </p:txBody>
        </p:sp>
        <p:sp>
          <p:nvSpPr>
            <p:cNvPr id="350315" name="直接连接符 350314"/>
            <p:cNvSpPr/>
            <p:nvPr/>
          </p:nvSpPr>
          <p:spPr>
            <a:xfrm>
              <a:off x="2772" y="3706"/>
              <a:ext cx="232" cy="0"/>
            </a:xfrm>
            <a:prstGeom prst="line">
              <a:avLst/>
            </a:prstGeom>
            <a:ln w="38100" cap="flat" cmpd="sng">
              <a:solidFill>
                <a:srgbClr val="FF3300"/>
              </a:solidFill>
              <a:prstDash val="solid"/>
              <a:headEnd type="none" w="med" len="med"/>
              <a:tailEnd type="none" w="med" len="med"/>
            </a:ln>
          </p:spPr>
        </p:sp>
        <p:sp>
          <p:nvSpPr>
            <p:cNvPr id="350316" name="直接连接符 350315"/>
            <p:cNvSpPr/>
            <p:nvPr/>
          </p:nvSpPr>
          <p:spPr>
            <a:xfrm>
              <a:off x="2057" y="3706"/>
              <a:ext cx="322" cy="0"/>
            </a:xfrm>
            <a:prstGeom prst="line">
              <a:avLst/>
            </a:prstGeom>
            <a:ln w="38100" cap="flat" cmpd="sng">
              <a:solidFill>
                <a:srgbClr val="FF3300"/>
              </a:solidFill>
              <a:prstDash val="solid"/>
              <a:headEnd type="none" w="med" len="med"/>
              <a:tailEnd type="none" w="med" len="med"/>
            </a:ln>
          </p:spPr>
        </p:sp>
        <p:sp>
          <p:nvSpPr>
            <p:cNvPr id="350317" name="直接连接符 350316"/>
            <p:cNvSpPr/>
            <p:nvPr/>
          </p:nvSpPr>
          <p:spPr>
            <a:xfrm flipH="1" flipV="1">
              <a:off x="2339" y="3534"/>
              <a:ext cx="432" cy="182"/>
            </a:xfrm>
            <a:prstGeom prst="line">
              <a:avLst/>
            </a:prstGeom>
            <a:ln w="38100" cap="flat" cmpd="sng">
              <a:solidFill>
                <a:srgbClr val="FF3300"/>
              </a:solidFill>
              <a:prstDash val="solid"/>
              <a:headEnd type="none" w="med" len="med"/>
              <a:tailEnd type="none" w="med" len="med"/>
            </a:ln>
          </p:spPr>
        </p:sp>
        <p:sp>
          <p:nvSpPr>
            <p:cNvPr id="350318" name="直接连接符 350317"/>
            <p:cNvSpPr/>
            <p:nvPr/>
          </p:nvSpPr>
          <p:spPr>
            <a:xfrm flipV="1">
              <a:off x="2376" y="3488"/>
              <a:ext cx="0" cy="228"/>
            </a:xfrm>
            <a:prstGeom prst="line">
              <a:avLst/>
            </a:prstGeom>
            <a:ln w="38100" cap="flat" cmpd="sng">
              <a:solidFill>
                <a:srgbClr val="FF3300"/>
              </a:solidFill>
              <a:prstDash val="solid"/>
              <a:headEnd type="none" w="med" len="med"/>
              <a:tailEnd type="none" w="med" len="med"/>
            </a:ln>
          </p:spPr>
        </p:sp>
        <p:sp>
          <p:nvSpPr>
            <p:cNvPr id="350319" name="任意多边形 350318"/>
            <p:cNvSpPr/>
            <p:nvPr/>
          </p:nvSpPr>
          <p:spPr>
            <a:xfrm>
              <a:off x="2579" y="3625"/>
              <a:ext cx="144" cy="137"/>
            </a:xfrm>
            <a:custGeom>
              <a:avLst/>
              <a:gdLst/>
              <a:ahLst/>
              <a:cxnLst/>
              <a:rect l="0" t="0" r="0" b="0"/>
              <a:pathLst>
                <a:path w="144" h="144">
                  <a:moveTo>
                    <a:pt x="0" y="0"/>
                  </a:moveTo>
                  <a:lnTo>
                    <a:pt x="0" y="144"/>
                  </a:lnTo>
                  <a:lnTo>
                    <a:pt x="144" y="96"/>
                  </a:lnTo>
                </a:path>
              </a:pathLst>
            </a:custGeom>
            <a:noFill/>
            <a:ln w="38100" cap="flat" cmpd="sng">
              <a:solidFill>
                <a:srgbClr val="FF3300">
                  <a:alpha val="100000"/>
                </a:srgbClr>
              </a:solidFill>
              <a:prstDash val="solid"/>
              <a:headEnd type="none" w="med" len="med"/>
              <a:tailEnd type="none" w="med" len="med"/>
            </a:ln>
          </p:spPr>
          <p:txBody>
            <a:bodyPr/>
            <a:lstStyle/>
            <a:p>
              <a:endParaRPr lang="zh-CN" altLang="en-US"/>
            </a:p>
          </p:txBody>
        </p:sp>
        <p:sp>
          <p:nvSpPr>
            <p:cNvPr id="350320" name="文本框 350319"/>
            <p:cNvSpPr txBox="1"/>
            <p:nvPr/>
          </p:nvSpPr>
          <p:spPr>
            <a:xfrm>
              <a:off x="2281" y="3197"/>
              <a:ext cx="672" cy="288"/>
            </a:xfrm>
            <a:prstGeom prst="rect">
              <a:avLst/>
            </a:prstGeom>
            <a:noFill/>
            <a:ln w="38100">
              <a:noFill/>
            </a:ln>
          </p:spPr>
          <p:txBody>
            <a:bodyPr>
              <a:spAutoFit/>
            </a:bodyPr>
            <a:lstStyle/>
            <a:p>
              <a:r>
                <a:rPr lang="en-US" altLang="zh-CN" b="1">
                  <a:solidFill>
                    <a:srgbClr val="FF3300"/>
                  </a:solidFill>
                  <a:latin typeface="Times New Roman" panose="02020603050405020304" pitchFamily="18" charset="0"/>
                </a:rPr>
                <a:t>STB</a:t>
              </a:r>
            </a:p>
          </p:txBody>
        </p:sp>
        <p:sp>
          <p:nvSpPr>
            <p:cNvPr id="350321" name="直接连接符 350320"/>
            <p:cNvSpPr/>
            <p:nvPr/>
          </p:nvSpPr>
          <p:spPr>
            <a:xfrm flipH="1">
              <a:off x="922" y="4184"/>
              <a:ext cx="233" cy="0"/>
            </a:xfrm>
            <a:prstGeom prst="line">
              <a:avLst/>
            </a:prstGeom>
            <a:ln w="38100" cap="flat" cmpd="sng">
              <a:solidFill>
                <a:srgbClr val="000000"/>
              </a:solidFill>
              <a:prstDash val="solid"/>
              <a:headEnd type="none" w="med" len="med"/>
              <a:tailEnd type="none" w="med" len="med"/>
            </a:ln>
          </p:spPr>
        </p:sp>
        <p:sp>
          <p:nvSpPr>
            <p:cNvPr id="350322" name="直接连接符 350321"/>
            <p:cNvSpPr/>
            <p:nvPr/>
          </p:nvSpPr>
          <p:spPr>
            <a:xfrm flipH="1">
              <a:off x="933" y="3348"/>
              <a:ext cx="222" cy="0"/>
            </a:xfrm>
            <a:prstGeom prst="line">
              <a:avLst/>
            </a:prstGeom>
            <a:ln w="38100" cap="flat" cmpd="sng">
              <a:solidFill>
                <a:srgbClr val="000000"/>
              </a:solidFill>
              <a:prstDash val="solid"/>
              <a:headEnd type="none" w="med" len="med"/>
              <a:tailEnd type="none" w="med" len="med"/>
            </a:ln>
          </p:spPr>
        </p:sp>
        <p:sp>
          <p:nvSpPr>
            <p:cNvPr id="350323" name="文本框 350322"/>
            <p:cNvSpPr txBox="1"/>
            <p:nvPr/>
          </p:nvSpPr>
          <p:spPr>
            <a:xfrm>
              <a:off x="1151" y="3930"/>
              <a:ext cx="672" cy="288"/>
            </a:xfrm>
            <a:prstGeom prst="rect">
              <a:avLst/>
            </a:prstGeom>
            <a:noFill/>
            <a:ln w="38100">
              <a:noFill/>
            </a:ln>
          </p:spPr>
          <p:txBody>
            <a:bodyPr>
              <a:spAutoFit/>
            </a:bodyPr>
            <a:lstStyle/>
            <a:p>
              <a:r>
                <a:rPr lang="en-US" altLang="zh-CN" b="1">
                  <a:latin typeface="Times New Roman" panose="02020603050405020304" pitchFamily="18" charset="0"/>
                </a:rPr>
                <a:t>KMR</a:t>
              </a:r>
            </a:p>
          </p:txBody>
        </p:sp>
        <p:sp>
          <p:nvSpPr>
            <p:cNvPr id="350324" name="直接连接符 350323"/>
            <p:cNvSpPr/>
            <p:nvPr/>
          </p:nvSpPr>
          <p:spPr>
            <a:xfrm>
              <a:off x="3002" y="2900"/>
              <a:ext cx="273" cy="0"/>
            </a:xfrm>
            <a:prstGeom prst="line">
              <a:avLst/>
            </a:prstGeom>
            <a:ln w="38100" cap="flat" cmpd="sng">
              <a:solidFill>
                <a:schemeClr val="tx1"/>
              </a:solidFill>
              <a:prstDash val="solid"/>
              <a:headEnd type="none" w="med" len="med"/>
              <a:tailEnd type="none" w="med" len="med"/>
            </a:ln>
          </p:spPr>
        </p:sp>
        <p:sp>
          <p:nvSpPr>
            <p:cNvPr id="350325" name="直接连接符 350324"/>
            <p:cNvSpPr/>
            <p:nvPr/>
          </p:nvSpPr>
          <p:spPr>
            <a:xfrm>
              <a:off x="3549" y="2910"/>
              <a:ext cx="273" cy="0"/>
            </a:xfrm>
            <a:prstGeom prst="line">
              <a:avLst/>
            </a:prstGeom>
            <a:ln w="38100" cap="flat" cmpd="sng">
              <a:solidFill>
                <a:schemeClr val="tx1"/>
              </a:solidFill>
              <a:prstDash val="solid"/>
              <a:headEnd type="none" w="med" len="med"/>
              <a:tailEnd type="none" w="med" len="med"/>
            </a:ln>
          </p:spPr>
        </p:sp>
        <p:sp>
          <p:nvSpPr>
            <p:cNvPr id="350326" name="直接连接符 350325"/>
            <p:cNvSpPr/>
            <p:nvPr/>
          </p:nvSpPr>
          <p:spPr>
            <a:xfrm flipH="1" flipV="1">
              <a:off x="3230" y="2779"/>
              <a:ext cx="319" cy="121"/>
            </a:xfrm>
            <a:prstGeom prst="line">
              <a:avLst/>
            </a:prstGeom>
            <a:ln w="38100" cap="flat" cmpd="sng">
              <a:solidFill>
                <a:schemeClr val="tx1"/>
              </a:solidFill>
              <a:prstDash val="solid"/>
              <a:headEnd type="none" w="med" len="med"/>
              <a:tailEnd type="none" w="med" len="med"/>
            </a:ln>
          </p:spPr>
        </p:sp>
        <p:sp>
          <p:nvSpPr>
            <p:cNvPr id="350327" name="流程图: 延期 350326"/>
            <p:cNvSpPr/>
            <p:nvPr/>
          </p:nvSpPr>
          <p:spPr>
            <a:xfrm rot="-5400000">
              <a:off x="3209" y="2834"/>
              <a:ext cx="40" cy="91"/>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0328" name="直接连接符 350327"/>
            <p:cNvSpPr/>
            <p:nvPr/>
          </p:nvSpPr>
          <p:spPr>
            <a:xfrm flipV="1">
              <a:off x="3275" y="2715"/>
              <a:ext cx="0" cy="185"/>
            </a:xfrm>
            <a:prstGeom prst="line">
              <a:avLst/>
            </a:prstGeom>
            <a:ln w="38100" cap="flat" cmpd="sng">
              <a:solidFill>
                <a:schemeClr val="tx1"/>
              </a:solidFill>
              <a:prstDash val="solid"/>
              <a:headEnd type="none" w="med" len="med"/>
              <a:tailEnd type="none" w="med" len="med"/>
            </a:ln>
          </p:spPr>
        </p:sp>
        <p:grpSp>
          <p:nvGrpSpPr>
            <p:cNvPr id="350329" name="组合 350328"/>
            <p:cNvGrpSpPr/>
            <p:nvPr/>
          </p:nvGrpSpPr>
          <p:grpSpPr>
            <a:xfrm>
              <a:off x="3101" y="3524"/>
              <a:ext cx="638" cy="185"/>
              <a:chOff x="3184" y="2599"/>
              <a:chExt cx="638" cy="194"/>
            </a:xfrm>
          </p:grpSpPr>
          <p:sp>
            <p:nvSpPr>
              <p:cNvPr id="350330" name="直接连接符 350329"/>
              <p:cNvSpPr/>
              <p:nvPr/>
            </p:nvSpPr>
            <p:spPr>
              <a:xfrm>
                <a:off x="3549" y="2793"/>
                <a:ext cx="273" cy="0"/>
              </a:xfrm>
              <a:prstGeom prst="line">
                <a:avLst/>
              </a:prstGeom>
              <a:ln w="38100" cap="flat" cmpd="sng">
                <a:solidFill>
                  <a:schemeClr val="tx1"/>
                </a:solidFill>
                <a:prstDash val="solid"/>
                <a:headEnd type="none" w="med" len="med"/>
                <a:tailEnd type="none" w="med" len="med"/>
              </a:ln>
            </p:spPr>
          </p:sp>
          <p:sp>
            <p:nvSpPr>
              <p:cNvPr id="350331" name="直接连接符 350330"/>
              <p:cNvSpPr/>
              <p:nvPr/>
            </p:nvSpPr>
            <p:spPr>
              <a:xfrm flipH="1" flipV="1">
                <a:off x="3230" y="2666"/>
                <a:ext cx="319" cy="127"/>
              </a:xfrm>
              <a:prstGeom prst="line">
                <a:avLst/>
              </a:prstGeom>
              <a:ln w="38100" cap="flat" cmpd="sng">
                <a:solidFill>
                  <a:schemeClr val="tx1"/>
                </a:solidFill>
                <a:prstDash val="solid"/>
                <a:headEnd type="none" w="med" len="med"/>
                <a:tailEnd type="none" w="med" len="med"/>
              </a:ln>
            </p:spPr>
          </p:sp>
          <p:sp>
            <p:nvSpPr>
              <p:cNvPr id="350332" name="流程图: 延期 350331"/>
              <p:cNvSpPr/>
              <p:nvPr/>
            </p:nvSpPr>
            <p:spPr>
              <a:xfrm rot="-5400000">
                <a:off x="3208" y="2726"/>
                <a:ext cx="42" cy="91"/>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0333" name="直接连接符 350332"/>
              <p:cNvSpPr/>
              <p:nvPr/>
            </p:nvSpPr>
            <p:spPr>
              <a:xfrm flipV="1">
                <a:off x="3275" y="2599"/>
                <a:ext cx="0" cy="194"/>
              </a:xfrm>
              <a:prstGeom prst="line">
                <a:avLst/>
              </a:prstGeom>
              <a:ln w="38100" cap="flat" cmpd="sng">
                <a:solidFill>
                  <a:schemeClr val="tx1"/>
                </a:solidFill>
                <a:prstDash val="solid"/>
                <a:headEnd type="none" w="med" len="med"/>
                <a:tailEnd type="none" w="med" len="med"/>
              </a:ln>
            </p:spPr>
          </p:sp>
        </p:grpSp>
        <p:sp>
          <p:nvSpPr>
            <p:cNvPr id="350334" name="直接连接符 350333"/>
            <p:cNvSpPr/>
            <p:nvPr/>
          </p:nvSpPr>
          <p:spPr>
            <a:xfrm>
              <a:off x="2887" y="3709"/>
              <a:ext cx="273" cy="0"/>
            </a:xfrm>
            <a:prstGeom prst="line">
              <a:avLst/>
            </a:prstGeom>
            <a:ln w="38100" cap="flat" cmpd="sng">
              <a:solidFill>
                <a:schemeClr val="tx1"/>
              </a:solidFill>
              <a:prstDash val="solid"/>
              <a:headEnd type="none" w="med" len="med"/>
              <a:tailEnd type="none" w="med" len="med"/>
            </a:ln>
          </p:spPr>
        </p:sp>
        <p:sp>
          <p:nvSpPr>
            <p:cNvPr id="350335" name="文本框 350334"/>
            <p:cNvSpPr txBox="1"/>
            <p:nvPr/>
          </p:nvSpPr>
          <p:spPr>
            <a:xfrm>
              <a:off x="3109" y="2903"/>
              <a:ext cx="585" cy="288"/>
            </a:xfrm>
            <a:prstGeom prst="rect">
              <a:avLst/>
            </a:prstGeom>
            <a:noFill/>
            <a:ln w="9525">
              <a:noFill/>
            </a:ln>
          </p:spPr>
          <p:txBody>
            <a:bodyPr wrap="none" anchor="ctr" anchorCtr="0">
              <a:spAutoFit/>
            </a:bodyPr>
            <a:lstStyle/>
            <a:p>
              <a:pPr algn="ctr"/>
              <a:r>
                <a:rPr lang="en-US" altLang="zh-CN" b="1">
                  <a:latin typeface="Times New Roman" panose="02020603050405020304" pitchFamily="18" charset="0"/>
                </a:rPr>
                <a:t>KMR</a:t>
              </a:r>
            </a:p>
          </p:txBody>
        </p:sp>
        <p:sp>
          <p:nvSpPr>
            <p:cNvPr id="350336" name="文本框 350335"/>
            <p:cNvSpPr txBox="1"/>
            <p:nvPr/>
          </p:nvSpPr>
          <p:spPr>
            <a:xfrm>
              <a:off x="2986" y="3715"/>
              <a:ext cx="563" cy="288"/>
            </a:xfrm>
            <a:prstGeom prst="rect">
              <a:avLst/>
            </a:prstGeom>
            <a:noFill/>
            <a:ln w="9525">
              <a:noFill/>
            </a:ln>
          </p:spPr>
          <p:txBody>
            <a:bodyPr wrap="none" anchor="ctr" anchorCtr="0">
              <a:spAutoFit/>
            </a:bodyPr>
            <a:lstStyle/>
            <a:p>
              <a:pPr algn="ctr"/>
              <a:r>
                <a:rPr lang="en-US" altLang="zh-CN" b="1">
                  <a:latin typeface="Times New Roman" panose="02020603050405020304" pitchFamily="18" charset="0"/>
                </a:rPr>
                <a:t>KMF</a:t>
              </a:r>
            </a:p>
          </p:txBody>
        </p:sp>
        <p:grpSp>
          <p:nvGrpSpPr>
            <p:cNvPr id="350337" name="组合 350336"/>
            <p:cNvGrpSpPr/>
            <p:nvPr/>
          </p:nvGrpSpPr>
          <p:grpSpPr>
            <a:xfrm>
              <a:off x="2182" y="3961"/>
              <a:ext cx="1068" cy="288"/>
              <a:chOff x="2545" y="3909"/>
              <a:chExt cx="1068" cy="303"/>
            </a:xfrm>
          </p:grpSpPr>
          <p:sp>
            <p:nvSpPr>
              <p:cNvPr id="350338" name="文本框 350337"/>
              <p:cNvSpPr txBox="1"/>
              <p:nvPr/>
            </p:nvSpPr>
            <p:spPr>
              <a:xfrm>
                <a:off x="2569" y="3909"/>
                <a:ext cx="1044" cy="303"/>
              </a:xfrm>
              <a:prstGeom prst="rect">
                <a:avLst/>
              </a:prstGeom>
              <a:noFill/>
              <a:ln w="9525">
                <a:noFill/>
              </a:ln>
            </p:spPr>
            <p:txBody>
              <a:bodyPr anchor="ctr" anchorCtr="0">
                <a:spAutoFit/>
              </a:bodyPr>
              <a:lstStyle/>
              <a:p>
                <a:r>
                  <a:rPr lang="zh-CN" altLang="en-US" b="1" dirty="0">
                    <a:solidFill>
                      <a:srgbClr val="FF00FF"/>
                    </a:solidFill>
                    <a:latin typeface="Times New Roman" panose="02020603050405020304" pitchFamily="18" charset="0"/>
                  </a:rPr>
                  <a:t>限位开关</a:t>
                </a:r>
                <a:endParaRPr lang="zh-CN" altLang="en-US" b="1">
                  <a:solidFill>
                    <a:srgbClr val="FF00FF"/>
                  </a:solidFill>
                  <a:latin typeface="Times New Roman" panose="02020603050405020304" pitchFamily="18" charset="0"/>
                </a:endParaRPr>
              </a:p>
            </p:txBody>
          </p:sp>
          <p:sp>
            <p:nvSpPr>
              <p:cNvPr id="350339" name="圆角矩形标注 350338"/>
              <p:cNvSpPr/>
              <p:nvPr/>
            </p:nvSpPr>
            <p:spPr>
              <a:xfrm>
                <a:off x="2545" y="3957"/>
                <a:ext cx="967" cy="253"/>
              </a:xfrm>
              <a:prstGeom prst="wedgeRoundRectCallout">
                <a:avLst>
                  <a:gd name="adj1" fmla="val -23111"/>
                  <a:gd name="adj2" fmla="val -155139"/>
                  <a:gd name="adj3" fmla="val 16667"/>
                </a:avLst>
              </a:prstGeom>
              <a:noFill/>
              <a:ln w="28575" cap="flat" cmpd="sng">
                <a:solidFill>
                  <a:schemeClr val="accent1"/>
                </a:solidFill>
                <a:prstDash val="solid"/>
                <a:miter/>
                <a:headEnd type="none" w="med" len="med"/>
                <a:tailEnd type="none" w="med" len="med"/>
              </a:ln>
            </p:spPr>
            <p:txBody>
              <a:bodyPr wrap="none" anchor="ctr" anchorCtr="0"/>
              <a:lstStyle/>
              <a:p>
                <a:pPr algn="ctr"/>
                <a:endParaRPr lang="zh-CN" altLang="en-US" b="1" dirty="0">
                  <a:latin typeface="Times New Roman" panose="02020603050405020304" pitchFamily="18" charset="0"/>
                </a:endParaRPr>
              </a:p>
            </p:txBody>
          </p:sp>
        </p:grpSp>
        <p:sp>
          <p:nvSpPr>
            <p:cNvPr id="350340" name="椭圆 350339"/>
            <p:cNvSpPr/>
            <p:nvPr/>
          </p:nvSpPr>
          <p:spPr>
            <a:xfrm>
              <a:off x="888" y="3660"/>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0341" name="椭圆 350340"/>
            <p:cNvSpPr/>
            <p:nvPr/>
          </p:nvSpPr>
          <p:spPr>
            <a:xfrm>
              <a:off x="1920" y="3672"/>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0342" name="椭圆 350341"/>
            <p:cNvSpPr/>
            <p:nvPr/>
          </p:nvSpPr>
          <p:spPr>
            <a:xfrm>
              <a:off x="1920" y="2868"/>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0343" name="椭圆 350342"/>
            <p:cNvSpPr/>
            <p:nvPr/>
          </p:nvSpPr>
          <p:spPr>
            <a:xfrm>
              <a:off x="4308" y="2868"/>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0344" name="椭圆 350343"/>
            <p:cNvSpPr/>
            <p:nvPr/>
          </p:nvSpPr>
          <p:spPr>
            <a:xfrm>
              <a:off x="888" y="2868"/>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0345" name="椭圆 350344"/>
            <p:cNvSpPr/>
            <p:nvPr/>
          </p:nvSpPr>
          <p:spPr>
            <a:xfrm>
              <a:off x="900" y="3312"/>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grpSp>
      <p:sp>
        <p:nvSpPr>
          <p:cNvPr id="138"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75799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nodeType="clickEffect">
                                  <p:stCondLst>
                                    <p:cond delay="0"/>
                                  </p:stCondLst>
                                  <p:childTnLst>
                                    <p:set>
                                      <p:cBhvr>
                                        <p:cTn id="6" dur="1" fill="hold">
                                          <p:stCondLst>
                                            <p:cond delay="0"/>
                                          </p:stCondLst>
                                        </p:cTn>
                                        <p:tgtEl>
                                          <p:spTgt spid="350253"/>
                                        </p:tgtEl>
                                        <p:attrNameLst>
                                          <p:attrName>style.visibility</p:attrName>
                                        </p:attrNameLst>
                                      </p:cBhvr>
                                      <p:to>
                                        <p:strVal val="visible"/>
                                      </p:to>
                                    </p:set>
                                    <p:anim calcmode="lin" valueType="num">
                                      <p:cBhvr>
                                        <p:cTn id="7" dur="500" fill="hold"/>
                                        <p:tgtEl>
                                          <p:spTgt spid="350253"/>
                                        </p:tgtEl>
                                        <p:attrNameLst>
                                          <p:attrName>ppt_w</p:attrName>
                                        </p:attrNameLst>
                                      </p:cBhvr>
                                      <p:tavLst>
                                        <p:tav tm="0">
                                          <p:val>
                                            <p:strVal val="2/3*#ppt_w"/>
                                          </p:val>
                                        </p:tav>
                                        <p:tav tm="100000">
                                          <p:val>
                                            <p:strVal val="#ppt_w"/>
                                          </p:val>
                                        </p:tav>
                                      </p:tavLst>
                                    </p:anim>
                                    <p:anim calcmode="lin" valueType="num">
                                      <p:cBhvr>
                                        <p:cTn id="8" dur="500" fill="hold"/>
                                        <p:tgtEl>
                                          <p:spTgt spid="350253"/>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5" fill="hold" nodeType="clickEffect">
                                  <p:stCondLst>
                                    <p:cond delay="0"/>
                                  </p:stCondLst>
                                  <p:childTnLst>
                                    <p:set>
                                      <p:cBhvr>
                                        <p:cTn id="12" dur="1" fill="hold">
                                          <p:stCondLst>
                                            <p:cond delay="0"/>
                                          </p:stCondLst>
                                        </p:cTn>
                                        <p:tgtEl>
                                          <p:spTgt spid="350241"/>
                                        </p:tgtEl>
                                        <p:attrNameLst>
                                          <p:attrName>style.visibility</p:attrName>
                                        </p:attrNameLst>
                                      </p:cBhvr>
                                      <p:to>
                                        <p:strVal val="visible"/>
                                      </p:to>
                                    </p:set>
                                    <p:animEffect transition="in" filter="blinds(vertical)">
                                      <p:cBhvr>
                                        <p:cTn id="13" dur="500"/>
                                        <p:tgtEl>
                                          <p:spTgt spid="35024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50251">
                                            <p:txEl>
                                              <p:pRg st="0" end="0"/>
                                            </p:txEl>
                                          </p:spTgt>
                                        </p:tgtEl>
                                        <p:attrNameLst>
                                          <p:attrName>style.visibility</p:attrName>
                                        </p:attrNameLst>
                                      </p:cBhvr>
                                      <p:to>
                                        <p:strVal val="visible"/>
                                      </p:to>
                                    </p:set>
                                    <p:animEffect transition="in" filter="wipe(left)">
                                      <p:cBhvr>
                                        <p:cTn id="18" dur="500"/>
                                        <p:tgtEl>
                                          <p:spTgt spid="3502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0251"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任意多边形 351233"/>
          <p:cNvSpPr/>
          <p:nvPr/>
        </p:nvSpPr>
        <p:spPr>
          <a:xfrm>
            <a:off x="8401050" y="1047750"/>
            <a:ext cx="304800" cy="457200"/>
          </a:xfrm>
          <a:custGeom>
            <a:avLst/>
            <a:gdLst/>
            <a:ahLst/>
            <a:cxnLst/>
            <a:rect l="0" t="0" r="0" b="0"/>
            <a:pathLst>
              <a:path w="192" h="288">
                <a:moveTo>
                  <a:pt x="192" y="0"/>
                </a:moveTo>
                <a:lnTo>
                  <a:pt x="192" y="288"/>
                </a:lnTo>
                <a:lnTo>
                  <a:pt x="96" y="288"/>
                </a:lnTo>
                <a:lnTo>
                  <a:pt x="96" y="192"/>
                </a:lnTo>
                <a:lnTo>
                  <a:pt x="0" y="192"/>
                </a:lnTo>
                <a:lnTo>
                  <a:pt x="0" y="96"/>
                </a:lnTo>
                <a:lnTo>
                  <a:pt x="96" y="96"/>
                </a:lnTo>
                <a:lnTo>
                  <a:pt x="96" y="0"/>
                </a:lnTo>
                <a:lnTo>
                  <a:pt x="192" y="0"/>
                </a:lnTo>
                <a:close/>
              </a:path>
            </a:pathLst>
          </a:custGeom>
          <a:solidFill>
            <a:schemeClr val="accent1"/>
          </a:solidFill>
          <a:ln w="9525" cap="flat" cmpd="sng">
            <a:solidFill>
              <a:schemeClr val="tx1">
                <a:alpha val="100000"/>
              </a:schemeClr>
            </a:solidFill>
            <a:prstDash val="solid"/>
            <a:headEnd type="none" w="med" len="med"/>
            <a:tailEnd type="none" w="med" len="med"/>
          </a:ln>
        </p:spPr>
        <p:txBody>
          <a:bodyPr/>
          <a:lstStyle/>
          <a:p>
            <a:endParaRPr lang="zh-CN" altLang="en-US"/>
          </a:p>
        </p:txBody>
      </p:sp>
      <p:sp>
        <p:nvSpPr>
          <p:cNvPr id="351235" name="任意多边形 351234"/>
          <p:cNvSpPr/>
          <p:nvPr/>
        </p:nvSpPr>
        <p:spPr>
          <a:xfrm rot="10800000">
            <a:off x="2686050" y="1047750"/>
            <a:ext cx="304800" cy="457200"/>
          </a:xfrm>
          <a:custGeom>
            <a:avLst/>
            <a:gdLst/>
            <a:ahLst/>
            <a:cxnLst/>
            <a:rect l="0" t="0" r="0" b="0"/>
            <a:pathLst>
              <a:path w="192" h="288">
                <a:moveTo>
                  <a:pt x="192" y="0"/>
                </a:moveTo>
                <a:lnTo>
                  <a:pt x="192" y="288"/>
                </a:lnTo>
                <a:lnTo>
                  <a:pt x="96" y="288"/>
                </a:lnTo>
                <a:lnTo>
                  <a:pt x="96" y="192"/>
                </a:lnTo>
                <a:lnTo>
                  <a:pt x="0" y="192"/>
                </a:lnTo>
                <a:lnTo>
                  <a:pt x="0" y="96"/>
                </a:lnTo>
                <a:lnTo>
                  <a:pt x="96" y="96"/>
                </a:lnTo>
                <a:lnTo>
                  <a:pt x="96" y="0"/>
                </a:lnTo>
                <a:lnTo>
                  <a:pt x="192" y="0"/>
                </a:lnTo>
                <a:close/>
              </a:path>
            </a:pathLst>
          </a:custGeom>
          <a:solidFill>
            <a:schemeClr val="accent1"/>
          </a:solidFill>
          <a:ln w="9525" cap="flat" cmpd="sng">
            <a:solidFill>
              <a:schemeClr val="tx1">
                <a:alpha val="100000"/>
              </a:schemeClr>
            </a:solidFill>
            <a:prstDash val="solid"/>
            <a:headEnd type="none" w="med" len="med"/>
            <a:tailEnd type="none" w="med" len="med"/>
          </a:ln>
        </p:spPr>
        <p:txBody>
          <a:bodyPr/>
          <a:lstStyle/>
          <a:p>
            <a:endParaRPr lang="zh-CN" altLang="en-US"/>
          </a:p>
        </p:txBody>
      </p:sp>
      <p:grpSp>
        <p:nvGrpSpPr>
          <p:cNvPr id="351236" name="组合 351235"/>
          <p:cNvGrpSpPr/>
          <p:nvPr/>
        </p:nvGrpSpPr>
        <p:grpSpPr>
          <a:xfrm>
            <a:off x="2381250" y="742950"/>
            <a:ext cx="304800" cy="1163638"/>
            <a:chOff x="3360" y="1104"/>
            <a:chExt cx="192" cy="733"/>
          </a:xfrm>
        </p:grpSpPr>
        <p:sp>
          <p:nvSpPr>
            <p:cNvPr id="351237" name="直接连接符 351236"/>
            <p:cNvSpPr/>
            <p:nvPr/>
          </p:nvSpPr>
          <p:spPr>
            <a:xfrm>
              <a:off x="3552" y="1104"/>
              <a:ext cx="0" cy="672"/>
            </a:xfrm>
            <a:prstGeom prst="line">
              <a:avLst/>
            </a:prstGeom>
            <a:ln w="76200" cap="flat" cmpd="sng">
              <a:solidFill>
                <a:schemeClr val="tx1"/>
              </a:solidFill>
              <a:prstDash val="solid"/>
              <a:headEnd type="none" w="med" len="med"/>
              <a:tailEnd type="none" w="med" len="med"/>
            </a:ln>
          </p:spPr>
        </p:sp>
        <p:sp>
          <p:nvSpPr>
            <p:cNvPr id="351238" name="直接连接符 351237"/>
            <p:cNvSpPr/>
            <p:nvPr/>
          </p:nvSpPr>
          <p:spPr>
            <a:xfrm flipH="1">
              <a:off x="3360" y="1152"/>
              <a:ext cx="144" cy="157"/>
            </a:xfrm>
            <a:prstGeom prst="line">
              <a:avLst/>
            </a:prstGeom>
            <a:ln w="38100" cap="flat" cmpd="sng">
              <a:solidFill>
                <a:schemeClr val="tx1"/>
              </a:solidFill>
              <a:prstDash val="solid"/>
              <a:headEnd type="none" w="med" len="med"/>
              <a:tailEnd type="none" w="med" len="med"/>
            </a:ln>
          </p:spPr>
        </p:sp>
        <p:sp>
          <p:nvSpPr>
            <p:cNvPr id="351239" name="直接连接符 351238"/>
            <p:cNvSpPr/>
            <p:nvPr/>
          </p:nvSpPr>
          <p:spPr>
            <a:xfrm flipH="1">
              <a:off x="3360" y="1257"/>
              <a:ext cx="144" cy="157"/>
            </a:xfrm>
            <a:prstGeom prst="line">
              <a:avLst/>
            </a:prstGeom>
            <a:ln w="38100" cap="flat" cmpd="sng">
              <a:solidFill>
                <a:schemeClr val="tx1"/>
              </a:solidFill>
              <a:prstDash val="solid"/>
              <a:headEnd type="none" w="med" len="med"/>
              <a:tailEnd type="none" w="med" len="med"/>
            </a:ln>
          </p:spPr>
        </p:sp>
        <p:sp>
          <p:nvSpPr>
            <p:cNvPr id="351240" name="直接连接符 351239"/>
            <p:cNvSpPr/>
            <p:nvPr/>
          </p:nvSpPr>
          <p:spPr>
            <a:xfrm flipH="1">
              <a:off x="3360" y="1361"/>
              <a:ext cx="144" cy="158"/>
            </a:xfrm>
            <a:prstGeom prst="line">
              <a:avLst/>
            </a:prstGeom>
            <a:ln w="38100" cap="flat" cmpd="sng">
              <a:solidFill>
                <a:schemeClr val="tx1"/>
              </a:solidFill>
              <a:prstDash val="solid"/>
              <a:headEnd type="none" w="med" len="med"/>
              <a:tailEnd type="none" w="med" len="med"/>
            </a:ln>
          </p:spPr>
        </p:sp>
        <p:sp>
          <p:nvSpPr>
            <p:cNvPr id="351241" name="直接连接符 351240"/>
            <p:cNvSpPr/>
            <p:nvPr/>
          </p:nvSpPr>
          <p:spPr>
            <a:xfrm flipH="1">
              <a:off x="3360" y="1466"/>
              <a:ext cx="144" cy="157"/>
            </a:xfrm>
            <a:prstGeom prst="line">
              <a:avLst/>
            </a:prstGeom>
            <a:ln w="38100" cap="flat" cmpd="sng">
              <a:solidFill>
                <a:schemeClr val="tx1"/>
              </a:solidFill>
              <a:prstDash val="solid"/>
              <a:headEnd type="none" w="med" len="med"/>
              <a:tailEnd type="none" w="med" len="med"/>
            </a:ln>
          </p:spPr>
        </p:sp>
        <p:sp>
          <p:nvSpPr>
            <p:cNvPr id="351242" name="直接连接符 351241"/>
            <p:cNvSpPr/>
            <p:nvPr/>
          </p:nvSpPr>
          <p:spPr>
            <a:xfrm flipH="1">
              <a:off x="3360" y="1571"/>
              <a:ext cx="144" cy="157"/>
            </a:xfrm>
            <a:prstGeom prst="line">
              <a:avLst/>
            </a:prstGeom>
            <a:ln w="38100" cap="flat" cmpd="sng">
              <a:solidFill>
                <a:schemeClr val="tx1"/>
              </a:solidFill>
              <a:prstDash val="solid"/>
              <a:headEnd type="none" w="med" len="med"/>
              <a:tailEnd type="none" w="med" len="med"/>
            </a:ln>
          </p:spPr>
        </p:sp>
        <p:sp>
          <p:nvSpPr>
            <p:cNvPr id="351243" name="直接连接符 351242"/>
            <p:cNvSpPr/>
            <p:nvPr/>
          </p:nvSpPr>
          <p:spPr>
            <a:xfrm flipH="1">
              <a:off x="3360" y="1680"/>
              <a:ext cx="144" cy="157"/>
            </a:xfrm>
            <a:prstGeom prst="line">
              <a:avLst/>
            </a:prstGeom>
            <a:ln w="38100" cap="flat" cmpd="sng">
              <a:solidFill>
                <a:schemeClr val="tx1"/>
              </a:solidFill>
              <a:prstDash val="solid"/>
              <a:headEnd type="none" w="med" len="med"/>
              <a:tailEnd type="none" w="med" len="med"/>
            </a:ln>
          </p:spPr>
        </p:sp>
      </p:grpSp>
      <p:grpSp>
        <p:nvGrpSpPr>
          <p:cNvPr id="351244" name="组合 351243"/>
          <p:cNvGrpSpPr/>
          <p:nvPr/>
        </p:nvGrpSpPr>
        <p:grpSpPr>
          <a:xfrm>
            <a:off x="8705850" y="742950"/>
            <a:ext cx="304800" cy="1066800"/>
            <a:chOff x="5184" y="1104"/>
            <a:chExt cx="192" cy="672"/>
          </a:xfrm>
        </p:grpSpPr>
        <p:sp>
          <p:nvSpPr>
            <p:cNvPr id="351245" name="直接连接符 351244"/>
            <p:cNvSpPr/>
            <p:nvPr/>
          </p:nvSpPr>
          <p:spPr>
            <a:xfrm>
              <a:off x="5184" y="1104"/>
              <a:ext cx="0" cy="672"/>
            </a:xfrm>
            <a:prstGeom prst="line">
              <a:avLst/>
            </a:prstGeom>
            <a:ln w="76200" cap="flat" cmpd="sng">
              <a:solidFill>
                <a:schemeClr val="tx1"/>
              </a:solidFill>
              <a:prstDash val="solid"/>
              <a:headEnd type="none" w="med" len="med"/>
              <a:tailEnd type="none" w="med" len="med"/>
            </a:ln>
          </p:spPr>
        </p:sp>
        <p:sp>
          <p:nvSpPr>
            <p:cNvPr id="351246" name="直接连接符 351245"/>
            <p:cNvSpPr/>
            <p:nvPr/>
          </p:nvSpPr>
          <p:spPr>
            <a:xfrm>
              <a:off x="5184" y="1152"/>
              <a:ext cx="192" cy="96"/>
            </a:xfrm>
            <a:prstGeom prst="line">
              <a:avLst/>
            </a:prstGeom>
            <a:ln w="38100" cap="flat" cmpd="sng">
              <a:solidFill>
                <a:schemeClr val="tx1"/>
              </a:solidFill>
              <a:prstDash val="solid"/>
              <a:headEnd type="none" w="med" len="med"/>
              <a:tailEnd type="none" w="med" len="med"/>
            </a:ln>
          </p:spPr>
        </p:sp>
        <p:sp>
          <p:nvSpPr>
            <p:cNvPr id="351247" name="直接连接符 351246"/>
            <p:cNvSpPr/>
            <p:nvPr/>
          </p:nvSpPr>
          <p:spPr>
            <a:xfrm>
              <a:off x="5184" y="1248"/>
              <a:ext cx="192" cy="96"/>
            </a:xfrm>
            <a:prstGeom prst="line">
              <a:avLst/>
            </a:prstGeom>
            <a:ln w="38100" cap="flat" cmpd="sng">
              <a:solidFill>
                <a:schemeClr val="tx1"/>
              </a:solidFill>
              <a:prstDash val="solid"/>
              <a:headEnd type="none" w="med" len="med"/>
              <a:tailEnd type="none" w="med" len="med"/>
            </a:ln>
          </p:spPr>
        </p:sp>
        <p:sp>
          <p:nvSpPr>
            <p:cNvPr id="351248" name="直接连接符 351247"/>
            <p:cNvSpPr/>
            <p:nvPr/>
          </p:nvSpPr>
          <p:spPr>
            <a:xfrm>
              <a:off x="5184" y="1344"/>
              <a:ext cx="192" cy="96"/>
            </a:xfrm>
            <a:prstGeom prst="line">
              <a:avLst/>
            </a:prstGeom>
            <a:ln w="38100" cap="flat" cmpd="sng">
              <a:solidFill>
                <a:schemeClr val="tx1"/>
              </a:solidFill>
              <a:prstDash val="solid"/>
              <a:headEnd type="none" w="med" len="med"/>
              <a:tailEnd type="none" w="med" len="med"/>
            </a:ln>
          </p:spPr>
        </p:sp>
        <p:sp>
          <p:nvSpPr>
            <p:cNvPr id="351249" name="直接连接符 351248"/>
            <p:cNvSpPr/>
            <p:nvPr/>
          </p:nvSpPr>
          <p:spPr>
            <a:xfrm>
              <a:off x="5184" y="1440"/>
              <a:ext cx="192" cy="96"/>
            </a:xfrm>
            <a:prstGeom prst="line">
              <a:avLst/>
            </a:prstGeom>
            <a:ln w="38100" cap="flat" cmpd="sng">
              <a:solidFill>
                <a:schemeClr val="tx1"/>
              </a:solidFill>
              <a:prstDash val="solid"/>
              <a:headEnd type="none" w="med" len="med"/>
              <a:tailEnd type="none" w="med" len="med"/>
            </a:ln>
          </p:spPr>
        </p:sp>
        <p:sp>
          <p:nvSpPr>
            <p:cNvPr id="351250" name="直接连接符 351249"/>
            <p:cNvSpPr/>
            <p:nvPr/>
          </p:nvSpPr>
          <p:spPr>
            <a:xfrm>
              <a:off x="5184" y="1536"/>
              <a:ext cx="192" cy="96"/>
            </a:xfrm>
            <a:prstGeom prst="line">
              <a:avLst/>
            </a:prstGeom>
            <a:ln w="38100" cap="flat" cmpd="sng">
              <a:solidFill>
                <a:schemeClr val="tx1"/>
              </a:solidFill>
              <a:prstDash val="solid"/>
              <a:headEnd type="none" w="med" len="med"/>
              <a:tailEnd type="none" w="med" len="med"/>
            </a:ln>
          </p:spPr>
        </p:sp>
        <p:sp>
          <p:nvSpPr>
            <p:cNvPr id="351251" name="直接连接符 351250"/>
            <p:cNvSpPr/>
            <p:nvPr/>
          </p:nvSpPr>
          <p:spPr>
            <a:xfrm>
              <a:off x="5184" y="1632"/>
              <a:ext cx="192" cy="96"/>
            </a:xfrm>
            <a:prstGeom prst="line">
              <a:avLst/>
            </a:prstGeom>
            <a:ln w="38100" cap="flat" cmpd="sng">
              <a:solidFill>
                <a:schemeClr val="tx1"/>
              </a:solidFill>
              <a:prstDash val="solid"/>
              <a:headEnd type="none" w="med" len="med"/>
              <a:tailEnd type="none" w="med" len="med"/>
            </a:ln>
          </p:spPr>
        </p:sp>
      </p:grpSp>
      <p:sp>
        <p:nvSpPr>
          <p:cNvPr id="351252" name="直接连接符 351251"/>
          <p:cNvSpPr/>
          <p:nvPr/>
        </p:nvSpPr>
        <p:spPr>
          <a:xfrm>
            <a:off x="7181850" y="2457450"/>
            <a:ext cx="685800" cy="0"/>
          </a:xfrm>
          <a:prstGeom prst="line">
            <a:avLst/>
          </a:prstGeom>
          <a:ln w="57150" cap="flat" cmpd="sng">
            <a:solidFill>
              <a:srgbClr val="009900"/>
            </a:solidFill>
            <a:prstDash val="solid"/>
            <a:headEnd type="none" w="med" len="med"/>
            <a:tailEnd type="triangle" w="med" len="med"/>
          </a:ln>
        </p:spPr>
      </p:sp>
      <p:sp>
        <p:nvSpPr>
          <p:cNvPr id="351253" name="直接连接符 351252"/>
          <p:cNvSpPr/>
          <p:nvPr/>
        </p:nvSpPr>
        <p:spPr>
          <a:xfrm>
            <a:off x="3295650" y="2476500"/>
            <a:ext cx="685800" cy="0"/>
          </a:xfrm>
          <a:prstGeom prst="line">
            <a:avLst/>
          </a:prstGeom>
          <a:ln w="57150" cap="flat" cmpd="sng">
            <a:solidFill>
              <a:srgbClr val="009900"/>
            </a:solidFill>
            <a:prstDash val="solid"/>
            <a:headEnd type="triangle" w="med" len="med"/>
            <a:tailEnd type="none" w="med" len="med"/>
          </a:ln>
        </p:spPr>
      </p:sp>
      <p:sp>
        <p:nvSpPr>
          <p:cNvPr id="351254" name="文本框 351253"/>
          <p:cNvSpPr txBox="1"/>
          <p:nvPr/>
        </p:nvSpPr>
        <p:spPr>
          <a:xfrm>
            <a:off x="7181850" y="2609850"/>
            <a:ext cx="809625" cy="466725"/>
          </a:xfrm>
          <a:prstGeom prst="rect">
            <a:avLst/>
          </a:prstGeom>
          <a:noFill/>
          <a:ln w="9525" cap="flat" cmpd="sng">
            <a:solidFill>
              <a:srgbClr val="003399"/>
            </a:solidFill>
            <a:prstDash val="solid"/>
            <a:miter/>
            <a:headEnd type="none" w="med" len="med"/>
            <a:tailEnd type="none" w="med" len="med"/>
          </a:ln>
        </p:spPr>
        <p:txBody>
          <a:bodyPr wrap="none" anchor="ctr" anchorCtr="0">
            <a:spAutoFit/>
          </a:bodyPr>
          <a:lstStyle/>
          <a:p>
            <a:pPr algn="ctr"/>
            <a:r>
              <a:rPr lang="zh-CN" altLang="en-US" b="1" dirty="0">
                <a:latin typeface="Times New Roman" panose="02020603050405020304" pitchFamily="18" charset="0"/>
              </a:rPr>
              <a:t>正程</a:t>
            </a:r>
            <a:endParaRPr lang="zh-CN" altLang="en-US" b="1">
              <a:latin typeface="Times New Roman" panose="02020603050405020304" pitchFamily="18" charset="0"/>
            </a:endParaRPr>
          </a:p>
        </p:txBody>
      </p:sp>
      <p:sp>
        <p:nvSpPr>
          <p:cNvPr id="351255" name="文本框 351254"/>
          <p:cNvSpPr txBox="1"/>
          <p:nvPr/>
        </p:nvSpPr>
        <p:spPr>
          <a:xfrm>
            <a:off x="3219450" y="2667000"/>
            <a:ext cx="809625" cy="466725"/>
          </a:xfrm>
          <a:prstGeom prst="rect">
            <a:avLst/>
          </a:prstGeom>
          <a:noFill/>
          <a:ln w="9525" cap="flat" cmpd="sng">
            <a:solidFill>
              <a:srgbClr val="003399"/>
            </a:solidFill>
            <a:prstDash val="solid"/>
            <a:miter/>
            <a:headEnd type="none" w="med" len="med"/>
            <a:tailEnd type="none" w="med" len="med"/>
          </a:ln>
        </p:spPr>
        <p:txBody>
          <a:bodyPr wrap="none" anchor="ctr" anchorCtr="0">
            <a:spAutoFit/>
          </a:bodyPr>
          <a:lstStyle/>
          <a:p>
            <a:pPr algn="ctr"/>
            <a:r>
              <a:rPr lang="zh-CN" altLang="en-US" b="1" dirty="0">
                <a:latin typeface="Times New Roman" panose="02020603050405020304" pitchFamily="18" charset="0"/>
              </a:rPr>
              <a:t>逆程</a:t>
            </a:r>
            <a:endParaRPr lang="zh-CN" altLang="en-US" b="1">
              <a:latin typeface="Times New Roman" panose="02020603050405020304" pitchFamily="18" charset="0"/>
            </a:endParaRPr>
          </a:p>
        </p:txBody>
      </p:sp>
      <p:grpSp>
        <p:nvGrpSpPr>
          <p:cNvPr id="351256" name="组合 351255"/>
          <p:cNvGrpSpPr/>
          <p:nvPr/>
        </p:nvGrpSpPr>
        <p:grpSpPr>
          <a:xfrm>
            <a:off x="3600450" y="914400"/>
            <a:ext cx="2133600" cy="1447800"/>
            <a:chOff x="2016" y="1236"/>
            <a:chExt cx="1344" cy="912"/>
          </a:xfrm>
        </p:grpSpPr>
        <p:sp>
          <p:nvSpPr>
            <p:cNvPr id="351257" name="矩形 351256"/>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258" name="椭圆 351257"/>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259" name="椭圆 351258"/>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260" name="文本框 351259"/>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sp>
        <p:nvSpPr>
          <p:cNvPr id="351261" name="文本框 351260"/>
          <p:cNvSpPr txBox="1"/>
          <p:nvPr/>
        </p:nvSpPr>
        <p:spPr>
          <a:xfrm>
            <a:off x="111125" y="871538"/>
            <a:ext cx="2222500" cy="2465387"/>
          </a:xfrm>
          <a:prstGeom prst="rect">
            <a:avLst/>
          </a:prstGeom>
          <a:solidFill>
            <a:schemeClr val="bg1"/>
          </a:solidFill>
          <a:ln w="9525">
            <a:noFill/>
          </a:ln>
          <a:effectLst>
            <a:prstShdw prst="shdw17" dist="17961" dir="13499999">
              <a:schemeClr val="bg1">
                <a:gamma/>
                <a:shade val="60000"/>
                <a:invGamma/>
              </a:schemeClr>
            </a:prstShdw>
          </a:effectLst>
        </p:spPr>
        <p:txBody>
          <a:bodyPr anchor="ctr" anchorCtr="0">
            <a:spAutoFit/>
          </a:bodyPr>
          <a:lstStyle/>
          <a:p>
            <a:pPr marL="457200" indent="-457200">
              <a:lnSpc>
                <a:spcPct val="130000"/>
              </a:lnSpc>
            </a:pPr>
            <a:r>
              <a:rPr lang="zh-CN" altLang="en-US" b="1" dirty="0">
                <a:solidFill>
                  <a:srgbClr val="003399"/>
                </a:solidFill>
                <a:latin typeface="Times New Roman" panose="02020603050405020304" pitchFamily="18" charset="0"/>
              </a:rPr>
              <a:t>工作要求：</a:t>
            </a:r>
          </a:p>
          <a:p>
            <a:pPr marL="457200" indent="-457200">
              <a:lnSpc>
                <a:spcPct val="130000"/>
              </a:lnSpc>
            </a:pPr>
            <a:r>
              <a:rPr lang="en-US" altLang="zh-CN" b="1">
                <a:latin typeface="Times New Roman" panose="02020603050405020304" pitchFamily="18" charset="0"/>
              </a:rPr>
              <a:t>1. </a:t>
            </a:r>
            <a:r>
              <a:rPr lang="zh-CN" altLang="en-US" b="1" dirty="0">
                <a:latin typeface="Times New Roman" panose="02020603050405020304" pitchFamily="18" charset="0"/>
              </a:rPr>
              <a:t>能正向运行</a:t>
            </a:r>
          </a:p>
          <a:p>
            <a:pPr marL="457200" indent="-457200">
              <a:lnSpc>
                <a:spcPct val="130000"/>
              </a:lnSpc>
            </a:pPr>
            <a:r>
              <a:rPr lang="zh-CN" altLang="en-US" b="1" dirty="0">
                <a:latin typeface="Times New Roman" panose="02020603050405020304" pitchFamily="18" charset="0"/>
              </a:rPr>
              <a:t>  也能反向运行</a:t>
            </a:r>
          </a:p>
          <a:p>
            <a:pPr marL="457200" indent="-457200">
              <a:lnSpc>
                <a:spcPct val="130000"/>
              </a:lnSpc>
            </a:pPr>
            <a:r>
              <a:rPr lang="en-US" altLang="zh-CN" b="1">
                <a:latin typeface="Times New Roman" panose="02020603050405020304" pitchFamily="18" charset="0"/>
              </a:rPr>
              <a:t>2.</a:t>
            </a:r>
            <a:r>
              <a:rPr lang="zh-CN" altLang="en-US" b="1" dirty="0">
                <a:latin typeface="Times New Roman" panose="02020603050405020304" pitchFamily="18" charset="0"/>
              </a:rPr>
              <a:t>到位后能自</a:t>
            </a:r>
          </a:p>
          <a:p>
            <a:pPr marL="457200" indent="-457200">
              <a:lnSpc>
                <a:spcPct val="130000"/>
              </a:lnSpc>
            </a:pPr>
            <a:r>
              <a:rPr lang="zh-CN" altLang="en-US" b="1" dirty="0">
                <a:latin typeface="Times New Roman" panose="02020603050405020304" pitchFamily="18" charset="0"/>
              </a:rPr>
              <a:t>  动返回</a:t>
            </a:r>
            <a:endParaRPr lang="zh-CN" altLang="en-US" b="1">
              <a:latin typeface="Times New Roman" panose="02020603050405020304" pitchFamily="18" charset="0"/>
            </a:endParaRPr>
          </a:p>
        </p:txBody>
      </p:sp>
      <p:grpSp>
        <p:nvGrpSpPr>
          <p:cNvPr id="351262" name="组合 351261"/>
          <p:cNvGrpSpPr/>
          <p:nvPr/>
        </p:nvGrpSpPr>
        <p:grpSpPr>
          <a:xfrm>
            <a:off x="3905250" y="914400"/>
            <a:ext cx="2133600" cy="1447800"/>
            <a:chOff x="2016" y="1236"/>
            <a:chExt cx="1344" cy="912"/>
          </a:xfrm>
        </p:grpSpPr>
        <p:sp>
          <p:nvSpPr>
            <p:cNvPr id="351263" name="矩形 35126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264" name="椭圆 35126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265" name="椭圆 35126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266" name="文本框 35126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267" name="组合 351266"/>
          <p:cNvGrpSpPr/>
          <p:nvPr/>
        </p:nvGrpSpPr>
        <p:grpSpPr>
          <a:xfrm>
            <a:off x="4133850" y="914400"/>
            <a:ext cx="2133600" cy="1447800"/>
            <a:chOff x="2016" y="1236"/>
            <a:chExt cx="1344" cy="912"/>
          </a:xfrm>
        </p:grpSpPr>
        <p:sp>
          <p:nvSpPr>
            <p:cNvPr id="351268" name="矩形 351267"/>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269" name="椭圆 351268"/>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270" name="椭圆 351269"/>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271" name="文本框 351270"/>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272" name="组合 351271"/>
          <p:cNvGrpSpPr/>
          <p:nvPr/>
        </p:nvGrpSpPr>
        <p:grpSpPr>
          <a:xfrm>
            <a:off x="4362450" y="914400"/>
            <a:ext cx="2133600" cy="1447800"/>
            <a:chOff x="2016" y="1236"/>
            <a:chExt cx="1344" cy="912"/>
          </a:xfrm>
        </p:grpSpPr>
        <p:sp>
          <p:nvSpPr>
            <p:cNvPr id="351273" name="矩形 35127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274" name="椭圆 35127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275" name="椭圆 35127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276" name="文本框 35127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277" name="组合 351276"/>
          <p:cNvGrpSpPr/>
          <p:nvPr/>
        </p:nvGrpSpPr>
        <p:grpSpPr>
          <a:xfrm>
            <a:off x="4591050" y="914400"/>
            <a:ext cx="2133600" cy="1447800"/>
            <a:chOff x="2016" y="1236"/>
            <a:chExt cx="1344" cy="912"/>
          </a:xfrm>
        </p:grpSpPr>
        <p:sp>
          <p:nvSpPr>
            <p:cNvPr id="351278" name="矩形 351277"/>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279" name="椭圆 351278"/>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280" name="椭圆 351279"/>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281" name="文本框 351280"/>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282" name="组合 351281"/>
          <p:cNvGrpSpPr/>
          <p:nvPr/>
        </p:nvGrpSpPr>
        <p:grpSpPr>
          <a:xfrm>
            <a:off x="4819650" y="914400"/>
            <a:ext cx="2133600" cy="1447800"/>
            <a:chOff x="2016" y="1236"/>
            <a:chExt cx="1344" cy="912"/>
          </a:xfrm>
        </p:grpSpPr>
        <p:sp>
          <p:nvSpPr>
            <p:cNvPr id="351283" name="矩形 35128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284" name="椭圆 35128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285" name="椭圆 35128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286" name="文本框 35128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287" name="组合 351286"/>
          <p:cNvGrpSpPr/>
          <p:nvPr/>
        </p:nvGrpSpPr>
        <p:grpSpPr>
          <a:xfrm>
            <a:off x="5048250" y="914400"/>
            <a:ext cx="2133600" cy="1447800"/>
            <a:chOff x="2016" y="1236"/>
            <a:chExt cx="1344" cy="912"/>
          </a:xfrm>
        </p:grpSpPr>
        <p:sp>
          <p:nvSpPr>
            <p:cNvPr id="351288" name="矩形 351287"/>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289" name="椭圆 351288"/>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290" name="椭圆 351289"/>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291" name="文本框 351290"/>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292" name="组合 351291"/>
          <p:cNvGrpSpPr/>
          <p:nvPr/>
        </p:nvGrpSpPr>
        <p:grpSpPr>
          <a:xfrm>
            <a:off x="5276850" y="914400"/>
            <a:ext cx="2133600" cy="1447800"/>
            <a:chOff x="2016" y="1236"/>
            <a:chExt cx="1344" cy="912"/>
          </a:xfrm>
        </p:grpSpPr>
        <p:sp>
          <p:nvSpPr>
            <p:cNvPr id="351293" name="矩形 35129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294" name="椭圆 35129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295" name="椭圆 35129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296" name="文本框 35129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297" name="组合 351296"/>
          <p:cNvGrpSpPr/>
          <p:nvPr/>
        </p:nvGrpSpPr>
        <p:grpSpPr>
          <a:xfrm>
            <a:off x="5448300" y="914400"/>
            <a:ext cx="2133600" cy="1447800"/>
            <a:chOff x="2016" y="1236"/>
            <a:chExt cx="1344" cy="912"/>
          </a:xfrm>
        </p:grpSpPr>
        <p:sp>
          <p:nvSpPr>
            <p:cNvPr id="351298" name="矩形 351297"/>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299" name="椭圆 351298"/>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00" name="椭圆 351299"/>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01" name="文本框 351300"/>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02" name="组合 351301"/>
          <p:cNvGrpSpPr/>
          <p:nvPr/>
        </p:nvGrpSpPr>
        <p:grpSpPr>
          <a:xfrm>
            <a:off x="5657850" y="914400"/>
            <a:ext cx="2133600" cy="1447800"/>
            <a:chOff x="2016" y="1236"/>
            <a:chExt cx="1344" cy="912"/>
          </a:xfrm>
        </p:grpSpPr>
        <p:sp>
          <p:nvSpPr>
            <p:cNvPr id="351303" name="矩形 35130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04" name="椭圆 35130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05" name="椭圆 35130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06" name="文本框 35130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07" name="组合 351306"/>
          <p:cNvGrpSpPr/>
          <p:nvPr/>
        </p:nvGrpSpPr>
        <p:grpSpPr>
          <a:xfrm>
            <a:off x="5886450" y="914400"/>
            <a:ext cx="2133600" cy="1447800"/>
            <a:chOff x="2016" y="1236"/>
            <a:chExt cx="1344" cy="912"/>
          </a:xfrm>
        </p:grpSpPr>
        <p:sp>
          <p:nvSpPr>
            <p:cNvPr id="351308" name="矩形 351307"/>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09" name="椭圆 351308"/>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10" name="椭圆 351309"/>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11" name="文本框 351310"/>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12" name="组合 351311"/>
          <p:cNvGrpSpPr/>
          <p:nvPr/>
        </p:nvGrpSpPr>
        <p:grpSpPr>
          <a:xfrm>
            <a:off x="6096000" y="914400"/>
            <a:ext cx="2133600" cy="1447800"/>
            <a:chOff x="2016" y="1236"/>
            <a:chExt cx="1344" cy="912"/>
          </a:xfrm>
        </p:grpSpPr>
        <p:sp>
          <p:nvSpPr>
            <p:cNvPr id="351313" name="矩形 35131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14" name="椭圆 35131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15" name="椭圆 35131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16" name="文本框 35131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17" name="组合 351316"/>
          <p:cNvGrpSpPr/>
          <p:nvPr/>
        </p:nvGrpSpPr>
        <p:grpSpPr>
          <a:xfrm>
            <a:off x="6286500" y="914400"/>
            <a:ext cx="2133600" cy="1447800"/>
            <a:chOff x="2016" y="1236"/>
            <a:chExt cx="1344" cy="912"/>
          </a:xfrm>
        </p:grpSpPr>
        <p:sp>
          <p:nvSpPr>
            <p:cNvPr id="351318" name="矩形 351317"/>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19" name="椭圆 351318"/>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20" name="椭圆 351319"/>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21" name="文本框 351320"/>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22" name="组合 351321"/>
          <p:cNvGrpSpPr/>
          <p:nvPr/>
        </p:nvGrpSpPr>
        <p:grpSpPr>
          <a:xfrm>
            <a:off x="6438900" y="914400"/>
            <a:ext cx="2133600" cy="1447800"/>
            <a:chOff x="2016" y="1236"/>
            <a:chExt cx="1344" cy="912"/>
          </a:xfrm>
        </p:grpSpPr>
        <p:sp>
          <p:nvSpPr>
            <p:cNvPr id="351323" name="矩形 35132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24" name="椭圆 35132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25" name="椭圆 35132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26" name="文本框 35132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27" name="组合 351326"/>
          <p:cNvGrpSpPr/>
          <p:nvPr/>
        </p:nvGrpSpPr>
        <p:grpSpPr>
          <a:xfrm>
            <a:off x="6286500" y="914400"/>
            <a:ext cx="2133600" cy="1447800"/>
            <a:chOff x="2016" y="1236"/>
            <a:chExt cx="1344" cy="912"/>
          </a:xfrm>
        </p:grpSpPr>
        <p:sp>
          <p:nvSpPr>
            <p:cNvPr id="351328" name="矩形 351327"/>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29" name="椭圆 351328"/>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30" name="椭圆 351329"/>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31" name="文本框 351330"/>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32" name="组合 351331"/>
          <p:cNvGrpSpPr/>
          <p:nvPr/>
        </p:nvGrpSpPr>
        <p:grpSpPr>
          <a:xfrm>
            <a:off x="6096000" y="914400"/>
            <a:ext cx="2133600" cy="1447800"/>
            <a:chOff x="2016" y="1236"/>
            <a:chExt cx="1344" cy="912"/>
          </a:xfrm>
        </p:grpSpPr>
        <p:sp>
          <p:nvSpPr>
            <p:cNvPr id="351333" name="矩形 35133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34" name="椭圆 35133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35" name="椭圆 35133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36" name="文本框 35133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37" name="组合 351336"/>
          <p:cNvGrpSpPr/>
          <p:nvPr/>
        </p:nvGrpSpPr>
        <p:grpSpPr>
          <a:xfrm>
            <a:off x="5905500" y="914400"/>
            <a:ext cx="2133600" cy="1447800"/>
            <a:chOff x="2016" y="1236"/>
            <a:chExt cx="1344" cy="912"/>
          </a:xfrm>
        </p:grpSpPr>
        <p:sp>
          <p:nvSpPr>
            <p:cNvPr id="351338" name="矩形 351337"/>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39" name="椭圆 351338"/>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40" name="椭圆 351339"/>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41" name="文本框 351340"/>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42" name="组合 351341"/>
          <p:cNvGrpSpPr/>
          <p:nvPr/>
        </p:nvGrpSpPr>
        <p:grpSpPr>
          <a:xfrm>
            <a:off x="5715000" y="914400"/>
            <a:ext cx="2133600" cy="1447800"/>
            <a:chOff x="2016" y="1236"/>
            <a:chExt cx="1344" cy="912"/>
          </a:xfrm>
        </p:grpSpPr>
        <p:sp>
          <p:nvSpPr>
            <p:cNvPr id="351343" name="矩形 35134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44" name="椭圆 35134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45" name="椭圆 35134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46" name="文本框 35134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47" name="组合 351346"/>
          <p:cNvGrpSpPr/>
          <p:nvPr/>
        </p:nvGrpSpPr>
        <p:grpSpPr>
          <a:xfrm>
            <a:off x="5524500" y="914400"/>
            <a:ext cx="2133600" cy="1447800"/>
            <a:chOff x="2016" y="1236"/>
            <a:chExt cx="1344" cy="912"/>
          </a:xfrm>
        </p:grpSpPr>
        <p:sp>
          <p:nvSpPr>
            <p:cNvPr id="351348" name="矩形 351347"/>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49" name="椭圆 351348"/>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50" name="椭圆 351349"/>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51" name="文本框 351350"/>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52" name="组合 351351"/>
          <p:cNvGrpSpPr/>
          <p:nvPr/>
        </p:nvGrpSpPr>
        <p:grpSpPr>
          <a:xfrm>
            <a:off x="5334000" y="914400"/>
            <a:ext cx="2133600" cy="1447800"/>
            <a:chOff x="2016" y="1236"/>
            <a:chExt cx="1344" cy="912"/>
          </a:xfrm>
        </p:grpSpPr>
        <p:sp>
          <p:nvSpPr>
            <p:cNvPr id="351353" name="矩形 35135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54" name="椭圆 35135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55" name="椭圆 35135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56" name="文本框 35135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57" name="组合 351356"/>
          <p:cNvGrpSpPr/>
          <p:nvPr/>
        </p:nvGrpSpPr>
        <p:grpSpPr>
          <a:xfrm>
            <a:off x="5143500" y="914400"/>
            <a:ext cx="2133600" cy="1447800"/>
            <a:chOff x="2016" y="1236"/>
            <a:chExt cx="1344" cy="912"/>
          </a:xfrm>
        </p:grpSpPr>
        <p:sp>
          <p:nvSpPr>
            <p:cNvPr id="351358" name="矩形 351357"/>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59" name="椭圆 351358"/>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60" name="椭圆 351359"/>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61" name="文本框 351360"/>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62" name="组合 351361"/>
          <p:cNvGrpSpPr/>
          <p:nvPr/>
        </p:nvGrpSpPr>
        <p:grpSpPr>
          <a:xfrm>
            <a:off x="4914900" y="933450"/>
            <a:ext cx="2133600" cy="1447800"/>
            <a:chOff x="2016" y="1236"/>
            <a:chExt cx="1344" cy="912"/>
          </a:xfrm>
        </p:grpSpPr>
        <p:sp>
          <p:nvSpPr>
            <p:cNvPr id="351363" name="矩形 35136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64" name="椭圆 35136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65" name="椭圆 35136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66" name="文本框 35136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67" name="组合 351366"/>
          <p:cNvGrpSpPr/>
          <p:nvPr/>
        </p:nvGrpSpPr>
        <p:grpSpPr>
          <a:xfrm>
            <a:off x="4686300" y="933450"/>
            <a:ext cx="2133600" cy="1447800"/>
            <a:chOff x="2016" y="1236"/>
            <a:chExt cx="1344" cy="912"/>
          </a:xfrm>
        </p:grpSpPr>
        <p:sp>
          <p:nvSpPr>
            <p:cNvPr id="351368" name="矩形 351367"/>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69" name="椭圆 351368"/>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70" name="椭圆 351369"/>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71" name="文本框 351370"/>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72" name="组合 351371"/>
          <p:cNvGrpSpPr/>
          <p:nvPr/>
        </p:nvGrpSpPr>
        <p:grpSpPr>
          <a:xfrm>
            <a:off x="4457700" y="933450"/>
            <a:ext cx="2133600" cy="1447800"/>
            <a:chOff x="2016" y="1236"/>
            <a:chExt cx="1344" cy="912"/>
          </a:xfrm>
        </p:grpSpPr>
        <p:sp>
          <p:nvSpPr>
            <p:cNvPr id="351373" name="矩形 35137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74" name="椭圆 35137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75" name="椭圆 35137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76" name="文本框 35137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77" name="组合 351376"/>
          <p:cNvGrpSpPr/>
          <p:nvPr/>
        </p:nvGrpSpPr>
        <p:grpSpPr>
          <a:xfrm>
            <a:off x="4229100" y="933450"/>
            <a:ext cx="2133600" cy="1447800"/>
            <a:chOff x="2016" y="1236"/>
            <a:chExt cx="1344" cy="912"/>
          </a:xfrm>
        </p:grpSpPr>
        <p:sp>
          <p:nvSpPr>
            <p:cNvPr id="351378" name="矩形 351377"/>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79" name="椭圆 351378"/>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80" name="椭圆 351379"/>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81" name="文本框 351380"/>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82" name="组合 351381"/>
          <p:cNvGrpSpPr/>
          <p:nvPr/>
        </p:nvGrpSpPr>
        <p:grpSpPr>
          <a:xfrm>
            <a:off x="4000500" y="933450"/>
            <a:ext cx="2133600" cy="1447800"/>
            <a:chOff x="2016" y="1236"/>
            <a:chExt cx="1344" cy="912"/>
          </a:xfrm>
        </p:grpSpPr>
        <p:sp>
          <p:nvSpPr>
            <p:cNvPr id="351383" name="矩形 35138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84" name="椭圆 35138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85" name="椭圆 35138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86" name="文本框 35138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87" name="组合 351386"/>
          <p:cNvGrpSpPr/>
          <p:nvPr/>
        </p:nvGrpSpPr>
        <p:grpSpPr>
          <a:xfrm>
            <a:off x="3771900" y="933450"/>
            <a:ext cx="2133600" cy="1447800"/>
            <a:chOff x="2016" y="1236"/>
            <a:chExt cx="1344" cy="912"/>
          </a:xfrm>
        </p:grpSpPr>
        <p:sp>
          <p:nvSpPr>
            <p:cNvPr id="351388" name="矩形 351387"/>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89" name="椭圆 351388"/>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90" name="椭圆 351389"/>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91" name="文本框 351390"/>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92" name="组合 351391"/>
          <p:cNvGrpSpPr/>
          <p:nvPr/>
        </p:nvGrpSpPr>
        <p:grpSpPr>
          <a:xfrm>
            <a:off x="3543300" y="933450"/>
            <a:ext cx="2133600" cy="1447800"/>
            <a:chOff x="2016" y="1236"/>
            <a:chExt cx="1344" cy="912"/>
          </a:xfrm>
        </p:grpSpPr>
        <p:sp>
          <p:nvSpPr>
            <p:cNvPr id="351393" name="矩形 35139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94" name="椭圆 35139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95" name="椭圆 35139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396" name="文本框 35139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397" name="组合 351396"/>
          <p:cNvGrpSpPr/>
          <p:nvPr/>
        </p:nvGrpSpPr>
        <p:grpSpPr>
          <a:xfrm>
            <a:off x="3314700" y="933450"/>
            <a:ext cx="2133600" cy="1447800"/>
            <a:chOff x="2016" y="1236"/>
            <a:chExt cx="1344" cy="912"/>
          </a:xfrm>
        </p:grpSpPr>
        <p:sp>
          <p:nvSpPr>
            <p:cNvPr id="351398" name="矩形 351397"/>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399" name="椭圆 351398"/>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400" name="椭圆 351399"/>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401" name="文本框 351400"/>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402" name="组合 351401"/>
          <p:cNvGrpSpPr/>
          <p:nvPr/>
        </p:nvGrpSpPr>
        <p:grpSpPr>
          <a:xfrm>
            <a:off x="3086100" y="933450"/>
            <a:ext cx="2133600" cy="1447800"/>
            <a:chOff x="2016" y="1236"/>
            <a:chExt cx="1344" cy="912"/>
          </a:xfrm>
        </p:grpSpPr>
        <p:sp>
          <p:nvSpPr>
            <p:cNvPr id="351403" name="矩形 35140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404" name="椭圆 35140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405" name="椭圆 35140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406" name="文本框 35140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407" name="组合 351406"/>
          <p:cNvGrpSpPr/>
          <p:nvPr/>
        </p:nvGrpSpPr>
        <p:grpSpPr>
          <a:xfrm>
            <a:off x="2895600" y="933450"/>
            <a:ext cx="2133600" cy="1447800"/>
            <a:chOff x="2016" y="1236"/>
            <a:chExt cx="1344" cy="912"/>
          </a:xfrm>
        </p:grpSpPr>
        <p:sp>
          <p:nvSpPr>
            <p:cNvPr id="351408" name="矩形 351407"/>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409" name="椭圆 351408"/>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410" name="椭圆 351409"/>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411" name="文本框 351410"/>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412" name="组合 351411"/>
          <p:cNvGrpSpPr/>
          <p:nvPr/>
        </p:nvGrpSpPr>
        <p:grpSpPr>
          <a:xfrm>
            <a:off x="3390900" y="933450"/>
            <a:ext cx="2133600" cy="1447800"/>
            <a:chOff x="2016" y="1236"/>
            <a:chExt cx="1344" cy="912"/>
          </a:xfrm>
        </p:grpSpPr>
        <p:sp>
          <p:nvSpPr>
            <p:cNvPr id="351413" name="矩形 35141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414" name="椭圆 35141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415" name="椭圆 35141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416" name="文本框 35141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417" name="组合 351416"/>
          <p:cNvGrpSpPr/>
          <p:nvPr/>
        </p:nvGrpSpPr>
        <p:grpSpPr>
          <a:xfrm>
            <a:off x="3867150" y="933450"/>
            <a:ext cx="2133600" cy="1447800"/>
            <a:chOff x="2016" y="1236"/>
            <a:chExt cx="1344" cy="912"/>
          </a:xfrm>
        </p:grpSpPr>
        <p:sp>
          <p:nvSpPr>
            <p:cNvPr id="351418" name="矩形 351417"/>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419" name="椭圆 351418"/>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420" name="椭圆 351419"/>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421" name="文本框 351420"/>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422" name="组合 351421"/>
          <p:cNvGrpSpPr/>
          <p:nvPr/>
        </p:nvGrpSpPr>
        <p:grpSpPr>
          <a:xfrm>
            <a:off x="4343400" y="933450"/>
            <a:ext cx="2133600" cy="1447800"/>
            <a:chOff x="2016" y="1236"/>
            <a:chExt cx="1344" cy="912"/>
          </a:xfrm>
        </p:grpSpPr>
        <p:sp>
          <p:nvSpPr>
            <p:cNvPr id="351423" name="矩形 351422"/>
            <p:cNvSpPr/>
            <p:nvPr/>
          </p:nvSpPr>
          <p:spPr>
            <a:xfrm>
              <a:off x="2016" y="1236"/>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sz="1600" dirty="0">
                <a:latin typeface="Times New Roman" panose="02020603050405020304" pitchFamily="18" charset="0"/>
              </a:endParaRPr>
            </a:p>
          </p:txBody>
        </p:sp>
        <p:sp>
          <p:nvSpPr>
            <p:cNvPr id="351424" name="椭圆 351423"/>
            <p:cNvSpPr/>
            <p:nvPr/>
          </p:nvSpPr>
          <p:spPr>
            <a:xfrm>
              <a:off x="2112"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425" name="椭圆 351424"/>
            <p:cNvSpPr/>
            <p:nvPr/>
          </p:nvSpPr>
          <p:spPr>
            <a:xfrm>
              <a:off x="2976" y="1908"/>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1426" name="文本框 351425"/>
            <p:cNvSpPr txBox="1"/>
            <p:nvPr/>
          </p:nvSpPr>
          <p:spPr>
            <a:xfrm>
              <a:off x="2220" y="1317"/>
              <a:ext cx="922" cy="442"/>
            </a:xfrm>
            <a:prstGeom prst="rect">
              <a:avLst/>
            </a:prstGeom>
            <a:noFill/>
            <a:ln w="9525">
              <a:noFill/>
            </a:ln>
          </p:spPr>
          <p:txBody>
            <a:bodyPr wrap="none" anchor="ctr" anchorCtr="0">
              <a:spAutoFit/>
            </a:bodyPr>
            <a:lstStyle/>
            <a:p>
              <a:pPr algn="ctr"/>
              <a:r>
                <a:rPr lang="zh-CN" altLang="en-US" sz="4000" b="1" dirty="0">
                  <a:solidFill>
                    <a:srgbClr val="FFFF99"/>
                  </a:solidFill>
                  <a:latin typeface="Times New Roman" panose="02020603050405020304" pitchFamily="18" charset="0"/>
                </a:rPr>
                <a:t>电  机</a:t>
              </a:r>
              <a:endParaRPr lang="zh-CN" altLang="en-US" sz="4000" b="1">
                <a:solidFill>
                  <a:srgbClr val="FFFF99"/>
                </a:solidFill>
                <a:latin typeface="Times New Roman" panose="02020603050405020304" pitchFamily="18" charset="0"/>
              </a:endParaRPr>
            </a:p>
          </p:txBody>
        </p:sp>
      </p:grpSp>
      <p:grpSp>
        <p:nvGrpSpPr>
          <p:cNvPr id="351427" name="组合 351426"/>
          <p:cNvGrpSpPr/>
          <p:nvPr/>
        </p:nvGrpSpPr>
        <p:grpSpPr>
          <a:xfrm>
            <a:off x="517525" y="3506788"/>
            <a:ext cx="7912100" cy="3122612"/>
            <a:chOff x="326" y="2353"/>
            <a:chExt cx="4984" cy="1967"/>
          </a:xfrm>
        </p:grpSpPr>
        <p:sp>
          <p:nvSpPr>
            <p:cNvPr id="351428" name="直接连接符 351427"/>
            <p:cNvSpPr/>
            <p:nvPr/>
          </p:nvSpPr>
          <p:spPr>
            <a:xfrm>
              <a:off x="1102" y="4183"/>
              <a:ext cx="288" cy="0"/>
            </a:xfrm>
            <a:prstGeom prst="line">
              <a:avLst/>
            </a:prstGeom>
            <a:ln w="38100" cap="flat" cmpd="sng">
              <a:solidFill>
                <a:schemeClr val="tx1"/>
              </a:solidFill>
              <a:prstDash val="solid"/>
              <a:headEnd type="none" w="med" len="med"/>
              <a:tailEnd type="none" w="med" len="med"/>
            </a:ln>
          </p:spPr>
        </p:sp>
        <p:sp>
          <p:nvSpPr>
            <p:cNvPr id="351429" name="直接连接符 351428"/>
            <p:cNvSpPr/>
            <p:nvPr/>
          </p:nvSpPr>
          <p:spPr>
            <a:xfrm>
              <a:off x="1678" y="4183"/>
              <a:ext cx="288" cy="0"/>
            </a:xfrm>
            <a:prstGeom prst="line">
              <a:avLst/>
            </a:prstGeom>
            <a:ln w="38100" cap="flat" cmpd="sng">
              <a:solidFill>
                <a:schemeClr val="tx1"/>
              </a:solidFill>
              <a:prstDash val="solid"/>
              <a:headEnd type="none" w="med" len="med"/>
              <a:tailEnd type="none" w="med" len="med"/>
            </a:ln>
          </p:spPr>
        </p:sp>
        <p:sp>
          <p:nvSpPr>
            <p:cNvPr id="351430" name="直接连接符 351429"/>
            <p:cNvSpPr/>
            <p:nvPr/>
          </p:nvSpPr>
          <p:spPr>
            <a:xfrm flipH="1">
              <a:off x="1342" y="4183"/>
              <a:ext cx="336" cy="137"/>
            </a:xfrm>
            <a:prstGeom prst="line">
              <a:avLst/>
            </a:prstGeom>
            <a:ln w="38100" cap="flat" cmpd="sng">
              <a:solidFill>
                <a:schemeClr val="tx1"/>
              </a:solidFill>
              <a:prstDash val="solid"/>
              <a:headEnd type="none" w="med" len="med"/>
              <a:tailEnd type="none" w="med" len="med"/>
            </a:ln>
          </p:spPr>
        </p:sp>
        <p:sp>
          <p:nvSpPr>
            <p:cNvPr id="351431" name="流程图: 延期 351430"/>
            <p:cNvSpPr/>
            <p:nvPr/>
          </p:nvSpPr>
          <p:spPr>
            <a:xfrm rot="5400000">
              <a:off x="1319" y="4158"/>
              <a:ext cx="46"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1432" name="文本框 351431"/>
            <p:cNvSpPr txBox="1"/>
            <p:nvPr/>
          </p:nvSpPr>
          <p:spPr>
            <a:xfrm>
              <a:off x="4364" y="3929"/>
              <a:ext cx="946" cy="294"/>
            </a:xfrm>
            <a:prstGeom prst="rect">
              <a:avLst/>
            </a:prstGeom>
            <a:noFill/>
            <a:ln w="9525" cap="flat" cmpd="sng">
              <a:solidFill>
                <a:schemeClr val="accent1"/>
              </a:solidFill>
              <a:prstDash val="solid"/>
              <a:miter/>
              <a:headEnd type="none" w="med" len="med"/>
              <a:tailEnd type="none" w="med" len="med"/>
            </a:ln>
          </p:spPr>
          <p:txBody>
            <a:bodyPr wrap="none" anchor="t" anchorCtr="0">
              <a:spAutoFit/>
            </a:bodyPr>
            <a:lstStyle/>
            <a:p>
              <a:r>
                <a:rPr lang="zh-CN" altLang="en-US" b="1">
                  <a:solidFill>
                    <a:srgbClr val="FF0000"/>
                  </a:solidFill>
                  <a:latin typeface="Times New Roman" panose="02020603050405020304" pitchFamily="18" charset="0"/>
                </a:rPr>
                <a:t> </a:t>
              </a:r>
              <a:r>
                <a:rPr lang="zh-CN" altLang="en-US" b="1" dirty="0">
                  <a:solidFill>
                    <a:srgbClr val="FF0000"/>
                  </a:solidFill>
                  <a:latin typeface="Times New Roman" panose="02020603050405020304" pitchFamily="18" charset="0"/>
                </a:rPr>
                <a:t>控制回路</a:t>
              </a:r>
              <a:endParaRPr lang="zh-CN" altLang="en-US" b="1">
                <a:solidFill>
                  <a:srgbClr val="FF0000"/>
                </a:solidFill>
                <a:latin typeface="Times New Roman" panose="02020603050405020304" pitchFamily="18" charset="0"/>
              </a:endParaRPr>
            </a:p>
          </p:txBody>
        </p:sp>
        <p:sp>
          <p:nvSpPr>
            <p:cNvPr id="351433" name="文本框 351432"/>
            <p:cNvSpPr txBox="1"/>
            <p:nvPr/>
          </p:nvSpPr>
          <p:spPr>
            <a:xfrm>
              <a:off x="3665" y="2396"/>
              <a:ext cx="672" cy="288"/>
            </a:xfrm>
            <a:prstGeom prst="rect">
              <a:avLst/>
            </a:prstGeom>
            <a:noFill/>
            <a:ln w="38100">
              <a:noFill/>
            </a:ln>
          </p:spPr>
          <p:txBody>
            <a:bodyPr>
              <a:spAutoFit/>
            </a:bodyPr>
            <a:lstStyle/>
            <a:p>
              <a:r>
                <a:rPr lang="en-US" altLang="zh-CN" b="1">
                  <a:latin typeface="Times New Roman" panose="02020603050405020304" pitchFamily="18" charset="0"/>
                </a:rPr>
                <a:t>KMF</a:t>
              </a:r>
            </a:p>
          </p:txBody>
        </p:sp>
        <p:sp>
          <p:nvSpPr>
            <p:cNvPr id="351434" name="矩形 351433"/>
            <p:cNvSpPr/>
            <p:nvPr/>
          </p:nvSpPr>
          <p:spPr>
            <a:xfrm>
              <a:off x="3812" y="2670"/>
              <a:ext cx="288" cy="456"/>
            </a:xfrm>
            <a:prstGeom prst="rect">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1435" name="直接连接符 351434"/>
            <p:cNvSpPr/>
            <p:nvPr/>
          </p:nvSpPr>
          <p:spPr>
            <a:xfrm flipH="1">
              <a:off x="4364" y="2898"/>
              <a:ext cx="239" cy="0"/>
            </a:xfrm>
            <a:prstGeom prst="line">
              <a:avLst/>
            </a:prstGeom>
            <a:ln w="38100" cap="flat" cmpd="sng">
              <a:solidFill>
                <a:schemeClr val="tx1"/>
              </a:solidFill>
              <a:prstDash val="solid"/>
              <a:headEnd type="none" w="med" len="med"/>
              <a:tailEnd type="none" w="med" len="med"/>
            </a:ln>
          </p:spPr>
        </p:sp>
        <p:grpSp>
          <p:nvGrpSpPr>
            <p:cNvPr id="351436" name="组合 351435"/>
            <p:cNvGrpSpPr/>
            <p:nvPr/>
          </p:nvGrpSpPr>
          <p:grpSpPr>
            <a:xfrm>
              <a:off x="4361" y="2578"/>
              <a:ext cx="816" cy="320"/>
              <a:chOff x="2352" y="2112"/>
              <a:chExt cx="816" cy="336"/>
            </a:xfrm>
          </p:grpSpPr>
          <p:sp>
            <p:nvSpPr>
              <p:cNvPr id="351437" name="直接连接符 351436"/>
              <p:cNvSpPr/>
              <p:nvPr/>
            </p:nvSpPr>
            <p:spPr>
              <a:xfrm>
                <a:off x="2928" y="2448"/>
                <a:ext cx="240" cy="0"/>
              </a:xfrm>
              <a:prstGeom prst="line">
                <a:avLst/>
              </a:prstGeom>
              <a:ln w="38100" cap="flat" cmpd="sng">
                <a:solidFill>
                  <a:schemeClr val="tx1"/>
                </a:solidFill>
                <a:prstDash val="solid"/>
                <a:headEnd type="none" w="med" len="med"/>
                <a:tailEnd type="none" w="med" len="med"/>
              </a:ln>
            </p:spPr>
          </p:sp>
          <p:sp>
            <p:nvSpPr>
              <p:cNvPr id="351438" name="直接连接符 351437"/>
              <p:cNvSpPr/>
              <p:nvPr/>
            </p:nvSpPr>
            <p:spPr>
              <a:xfrm>
                <a:off x="2352" y="2448"/>
                <a:ext cx="240" cy="0"/>
              </a:xfrm>
              <a:prstGeom prst="line">
                <a:avLst/>
              </a:prstGeom>
              <a:ln w="38100" cap="flat" cmpd="sng">
                <a:solidFill>
                  <a:schemeClr val="tx1"/>
                </a:solidFill>
                <a:prstDash val="solid"/>
                <a:headEnd type="none" w="med" len="med"/>
                <a:tailEnd type="none" w="med" len="med"/>
              </a:ln>
            </p:spPr>
          </p:sp>
          <p:sp>
            <p:nvSpPr>
              <p:cNvPr id="351439" name="直接连接符 351438"/>
              <p:cNvSpPr/>
              <p:nvPr/>
            </p:nvSpPr>
            <p:spPr>
              <a:xfrm flipH="1" flipV="1">
                <a:off x="2496" y="2256"/>
                <a:ext cx="432" cy="192"/>
              </a:xfrm>
              <a:prstGeom prst="line">
                <a:avLst/>
              </a:prstGeom>
              <a:ln w="38100" cap="flat" cmpd="sng">
                <a:solidFill>
                  <a:schemeClr val="tx1"/>
                </a:solidFill>
                <a:prstDash val="solid"/>
                <a:headEnd type="none" w="med" len="med"/>
                <a:tailEnd type="none" w="med" len="med"/>
              </a:ln>
            </p:spPr>
          </p:sp>
          <p:sp>
            <p:nvSpPr>
              <p:cNvPr id="351440" name="直接连接符 351439"/>
              <p:cNvSpPr/>
              <p:nvPr/>
            </p:nvSpPr>
            <p:spPr>
              <a:xfrm flipV="1">
                <a:off x="2592" y="2208"/>
                <a:ext cx="0" cy="240"/>
              </a:xfrm>
              <a:prstGeom prst="line">
                <a:avLst/>
              </a:prstGeom>
              <a:ln w="38100" cap="flat" cmpd="sng">
                <a:solidFill>
                  <a:schemeClr val="tx1"/>
                </a:solidFill>
                <a:prstDash val="solid"/>
                <a:headEnd type="none" w="med" len="med"/>
                <a:tailEnd type="none" w="med" len="med"/>
              </a:ln>
            </p:spPr>
          </p:sp>
          <p:sp>
            <p:nvSpPr>
              <p:cNvPr id="351441" name="直接连接符 351440"/>
              <p:cNvSpPr/>
              <p:nvPr/>
            </p:nvSpPr>
            <p:spPr>
              <a:xfrm flipV="1">
                <a:off x="2736" y="2208"/>
                <a:ext cx="0" cy="144"/>
              </a:xfrm>
              <a:prstGeom prst="line">
                <a:avLst/>
              </a:prstGeom>
              <a:ln w="38100" cap="flat" cmpd="sng">
                <a:solidFill>
                  <a:schemeClr val="tx1"/>
                </a:solidFill>
                <a:prstDash val="sysDot"/>
                <a:headEnd type="none" w="med" len="med"/>
                <a:tailEnd type="none" w="med" len="med"/>
              </a:ln>
            </p:spPr>
          </p:sp>
          <p:sp>
            <p:nvSpPr>
              <p:cNvPr id="351442" name="任意多边形 351441"/>
              <p:cNvSpPr/>
              <p:nvPr/>
            </p:nvSpPr>
            <p:spPr>
              <a:xfrm>
                <a:off x="2592" y="2112"/>
                <a:ext cx="288" cy="96"/>
              </a:xfrm>
              <a:custGeom>
                <a:avLst/>
                <a:gdLst/>
                <a:ahLst/>
                <a:cxnLst/>
                <a:rect l="0" t="0" r="0" b="0"/>
                <a:pathLst>
                  <a:path w="288" h="96">
                    <a:moveTo>
                      <a:pt x="0" y="0"/>
                    </a:moveTo>
                    <a:lnTo>
                      <a:pt x="96" y="0"/>
                    </a:lnTo>
                    <a:lnTo>
                      <a:pt x="96" y="96"/>
                    </a:lnTo>
                    <a:lnTo>
                      <a:pt x="192" y="96"/>
                    </a:lnTo>
                    <a:lnTo>
                      <a:pt x="192" y="0"/>
                    </a:lnTo>
                    <a:lnTo>
                      <a:pt x="288"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grpSp>
        <p:sp>
          <p:nvSpPr>
            <p:cNvPr id="351443" name="文本框 351442"/>
            <p:cNvSpPr txBox="1"/>
            <p:nvPr/>
          </p:nvSpPr>
          <p:spPr>
            <a:xfrm>
              <a:off x="4505" y="2943"/>
              <a:ext cx="672" cy="288"/>
            </a:xfrm>
            <a:prstGeom prst="rect">
              <a:avLst/>
            </a:prstGeom>
            <a:noFill/>
            <a:ln w="38100">
              <a:noFill/>
            </a:ln>
          </p:spPr>
          <p:txBody>
            <a:bodyPr>
              <a:spAutoFit/>
            </a:bodyPr>
            <a:lstStyle/>
            <a:p>
              <a:r>
                <a:rPr lang="en-US" altLang="zh-CN" b="1">
                  <a:latin typeface="Times New Roman" panose="02020603050405020304" pitchFamily="18" charset="0"/>
                </a:rPr>
                <a:t>FR</a:t>
              </a:r>
            </a:p>
          </p:txBody>
        </p:sp>
        <p:sp>
          <p:nvSpPr>
            <p:cNvPr id="351444" name="矩形 351443"/>
            <p:cNvSpPr/>
            <p:nvPr/>
          </p:nvSpPr>
          <p:spPr>
            <a:xfrm>
              <a:off x="3815" y="3478"/>
              <a:ext cx="288" cy="456"/>
            </a:xfrm>
            <a:prstGeom prst="rect">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1445" name="直接连接符 351444"/>
            <p:cNvSpPr/>
            <p:nvPr/>
          </p:nvSpPr>
          <p:spPr>
            <a:xfrm flipH="1">
              <a:off x="3433" y="3706"/>
              <a:ext cx="384" cy="0"/>
            </a:xfrm>
            <a:prstGeom prst="line">
              <a:avLst/>
            </a:prstGeom>
            <a:ln w="38100" cap="flat" cmpd="sng">
              <a:solidFill>
                <a:schemeClr val="tx1"/>
              </a:solidFill>
              <a:prstDash val="solid"/>
              <a:headEnd type="none" w="med" len="med"/>
              <a:tailEnd type="none" w="med" len="med"/>
            </a:ln>
          </p:spPr>
        </p:sp>
        <p:sp>
          <p:nvSpPr>
            <p:cNvPr id="351446" name="直接连接符 351445"/>
            <p:cNvSpPr/>
            <p:nvPr/>
          </p:nvSpPr>
          <p:spPr>
            <a:xfrm flipH="1">
              <a:off x="4103" y="3706"/>
              <a:ext cx="239" cy="0"/>
            </a:xfrm>
            <a:prstGeom prst="line">
              <a:avLst/>
            </a:prstGeom>
            <a:ln w="38100" cap="flat" cmpd="sng">
              <a:solidFill>
                <a:schemeClr val="tx1"/>
              </a:solidFill>
              <a:prstDash val="solid"/>
              <a:headEnd type="none" w="med" len="med"/>
              <a:tailEnd type="none" w="med" len="med"/>
            </a:ln>
          </p:spPr>
        </p:sp>
        <p:sp>
          <p:nvSpPr>
            <p:cNvPr id="351447" name="直接连接符 351446"/>
            <p:cNvSpPr/>
            <p:nvPr/>
          </p:nvSpPr>
          <p:spPr>
            <a:xfrm flipV="1">
              <a:off x="5171" y="2367"/>
              <a:ext cx="0" cy="523"/>
            </a:xfrm>
            <a:prstGeom prst="line">
              <a:avLst/>
            </a:prstGeom>
            <a:ln w="38100" cap="flat" cmpd="sng">
              <a:solidFill>
                <a:schemeClr val="tx1"/>
              </a:solidFill>
              <a:prstDash val="solid"/>
              <a:headEnd type="none" w="med" len="med"/>
              <a:tailEnd type="none" w="med" len="med"/>
            </a:ln>
          </p:spPr>
        </p:sp>
        <p:sp>
          <p:nvSpPr>
            <p:cNvPr id="351448" name="文本框 351447"/>
            <p:cNvSpPr txBox="1"/>
            <p:nvPr/>
          </p:nvSpPr>
          <p:spPr>
            <a:xfrm>
              <a:off x="3659" y="3193"/>
              <a:ext cx="672" cy="288"/>
            </a:xfrm>
            <a:prstGeom prst="rect">
              <a:avLst/>
            </a:prstGeom>
            <a:noFill/>
            <a:ln w="38100">
              <a:noFill/>
            </a:ln>
          </p:spPr>
          <p:txBody>
            <a:bodyPr>
              <a:spAutoFit/>
            </a:bodyPr>
            <a:lstStyle/>
            <a:p>
              <a:r>
                <a:rPr lang="en-US" altLang="zh-CN" b="1">
                  <a:latin typeface="Times New Roman" panose="02020603050405020304" pitchFamily="18" charset="0"/>
                </a:rPr>
                <a:t>KMR</a:t>
              </a:r>
            </a:p>
          </p:txBody>
        </p:sp>
        <p:sp>
          <p:nvSpPr>
            <p:cNvPr id="351449" name="直接连接符 351448"/>
            <p:cNvSpPr/>
            <p:nvPr/>
          </p:nvSpPr>
          <p:spPr>
            <a:xfrm>
              <a:off x="4339" y="2886"/>
              <a:ext cx="0" cy="824"/>
            </a:xfrm>
            <a:prstGeom prst="line">
              <a:avLst/>
            </a:prstGeom>
            <a:ln w="38100" cap="flat" cmpd="sng">
              <a:solidFill>
                <a:srgbClr val="000000"/>
              </a:solidFill>
              <a:prstDash val="solid"/>
              <a:headEnd type="none" w="med" len="med"/>
              <a:tailEnd type="none" w="med" len="med"/>
            </a:ln>
          </p:spPr>
        </p:sp>
        <p:sp>
          <p:nvSpPr>
            <p:cNvPr id="351450" name="直接连接符 351449"/>
            <p:cNvSpPr/>
            <p:nvPr/>
          </p:nvSpPr>
          <p:spPr>
            <a:xfrm flipH="1">
              <a:off x="4083" y="2897"/>
              <a:ext cx="345" cy="0"/>
            </a:xfrm>
            <a:prstGeom prst="line">
              <a:avLst/>
            </a:prstGeom>
            <a:ln w="38100" cap="flat" cmpd="sng">
              <a:solidFill>
                <a:srgbClr val="000000"/>
              </a:solidFill>
              <a:prstDash val="solid"/>
              <a:headEnd type="none" w="med" len="med"/>
              <a:tailEnd type="none" w="med" len="med"/>
            </a:ln>
          </p:spPr>
        </p:sp>
        <p:grpSp>
          <p:nvGrpSpPr>
            <p:cNvPr id="351451" name="组合 351450"/>
            <p:cNvGrpSpPr/>
            <p:nvPr/>
          </p:nvGrpSpPr>
          <p:grpSpPr>
            <a:xfrm>
              <a:off x="982" y="2898"/>
              <a:ext cx="1200" cy="228"/>
              <a:chOff x="2736" y="1968"/>
              <a:chExt cx="1200" cy="240"/>
            </a:xfrm>
          </p:grpSpPr>
          <p:sp>
            <p:nvSpPr>
              <p:cNvPr id="351452" name="直接连接符 351451"/>
              <p:cNvSpPr/>
              <p:nvPr/>
            </p:nvSpPr>
            <p:spPr>
              <a:xfrm>
                <a:off x="3504" y="1968"/>
                <a:ext cx="432" cy="0"/>
              </a:xfrm>
              <a:prstGeom prst="line">
                <a:avLst/>
              </a:prstGeom>
              <a:ln w="38100" cap="flat" cmpd="sng">
                <a:solidFill>
                  <a:schemeClr val="tx1"/>
                </a:solidFill>
                <a:prstDash val="solid"/>
                <a:headEnd type="none" w="med" len="med"/>
                <a:tailEnd type="none" w="med" len="med"/>
              </a:ln>
            </p:spPr>
          </p:sp>
          <p:sp>
            <p:nvSpPr>
              <p:cNvPr id="351453" name="直接连接符 351452"/>
              <p:cNvSpPr/>
              <p:nvPr/>
            </p:nvSpPr>
            <p:spPr>
              <a:xfrm>
                <a:off x="2736" y="1968"/>
                <a:ext cx="432" cy="0"/>
              </a:xfrm>
              <a:prstGeom prst="line">
                <a:avLst/>
              </a:prstGeom>
              <a:ln w="38100" cap="flat" cmpd="sng">
                <a:solidFill>
                  <a:schemeClr val="tx1"/>
                </a:solidFill>
                <a:prstDash val="solid"/>
                <a:headEnd type="none" w="med" len="med"/>
                <a:tailEnd type="none" w="med" len="med"/>
              </a:ln>
            </p:spPr>
          </p:sp>
          <p:sp>
            <p:nvSpPr>
              <p:cNvPr id="351454" name="直接连接符 351453"/>
              <p:cNvSpPr/>
              <p:nvPr/>
            </p:nvSpPr>
            <p:spPr>
              <a:xfrm flipH="1">
                <a:off x="3120" y="1968"/>
                <a:ext cx="384" cy="144"/>
              </a:xfrm>
              <a:prstGeom prst="line">
                <a:avLst/>
              </a:prstGeom>
              <a:ln w="38100" cap="flat" cmpd="sng">
                <a:solidFill>
                  <a:schemeClr val="tx1"/>
                </a:solidFill>
                <a:prstDash val="solid"/>
                <a:headEnd type="none" w="med" len="med"/>
                <a:tailEnd type="none" w="med" len="med"/>
              </a:ln>
            </p:spPr>
          </p:sp>
          <p:sp>
            <p:nvSpPr>
              <p:cNvPr id="351455" name="直接连接符 351454"/>
              <p:cNvSpPr/>
              <p:nvPr/>
            </p:nvSpPr>
            <p:spPr>
              <a:xfrm>
                <a:off x="3312" y="2016"/>
                <a:ext cx="0" cy="192"/>
              </a:xfrm>
              <a:prstGeom prst="line">
                <a:avLst/>
              </a:prstGeom>
              <a:ln w="38100" cap="flat" cmpd="sng">
                <a:solidFill>
                  <a:schemeClr val="tx1"/>
                </a:solidFill>
                <a:prstDash val="solid"/>
                <a:headEnd type="none" w="med" len="med"/>
                <a:tailEnd type="none" w="med" len="med"/>
              </a:ln>
            </p:spPr>
          </p:sp>
          <p:sp>
            <p:nvSpPr>
              <p:cNvPr id="351456" name="任意多边形 351455"/>
              <p:cNvSpPr/>
              <p:nvPr/>
            </p:nvSpPr>
            <p:spPr>
              <a:xfrm>
                <a:off x="3216" y="2160"/>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grpSp>
        <p:sp>
          <p:nvSpPr>
            <p:cNvPr id="351457" name="直接连接符 351456"/>
            <p:cNvSpPr/>
            <p:nvPr/>
          </p:nvSpPr>
          <p:spPr>
            <a:xfrm flipV="1">
              <a:off x="335" y="2353"/>
              <a:ext cx="0" cy="555"/>
            </a:xfrm>
            <a:prstGeom prst="line">
              <a:avLst/>
            </a:prstGeom>
            <a:ln w="38100" cap="flat" cmpd="sng">
              <a:solidFill>
                <a:schemeClr val="tx1"/>
              </a:solidFill>
              <a:prstDash val="solid"/>
              <a:headEnd type="none" w="med" len="med"/>
              <a:tailEnd type="none" w="med" len="med"/>
            </a:ln>
          </p:spPr>
        </p:sp>
        <p:sp>
          <p:nvSpPr>
            <p:cNvPr id="351458" name="文本框 351457"/>
            <p:cNvSpPr txBox="1"/>
            <p:nvPr/>
          </p:nvSpPr>
          <p:spPr>
            <a:xfrm>
              <a:off x="580" y="2534"/>
              <a:ext cx="672" cy="288"/>
            </a:xfrm>
            <a:prstGeom prst="rect">
              <a:avLst/>
            </a:prstGeom>
            <a:noFill/>
            <a:ln w="38100">
              <a:noFill/>
            </a:ln>
          </p:spPr>
          <p:txBody>
            <a:bodyPr>
              <a:spAutoFit/>
            </a:bodyPr>
            <a:lstStyle/>
            <a:p>
              <a:r>
                <a:rPr lang="en-US" altLang="zh-CN" b="1">
                  <a:latin typeface="Times New Roman" panose="02020603050405020304" pitchFamily="18" charset="0"/>
                </a:rPr>
                <a:t>SB1</a:t>
              </a:r>
            </a:p>
          </p:txBody>
        </p:sp>
        <p:grpSp>
          <p:nvGrpSpPr>
            <p:cNvPr id="351459" name="组合 351458"/>
            <p:cNvGrpSpPr/>
            <p:nvPr/>
          </p:nvGrpSpPr>
          <p:grpSpPr>
            <a:xfrm>
              <a:off x="1108" y="3354"/>
              <a:ext cx="864" cy="137"/>
              <a:chOff x="4272" y="2880"/>
              <a:chExt cx="864" cy="144"/>
            </a:xfrm>
          </p:grpSpPr>
          <p:sp>
            <p:nvSpPr>
              <p:cNvPr id="351460" name="直接连接符 351459"/>
              <p:cNvSpPr/>
              <p:nvPr/>
            </p:nvSpPr>
            <p:spPr>
              <a:xfrm>
                <a:off x="4272" y="2880"/>
                <a:ext cx="288" cy="0"/>
              </a:xfrm>
              <a:prstGeom prst="line">
                <a:avLst/>
              </a:prstGeom>
              <a:ln w="38100" cap="flat" cmpd="sng">
                <a:solidFill>
                  <a:schemeClr val="tx1"/>
                </a:solidFill>
                <a:prstDash val="solid"/>
                <a:headEnd type="none" w="med" len="med"/>
                <a:tailEnd type="none" w="med" len="med"/>
              </a:ln>
            </p:spPr>
          </p:sp>
          <p:sp>
            <p:nvSpPr>
              <p:cNvPr id="351461" name="直接连接符 351460"/>
              <p:cNvSpPr/>
              <p:nvPr/>
            </p:nvSpPr>
            <p:spPr>
              <a:xfrm>
                <a:off x="4848" y="2880"/>
                <a:ext cx="288" cy="0"/>
              </a:xfrm>
              <a:prstGeom prst="line">
                <a:avLst/>
              </a:prstGeom>
              <a:ln w="38100" cap="flat" cmpd="sng">
                <a:solidFill>
                  <a:schemeClr val="tx1"/>
                </a:solidFill>
                <a:prstDash val="solid"/>
                <a:headEnd type="none" w="med" len="med"/>
                <a:tailEnd type="none" w="med" len="med"/>
              </a:ln>
            </p:spPr>
          </p:sp>
          <p:sp>
            <p:nvSpPr>
              <p:cNvPr id="351462" name="直接连接符 351461"/>
              <p:cNvSpPr/>
              <p:nvPr/>
            </p:nvSpPr>
            <p:spPr>
              <a:xfrm flipH="1">
                <a:off x="4512" y="2880"/>
                <a:ext cx="336" cy="144"/>
              </a:xfrm>
              <a:prstGeom prst="line">
                <a:avLst/>
              </a:prstGeom>
              <a:ln w="38100" cap="flat" cmpd="sng">
                <a:solidFill>
                  <a:schemeClr val="tx1"/>
                </a:solidFill>
                <a:prstDash val="solid"/>
                <a:headEnd type="none" w="med" len="med"/>
                <a:tailEnd type="none" w="med" len="med"/>
              </a:ln>
            </p:spPr>
          </p:sp>
          <p:sp>
            <p:nvSpPr>
              <p:cNvPr id="351463" name="流程图: 延期 351462"/>
              <p:cNvSpPr/>
              <p:nvPr/>
            </p:nvSpPr>
            <p:spPr>
              <a:xfrm rot="5400000">
                <a:off x="4488" y="2856"/>
                <a:ext cx="48"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grpSp>
        <p:sp>
          <p:nvSpPr>
            <p:cNvPr id="351464" name="直接连接符 351463"/>
            <p:cNvSpPr/>
            <p:nvPr/>
          </p:nvSpPr>
          <p:spPr>
            <a:xfrm flipV="1">
              <a:off x="1972" y="2898"/>
              <a:ext cx="0" cy="456"/>
            </a:xfrm>
            <a:prstGeom prst="line">
              <a:avLst/>
            </a:prstGeom>
            <a:ln w="38100" cap="flat" cmpd="sng">
              <a:solidFill>
                <a:schemeClr val="tx1"/>
              </a:solidFill>
              <a:prstDash val="solid"/>
              <a:headEnd type="none" w="med" len="med"/>
              <a:tailEnd type="none" w="med" len="med"/>
            </a:ln>
          </p:spPr>
        </p:sp>
        <p:sp>
          <p:nvSpPr>
            <p:cNvPr id="351465" name="文本框 351464"/>
            <p:cNvSpPr txBox="1"/>
            <p:nvPr/>
          </p:nvSpPr>
          <p:spPr>
            <a:xfrm>
              <a:off x="1311" y="3107"/>
              <a:ext cx="672" cy="288"/>
            </a:xfrm>
            <a:prstGeom prst="rect">
              <a:avLst/>
            </a:prstGeom>
            <a:noFill/>
            <a:ln w="38100">
              <a:noFill/>
            </a:ln>
          </p:spPr>
          <p:txBody>
            <a:bodyPr>
              <a:spAutoFit/>
            </a:bodyPr>
            <a:lstStyle/>
            <a:p>
              <a:r>
                <a:rPr lang="en-US" altLang="zh-CN" b="1">
                  <a:latin typeface="Times New Roman" panose="02020603050405020304" pitchFamily="18" charset="0"/>
                </a:rPr>
                <a:t>KMF</a:t>
              </a:r>
            </a:p>
          </p:txBody>
        </p:sp>
        <p:sp>
          <p:nvSpPr>
            <p:cNvPr id="351466" name="直接连接符 351465"/>
            <p:cNvSpPr/>
            <p:nvPr/>
          </p:nvSpPr>
          <p:spPr>
            <a:xfrm>
              <a:off x="916" y="2898"/>
              <a:ext cx="432" cy="0"/>
            </a:xfrm>
            <a:prstGeom prst="line">
              <a:avLst/>
            </a:prstGeom>
            <a:ln w="38100" cap="flat" cmpd="sng">
              <a:solidFill>
                <a:schemeClr val="tx2"/>
              </a:solidFill>
              <a:prstDash val="solid"/>
              <a:headEnd type="none" w="med" len="med"/>
              <a:tailEnd type="none" w="med" len="med"/>
            </a:ln>
          </p:spPr>
        </p:sp>
        <p:sp>
          <p:nvSpPr>
            <p:cNvPr id="351467" name="直接连接符 351466"/>
            <p:cNvSpPr/>
            <p:nvPr/>
          </p:nvSpPr>
          <p:spPr>
            <a:xfrm>
              <a:off x="326" y="2898"/>
              <a:ext cx="254" cy="0"/>
            </a:xfrm>
            <a:prstGeom prst="line">
              <a:avLst/>
            </a:prstGeom>
            <a:ln w="38100" cap="flat" cmpd="sng">
              <a:solidFill>
                <a:schemeClr val="tx2"/>
              </a:solidFill>
              <a:prstDash val="solid"/>
              <a:headEnd type="none" w="med" len="med"/>
              <a:tailEnd type="none" w="med" len="med"/>
            </a:ln>
          </p:spPr>
        </p:sp>
        <p:sp>
          <p:nvSpPr>
            <p:cNvPr id="351468" name="直接连接符 351467"/>
            <p:cNvSpPr/>
            <p:nvPr/>
          </p:nvSpPr>
          <p:spPr>
            <a:xfrm flipH="1" flipV="1">
              <a:off x="484" y="2715"/>
              <a:ext cx="432" cy="183"/>
            </a:xfrm>
            <a:prstGeom prst="line">
              <a:avLst/>
            </a:prstGeom>
            <a:ln w="38100" cap="flat" cmpd="sng">
              <a:solidFill>
                <a:schemeClr val="tx2"/>
              </a:solidFill>
              <a:prstDash val="solid"/>
              <a:headEnd type="none" w="med" len="med"/>
              <a:tailEnd type="none" w="med" len="med"/>
            </a:ln>
          </p:spPr>
        </p:sp>
        <p:sp>
          <p:nvSpPr>
            <p:cNvPr id="351469" name="直接连接符 351468"/>
            <p:cNvSpPr/>
            <p:nvPr/>
          </p:nvSpPr>
          <p:spPr>
            <a:xfrm>
              <a:off x="724" y="2806"/>
              <a:ext cx="0" cy="229"/>
            </a:xfrm>
            <a:prstGeom prst="line">
              <a:avLst/>
            </a:prstGeom>
            <a:ln w="38100" cap="flat" cmpd="sng">
              <a:solidFill>
                <a:schemeClr val="tx2"/>
              </a:solidFill>
              <a:prstDash val="solid"/>
              <a:headEnd type="none" w="med" len="med"/>
              <a:tailEnd type="none" w="med" len="med"/>
            </a:ln>
          </p:spPr>
        </p:sp>
        <p:sp>
          <p:nvSpPr>
            <p:cNvPr id="351470" name="任意多边形 351469"/>
            <p:cNvSpPr/>
            <p:nvPr/>
          </p:nvSpPr>
          <p:spPr>
            <a:xfrm>
              <a:off x="628" y="2989"/>
              <a:ext cx="192" cy="46"/>
            </a:xfrm>
            <a:custGeom>
              <a:avLst/>
              <a:gdLst/>
              <a:ahLst/>
              <a:cxnLst/>
              <a:rect l="0" t="0" r="0" b="0"/>
              <a:pathLst>
                <a:path w="192" h="48">
                  <a:moveTo>
                    <a:pt x="0" y="0"/>
                  </a:moveTo>
                  <a:lnTo>
                    <a:pt x="0" y="48"/>
                  </a:lnTo>
                  <a:lnTo>
                    <a:pt x="192" y="48"/>
                  </a:lnTo>
                  <a:lnTo>
                    <a:pt x="192" y="0"/>
                  </a:lnTo>
                </a:path>
              </a:pathLst>
            </a:custGeom>
            <a:noFill/>
            <a:ln w="38100" cap="flat" cmpd="sng">
              <a:solidFill>
                <a:schemeClr val="tx2">
                  <a:alpha val="100000"/>
                </a:schemeClr>
              </a:solidFill>
              <a:prstDash val="solid"/>
              <a:headEnd type="none" w="med" len="med"/>
              <a:tailEnd type="none" w="med" len="med"/>
            </a:ln>
          </p:spPr>
          <p:txBody>
            <a:bodyPr/>
            <a:lstStyle/>
            <a:p>
              <a:endParaRPr lang="zh-CN" altLang="en-US"/>
            </a:p>
          </p:txBody>
        </p:sp>
        <p:sp>
          <p:nvSpPr>
            <p:cNvPr id="351471" name="直接连接符 351470"/>
            <p:cNvSpPr/>
            <p:nvPr/>
          </p:nvSpPr>
          <p:spPr>
            <a:xfrm flipV="1">
              <a:off x="580" y="2670"/>
              <a:ext cx="0" cy="228"/>
            </a:xfrm>
            <a:prstGeom prst="line">
              <a:avLst/>
            </a:prstGeom>
            <a:ln w="38100" cap="flat" cmpd="sng">
              <a:solidFill>
                <a:schemeClr val="tx2"/>
              </a:solidFill>
              <a:prstDash val="solid"/>
              <a:headEnd type="none" w="med" len="med"/>
              <a:tailEnd type="none" w="med" len="med"/>
            </a:ln>
          </p:spPr>
        </p:sp>
        <p:sp>
          <p:nvSpPr>
            <p:cNvPr id="351472" name="文本框 351471"/>
            <p:cNvSpPr txBox="1"/>
            <p:nvPr/>
          </p:nvSpPr>
          <p:spPr>
            <a:xfrm>
              <a:off x="1252" y="2578"/>
              <a:ext cx="672" cy="288"/>
            </a:xfrm>
            <a:prstGeom prst="rect">
              <a:avLst/>
            </a:prstGeom>
            <a:noFill/>
            <a:ln w="38100">
              <a:noFill/>
            </a:ln>
          </p:spPr>
          <p:txBody>
            <a:bodyPr>
              <a:spAutoFit/>
            </a:bodyPr>
            <a:lstStyle/>
            <a:p>
              <a:r>
                <a:rPr lang="en-US" altLang="zh-CN" b="1">
                  <a:latin typeface="Times New Roman" panose="02020603050405020304" pitchFamily="18" charset="0"/>
                </a:rPr>
                <a:t>SB2</a:t>
              </a:r>
            </a:p>
          </p:txBody>
        </p:sp>
        <p:sp>
          <p:nvSpPr>
            <p:cNvPr id="351473" name="直接连接符 351472"/>
            <p:cNvSpPr/>
            <p:nvPr/>
          </p:nvSpPr>
          <p:spPr>
            <a:xfrm>
              <a:off x="2810" y="2898"/>
              <a:ext cx="288" cy="0"/>
            </a:xfrm>
            <a:prstGeom prst="line">
              <a:avLst/>
            </a:prstGeom>
            <a:ln w="38100" cap="flat" cmpd="sng">
              <a:solidFill>
                <a:srgbClr val="FF3300"/>
              </a:solidFill>
              <a:prstDash val="solid"/>
              <a:headEnd type="none" w="med" len="med"/>
              <a:tailEnd type="none" w="med" len="med"/>
            </a:ln>
          </p:spPr>
        </p:sp>
        <p:sp>
          <p:nvSpPr>
            <p:cNvPr id="351474" name="直接连接符 351473"/>
            <p:cNvSpPr/>
            <p:nvPr/>
          </p:nvSpPr>
          <p:spPr>
            <a:xfrm>
              <a:off x="2130" y="2898"/>
              <a:ext cx="299" cy="0"/>
            </a:xfrm>
            <a:prstGeom prst="line">
              <a:avLst/>
            </a:prstGeom>
            <a:ln w="38100" cap="flat" cmpd="sng">
              <a:solidFill>
                <a:srgbClr val="FF3300"/>
              </a:solidFill>
              <a:prstDash val="solid"/>
              <a:headEnd type="none" w="med" len="med"/>
              <a:tailEnd type="none" w="med" len="med"/>
            </a:ln>
          </p:spPr>
        </p:sp>
        <p:grpSp>
          <p:nvGrpSpPr>
            <p:cNvPr id="351475" name="组合 351474"/>
            <p:cNvGrpSpPr/>
            <p:nvPr/>
          </p:nvGrpSpPr>
          <p:grpSpPr>
            <a:xfrm>
              <a:off x="2320" y="2441"/>
              <a:ext cx="672" cy="502"/>
              <a:chOff x="3464" y="2432"/>
              <a:chExt cx="672" cy="528"/>
            </a:xfrm>
          </p:grpSpPr>
          <p:sp>
            <p:nvSpPr>
              <p:cNvPr id="351476" name="直接连接符 351475"/>
              <p:cNvSpPr/>
              <p:nvPr/>
            </p:nvSpPr>
            <p:spPr>
              <a:xfrm flipH="1" flipV="1">
                <a:off x="3522" y="2720"/>
                <a:ext cx="432" cy="192"/>
              </a:xfrm>
              <a:prstGeom prst="line">
                <a:avLst/>
              </a:prstGeom>
              <a:ln w="38100" cap="flat" cmpd="sng">
                <a:solidFill>
                  <a:srgbClr val="FF3300"/>
                </a:solidFill>
                <a:prstDash val="solid"/>
                <a:headEnd type="none" w="med" len="med"/>
                <a:tailEnd type="none" w="med" len="med"/>
              </a:ln>
            </p:spPr>
          </p:sp>
          <p:sp>
            <p:nvSpPr>
              <p:cNvPr id="351477" name="直接连接符 351476"/>
              <p:cNvSpPr/>
              <p:nvPr/>
            </p:nvSpPr>
            <p:spPr>
              <a:xfrm flipV="1">
                <a:off x="3570" y="2672"/>
                <a:ext cx="0" cy="240"/>
              </a:xfrm>
              <a:prstGeom prst="line">
                <a:avLst/>
              </a:prstGeom>
              <a:ln w="38100" cap="flat" cmpd="sng">
                <a:solidFill>
                  <a:srgbClr val="FF3300"/>
                </a:solidFill>
                <a:prstDash val="solid"/>
                <a:headEnd type="none" w="med" len="med"/>
                <a:tailEnd type="none" w="med" len="med"/>
              </a:ln>
            </p:spPr>
          </p:sp>
          <p:sp>
            <p:nvSpPr>
              <p:cNvPr id="351478" name="任意多边形 351477"/>
              <p:cNvSpPr/>
              <p:nvPr/>
            </p:nvSpPr>
            <p:spPr>
              <a:xfrm>
                <a:off x="3762" y="2816"/>
                <a:ext cx="144" cy="144"/>
              </a:xfrm>
              <a:custGeom>
                <a:avLst/>
                <a:gdLst/>
                <a:ahLst/>
                <a:cxnLst/>
                <a:rect l="0" t="0" r="0" b="0"/>
                <a:pathLst>
                  <a:path w="144" h="144">
                    <a:moveTo>
                      <a:pt x="0" y="0"/>
                    </a:moveTo>
                    <a:lnTo>
                      <a:pt x="0" y="144"/>
                    </a:lnTo>
                    <a:lnTo>
                      <a:pt x="144" y="96"/>
                    </a:lnTo>
                  </a:path>
                </a:pathLst>
              </a:custGeom>
              <a:noFill/>
              <a:ln w="38100" cap="flat" cmpd="sng">
                <a:solidFill>
                  <a:srgbClr val="FF3300">
                    <a:alpha val="100000"/>
                  </a:srgbClr>
                </a:solidFill>
                <a:prstDash val="solid"/>
                <a:headEnd type="none" w="med" len="med"/>
                <a:tailEnd type="none" w="med" len="med"/>
              </a:ln>
            </p:spPr>
            <p:txBody>
              <a:bodyPr/>
              <a:lstStyle/>
              <a:p>
                <a:endParaRPr lang="zh-CN" altLang="en-US"/>
              </a:p>
            </p:txBody>
          </p:sp>
          <p:sp>
            <p:nvSpPr>
              <p:cNvPr id="351479" name="文本框 351478"/>
              <p:cNvSpPr txBox="1"/>
              <p:nvPr/>
            </p:nvSpPr>
            <p:spPr>
              <a:xfrm>
                <a:off x="3464" y="2432"/>
                <a:ext cx="672" cy="303"/>
              </a:xfrm>
              <a:prstGeom prst="rect">
                <a:avLst/>
              </a:prstGeom>
              <a:noFill/>
              <a:ln w="38100">
                <a:noFill/>
              </a:ln>
            </p:spPr>
            <p:txBody>
              <a:bodyPr>
                <a:spAutoFit/>
              </a:bodyPr>
              <a:lstStyle/>
              <a:p>
                <a:r>
                  <a:rPr lang="en-US" altLang="zh-CN" b="1">
                    <a:solidFill>
                      <a:srgbClr val="FF3300"/>
                    </a:solidFill>
                    <a:latin typeface="Times New Roman" panose="02020603050405020304" pitchFamily="18" charset="0"/>
                  </a:rPr>
                  <a:t>STA</a:t>
                </a:r>
              </a:p>
            </p:txBody>
          </p:sp>
        </p:grpSp>
        <p:grpSp>
          <p:nvGrpSpPr>
            <p:cNvPr id="351480" name="组合 351479"/>
            <p:cNvGrpSpPr/>
            <p:nvPr/>
          </p:nvGrpSpPr>
          <p:grpSpPr>
            <a:xfrm>
              <a:off x="921" y="3706"/>
              <a:ext cx="1200" cy="228"/>
              <a:chOff x="2736" y="1968"/>
              <a:chExt cx="1200" cy="240"/>
            </a:xfrm>
          </p:grpSpPr>
          <p:sp>
            <p:nvSpPr>
              <p:cNvPr id="351481" name="直接连接符 351480"/>
              <p:cNvSpPr/>
              <p:nvPr/>
            </p:nvSpPr>
            <p:spPr>
              <a:xfrm>
                <a:off x="3504" y="1968"/>
                <a:ext cx="432" cy="0"/>
              </a:xfrm>
              <a:prstGeom prst="line">
                <a:avLst/>
              </a:prstGeom>
              <a:ln w="38100" cap="flat" cmpd="sng">
                <a:solidFill>
                  <a:schemeClr val="tx1"/>
                </a:solidFill>
                <a:prstDash val="solid"/>
                <a:headEnd type="none" w="med" len="med"/>
                <a:tailEnd type="none" w="med" len="med"/>
              </a:ln>
            </p:spPr>
          </p:sp>
          <p:sp>
            <p:nvSpPr>
              <p:cNvPr id="351482" name="直接连接符 351481"/>
              <p:cNvSpPr/>
              <p:nvPr/>
            </p:nvSpPr>
            <p:spPr>
              <a:xfrm>
                <a:off x="2736" y="1968"/>
                <a:ext cx="432" cy="0"/>
              </a:xfrm>
              <a:prstGeom prst="line">
                <a:avLst/>
              </a:prstGeom>
              <a:ln w="38100" cap="flat" cmpd="sng">
                <a:solidFill>
                  <a:schemeClr val="tx1"/>
                </a:solidFill>
                <a:prstDash val="solid"/>
                <a:headEnd type="none" w="med" len="med"/>
                <a:tailEnd type="none" w="med" len="med"/>
              </a:ln>
            </p:spPr>
          </p:sp>
          <p:sp>
            <p:nvSpPr>
              <p:cNvPr id="351483" name="直接连接符 351482"/>
              <p:cNvSpPr/>
              <p:nvPr/>
            </p:nvSpPr>
            <p:spPr>
              <a:xfrm flipH="1">
                <a:off x="3120" y="1968"/>
                <a:ext cx="384" cy="144"/>
              </a:xfrm>
              <a:prstGeom prst="line">
                <a:avLst/>
              </a:prstGeom>
              <a:ln w="38100" cap="flat" cmpd="sng">
                <a:solidFill>
                  <a:schemeClr val="tx1"/>
                </a:solidFill>
                <a:prstDash val="solid"/>
                <a:headEnd type="none" w="med" len="med"/>
                <a:tailEnd type="none" w="med" len="med"/>
              </a:ln>
            </p:spPr>
          </p:sp>
          <p:sp>
            <p:nvSpPr>
              <p:cNvPr id="351484" name="直接连接符 351483"/>
              <p:cNvSpPr/>
              <p:nvPr/>
            </p:nvSpPr>
            <p:spPr>
              <a:xfrm>
                <a:off x="3312" y="2016"/>
                <a:ext cx="0" cy="192"/>
              </a:xfrm>
              <a:prstGeom prst="line">
                <a:avLst/>
              </a:prstGeom>
              <a:ln w="38100" cap="flat" cmpd="sng">
                <a:solidFill>
                  <a:schemeClr val="tx1"/>
                </a:solidFill>
                <a:prstDash val="solid"/>
                <a:headEnd type="none" w="med" len="med"/>
                <a:tailEnd type="none" w="med" len="med"/>
              </a:ln>
            </p:spPr>
          </p:sp>
          <p:sp>
            <p:nvSpPr>
              <p:cNvPr id="351485" name="任意多边形 351484"/>
              <p:cNvSpPr/>
              <p:nvPr/>
            </p:nvSpPr>
            <p:spPr>
              <a:xfrm>
                <a:off x="3216" y="2160"/>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grpSp>
        <p:sp>
          <p:nvSpPr>
            <p:cNvPr id="351486" name="直接连接符 351485"/>
            <p:cNvSpPr/>
            <p:nvPr/>
          </p:nvSpPr>
          <p:spPr>
            <a:xfrm flipV="1">
              <a:off x="1955" y="3707"/>
              <a:ext cx="0" cy="467"/>
            </a:xfrm>
            <a:prstGeom prst="line">
              <a:avLst/>
            </a:prstGeom>
            <a:ln w="38100" cap="flat" cmpd="sng">
              <a:solidFill>
                <a:schemeClr val="tx1"/>
              </a:solidFill>
              <a:prstDash val="solid"/>
              <a:headEnd type="none" w="med" len="med"/>
              <a:tailEnd type="none" w="med" len="med"/>
            </a:ln>
          </p:spPr>
        </p:sp>
        <p:sp>
          <p:nvSpPr>
            <p:cNvPr id="351487" name="直接连接符 351486"/>
            <p:cNvSpPr/>
            <p:nvPr/>
          </p:nvSpPr>
          <p:spPr>
            <a:xfrm flipV="1">
              <a:off x="937" y="2883"/>
              <a:ext cx="0" cy="1292"/>
            </a:xfrm>
            <a:prstGeom prst="line">
              <a:avLst/>
            </a:prstGeom>
            <a:ln w="38100" cap="flat" cmpd="sng">
              <a:solidFill>
                <a:schemeClr val="tx1"/>
              </a:solidFill>
              <a:prstDash val="solid"/>
              <a:headEnd type="none" w="med" len="med"/>
              <a:tailEnd type="none" w="med" len="med"/>
            </a:ln>
          </p:spPr>
        </p:sp>
        <p:sp>
          <p:nvSpPr>
            <p:cNvPr id="351488" name="文本框 351487"/>
            <p:cNvSpPr txBox="1"/>
            <p:nvPr/>
          </p:nvSpPr>
          <p:spPr>
            <a:xfrm>
              <a:off x="1402" y="3464"/>
              <a:ext cx="672" cy="288"/>
            </a:xfrm>
            <a:prstGeom prst="rect">
              <a:avLst/>
            </a:prstGeom>
            <a:noFill/>
            <a:ln w="38100">
              <a:noFill/>
            </a:ln>
          </p:spPr>
          <p:txBody>
            <a:bodyPr>
              <a:spAutoFit/>
            </a:bodyPr>
            <a:lstStyle/>
            <a:p>
              <a:r>
                <a:rPr lang="en-US" altLang="zh-CN" b="1">
                  <a:latin typeface="Times New Roman" panose="02020603050405020304" pitchFamily="18" charset="0"/>
                </a:rPr>
                <a:t>SB3</a:t>
              </a:r>
            </a:p>
          </p:txBody>
        </p:sp>
        <p:sp>
          <p:nvSpPr>
            <p:cNvPr id="351489" name="直接连接符 351488"/>
            <p:cNvSpPr/>
            <p:nvPr/>
          </p:nvSpPr>
          <p:spPr>
            <a:xfrm>
              <a:off x="2772" y="3706"/>
              <a:ext cx="232" cy="0"/>
            </a:xfrm>
            <a:prstGeom prst="line">
              <a:avLst/>
            </a:prstGeom>
            <a:ln w="38100" cap="flat" cmpd="sng">
              <a:solidFill>
                <a:srgbClr val="FF3300"/>
              </a:solidFill>
              <a:prstDash val="solid"/>
              <a:headEnd type="none" w="med" len="med"/>
              <a:tailEnd type="none" w="med" len="med"/>
            </a:ln>
          </p:spPr>
        </p:sp>
        <p:sp>
          <p:nvSpPr>
            <p:cNvPr id="351490" name="直接连接符 351489"/>
            <p:cNvSpPr/>
            <p:nvPr/>
          </p:nvSpPr>
          <p:spPr>
            <a:xfrm>
              <a:off x="2057" y="3706"/>
              <a:ext cx="322" cy="0"/>
            </a:xfrm>
            <a:prstGeom prst="line">
              <a:avLst/>
            </a:prstGeom>
            <a:ln w="38100" cap="flat" cmpd="sng">
              <a:solidFill>
                <a:srgbClr val="FF3300"/>
              </a:solidFill>
              <a:prstDash val="solid"/>
              <a:headEnd type="none" w="med" len="med"/>
              <a:tailEnd type="none" w="med" len="med"/>
            </a:ln>
          </p:spPr>
        </p:sp>
        <p:sp>
          <p:nvSpPr>
            <p:cNvPr id="351491" name="直接连接符 351490"/>
            <p:cNvSpPr/>
            <p:nvPr/>
          </p:nvSpPr>
          <p:spPr>
            <a:xfrm flipH="1" flipV="1">
              <a:off x="2339" y="3534"/>
              <a:ext cx="432" cy="182"/>
            </a:xfrm>
            <a:prstGeom prst="line">
              <a:avLst/>
            </a:prstGeom>
            <a:ln w="38100" cap="flat" cmpd="sng">
              <a:solidFill>
                <a:srgbClr val="FF3300"/>
              </a:solidFill>
              <a:prstDash val="solid"/>
              <a:headEnd type="none" w="med" len="med"/>
              <a:tailEnd type="none" w="med" len="med"/>
            </a:ln>
          </p:spPr>
        </p:sp>
        <p:sp>
          <p:nvSpPr>
            <p:cNvPr id="351492" name="直接连接符 351491"/>
            <p:cNvSpPr/>
            <p:nvPr/>
          </p:nvSpPr>
          <p:spPr>
            <a:xfrm flipV="1">
              <a:off x="2376" y="3488"/>
              <a:ext cx="0" cy="228"/>
            </a:xfrm>
            <a:prstGeom prst="line">
              <a:avLst/>
            </a:prstGeom>
            <a:ln w="38100" cap="flat" cmpd="sng">
              <a:solidFill>
                <a:srgbClr val="FF3300"/>
              </a:solidFill>
              <a:prstDash val="solid"/>
              <a:headEnd type="none" w="med" len="med"/>
              <a:tailEnd type="none" w="med" len="med"/>
            </a:ln>
          </p:spPr>
        </p:sp>
        <p:sp>
          <p:nvSpPr>
            <p:cNvPr id="351493" name="任意多边形 351492"/>
            <p:cNvSpPr/>
            <p:nvPr/>
          </p:nvSpPr>
          <p:spPr>
            <a:xfrm>
              <a:off x="2579" y="3625"/>
              <a:ext cx="144" cy="137"/>
            </a:xfrm>
            <a:custGeom>
              <a:avLst/>
              <a:gdLst/>
              <a:ahLst/>
              <a:cxnLst/>
              <a:rect l="0" t="0" r="0" b="0"/>
              <a:pathLst>
                <a:path w="144" h="144">
                  <a:moveTo>
                    <a:pt x="0" y="0"/>
                  </a:moveTo>
                  <a:lnTo>
                    <a:pt x="0" y="144"/>
                  </a:lnTo>
                  <a:lnTo>
                    <a:pt x="144" y="96"/>
                  </a:lnTo>
                </a:path>
              </a:pathLst>
            </a:custGeom>
            <a:noFill/>
            <a:ln w="38100" cap="flat" cmpd="sng">
              <a:solidFill>
                <a:srgbClr val="FF3300">
                  <a:alpha val="100000"/>
                </a:srgbClr>
              </a:solidFill>
              <a:prstDash val="solid"/>
              <a:headEnd type="none" w="med" len="med"/>
              <a:tailEnd type="none" w="med" len="med"/>
            </a:ln>
          </p:spPr>
          <p:txBody>
            <a:bodyPr/>
            <a:lstStyle/>
            <a:p>
              <a:endParaRPr lang="zh-CN" altLang="en-US"/>
            </a:p>
          </p:txBody>
        </p:sp>
        <p:sp>
          <p:nvSpPr>
            <p:cNvPr id="351494" name="文本框 351493"/>
            <p:cNvSpPr txBox="1"/>
            <p:nvPr/>
          </p:nvSpPr>
          <p:spPr>
            <a:xfrm>
              <a:off x="2281" y="3197"/>
              <a:ext cx="672" cy="288"/>
            </a:xfrm>
            <a:prstGeom prst="rect">
              <a:avLst/>
            </a:prstGeom>
            <a:noFill/>
            <a:ln w="38100">
              <a:noFill/>
            </a:ln>
          </p:spPr>
          <p:txBody>
            <a:bodyPr>
              <a:spAutoFit/>
            </a:bodyPr>
            <a:lstStyle/>
            <a:p>
              <a:r>
                <a:rPr lang="en-US" altLang="zh-CN" b="1">
                  <a:solidFill>
                    <a:srgbClr val="FF3300"/>
                  </a:solidFill>
                  <a:latin typeface="Times New Roman" panose="02020603050405020304" pitchFamily="18" charset="0"/>
                </a:rPr>
                <a:t>STB</a:t>
              </a:r>
            </a:p>
          </p:txBody>
        </p:sp>
        <p:sp>
          <p:nvSpPr>
            <p:cNvPr id="351495" name="直接连接符 351494"/>
            <p:cNvSpPr/>
            <p:nvPr/>
          </p:nvSpPr>
          <p:spPr>
            <a:xfrm flipH="1">
              <a:off x="922" y="4184"/>
              <a:ext cx="233" cy="0"/>
            </a:xfrm>
            <a:prstGeom prst="line">
              <a:avLst/>
            </a:prstGeom>
            <a:ln w="38100" cap="flat" cmpd="sng">
              <a:solidFill>
                <a:srgbClr val="000000"/>
              </a:solidFill>
              <a:prstDash val="solid"/>
              <a:headEnd type="none" w="med" len="med"/>
              <a:tailEnd type="none" w="med" len="med"/>
            </a:ln>
          </p:spPr>
        </p:sp>
        <p:sp>
          <p:nvSpPr>
            <p:cNvPr id="351496" name="直接连接符 351495"/>
            <p:cNvSpPr/>
            <p:nvPr/>
          </p:nvSpPr>
          <p:spPr>
            <a:xfrm flipH="1">
              <a:off x="933" y="3348"/>
              <a:ext cx="222" cy="0"/>
            </a:xfrm>
            <a:prstGeom prst="line">
              <a:avLst/>
            </a:prstGeom>
            <a:ln w="38100" cap="flat" cmpd="sng">
              <a:solidFill>
                <a:srgbClr val="000000"/>
              </a:solidFill>
              <a:prstDash val="solid"/>
              <a:headEnd type="none" w="med" len="med"/>
              <a:tailEnd type="none" w="med" len="med"/>
            </a:ln>
          </p:spPr>
        </p:sp>
        <p:sp>
          <p:nvSpPr>
            <p:cNvPr id="351497" name="文本框 351496"/>
            <p:cNvSpPr txBox="1"/>
            <p:nvPr/>
          </p:nvSpPr>
          <p:spPr>
            <a:xfrm>
              <a:off x="1151" y="3930"/>
              <a:ext cx="672" cy="288"/>
            </a:xfrm>
            <a:prstGeom prst="rect">
              <a:avLst/>
            </a:prstGeom>
            <a:noFill/>
            <a:ln w="38100">
              <a:noFill/>
            </a:ln>
          </p:spPr>
          <p:txBody>
            <a:bodyPr>
              <a:spAutoFit/>
            </a:bodyPr>
            <a:lstStyle/>
            <a:p>
              <a:r>
                <a:rPr lang="en-US" altLang="zh-CN" b="1">
                  <a:latin typeface="Times New Roman" panose="02020603050405020304" pitchFamily="18" charset="0"/>
                </a:rPr>
                <a:t>KMR</a:t>
              </a:r>
            </a:p>
          </p:txBody>
        </p:sp>
        <p:sp>
          <p:nvSpPr>
            <p:cNvPr id="351498" name="直接连接符 351497"/>
            <p:cNvSpPr/>
            <p:nvPr/>
          </p:nvSpPr>
          <p:spPr>
            <a:xfrm>
              <a:off x="3002" y="2900"/>
              <a:ext cx="273" cy="0"/>
            </a:xfrm>
            <a:prstGeom prst="line">
              <a:avLst/>
            </a:prstGeom>
            <a:ln w="38100" cap="flat" cmpd="sng">
              <a:solidFill>
                <a:schemeClr val="tx1"/>
              </a:solidFill>
              <a:prstDash val="solid"/>
              <a:headEnd type="none" w="med" len="med"/>
              <a:tailEnd type="none" w="med" len="med"/>
            </a:ln>
          </p:spPr>
        </p:sp>
        <p:sp>
          <p:nvSpPr>
            <p:cNvPr id="351499" name="直接连接符 351498"/>
            <p:cNvSpPr/>
            <p:nvPr/>
          </p:nvSpPr>
          <p:spPr>
            <a:xfrm>
              <a:off x="3549" y="2910"/>
              <a:ext cx="273" cy="0"/>
            </a:xfrm>
            <a:prstGeom prst="line">
              <a:avLst/>
            </a:prstGeom>
            <a:ln w="38100" cap="flat" cmpd="sng">
              <a:solidFill>
                <a:schemeClr val="tx1"/>
              </a:solidFill>
              <a:prstDash val="solid"/>
              <a:headEnd type="none" w="med" len="med"/>
              <a:tailEnd type="none" w="med" len="med"/>
            </a:ln>
          </p:spPr>
        </p:sp>
        <p:sp>
          <p:nvSpPr>
            <p:cNvPr id="351500" name="直接连接符 351499"/>
            <p:cNvSpPr/>
            <p:nvPr/>
          </p:nvSpPr>
          <p:spPr>
            <a:xfrm flipH="1" flipV="1">
              <a:off x="3230" y="2779"/>
              <a:ext cx="319" cy="121"/>
            </a:xfrm>
            <a:prstGeom prst="line">
              <a:avLst/>
            </a:prstGeom>
            <a:ln w="38100" cap="flat" cmpd="sng">
              <a:solidFill>
                <a:schemeClr val="tx1"/>
              </a:solidFill>
              <a:prstDash val="solid"/>
              <a:headEnd type="none" w="med" len="med"/>
              <a:tailEnd type="none" w="med" len="med"/>
            </a:ln>
          </p:spPr>
        </p:sp>
        <p:sp>
          <p:nvSpPr>
            <p:cNvPr id="351501" name="流程图: 延期 351500"/>
            <p:cNvSpPr/>
            <p:nvPr/>
          </p:nvSpPr>
          <p:spPr>
            <a:xfrm rot="-5400000">
              <a:off x="3209" y="2834"/>
              <a:ext cx="40" cy="91"/>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1502" name="直接连接符 351501"/>
            <p:cNvSpPr/>
            <p:nvPr/>
          </p:nvSpPr>
          <p:spPr>
            <a:xfrm flipV="1">
              <a:off x="3275" y="2715"/>
              <a:ext cx="0" cy="185"/>
            </a:xfrm>
            <a:prstGeom prst="line">
              <a:avLst/>
            </a:prstGeom>
            <a:ln w="38100" cap="flat" cmpd="sng">
              <a:solidFill>
                <a:schemeClr val="tx1"/>
              </a:solidFill>
              <a:prstDash val="solid"/>
              <a:headEnd type="none" w="med" len="med"/>
              <a:tailEnd type="none" w="med" len="med"/>
            </a:ln>
          </p:spPr>
        </p:sp>
        <p:grpSp>
          <p:nvGrpSpPr>
            <p:cNvPr id="351503" name="组合 351502"/>
            <p:cNvGrpSpPr/>
            <p:nvPr/>
          </p:nvGrpSpPr>
          <p:grpSpPr>
            <a:xfrm>
              <a:off x="3101" y="3524"/>
              <a:ext cx="638" cy="185"/>
              <a:chOff x="3184" y="2599"/>
              <a:chExt cx="638" cy="194"/>
            </a:xfrm>
          </p:grpSpPr>
          <p:sp>
            <p:nvSpPr>
              <p:cNvPr id="351504" name="直接连接符 351503"/>
              <p:cNvSpPr/>
              <p:nvPr/>
            </p:nvSpPr>
            <p:spPr>
              <a:xfrm>
                <a:off x="3549" y="2793"/>
                <a:ext cx="273" cy="0"/>
              </a:xfrm>
              <a:prstGeom prst="line">
                <a:avLst/>
              </a:prstGeom>
              <a:ln w="38100" cap="flat" cmpd="sng">
                <a:solidFill>
                  <a:schemeClr val="tx1"/>
                </a:solidFill>
                <a:prstDash val="solid"/>
                <a:headEnd type="none" w="med" len="med"/>
                <a:tailEnd type="none" w="med" len="med"/>
              </a:ln>
            </p:spPr>
          </p:sp>
          <p:sp>
            <p:nvSpPr>
              <p:cNvPr id="351505" name="直接连接符 351504"/>
              <p:cNvSpPr/>
              <p:nvPr/>
            </p:nvSpPr>
            <p:spPr>
              <a:xfrm flipH="1" flipV="1">
                <a:off x="3230" y="2666"/>
                <a:ext cx="319" cy="127"/>
              </a:xfrm>
              <a:prstGeom prst="line">
                <a:avLst/>
              </a:prstGeom>
              <a:ln w="38100" cap="flat" cmpd="sng">
                <a:solidFill>
                  <a:schemeClr val="tx1"/>
                </a:solidFill>
                <a:prstDash val="solid"/>
                <a:headEnd type="none" w="med" len="med"/>
                <a:tailEnd type="none" w="med" len="med"/>
              </a:ln>
            </p:spPr>
          </p:sp>
          <p:sp>
            <p:nvSpPr>
              <p:cNvPr id="351506" name="流程图: 延期 351505"/>
              <p:cNvSpPr/>
              <p:nvPr/>
            </p:nvSpPr>
            <p:spPr>
              <a:xfrm rot="-5400000">
                <a:off x="3208" y="2726"/>
                <a:ext cx="42" cy="91"/>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sp>
            <p:nvSpPr>
              <p:cNvPr id="351507" name="直接连接符 351506"/>
              <p:cNvSpPr/>
              <p:nvPr/>
            </p:nvSpPr>
            <p:spPr>
              <a:xfrm flipV="1">
                <a:off x="3275" y="2599"/>
                <a:ext cx="0" cy="194"/>
              </a:xfrm>
              <a:prstGeom prst="line">
                <a:avLst/>
              </a:prstGeom>
              <a:ln w="38100" cap="flat" cmpd="sng">
                <a:solidFill>
                  <a:schemeClr val="tx1"/>
                </a:solidFill>
                <a:prstDash val="solid"/>
                <a:headEnd type="none" w="med" len="med"/>
                <a:tailEnd type="none" w="med" len="med"/>
              </a:ln>
            </p:spPr>
          </p:sp>
        </p:grpSp>
        <p:sp>
          <p:nvSpPr>
            <p:cNvPr id="351508" name="直接连接符 351507"/>
            <p:cNvSpPr/>
            <p:nvPr/>
          </p:nvSpPr>
          <p:spPr>
            <a:xfrm>
              <a:off x="2887" y="3709"/>
              <a:ext cx="273" cy="0"/>
            </a:xfrm>
            <a:prstGeom prst="line">
              <a:avLst/>
            </a:prstGeom>
            <a:ln w="38100" cap="flat" cmpd="sng">
              <a:solidFill>
                <a:schemeClr val="tx1"/>
              </a:solidFill>
              <a:prstDash val="solid"/>
              <a:headEnd type="none" w="med" len="med"/>
              <a:tailEnd type="none" w="med" len="med"/>
            </a:ln>
          </p:spPr>
        </p:sp>
        <p:sp>
          <p:nvSpPr>
            <p:cNvPr id="351509" name="文本框 351508"/>
            <p:cNvSpPr txBox="1"/>
            <p:nvPr/>
          </p:nvSpPr>
          <p:spPr>
            <a:xfrm>
              <a:off x="3109" y="2903"/>
              <a:ext cx="585" cy="288"/>
            </a:xfrm>
            <a:prstGeom prst="rect">
              <a:avLst/>
            </a:prstGeom>
            <a:noFill/>
            <a:ln w="9525">
              <a:noFill/>
            </a:ln>
          </p:spPr>
          <p:txBody>
            <a:bodyPr wrap="none" anchor="ctr" anchorCtr="0">
              <a:spAutoFit/>
            </a:bodyPr>
            <a:lstStyle/>
            <a:p>
              <a:pPr algn="ctr"/>
              <a:r>
                <a:rPr lang="en-US" altLang="zh-CN" b="1">
                  <a:latin typeface="Times New Roman" panose="02020603050405020304" pitchFamily="18" charset="0"/>
                </a:rPr>
                <a:t>KMR</a:t>
              </a:r>
            </a:p>
          </p:txBody>
        </p:sp>
        <p:sp>
          <p:nvSpPr>
            <p:cNvPr id="351510" name="文本框 351509"/>
            <p:cNvSpPr txBox="1"/>
            <p:nvPr/>
          </p:nvSpPr>
          <p:spPr>
            <a:xfrm>
              <a:off x="2986" y="3715"/>
              <a:ext cx="563" cy="288"/>
            </a:xfrm>
            <a:prstGeom prst="rect">
              <a:avLst/>
            </a:prstGeom>
            <a:noFill/>
            <a:ln w="9525">
              <a:noFill/>
            </a:ln>
          </p:spPr>
          <p:txBody>
            <a:bodyPr wrap="none" anchor="ctr" anchorCtr="0">
              <a:spAutoFit/>
            </a:bodyPr>
            <a:lstStyle/>
            <a:p>
              <a:pPr algn="ctr"/>
              <a:r>
                <a:rPr lang="en-US" altLang="zh-CN" b="1">
                  <a:latin typeface="Times New Roman" panose="02020603050405020304" pitchFamily="18" charset="0"/>
                </a:rPr>
                <a:t>KMF</a:t>
              </a:r>
            </a:p>
          </p:txBody>
        </p:sp>
        <p:grpSp>
          <p:nvGrpSpPr>
            <p:cNvPr id="351511" name="组合 351510"/>
            <p:cNvGrpSpPr/>
            <p:nvPr/>
          </p:nvGrpSpPr>
          <p:grpSpPr>
            <a:xfrm>
              <a:off x="2182" y="3961"/>
              <a:ext cx="1068" cy="288"/>
              <a:chOff x="2545" y="3909"/>
              <a:chExt cx="1068" cy="303"/>
            </a:xfrm>
          </p:grpSpPr>
          <p:sp>
            <p:nvSpPr>
              <p:cNvPr id="351512" name="文本框 351511"/>
              <p:cNvSpPr txBox="1"/>
              <p:nvPr/>
            </p:nvSpPr>
            <p:spPr>
              <a:xfrm>
                <a:off x="2569" y="3909"/>
                <a:ext cx="1044" cy="303"/>
              </a:xfrm>
              <a:prstGeom prst="rect">
                <a:avLst/>
              </a:prstGeom>
              <a:noFill/>
              <a:ln w="9525">
                <a:noFill/>
              </a:ln>
            </p:spPr>
            <p:txBody>
              <a:bodyPr anchor="ctr" anchorCtr="0">
                <a:spAutoFit/>
              </a:bodyPr>
              <a:lstStyle/>
              <a:p>
                <a:r>
                  <a:rPr lang="zh-CN" altLang="en-US" b="1" dirty="0">
                    <a:solidFill>
                      <a:srgbClr val="FF00FF"/>
                    </a:solidFill>
                    <a:latin typeface="Times New Roman" panose="02020603050405020304" pitchFamily="18" charset="0"/>
                  </a:rPr>
                  <a:t>限位开关</a:t>
                </a:r>
                <a:endParaRPr lang="zh-CN" altLang="en-US" b="1">
                  <a:solidFill>
                    <a:srgbClr val="FF00FF"/>
                  </a:solidFill>
                  <a:latin typeface="Times New Roman" panose="02020603050405020304" pitchFamily="18" charset="0"/>
                </a:endParaRPr>
              </a:p>
            </p:txBody>
          </p:sp>
          <p:sp>
            <p:nvSpPr>
              <p:cNvPr id="351513" name="圆角矩形标注 351512"/>
              <p:cNvSpPr/>
              <p:nvPr/>
            </p:nvSpPr>
            <p:spPr>
              <a:xfrm>
                <a:off x="2545" y="3957"/>
                <a:ext cx="967" cy="253"/>
              </a:xfrm>
              <a:prstGeom prst="wedgeRoundRectCallout">
                <a:avLst>
                  <a:gd name="adj1" fmla="val -23111"/>
                  <a:gd name="adj2" fmla="val -155139"/>
                  <a:gd name="adj3" fmla="val 16667"/>
                </a:avLst>
              </a:prstGeom>
              <a:noFill/>
              <a:ln w="28575" cap="flat" cmpd="sng">
                <a:solidFill>
                  <a:schemeClr val="accent1"/>
                </a:solidFill>
                <a:prstDash val="solid"/>
                <a:miter/>
                <a:headEnd type="none" w="med" len="med"/>
                <a:tailEnd type="none" w="med" len="med"/>
              </a:ln>
            </p:spPr>
            <p:txBody>
              <a:bodyPr wrap="none" anchor="ctr" anchorCtr="0"/>
              <a:lstStyle/>
              <a:p>
                <a:pPr algn="ctr"/>
                <a:endParaRPr lang="zh-CN" altLang="en-US" b="1" dirty="0">
                  <a:latin typeface="Times New Roman" panose="02020603050405020304" pitchFamily="18" charset="0"/>
                </a:endParaRPr>
              </a:p>
            </p:txBody>
          </p:sp>
        </p:grpSp>
        <p:sp>
          <p:nvSpPr>
            <p:cNvPr id="351514" name="椭圆 351513"/>
            <p:cNvSpPr/>
            <p:nvPr/>
          </p:nvSpPr>
          <p:spPr>
            <a:xfrm>
              <a:off x="888" y="3660"/>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1515" name="椭圆 351514"/>
            <p:cNvSpPr/>
            <p:nvPr/>
          </p:nvSpPr>
          <p:spPr>
            <a:xfrm>
              <a:off x="1920" y="3672"/>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1516" name="椭圆 351515"/>
            <p:cNvSpPr/>
            <p:nvPr/>
          </p:nvSpPr>
          <p:spPr>
            <a:xfrm>
              <a:off x="1920" y="2868"/>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1517" name="椭圆 351516"/>
            <p:cNvSpPr/>
            <p:nvPr/>
          </p:nvSpPr>
          <p:spPr>
            <a:xfrm>
              <a:off x="4308" y="2868"/>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1518" name="椭圆 351517"/>
            <p:cNvSpPr/>
            <p:nvPr/>
          </p:nvSpPr>
          <p:spPr>
            <a:xfrm>
              <a:off x="888" y="2868"/>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1519" name="椭圆 351518"/>
            <p:cNvSpPr/>
            <p:nvPr/>
          </p:nvSpPr>
          <p:spPr>
            <a:xfrm>
              <a:off x="900" y="3312"/>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grpSp>
      <p:sp>
        <p:nvSpPr>
          <p:cNvPr id="288"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2775009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100000"/>
                                  </p:iterate>
                                  <p:childTnLst>
                                    <p:set>
                                      <p:cBhvr>
                                        <p:cTn id="6" dur="1" fill="hold">
                                          <p:stCondLst>
                                            <p:cond delay="0"/>
                                          </p:stCondLst>
                                        </p:cTn>
                                        <p:tgtEl>
                                          <p:spTgt spid="351261"/>
                                        </p:tgtEl>
                                        <p:attrNameLst>
                                          <p:attrName>style.visibility</p:attrName>
                                        </p:attrNameLst>
                                      </p:cBhvr>
                                      <p:to>
                                        <p:strVal val="visible"/>
                                      </p:to>
                                    </p:set>
                                    <p:animEffect transition="in" filter="wipe(left)">
                                      <p:cBhvr>
                                        <p:cTn id="7" dur="75"/>
                                        <p:tgtEl>
                                          <p:spTgt spid="351261"/>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351427"/>
                                        </p:tgtEl>
                                        <p:attrNameLst>
                                          <p:attrName>style.visibility</p:attrName>
                                        </p:attrNameLst>
                                      </p:cBhvr>
                                      <p:to>
                                        <p:strVal val="visible"/>
                                      </p:to>
                                    </p:set>
                                    <p:anim calcmode="lin" valueType="num">
                                      <p:cBhvr>
                                        <p:cTn id="12" dur="500" fill="hold"/>
                                        <p:tgtEl>
                                          <p:spTgt spid="351427"/>
                                        </p:tgtEl>
                                        <p:attrNameLst>
                                          <p:attrName>ppt_w</p:attrName>
                                        </p:attrNameLst>
                                      </p:cBhvr>
                                      <p:tavLst>
                                        <p:tav tm="0">
                                          <p:val>
                                            <p:strVal val="2/3*#ppt_w"/>
                                          </p:val>
                                        </p:tav>
                                        <p:tav tm="100000">
                                          <p:val>
                                            <p:strVal val="#ppt_w"/>
                                          </p:val>
                                        </p:tav>
                                      </p:tavLst>
                                    </p:anim>
                                    <p:anim calcmode="lin" valueType="num">
                                      <p:cBhvr>
                                        <p:cTn id="13" dur="500" fill="hold"/>
                                        <p:tgtEl>
                                          <p:spTgt spid="351427"/>
                                        </p:tgtEl>
                                        <p:attrNameLst>
                                          <p:attrName>ppt_h</p:attrName>
                                        </p:attrNameLst>
                                      </p:cBhvr>
                                      <p:tavLst>
                                        <p:tav tm="0">
                                          <p:val>
                                            <p:strVal val="2/3*#ppt_h"/>
                                          </p:val>
                                        </p:tav>
                                        <p:tav tm="100000">
                                          <p:val>
                                            <p:strVal val="#ppt_h"/>
                                          </p:val>
                                        </p:tav>
                                      </p:tavLst>
                                    </p:anim>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499"/>
                                          </p:stCondLst>
                                        </p:cTn>
                                        <p:tgtEl>
                                          <p:spTgt spid="351256"/>
                                        </p:tgtEl>
                                        <p:attrNameLst>
                                          <p:attrName>style.visibility</p:attrName>
                                        </p:attrNameLst>
                                      </p:cBhvr>
                                      <p:to>
                                        <p:strVal val="visible"/>
                                      </p:to>
                                    </p:set>
                                  </p:childTnLst>
                                  <p:subTnLst>
                                    <p:set>
                                      <p:cBhvr override="childStyle">
                                        <p:cTn dur="1" fill="hold" display="0" masterRel="nextClick" afterEffect="1"/>
                                        <p:tgtEl>
                                          <p:spTgt spid="351256"/>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1" presetClass="entr" presetSubtype="0" fill="hold" nodeType="clickEffect">
                                  <p:stCondLst>
                                    <p:cond delay="0"/>
                                  </p:stCondLst>
                                  <p:childTnLst>
                                    <p:set>
                                      <p:cBhvr>
                                        <p:cTn id="20" dur="500">
                                          <p:stCondLst>
                                            <p:cond delay="0"/>
                                          </p:stCondLst>
                                        </p:cTn>
                                        <p:tgtEl>
                                          <p:spTgt spid="351262"/>
                                        </p:tgtEl>
                                        <p:attrNameLst>
                                          <p:attrName>style.visibility</p:attrName>
                                        </p:attrNameLst>
                                      </p:cBhvr>
                                      <p:to>
                                        <p:strVal val="visible"/>
                                      </p:to>
                                    </p:set>
                                  </p:childTnLst>
                                </p:cTn>
                              </p:par>
                            </p:childTnLst>
                          </p:cTn>
                        </p:par>
                        <p:par>
                          <p:cTn id="21" fill="hold">
                            <p:stCondLst>
                              <p:cond delay="500"/>
                            </p:stCondLst>
                            <p:childTnLst>
                              <p:par>
                                <p:cTn id="22" presetID="11" presetClass="entr" presetSubtype="0" fill="hold" nodeType="afterEffect">
                                  <p:stCondLst>
                                    <p:cond delay="0"/>
                                  </p:stCondLst>
                                  <p:childTnLst>
                                    <p:set>
                                      <p:cBhvr>
                                        <p:cTn id="23" dur="500">
                                          <p:stCondLst>
                                            <p:cond delay="0"/>
                                          </p:stCondLst>
                                        </p:cTn>
                                        <p:tgtEl>
                                          <p:spTgt spid="351267"/>
                                        </p:tgtEl>
                                        <p:attrNameLst>
                                          <p:attrName>style.visibility</p:attrName>
                                        </p:attrNameLst>
                                      </p:cBhvr>
                                      <p:to>
                                        <p:strVal val="visible"/>
                                      </p:to>
                                    </p:set>
                                  </p:childTnLst>
                                </p:cTn>
                              </p:par>
                            </p:childTnLst>
                          </p:cTn>
                        </p:par>
                        <p:par>
                          <p:cTn id="24" fill="hold">
                            <p:stCondLst>
                              <p:cond delay="1000"/>
                            </p:stCondLst>
                            <p:childTnLst>
                              <p:par>
                                <p:cTn id="25" presetID="11" presetClass="entr" presetSubtype="0" fill="hold" nodeType="afterEffect">
                                  <p:stCondLst>
                                    <p:cond delay="0"/>
                                  </p:stCondLst>
                                  <p:childTnLst>
                                    <p:set>
                                      <p:cBhvr>
                                        <p:cTn id="26" dur="500">
                                          <p:stCondLst>
                                            <p:cond delay="0"/>
                                          </p:stCondLst>
                                        </p:cTn>
                                        <p:tgtEl>
                                          <p:spTgt spid="351272"/>
                                        </p:tgtEl>
                                        <p:attrNameLst>
                                          <p:attrName>style.visibility</p:attrName>
                                        </p:attrNameLst>
                                      </p:cBhvr>
                                      <p:to>
                                        <p:strVal val="visible"/>
                                      </p:to>
                                    </p:set>
                                  </p:childTnLst>
                                </p:cTn>
                              </p:par>
                            </p:childTnLst>
                          </p:cTn>
                        </p:par>
                        <p:par>
                          <p:cTn id="27" fill="hold">
                            <p:stCondLst>
                              <p:cond delay="1500"/>
                            </p:stCondLst>
                            <p:childTnLst>
                              <p:par>
                                <p:cTn id="28" presetID="11" presetClass="entr" presetSubtype="0" fill="hold" nodeType="afterEffect">
                                  <p:stCondLst>
                                    <p:cond delay="0"/>
                                  </p:stCondLst>
                                  <p:childTnLst>
                                    <p:set>
                                      <p:cBhvr>
                                        <p:cTn id="29" dur="500">
                                          <p:stCondLst>
                                            <p:cond delay="0"/>
                                          </p:stCondLst>
                                        </p:cTn>
                                        <p:tgtEl>
                                          <p:spTgt spid="351277"/>
                                        </p:tgtEl>
                                        <p:attrNameLst>
                                          <p:attrName>style.visibility</p:attrName>
                                        </p:attrNameLst>
                                      </p:cBhvr>
                                      <p:to>
                                        <p:strVal val="visible"/>
                                      </p:to>
                                    </p:set>
                                  </p:childTnLst>
                                </p:cTn>
                              </p:par>
                            </p:childTnLst>
                          </p:cTn>
                        </p:par>
                        <p:par>
                          <p:cTn id="30" fill="hold">
                            <p:stCondLst>
                              <p:cond delay="2000"/>
                            </p:stCondLst>
                            <p:childTnLst>
                              <p:par>
                                <p:cTn id="31" presetID="11" presetClass="entr" presetSubtype="0" fill="hold" nodeType="afterEffect">
                                  <p:stCondLst>
                                    <p:cond delay="0"/>
                                  </p:stCondLst>
                                  <p:childTnLst>
                                    <p:set>
                                      <p:cBhvr>
                                        <p:cTn id="32" dur="500">
                                          <p:stCondLst>
                                            <p:cond delay="0"/>
                                          </p:stCondLst>
                                        </p:cTn>
                                        <p:tgtEl>
                                          <p:spTgt spid="351282"/>
                                        </p:tgtEl>
                                        <p:attrNameLst>
                                          <p:attrName>style.visibility</p:attrName>
                                        </p:attrNameLst>
                                      </p:cBhvr>
                                      <p:to>
                                        <p:strVal val="visible"/>
                                      </p:to>
                                    </p:set>
                                  </p:childTnLst>
                                </p:cTn>
                              </p:par>
                            </p:childTnLst>
                          </p:cTn>
                        </p:par>
                        <p:par>
                          <p:cTn id="33" fill="hold">
                            <p:stCondLst>
                              <p:cond delay="2500"/>
                            </p:stCondLst>
                            <p:childTnLst>
                              <p:par>
                                <p:cTn id="34" presetID="11" presetClass="entr" presetSubtype="0" fill="hold" nodeType="afterEffect">
                                  <p:stCondLst>
                                    <p:cond delay="0"/>
                                  </p:stCondLst>
                                  <p:childTnLst>
                                    <p:set>
                                      <p:cBhvr>
                                        <p:cTn id="35" dur="500">
                                          <p:stCondLst>
                                            <p:cond delay="0"/>
                                          </p:stCondLst>
                                        </p:cTn>
                                        <p:tgtEl>
                                          <p:spTgt spid="351287"/>
                                        </p:tgtEl>
                                        <p:attrNameLst>
                                          <p:attrName>style.visibility</p:attrName>
                                        </p:attrNameLst>
                                      </p:cBhvr>
                                      <p:to>
                                        <p:strVal val="visible"/>
                                      </p:to>
                                    </p:set>
                                  </p:childTnLst>
                                </p:cTn>
                              </p:par>
                            </p:childTnLst>
                          </p:cTn>
                        </p:par>
                        <p:par>
                          <p:cTn id="36" fill="hold">
                            <p:stCondLst>
                              <p:cond delay="3000"/>
                            </p:stCondLst>
                            <p:childTnLst>
                              <p:par>
                                <p:cTn id="37" presetID="11" presetClass="entr" presetSubtype="0" fill="hold" nodeType="afterEffect">
                                  <p:stCondLst>
                                    <p:cond delay="0"/>
                                  </p:stCondLst>
                                  <p:childTnLst>
                                    <p:set>
                                      <p:cBhvr>
                                        <p:cTn id="38" dur="500">
                                          <p:stCondLst>
                                            <p:cond delay="0"/>
                                          </p:stCondLst>
                                        </p:cTn>
                                        <p:tgtEl>
                                          <p:spTgt spid="351292"/>
                                        </p:tgtEl>
                                        <p:attrNameLst>
                                          <p:attrName>style.visibility</p:attrName>
                                        </p:attrNameLst>
                                      </p:cBhvr>
                                      <p:to>
                                        <p:strVal val="visible"/>
                                      </p:to>
                                    </p:set>
                                  </p:childTnLst>
                                </p:cTn>
                              </p:par>
                            </p:childTnLst>
                          </p:cTn>
                        </p:par>
                        <p:par>
                          <p:cTn id="39" fill="hold">
                            <p:stCondLst>
                              <p:cond delay="3500"/>
                            </p:stCondLst>
                            <p:childTnLst>
                              <p:par>
                                <p:cTn id="40" presetID="11" presetClass="entr" presetSubtype="0" fill="hold" nodeType="afterEffect">
                                  <p:stCondLst>
                                    <p:cond delay="0"/>
                                  </p:stCondLst>
                                  <p:childTnLst>
                                    <p:set>
                                      <p:cBhvr>
                                        <p:cTn id="41" dur="500">
                                          <p:stCondLst>
                                            <p:cond delay="0"/>
                                          </p:stCondLst>
                                        </p:cTn>
                                        <p:tgtEl>
                                          <p:spTgt spid="351297"/>
                                        </p:tgtEl>
                                        <p:attrNameLst>
                                          <p:attrName>style.visibility</p:attrName>
                                        </p:attrNameLst>
                                      </p:cBhvr>
                                      <p:to>
                                        <p:strVal val="visible"/>
                                      </p:to>
                                    </p:set>
                                  </p:childTnLst>
                                </p:cTn>
                              </p:par>
                            </p:childTnLst>
                          </p:cTn>
                        </p:par>
                        <p:par>
                          <p:cTn id="42" fill="hold">
                            <p:stCondLst>
                              <p:cond delay="4000"/>
                            </p:stCondLst>
                            <p:childTnLst>
                              <p:par>
                                <p:cTn id="43" presetID="11" presetClass="entr" presetSubtype="0" fill="hold" nodeType="afterEffect">
                                  <p:stCondLst>
                                    <p:cond delay="0"/>
                                  </p:stCondLst>
                                  <p:childTnLst>
                                    <p:set>
                                      <p:cBhvr>
                                        <p:cTn id="44" dur="500">
                                          <p:stCondLst>
                                            <p:cond delay="0"/>
                                          </p:stCondLst>
                                        </p:cTn>
                                        <p:tgtEl>
                                          <p:spTgt spid="351302"/>
                                        </p:tgtEl>
                                        <p:attrNameLst>
                                          <p:attrName>style.visibility</p:attrName>
                                        </p:attrNameLst>
                                      </p:cBhvr>
                                      <p:to>
                                        <p:strVal val="visible"/>
                                      </p:to>
                                    </p:set>
                                  </p:childTnLst>
                                </p:cTn>
                              </p:par>
                            </p:childTnLst>
                          </p:cTn>
                        </p:par>
                        <p:par>
                          <p:cTn id="45" fill="hold">
                            <p:stCondLst>
                              <p:cond delay="4500"/>
                            </p:stCondLst>
                            <p:childTnLst>
                              <p:par>
                                <p:cTn id="46" presetID="11" presetClass="entr" presetSubtype="0" fill="hold" nodeType="afterEffect">
                                  <p:stCondLst>
                                    <p:cond delay="0"/>
                                  </p:stCondLst>
                                  <p:childTnLst>
                                    <p:set>
                                      <p:cBhvr>
                                        <p:cTn id="47" dur="500">
                                          <p:stCondLst>
                                            <p:cond delay="0"/>
                                          </p:stCondLst>
                                        </p:cTn>
                                        <p:tgtEl>
                                          <p:spTgt spid="351307"/>
                                        </p:tgtEl>
                                        <p:attrNameLst>
                                          <p:attrName>style.visibility</p:attrName>
                                        </p:attrNameLst>
                                      </p:cBhvr>
                                      <p:to>
                                        <p:strVal val="visible"/>
                                      </p:to>
                                    </p:set>
                                  </p:childTnLst>
                                </p:cTn>
                              </p:par>
                            </p:childTnLst>
                          </p:cTn>
                        </p:par>
                        <p:par>
                          <p:cTn id="48" fill="hold">
                            <p:stCondLst>
                              <p:cond delay="5000"/>
                            </p:stCondLst>
                            <p:childTnLst>
                              <p:par>
                                <p:cTn id="49" presetID="11" presetClass="entr" presetSubtype="0" fill="hold" nodeType="afterEffect">
                                  <p:stCondLst>
                                    <p:cond delay="0"/>
                                  </p:stCondLst>
                                  <p:childTnLst>
                                    <p:set>
                                      <p:cBhvr>
                                        <p:cTn id="50" dur="500">
                                          <p:stCondLst>
                                            <p:cond delay="0"/>
                                          </p:stCondLst>
                                        </p:cTn>
                                        <p:tgtEl>
                                          <p:spTgt spid="351312"/>
                                        </p:tgtEl>
                                        <p:attrNameLst>
                                          <p:attrName>style.visibility</p:attrName>
                                        </p:attrNameLst>
                                      </p:cBhvr>
                                      <p:to>
                                        <p:strVal val="visible"/>
                                      </p:to>
                                    </p:set>
                                  </p:childTnLst>
                                </p:cTn>
                              </p:par>
                            </p:childTnLst>
                          </p:cTn>
                        </p:par>
                        <p:par>
                          <p:cTn id="51" fill="hold">
                            <p:stCondLst>
                              <p:cond delay="5500"/>
                            </p:stCondLst>
                            <p:childTnLst>
                              <p:par>
                                <p:cTn id="52" presetID="11" presetClass="entr" presetSubtype="0" fill="hold" nodeType="afterEffect">
                                  <p:stCondLst>
                                    <p:cond delay="0"/>
                                  </p:stCondLst>
                                  <p:childTnLst>
                                    <p:set>
                                      <p:cBhvr>
                                        <p:cTn id="53" dur="500">
                                          <p:stCondLst>
                                            <p:cond delay="0"/>
                                          </p:stCondLst>
                                        </p:cTn>
                                        <p:tgtEl>
                                          <p:spTgt spid="351317"/>
                                        </p:tgtEl>
                                        <p:attrNameLst>
                                          <p:attrName>style.visibility</p:attrName>
                                        </p:attrNameLst>
                                      </p:cBhvr>
                                      <p:to>
                                        <p:strVal val="visible"/>
                                      </p:to>
                                    </p:set>
                                  </p:childTnLst>
                                </p:cTn>
                              </p:par>
                            </p:childTnLst>
                          </p:cTn>
                        </p:par>
                        <p:par>
                          <p:cTn id="54" fill="hold">
                            <p:stCondLst>
                              <p:cond delay="6000"/>
                            </p:stCondLst>
                            <p:childTnLst>
                              <p:par>
                                <p:cTn id="55" presetID="1" presetClass="entr" presetSubtype="0" fill="hold" nodeType="afterEffect">
                                  <p:stCondLst>
                                    <p:cond delay="0"/>
                                  </p:stCondLst>
                                  <p:childTnLst>
                                    <p:set>
                                      <p:cBhvr>
                                        <p:cTn id="56" dur="1" fill="hold">
                                          <p:stCondLst>
                                            <p:cond delay="499"/>
                                          </p:stCondLst>
                                        </p:cTn>
                                        <p:tgtEl>
                                          <p:spTgt spid="351322"/>
                                        </p:tgtEl>
                                        <p:attrNameLst>
                                          <p:attrName>style.visibility</p:attrName>
                                        </p:attrNameLst>
                                      </p:cBhvr>
                                      <p:to>
                                        <p:strVal val="visible"/>
                                      </p:to>
                                    </p:set>
                                  </p:childTnLst>
                                  <p:subTnLst>
                                    <p:set>
                                      <p:cBhvr override="childStyle">
                                        <p:cTn dur="1" fill="hold" display="0" masterRel="nextClick" afterEffect="1"/>
                                        <p:tgtEl>
                                          <p:spTgt spid="351322"/>
                                        </p:tgtEl>
                                        <p:attrNameLst>
                                          <p:attrName>style.visibility</p:attrName>
                                        </p:attrNameLst>
                                      </p:cBhvr>
                                      <p:to>
                                        <p:strVal val="hidden"/>
                                      </p:to>
                                    </p:set>
                                  </p:subTnLst>
                                </p:cTn>
                              </p:par>
                            </p:childTnLst>
                          </p:cTn>
                        </p:par>
                        <p:par>
                          <p:cTn id="57" fill="hold">
                            <p:stCondLst>
                              <p:cond delay="6500"/>
                            </p:stCondLst>
                            <p:childTnLst>
                              <p:par>
                                <p:cTn id="58" presetID="11" presetClass="entr" presetSubtype="0" fill="hold" nodeType="afterEffect">
                                  <p:stCondLst>
                                    <p:cond delay="0"/>
                                  </p:stCondLst>
                                  <p:childTnLst>
                                    <p:set>
                                      <p:cBhvr>
                                        <p:cTn id="59" dur="500">
                                          <p:stCondLst>
                                            <p:cond delay="0"/>
                                          </p:stCondLst>
                                        </p:cTn>
                                        <p:tgtEl>
                                          <p:spTgt spid="351327"/>
                                        </p:tgtEl>
                                        <p:attrNameLst>
                                          <p:attrName>style.visibility</p:attrName>
                                        </p:attrNameLst>
                                      </p:cBhvr>
                                      <p:to>
                                        <p:strVal val="visible"/>
                                      </p:to>
                                    </p:set>
                                  </p:childTnLst>
                                  <p:subTnLst>
                                    <p:set>
                                      <p:cBhvr override="childStyle">
                                        <p:cTn dur="1" fill="hold" display="0" masterRel="nextClick" afterEffect="1"/>
                                        <p:tgtEl>
                                          <p:spTgt spid="351327"/>
                                        </p:tgtEl>
                                        <p:attrNameLst>
                                          <p:attrName>style.visibility</p:attrName>
                                        </p:attrNameLst>
                                      </p:cBhvr>
                                      <p:to>
                                        <p:strVal val="hidden"/>
                                      </p:to>
                                    </p:set>
                                  </p:subTnLst>
                                </p:cTn>
                              </p:par>
                            </p:childTnLst>
                          </p:cTn>
                        </p:par>
                        <p:par>
                          <p:cTn id="60" fill="hold">
                            <p:stCondLst>
                              <p:cond delay="7000"/>
                            </p:stCondLst>
                            <p:childTnLst>
                              <p:par>
                                <p:cTn id="61" presetID="11" presetClass="entr" presetSubtype="0" fill="hold" nodeType="afterEffect">
                                  <p:stCondLst>
                                    <p:cond delay="0"/>
                                  </p:stCondLst>
                                  <p:childTnLst>
                                    <p:set>
                                      <p:cBhvr>
                                        <p:cTn id="62" dur="500">
                                          <p:stCondLst>
                                            <p:cond delay="0"/>
                                          </p:stCondLst>
                                        </p:cTn>
                                        <p:tgtEl>
                                          <p:spTgt spid="351332"/>
                                        </p:tgtEl>
                                        <p:attrNameLst>
                                          <p:attrName>style.visibility</p:attrName>
                                        </p:attrNameLst>
                                      </p:cBhvr>
                                      <p:to>
                                        <p:strVal val="visible"/>
                                      </p:to>
                                    </p:set>
                                  </p:childTnLst>
                                  <p:subTnLst>
                                    <p:set>
                                      <p:cBhvr override="childStyle">
                                        <p:cTn dur="1" fill="hold" display="0" masterRel="nextClick" afterEffect="1"/>
                                        <p:tgtEl>
                                          <p:spTgt spid="351332"/>
                                        </p:tgtEl>
                                        <p:attrNameLst>
                                          <p:attrName>style.visibility</p:attrName>
                                        </p:attrNameLst>
                                      </p:cBhvr>
                                      <p:to>
                                        <p:strVal val="hidden"/>
                                      </p:to>
                                    </p:set>
                                  </p:subTnLst>
                                </p:cTn>
                              </p:par>
                            </p:childTnLst>
                          </p:cTn>
                        </p:par>
                        <p:par>
                          <p:cTn id="63" fill="hold">
                            <p:stCondLst>
                              <p:cond delay="7500"/>
                            </p:stCondLst>
                            <p:childTnLst>
                              <p:par>
                                <p:cTn id="64" presetID="11" presetClass="entr" presetSubtype="0" fill="hold" nodeType="afterEffect">
                                  <p:stCondLst>
                                    <p:cond delay="0"/>
                                  </p:stCondLst>
                                  <p:childTnLst>
                                    <p:set>
                                      <p:cBhvr>
                                        <p:cTn id="65" dur="500">
                                          <p:stCondLst>
                                            <p:cond delay="0"/>
                                          </p:stCondLst>
                                        </p:cTn>
                                        <p:tgtEl>
                                          <p:spTgt spid="351337"/>
                                        </p:tgtEl>
                                        <p:attrNameLst>
                                          <p:attrName>style.visibility</p:attrName>
                                        </p:attrNameLst>
                                      </p:cBhvr>
                                      <p:to>
                                        <p:strVal val="visible"/>
                                      </p:to>
                                    </p:set>
                                  </p:childTnLst>
                                  <p:subTnLst>
                                    <p:set>
                                      <p:cBhvr override="childStyle">
                                        <p:cTn dur="1" fill="hold" display="0" masterRel="nextClick" afterEffect="1"/>
                                        <p:tgtEl>
                                          <p:spTgt spid="351337"/>
                                        </p:tgtEl>
                                        <p:attrNameLst>
                                          <p:attrName>style.visibility</p:attrName>
                                        </p:attrNameLst>
                                      </p:cBhvr>
                                      <p:to>
                                        <p:strVal val="hidden"/>
                                      </p:to>
                                    </p:set>
                                  </p:subTnLst>
                                </p:cTn>
                              </p:par>
                            </p:childTnLst>
                          </p:cTn>
                        </p:par>
                        <p:par>
                          <p:cTn id="66" fill="hold">
                            <p:stCondLst>
                              <p:cond delay="8000"/>
                            </p:stCondLst>
                            <p:childTnLst>
                              <p:par>
                                <p:cTn id="67" presetID="11" presetClass="entr" presetSubtype="0" fill="hold" nodeType="afterEffect">
                                  <p:stCondLst>
                                    <p:cond delay="0"/>
                                  </p:stCondLst>
                                  <p:childTnLst>
                                    <p:set>
                                      <p:cBhvr>
                                        <p:cTn id="68" dur="500">
                                          <p:stCondLst>
                                            <p:cond delay="0"/>
                                          </p:stCondLst>
                                        </p:cTn>
                                        <p:tgtEl>
                                          <p:spTgt spid="351342"/>
                                        </p:tgtEl>
                                        <p:attrNameLst>
                                          <p:attrName>style.visibility</p:attrName>
                                        </p:attrNameLst>
                                      </p:cBhvr>
                                      <p:to>
                                        <p:strVal val="visible"/>
                                      </p:to>
                                    </p:set>
                                  </p:childTnLst>
                                  <p:subTnLst>
                                    <p:set>
                                      <p:cBhvr override="childStyle">
                                        <p:cTn dur="1" fill="hold" display="0" masterRel="nextClick" afterEffect="1"/>
                                        <p:tgtEl>
                                          <p:spTgt spid="351342"/>
                                        </p:tgtEl>
                                        <p:attrNameLst>
                                          <p:attrName>style.visibility</p:attrName>
                                        </p:attrNameLst>
                                      </p:cBhvr>
                                      <p:to>
                                        <p:strVal val="hidden"/>
                                      </p:to>
                                    </p:set>
                                  </p:subTnLst>
                                </p:cTn>
                              </p:par>
                            </p:childTnLst>
                          </p:cTn>
                        </p:par>
                        <p:par>
                          <p:cTn id="69" fill="hold">
                            <p:stCondLst>
                              <p:cond delay="8500"/>
                            </p:stCondLst>
                            <p:childTnLst>
                              <p:par>
                                <p:cTn id="70" presetID="11" presetClass="entr" presetSubtype="0" fill="hold" nodeType="afterEffect">
                                  <p:stCondLst>
                                    <p:cond delay="0"/>
                                  </p:stCondLst>
                                  <p:childTnLst>
                                    <p:set>
                                      <p:cBhvr>
                                        <p:cTn id="71" dur="500">
                                          <p:stCondLst>
                                            <p:cond delay="0"/>
                                          </p:stCondLst>
                                        </p:cTn>
                                        <p:tgtEl>
                                          <p:spTgt spid="351347"/>
                                        </p:tgtEl>
                                        <p:attrNameLst>
                                          <p:attrName>style.visibility</p:attrName>
                                        </p:attrNameLst>
                                      </p:cBhvr>
                                      <p:to>
                                        <p:strVal val="visible"/>
                                      </p:to>
                                    </p:set>
                                  </p:childTnLst>
                                  <p:subTnLst>
                                    <p:set>
                                      <p:cBhvr override="childStyle">
                                        <p:cTn dur="1" fill="hold" display="0" masterRel="nextClick" afterEffect="1"/>
                                        <p:tgtEl>
                                          <p:spTgt spid="351347"/>
                                        </p:tgtEl>
                                        <p:attrNameLst>
                                          <p:attrName>style.visibility</p:attrName>
                                        </p:attrNameLst>
                                      </p:cBhvr>
                                      <p:to>
                                        <p:strVal val="hidden"/>
                                      </p:to>
                                    </p:set>
                                  </p:subTnLst>
                                </p:cTn>
                              </p:par>
                            </p:childTnLst>
                          </p:cTn>
                        </p:par>
                        <p:par>
                          <p:cTn id="72" fill="hold">
                            <p:stCondLst>
                              <p:cond delay="9000"/>
                            </p:stCondLst>
                            <p:childTnLst>
                              <p:par>
                                <p:cTn id="73" presetID="11" presetClass="entr" presetSubtype="0" fill="hold" nodeType="afterEffect">
                                  <p:stCondLst>
                                    <p:cond delay="0"/>
                                  </p:stCondLst>
                                  <p:childTnLst>
                                    <p:set>
                                      <p:cBhvr>
                                        <p:cTn id="74" dur="500">
                                          <p:stCondLst>
                                            <p:cond delay="0"/>
                                          </p:stCondLst>
                                        </p:cTn>
                                        <p:tgtEl>
                                          <p:spTgt spid="351352"/>
                                        </p:tgtEl>
                                        <p:attrNameLst>
                                          <p:attrName>style.visibility</p:attrName>
                                        </p:attrNameLst>
                                      </p:cBhvr>
                                      <p:to>
                                        <p:strVal val="visible"/>
                                      </p:to>
                                    </p:set>
                                  </p:childTnLst>
                                  <p:subTnLst>
                                    <p:set>
                                      <p:cBhvr override="childStyle">
                                        <p:cTn dur="1" fill="hold" display="0" masterRel="nextClick" afterEffect="1"/>
                                        <p:tgtEl>
                                          <p:spTgt spid="351352"/>
                                        </p:tgtEl>
                                        <p:attrNameLst>
                                          <p:attrName>style.visibility</p:attrName>
                                        </p:attrNameLst>
                                      </p:cBhvr>
                                      <p:to>
                                        <p:strVal val="hidden"/>
                                      </p:to>
                                    </p:set>
                                  </p:subTnLst>
                                </p:cTn>
                              </p:par>
                            </p:childTnLst>
                          </p:cTn>
                        </p:par>
                        <p:par>
                          <p:cTn id="75" fill="hold">
                            <p:stCondLst>
                              <p:cond delay="9500"/>
                            </p:stCondLst>
                            <p:childTnLst>
                              <p:par>
                                <p:cTn id="76" presetID="11" presetClass="entr" presetSubtype="0" fill="hold" nodeType="afterEffect">
                                  <p:stCondLst>
                                    <p:cond delay="0"/>
                                  </p:stCondLst>
                                  <p:childTnLst>
                                    <p:set>
                                      <p:cBhvr>
                                        <p:cTn id="77" dur="500">
                                          <p:stCondLst>
                                            <p:cond delay="0"/>
                                          </p:stCondLst>
                                        </p:cTn>
                                        <p:tgtEl>
                                          <p:spTgt spid="351357"/>
                                        </p:tgtEl>
                                        <p:attrNameLst>
                                          <p:attrName>style.visibility</p:attrName>
                                        </p:attrNameLst>
                                      </p:cBhvr>
                                      <p:to>
                                        <p:strVal val="visible"/>
                                      </p:to>
                                    </p:set>
                                  </p:childTnLst>
                                  <p:subTnLst>
                                    <p:set>
                                      <p:cBhvr override="childStyle">
                                        <p:cTn dur="1" fill="hold" display="0" masterRel="nextClick" afterEffect="1"/>
                                        <p:tgtEl>
                                          <p:spTgt spid="351357"/>
                                        </p:tgtEl>
                                        <p:attrNameLst>
                                          <p:attrName>style.visibility</p:attrName>
                                        </p:attrNameLst>
                                      </p:cBhvr>
                                      <p:to>
                                        <p:strVal val="hidden"/>
                                      </p:to>
                                    </p:set>
                                  </p:subTnLst>
                                </p:cTn>
                              </p:par>
                            </p:childTnLst>
                          </p:cTn>
                        </p:par>
                        <p:par>
                          <p:cTn id="78" fill="hold">
                            <p:stCondLst>
                              <p:cond delay="10000"/>
                            </p:stCondLst>
                            <p:childTnLst>
                              <p:par>
                                <p:cTn id="79" presetID="11" presetClass="entr" presetSubtype="0" fill="hold" nodeType="afterEffect">
                                  <p:stCondLst>
                                    <p:cond delay="0"/>
                                  </p:stCondLst>
                                  <p:childTnLst>
                                    <p:set>
                                      <p:cBhvr>
                                        <p:cTn id="80" dur="500">
                                          <p:stCondLst>
                                            <p:cond delay="0"/>
                                          </p:stCondLst>
                                        </p:cTn>
                                        <p:tgtEl>
                                          <p:spTgt spid="351362"/>
                                        </p:tgtEl>
                                        <p:attrNameLst>
                                          <p:attrName>style.visibility</p:attrName>
                                        </p:attrNameLst>
                                      </p:cBhvr>
                                      <p:to>
                                        <p:strVal val="visible"/>
                                      </p:to>
                                    </p:set>
                                  </p:childTnLst>
                                  <p:subTnLst>
                                    <p:set>
                                      <p:cBhvr override="childStyle">
                                        <p:cTn dur="1" fill="hold" display="0" masterRel="nextClick" afterEffect="1"/>
                                        <p:tgtEl>
                                          <p:spTgt spid="351362"/>
                                        </p:tgtEl>
                                        <p:attrNameLst>
                                          <p:attrName>style.visibility</p:attrName>
                                        </p:attrNameLst>
                                      </p:cBhvr>
                                      <p:to>
                                        <p:strVal val="hidden"/>
                                      </p:to>
                                    </p:set>
                                  </p:subTnLst>
                                </p:cTn>
                              </p:par>
                            </p:childTnLst>
                          </p:cTn>
                        </p:par>
                        <p:par>
                          <p:cTn id="81" fill="hold">
                            <p:stCondLst>
                              <p:cond delay="10500"/>
                            </p:stCondLst>
                            <p:childTnLst>
                              <p:par>
                                <p:cTn id="82" presetID="11" presetClass="entr" presetSubtype="0" fill="hold" nodeType="afterEffect">
                                  <p:stCondLst>
                                    <p:cond delay="0"/>
                                  </p:stCondLst>
                                  <p:childTnLst>
                                    <p:set>
                                      <p:cBhvr>
                                        <p:cTn id="83" dur="500">
                                          <p:stCondLst>
                                            <p:cond delay="0"/>
                                          </p:stCondLst>
                                        </p:cTn>
                                        <p:tgtEl>
                                          <p:spTgt spid="351367"/>
                                        </p:tgtEl>
                                        <p:attrNameLst>
                                          <p:attrName>style.visibility</p:attrName>
                                        </p:attrNameLst>
                                      </p:cBhvr>
                                      <p:to>
                                        <p:strVal val="visible"/>
                                      </p:to>
                                    </p:set>
                                  </p:childTnLst>
                                  <p:subTnLst>
                                    <p:set>
                                      <p:cBhvr override="childStyle">
                                        <p:cTn dur="1" fill="hold" display="0" masterRel="nextClick" afterEffect="1"/>
                                        <p:tgtEl>
                                          <p:spTgt spid="351367"/>
                                        </p:tgtEl>
                                        <p:attrNameLst>
                                          <p:attrName>style.visibility</p:attrName>
                                        </p:attrNameLst>
                                      </p:cBhvr>
                                      <p:to>
                                        <p:strVal val="hidden"/>
                                      </p:to>
                                    </p:set>
                                  </p:subTnLst>
                                </p:cTn>
                              </p:par>
                            </p:childTnLst>
                          </p:cTn>
                        </p:par>
                        <p:par>
                          <p:cTn id="84" fill="hold">
                            <p:stCondLst>
                              <p:cond delay="11000"/>
                            </p:stCondLst>
                            <p:childTnLst>
                              <p:par>
                                <p:cTn id="85" presetID="11" presetClass="entr" presetSubtype="0" fill="hold" nodeType="afterEffect">
                                  <p:stCondLst>
                                    <p:cond delay="0"/>
                                  </p:stCondLst>
                                  <p:childTnLst>
                                    <p:set>
                                      <p:cBhvr>
                                        <p:cTn id="86" dur="500">
                                          <p:stCondLst>
                                            <p:cond delay="0"/>
                                          </p:stCondLst>
                                        </p:cTn>
                                        <p:tgtEl>
                                          <p:spTgt spid="351372"/>
                                        </p:tgtEl>
                                        <p:attrNameLst>
                                          <p:attrName>style.visibility</p:attrName>
                                        </p:attrNameLst>
                                      </p:cBhvr>
                                      <p:to>
                                        <p:strVal val="visible"/>
                                      </p:to>
                                    </p:set>
                                  </p:childTnLst>
                                  <p:subTnLst>
                                    <p:set>
                                      <p:cBhvr override="childStyle">
                                        <p:cTn dur="1" fill="hold" display="0" masterRel="nextClick" afterEffect="1"/>
                                        <p:tgtEl>
                                          <p:spTgt spid="351372"/>
                                        </p:tgtEl>
                                        <p:attrNameLst>
                                          <p:attrName>style.visibility</p:attrName>
                                        </p:attrNameLst>
                                      </p:cBhvr>
                                      <p:to>
                                        <p:strVal val="hidden"/>
                                      </p:to>
                                    </p:set>
                                  </p:subTnLst>
                                </p:cTn>
                              </p:par>
                            </p:childTnLst>
                          </p:cTn>
                        </p:par>
                        <p:par>
                          <p:cTn id="87" fill="hold">
                            <p:stCondLst>
                              <p:cond delay="11500"/>
                            </p:stCondLst>
                            <p:childTnLst>
                              <p:par>
                                <p:cTn id="88" presetID="11" presetClass="entr" presetSubtype="0" fill="hold" nodeType="afterEffect">
                                  <p:stCondLst>
                                    <p:cond delay="0"/>
                                  </p:stCondLst>
                                  <p:childTnLst>
                                    <p:set>
                                      <p:cBhvr>
                                        <p:cTn id="89" dur="500">
                                          <p:stCondLst>
                                            <p:cond delay="0"/>
                                          </p:stCondLst>
                                        </p:cTn>
                                        <p:tgtEl>
                                          <p:spTgt spid="351377"/>
                                        </p:tgtEl>
                                        <p:attrNameLst>
                                          <p:attrName>style.visibility</p:attrName>
                                        </p:attrNameLst>
                                      </p:cBhvr>
                                      <p:to>
                                        <p:strVal val="visible"/>
                                      </p:to>
                                    </p:set>
                                  </p:childTnLst>
                                  <p:subTnLst>
                                    <p:set>
                                      <p:cBhvr override="childStyle">
                                        <p:cTn dur="1" fill="hold" display="0" masterRel="nextClick" afterEffect="1"/>
                                        <p:tgtEl>
                                          <p:spTgt spid="351377"/>
                                        </p:tgtEl>
                                        <p:attrNameLst>
                                          <p:attrName>style.visibility</p:attrName>
                                        </p:attrNameLst>
                                      </p:cBhvr>
                                      <p:to>
                                        <p:strVal val="hidden"/>
                                      </p:to>
                                    </p:set>
                                  </p:subTnLst>
                                </p:cTn>
                              </p:par>
                            </p:childTnLst>
                          </p:cTn>
                        </p:par>
                        <p:par>
                          <p:cTn id="90" fill="hold">
                            <p:stCondLst>
                              <p:cond delay="12000"/>
                            </p:stCondLst>
                            <p:childTnLst>
                              <p:par>
                                <p:cTn id="91" presetID="11" presetClass="entr" presetSubtype="0" fill="hold" nodeType="afterEffect">
                                  <p:stCondLst>
                                    <p:cond delay="0"/>
                                  </p:stCondLst>
                                  <p:childTnLst>
                                    <p:set>
                                      <p:cBhvr>
                                        <p:cTn id="92" dur="500">
                                          <p:stCondLst>
                                            <p:cond delay="0"/>
                                          </p:stCondLst>
                                        </p:cTn>
                                        <p:tgtEl>
                                          <p:spTgt spid="351382"/>
                                        </p:tgtEl>
                                        <p:attrNameLst>
                                          <p:attrName>style.visibility</p:attrName>
                                        </p:attrNameLst>
                                      </p:cBhvr>
                                      <p:to>
                                        <p:strVal val="visible"/>
                                      </p:to>
                                    </p:set>
                                  </p:childTnLst>
                                  <p:subTnLst>
                                    <p:set>
                                      <p:cBhvr override="childStyle">
                                        <p:cTn dur="1" fill="hold" display="0" masterRel="nextClick" afterEffect="1"/>
                                        <p:tgtEl>
                                          <p:spTgt spid="351382"/>
                                        </p:tgtEl>
                                        <p:attrNameLst>
                                          <p:attrName>style.visibility</p:attrName>
                                        </p:attrNameLst>
                                      </p:cBhvr>
                                      <p:to>
                                        <p:strVal val="hidden"/>
                                      </p:to>
                                    </p:set>
                                  </p:subTnLst>
                                </p:cTn>
                              </p:par>
                            </p:childTnLst>
                          </p:cTn>
                        </p:par>
                        <p:par>
                          <p:cTn id="93" fill="hold">
                            <p:stCondLst>
                              <p:cond delay="12500"/>
                            </p:stCondLst>
                            <p:childTnLst>
                              <p:par>
                                <p:cTn id="94" presetID="11" presetClass="entr" presetSubtype="0" fill="hold" nodeType="afterEffect">
                                  <p:stCondLst>
                                    <p:cond delay="0"/>
                                  </p:stCondLst>
                                  <p:childTnLst>
                                    <p:set>
                                      <p:cBhvr>
                                        <p:cTn id="95" dur="500">
                                          <p:stCondLst>
                                            <p:cond delay="0"/>
                                          </p:stCondLst>
                                        </p:cTn>
                                        <p:tgtEl>
                                          <p:spTgt spid="351387"/>
                                        </p:tgtEl>
                                        <p:attrNameLst>
                                          <p:attrName>style.visibility</p:attrName>
                                        </p:attrNameLst>
                                      </p:cBhvr>
                                      <p:to>
                                        <p:strVal val="visible"/>
                                      </p:to>
                                    </p:set>
                                  </p:childTnLst>
                                  <p:subTnLst>
                                    <p:set>
                                      <p:cBhvr override="childStyle">
                                        <p:cTn dur="1" fill="hold" display="0" masterRel="nextClick" afterEffect="1"/>
                                        <p:tgtEl>
                                          <p:spTgt spid="351387"/>
                                        </p:tgtEl>
                                        <p:attrNameLst>
                                          <p:attrName>style.visibility</p:attrName>
                                        </p:attrNameLst>
                                      </p:cBhvr>
                                      <p:to>
                                        <p:strVal val="hidden"/>
                                      </p:to>
                                    </p:set>
                                  </p:subTnLst>
                                </p:cTn>
                              </p:par>
                            </p:childTnLst>
                          </p:cTn>
                        </p:par>
                        <p:par>
                          <p:cTn id="96" fill="hold">
                            <p:stCondLst>
                              <p:cond delay="13000"/>
                            </p:stCondLst>
                            <p:childTnLst>
                              <p:par>
                                <p:cTn id="97" presetID="11" presetClass="entr" presetSubtype="0" fill="hold" nodeType="afterEffect">
                                  <p:stCondLst>
                                    <p:cond delay="0"/>
                                  </p:stCondLst>
                                  <p:childTnLst>
                                    <p:set>
                                      <p:cBhvr>
                                        <p:cTn id="98" dur="500">
                                          <p:stCondLst>
                                            <p:cond delay="0"/>
                                          </p:stCondLst>
                                        </p:cTn>
                                        <p:tgtEl>
                                          <p:spTgt spid="351392"/>
                                        </p:tgtEl>
                                        <p:attrNameLst>
                                          <p:attrName>style.visibility</p:attrName>
                                        </p:attrNameLst>
                                      </p:cBhvr>
                                      <p:to>
                                        <p:strVal val="visible"/>
                                      </p:to>
                                    </p:set>
                                  </p:childTnLst>
                                  <p:subTnLst>
                                    <p:set>
                                      <p:cBhvr override="childStyle">
                                        <p:cTn dur="1" fill="hold" display="0" masterRel="nextClick" afterEffect="1"/>
                                        <p:tgtEl>
                                          <p:spTgt spid="351392"/>
                                        </p:tgtEl>
                                        <p:attrNameLst>
                                          <p:attrName>style.visibility</p:attrName>
                                        </p:attrNameLst>
                                      </p:cBhvr>
                                      <p:to>
                                        <p:strVal val="hidden"/>
                                      </p:to>
                                    </p:set>
                                  </p:subTnLst>
                                </p:cTn>
                              </p:par>
                            </p:childTnLst>
                          </p:cTn>
                        </p:par>
                        <p:par>
                          <p:cTn id="99" fill="hold">
                            <p:stCondLst>
                              <p:cond delay="13500"/>
                            </p:stCondLst>
                            <p:childTnLst>
                              <p:par>
                                <p:cTn id="100" presetID="11" presetClass="entr" presetSubtype="0" fill="hold" nodeType="afterEffect">
                                  <p:stCondLst>
                                    <p:cond delay="0"/>
                                  </p:stCondLst>
                                  <p:childTnLst>
                                    <p:set>
                                      <p:cBhvr>
                                        <p:cTn id="101" dur="500">
                                          <p:stCondLst>
                                            <p:cond delay="0"/>
                                          </p:stCondLst>
                                        </p:cTn>
                                        <p:tgtEl>
                                          <p:spTgt spid="351397"/>
                                        </p:tgtEl>
                                        <p:attrNameLst>
                                          <p:attrName>style.visibility</p:attrName>
                                        </p:attrNameLst>
                                      </p:cBhvr>
                                      <p:to>
                                        <p:strVal val="visible"/>
                                      </p:to>
                                    </p:set>
                                  </p:childTnLst>
                                  <p:subTnLst>
                                    <p:set>
                                      <p:cBhvr override="childStyle">
                                        <p:cTn dur="1" fill="hold" display="0" masterRel="nextClick" afterEffect="1"/>
                                        <p:tgtEl>
                                          <p:spTgt spid="351397"/>
                                        </p:tgtEl>
                                        <p:attrNameLst>
                                          <p:attrName>style.visibility</p:attrName>
                                        </p:attrNameLst>
                                      </p:cBhvr>
                                      <p:to>
                                        <p:strVal val="hidden"/>
                                      </p:to>
                                    </p:set>
                                  </p:subTnLst>
                                </p:cTn>
                              </p:par>
                            </p:childTnLst>
                          </p:cTn>
                        </p:par>
                        <p:par>
                          <p:cTn id="102" fill="hold">
                            <p:stCondLst>
                              <p:cond delay="14000"/>
                            </p:stCondLst>
                            <p:childTnLst>
                              <p:par>
                                <p:cTn id="103" presetID="11" presetClass="entr" presetSubtype="0" fill="hold" nodeType="afterEffect">
                                  <p:stCondLst>
                                    <p:cond delay="0"/>
                                  </p:stCondLst>
                                  <p:childTnLst>
                                    <p:set>
                                      <p:cBhvr>
                                        <p:cTn id="104" dur="500">
                                          <p:stCondLst>
                                            <p:cond delay="0"/>
                                          </p:stCondLst>
                                        </p:cTn>
                                        <p:tgtEl>
                                          <p:spTgt spid="351402"/>
                                        </p:tgtEl>
                                        <p:attrNameLst>
                                          <p:attrName>style.visibility</p:attrName>
                                        </p:attrNameLst>
                                      </p:cBhvr>
                                      <p:to>
                                        <p:strVal val="visible"/>
                                      </p:to>
                                    </p:set>
                                  </p:childTnLst>
                                  <p:subTnLst>
                                    <p:set>
                                      <p:cBhvr override="childStyle">
                                        <p:cTn dur="1" fill="hold" display="0" masterRel="nextClick" afterEffect="1"/>
                                        <p:tgtEl>
                                          <p:spTgt spid="351402"/>
                                        </p:tgtEl>
                                        <p:attrNameLst>
                                          <p:attrName>style.visibility</p:attrName>
                                        </p:attrNameLst>
                                      </p:cBhvr>
                                      <p:to>
                                        <p:strVal val="hidden"/>
                                      </p:to>
                                    </p:set>
                                  </p:subTnLst>
                                </p:cTn>
                              </p:par>
                            </p:childTnLst>
                          </p:cTn>
                        </p:par>
                        <p:par>
                          <p:cTn id="105" fill="hold">
                            <p:stCondLst>
                              <p:cond delay="14500"/>
                            </p:stCondLst>
                            <p:childTnLst>
                              <p:par>
                                <p:cTn id="106" presetID="11" presetClass="entr" presetSubtype="0" fill="hold" nodeType="afterEffect">
                                  <p:stCondLst>
                                    <p:cond delay="0"/>
                                  </p:stCondLst>
                                  <p:childTnLst>
                                    <p:set>
                                      <p:cBhvr>
                                        <p:cTn id="107" dur="500">
                                          <p:stCondLst>
                                            <p:cond delay="0"/>
                                          </p:stCondLst>
                                        </p:cTn>
                                        <p:tgtEl>
                                          <p:spTgt spid="351407"/>
                                        </p:tgtEl>
                                        <p:attrNameLst>
                                          <p:attrName>style.visibility</p:attrName>
                                        </p:attrNameLst>
                                      </p:cBhvr>
                                      <p:to>
                                        <p:strVal val="visible"/>
                                      </p:to>
                                    </p:set>
                                  </p:childTnLst>
                                </p:cTn>
                              </p:par>
                            </p:childTnLst>
                          </p:cTn>
                        </p:par>
                        <p:par>
                          <p:cTn id="108" fill="hold">
                            <p:stCondLst>
                              <p:cond delay="15000"/>
                            </p:stCondLst>
                            <p:childTnLst>
                              <p:par>
                                <p:cTn id="109" presetID="11" presetClass="entr" presetSubtype="0" fill="hold" nodeType="afterEffect">
                                  <p:stCondLst>
                                    <p:cond delay="0"/>
                                  </p:stCondLst>
                                  <p:childTnLst>
                                    <p:set>
                                      <p:cBhvr>
                                        <p:cTn id="110" dur="500">
                                          <p:stCondLst>
                                            <p:cond delay="0"/>
                                          </p:stCondLst>
                                        </p:cTn>
                                        <p:tgtEl>
                                          <p:spTgt spid="351412"/>
                                        </p:tgtEl>
                                        <p:attrNameLst>
                                          <p:attrName>style.visibility</p:attrName>
                                        </p:attrNameLst>
                                      </p:cBhvr>
                                      <p:to>
                                        <p:strVal val="visible"/>
                                      </p:to>
                                    </p:set>
                                  </p:childTnLst>
                                </p:cTn>
                              </p:par>
                            </p:childTnLst>
                          </p:cTn>
                        </p:par>
                        <p:par>
                          <p:cTn id="111" fill="hold">
                            <p:stCondLst>
                              <p:cond delay="15500"/>
                            </p:stCondLst>
                            <p:childTnLst>
                              <p:par>
                                <p:cTn id="112" presetID="11" presetClass="entr" presetSubtype="0" fill="hold" nodeType="afterEffect">
                                  <p:stCondLst>
                                    <p:cond delay="0"/>
                                  </p:stCondLst>
                                  <p:childTnLst>
                                    <p:set>
                                      <p:cBhvr>
                                        <p:cTn id="113" dur="500">
                                          <p:stCondLst>
                                            <p:cond delay="0"/>
                                          </p:stCondLst>
                                        </p:cTn>
                                        <p:tgtEl>
                                          <p:spTgt spid="351417"/>
                                        </p:tgtEl>
                                        <p:attrNameLst>
                                          <p:attrName>style.visibility</p:attrName>
                                        </p:attrNameLst>
                                      </p:cBhvr>
                                      <p:to>
                                        <p:strVal val="visible"/>
                                      </p:to>
                                    </p:set>
                                  </p:childTnLst>
                                </p:cTn>
                              </p:par>
                            </p:childTnLst>
                          </p:cTn>
                        </p:par>
                        <p:par>
                          <p:cTn id="114" fill="hold">
                            <p:stCondLst>
                              <p:cond delay="16000"/>
                            </p:stCondLst>
                            <p:childTnLst>
                              <p:par>
                                <p:cTn id="115" presetID="1" presetClass="entr" presetSubtype="0" fill="hold" nodeType="afterEffect">
                                  <p:stCondLst>
                                    <p:cond delay="0"/>
                                  </p:stCondLst>
                                  <p:childTnLst>
                                    <p:set>
                                      <p:cBhvr>
                                        <p:cTn id="116" dur="1" fill="hold">
                                          <p:stCondLst>
                                            <p:cond delay="499"/>
                                          </p:stCondLst>
                                        </p:cTn>
                                        <p:tgtEl>
                                          <p:spTgt spid="3514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261"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2258" name="组合 352257"/>
          <p:cNvGrpSpPr/>
          <p:nvPr/>
        </p:nvGrpSpPr>
        <p:grpSpPr>
          <a:xfrm>
            <a:off x="4076700" y="4495800"/>
            <a:ext cx="5029200" cy="2286000"/>
            <a:chOff x="2592" y="2880"/>
            <a:chExt cx="3168" cy="1440"/>
          </a:xfrm>
        </p:grpSpPr>
        <p:sp>
          <p:nvSpPr>
            <p:cNvPr id="352259" name="直接连接符 352258"/>
            <p:cNvSpPr/>
            <p:nvPr/>
          </p:nvSpPr>
          <p:spPr>
            <a:xfrm>
              <a:off x="4752" y="4127"/>
              <a:ext cx="432" cy="0"/>
            </a:xfrm>
            <a:prstGeom prst="line">
              <a:avLst/>
            </a:prstGeom>
            <a:ln w="57150" cap="flat" cmpd="sng">
              <a:solidFill>
                <a:srgbClr val="663300"/>
              </a:solidFill>
              <a:prstDash val="solid"/>
              <a:headEnd type="none" w="med" len="med"/>
              <a:tailEnd type="triangle" w="med" len="med"/>
            </a:ln>
          </p:spPr>
        </p:sp>
        <p:sp>
          <p:nvSpPr>
            <p:cNvPr id="352260" name="直接连接符 352259"/>
            <p:cNvSpPr/>
            <p:nvPr/>
          </p:nvSpPr>
          <p:spPr>
            <a:xfrm>
              <a:off x="3120" y="4127"/>
              <a:ext cx="432" cy="0"/>
            </a:xfrm>
            <a:prstGeom prst="line">
              <a:avLst/>
            </a:prstGeom>
            <a:ln w="57150" cap="flat" cmpd="sng">
              <a:solidFill>
                <a:srgbClr val="00CC00"/>
              </a:solidFill>
              <a:prstDash val="solid"/>
              <a:headEnd type="triangle" w="med" len="med"/>
              <a:tailEnd type="none" w="med" len="med"/>
            </a:ln>
          </p:spPr>
        </p:sp>
        <p:sp>
          <p:nvSpPr>
            <p:cNvPr id="352261" name="直接连接符 352260"/>
            <p:cNvSpPr/>
            <p:nvPr/>
          </p:nvSpPr>
          <p:spPr>
            <a:xfrm>
              <a:off x="2592" y="2880"/>
              <a:ext cx="3168" cy="0"/>
            </a:xfrm>
            <a:prstGeom prst="line">
              <a:avLst/>
            </a:prstGeom>
            <a:ln w="57150" cap="flat" cmpd="sng">
              <a:solidFill>
                <a:schemeClr val="accent1"/>
              </a:solidFill>
              <a:prstDash val="solid"/>
              <a:headEnd type="none" w="med" len="med"/>
              <a:tailEnd type="none" w="med" len="med"/>
            </a:ln>
          </p:spPr>
        </p:sp>
        <p:sp>
          <p:nvSpPr>
            <p:cNvPr id="352262" name="直接连接符 352261"/>
            <p:cNvSpPr/>
            <p:nvPr/>
          </p:nvSpPr>
          <p:spPr>
            <a:xfrm>
              <a:off x="2592" y="2880"/>
              <a:ext cx="0" cy="1440"/>
            </a:xfrm>
            <a:prstGeom prst="line">
              <a:avLst/>
            </a:prstGeom>
            <a:ln w="57150" cap="flat" cmpd="sng">
              <a:solidFill>
                <a:schemeClr val="accent1"/>
              </a:solidFill>
              <a:prstDash val="solid"/>
              <a:headEnd type="none" w="med" len="med"/>
              <a:tailEnd type="none" w="med" len="med"/>
            </a:ln>
          </p:spPr>
        </p:sp>
        <p:grpSp>
          <p:nvGrpSpPr>
            <p:cNvPr id="352263" name="组合 352262"/>
            <p:cNvGrpSpPr/>
            <p:nvPr/>
          </p:nvGrpSpPr>
          <p:grpSpPr>
            <a:xfrm>
              <a:off x="2622" y="3145"/>
              <a:ext cx="3094" cy="884"/>
              <a:chOff x="2688" y="3024"/>
              <a:chExt cx="3094" cy="884"/>
            </a:xfrm>
          </p:grpSpPr>
          <p:grpSp>
            <p:nvGrpSpPr>
              <p:cNvPr id="352264" name="组合 352263"/>
              <p:cNvGrpSpPr/>
              <p:nvPr/>
            </p:nvGrpSpPr>
            <p:grpSpPr>
              <a:xfrm>
                <a:off x="2688" y="3024"/>
                <a:ext cx="192" cy="733"/>
                <a:chOff x="3360" y="1104"/>
                <a:chExt cx="192" cy="733"/>
              </a:xfrm>
            </p:grpSpPr>
            <p:sp>
              <p:nvSpPr>
                <p:cNvPr id="352265" name="直接连接符 352264"/>
                <p:cNvSpPr/>
                <p:nvPr/>
              </p:nvSpPr>
              <p:spPr>
                <a:xfrm>
                  <a:off x="3552" y="1104"/>
                  <a:ext cx="0" cy="672"/>
                </a:xfrm>
                <a:prstGeom prst="line">
                  <a:avLst/>
                </a:prstGeom>
                <a:ln w="76200" cap="flat" cmpd="sng">
                  <a:solidFill>
                    <a:schemeClr val="tx1"/>
                  </a:solidFill>
                  <a:prstDash val="solid"/>
                  <a:headEnd type="none" w="med" len="med"/>
                  <a:tailEnd type="none" w="med" len="med"/>
                </a:ln>
              </p:spPr>
            </p:sp>
            <p:sp>
              <p:nvSpPr>
                <p:cNvPr id="352266" name="直接连接符 352265"/>
                <p:cNvSpPr/>
                <p:nvPr/>
              </p:nvSpPr>
              <p:spPr>
                <a:xfrm flipH="1">
                  <a:off x="3360" y="1152"/>
                  <a:ext cx="144" cy="157"/>
                </a:xfrm>
                <a:prstGeom prst="line">
                  <a:avLst/>
                </a:prstGeom>
                <a:ln w="38100" cap="flat" cmpd="sng">
                  <a:solidFill>
                    <a:schemeClr val="tx1"/>
                  </a:solidFill>
                  <a:prstDash val="solid"/>
                  <a:headEnd type="none" w="med" len="med"/>
                  <a:tailEnd type="none" w="med" len="med"/>
                </a:ln>
              </p:spPr>
            </p:sp>
            <p:sp>
              <p:nvSpPr>
                <p:cNvPr id="352267" name="直接连接符 352266"/>
                <p:cNvSpPr/>
                <p:nvPr/>
              </p:nvSpPr>
              <p:spPr>
                <a:xfrm flipH="1">
                  <a:off x="3360" y="1257"/>
                  <a:ext cx="144" cy="157"/>
                </a:xfrm>
                <a:prstGeom prst="line">
                  <a:avLst/>
                </a:prstGeom>
                <a:ln w="38100" cap="flat" cmpd="sng">
                  <a:solidFill>
                    <a:schemeClr val="tx1"/>
                  </a:solidFill>
                  <a:prstDash val="solid"/>
                  <a:headEnd type="none" w="med" len="med"/>
                  <a:tailEnd type="none" w="med" len="med"/>
                </a:ln>
              </p:spPr>
            </p:sp>
            <p:sp>
              <p:nvSpPr>
                <p:cNvPr id="352268" name="直接连接符 352267"/>
                <p:cNvSpPr/>
                <p:nvPr/>
              </p:nvSpPr>
              <p:spPr>
                <a:xfrm flipH="1">
                  <a:off x="3360" y="1361"/>
                  <a:ext cx="144" cy="158"/>
                </a:xfrm>
                <a:prstGeom prst="line">
                  <a:avLst/>
                </a:prstGeom>
                <a:ln w="38100" cap="flat" cmpd="sng">
                  <a:solidFill>
                    <a:schemeClr val="tx1"/>
                  </a:solidFill>
                  <a:prstDash val="solid"/>
                  <a:headEnd type="none" w="med" len="med"/>
                  <a:tailEnd type="none" w="med" len="med"/>
                </a:ln>
              </p:spPr>
            </p:sp>
            <p:sp>
              <p:nvSpPr>
                <p:cNvPr id="352269" name="直接连接符 352268"/>
                <p:cNvSpPr/>
                <p:nvPr/>
              </p:nvSpPr>
              <p:spPr>
                <a:xfrm flipH="1">
                  <a:off x="3360" y="1466"/>
                  <a:ext cx="144" cy="157"/>
                </a:xfrm>
                <a:prstGeom prst="line">
                  <a:avLst/>
                </a:prstGeom>
                <a:ln w="38100" cap="flat" cmpd="sng">
                  <a:solidFill>
                    <a:schemeClr val="tx1"/>
                  </a:solidFill>
                  <a:prstDash val="solid"/>
                  <a:headEnd type="none" w="med" len="med"/>
                  <a:tailEnd type="none" w="med" len="med"/>
                </a:ln>
              </p:spPr>
            </p:sp>
            <p:sp>
              <p:nvSpPr>
                <p:cNvPr id="352270" name="直接连接符 352269"/>
                <p:cNvSpPr/>
                <p:nvPr/>
              </p:nvSpPr>
              <p:spPr>
                <a:xfrm flipH="1">
                  <a:off x="3360" y="1571"/>
                  <a:ext cx="144" cy="157"/>
                </a:xfrm>
                <a:prstGeom prst="line">
                  <a:avLst/>
                </a:prstGeom>
                <a:ln w="38100" cap="flat" cmpd="sng">
                  <a:solidFill>
                    <a:schemeClr val="tx1"/>
                  </a:solidFill>
                  <a:prstDash val="solid"/>
                  <a:headEnd type="none" w="med" len="med"/>
                  <a:tailEnd type="none" w="med" len="med"/>
                </a:ln>
              </p:spPr>
            </p:sp>
            <p:sp>
              <p:nvSpPr>
                <p:cNvPr id="352271" name="直接连接符 352270"/>
                <p:cNvSpPr/>
                <p:nvPr/>
              </p:nvSpPr>
              <p:spPr>
                <a:xfrm flipH="1">
                  <a:off x="3360" y="1680"/>
                  <a:ext cx="144" cy="157"/>
                </a:xfrm>
                <a:prstGeom prst="line">
                  <a:avLst/>
                </a:prstGeom>
                <a:ln w="38100" cap="flat" cmpd="sng">
                  <a:solidFill>
                    <a:schemeClr val="tx1"/>
                  </a:solidFill>
                  <a:prstDash val="solid"/>
                  <a:headEnd type="none" w="med" len="med"/>
                  <a:tailEnd type="none" w="med" len="med"/>
                </a:ln>
              </p:spPr>
            </p:sp>
          </p:grpSp>
          <p:grpSp>
            <p:nvGrpSpPr>
              <p:cNvPr id="352272" name="组合 352271"/>
              <p:cNvGrpSpPr/>
              <p:nvPr/>
            </p:nvGrpSpPr>
            <p:grpSpPr>
              <a:xfrm>
                <a:off x="5590" y="3024"/>
                <a:ext cx="192" cy="672"/>
                <a:chOff x="5184" y="1104"/>
                <a:chExt cx="192" cy="672"/>
              </a:xfrm>
            </p:grpSpPr>
            <p:sp>
              <p:nvSpPr>
                <p:cNvPr id="352273" name="直接连接符 352272"/>
                <p:cNvSpPr/>
                <p:nvPr/>
              </p:nvSpPr>
              <p:spPr>
                <a:xfrm>
                  <a:off x="5184" y="1104"/>
                  <a:ext cx="0" cy="672"/>
                </a:xfrm>
                <a:prstGeom prst="line">
                  <a:avLst/>
                </a:prstGeom>
                <a:ln w="76200" cap="flat" cmpd="sng">
                  <a:solidFill>
                    <a:schemeClr val="tx1"/>
                  </a:solidFill>
                  <a:prstDash val="solid"/>
                  <a:headEnd type="none" w="med" len="med"/>
                  <a:tailEnd type="none" w="med" len="med"/>
                </a:ln>
              </p:spPr>
            </p:sp>
            <p:sp>
              <p:nvSpPr>
                <p:cNvPr id="352274" name="直接连接符 352273"/>
                <p:cNvSpPr/>
                <p:nvPr/>
              </p:nvSpPr>
              <p:spPr>
                <a:xfrm>
                  <a:off x="5184" y="1152"/>
                  <a:ext cx="192" cy="96"/>
                </a:xfrm>
                <a:prstGeom prst="line">
                  <a:avLst/>
                </a:prstGeom>
                <a:ln w="38100" cap="flat" cmpd="sng">
                  <a:solidFill>
                    <a:schemeClr val="tx1"/>
                  </a:solidFill>
                  <a:prstDash val="solid"/>
                  <a:headEnd type="none" w="med" len="med"/>
                  <a:tailEnd type="none" w="med" len="med"/>
                </a:ln>
              </p:spPr>
            </p:sp>
            <p:sp>
              <p:nvSpPr>
                <p:cNvPr id="352275" name="直接连接符 352274"/>
                <p:cNvSpPr/>
                <p:nvPr/>
              </p:nvSpPr>
              <p:spPr>
                <a:xfrm>
                  <a:off x="5184" y="1248"/>
                  <a:ext cx="192" cy="96"/>
                </a:xfrm>
                <a:prstGeom prst="line">
                  <a:avLst/>
                </a:prstGeom>
                <a:ln w="38100" cap="flat" cmpd="sng">
                  <a:solidFill>
                    <a:schemeClr val="tx1"/>
                  </a:solidFill>
                  <a:prstDash val="solid"/>
                  <a:headEnd type="none" w="med" len="med"/>
                  <a:tailEnd type="none" w="med" len="med"/>
                </a:ln>
              </p:spPr>
            </p:sp>
            <p:sp>
              <p:nvSpPr>
                <p:cNvPr id="352276" name="直接连接符 352275"/>
                <p:cNvSpPr/>
                <p:nvPr/>
              </p:nvSpPr>
              <p:spPr>
                <a:xfrm>
                  <a:off x="5184" y="1344"/>
                  <a:ext cx="192" cy="96"/>
                </a:xfrm>
                <a:prstGeom prst="line">
                  <a:avLst/>
                </a:prstGeom>
                <a:ln w="38100" cap="flat" cmpd="sng">
                  <a:solidFill>
                    <a:schemeClr val="tx1"/>
                  </a:solidFill>
                  <a:prstDash val="solid"/>
                  <a:headEnd type="none" w="med" len="med"/>
                  <a:tailEnd type="none" w="med" len="med"/>
                </a:ln>
              </p:spPr>
            </p:sp>
            <p:sp>
              <p:nvSpPr>
                <p:cNvPr id="352277" name="直接连接符 352276"/>
                <p:cNvSpPr/>
                <p:nvPr/>
              </p:nvSpPr>
              <p:spPr>
                <a:xfrm>
                  <a:off x="5184" y="1440"/>
                  <a:ext cx="192" cy="96"/>
                </a:xfrm>
                <a:prstGeom prst="line">
                  <a:avLst/>
                </a:prstGeom>
                <a:ln w="38100" cap="flat" cmpd="sng">
                  <a:solidFill>
                    <a:schemeClr val="tx1"/>
                  </a:solidFill>
                  <a:prstDash val="solid"/>
                  <a:headEnd type="none" w="med" len="med"/>
                  <a:tailEnd type="none" w="med" len="med"/>
                </a:ln>
              </p:spPr>
            </p:sp>
            <p:sp>
              <p:nvSpPr>
                <p:cNvPr id="352278" name="直接连接符 352277"/>
                <p:cNvSpPr/>
                <p:nvPr/>
              </p:nvSpPr>
              <p:spPr>
                <a:xfrm>
                  <a:off x="5184" y="1536"/>
                  <a:ext cx="192" cy="96"/>
                </a:xfrm>
                <a:prstGeom prst="line">
                  <a:avLst/>
                </a:prstGeom>
                <a:ln w="38100" cap="flat" cmpd="sng">
                  <a:solidFill>
                    <a:schemeClr val="tx1"/>
                  </a:solidFill>
                  <a:prstDash val="solid"/>
                  <a:headEnd type="none" w="med" len="med"/>
                  <a:tailEnd type="none" w="med" len="med"/>
                </a:ln>
              </p:spPr>
            </p:sp>
            <p:sp>
              <p:nvSpPr>
                <p:cNvPr id="352279" name="直接连接符 352278"/>
                <p:cNvSpPr/>
                <p:nvPr/>
              </p:nvSpPr>
              <p:spPr>
                <a:xfrm>
                  <a:off x="5184" y="1632"/>
                  <a:ext cx="192" cy="96"/>
                </a:xfrm>
                <a:prstGeom prst="line">
                  <a:avLst/>
                </a:prstGeom>
                <a:ln w="38100" cap="flat" cmpd="sng">
                  <a:solidFill>
                    <a:schemeClr val="tx1"/>
                  </a:solidFill>
                  <a:prstDash val="solid"/>
                  <a:headEnd type="none" w="med" len="med"/>
                  <a:tailEnd type="none" w="med" len="med"/>
                </a:ln>
              </p:spPr>
            </p:sp>
          </p:grpSp>
          <p:grpSp>
            <p:nvGrpSpPr>
              <p:cNvPr id="352280" name="组合 352279"/>
              <p:cNvGrpSpPr/>
              <p:nvPr/>
            </p:nvGrpSpPr>
            <p:grpSpPr>
              <a:xfrm>
                <a:off x="3888" y="3168"/>
                <a:ext cx="672" cy="576"/>
                <a:chOff x="3888" y="3120"/>
                <a:chExt cx="1344" cy="912"/>
              </a:xfrm>
            </p:grpSpPr>
            <p:sp>
              <p:nvSpPr>
                <p:cNvPr id="352281" name="矩形 352280"/>
                <p:cNvSpPr/>
                <p:nvPr/>
              </p:nvSpPr>
              <p:spPr>
                <a:xfrm>
                  <a:off x="3888" y="3120"/>
                  <a:ext cx="1344" cy="672"/>
                </a:xfrm>
                <a:prstGeom prst="rect">
                  <a:avLst/>
                </a:prstGeom>
                <a:solidFill>
                  <a:schemeClr val="accent2"/>
                </a:solidFill>
                <a:ln w="9525" cap="flat" cmpd="sng">
                  <a:solidFill>
                    <a:schemeClr val="accent2"/>
                  </a:solidFill>
                  <a:prstDash val="solid"/>
                  <a:miter/>
                  <a:headEnd type="none" w="med" len="med"/>
                  <a:tailEnd type="none" w="med" len="med"/>
                </a:ln>
              </p:spPr>
              <p:txBody>
                <a:bodyPr wrap="none" anchor="ctr" anchorCtr="0"/>
                <a:lstStyle/>
                <a:p>
                  <a:pPr algn="ctr"/>
                  <a:endParaRPr lang="zh-CN" altLang="en-US" dirty="0">
                    <a:latin typeface="Times New Roman" panose="02020603050405020304" pitchFamily="18" charset="0"/>
                  </a:endParaRPr>
                </a:p>
              </p:txBody>
            </p:sp>
            <p:sp>
              <p:nvSpPr>
                <p:cNvPr id="352282" name="椭圆 352281"/>
                <p:cNvSpPr/>
                <p:nvPr/>
              </p:nvSpPr>
              <p:spPr>
                <a:xfrm>
                  <a:off x="3984" y="3792"/>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2283" name="椭圆 352282"/>
                <p:cNvSpPr/>
                <p:nvPr/>
              </p:nvSpPr>
              <p:spPr>
                <a:xfrm>
                  <a:off x="4848" y="3792"/>
                  <a:ext cx="240" cy="240"/>
                </a:xfrm>
                <a:prstGeom prst="ellipse">
                  <a:avLst/>
                </a:prstGeom>
                <a:solidFill>
                  <a:srgbClr val="663300"/>
                </a:solidFill>
                <a:ln w="9525" cap="flat" cmpd="sng">
                  <a:solidFill>
                    <a:schemeClr val="tx1"/>
                  </a:solidFill>
                  <a:prstDash val="solid"/>
                  <a:headEnd type="none" w="med" len="med"/>
                  <a:tailEnd type="none" w="med" len="med"/>
                </a:ln>
              </p:spPr>
              <p:txBody>
                <a:bodyPr/>
                <a:lstStyle/>
                <a:p>
                  <a:endParaRPr lang="zh-CN" altLang="en-US"/>
                </a:p>
              </p:txBody>
            </p:sp>
            <p:sp>
              <p:nvSpPr>
                <p:cNvPr id="352284" name="文本框 352283"/>
                <p:cNvSpPr txBox="1"/>
                <p:nvPr/>
              </p:nvSpPr>
              <p:spPr>
                <a:xfrm>
                  <a:off x="4054" y="3163"/>
                  <a:ext cx="1000" cy="456"/>
                </a:xfrm>
                <a:prstGeom prst="rect">
                  <a:avLst/>
                </a:prstGeom>
                <a:noFill/>
                <a:ln w="9525">
                  <a:noFill/>
                </a:ln>
              </p:spPr>
              <p:txBody>
                <a:bodyPr wrap="none" anchor="ctr" anchorCtr="0">
                  <a:spAutoFit/>
                </a:bodyPr>
                <a:lstStyle/>
                <a:p>
                  <a:pPr algn="ctr"/>
                  <a:r>
                    <a:rPr lang="zh-CN" altLang="en-US" b="1" dirty="0">
                      <a:solidFill>
                        <a:srgbClr val="FFFF99"/>
                      </a:solidFill>
                      <a:latin typeface="Times New Roman" panose="02020603050405020304" pitchFamily="18" charset="0"/>
                    </a:rPr>
                    <a:t>电机</a:t>
                  </a:r>
                  <a:endParaRPr lang="zh-CN" altLang="en-US" b="1">
                    <a:solidFill>
                      <a:srgbClr val="FFFF99"/>
                    </a:solidFill>
                    <a:latin typeface="Times New Roman" panose="02020603050405020304" pitchFamily="18" charset="0"/>
                  </a:endParaRPr>
                </a:p>
              </p:txBody>
            </p:sp>
          </p:grpSp>
          <p:sp>
            <p:nvSpPr>
              <p:cNvPr id="352285" name="矩形 352284"/>
              <p:cNvSpPr/>
              <p:nvPr/>
            </p:nvSpPr>
            <p:spPr>
              <a:xfrm rot="5400000">
                <a:off x="3489" y="3328"/>
                <a:ext cx="331" cy="119"/>
              </a:xfrm>
              <a:prstGeom prst="rect">
                <a:avLst/>
              </a:prstGeom>
              <a:solidFill>
                <a:schemeClr val="accent1"/>
              </a:solidFill>
              <a:ln w="38100" cap="flat" cmpd="sng">
                <a:solidFill>
                  <a:schemeClr val="tx1"/>
                </a:solidFill>
                <a:prstDash val="solid"/>
                <a:miter/>
                <a:headEnd type="none" w="med" len="med"/>
                <a:tailEnd type="none" w="med" len="med"/>
              </a:ln>
            </p:spPr>
            <p:txBody>
              <a:bodyPr/>
              <a:lstStyle/>
              <a:p>
                <a:endParaRPr lang="zh-CN" altLang="en-US"/>
              </a:p>
            </p:txBody>
          </p:sp>
          <p:grpSp>
            <p:nvGrpSpPr>
              <p:cNvPr id="352286" name="组合 352285"/>
              <p:cNvGrpSpPr/>
              <p:nvPr/>
            </p:nvGrpSpPr>
            <p:grpSpPr>
              <a:xfrm rot="-110581">
                <a:off x="3298" y="3330"/>
                <a:ext cx="298" cy="110"/>
                <a:chOff x="816" y="1488"/>
                <a:chExt cx="576" cy="96"/>
              </a:xfrm>
            </p:grpSpPr>
            <p:sp>
              <p:nvSpPr>
                <p:cNvPr id="352287" name="任意多边形 352286"/>
                <p:cNvSpPr/>
                <p:nvPr/>
              </p:nvSpPr>
              <p:spPr>
                <a:xfrm>
                  <a:off x="816"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52288" name="任意多边形 352287"/>
                <p:cNvSpPr/>
                <p:nvPr/>
              </p:nvSpPr>
              <p:spPr>
                <a:xfrm>
                  <a:off x="1008"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52289" name="任意多边形 352288"/>
                <p:cNvSpPr/>
                <p:nvPr/>
              </p:nvSpPr>
              <p:spPr>
                <a:xfrm>
                  <a:off x="912"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52290" name="任意多边形 352289"/>
                <p:cNvSpPr/>
                <p:nvPr/>
              </p:nvSpPr>
              <p:spPr>
                <a:xfrm>
                  <a:off x="1200"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52291" name="任意多边形 352290"/>
                <p:cNvSpPr/>
                <p:nvPr/>
              </p:nvSpPr>
              <p:spPr>
                <a:xfrm>
                  <a:off x="1104"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52292" name="任意多边形 352291"/>
                <p:cNvSpPr/>
                <p:nvPr/>
              </p:nvSpPr>
              <p:spPr>
                <a:xfrm>
                  <a:off x="1296"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sp>
            <p:nvSpPr>
              <p:cNvPr id="352293" name="直接连接符 352292"/>
              <p:cNvSpPr/>
              <p:nvPr/>
            </p:nvSpPr>
            <p:spPr>
              <a:xfrm rot="5400000">
                <a:off x="3132" y="3387"/>
                <a:ext cx="331" cy="0"/>
              </a:xfrm>
              <a:prstGeom prst="line">
                <a:avLst/>
              </a:prstGeom>
              <a:ln w="38100" cap="flat" cmpd="sng">
                <a:solidFill>
                  <a:schemeClr val="tx1"/>
                </a:solidFill>
                <a:prstDash val="solid"/>
                <a:headEnd type="none" w="med" len="med"/>
                <a:tailEnd type="none" w="med" len="med"/>
              </a:ln>
            </p:spPr>
          </p:sp>
          <p:sp>
            <p:nvSpPr>
              <p:cNvPr id="352294" name="矩形 352293"/>
              <p:cNvSpPr/>
              <p:nvPr/>
            </p:nvSpPr>
            <p:spPr>
              <a:xfrm rot="5400000">
                <a:off x="2923" y="3357"/>
                <a:ext cx="331" cy="60"/>
              </a:xfrm>
              <a:prstGeom prst="rect">
                <a:avLst/>
              </a:prstGeom>
              <a:solidFill>
                <a:schemeClr val="accent1"/>
              </a:solidFill>
              <a:ln w="38100" cap="flat" cmpd="sng">
                <a:solidFill>
                  <a:schemeClr val="tx1"/>
                </a:solidFill>
                <a:prstDash val="solid"/>
                <a:miter/>
                <a:headEnd type="none" w="med" len="med"/>
                <a:tailEnd type="none" w="med" len="med"/>
              </a:ln>
            </p:spPr>
            <p:txBody>
              <a:bodyPr/>
              <a:lstStyle/>
              <a:p>
                <a:endParaRPr lang="zh-CN" altLang="en-US"/>
              </a:p>
            </p:txBody>
          </p:sp>
          <p:sp>
            <p:nvSpPr>
              <p:cNvPr id="352295" name="直接连接符 352294"/>
              <p:cNvSpPr/>
              <p:nvPr/>
            </p:nvSpPr>
            <p:spPr>
              <a:xfrm rot="5400000">
                <a:off x="3207" y="3298"/>
                <a:ext cx="0" cy="179"/>
              </a:xfrm>
              <a:prstGeom prst="line">
                <a:avLst/>
              </a:prstGeom>
              <a:ln w="38100" cap="flat" cmpd="sng">
                <a:solidFill>
                  <a:schemeClr val="tx1"/>
                </a:solidFill>
                <a:prstDash val="solid"/>
                <a:headEnd type="none" w="med" len="med"/>
                <a:tailEnd type="none" w="med" len="med"/>
              </a:ln>
            </p:spPr>
          </p:sp>
          <p:sp>
            <p:nvSpPr>
              <p:cNvPr id="352296" name="椭圆 352295"/>
              <p:cNvSpPr/>
              <p:nvPr/>
            </p:nvSpPr>
            <p:spPr>
              <a:xfrm rot="5400000">
                <a:off x="3120" y="3441"/>
                <a:ext cx="55" cy="59"/>
              </a:xfrm>
              <a:prstGeom prst="ellipse">
                <a:avLst/>
              </a:prstGeom>
              <a:solidFill>
                <a:schemeClr val="tx2"/>
              </a:solidFill>
              <a:ln w="38100" cap="flat" cmpd="sng">
                <a:solidFill>
                  <a:schemeClr val="tx1"/>
                </a:solidFill>
                <a:prstDash val="solid"/>
                <a:headEnd type="none" w="med" len="med"/>
                <a:tailEnd type="none" w="med" len="med"/>
              </a:ln>
            </p:spPr>
            <p:txBody>
              <a:bodyPr/>
              <a:lstStyle/>
              <a:p>
                <a:endParaRPr lang="zh-CN" altLang="en-US"/>
              </a:p>
            </p:txBody>
          </p:sp>
          <p:sp>
            <p:nvSpPr>
              <p:cNvPr id="352297" name="椭圆 352296"/>
              <p:cNvSpPr/>
              <p:nvPr/>
            </p:nvSpPr>
            <p:spPr>
              <a:xfrm rot="5400000">
                <a:off x="3120" y="3275"/>
                <a:ext cx="55" cy="59"/>
              </a:xfrm>
              <a:prstGeom prst="ellipse">
                <a:avLst/>
              </a:prstGeom>
              <a:solidFill>
                <a:schemeClr val="tx2"/>
              </a:solidFill>
              <a:ln w="38100" cap="flat" cmpd="sng">
                <a:solidFill>
                  <a:schemeClr val="tx1"/>
                </a:solidFill>
                <a:prstDash val="solid"/>
                <a:headEnd type="none" w="med" len="med"/>
                <a:tailEnd type="none" w="med" len="med"/>
              </a:ln>
            </p:spPr>
            <p:txBody>
              <a:bodyPr/>
              <a:lstStyle/>
              <a:p>
                <a:endParaRPr lang="zh-CN" altLang="en-US"/>
              </a:p>
            </p:txBody>
          </p:sp>
          <p:sp>
            <p:nvSpPr>
              <p:cNvPr id="352298" name="椭圆 352297"/>
              <p:cNvSpPr/>
              <p:nvPr/>
            </p:nvSpPr>
            <p:spPr>
              <a:xfrm rot="5400000">
                <a:off x="2942" y="3440"/>
                <a:ext cx="55" cy="60"/>
              </a:xfrm>
              <a:prstGeom prst="ellipse">
                <a:avLst/>
              </a:prstGeom>
              <a:solidFill>
                <a:schemeClr val="tx2"/>
              </a:solidFill>
              <a:ln w="38100" cap="flat" cmpd="sng">
                <a:solidFill>
                  <a:schemeClr val="tx1"/>
                </a:solidFill>
                <a:prstDash val="solid"/>
                <a:headEnd type="none" w="med" len="med"/>
                <a:tailEnd type="none" w="med" len="med"/>
              </a:ln>
            </p:spPr>
            <p:txBody>
              <a:bodyPr/>
              <a:lstStyle/>
              <a:p>
                <a:endParaRPr lang="zh-CN" altLang="en-US"/>
              </a:p>
            </p:txBody>
          </p:sp>
          <p:sp>
            <p:nvSpPr>
              <p:cNvPr id="352299" name="椭圆 352298"/>
              <p:cNvSpPr/>
              <p:nvPr/>
            </p:nvSpPr>
            <p:spPr>
              <a:xfrm rot="5400000">
                <a:off x="2942" y="3274"/>
                <a:ext cx="55" cy="60"/>
              </a:xfrm>
              <a:prstGeom prst="ellipse">
                <a:avLst/>
              </a:prstGeom>
              <a:solidFill>
                <a:schemeClr val="tx2"/>
              </a:solidFill>
              <a:ln w="38100" cap="flat" cmpd="sng">
                <a:solidFill>
                  <a:schemeClr val="tx1"/>
                </a:solidFill>
                <a:prstDash val="solid"/>
                <a:headEnd type="none" w="med" len="med"/>
                <a:tailEnd type="none" w="med" len="med"/>
              </a:ln>
            </p:spPr>
            <p:txBody>
              <a:bodyPr/>
              <a:lstStyle/>
              <a:p>
                <a:endParaRPr lang="zh-CN" altLang="en-US"/>
              </a:p>
            </p:txBody>
          </p:sp>
          <p:sp>
            <p:nvSpPr>
              <p:cNvPr id="352300" name="矩形 352299"/>
              <p:cNvSpPr/>
              <p:nvPr/>
            </p:nvSpPr>
            <p:spPr>
              <a:xfrm rot="5400000">
                <a:off x="2927" y="3119"/>
                <a:ext cx="441" cy="537"/>
              </a:xfrm>
              <a:prstGeom prst="rect">
                <a:avLst/>
              </a:prstGeom>
              <a:noFill/>
              <a:ln w="38100" cap="flat" cmpd="sng">
                <a:solidFill>
                  <a:srgbClr val="FF0000"/>
                </a:solidFill>
                <a:prstDash val="solid"/>
                <a:miter/>
                <a:headEnd type="none" w="med" len="med"/>
                <a:tailEnd type="none" w="med" len="med"/>
              </a:ln>
            </p:spPr>
            <p:txBody>
              <a:bodyPr/>
              <a:lstStyle/>
              <a:p>
                <a:endParaRPr lang="zh-CN" altLang="en-US"/>
              </a:p>
            </p:txBody>
          </p:sp>
          <p:sp>
            <p:nvSpPr>
              <p:cNvPr id="352301" name="直接连接符 352300"/>
              <p:cNvSpPr/>
              <p:nvPr/>
            </p:nvSpPr>
            <p:spPr>
              <a:xfrm rot="5400000">
                <a:off x="3077" y="3396"/>
                <a:ext cx="240" cy="0"/>
              </a:xfrm>
              <a:prstGeom prst="line">
                <a:avLst/>
              </a:prstGeom>
              <a:ln w="38100" cap="flat" cmpd="sng">
                <a:solidFill>
                  <a:schemeClr val="bg1"/>
                </a:solidFill>
                <a:prstDash val="solid"/>
                <a:headEnd type="none" w="med" len="med"/>
                <a:tailEnd type="none" w="med" len="med"/>
              </a:ln>
            </p:spPr>
          </p:sp>
          <p:sp>
            <p:nvSpPr>
              <p:cNvPr id="352302" name="矩形 352301"/>
              <p:cNvSpPr/>
              <p:nvPr/>
            </p:nvSpPr>
            <p:spPr>
              <a:xfrm rot="16200000">
                <a:off x="4645" y="3328"/>
                <a:ext cx="331" cy="119"/>
              </a:xfrm>
              <a:prstGeom prst="rect">
                <a:avLst/>
              </a:prstGeom>
              <a:solidFill>
                <a:schemeClr val="accent1"/>
              </a:solidFill>
              <a:ln w="38100" cap="flat" cmpd="sng">
                <a:solidFill>
                  <a:schemeClr val="tx1"/>
                </a:solidFill>
                <a:prstDash val="solid"/>
                <a:miter/>
                <a:headEnd type="none" w="med" len="med"/>
                <a:tailEnd type="none" w="med" len="med"/>
              </a:ln>
            </p:spPr>
            <p:txBody>
              <a:bodyPr/>
              <a:lstStyle/>
              <a:p>
                <a:endParaRPr lang="zh-CN" altLang="en-US"/>
              </a:p>
            </p:txBody>
          </p:sp>
          <p:grpSp>
            <p:nvGrpSpPr>
              <p:cNvPr id="352303" name="组合 352302"/>
              <p:cNvGrpSpPr/>
              <p:nvPr/>
            </p:nvGrpSpPr>
            <p:grpSpPr>
              <a:xfrm rot="10689419">
                <a:off x="4870" y="3336"/>
                <a:ext cx="298" cy="110"/>
                <a:chOff x="816" y="1488"/>
                <a:chExt cx="576" cy="96"/>
              </a:xfrm>
            </p:grpSpPr>
            <p:sp>
              <p:nvSpPr>
                <p:cNvPr id="352304" name="任意多边形 352303"/>
                <p:cNvSpPr/>
                <p:nvPr/>
              </p:nvSpPr>
              <p:spPr>
                <a:xfrm>
                  <a:off x="816"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52305" name="任意多边形 352304"/>
                <p:cNvSpPr/>
                <p:nvPr/>
              </p:nvSpPr>
              <p:spPr>
                <a:xfrm>
                  <a:off x="1008"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52306" name="任意多边形 352305"/>
                <p:cNvSpPr/>
                <p:nvPr/>
              </p:nvSpPr>
              <p:spPr>
                <a:xfrm>
                  <a:off x="912"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52307" name="任意多边形 352306"/>
                <p:cNvSpPr/>
                <p:nvPr/>
              </p:nvSpPr>
              <p:spPr>
                <a:xfrm>
                  <a:off x="1200"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52308" name="任意多边形 352307"/>
                <p:cNvSpPr/>
                <p:nvPr/>
              </p:nvSpPr>
              <p:spPr>
                <a:xfrm>
                  <a:off x="1104"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352309" name="任意多边形 352308"/>
                <p:cNvSpPr/>
                <p:nvPr/>
              </p:nvSpPr>
              <p:spPr>
                <a:xfrm>
                  <a:off x="1296" y="1488"/>
                  <a:ext cx="96" cy="96"/>
                </a:xfrm>
                <a:custGeom>
                  <a:avLst/>
                  <a:gdLst/>
                  <a:ahLst/>
                  <a:cxnLst/>
                  <a:rect l="0" t="0" r="0" b="0"/>
                  <a:pathLst>
                    <a:path w="96" h="96">
                      <a:moveTo>
                        <a:pt x="0" y="96"/>
                      </a:moveTo>
                      <a:cubicBezTo>
                        <a:pt x="16" y="48"/>
                        <a:pt x="32" y="0"/>
                        <a:pt x="48" y="0"/>
                      </a:cubicBezTo>
                      <a:cubicBezTo>
                        <a:pt x="64" y="0"/>
                        <a:pt x="80" y="48"/>
                        <a:pt x="96" y="96"/>
                      </a:cubicBezTo>
                    </a:path>
                  </a:pathLst>
                </a:custGeom>
                <a:noFill/>
                <a:ln w="38100" cap="flat" cmpd="sng">
                  <a:solidFill>
                    <a:schemeClr val="tx1"/>
                  </a:solidFill>
                  <a:prstDash val="solid"/>
                  <a:headEnd type="none" w="med" len="med"/>
                  <a:tailEnd type="none" w="med" len="med"/>
                </a:ln>
              </p:spPr>
              <p:txBody>
                <a:bodyPr/>
                <a:lstStyle/>
                <a:p>
                  <a:endParaRPr lang="zh-CN" altLang="en-US"/>
                </a:p>
              </p:txBody>
            </p:sp>
          </p:grpSp>
          <p:sp>
            <p:nvSpPr>
              <p:cNvPr id="352310" name="直接连接符 352309"/>
              <p:cNvSpPr/>
              <p:nvPr/>
            </p:nvSpPr>
            <p:spPr>
              <a:xfrm rot="16200000">
                <a:off x="5002" y="3387"/>
                <a:ext cx="331" cy="0"/>
              </a:xfrm>
              <a:prstGeom prst="line">
                <a:avLst/>
              </a:prstGeom>
              <a:ln w="38100" cap="flat" cmpd="sng">
                <a:solidFill>
                  <a:schemeClr val="tx1"/>
                </a:solidFill>
                <a:prstDash val="solid"/>
                <a:headEnd type="none" w="med" len="med"/>
                <a:tailEnd type="none" w="med" len="med"/>
              </a:ln>
            </p:spPr>
          </p:sp>
          <p:sp>
            <p:nvSpPr>
              <p:cNvPr id="352311" name="矩形 352310"/>
              <p:cNvSpPr/>
              <p:nvPr/>
            </p:nvSpPr>
            <p:spPr>
              <a:xfrm rot="16200000">
                <a:off x="5211" y="3357"/>
                <a:ext cx="331" cy="60"/>
              </a:xfrm>
              <a:prstGeom prst="rect">
                <a:avLst/>
              </a:prstGeom>
              <a:solidFill>
                <a:schemeClr val="accent1"/>
              </a:solidFill>
              <a:ln w="38100" cap="flat" cmpd="sng">
                <a:solidFill>
                  <a:schemeClr val="tx1"/>
                </a:solidFill>
                <a:prstDash val="solid"/>
                <a:miter/>
                <a:headEnd type="none" w="med" len="med"/>
                <a:tailEnd type="none" w="med" len="med"/>
              </a:ln>
            </p:spPr>
            <p:txBody>
              <a:bodyPr/>
              <a:lstStyle/>
              <a:p>
                <a:endParaRPr lang="zh-CN" altLang="en-US"/>
              </a:p>
            </p:txBody>
          </p:sp>
          <p:sp>
            <p:nvSpPr>
              <p:cNvPr id="352312" name="直接连接符 352311"/>
              <p:cNvSpPr/>
              <p:nvPr/>
            </p:nvSpPr>
            <p:spPr>
              <a:xfrm rot="16200000">
                <a:off x="5257" y="3298"/>
                <a:ext cx="0" cy="179"/>
              </a:xfrm>
              <a:prstGeom prst="line">
                <a:avLst/>
              </a:prstGeom>
              <a:ln w="38100" cap="flat" cmpd="sng">
                <a:solidFill>
                  <a:schemeClr val="tx1"/>
                </a:solidFill>
                <a:prstDash val="solid"/>
                <a:headEnd type="none" w="med" len="med"/>
                <a:tailEnd type="none" w="med" len="med"/>
              </a:ln>
            </p:spPr>
          </p:sp>
          <p:sp>
            <p:nvSpPr>
              <p:cNvPr id="352313" name="椭圆 352312"/>
              <p:cNvSpPr/>
              <p:nvPr/>
            </p:nvSpPr>
            <p:spPr>
              <a:xfrm rot="16200000">
                <a:off x="5290" y="3275"/>
                <a:ext cx="55" cy="59"/>
              </a:xfrm>
              <a:prstGeom prst="ellipse">
                <a:avLst/>
              </a:prstGeom>
              <a:solidFill>
                <a:schemeClr val="tx2"/>
              </a:solidFill>
              <a:ln w="38100" cap="flat" cmpd="sng">
                <a:solidFill>
                  <a:schemeClr val="tx1"/>
                </a:solidFill>
                <a:prstDash val="solid"/>
                <a:headEnd type="none" w="med" len="med"/>
                <a:tailEnd type="none" w="med" len="med"/>
              </a:ln>
            </p:spPr>
            <p:txBody>
              <a:bodyPr/>
              <a:lstStyle/>
              <a:p>
                <a:endParaRPr lang="zh-CN" altLang="en-US"/>
              </a:p>
            </p:txBody>
          </p:sp>
          <p:sp>
            <p:nvSpPr>
              <p:cNvPr id="352314" name="椭圆 352313"/>
              <p:cNvSpPr/>
              <p:nvPr/>
            </p:nvSpPr>
            <p:spPr>
              <a:xfrm rot="16200000">
                <a:off x="5290" y="3441"/>
                <a:ext cx="55" cy="59"/>
              </a:xfrm>
              <a:prstGeom prst="ellipse">
                <a:avLst/>
              </a:prstGeom>
              <a:solidFill>
                <a:schemeClr val="tx2"/>
              </a:solidFill>
              <a:ln w="38100" cap="flat" cmpd="sng">
                <a:solidFill>
                  <a:schemeClr val="tx1"/>
                </a:solidFill>
                <a:prstDash val="solid"/>
                <a:headEnd type="none" w="med" len="med"/>
                <a:tailEnd type="none" w="med" len="med"/>
              </a:ln>
            </p:spPr>
            <p:txBody>
              <a:bodyPr/>
              <a:lstStyle/>
              <a:p>
                <a:endParaRPr lang="zh-CN" altLang="en-US"/>
              </a:p>
            </p:txBody>
          </p:sp>
          <p:sp>
            <p:nvSpPr>
              <p:cNvPr id="352315" name="椭圆 352314"/>
              <p:cNvSpPr/>
              <p:nvPr/>
            </p:nvSpPr>
            <p:spPr>
              <a:xfrm rot="16200000">
                <a:off x="5468" y="3274"/>
                <a:ext cx="55" cy="60"/>
              </a:xfrm>
              <a:prstGeom prst="ellipse">
                <a:avLst/>
              </a:prstGeom>
              <a:solidFill>
                <a:schemeClr val="tx2"/>
              </a:solidFill>
              <a:ln w="38100" cap="flat" cmpd="sng">
                <a:solidFill>
                  <a:schemeClr val="tx1"/>
                </a:solidFill>
                <a:prstDash val="solid"/>
                <a:headEnd type="none" w="med" len="med"/>
                <a:tailEnd type="none" w="med" len="med"/>
              </a:ln>
            </p:spPr>
            <p:txBody>
              <a:bodyPr/>
              <a:lstStyle/>
              <a:p>
                <a:endParaRPr lang="zh-CN" altLang="en-US"/>
              </a:p>
            </p:txBody>
          </p:sp>
          <p:sp>
            <p:nvSpPr>
              <p:cNvPr id="352316" name="椭圆 352315"/>
              <p:cNvSpPr/>
              <p:nvPr/>
            </p:nvSpPr>
            <p:spPr>
              <a:xfrm rot="16200000">
                <a:off x="5468" y="3440"/>
                <a:ext cx="55" cy="60"/>
              </a:xfrm>
              <a:prstGeom prst="ellipse">
                <a:avLst/>
              </a:prstGeom>
              <a:solidFill>
                <a:schemeClr val="tx2"/>
              </a:solidFill>
              <a:ln w="38100" cap="flat" cmpd="sng">
                <a:solidFill>
                  <a:schemeClr val="tx1"/>
                </a:solidFill>
                <a:prstDash val="solid"/>
                <a:headEnd type="none" w="med" len="med"/>
                <a:tailEnd type="none" w="med" len="med"/>
              </a:ln>
            </p:spPr>
            <p:txBody>
              <a:bodyPr/>
              <a:lstStyle/>
              <a:p>
                <a:endParaRPr lang="zh-CN" altLang="en-US"/>
              </a:p>
            </p:txBody>
          </p:sp>
          <p:sp>
            <p:nvSpPr>
              <p:cNvPr id="352317" name="矩形 352316"/>
              <p:cNvSpPr/>
              <p:nvPr/>
            </p:nvSpPr>
            <p:spPr>
              <a:xfrm rot="16200000">
                <a:off x="5097" y="3119"/>
                <a:ext cx="441" cy="537"/>
              </a:xfrm>
              <a:prstGeom prst="rect">
                <a:avLst/>
              </a:prstGeom>
              <a:noFill/>
              <a:ln w="38100" cap="flat" cmpd="sng">
                <a:solidFill>
                  <a:srgbClr val="FF0000"/>
                </a:solidFill>
                <a:prstDash val="solid"/>
                <a:miter/>
                <a:headEnd type="none" w="med" len="med"/>
                <a:tailEnd type="none" w="med" len="med"/>
              </a:ln>
            </p:spPr>
            <p:txBody>
              <a:bodyPr/>
              <a:lstStyle/>
              <a:p>
                <a:endParaRPr lang="zh-CN" altLang="en-US"/>
              </a:p>
            </p:txBody>
          </p:sp>
          <p:sp>
            <p:nvSpPr>
              <p:cNvPr id="352318" name="直接连接符 352317"/>
              <p:cNvSpPr/>
              <p:nvPr/>
            </p:nvSpPr>
            <p:spPr>
              <a:xfrm rot="16200000">
                <a:off x="5149" y="3380"/>
                <a:ext cx="240" cy="0"/>
              </a:xfrm>
              <a:prstGeom prst="line">
                <a:avLst/>
              </a:prstGeom>
              <a:ln w="38100" cap="flat" cmpd="sng">
                <a:solidFill>
                  <a:schemeClr val="bg1"/>
                </a:solidFill>
                <a:prstDash val="solid"/>
                <a:headEnd type="none" w="med" len="med"/>
                <a:tailEnd type="none" w="med" len="med"/>
              </a:ln>
            </p:spPr>
          </p:sp>
          <p:sp>
            <p:nvSpPr>
              <p:cNvPr id="352319" name="文本框 352318"/>
              <p:cNvSpPr txBox="1"/>
              <p:nvPr/>
            </p:nvSpPr>
            <p:spPr>
              <a:xfrm>
                <a:off x="5061" y="3581"/>
                <a:ext cx="502" cy="327"/>
              </a:xfrm>
              <a:prstGeom prst="rect">
                <a:avLst/>
              </a:prstGeom>
              <a:noFill/>
              <a:ln w="9525">
                <a:noFill/>
              </a:ln>
            </p:spPr>
            <p:txBody>
              <a:bodyPr wrap="none" anchor="ctr" anchorCtr="0">
                <a:spAutoFit/>
              </a:bodyPr>
              <a:lstStyle/>
              <a:p>
                <a:pPr algn="ctr"/>
                <a:r>
                  <a:rPr lang="en-US" altLang="zh-CN" sz="2800" b="1">
                    <a:solidFill>
                      <a:srgbClr val="FF0000"/>
                    </a:solidFill>
                    <a:latin typeface="Times New Roman" panose="02020603050405020304" pitchFamily="18" charset="0"/>
                  </a:rPr>
                  <a:t>STa</a:t>
                </a:r>
              </a:p>
            </p:txBody>
          </p:sp>
          <p:sp>
            <p:nvSpPr>
              <p:cNvPr id="352320" name="文本框 352319"/>
              <p:cNvSpPr txBox="1"/>
              <p:nvPr/>
            </p:nvSpPr>
            <p:spPr>
              <a:xfrm>
                <a:off x="2943" y="3581"/>
                <a:ext cx="515" cy="327"/>
              </a:xfrm>
              <a:prstGeom prst="rect">
                <a:avLst/>
              </a:prstGeom>
              <a:noFill/>
              <a:ln w="9525">
                <a:noFill/>
              </a:ln>
            </p:spPr>
            <p:txBody>
              <a:bodyPr wrap="none" anchor="ctr" anchorCtr="0">
                <a:spAutoFit/>
              </a:bodyPr>
              <a:lstStyle/>
              <a:p>
                <a:pPr algn="ctr"/>
                <a:r>
                  <a:rPr lang="en-US" altLang="zh-CN" sz="2800" b="1">
                    <a:solidFill>
                      <a:srgbClr val="FF0000"/>
                    </a:solidFill>
                    <a:latin typeface="Times New Roman" panose="02020603050405020304" pitchFamily="18" charset="0"/>
                  </a:rPr>
                  <a:t>STb</a:t>
                </a:r>
              </a:p>
            </p:txBody>
          </p:sp>
        </p:grpSp>
      </p:grpSp>
      <p:sp>
        <p:nvSpPr>
          <p:cNvPr id="352321" name="矩形 352320"/>
          <p:cNvSpPr/>
          <p:nvPr/>
        </p:nvSpPr>
        <p:spPr>
          <a:xfrm>
            <a:off x="1211263" y="258763"/>
            <a:ext cx="4264025" cy="579437"/>
          </a:xfrm>
          <a:prstGeom prst="rect">
            <a:avLst/>
          </a:prstGeom>
          <a:noFill/>
          <a:ln w="9525">
            <a:noFill/>
          </a:ln>
        </p:spPr>
        <p:txBody>
          <a:bodyPr wrap="none" anchor="ctr" anchorCtr="0">
            <a:spAutoFit/>
          </a:bodyPr>
          <a:lstStyle/>
          <a:p>
            <a:pPr algn="ctr"/>
            <a:r>
              <a:rPr lang="zh-CN" altLang="en-US" sz="3200" b="1" dirty="0">
                <a:solidFill>
                  <a:srgbClr val="FF0000"/>
                </a:solidFill>
                <a:latin typeface="宋体" panose="02010600030101010101" pitchFamily="2" charset="-122"/>
              </a:rPr>
              <a:t>自动往复运动控制电路</a:t>
            </a:r>
          </a:p>
        </p:txBody>
      </p:sp>
      <p:grpSp>
        <p:nvGrpSpPr>
          <p:cNvPr id="352322" name="组合 352321"/>
          <p:cNvGrpSpPr/>
          <p:nvPr/>
        </p:nvGrpSpPr>
        <p:grpSpPr>
          <a:xfrm>
            <a:off x="95250" y="3825875"/>
            <a:ext cx="4095750" cy="2822575"/>
            <a:chOff x="88" y="2381"/>
            <a:chExt cx="2580" cy="1778"/>
          </a:xfrm>
        </p:grpSpPr>
        <p:sp>
          <p:nvSpPr>
            <p:cNvPr id="352323" name="文本框 352322"/>
            <p:cNvSpPr txBox="1"/>
            <p:nvPr/>
          </p:nvSpPr>
          <p:spPr>
            <a:xfrm>
              <a:off x="88" y="2756"/>
              <a:ext cx="2580" cy="1403"/>
            </a:xfrm>
            <a:prstGeom prst="rect">
              <a:avLst/>
            </a:prstGeom>
            <a:noFill/>
            <a:ln w="9525">
              <a:noFill/>
            </a:ln>
          </p:spPr>
          <p:txBody>
            <a:bodyPr wrap="none" anchor="ctr" anchorCtr="0">
              <a:spAutoFit/>
            </a:bodyPr>
            <a:lstStyle/>
            <a:p>
              <a:r>
                <a:rPr lang="zh-CN" altLang="en-US" sz="2800" b="1" dirty="0">
                  <a:latin typeface="Times New Roman" panose="02020603050405020304" pitchFamily="18" charset="0"/>
                </a:rPr>
                <a:t>    限位开关</a:t>
              </a:r>
            </a:p>
            <a:p>
              <a:r>
                <a:rPr lang="zh-CN" altLang="en-US" sz="2800" b="1" dirty="0">
                  <a:latin typeface="Times New Roman" panose="02020603050405020304" pitchFamily="18" charset="0"/>
                </a:rPr>
                <a:t>采用复合式</a:t>
              </a:r>
            </a:p>
            <a:p>
              <a:r>
                <a:rPr lang="zh-CN" altLang="en-US" sz="2800" b="1" dirty="0">
                  <a:latin typeface="Times New Roman" panose="02020603050405020304" pitchFamily="18" charset="0"/>
                </a:rPr>
                <a:t>开关。正向运</a:t>
              </a:r>
            </a:p>
            <a:p>
              <a:r>
                <a:rPr lang="zh-CN" altLang="en-US" sz="2800" b="1" dirty="0">
                  <a:latin typeface="Times New Roman" panose="02020603050405020304" pitchFamily="18" charset="0"/>
                </a:rPr>
                <a:t>行停车的同时，自动起</a:t>
              </a:r>
            </a:p>
            <a:p>
              <a:r>
                <a:rPr lang="zh-CN" altLang="en-US" sz="2800" b="1" dirty="0">
                  <a:latin typeface="Times New Roman" panose="02020603050405020304" pitchFamily="18" charset="0"/>
                </a:rPr>
                <a:t>动反向运行；反之亦然。</a:t>
              </a:r>
              <a:endParaRPr lang="zh-CN" altLang="en-US" sz="2800" b="1">
                <a:latin typeface="Times New Roman" panose="02020603050405020304" pitchFamily="18" charset="0"/>
              </a:endParaRPr>
            </a:p>
          </p:txBody>
        </p:sp>
        <p:sp>
          <p:nvSpPr>
            <p:cNvPr id="352324" name="文本框 352323"/>
            <p:cNvSpPr txBox="1"/>
            <p:nvPr/>
          </p:nvSpPr>
          <p:spPr>
            <a:xfrm>
              <a:off x="173" y="2381"/>
              <a:ext cx="1012" cy="327"/>
            </a:xfrm>
            <a:prstGeom prst="rect">
              <a:avLst/>
            </a:prstGeom>
            <a:noFill/>
            <a:ln w="9525">
              <a:noFill/>
            </a:ln>
          </p:spPr>
          <p:txBody>
            <a:bodyPr wrap="none" anchor="ctr" anchorCtr="0">
              <a:spAutoFit/>
            </a:bodyPr>
            <a:lstStyle/>
            <a:p>
              <a:pPr algn="ctr"/>
              <a:r>
                <a:rPr lang="zh-CN" altLang="en-US" sz="2800" b="1" u="sng" dirty="0">
                  <a:solidFill>
                    <a:srgbClr val="FF0000"/>
                  </a:solidFill>
                  <a:latin typeface="Times New Roman" panose="02020603050405020304" pitchFamily="18" charset="0"/>
                </a:rPr>
                <a:t>关键措施</a:t>
              </a:r>
              <a:endParaRPr lang="zh-CN" altLang="en-US" sz="2800" b="1" u="sng">
                <a:solidFill>
                  <a:srgbClr val="FF0000"/>
                </a:solidFill>
                <a:latin typeface="Times New Roman" panose="02020603050405020304" pitchFamily="18" charset="0"/>
              </a:endParaRPr>
            </a:p>
          </p:txBody>
        </p:sp>
      </p:grpSp>
      <p:grpSp>
        <p:nvGrpSpPr>
          <p:cNvPr id="352325" name="组合 352324"/>
          <p:cNvGrpSpPr/>
          <p:nvPr/>
        </p:nvGrpSpPr>
        <p:grpSpPr>
          <a:xfrm>
            <a:off x="571500" y="304800"/>
            <a:ext cx="7666038" cy="5026025"/>
            <a:chOff x="432" y="192"/>
            <a:chExt cx="4829" cy="3166"/>
          </a:xfrm>
        </p:grpSpPr>
        <p:grpSp>
          <p:nvGrpSpPr>
            <p:cNvPr id="352326" name="组合 352325"/>
            <p:cNvGrpSpPr/>
            <p:nvPr/>
          </p:nvGrpSpPr>
          <p:grpSpPr>
            <a:xfrm>
              <a:off x="432" y="192"/>
              <a:ext cx="4829" cy="3166"/>
              <a:chOff x="432" y="192"/>
              <a:chExt cx="4829" cy="3166"/>
            </a:xfrm>
          </p:grpSpPr>
          <p:sp>
            <p:nvSpPr>
              <p:cNvPr id="352327" name="直接连接符 352326"/>
              <p:cNvSpPr/>
              <p:nvPr/>
            </p:nvSpPr>
            <p:spPr>
              <a:xfrm flipV="1">
                <a:off x="2435" y="2461"/>
                <a:ext cx="0" cy="781"/>
              </a:xfrm>
              <a:prstGeom prst="line">
                <a:avLst/>
              </a:prstGeom>
              <a:ln w="38100" cap="flat" cmpd="sng">
                <a:solidFill>
                  <a:schemeClr val="tx1"/>
                </a:solidFill>
                <a:prstDash val="solid"/>
                <a:headEnd type="none" w="med" len="med"/>
                <a:tailEnd type="none" w="med" len="med"/>
              </a:ln>
            </p:spPr>
          </p:sp>
          <p:grpSp>
            <p:nvGrpSpPr>
              <p:cNvPr id="352328" name="组合 352327"/>
              <p:cNvGrpSpPr/>
              <p:nvPr/>
            </p:nvGrpSpPr>
            <p:grpSpPr>
              <a:xfrm>
                <a:off x="432" y="192"/>
                <a:ext cx="4829" cy="3166"/>
                <a:chOff x="432" y="192"/>
                <a:chExt cx="4829" cy="3166"/>
              </a:xfrm>
            </p:grpSpPr>
            <p:sp>
              <p:nvSpPr>
                <p:cNvPr id="352329" name="文本框 352328"/>
                <p:cNvSpPr txBox="1"/>
                <p:nvPr/>
              </p:nvSpPr>
              <p:spPr>
                <a:xfrm>
                  <a:off x="1876" y="2890"/>
                  <a:ext cx="652" cy="250"/>
                </a:xfrm>
                <a:prstGeom prst="rect">
                  <a:avLst/>
                </a:prstGeom>
                <a:noFill/>
                <a:ln w="38100">
                  <a:noFill/>
                </a:ln>
              </p:spPr>
              <p:txBody>
                <a:bodyPr>
                  <a:spAutoFit/>
                </a:bodyPr>
                <a:lstStyle/>
                <a:p>
                  <a:r>
                    <a:rPr lang="en-US" altLang="zh-CN" sz="2000" b="1">
                      <a:solidFill>
                        <a:schemeClr val="accent2"/>
                      </a:solidFill>
                      <a:latin typeface="Times New Roman" panose="02020603050405020304" pitchFamily="18" charset="0"/>
                    </a:rPr>
                    <a:t>KMR</a:t>
                  </a:r>
                </a:p>
              </p:txBody>
            </p:sp>
            <p:grpSp>
              <p:nvGrpSpPr>
                <p:cNvPr id="352330" name="组合 352329"/>
                <p:cNvGrpSpPr/>
                <p:nvPr/>
              </p:nvGrpSpPr>
              <p:grpSpPr>
                <a:xfrm>
                  <a:off x="1597" y="2851"/>
                  <a:ext cx="838" cy="118"/>
                  <a:chOff x="4272" y="2880"/>
                  <a:chExt cx="864" cy="144"/>
                </a:xfrm>
              </p:grpSpPr>
              <p:sp>
                <p:nvSpPr>
                  <p:cNvPr id="352331" name="直接连接符 352330"/>
                  <p:cNvSpPr/>
                  <p:nvPr/>
                </p:nvSpPr>
                <p:spPr>
                  <a:xfrm>
                    <a:off x="4272" y="2880"/>
                    <a:ext cx="288" cy="0"/>
                  </a:xfrm>
                  <a:prstGeom prst="line">
                    <a:avLst/>
                  </a:prstGeom>
                  <a:ln w="38100" cap="flat" cmpd="sng">
                    <a:solidFill>
                      <a:schemeClr val="accent2"/>
                    </a:solidFill>
                    <a:prstDash val="solid"/>
                    <a:headEnd type="none" w="med" len="med"/>
                    <a:tailEnd type="none" w="med" len="med"/>
                  </a:ln>
                </p:spPr>
              </p:sp>
              <p:sp>
                <p:nvSpPr>
                  <p:cNvPr id="352332" name="直接连接符 352331"/>
                  <p:cNvSpPr/>
                  <p:nvPr/>
                </p:nvSpPr>
                <p:spPr>
                  <a:xfrm>
                    <a:off x="4848" y="2880"/>
                    <a:ext cx="288" cy="0"/>
                  </a:xfrm>
                  <a:prstGeom prst="line">
                    <a:avLst/>
                  </a:prstGeom>
                  <a:ln w="38100" cap="flat" cmpd="sng">
                    <a:solidFill>
                      <a:schemeClr val="accent2"/>
                    </a:solidFill>
                    <a:prstDash val="solid"/>
                    <a:headEnd type="none" w="med" len="med"/>
                    <a:tailEnd type="none" w="med" len="med"/>
                  </a:ln>
                </p:spPr>
              </p:sp>
              <p:sp>
                <p:nvSpPr>
                  <p:cNvPr id="352333" name="直接连接符 352332"/>
                  <p:cNvSpPr/>
                  <p:nvPr/>
                </p:nvSpPr>
                <p:spPr>
                  <a:xfrm flipH="1">
                    <a:off x="4512" y="2880"/>
                    <a:ext cx="336" cy="144"/>
                  </a:xfrm>
                  <a:prstGeom prst="line">
                    <a:avLst/>
                  </a:prstGeom>
                  <a:ln w="38100" cap="flat" cmpd="sng">
                    <a:solidFill>
                      <a:schemeClr val="accent2"/>
                    </a:solidFill>
                    <a:prstDash val="solid"/>
                    <a:headEnd type="none" w="med" len="med"/>
                    <a:tailEnd type="none" w="med" len="med"/>
                  </a:ln>
                </p:spPr>
              </p:sp>
              <p:sp>
                <p:nvSpPr>
                  <p:cNvPr id="352334" name="流程图: 延期 352333"/>
                  <p:cNvSpPr/>
                  <p:nvPr/>
                </p:nvSpPr>
                <p:spPr>
                  <a:xfrm rot="5400000">
                    <a:off x="4488" y="2856"/>
                    <a:ext cx="48" cy="96"/>
                  </a:xfrm>
                  <a:prstGeom prst="flowChartDelay">
                    <a:avLst/>
                  </a:prstGeom>
                  <a:solidFill>
                    <a:srgbClr val="FFFFFF"/>
                  </a:solidFill>
                  <a:ln w="38100" cap="flat" cmpd="sng">
                    <a:solidFill>
                      <a:schemeClr val="accent2"/>
                    </a:solidFill>
                    <a:prstDash val="solid"/>
                    <a:miter/>
                    <a:headEnd type="none" w="med" len="med"/>
                    <a:tailEnd type="none" w="med" len="med"/>
                  </a:ln>
                </p:spPr>
                <p:txBody>
                  <a:bodyPr/>
                  <a:lstStyle/>
                  <a:p>
                    <a:endParaRPr lang="zh-CN" altLang="en-US"/>
                  </a:p>
                </p:txBody>
              </p:sp>
            </p:grpSp>
            <p:grpSp>
              <p:nvGrpSpPr>
                <p:cNvPr id="352335" name="组合 352334"/>
                <p:cNvGrpSpPr/>
                <p:nvPr/>
              </p:nvGrpSpPr>
              <p:grpSpPr>
                <a:xfrm>
                  <a:off x="432" y="192"/>
                  <a:ext cx="4829" cy="3166"/>
                  <a:chOff x="432" y="192"/>
                  <a:chExt cx="4829" cy="3166"/>
                </a:xfrm>
              </p:grpSpPr>
              <p:sp>
                <p:nvSpPr>
                  <p:cNvPr id="352336" name="直接连接符 352335"/>
                  <p:cNvSpPr/>
                  <p:nvPr/>
                </p:nvSpPr>
                <p:spPr>
                  <a:xfrm>
                    <a:off x="2156" y="2461"/>
                    <a:ext cx="419" cy="0"/>
                  </a:xfrm>
                  <a:prstGeom prst="line">
                    <a:avLst/>
                  </a:prstGeom>
                  <a:ln w="38100" cap="flat" cmpd="sng">
                    <a:solidFill>
                      <a:schemeClr val="tx1"/>
                    </a:solidFill>
                    <a:prstDash val="solid"/>
                    <a:headEnd type="none" w="med" len="med"/>
                    <a:tailEnd type="none" w="med" len="med"/>
                  </a:ln>
                </p:spPr>
              </p:sp>
              <p:sp>
                <p:nvSpPr>
                  <p:cNvPr id="352337" name="直接连接符 352336"/>
                  <p:cNvSpPr/>
                  <p:nvPr/>
                </p:nvSpPr>
                <p:spPr>
                  <a:xfrm>
                    <a:off x="1610" y="2461"/>
                    <a:ext cx="219" cy="0"/>
                  </a:xfrm>
                  <a:prstGeom prst="line">
                    <a:avLst/>
                  </a:prstGeom>
                  <a:ln w="38100" cap="flat" cmpd="sng">
                    <a:solidFill>
                      <a:schemeClr val="tx1"/>
                    </a:solidFill>
                    <a:prstDash val="solid"/>
                    <a:headEnd type="none" w="med" len="med"/>
                    <a:tailEnd type="none" w="med" len="med"/>
                  </a:ln>
                </p:spPr>
              </p:sp>
              <p:sp>
                <p:nvSpPr>
                  <p:cNvPr id="352338" name="直接连接符 352337"/>
                  <p:cNvSpPr/>
                  <p:nvPr/>
                </p:nvSpPr>
                <p:spPr>
                  <a:xfrm flipH="1">
                    <a:off x="1783" y="2461"/>
                    <a:ext cx="373" cy="117"/>
                  </a:xfrm>
                  <a:prstGeom prst="line">
                    <a:avLst/>
                  </a:prstGeom>
                  <a:ln w="38100" cap="flat" cmpd="sng">
                    <a:solidFill>
                      <a:schemeClr val="tx1"/>
                    </a:solidFill>
                    <a:prstDash val="solid"/>
                    <a:headEnd type="none" w="med" len="med"/>
                    <a:tailEnd type="none" w="med" len="med"/>
                  </a:ln>
                </p:spPr>
              </p:sp>
              <p:sp>
                <p:nvSpPr>
                  <p:cNvPr id="352339" name="直接连接符 352338"/>
                  <p:cNvSpPr/>
                  <p:nvPr/>
                </p:nvSpPr>
                <p:spPr>
                  <a:xfrm>
                    <a:off x="1969" y="2500"/>
                    <a:ext cx="0" cy="156"/>
                  </a:xfrm>
                  <a:prstGeom prst="line">
                    <a:avLst/>
                  </a:prstGeom>
                  <a:ln w="38100" cap="flat" cmpd="sng">
                    <a:solidFill>
                      <a:schemeClr val="tx1"/>
                    </a:solidFill>
                    <a:prstDash val="solid"/>
                    <a:headEnd type="none" w="med" len="med"/>
                    <a:tailEnd type="none" w="med" len="med"/>
                  </a:ln>
                </p:spPr>
              </p:sp>
              <p:sp>
                <p:nvSpPr>
                  <p:cNvPr id="352340" name="任意多边形 352339"/>
                  <p:cNvSpPr/>
                  <p:nvPr/>
                </p:nvSpPr>
                <p:spPr>
                  <a:xfrm>
                    <a:off x="1876" y="2617"/>
                    <a:ext cx="186" cy="39"/>
                  </a:xfrm>
                  <a:custGeom>
                    <a:avLst/>
                    <a:gdLst/>
                    <a:ahLst/>
                    <a:cxnLst/>
                    <a:rect l="0" t="0" r="0" b="0"/>
                    <a:pathLst>
                      <a:path w="192" h="48">
                        <a:moveTo>
                          <a:pt x="0" y="0"/>
                        </a:moveTo>
                        <a:lnTo>
                          <a:pt x="0" y="48"/>
                        </a:lnTo>
                        <a:lnTo>
                          <a:pt x="192" y="48"/>
                        </a:lnTo>
                        <a:lnTo>
                          <a:pt x="192"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352341" name="直接连接符 352340"/>
                  <p:cNvSpPr/>
                  <p:nvPr/>
                </p:nvSpPr>
                <p:spPr>
                  <a:xfrm flipH="1">
                    <a:off x="4858" y="2461"/>
                    <a:ext cx="326" cy="0"/>
                  </a:xfrm>
                  <a:prstGeom prst="line">
                    <a:avLst/>
                  </a:prstGeom>
                  <a:ln w="38100" cap="flat" cmpd="sng">
                    <a:solidFill>
                      <a:schemeClr val="tx1"/>
                    </a:solidFill>
                    <a:prstDash val="solid"/>
                    <a:headEnd type="none" w="med" len="med"/>
                    <a:tailEnd type="none" w="med" len="med"/>
                  </a:ln>
                </p:spPr>
              </p:sp>
              <p:sp>
                <p:nvSpPr>
                  <p:cNvPr id="352342" name="文本框 352341"/>
                  <p:cNvSpPr txBox="1"/>
                  <p:nvPr/>
                </p:nvSpPr>
                <p:spPr>
                  <a:xfrm>
                    <a:off x="1736" y="2226"/>
                    <a:ext cx="653" cy="250"/>
                  </a:xfrm>
                  <a:prstGeom prst="rect">
                    <a:avLst/>
                  </a:prstGeom>
                  <a:noFill/>
                  <a:ln w="38100">
                    <a:noFill/>
                  </a:ln>
                </p:spPr>
                <p:txBody>
                  <a:bodyPr>
                    <a:spAutoFit/>
                  </a:bodyPr>
                  <a:lstStyle/>
                  <a:p>
                    <a:r>
                      <a:rPr lang="en-US" altLang="zh-CN" sz="2000" b="1">
                        <a:latin typeface="Times New Roman" panose="02020603050405020304" pitchFamily="18" charset="0"/>
                      </a:rPr>
                      <a:t>SBR</a:t>
                    </a:r>
                  </a:p>
                </p:txBody>
              </p:sp>
              <p:grpSp>
                <p:nvGrpSpPr>
                  <p:cNvPr id="352343" name="组合 352342"/>
                  <p:cNvGrpSpPr/>
                  <p:nvPr/>
                </p:nvGrpSpPr>
                <p:grpSpPr>
                  <a:xfrm rot="-5400000">
                    <a:off x="4696" y="356"/>
                    <a:ext cx="631" cy="326"/>
                    <a:chOff x="2352" y="2112"/>
                    <a:chExt cx="816" cy="336"/>
                  </a:xfrm>
                </p:grpSpPr>
                <p:sp>
                  <p:nvSpPr>
                    <p:cNvPr id="352344" name="直接连接符 352343"/>
                    <p:cNvSpPr/>
                    <p:nvPr/>
                  </p:nvSpPr>
                  <p:spPr>
                    <a:xfrm>
                      <a:off x="2928" y="2448"/>
                      <a:ext cx="240" cy="0"/>
                    </a:xfrm>
                    <a:prstGeom prst="line">
                      <a:avLst/>
                    </a:prstGeom>
                    <a:ln w="38100" cap="flat" cmpd="sng">
                      <a:solidFill>
                        <a:schemeClr val="tx1"/>
                      </a:solidFill>
                      <a:prstDash val="solid"/>
                      <a:headEnd type="none" w="med" len="med"/>
                      <a:tailEnd type="none" w="med" len="med"/>
                    </a:ln>
                  </p:spPr>
                </p:sp>
                <p:sp>
                  <p:nvSpPr>
                    <p:cNvPr id="352345" name="直接连接符 352344"/>
                    <p:cNvSpPr/>
                    <p:nvPr/>
                  </p:nvSpPr>
                  <p:spPr>
                    <a:xfrm>
                      <a:off x="2352" y="2448"/>
                      <a:ext cx="240" cy="0"/>
                    </a:xfrm>
                    <a:prstGeom prst="line">
                      <a:avLst/>
                    </a:prstGeom>
                    <a:ln w="38100" cap="flat" cmpd="sng">
                      <a:solidFill>
                        <a:schemeClr val="tx1"/>
                      </a:solidFill>
                      <a:prstDash val="solid"/>
                      <a:headEnd type="none" w="med" len="med"/>
                      <a:tailEnd type="none" w="med" len="med"/>
                    </a:ln>
                  </p:spPr>
                </p:sp>
                <p:sp>
                  <p:nvSpPr>
                    <p:cNvPr id="352346" name="直接连接符 352345"/>
                    <p:cNvSpPr/>
                    <p:nvPr/>
                  </p:nvSpPr>
                  <p:spPr>
                    <a:xfrm flipH="1" flipV="1">
                      <a:off x="2496" y="2256"/>
                      <a:ext cx="432" cy="192"/>
                    </a:xfrm>
                    <a:prstGeom prst="line">
                      <a:avLst/>
                    </a:prstGeom>
                    <a:ln w="38100" cap="flat" cmpd="sng">
                      <a:solidFill>
                        <a:schemeClr val="tx1"/>
                      </a:solidFill>
                      <a:prstDash val="solid"/>
                      <a:headEnd type="none" w="med" len="med"/>
                      <a:tailEnd type="none" w="med" len="med"/>
                    </a:ln>
                  </p:spPr>
                </p:sp>
                <p:sp>
                  <p:nvSpPr>
                    <p:cNvPr id="352347" name="直接连接符 352346"/>
                    <p:cNvSpPr/>
                    <p:nvPr/>
                  </p:nvSpPr>
                  <p:spPr>
                    <a:xfrm flipV="1">
                      <a:off x="2592" y="2208"/>
                      <a:ext cx="0" cy="240"/>
                    </a:xfrm>
                    <a:prstGeom prst="line">
                      <a:avLst/>
                    </a:prstGeom>
                    <a:ln w="38100" cap="flat" cmpd="sng">
                      <a:solidFill>
                        <a:schemeClr val="tx1"/>
                      </a:solidFill>
                      <a:prstDash val="solid"/>
                      <a:headEnd type="none" w="med" len="med"/>
                      <a:tailEnd type="none" w="med" len="med"/>
                    </a:ln>
                  </p:spPr>
                </p:sp>
                <p:sp>
                  <p:nvSpPr>
                    <p:cNvPr id="352348" name="直接连接符 352347"/>
                    <p:cNvSpPr/>
                    <p:nvPr/>
                  </p:nvSpPr>
                  <p:spPr>
                    <a:xfrm flipV="1">
                      <a:off x="2736" y="2208"/>
                      <a:ext cx="0" cy="144"/>
                    </a:xfrm>
                    <a:prstGeom prst="line">
                      <a:avLst/>
                    </a:prstGeom>
                    <a:ln w="38100" cap="flat" cmpd="sng">
                      <a:solidFill>
                        <a:schemeClr val="tx1"/>
                      </a:solidFill>
                      <a:prstDash val="sysDot"/>
                      <a:headEnd type="none" w="med" len="med"/>
                      <a:tailEnd type="none" w="med" len="med"/>
                    </a:ln>
                  </p:spPr>
                </p:sp>
                <p:sp>
                  <p:nvSpPr>
                    <p:cNvPr id="352349" name="任意多边形 352348"/>
                    <p:cNvSpPr/>
                    <p:nvPr/>
                  </p:nvSpPr>
                  <p:spPr>
                    <a:xfrm>
                      <a:off x="2592" y="2112"/>
                      <a:ext cx="288" cy="96"/>
                    </a:xfrm>
                    <a:custGeom>
                      <a:avLst/>
                      <a:gdLst/>
                      <a:ahLst/>
                      <a:cxnLst/>
                      <a:rect l="0" t="0" r="0" b="0"/>
                      <a:pathLst>
                        <a:path w="288" h="96">
                          <a:moveTo>
                            <a:pt x="0" y="0"/>
                          </a:moveTo>
                          <a:lnTo>
                            <a:pt x="96" y="0"/>
                          </a:lnTo>
                          <a:lnTo>
                            <a:pt x="96" y="96"/>
                          </a:lnTo>
                          <a:lnTo>
                            <a:pt x="192" y="96"/>
                          </a:lnTo>
                          <a:lnTo>
                            <a:pt x="192" y="0"/>
                          </a:lnTo>
                          <a:lnTo>
                            <a:pt x="288"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grpSp>
              <p:grpSp>
                <p:nvGrpSpPr>
                  <p:cNvPr id="352350" name="组合 352349"/>
                  <p:cNvGrpSpPr/>
                  <p:nvPr/>
                </p:nvGrpSpPr>
                <p:grpSpPr>
                  <a:xfrm>
                    <a:off x="3926" y="2265"/>
                    <a:ext cx="1025" cy="391"/>
                    <a:chOff x="2256" y="2928"/>
                    <a:chExt cx="1056" cy="480"/>
                  </a:xfrm>
                </p:grpSpPr>
                <p:sp>
                  <p:nvSpPr>
                    <p:cNvPr id="352351" name="矩形 352350"/>
                    <p:cNvSpPr/>
                    <p:nvPr/>
                  </p:nvSpPr>
                  <p:spPr>
                    <a:xfrm>
                      <a:off x="2640" y="2928"/>
                      <a:ext cx="288" cy="480"/>
                    </a:xfrm>
                    <a:prstGeom prst="rect">
                      <a:avLst/>
                    </a:prstGeom>
                    <a:solidFill>
                      <a:srgbClr val="FF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52352" name="直接连接符 352351"/>
                    <p:cNvSpPr/>
                    <p:nvPr/>
                  </p:nvSpPr>
                  <p:spPr>
                    <a:xfrm flipH="1">
                      <a:off x="2256" y="3168"/>
                      <a:ext cx="384" cy="0"/>
                    </a:xfrm>
                    <a:prstGeom prst="line">
                      <a:avLst/>
                    </a:prstGeom>
                    <a:ln w="38100" cap="flat" cmpd="sng">
                      <a:solidFill>
                        <a:schemeClr val="accent2"/>
                      </a:solidFill>
                      <a:prstDash val="solid"/>
                      <a:headEnd type="none" w="med" len="med"/>
                      <a:tailEnd type="none" w="med" len="med"/>
                    </a:ln>
                  </p:spPr>
                </p:sp>
                <p:sp>
                  <p:nvSpPr>
                    <p:cNvPr id="352353" name="直接连接符 352352"/>
                    <p:cNvSpPr/>
                    <p:nvPr/>
                  </p:nvSpPr>
                  <p:spPr>
                    <a:xfrm flipH="1">
                      <a:off x="2928" y="3168"/>
                      <a:ext cx="384" cy="0"/>
                    </a:xfrm>
                    <a:prstGeom prst="line">
                      <a:avLst/>
                    </a:prstGeom>
                    <a:ln w="38100" cap="flat" cmpd="sng">
                      <a:solidFill>
                        <a:schemeClr val="accent2"/>
                      </a:solidFill>
                      <a:prstDash val="solid"/>
                      <a:headEnd type="none" w="med" len="med"/>
                      <a:tailEnd type="none" w="med" len="med"/>
                    </a:ln>
                  </p:spPr>
                </p:sp>
              </p:grpSp>
              <p:sp>
                <p:nvSpPr>
                  <p:cNvPr id="352354" name="文本框 352353"/>
                  <p:cNvSpPr txBox="1"/>
                  <p:nvPr/>
                </p:nvSpPr>
                <p:spPr>
                  <a:xfrm>
                    <a:off x="2736" y="2442"/>
                    <a:ext cx="652" cy="250"/>
                  </a:xfrm>
                  <a:prstGeom prst="rect">
                    <a:avLst/>
                  </a:prstGeom>
                  <a:noFill/>
                  <a:ln w="38100">
                    <a:noFill/>
                  </a:ln>
                </p:spPr>
                <p:txBody>
                  <a:bodyPr>
                    <a:spAutoFit/>
                  </a:bodyPr>
                  <a:lstStyle/>
                  <a:p>
                    <a:r>
                      <a:rPr lang="en-US" altLang="zh-CN" sz="2000" b="1">
                        <a:solidFill>
                          <a:srgbClr val="FF3300"/>
                        </a:solidFill>
                        <a:latin typeface="Times New Roman" panose="02020603050405020304" pitchFamily="18" charset="0"/>
                      </a:rPr>
                      <a:t>KMF</a:t>
                    </a:r>
                  </a:p>
                </p:txBody>
              </p:sp>
              <p:sp>
                <p:nvSpPr>
                  <p:cNvPr id="352355" name="文本框 352354"/>
                  <p:cNvSpPr txBox="1"/>
                  <p:nvPr/>
                </p:nvSpPr>
                <p:spPr>
                  <a:xfrm>
                    <a:off x="4608" y="192"/>
                    <a:ext cx="653" cy="250"/>
                  </a:xfrm>
                  <a:prstGeom prst="rect">
                    <a:avLst/>
                  </a:prstGeom>
                  <a:noFill/>
                  <a:ln w="38100">
                    <a:noFill/>
                  </a:ln>
                </p:spPr>
                <p:txBody>
                  <a:bodyPr>
                    <a:spAutoFit/>
                  </a:bodyPr>
                  <a:lstStyle/>
                  <a:p>
                    <a:r>
                      <a:rPr lang="en-US" altLang="zh-CN" sz="2000" b="1">
                        <a:solidFill>
                          <a:srgbClr val="FF3300"/>
                        </a:solidFill>
                        <a:latin typeface="Times New Roman" panose="02020603050405020304" pitchFamily="18" charset="0"/>
                      </a:rPr>
                      <a:t>FR</a:t>
                    </a:r>
                  </a:p>
                </p:txBody>
              </p:sp>
              <p:sp>
                <p:nvSpPr>
                  <p:cNvPr id="352356" name="直接连接符 352355"/>
                  <p:cNvSpPr/>
                  <p:nvPr/>
                </p:nvSpPr>
                <p:spPr>
                  <a:xfrm flipV="1">
                    <a:off x="1597" y="2461"/>
                    <a:ext cx="0" cy="781"/>
                  </a:xfrm>
                  <a:prstGeom prst="line">
                    <a:avLst/>
                  </a:prstGeom>
                  <a:ln w="38100" cap="flat" cmpd="sng">
                    <a:solidFill>
                      <a:schemeClr val="tx1"/>
                    </a:solidFill>
                    <a:prstDash val="solid"/>
                    <a:headEnd type="none" w="med" len="med"/>
                    <a:tailEnd type="none" w="med" len="med"/>
                  </a:ln>
                </p:spPr>
              </p:sp>
              <p:grpSp>
                <p:nvGrpSpPr>
                  <p:cNvPr id="352357" name="组合 352356"/>
                  <p:cNvGrpSpPr/>
                  <p:nvPr/>
                </p:nvGrpSpPr>
                <p:grpSpPr>
                  <a:xfrm>
                    <a:off x="2575" y="2343"/>
                    <a:ext cx="839" cy="118"/>
                    <a:chOff x="4272" y="3264"/>
                    <a:chExt cx="864" cy="144"/>
                  </a:xfrm>
                </p:grpSpPr>
                <p:sp>
                  <p:nvSpPr>
                    <p:cNvPr id="352358" name="直接连接符 352357"/>
                    <p:cNvSpPr/>
                    <p:nvPr/>
                  </p:nvSpPr>
                  <p:spPr>
                    <a:xfrm>
                      <a:off x="4272" y="3408"/>
                      <a:ext cx="288" cy="0"/>
                    </a:xfrm>
                    <a:prstGeom prst="line">
                      <a:avLst/>
                    </a:prstGeom>
                    <a:ln w="38100" cap="flat" cmpd="sng">
                      <a:solidFill>
                        <a:srgbClr val="FF3300"/>
                      </a:solidFill>
                      <a:prstDash val="solid"/>
                      <a:headEnd type="none" w="med" len="med"/>
                      <a:tailEnd type="none" w="med" len="med"/>
                    </a:ln>
                  </p:spPr>
                </p:sp>
                <p:sp>
                  <p:nvSpPr>
                    <p:cNvPr id="352359" name="直接连接符 352358"/>
                    <p:cNvSpPr/>
                    <p:nvPr/>
                  </p:nvSpPr>
                  <p:spPr>
                    <a:xfrm>
                      <a:off x="4848" y="3408"/>
                      <a:ext cx="288" cy="0"/>
                    </a:xfrm>
                    <a:prstGeom prst="line">
                      <a:avLst/>
                    </a:prstGeom>
                    <a:ln w="38100" cap="flat" cmpd="sng">
                      <a:solidFill>
                        <a:srgbClr val="FF3300"/>
                      </a:solidFill>
                      <a:prstDash val="solid"/>
                      <a:headEnd type="none" w="med" len="med"/>
                      <a:tailEnd type="none" w="med" len="med"/>
                    </a:ln>
                  </p:spPr>
                </p:sp>
                <p:sp>
                  <p:nvSpPr>
                    <p:cNvPr id="352360" name="直接连接符 352359"/>
                    <p:cNvSpPr/>
                    <p:nvPr/>
                  </p:nvSpPr>
                  <p:spPr>
                    <a:xfrm flipH="1" flipV="1">
                      <a:off x="4512" y="3264"/>
                      <a:ext cx="336" cy="144"/>
                    </a:xfrm>
                    <a:prstGeom prst="line">
                      <a:avLst/>
                    </a:prstGeom>
                    <a:ln w="38100" cap="flat" cmpd="sng">
                      <a:solidFill>
                        <a:srgbClr val="FF3300"/>
                      </a:solidFill>
                      <a:prstDash val="solid"/>
                      <a:headEnd type="none" w="med" len="med"/>
                      <a:tailEnd type="none" w="med" len="med"/>
                    </a:ln>
                  </p:spPr>
                </p:sp>
                <p:sp>
                  <p:nvSpPr>
                    <p:cNvPr id="352361" name="流程图: 延期 352360"/>
                    <p:cNvSpPr/>
                    <p:nvPr/>
                  </p:nvSpPr>
                  <p:spPr>
                    <a:xfrm rot="-5400000">
                      <a:off x="4488" y="3336"/>
                      <a:ext cx="48" cy="96"/>
                    </a:xfrm>
                    <a:prstGeom prst="flowChartDelay">
                      <a:avLst/>
                    </a:prstGeom>
                    <a:solidFill>
                      <a:srgbClr val="FFFFFF"/>
                    </a:solidFill>
                    <a:ln w="38100" cap="flat" cmpd="sng">
                      <a:solidFill>
                        <a:srgbClr val="FF3300"/>
                      </a:solidFill>
                      <a:prstDash val="solid"/>
                      <a:miter/>
                      <a:headEnd type="none" w="med" len="med"/>
                      <a:tailEnd type="none" w="med" len="med"/>
                    </a:ln>
                  </p:spPr>
                  <p:txBody>
                    <a:bodyPr/>
                    <a:lstStyle/>
                    <a:p>
                      <a:endParaRPr lang="zh-CN" altLang="en-US"/>
                    </a:p>
                  </p:txBody>
                </p:sp>
                <p:sp>
                  <p:nvSpPr>
                    <p:cNvPr id="352362" name="直接连接符 352361"/>
                    <p:cNvSpPr/>
                    <p:nvPr/>
                  </p:nvSpPr>
                  <p:spPr>
                    <a:xfrm flipV="1">
                      <a:off x="4560" y="3264"/>
                      <a:ext cx="0" cy="144"/>
                    </a:xfrm>
                    <a:prstGeom prst="line">
                      <a:avLst/>
                    </a:prstGeom>
                    <a:ln w="38100" cap="flat" cmpd="sng">
                      <a:solidFill>
                        <a:srgbClr val="FF3300"/>
                      </a:solidFill>
                      <a:prstDash val="solid"/>
                      <a:headEnd type="none" w="med" len="med"/>
                      <a:tailEnd type="none" w="med" len="med"/>
                    </a:ln>
                  </p:spPr>
                </p:sp>
              </p:grpSp>
              <p:sp>
                <p:nvSpPr>
                  <p:cNvPr id="352363" name="直接连接符 352362"/>
                  <p:cNvSpPr/>
                  <p:nvPr/>
                </p:nvSpPr>
                <p:spPr>
                  <a:xfrm>
                    <a:off x="1595" y="1091"/>
                    <a:ext cx="0" cy="1370"/>
                  </a:xfrm>
                  <a:prstGeom prst="line">
                    <a:avLst/>
                  </a:prstGeom>
                  <a:ln w="38100" cap="flat" cmpd="sng">
                    <a:solidFill>
                      <a:schemeClr val="tx1"/>
                    </a:solidFill>
                    <a:prstDash val="solid"/>
                    <a:headEnd type="none" w="med" len="med"/>
                    <a:tailEnd type="none" w="med" len="med"/>
                  </a:ln>
                </p:spPr>
              </p:sp>
              <p:grpSp>
                <p:nvGrpSpPr>
                  <p:cNvPr id="352364" name="组合 352363"/>
                  <p:cNvGrpSpPr/>
                  <p:nvPr/>
                </p:nvGrpSpPr>
                <p:grpSpPr>
                  <a:xfrm>
                    <a:off x="1410" y="1091"/>
                    <a:ext cx="1165" cy="196"/>
                    <a:chOff x="2736" y="1968"/>
                    <a:chExt cx="1200" cy="240"/>
                  </a:xfrm>
                </p:grpSpPr>
                <p:sp>
                  <p:nvSpPr>
                    <p:cNvPr id="352365" name="直接连接符 352364"/>
                    <p:cNvSpPr/>
                    <p:nvPr/>
                  </p:nvSpPr>
                  <p:spPr>
                    <a:xfrm>
                      <a:off x="3504" y="1968"/>
                      <a:ext cx="432" cy="0"/>
                    </a:xfrm>
                    <a:prstGeom prst="line">
                      <a:avLst/>
                    </a:prstGeom>
                    <a:ln w="38100" cap="flat" cmpd="sng">
                      <a:solidFill>
                        <a:schemeClr val="tx1"/>
                      </a:solidFill>
                      <a:prstDash val="solid"/>
                      <a:headEnd type="none" w="med" len="med"/>
                      <a:tailEnd type="none" w="med" len="med"/>
                    </a:ln>
                  </p:spPr>
                </p:sp>
                <p:sp>
                  <p:nvSpPr>
                    <p:cNvPr id="352366" name="直接连接符 352365"/>
                    <p:cNvSpPr/>
                    <p:nvPr/>
                  </p:nvSpPr>
                  <p:spPr>
                    <a:xfrm>
                      <a:off x="2736" y="1968"/>
                      <a:ext cx="432" cy="0"/>
                    </a:xfrm>
                    <a:prstGeom prst="line">
                      <a:avLst/>
                    </a:prstGeom>
                    <a:ln w="38100" cap="flat" cmpd="sng">
                      <a:solidFill>
                        <a:schemeClr val="tx1"/>
                      </a:solidFill>
                      <a:prstDash val="solid"/>
                      <a:headEnd type="none" w="med" len="med"/>
                      <a:tailEnd type="none" w="med" len="med"/>
                    </a:ln>
                  </p:spPr>
                </p:sp>
                <p:sp>
                  <p:nvSpPr>
                    <p:cNvPr id="352367" name="直接连接符 352366"/>
                    <p:cNvSpPr/>
                    <p:nvPr/>
                  </p:nvSpPr>
                  <p:spPr>
                    <a:xfrm flipH="1">
                      <a:off x="3120" y="1968"/>
                      <a:ext cx="384" cy="144"/>
                    </a:xfrm>
                    <a:prstGeom prst="line">
                      <a:avLst/>
                    </a:prstGeom>
                    <a:ln w="38100" cap="flat" cmpd="sng">
                      <a:solidFill>
                        <a:schemeClr val="tx1"/>
                      </a:solidFill>
                      <a:prstDash val="solid"/>
                      <a:headEnd type="none" w="med" len="med"/>
                      <a:tailEnd type="none" w="med" len="med"/>
                    </a:ln>
                  </p:spPr>
                </p:sp>
                <p:sp>
                  <p:nvSpPr>
                    <p:cNvPr id="352368" name="直接连接符 352367"/>
                    <p:cNvSpPr/>
                    <p:nvPr/>
                  </p:nvSpPr>
                  <p:spPr>
                    <a:xfrm>
                      <a:off x="3312" y="2016"/>
                      <a:ext cx="0" cy="192"/>
                    </a:xfrm>
                    <a:prstGeom prst="line">
                      <a:avLst/>
                    </a:prstGeom>
                    <a:ln w="38100" cap="flat" cmpd="sng">
                      <a:solidFill>
                        <a:schemeClr val="tx1"/>
                      </a:solidFill>
                      <a:prstDash val="solid"/>
                      <a:headEnd type="none" w="med" len="med"/>
                      <a:tailEnd type="none" w="med" len="med"/>
                    </a:ln>
                  </p:spPr>
                </p:sp>
                <p:sp>
                  <p:nvSpPr>
                    <p:cNvPr id="352369" name="任意多边形 352368"/>
                    <p:cNvSpPr/>
                    <p:nvPr/>
                  </p:nvSpPr>
                  <p:spPr>
                    <a:xfrm>
                      <a:off x="3216" y="2160"/>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grpSp>
              <p:grpSp>
                <p:nvGrpSpPr>
                  <p:cNvPr id="352370" name="组合 352369"/>
                  <p:cNvGrpSpPr/>
                  <p:nvPr/>
                </p:nvGrpSpPr>
                <p:grpSpPr>
                  <a:xfrm>
                    <a:off x="3948" y="896"/>
                    <a:ext cx="1025" cy="391"/>
                    <a:chOff x="2256" y="2928"/>
                    <a:chExt cx="1056" cy="480"/>
                  </a:xfrm>
                </p:grpSpPr>
                <p:sp>
                  <p:nvSpPr>
                    <p:cNvPr id="352371" name="矩形 352370"/>
                    <p:cNvSpPr/>
                    <p:nvPr/>
                  </p:nvSpPr>
                  <p:spPr>
                    <a:xfrm>
                      <a:off x="2640" y="2928"/>
                      <a:ext cx="288" cy="480"/>
                    </a:xfrm>
                    <a:prstGeom prst="rect">
                      <a:avLst/>
                    </a:prstGeom>
                    <a:solidFill>
                      <a:srgbClr val="FFFFFF"/>
                    </a:solidFill>
                    <a:ln w="38100" cap="flat" cmpd="sng">
                      <a:solidFill>
                        <a:srgbClr val="FF3300"/>
                      </a:solidFill>
                      <a:prstDash val="solid"/>
                      <a:miter/>
                      <a:headEnd type="none" w="med" len="med"/>
                      <a:tailEnd type="none" w="med" len="med"/>
                    </a:ln>
                  </p:spPr>
                  <p:txBody>
                    <a:bodyPr/>
                    <a:lstStyle/>
                    <a:p>
                      <a:endParaRPr lang="zh-CN" altLang="en-US"/>
                    </a:p>
                  </p:txBody>
                </p:sp>
                <p:sp>
                  <p:nvSpPr>
                    <p:cNvPr id="352372" name="直接连接符 352371"/>
                    <p:cNvSpPr/>
                    <p:nvPr/>
                  </p:nvSpPr>
                  <p:spPr>
                    <a:xfrm flipH="1">
                      <a:off x="2256" y="3168"/>
                      <a:ext cx="384" cy="0"/>
                    </a:xfrm>
                    <a:prstGeom prst="line">
                      <a:avLst/>
                    </a:prstGeom>
                    <a:ln w="38100" cap="flat" cmpd="sng">
                      <a:solidFill>
                        <a:srgbClr val="FF3300"/>
                      </a:solidFill>
                      <a:prstDash val="solid"/>
                      <a:headEnd type="none" w="med" len="med"/>
                      <a:tailEnd type="none" w="med" len="med"/>
                    </a:ln>
                  </p:spPr>
                </p:sp>
                <p:sp>
                  <p:nvSpPr>
                    <p:cNvPr id="352373" name="直接连接符 352372"/>
                    <p:cNvSpPr/>
                    <p:nvPr/>
                  </p:nvSpPr>
                  <p:spPr>
                    <a:xfrm flipH="1">
                      <a:off x="2928" y="3168"/>
                      <a:ext cx="384" cy="0"/>
                    </a:xfrm>
                    <a:prstGeom prst="line">
                      <a:avLst/>
                    </a:prstGeom>
                    <a:ln w="38100" cap="flat" cmpd="sng">
                      <a:solidFill>
                        <a:srgbClr val="FF3300"/>
                      </a:solidFill>
                      <a:prstDash val="solid"/>
                      <a:headEnd type="none" w="med" len="med"/>
                      <a:tailEnd type="none" w="med" len="med"/>
                    </a:ln>
                  </p:spPr>
                </p:sp>
              </p:grpSp>
              <p:sp>
                <p:nvSpPr>
                  <p:cNvPr id="352374" name="直接连接符 352373"/>
                  <p:cNvSpPr/>
                  <p:nvPr/>
                </p:nvSpPr>
                <p:spPr>
                  <a:xfrm flipV="1">
                    <a:off x="432" y="662"/>
                    <a:ext cx="0" cy="429"/>
                  </a:xfrm>
                  <a:prstGeom prst="line">
                    <a:avLst/>
                  </a:prstGeom>
                  <a:ln w="38100" cap="flat" cmpd="sng">
                    <a:solidFill>
                      <a:schemeClr val="tx1"/>
                    </a:solidFill>
                    <a:prstDash val="solid"/>
                    <a:headEnd type="none" w="med" len="med"/>
                    <a:tailEnd type="none" w="med" len="med"/>
                  </a:ln>
                </p:spPr>
              </p:sp>
              <p:sp>
                <p:nvSpPr>
                  <p:cNvPr id="352375" name="文本框 352374"/>
                  <p:cNvSpPr txBox="1"/>
                  <p:nvPr/>
                </p:nvSpPr>
                <p:spPr>
                  <a:xfrm>
                    <a:off x="4112" y="662"/>
                    <a:ext cx="653" cy="250"/>
                  </a:xfrm>
                  <a:prstGeom prst="rect">
                    <a:avLst/>
                  </a:prstGeom>
                  <a:noFill/>
                  <a:ln w="38100">
                    <a:noFill/>
                  </a:ln>
                </p:spPr>
                <p:txBody>
                  <a:bodyPr>
                    <a:spAutoFit/>
                  </a:bodyPr>
                  <a:lstStyle/>
                  <a:p>
                    <a:r>
                      <a:rPr lang="en-US" altLang="zh-CN" sz="2000" b="1">
                        <a:solidFill>
                          <a:srgbClr val="FF3300"/>
                        </a:solidFill>
                        <a:latin typeface="Times New Roman" panose="02020603050405020304" pitchFamily="18" charset="0"/>
                      </a:rPr>
                      <a:t>KMF</a:t>
                    </a:r>
                  </a:p>
                </p:txBody>
              </p:sp>
              <p:sp>
                <p:nvSpPr>
                  <p:cNvPr id="352376" name="文本框 352375"/>
                  <p:cNvSpPr txBox="1"/>
                  <p:nvPr/>
                </p:nvSpPr>
                <p:spPr>
                  <a:xfrm>
                    <a:off x="851" y="778"/>
                    <a:ext cx="653" cy="250"/>
                  </a:xfrm>
                  <a:prstGeom prst="rect">
                    <a:avLst/>
                  </a:prstGeom>
                  <a:noFill/>
                  <a:ln w="38100">
                    <a:noFill/>
                  </a:ln>
                </p:spPr>
                <p:txBody>
                  <a:bodyPr>
                    <a:spAutoFit/>
                  </a:bodyPr>
                  <a:lstStyle/>
                  <a:p>
                    <a:r>
                      <a:rPr lang="en-US" altLang="zh-CN" sz="2000" b="1">
                        <a:latin typeface="Times New Roman" panose="02020603050405020304" pitchFamily="18" charset="0"/>
                      </a:rPr>
                      <a:t>SB1</a:t>
                    </a:r>
                  </a:p>
                </p:txBody>
              </p:sp>
              <p:grpSp>
                <p:nvGrpSpPr>
                  <p:cNvPr id="352377" name="组合 352376"/>
                  <p:cNvGrpSpPr/>
                  <p:nvPr/>
                </p:nvGrpSpPr>
                <p:grpSpPr>
                  <a:xfrm>
                    <a:off x="1597" y="1482"/>
                    <a:ext cx="838" cy="118"/>
                    <a:chOff x="4272" y="2880"/>
                    <a:chExt cx="864" cy="144"/>
                  </a:xfrm>
                </p:grpSpPr>
                <p:sp>
                  <p:nvSpPr>
                    <p:cNvPr id="352378" name="直接连接符 352377"/>
                    <p:cNvSpPr/>
                    <p:nvPr/>
                  </p:nvSpPr>
                  <p:spPr>
                    <a:xfrm>
                      <a:off x="4272" y="2880"/>
                      <a:ext cx="288" cy="0"/>
                    </a:xfrm>
                    <a:prstGeom prst="line">
                      <a:avLst/>
                    </a:prstGeom>
                    <a:ln w="38100" cap="flat" cmpd="sng">
                      <a:solidFill>
                        <a:schemeClr val="tx1"/>
                      </a:solidFill>
                      <a:prstDash val="solid"/>
                      <a:headEnd type="none" w="med" len="med"/>
                      <a:tailEnd type="none" w="med" len="med"/>
                    </a:ln>
                  </p:spPr>
                </p:sp>
                <p:sp>
                  <p:nvSpPr>
                    <p:cNvPr id="352379" name="直接连接符 352378"/>
                    <p:cNvSpPr/>
                    <p:nvPr/>
                  </p:nvSpPr>
                  <p:spPr>
                    <a:xfrm>
                      <a:off x="4848" y="2880"/>
                      <a:ext cx="288" cy="0"/>
                    </a:xfrm>
                    <a:prstGeom prst="line">
                      <a:avLst/>
                    </a:prstGeom>
                    <a:ln w="38100" cap="flat" cmpd="sng">
                      <a:solidFill>
                        <a:schemeClr val="tx1"/>
                      </a:solidFill>
                      <a:prstDash val="solid"/>
                      <a:headEnd type="none" w="med" len="med"/>
                      <a:tailEnd type="none" w="med" len="med"/>
                    </a:ln>
                  </p:spPr>
                </p:sp>
                <p:sp>
                  <p:nvSpPr>
                    <p:cNvPr id="352380" name="直接连接符 352379"/>
                    <p:cNvSpPr/>
                    <p:nvPr/>
                  </p:nvSpPr>
                  <p:spPr>
                    <a:xfrm flipH="1">
                      <a:off x="4512" y="2880"/>
                      <a:ext cx="336" cy="144"/>
                    </a:xfrm>
                    <a:prstGeom prst="line">
                      <a:avLst/>
                    </a:prstGeom>
                    <a:ln w="38100" cap="flat" cmpd="sng">
                      <a:solidFill>
                        <a:schemeClr val="tx1"/>
                      </a:solidFill>
                      <a:prstDash val="solid"/>
                      <a:headEnd type="none" w="med" len="med"/>
                      <a:tailEnd type="none" w="med" len="med"/>
                    </a:ln>
                  </p:spPr>
                </p:sp>
                <p:sp>
                  <p:nvSpPr>
                    <p:cNvPr id="352381" name="流程图: 延期 352380"/>
                    <p:cNvSpPr/>
                    <p:nvPr/>
                  </p:nvSpPr>
                  <p:spPr>
                    <a:xfrm rot="5400000">
                      <a:off x="4488" y="2856"/>
                      <a:ext cx="48" cy="96"/>
                    </a:xfrm>
                    <a:prstGeom prst="flowChartDelay">
                      <a:avLst/>
                    </a:prstGeom>
                    <a:solidFill>
                      <a:srgbClr val="FFFFFF"/>
                    </a:solidFill>
                    <a:ln w="38100" cap="flat" cmpd="sng">
                      <a:solidFill>
                        <a:schemeClr val="tx1"/>
                      </a:solidFill>
                      <a:prstDash val="solid"/>
                      <a:miter/>
                      <a:headEnd type="none" w="med" len="med"/>
                      <a:tailEnd type="none" w="med" len="med"/>
                    </a:ln>
                  </p:spPr>
                  <p:txBody>
                    <a:bodyPr/>
                    <a:lstStyle/>
                    <a:p>
                      <a:endParaRPr lang="zh-CN" altLang="en-US"/>
                    </a:p>
                  </p:txBody>
                </p:sp>
              </p:grpSp>
              <p:sp>
                <p:nvSpPr>
                  <p:cNvPr id="352382" name="直接连接符 352381"/>
                  <p:cNvSpPr/>
                  <p:nvPr/>
                </p:nvSpPr>
                <p:spPr>
                  <a:xfrm flipV="1">
                    <a:off x="2435" y="1091"/>
                    <a:ext cx="0" cy="783"/>
                  </a:xfrm>
                  <a:prstGeom prst="line">
                    <a:avLst/>
                  </a:prstGeom>
                  <a:ln w="38100" cap="flat" cmpd="sng">
                    <a:solidFill>
                      <a:schemeClr val="tx1"/>
                    </a:solidFill>
                    <a:prstDash val="solid"/>
                    <a:headEnd type="none" w="med" len="med"/>
                    <a:tailEnd type="none" w="med" len="med"/>
                  </a:ln>
                </p:spPr>
              </p:sp>
              <p:sp>
                <p:nvSpPr>
                  <p:cNvPr id="352383" name="文本框 352382"/>
                  <p:cNvSpPr txBox="1"/>
                  <p:nvPr/>
                </p:nvSpPr>
                <p:spPr>
                  <a:xfrm>
                    <a:off x="1876" y="1522"/>
                    <a:ext cx="652" cy="250"/>
                  </a:xfrm>
                  <a:prstGeom prst="rect">
                    <a:avLst/>
                  </a:prstGeom>
                  <a:noFill/>
                  <a:ln w="38100">
                    <a:noFill/>
                  </a:ln>
                </p:spPr>
                <p:txBody>
                  <a:bodyPr>
                    <a:spAutoFit/>
                  </a:bodyPr>
                  <a:lstStyle/>
                  <a:p>
                    <a:r>
                      <a:rPr lang="en-US" altLang="zh-CN" sz="2000" b="1">
                        <a:solidFill>
                          <a:srgbClr val="FF3300"/>
                        </a:solidFill>
                        <a:latin typeface="Times New Roman" panose="02020603050405020304" pitchFamily="18" charset="0"/>
                      </a:rPr>
                      <a:t>KMF</a:t>
                    </a:r>
                  </a:p>
                </p:txBody>
              </p:sp>
              <p:grpSp>
                <p:nvGrpSpPr>
                  <p:cNvPr id="352384" name="组合 352383"/>
                  <p:cNvGrpSpPr/>
                  <p:nvPr/>
                </p:nvGrpSpPr>
                <p:grpSpPr>
                  <a:xfrm>
                    <a:off x="432" y="896"/>
                    <a:ext cx="1165" cy="313"/>
                    <a:chOff x="2448" y="1920"/>
                    <a:chExt cx="1200" cy="384"/>
                  </a:xfrm>
                </p:grpSpPr>
                <p:sp>
                  <p:nvSpPr>
                    <p:cNvPr id="352385" name="直接连接符 352384"/>
                    <p:cNvSpPr/>
                    <p:nvPr/>
                  </p:nvSpPr>
                  <p:spPr>
                    <a:xfrm>
                      <a:off x="3216" y="2160"/>
                      <a:ext cx="432" cy="0"/>
                    </a:xfrm>
                    <a:prstGeom prst="line">
                      <a:avLst/>
                    </a:prstGeom>
                    <a:ln w="38100" cap="flat" cmpd="sng">
                      <a:solidFill>
                        <a:schemeClr val="tx1"/>
                      </a:solidFill>
                      <a:prstDash val="solid"/>
                      <a:headEnd type="none" w="med" len="med"/>
                      <a:tailEnd type="none" w="med" len="med"/>
                    </a:ln>
                  </p:spPr>
                </p:sp>
                <p:sp>
                  <p:nvSpPr>
                    <p:cNvPr id="352386" name="直接连接符 352385"/>
                    <p:cNvSpPr/>
                    <p:nvPr/>
                  </p:nvSpPr>
                  <p:spPr>
                    <a:xfrm>
                      <a:off x="2448" y="2160"/>
                      <a:ext cx="432" cy="0"/>
                    </a:xfrm>
                    <a:prstGeom prst="line">
                      <a:avLst/>
                    </a:prstGeom>
                    <a:ln w="38100" cap="flat" cmpd="sng">
                      <a:solidFill>
                        <a:schemeClr val="tx1"/>
                      </a:solidFill>
                      <a:prstDash val="solid"/>
                      <a:headEnd type="none" w="med" len="med"/>
                      <a:tailEnd type="none" w="med" len="med"/>
                    </a:ln>
                  </p:spPr>
                </p:sp>
                <p:sp>
                  <p:nvSpPr>
                    <p:cNvPr id="352387" name="直接连接符 352386"/>
                    <p:cNvSpPr/>
                    <p:nvPr/>
                  </p:nvSpPr>
                  <p:spPr>
                    <a:xfrm flipH="1" flipV="1">
                      <a:off x="2784" y="1968"/>
                      <a:ext cx="432" cy="192"/>
                    </a:xfrm>
                    <a:prstGeom prst="line">
                      <a:avLst/>
                    </a:prstGeom>
                    <a:ln w="38100" cap="flat" cmpd="sng">
                      <a:solidFill>
                        <a:schemeClr val="tx1"/>
                      </a:solidFill>
                      <a:prstDash val="solid"/>
                      <a:headEnd type="none" w="med" len="med"/>
                      <a:tailEnd type="none" w="med" len="med"/>
                    </a:ln>
                  </p:spPr>
                </p:sp>
                <p:sp>
                  <p:nvSpPr>
                    <p:cNvPr id="352388" name="直接连接符 352387"/>
                    <p:cNvSpPr/>
                    <p:nvPr/>
                  </p:nvSpPr>
                  <p:spPr>
                    <a:xfrm>
                      <a:off x="3024" y="2064"/>
                      <a:ext cx="0" cy="240"/>
                    </a:xfrm>
                    <a:prstGeom prst="line">
                      <a:avLst/>
                    </a:prstGeom>
                    <a:ln w="38100" cap="flat" cmpd="sng">
                      <a:solidFill>
                        <a:schemeClr val="tx1"/>
                      </a:solidFill>
                      <a:prstDash val="solid"/>
                      <a:headEnd type="none" w="med" len="med"/>
                      <a:tailEnd type="none" w="med" len="med"/>
                    </a:ln>
                  </p:spPr>
                </p:sp>
                <p:sp>
                  <p:nvSpPr>
                    <p:cNvPr id="352389" name="任意多边形 352388"/>
                    <p:cNvSpPr/>
                    <p:nvPr/>
                  </p:nvSpPr>
                  <p:spPr>
                    <a:xfrm>
                      <a:off x="2928" y="2256"/>
                      <a:ext cx="192" cy="48"/>
                    </a:xfrm>
                    <a:custGeom>
                      <a:avLst/>
                      <a:gdLst/>
                      <a:ahLst/>
                      <a:cxnLst/>
                      <a:rect l="0" t="0" r="0" b="0"/>
                      <a:pathLst>
                        <a:path w="192" h="48">
                          <a:moveTo>
                            <a:pt x="0" y="0"/>
                          </a:moveTo>
                          <a:lnTo>
                            <a:pt x="0" y="48"/>
                          </a:lnTo>
                          <a:lnTo>
                            <a:pt x="192" y="48"/>
                          </a:lnTo>
                          <a:lnTo>
                            <a:pt x="192" y="0"/>
                          </a:lnTo>
                        </a:path>
                      </a:pathLst>
                    </a:custGeom>
                    <a:no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352390" name="直接连接符 352389"/>
                    <p:cNvSpPr/>
                    <p:nvPr/>
                  </p:nvSpPr>
                  <p:spPr>
                    <a:xfrm flipV="1">
                      <a:off x="2880" y="1920"/>
                      <a:ext cx="0" cy="240"/>
                    </a:xfrm>
                    <a:prstGeom prst="line">
                      <a:avLst/>
                    </a:prstGeom>
                    <a:ln w="38100" cap="flat" cmpd="sng">
                      <a:solidFill>
                        <a:schemeClr val="tx1"/>
                      </a:solidFill>
                      <a:prstDash val="solid"/>
                      <a:headEnd type="none" w="med" len="med"/>
                      <a:tailEnd type="none" w="med" len="med"/>
                    </a:ln>
                  </p:spPr>
                </p:sp>
              </p:grpSp>
              <p:sp>
                <p:nvSpPr>
                  <p:cNvPr id="352391" name="文本框 352390"/>
                  <p:cNvSpPr txBox="1"/>
                  <p:nvPr/>
                </p:nvSpPr>
                <p:spPr>
                  <a:xfrm>
                    <a:off x="1783" y="857"/>
                    <a:ext cx="652" cy="250"/>
                  </a:xfrm>
                  <a:prstGeom prst="rect">
                    <a:avLst/>
                  </a:prstGeom>
                  <a:noFill/>
                  <a:ln w="38100">
                    <a:noFill/>
                  </a:ln>
                </p:spPr>
                <p:txBody>
                  <a:bodyPr>
                    <a:spAutoFit/>
                  </a:bodyPr>
                  <a:lstStyle/>
                  <a:p>
                    <a:r>
                      <a:rPr lang="en-US" altLang="zh-CN" sz="2000" b="1">
                        <a:latin typeface="Times New Roman" panose="02020603050405020304" pitchFamily="18" charset="0"/>
                      </a:rPr>
                      <a:t>SBF</a:t>
                    </a:r>
                  </a:p>
                </p:txBody>
              </p:sp>
              <p:grpSp>
                <p:nvGrpSpPr>
                  <p:cNvPr id="352392" name="组合 352391"/>
                  <p:cNvGrpSpPr/>
                  <p:nvPr/>
                </p:nvGrpSpPr>
                <p:grpSpPr>
                  <a:xfrm>
                    <a:off x="2575" y="974"/>
                    <a:ext cx="839" cy="117"/>
                    <a:chOff x="4272" y="3264"/>
                    <a:chExt cx="864" cy="144"/>
                  </a:xfrm>
                </p:grpSpPr>
                <p:sp>
                  <p:nvSpPr>
                    <p:cNvPr id="352393" name="直接连接符 352392"/>
                    <p:cNvSpPr/>
                    <p:nvPr/>
                  </p:nvSpPr>
                  <p:spPr>
                    <a:xfrm>
                      <a:off x="4272" y="3408"/>
                      <a:ext cx="288" cy="0"/>
                    </a:xfrm>
                    <a:prstGeom prst="line">
                      <a:avLst/>
                    </a:prstGeom>
                    <a:ln w="38100" cap="flat" cmpd="sng">
                      <a:solidFill>
                        <a:schemeClr val="accent2"/>
                      </a:solidFill>
                      <a:prstDash val="solid"/>
                      <a:headEnd type="none" w="med" len="med"/>
                      <a:tailEnd type="none" w="med" len="med"/>
                    </a:ln>
                  </p:spPr>
                </p:sp>
                <p:sp>
                  <p:nvSpPr>
                    <p:cNvPr id="352394" name="直接连接符 352393"/>
                    <p:cNvSpPr/>
                    <p:nvPr/>
                  </p:nvSpPr>
                  <p:spPr>
                    <a:xfrm>
                      <a:off x="4848" y="3408"/>
                      <a:ext cx="288" cy="0"/>
                    </a:xfrm>
                    <a:prstGeom prst="line">
                      <a:avLst/>
                    </a:prstGeom>
                    <a:ln w="38100" cap="flat" cmpd="sng">
                      <a:solidFill>
                        <a:schemeClr val="accent2"/>
                      </a:solidFill>
                      <a:prstDash val="solid"/>
                      <a:headEnd type="none" w="med" len="med"/>
                      <a:tailEnd type="none" w="med" len="med"/>
                    </a:ln>
                  </p:spPr>
                </p:sp>
                <p:sp>
                  <p:nvSpPr>
                    <p:cNvPr id="352395" name="直接连接符 352394"/>
                    <p:cNvSpPr/>
                    <p:nvPr/>
                  </p:nvSpPr>
                  <p:spPr>
                    <a:xfrm flipH="1" flipV="1">
                      <a:off x="4512" y="3264"/>
                      <a:ext cx="336" cy="144"/>
                    </a:xfrm>
                    <a:prstGeom prst="line">
                      <a:avLst/>
                    </a:prstGeom>
                    <a:ln w="38100" cap="flat" cmpd="sng">
                      <a:solidFill>
                        <a:schemeClr val="accent2"/>
                      </a:solidFill>
                      <a:prstDash val="solid"/>
                      <a:headEnd type="none" w="med" len="med"/>
                      <a:tailEnd type="none" w="med" len="med"/>
                    </a:ln>
                  </p:spPr>
                </p:sp>
                <p:sp>
                  <p:nvSpPr>
                    <p:cNvPr id="352396" name="流程图: 延期 352395"/>
                    <p:cNvSpPr/>
                    <p:nvPr/>
                  </p:nvSpPr>
                  <p:spPr>
                    <a:xfrm rot="-5400000">
                      <a:off x="4488" y="3336"/>
                      <a:ext cx="48" cy="96"/>
                    </a:xfrm>
                    <a:prstGeom prst="flowChartDelay">
                      <a:avLst/>
                    </a:prstGeom>
                    <a:solidFill>
                      <a:srgbClr val="FFFFFF"/>
                    </a:solidFill>
                    <a:ln w="38100" cap="flat" cmpd="sng">
                      <a:solidFill>
                        <a:schemeClr val="accent2"/>
                      </a:solidFill>
                      <a:prstDash val="solid"/>
                      <a:miter/>
                      <a:headEnd type="none" w="med" len="med"/>
                      <a:tailEnd type="none" w="med" len="med"/>
                    </a:ln>
                  </p:spPr>
                  <p:txBody>
                    <a:bodyPr/>
                    <a:lstStyle/>
                    <a:p>
                      <a:endParaRPr lang="zh-CN" altLang="en-US"/>
                    </a:p>
                  </p:txBody>
                </p:sp>
                <p:sp>
                  <p:nvSpPr>
                    <p:cNvPr id="352397" name="直接连接符 352396"/>
                    <p:cNvSpPr/>
                    <p:nvPr/>
                  </p:nvSpPr>
                  <p:spPr>
                    <a:xfrm flipV="1">
                      <a:off x="4560" y="3264"/>
                      <a:ext cx="0" cy="144"/>
                    </a:xfrm>
                    <a:prstGeom prst="line">
                      <a:avLst/>
                    </a:prstGeom>
                    <a:ln w="38100" cap="flat" cmpd="sng">
                      <a:solidFill>
                        <a:schemeClr val="accent2"/>
                      </a:solidFill>
                      <a:prstDash val="solid"/>
                      <a:headEnd type="none" w="med" len="med"/>
                      <a:tailEnd type="none" w="med" len="med"/>
                    </a:ln>
                  </p:spPr>
                </p:sp>
              </p:grpSp>
              <p:sp>
                <p:nvSpPr>
                  <p:cNvPr id="352398" name="直接连接符 352397"/>
                  <p:cNvSpPr/>
                  <p:nvPr/>
                </p:nvSpPr>
                <p:spPr>
                  <a:xfrm>
                    <a:off x="4858" y="1091"/>
                    <a:ext cx="326" cy="0"/>
                  </a:xfrm>
                  <a:prstGeom prst="line">
                    <a:avLst/>
                  </a:prstGeom>
                  <a:ln w="38100" cap="flat" cmpd="sng">
                    <a:solidFill>
                      <a:schemeClr val="tx1"/>
                    </a:solidFill>
                    <a:prstDash val="solid"/>
                    <a:headEnd type="none" w="med" len="med"/>
                    <a:tailEnd type="none" w="med" len="med"/>
                  </a:ln>
                </p:spPr>
              </p:sp>
              <p:sp>
                <p:nvSpPr>
                  <p:cNvPr id="352399" name="文本框 352398"/>
                  <p:cNvSpPr txBox="1"/>
                  <p:nvPr/>
                </p:nvSpPr>
                <p:spPr>
                  <a:xfrm>
                    <a:off x="2668" y="739"/>
                    <a:ext cx="652" cy="250"/>
                  </a:xfrm>
                  <a:prstGeom prst="rect">
                    <a:avLst/>
                  </a:prstGeom>
                  <a:noFill/>
                  <a:ln w="38100">
                    <a:noFill/>
                  </a:ln>
                </p:spPr>
                <p:txBody>
                  <a:bodyPr>
                    <a:spAutoFit/>
                  </a:bodyPr>
                  <a:lstStyle/>
                  <a:p>
                    <a:r>
                      <a:rPr lang="en-US" altLang="zh-CN" sz="2000" b="1">
                        <a:solidFill>
                          <a:schemeClr val="accent2"/>
                        </a:solidFill>
                        <a:latin typeface="Times New Roman" panose="02020603050405020304" pitchFamily="18" charset="0"/>
                      </a:rPr>
                      <a:t>KMR</a:t>
                    </a:r>
                  </a:p>
                </p:txBody>
              </p:sp>
              <p:sp>
                <p:nvSpPr>
                  <p:cNvPr id="352400" name="文本框 352399"/>
                  <p:cNvSpPr txBox="1"/>
                  <p:nvPr/>
                </p:nvSpPr>
                <p:spPr>
                  <a:xfrm>
                    <a:off x="4159" y="2030"/>
                    <a:ext cx="652" cy="250"/>
                  </a:xfrm>
                  <a:prstGeom prst="rect">
                    <a:avLst/>
                  </a:prstGeom>
                  <a:noFill/>
                  <a:ln w="38100">
                    <a:noFill/>
                  </a:ln>
                </p:spPr>
                <p:txBody>
                  <a:bodyPr>
                    <a:spAutoFit/>
                  </a:bodyPr>
                  <a:lstStyle/>
                  <a:p>
                    <a:r>
                      <a:rPr lang="en-US" altLang="zh-CN" sz="2000" b="1">
                        <a:solidFill>
                          <a:schemeClr val="accent2"/>
                        </a:solidFill>
                        <a:latin typeface="Times New Roman" panose="02020603050405020304" pitchFamily="18" charset="0"/>
                      </a:rPr>
                      <a:t>KMR</a:t>
                    </a:r>
                  </a:p>
                </p:txBody>
              </p:sp>
              <p:grpSp>
                <p:nvGrpSpPr>
                  <p:cNvPr id="352401" name="组合 352400"/>
                  <p:cNvGrpSpPr/>
                  <p:nvPr/>
                </p:nvGrpSpPr>
                <p:grpSpPr>
                  <a:xfrm>
                    <a:off x="1597" y="660"/>
                    <a:ext cx="2562" cy="2698"/>
                    <a:chOff x="1597" y="662"/>
                    <a:chExt cx="2562" cy="2698"/>
                  </a:xfrm>
                </p:grpSpPr>
                <p:grpSp>
                  <p:nvGrpSpPr>
                    <p:cNvPr id="352402" name="组合 352401"/>
                    <p:cNvGrpSpPr/>
                    <p:nvPr/>
                  </p:nvGrpSpPr>
                  <p:grpSpPr>
                    <a:xfrm>
                      <a:off x="3227" y="896"/>
                      <a:ext cx="932" cy="234"/>
                      <a:chOff x="3360" y="1104"/>
                      <a:chExt cx="960" cy="288"/>
                    </a:xfrm>
                  </p:grpSpPr>
                  <p:sp>
                    <p:nvSpPr>
                      <p:cNvPr id="352403" name="直接连接符 352402"/>
                      <p:cNvSpPr/>
                      <p:nvPr/>
                    </p:nvSpPr>
                    <p:spPr>
                      <a:xfrm>
                        <a:off x="4128" y="1344"/>
                        <a:ext cx="192" cy="0"/>
                      </a:xfrm>
                      <a:prstGeom prst="line">
                        <a:avLst/>
                      </a:prstGeom>
                      <a:ln w="38100" cap="flat" cmpd="sng">
                        <a:solidFill>
                          <a:srgbClr val="00CC00"/>
                        </a:solidFill>
                        <a:prstDash val="solid"/>
                        <a:headEnd type="none" w="med" len="med"/>
                        <a:tailEnd type="none" w="med" len="med"/>
                      </a:ln>
                    </p:spPr>
                  </p:sp>
                  <p:sp>
                    <p:nvSpPr>
                      <p:cNvPr id="352404" name="直接连接符 352403"/>
                      <p:cNvSpPr/>
                      <p:nvPr/>
                    </p:nvSpPr>
                    <p:spPr>
                      <a:xfrm>
                        <a:off x="3360" y="1344"/>
                        <a:ext cx="432" cy="0"/>
                      </a:xfrm>
                      <a:prstGeom prst="line">
                        <a:avLst/>
                      </a:prstGeom>
                      <a:ln w="38100" cap="flat" cmpd="sng">
                        <a:solidFill>
                          <a:srgbClr val="00CC00"/>
                        </a:solidFill>
                        <a:prstDash val="solid"/>
                        <a:headEnd type="none" w="med" len="med"/>
                        <a:tailEnd type="none" w="med" len="med"/>
                      </a:ln>
                    </p:spPr>
                  </p:sp>
                  <p:sp>
                    <p:nvSpPr>
                      <p:cNvPr id="352405" name="直接连接符 352404"/>
                      <p:cNvSpPr/>
                      <p:nvPr/>
                    </p:nvSpPr>
                    <p:spPr>
                      <a:xfrm flipH="1" flipV="1">
                        <a:off x="3696" y="1152"/>
                        <a:ext cx="432" cy="192"/>
                      </a:xfrm>
                      <a:prstGeom prst="line">
                        <a:avLst/>
                      </a:prstGeom>
                      <a:ln w="38100" cap="flat" cmpd="sng">
                        <a:solidFill>
                          <a:srgbClr val="00CC00"/>
                        </a:solidFill>
                        <a:prstDash val="solid"/>
                        <a:headEnd type="none" w="med" len="med"/>
                        <a:tailEnd type="none" w="med" len="med"/>
                      </a:ln>
                    </p:spPr>
                  </p:sp>
                  <p:sp>
                    <p:nvSpPr>
                      <p:cNvPr id="352406" name="直接连接符 352405"/>
                      <p:cNvSpPr/>
                      <p:nvPr/>
                    </p:nvSpPr>
                    <p:spPr>
                      <a:xfrm flipV="1">
                        <a:off x="3744" y="1104"/>
                        <a:ext cx="0" cy="240"/>
                      </a:xfrm>
                      <a:prstGeom prst="line">
                        <a:avLst/>
                      </a:prstGeom>
                      <a:ln w="38100" cap="flat" cmpd="sng">
                        <a:solidFill>
                          <a:srgbClr val="00CC00"/>
                        </a:solidFill>
                        <a:prstDash val="solid"/>
                        <a:headEnd type="none" w="med" len="med"/>
                        <a:tailEnd type="none" w="med" len="med"/>
                      </a:ln>
                    </p:spPr>
                  </p:sp>
                  <p:sp>
                    <p:nvSpPr>
                      <p:cNvPr id="352407" name="任意多边形 352406"/>
                      <p:cNvSpPr/>
                      <p:nvPr/>
                    </p:nvSpPr>
                    <p:spPr>
                      <a:xfrm>
                        <a:off x="3936" y="1248"/>
                        <a:ext cx="144" cy="144"/>
                      </a:xfrm>
                      <a:custGeom>
                        <a:avLst/>
                        <a:gdLst/>
                        <a:ahLst/>
                        <a:cxnLst/>
                        <a:rect l="0" t="0" r="0" b="0"/>
                        <a:pathLst>
                          <a:path w="144" h="144">
                            <a:moveTo>
                              <a:pt x="0" y="0"/>
                            </a:moveTo>
                            <a:lnTo>
                              <a:pt x="0" y="144"/>
                            </a:lnTo>
                            <a:lnTo>
                              <a:pt x="144" y="96"/>
                            </a:lnTo>
                          </a:path>
                        </a:pathLst>
                      </a:custGeom>
                      <a:noFill/>
                      <a:ln w="38100" cap="flat" cmpd="sng">
                        <a:solidFill>
                          <a:srgbClr val="00CC00">
                            <a:alpha val="100000"/>
                          </a:srgbClr>
                        </a:solidFill>
                        <a:prstDash val="solid"/>
                        <a:headEnd type="none" w="med" len="med"/>
                        <a:tailEnd type="none" w="med" len="med"/>
                      </a:ln>
                    </p:spPr>
                    <p:txBody>
                      <a:bodyPr/>
                      <a:lstStyle/>
                      <a:p>
                        <a:endParaRPr lang="zh-CN" altLang="en-US"/>
                      </a:p>
                    </p:txBody>
                  </p:sp>
                </p:grpSp>
                <p:grpSp>
                  <p:nvGrpSpPr>
                    <p:cNvPr id="352408" name="组合 352407"/>
                    <p:cNvGrpSpPr/>
                    <p:nvPr/>
                  </p:nvGrpSpPr>
                  <p:grpSpPr>
                    <a:xfrm>
                      <a:off x="1597" y="3242"/>
                      <a:ext cx="838" cy="118"/>
                      <a:chOff x="1680" y="2496"/>
                      <a:chExt cx="864" cy="144"/>
                    </a:xfrm>
                  </p:grpSpPr>
                  <p:sp>
                    <p:nvSpPr>
                      <p:cNvPr id="352409" name="直接连接符 352408"/>
                      <p:cNvSpPr/>
                      <p:nvPr/>
                    </p:nvSpPr>
                    <p:spPr>
                      <a:xfrm>
                        <a:off x="2208" y="2496"/>
                        <a:ext cx="336" cy="0"/>
                      </a:xfrm>
                      <a:prstGeom prst="line">
                        <a:avLst/>
                      </a:prstGeom>
                      <a:ln w="38100" cap="flat" cmpd="sng">
                        <a:solidFill>
                          <a:srgbClr val="00CC00"/>
                        </a:solidFill>
                        <a:prstDash val="solid"/>
                        <a:headEnd type="none" w="med" len="med"/>
                        <a:tailEnd type="none" w="med" len="med"/>
                      </a:ln>
                    </p:spPr>
                  </p:sp>
                  <p:sp>
                    <p:nvSpPr>
                      <p:cNvPr id="352410" name="直接连接符 352409"/>
                      <p:cNvSpPr/>
                      <p:nvPr/>
                    </p:nvSpPr>
                    <p:spPr>
                      <a:xfrm>
                        <a:off x="1680" y="2496"/>
                        <a:ext cx="192" cy="0"/>
                      </a:xfrm>
                      <a:prstGeom prst="line">
                        <a:avLst/>
                      </a:prstGeom>
                      <a:ln w="38100" cap="flat" cmpd="sng">
                        <a:solidFill>
                          <a:srgbClr val="00CC00"/>
                        </a:solidFill>
                        <a:prstDash val="solid"/>
                        <a:headEnd type="none" w="med" len="med"/>
                        <a:tailEnd type="none" w="med" len="med"/>
                      </a:ln>
                    </p:spPr>
                  </p:sp>
                  <p:sp>
                    <p:nvSpPr>
                      <p:cNvPr id="352411" name="直接连接符 352410"/>
                      <p:cNvSpPr/>
                      <p:nvPr/>
                    </p:nvSpPr>
                    <p:spPr>
                      <a:xfrm flipH="1">
                        <a:off x="1824" y="2496"/>
                        <a:ext cx="384" cy="144"/>
                      </a:xfrm>
                      <a:prstGeom prst="line">
                        <a:avLst/>
                      </a:prstGeom>
                      <a:ln w="38100" cap="flat" cmpd="sng">
                        <a:solidFill>
                          <a:srgbClr val="00CC00"/>
                        </a:solidFill>
                        <a:prstDash val="solid"/>
                        <a:headEnd type="none" w="med" len="med"/>
                        <a:tailEnd type="none" w="med" len="med"/>
                      </a:ln>
                    </p:spPr>
                  </p:sp>
                  <p:sp>
                    <p:nvSpPr>
                      <p:cNvPr id="352412" name="任意多边形 352411"/>
                      <p:cNvSpPr/>
                      <p:nvPr/>
                    </p:nvSpPr>
                    <p:spPr>
                      <a:xfrm>
                        <a:off x="2016" y="2496"/>
                        <a:ext cx="192" cy="144"/>
                      </a:xfrm>
                      <a:custGeom>
                        <a:avLst/>
                        <a:gdLst/>
                        <a:ahLst/>
                        <a:cxnLst/>
                        <a:rect l="0" t="0" r="0" b="0"/>
                        <a:pathLst>
                          <a:path w="192" h="144">
                            <a:moveTo>
                              <a:pt x="0" y="48"/>
                            </a:moveTo>
                            <a:lnTo>
                              <a:pt x="96" y="144"/>
                            </a:lnTo>
                            <a:lnTo>
                              <a:pt x="192" y="0"/>
                            </a:lnTo>
                          </a:path>
                        </a:pathLst>
                      </a:custGeom>
                      <a:noFill/>
                      <a:ln w="38100" cap="flat" cmpd="sng">
                        <a:solidFill>
                          <a:srgbClr val="00CC00">
                            <a:alpha val="100000"/>
                          </a:srgbClr>
                        </a:solidFill>
                        <a:prstDash val="solid"/>
                        <a:headEnd type="none" w="med" len="med"/>
                        <a:tailEnd type="none" w="med" len="med"/>
                      </a:ln>
                    </p:spPr>
                    <p:txBody>
                      <a:bodyPr/>
                      <a:lstStyle/>
                      <a:p>
                        <a:endParaRPr lang="zh-CN" altLang="en-US"/>
                      </a:p>
                    </p:txBody>
                  </p:sp>
                </p:grpSp>
                <p:sp>
                  <p:nvSpPr>
                    <p:cNvPr id="352413" name="文本框 352412"/>
                    <p:cNvSpPr txBox="1"/>
                    <p:nvPr/>
                  </p:nvSpPr>
                  <p:spPr>
                    <a:xfrm>
                      <a:off x="3507" y="662"/>
                      <a:ext cx="652" cy="250"/>
                    </a:xfrm>
                    <a:prstGeom prst="rect">
                      <a:avLst/>
                    </a:prstGeom>
                    <a:noFill/>
                    <a:ln w="38100">
                      <a:noFill/>
                    </a:ln>
                  </p:spPr>
                  <p:txBody>
                    <a:bodyPr>
                      <a:spAutoFit/>
                    </a:bodyPr>
                    <a:lstStyle/>
                    <a:p>
                      <a:r>
                        <a:rPr lang="en-US" altLang="zh-CN" sz="2000" b="1">
                          <a:latin typeface="Times New Roman" panose="02020603050405020304" pitchFamily="18" charset="0"/>
                        </a:rPr>
                        <a:t>STa</a:t>
                      </a:r>
                    </a:p>
                  </p:txBody>
                </p:sp>
                <p:sp>
                  <p:nvSpPr>
                    <p:cNvPr id="352414" name="直接连接符 352413"/>
                    <p:cNvSpPr/>
                    <p:nvPr/>
                  </p:nvSpPr>
                  <p:spPr>
                    <a:xfrm flipH="1">
                      <a:off x="2016" y="973"/>
                      <a:ext cx="1680" cy="2295"/>
                    </a:xfrm>
                    <a:prstGeom prst="line">
                      <a:avLst/>
                    </a:prstGeom>
                    <a:ln w="57150" cap="flat" cmpd="sng">
                      <a:solidFill>
                        <a:srgbClr val="00CC00"/>
                      </a:solidFill>
                      <a:prstDash val="sysDot"/>
                      <a:headEnd type="none" w="med" len="med"/>
                      <a:tailEnd type="none" w="med" len="med"/>
                    </a:ln>
                  </p:spPr>
                </p:sp>
              </p:grpSp>
              <p:sp>
                <p:nvSpPr>
                  <p:cNvPr id="352415" name="直接连接符 352414"/>
                  <p:cNvSpPr/>
                  <p:nvPr/>
                </p:nvSpPr>
                <p:spPr>
                  <a:xfrm flipV="1">
                    <a:off x="3624" y="2460"/>
                    <a:ext cx="348" cy="0"/>
                  </a:xfrm>
                  <a:prstGeom prst="line">
                    <a:avLst/>
                  </a:prstGeom>
                  <a:ln w="38100" cap="flat" cmpd="sng">
                    <a:solidFill>
                      <a:schemeClr val="bg1"/>
                    </a:solidFill>
                    <a:prstDash val="solid"/>
                    <a:headEnd type="none" w="med" len="med"/>
                    <a:tailEnd type="none" w="med" len="med"/>
                  </a:ln>
                </p:spPr>
              </p:sp>
              <p:sp>
                <p:nvSpPr>
                  <p:cNvPr id="352416" name="文本框 352415"/>
                  <p:cNvSpPr txBox="1"/>
                  <p:nvPr/>
                </p:nvSpPr>
                <p:spPr>
                  <a:xfrm>
                    <a:off x="3564" y="2039"/>
                    <a:ext cx="653" cy="250"/>
                  </a:xfrm>
                  <a:prstGeom prst="rect">
                    <a:avLst/>
                  </a:prstGeom>
                  <a:noFill/>
                  <a:ln w="38100">
                    <a:noFill/>
                  </a:ln>
                </p:spPr>
                <p:txBody>
                  <a:bodyPr>
                    <a:spAutoFit/>
                  </a:bodyPr>
                  <a:lstStyle/>
                  <a:p>
                    <a:r>
                      <a:rPr lang="en-US" altLang="zh-CN" sz="2000" b="1">
                        <a:latin typeface="Times New Roman" panose="02020603050405020304" pitchFamily="18" charset="0"/>
                      </a:rPr>
                      <a:t>STb</a:t>
                    </a:r>
                  </a:p>
                </p:txBody>
              </p:sp>
              <p:grpSp>
                <p:nvGrpSpPr>
                  <p:cNvPr id="352417" name="组合 352416"/>
                  <p:cNvGrpSpPr/>
                  <p:nvPr/>
                </p:nvGrpSpPr>
                <p:grpSpPr>
                  <a:xfrm>
                    <a:off x="1608" y="1883"/>
                    <a:ext cx="838" cy="117"/>
                    <a:chOff x="1680" y="2496"/>
                    <a:chExt cx="864" cy="144"/>
                  </a:xfrm>
                </p:grpSpPr>
                <p:sp>
                  <p:nvSpPr>
                    <p:cNvPr id="352418" name="直接连接符 352417"/>
                    <p:cNvSpPr/>
                    <p:nvPr/>
                  </p:nvSpPr>
                  <p:spPr>
                    <a:xfrm>
                      <a:off x="2208" y="2496"/>
                      <a:ext cx="336" cy="0"/>
                    </a:xfrm>
                    <a:prstGeom prst="line">
                      <a:avLst/>
                    </a:prstGeom>
                    <a:ln w="38100" cap="flat" cmpd="sng">
                      <a:solidFill>
                        <a:srgbClr val="663300"/>
                      </a:solidFill>
                      <a:prstDash val="solid"/>
                      <a:headEnd type="none" w="med" len="med"/>
                      <a:tailEnd type="none" w="med" len="med"/>
                    </a:ln>
                  </p:spPr>
                </p:sp>
                <p:sp>
                  <p:nvSpPr>
                    <p:cNvPr id="352419" name="直接连接符 352418"/>
                    <p:cNvSpPr/>
                    <p:nvPr/>
                  </p:nvSpPr>
                  <p:spPr>
                    <a:xfrm>
                      <a:off x="1680" y="2496"/>
                      <a:ext cx="192" cy="0"/>
                    </a:xfrm>
                    <a:prstGeom prst="line">
                      <a:avLst/>
                    </a:prstGeom>
                    <a:ln w="38100" cap="flat" cmpd="sng">
                      <a:solidFill>
                        <a:srgbClr val="663300"/>
                      </a:solidFill>
                      <a:prstDash val="solid"/>
                      <a:headEnd type="none" w="med" len="med"/>
                      <a:tailEnd type="none" w="med" len="med"/>
                    </a:ln>
                  </p:spPr>
                </p:sp>
                <p:sp>
                  <p:nvSpPr>
                    <p:cNvPr id="352420" name="直接连接符 352419"/>
                    <p:cNvSpPr/>
                    <p:nvPr/>
                  </p:nvSpPr>
                  <p:spPr>
                    <a:xfrm flipH="1">
                      <a:off x="1824" y="2496"/>
                      <a:ext cx="384" cy="144"/>
                    </a:xfrm>
                    <a:prstGeom prst="line">
                      <a:avLst/>
                    </a:prstGeom>
                    <a:ln w="38100" cap="flat" cmpd="sng">
                      <a:solidFill>
                        <a:srgbClr val="663300"/>
                      </a:solidFill>
                      <a:prstDash val="solid"/>
                      <a:headEnd type="none" w="med" len="med"/>
                      <a:tailEnd type="none" w="med" len="med"/>
                    </a:ln>
                  </p:spPr>
                </p:sp>
                <p:sp>
                  <p:nvSpPr>
                    <p:cNvPr id="352421" name="任意多边形 352420"/>
                    <p:cNvSpPr/>
                    <p:nvPr/>
                  </p:nvSpPr>
                  <p:spPr>
                    <a:xfrm>
                      <a:off x="2016" y="2496"/>
                      <a:ext cx="192" cy="144"/>
                    </a:xfrm>
                    <a:custGeom>
                      <a:avLst/>
                      <a:gdLst/>
                      <a:ahLst/>
                      <a:cxnLst/>
                      <a:rect l="0" t="0" r="0" b="0"/>
                      <a:pathLst>
                        <a:path w="192" h="144">
                          <a:moveTo>
                            <a:pt x="0" y="48"/>
                          </a:moveTo>
                          <a:lnTo>
                            <a:pt x="96" y="144"/>
                          </a:lnTo>
                          <a:lnTo>
                            <a:pt x="192" y="0"/>
                          </a:lnTo>
                        </a:path>
                      </a:pathLst>
                    </a:custGeom>
                    <a:noFill/>
                    <a:ln w="38100" cap="flat" cmpd="sng">
                      <a:solidFill>
                        <a:srgbClr val="663300">
                          <a:alpha val="100000"/>
                        </a:srgbClr>
                      </a:solidFill>
                      <a:prstDash val="solid"/>
                      <a:headEnd type="none" w="med" len="med"/>
                      <a:tailEnd type="none" w="med" len="med"/>
                    </a:ln>
                  </p:spPr>
                  <p:txBody>
                    <a:bodyPr/>
                    <a:lstStyle/>
                    <a:p>
                      <a:endParaRPr lang="zh-CN" altLang="en-US"/>
                    </a:p>
                  </p:txBody>
                </p:sp>
              </p:grpSp>
              <p:sp>
                <p:nvSpPr>
                  <p:cNvPr id="352422" name="直接连接符 352421"/>
                  <p:cNvSpPr/>
                  <p:nvPr/>
                </p:nvSpPr>
                <p:spPr>
                  <a:xfrm>
                    <a:off x="3238" y="2469"/>
                    <a:ext cx="375" cy="0"/>
                  </a:xfrm>
                  <a:prstGeom prst="line">
                    <a:avLst/>
                  </a:prstGeom>
                  <a:ln w="38100" cap="flat" cmpd="sng">
                    <a:solidFill>
                      <a:srgbClr val="663300"/>
                    </a:solidFill>
                    <a:prstDash val="solid"/>
                    <a:headEnd type="none" w="med" len="med"/>
                    <a:tailEnd type="none" w="med" len="med"/>
                  </a:ln>
                </p:spPr>
              </p:sp>
              <p:sp>
                <p:nvSpPr>
                  <p:cNvPr id="352423" name="直接连接符 352422"/>
                  <p:cNvSpPr/>
                  <p:nvPr/>
                </p:nvSpPr>
                <p:spPr>
                  <a:xfrm flipH="1" flipV="1">
                    <a:off x="3564" y="2313"/>
                    <a:ext cx="420" cy="156"/>
                  </a:xfrm>
                  <a:prstGeom prst="line">
                    <a:avLst/>
                  </a:prstGeom>
                  <a:ln w="38100" cap="flat" cmpd="sng">
                    <a:solidFill>
                      <a:srgbClr val="663300"/>
                    </a:solidFill>
                    <a:prstDash val="solid"/>
                    <a:headEnd type="none" w="med" len="med"/>
                    <a:tailEnd type="none" w="med" len="med"/>
                  </a:ln>
                </p:spPr>
              </p:sp>
              <p:sp>
                <p:nvSpPr>
                  <p:cNvPr id="352424" name="直接连接符 352423"/>
                  <p:cNvSpPr/>
                  <p:nvPr/>
                </p:nvSpPr>
                <p:spPr>
                  <a:xfrm flipV="1">
                    <a:off x="3611" y="2274"/>
                    <a:ext cx="0" cy="195"/>
                  </a:xfrm>
                  <a:prstGeom prst="line">
                    <a:avLst/>
                  </a:prstGeom>
                  <a:ln w="38100" cap="flat" cmpd="sng">
                    <a:solidFill>
                      <a:srgbClr val="663300"/>
                    </a:solidFill>
                    <a:prstDash val="solid"/>
                    <a:headEnd type="none" w="med" len="med"/>
                    <a:tailEnd type="none" w="med" len="med"/>
                  </a:ln>
                </p:spPr>
              </p:sp>
              <p:sp>
                <p:nvSpPr>
                  <p:cNvPr id="352425" name="任意多边形 352424"/>
                  <p:cNvSpPr/>
                  <p:nvPr/>
                </p:nvSpPr>
                <p:spPr>
                  <a:xfrm>
                    <a:off x="3797" y="2391"/>
                    <a:ext cx="140" cy="117"/>
                  </a:xfrm>
                  <a:custGeom>
                    <a:avLst/>
                    <a:gdLst/>
                    <a:ahLst/>
                    <a:cxnLst/>
                    <a:rect l="0" t="0" r="0" b="0"/>
                    <a:pathLst>
                      <a:path w="144" h="144">
                        <a:moveTo>
                          <a:pt x="0" y="0"/>
                        </a:moveTo>
                        <a:lnTo>
                          <a:pt x="0" y="144"/>
                        </a:lnTo>
                        <a:lnTo>
                          <a:pt x="144" y="96"/>
                        </a:lnTo>
                      </a:path>
                    </a:pathLst>
                  </a:custGeom>
                  <a:noFill/>
                  <a:ln w="38100" cap="flat" cmpd="sng">
                    <a:solidFill>
                      <a:srgbClr val="663300">
                        <a:alpha val="100000"/>
                      </a:srgbClr>
                    </a:solidFill>
                    <a:prstDash val="solid"/>
                    <a:headEnd type="none" w="med" len="med"/>
                    <a:tailEnd type="none" w="med" len="med"/>
                  </a:ln>
                </p:spPr>
                <p:txBody>
                  <a:bodyPr/>
                  <a:lstStyle/>
                  <a:p>
                    <a:endParaRPr lang="zh-CN" altLang="en-US"/>
                  </a:p>
                </p:txBody>
              </p:sp>
              <p:sp>
                <p:nvSpPr>
                  <p:cNvPr id="352426" name="直接连接符 352425"/>
                  <p:cNvSpPr/>
                  <p:nvPr/>
                </p:nvSpPr>
                <p:spPr>
                  <a:xfrm>
                    <a:off x="1979" y="1992"/>
                    <a:ext cx="1680" cy="367"/>
                  </a:xfrm>
                  <a:prstGeom prst="line">
                    <a:avLst/>
                  </a:prstGeom>
                  <a:ln w="57150" cap="flat" cmpd="sng">
                    <a:solidFill>
                      <a:srgbClr val="663300"/>
                    </a:solidFill>
                    <a:prstDash val="sysDot"/>
                    <a:headEnd type="none" w="med" len="med"/>
                    <a:tailEnd type="none" w="med" len="med"/>
                  </a:ln>
                </p:spPr>
              </p:sp>
              <p:sp>
                <p:nvSpPr>
                  <p:cNvPr id="352427" name="直接连接符 352426"/>
                  <p:cNvSpPr/>
                  <p:nvPr/>
                </p:nvSpPr>
                <p:spPr>
                  <a:xfrm>
                    <a:off x="5178" y="811"/>
                    <a:ext cx="0" cy="1667"/>
                  </a:xfrm>
                  <a:prstGeom prst="line">
                    <a:avLst/>
                  </a:prstGeom>
                  <a:ln w="38100" cap="flat" cmpd="sng">
                    <a:solidFill>
                      <a:srgbClr val="000000"/>
                    </a:solidFill>
                    <a:prstDash val="solid"/>
                    <a:headEnd type="none" w="med" len="med"/>
                    <a:tailEnd type="none" w="med" len="med"/>
                  </a:ln>
                </p:spPr>
              </p:sp>
            </p:grpSp>
          </p:grpSp>
        </p:grpSp>
        <p:sp>
          <p:nvSpPr>
            <p:cNvPr id="352428" name="椭圆 352427"/>
            <p:cNvSpPr/>
            <p:nvPr/>
          </p:nvSpPr>
          <p:spPr>
            <a:xfrm>
              <a:off x="5136" y="1056"/>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2429" name="椭圆 352428"/>
            <p:cNvSpPr/>
            <p:nvPr/>
          </p:nvSpPr>
          <p:spPr>
            <a:xfrm>
              <a:off x="1548" y="1464"/>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2430" name="椭圆 352429"/>
            <p:cNvSpPr/>
            <p:nvPr/>
          </p:nvSpPr>
          <p:spPr>
            <a:xfrm>
              <a:off x="1548" y="1068"/>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2431" name="椭圆 352430"/>
            <p:cNvSpPr/>
            <p:nvPr/>
          </p:nvSpPr>
          <p:spPr>
            <a:xfrm>
              <a:off x="2388" y="1056"/>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2432" name="椭圆 352431"/>
            <p:cNvSpPr/>
            <p:nvPr/>
          </p:nvSpPr>
          <p:spPr>
            <a:xfrm>
              <a:off x="1548" y="2424"/>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2433" name="椭圆 352432"/>
            <p:cNvSpPr/>
            <p:nvPr/>
          </p:nvSpPr>
          <p:spPr>
            <a:xfrm>
              <a:off x="2388" y="1452"/>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2434" name="椭圆 352433"/>
            <p:cNvSpPr/>
            <p:nvPr/>
          </p:nvSpPr>
          <p:spPr>
            <a:xfrm>
              <a:off x="1548" y="1836"/>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2435" name="椭圆 352434"/>
            <p:cNvSpPr/>
            <p:nvPr/>
          </p:nvSpPr>
          <p:spPr>
            <a:xfrm>
              <a:off x="1560" y="2820"/>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2436" name="椭圆 352435"/>
            <p:cNvSpPr/>
            <p:nvPr/>
          </p:nvSpPr>
          <p:spPr>
            <a:xfrm>
              <a:off x="2388" y="2436"/>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sp>
          <p:nvSpPr>
            <p:cNvPr id="352437" name="椭圆 352436"/>
            <p:cNvSpPr/>
            <p:nvPr/>
          </p:nvSpPr>
          <p:spPr>
            <a:xfrm>
              <a:off x="2400" y="2832"/>
              <a:ext cx="84" cy="84"/>
            </a:xfrm>
            <a:prstGeom prst="ellipse">
              <a:avLst/>
            </a:prstGeom>
            <a:solidFill>
              <a:schemeClr val="tx1"/>
            </a:solidFill>
            <a:ln w="9525" cap="flat" cmpd="sng">
              <a:solidFill>
                <a:srgbClr val="000000"/>
              </a:solidFill>
              <a:prstDash val="solid"/>
              <a:headEnd type="none" w="med" len="med"/>
              <a:tailEnd type="none" w="med" len="med"/>
            </a:ln>
          </p:spPr>
          <p:txBody>
            <a:bodyPr/>
            <a:lstStyle/>
            <a:p>
              <a:endParaRPr lang="zh-CN" altLang="en-US"/>
            </a:p>
          </p:txBody>
        </p:sp>
      </p:grpSp>
      <p:sp>
        <p:nvSpPr>
          <p:cNvPr id="182"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extLst>
      <p:ext uri="{BB962C8B-B14F-4D97-AF65-F5344CB8AC3E}">
        <p14:creationId xmlns:p14="http://schemas.microsoft.com/office/powerpoint/2010/main" val="371641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52258"/>
                                        </p:tgtEl>
                                        <p:attrNameLst>
                                          <p:attrName>style.visibility</p:attrName>
                                        </p:attrNameLst>
                                      </p:cBhvr>
                                      <p:to>
                                        <p:strVal val="visible"/>
                                      </p:to>
                                    </p:set>
                                    <p:animEffect transition="in" filter="wipe(up)">
                                      <p:cBhvr>
                                        <p:cTn id="7" dur="500"/>
                                        <p:tgtEl>
                                          <p:spTgt spid="352258"/>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352325"/>
                                        </p:tgtEl>
                                        <p:attrNameLst>
                                          <p:attrName>style.visibility</p:attrName>
                                        </p:attrNameLst>
                                      </p:cBhvr>
                                      <p:to>
                                        <p:strVal val="visible"/>
                                      </p:to>
                                    </p:set>
                                    <p:anim calcmode="lin" valueType="num">
                                      <p:cBhvr>
                                        <p:cTn id="12" dur="500" fill="hold"/>
                                        <p:tgtEl>
                                          <p:spTgt spid="352325"/>
                                        </p:tgtEl>
                                        <p:attrNameLst>
                                          <p:attrName>ppt_w</p:attrName>
                                        </p:attrNameLst>
                                      </p:cBhvr>
                                      <p:tavLst>
                                        <p:tav tm="0">
                                          <p:val>
                                            <p:strVal val="2/3*#ppt_w"/>
                                          </p:val>
                                        </p:tav>
                                        <p:tav tm="100000">
                                          <p:val>
                                            <p:strVal val="#ppt_w"/>
                                          </p:val>
                                        </p:tav>
                                      </p:tavLst>
                                    </p:anim>
                                    <p:anim calcmode="lin" valueType="num">
                                      <p:cBhvr>
                                        <p:cTn id="13" dur="500" fill="hold"/>
                                        <p:tgtEl>
                                          <p:spTgt spid="352325"/>
                                        </p:tgtEl>
                                        <p:attrNameLst>
                                          <p:attrName>ppt_h</p:attrName>
                                        </p:attrNameLst>
                                      </p:cBhvr>
                                      <p:tavLst>
                                        <p:tav tm="0">
                                          <p:val>
                                            <p:strVal val="2/3*#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5" fill="hold" nodeType="clickEffect">
                                  <p:stCondLst>
                                    <p:cond delay="0"/>
                                  </p:stCondLst>
                                  <p:childTnLst>
                                    <p:set>
                                      <p:cBhvr>
                                        <p:cTn id="17" dur="1" fill="hold">
                                          <p:stCondLst>
                                            <p:cond delay="0"/>
                                          </p:stCondLst>
                                        </p:cTn>
                                        <p:tgtEl>
                                          <p:spTgt spid="352322"/>
                                        </p:tgtEl>
                                        <p:attrNameLst>
                                          <p:attrName>style.visibility</p:attrName>
                                        </p:attrNameLst>
                                      </p:cBhvr>
                                      <p:to>
                                        <p:strVal val="visible"/>
                                      </p:to>
                                    </p:set>
                                    <p:animEffect transition="in" filter="blinds(vertical)">
                                      <p:cBhvr>
                                        <p:cTn id="18" dur="500"/>
                                        <p:tgtEl>
                                          <p:spTgt spid="352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TotalTime>
  <Words>6568</Words>
  <Application>Microsoft Office PowerPoint</Application>
  <PresentationFormat>全屏显示(4:3)</PresentationFormat>
  <Paragraphs>1947</Paragraphs>
  <Slides>115</Slides>
  <Notes>2</Notes>
  <HiddenSlides>0</HiddenSlides>
  <MMClips>0</MMClips>
  <ScaleCrop>false</ScaleCrop>
  <HeadingPairs>
    <vt:vector size="6" baseType="variant">
      <vt:variant>
        <vt:lpstr>主题</vt:lpstr>
      </vt:variant>
      <vt:variant>
        <vt:i4>1</vt:i4>
      </vt:variant>
      <vt:variant>
        <vt:lpstr>嵌入 OLE 服务器</vt:lpstr>
      </vt:variant>
      <vt:variant>
        <vt:i4>4</vt:i4>
      </vt:variant>
      <vt:variant>
        <vt:lpstr>幻灯片标题</vt:lpstr>
      </vt:variant>
      <vt:variant>
        <vt:i4>115</vt:i4>
      </vt:variant>
    </vt:vector>
  </HeadingPairs>
  <TitlesOfParts>
    <vt:vector size="120" baseType="lpstr">
      <vt:lpstr>Office 主题​​</vt:lpstr>
      <vt:lpstr>Bitmap Image</vt:lpstr>
      <vt:lpstr>Microsoft 公式 3.0</vt:lpstr>
      <vt:lpstr>Equation.DSMT4</vt:lpstr>
      <vt:lpstr>MS_ClipArt_Gallery.2</vt:lpstr>
      <vt:lpstr>第6章 电动机及继电接触器控制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使用常识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5.5 时间控制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john</cp:lastModifiedBy>
  <cp:revision>10</cp:revision>
  <dcterms:created xsi:type="dcterms:W3CDTF">2023-07-11T12:37:45Z</dcterms:created>
  <dcterms:modified xsi:type="dcterms:W3CDTF">2023-07-16T08:13:23Z</dcterms:modified>
</cp:coreProperties>
</file>